
<file path=[Content_Types].xml><?xml version="1.0" encoding="utf-8"?>
<Types xmlns="http://schemas.openxmlformats.org/package/2006/content-types">
  <Default Extension="png" ContentType="image/png"/>
  <Default Extension="rels" ContentType="application/vnd.openxmlformats-package.relationships+xml"/>
  <Default Extension="tmp" ContentType="image/jpe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8" r:id="rId4"/>
  </p:sldMasterIdLst>
  <p:notesMasterIdLst>
    <p:notesMasterId r:id="rId51"/>
  </p:notesMasterIdLst>
  <p:sldIdLst>
    <p:sldId id="301" r:id="rId5"/>
    <p:sldId id="257" r:id="rId6"/>
    <p:sldId id="258" r:id="rId7"/>
    <p:sldId id="259" r:id="rId8"/>
    <p:sldId id="260" r:id="rId9"/>
    <p:sldId id="261" r:id="rId10"/>
    <p:sldId id="262" r:id="rId11"/>
    <p:sldId id="281" r:id="rId12"/>
    <p:sldId id="282" r:id="rId13"/>
    <p:sldId id="263" r:id="rId14"/>
    <p:sldId id="283" r:id="rId15"/>
    <p:sldId id="284" r:id="rId16"/>
    <p:sldId id="264" r:id="rId17"/>
    <p:sldId id="285" r:id="rId18"/>
    <p:sldId id="286" r:id="rId19"/>
    <p:sldId id="265" r:id="rId20"/>
    <p:sldId id="266" r:id="rId21"/>
    <p:sldId id="287" r:id="rId22"/>
    <p:sldId id="288" r:id="rId23"/>
    <p:sldId id="267" r:id="rId24"/>
    <p:sldId id="289" r:id="rId25"/>
    <p:sldId id="290" r:id="rId26"/>
    <p:sldId id="268" r:id="rId27"/>
    <p:sldId id="291" r:id="rId28"/>
    <p:sldId id="292" r:id="rId29"/>
    <p:sldId id="269" r:id="rId30"/>
    <p:sldId id="270" r:id="rId31"/>
    <p:sldId id="271" r:id="rId32"/>
    <p:sldId id="272" r:id="rId33"/>
    <p:sldId id="293" r:id="rId34"/>
    <p:sldId id="273" r:id="rId35"/>
    <p:sldId id="294" r:id="rId36"/>
    <p:sldId id="274" r:id="rId37"/>
    <p:sldId id="295" r:id="rId38"/>
    <p:sldId id="275" r:id="rId39"/>
    <p:sldId id="296" r:id="rId40"/>
    <p:sldId id="297" r:id="rId41"/>
    <p:sldId id="276" r:id="rId42"/>
    <p:sldId id="298" r:id="rId43"/>
    <p:sldId id="277" r:id="rId44"/>
    <p:sldId id="278" r:id="rId45"/>
    <p:sldId id="299" r:id="rId46"/>
    <p:sldId id="300" r:id="rId47"/>
    <p:sldId id="279" r:id="rId48"/>
    <p:sldId id="280" r:id="rId49"/>
    <p:sldId id="302" r:id="rId50"/>
  </p:sldIdLst>
  <p:sldSz cx="12239625" cy="6840538"/>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55">
          <p15:clr>
            <a:srgbClr val="A4A3A4"/>
          </p15:clr>
        </p15:guide>
        <p15:guide id="2" pos="3855">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320" autoAdjust="0"/>
  </p:normalViewPr>
  <p:slideViewPr>
    <p:cSldViewPr snapToGrid="0">
      <p:cViewPr varScale="1">
        <p:scale>
          <a:sx n="97" d="100"/>
          <a:sy n="97" d="100"/>
        </p:scale>
        <p:origin x="1062" y="78"/>
      </p:cViewPr>
      <p:guideLst>
        <p:guide orient="horz" pos="2155"/>
        <p:guide pos="3855"/>
      </p:guideLst>
    </p:cSldViewPr>
  </p:slideViewPr>
  <p:notesTextViewPr>
    <p:cViewPr>
      <p:scale>
        <a:sx n="3" d="2"/>
        <a:sy n="3" d="2"/>
      </p:scale>
      <p:origin x="0" y="-402"/>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anda Suzuki" userId="S::amanda.suzuki@eal.org.uk::481664d6-57b2-43ee-8909-51abec9171fa" providerId="AD" clId="Web-{00000000-0000-0000-0000-000000000000}"/>
    <pc:docChg chg="addSld modSld">
      <pc:chgData name="Amanda Suzuki" userId="S::amanda.suzuki@eal.org.uk::481664d6-57b2-43ee-8909-51abec9171fa" providerId="AD" clId="Web-{00000000-0000-0000-0000-000000000000}" dt="2026-08-24T08:53:47.337" v="363" actId="20577"/>
      <pc:docMkLst>
        <pc:docMk/>
      </pc:docMkLst>
      <pc:sldChg chg="modSp">
        <pc:chgData name="Amanda Suzuki" userId="S::amanda.suzuki@eal.org.uk::481664d6-57b2-43ee-8909-51abec9171fa" providerId="AD" clId="Web-{00000000-0000-0000-0000-000000000000}" dt="2026-08-24T08:31:00.453" v="53" actId="20577"/>
        <pc:sldMkLst>
          <pc:docMk/>
          <pc:sldMk cId="0" sldId="257"/>
        </pc:sldMkLst>
        <pc:spChg chg="mod">
          <ac:chgData name="Amanda Suzuki" userId="S::amanda.suzuki@eal.org.uk::481664d6-57b2-43ee-8909-51abec9171fa" providerId="AD" clId="Web-{00000000-0000-0000-0000-000000000000}" dt="2026-08-24T08:28:40.635" v="29" actId="20577"/>
          <ac:spMkLst>
            <pc:docMk/>
            <pc:sldMk cId="0" sldId="257"/>
            <ac:spMk id="73" creationId="{00000000-0000-0000-0000-000000000000}"/>
          </ac:spMkLst>
        </pc:spChg>
        <pc:spChg chg="mod">
          <ac:chgData name="Amanda Suzuki" userId="S::amanda.suzuki@eal.org.uk::481664d6-57b2-43ee-8909-51abec9171fa" providerId="AD" clId="Web-{00000000-0000-0000-0000-000000000000}" dt="2026-08-24T08:28:43.478" v="30" actId="20577"/>
          <ac:spMkLst>
            <pc:docMk/>
            <pc:sldMk cId="0" sldId="257"/>
            <ac:spMk id="76" creationId="{00000000-0000-0000-0000-000000000000}"/>
          </ac:spMkLst>
        </pc:spChg>
        <pc:spChg chg="mod">
          <ac:chgData name="Amanda Suzuki" userId="S::amanda.suzuki@eal.org.uk::481664d6-57b2-43ee-8909-51abec9171fa" providerId="AD" clId="Web-{00000000-0000-0000-0000-000000000000}" dt="2026-08-24T08:30:28.342" v="49"/>
          <ac:spMkLst>
            <pc:docMk/>
            <pc:sldMk cId="0" sldId="257"/>
            <ac:spMk id="78" creationId="{00000000-0000-0000-0000-000000000000}"/>
          </ac:spMkLst>
        </pc:spChg>
        <pc:spChg chg="mod">
          <ac:chgData name="Amanda Suzuki" userId="S::amanda.suzuki@eal.org.uk::481664d6-57b2-43ee-8909-51abec9171fa" providerId="AD" clId="Web-{00000000-0000-0000-0000-000000000000}" dt="2026-08-24T08:31:00.453" v="53" actId="20577"/>
          <ac:spMkLst>
            <pc:docMk/>
            <pc:sldMk cId="0" sldId="257"/>
            <ac:spMk id="79" creationId="{00000000-0000-0000-0000-000000000000}"/>
          </ac:spMkLst>
        </pc:spChg>
      </pc:sldChg>
      <pc:sldChg chg="modSp">
        <pc:chgData name="Amanda Suzuki" userId="S::amanda.suzuki@eal.org.uk::481664d6-57b2-43ee-8909-51abec9171fa" providerId="AD" clId="Web-{00000000-0000-0000-0000-000000000000}" dt="2026-08-24T08:30:45.733" v="52" actId="20577"/>
        <pc:sldMkLst>
          <pc:docMk/>
          <pc:sldMk cId="0" sldId="258"/>
        </pc:sldMkLst>
        <pc:spChg chg="mod">
          <ac:chgData name="Amanda Suzuki" userId="S::amanda.suzuki@eal.org.uk::481664d6-57b2-43ee-8909-51abec9171fa" providerId="AD" clId="Web-{00000000-0000-0000-0000-000000000000}" dt="2026-08-24T08:28:56.791" v="33" actId="20577"/>
          <ac:spMkLst>
            <pc:docMk/>
            <pc:sldMk cId="0" sldId="258"/>
            <ac:spMk id="93" creationId="{00000000-0000-0000-0000-000000000000}"/>
          </ac:spMkLst>
        </pc:spChg>
        <pc:spChg chg="mod">
          <ac:chgData name="Amanda Suzuki" userId="S::amanda.suzuki@eal.org.uk::481664d6-57b2-43ee-8909-51abec9171fa" providerId="AD" clId="Web-{00000000-0000-0000-0000-000000000000}" dt="2026-08-24T08:29:04.557" v="36" actId="20577"/>
          <ac:spMkLst>
            <pc:docMk/>
            <pc:sldMk cId="0" sldId="258"/>
            <ac:spMk id="96" creationId="{00000000-0000-0000-0000-000000000000}"/>
          </ac:spMkLst>
        </pc:spChg>
        <pc:spChg chg="mod">
          <ac:chgData name="Amanda Suzuki" userId="S::amanda.suzuki@eal.org.uk::481664d6-57b2-43ee-8909-51abec9171fa" providerId="AD" clId="Web-{00000000-0000-0000-0000-000000000000}" dt="2026-08-24T08:29:12.839" v="38" actId="20577"/>
          <ac:spMkLst>
            <pc:docMk/>
            <pc:sldMk cId="0" sldId="258"/>
            <ac:spMk id="99" creationId="{00000000-0000-0000-0000-000000000000}"/>
          </ac:spMkLst>
        </pc:spChg>
        <pc:spChg chg="mod">
          <ac:chgData name="Amanda Suzuki" userId="S::amanda.suzuki@eal.org.uk::481664d6-57b2-43ee-8909-51abec9171fa" providerId="AD" clId="Web-{00000000-0000-0000-0000-000000000000}" dt="2026-08-24T08:29:16.386" v="40" actId="20577"/>
          <ac:spMkLst>
            <pc:docMk/>
            <pc:sldMk cId="0" sldId="258"/>
            <ac:spMk id="102" creationId="{00000000-0000-0000-0000-000000000000}"/>
          </ac:spMkLst>
        </pc:spChg>
        <pc:spChg chg="mod">
          <ac:chgData name="Amanda Suzuki" userId="S::amanda.suzuki@eal.org.uk::481664d6-57b2-43ee-8909-51abec9171fa" providerId="AD" clId="Web-{00000000-0000-0000-0000-000000000000}" dt="2026-08-24T08:30:34.186" v="50"/>
          <ac:spMkLst>
            <pc:docMk/>
            <pc:sldMk cId="0" sldId="258"/>
            <ac:spMk id="105" creationId="{00000000-0000-0000-0000-000000000000}"/>
          </ac:spMkLst>
        </pc:spChg>
        <pc:spChg chg="mod">
          <ac:chgData name="Amanda Suzuki" userId="S::amanda.suzuki@eal.org.uk::481664d6-57b2-43ee-8909-51abec9171fa" providerId="AD" clId="Web-{00000000-0000-0000-0000-000000000000}" dt="2026-08-24T08:30:45.733" v="52" actId="20577"/>
          <ac:spMkLst>
            <pc:docMk/>
            <pc:sldMk cId="0" sldId="258"/>
            <ac:spMk id="106" creationId="{00000000-0000-0000-0000-000000000000}"/>
          </ac:spMkLst>
        </pc:spChg>
        <pc:grpChg chg="mod">
          <ac:chgData name="Amanda Suzuki" userId="S::amanda.suzuki@eal.org.uk::481664d6-57b2-43ee-8909-51abec9171fa" providerId="AD" clId="Web-{00000000-0000-0000-0000-000000000000}" dt="2026-08-24T08:29:00.729" v="35" actId="1076"/>
          <ac:grpSpMkLst>
            <pc:docMk/>
            <pc:sldMk cId="0" sldId="258"/>
            <ac:grpSpMk id="94" creationId="{00000000-0000-0000-0000-000000000000}"/>
          </ac:grpSpMkLst>
        </pc:grpChg>
        <pc:grpChg chg="mod">
          <ac:chgData name="Amanda Suzuki" userId="S::amanda.suzuki@eal.org.uk::481664d6-57b2-43ee-8909-51abec9171fa" providerId="AD" clId="Web-{00000000-0000-0000-0000-000000000000}" dt="2026-08-24T08:29:25.027" v="42" actId="1076"/>
          <ac:grpSpMkLst>
            <pc:docMk/>
            <pc:sldMk cId="0" sldId="258"/>
            <ac:grpSpMk id="104" creationId="{00000000-0000-0000-0000-000000000000}"/>
          </ac:grpSpMkLst>
        </pc:grpChg>
      </pc:sldChg>
      <pc:sldChg chg="modSp">
        <pc:chgData name="Amanda Suzuki" userId="S::amanda.suzuki@eal.org.uk::481664d6-57b2-43ee-8909-51abec9171fa" providerId="AD" clId="Web-{00000000-0000-0000-0000-000000000000}" dt="2026-08-24T08:32:04.080" v="70" actId="20577"/>
        <pc:sldMkLst>
          <pc:docMk/>
          <pc:sldMk cId="0" sldId="259"/>
        </pc:sldMkLst>
        <pc:spChg chg="mod">
          <ac:chgData name="Amanda Suzuki" userId="S::amanda.suzuki@eal.org.uk::481664d6-57b2-43ee-8909-51abec9171fa" providerId="AD" clId="Web-{00000000-0000-0000-0000-000000000000}" dt="2026-08-24T08:31:25.626" v="57" actId="20577"/>
          <ac:spMkLst>
            <pc:docMk/>
            <pc:sldMk cId="0" sldId="259"/>
            <ac:spMk id="118" creationId="{00000000-0000-0000-0000-000000000000}"/>
          </ac:spMkLst>
        </pc:spChg>
        <pc:spChg chg="mod">
          <ac:chgData name="Amanda Suzuki" userId="S::amanda.suzuki@eal.org.uk::481664d6-57b2-43ee-8909-51abec9171fa" providerId="AD" clId="Web-{00000000-0000-0000-0000-000000000000}" dt="2026-08-24T08:31:30.001" v="58" actId="20577"/>
          <ac:spMkLst>
            <pc:docMk/>
            <pc:sldMk cId="0" sldId="259"/>
            <ac:spMk id="121" creationId="{00000000-0000-0000-0000-000000000000}"/>
          </ac:spMkLst>
        </pc:spChg>
        <pc:spChg chg="mod">
          <ac:chgData name="Amanda Suzuki" userId="S::amanda.suzuki@eal.org.uk::481664d6-57b2-43ee-8909-51abec9171fa" providerId="AD" clId="Web-{00000000-0000-0000-0000-000000000000}" dt="2026-08-24T08:31:43.611" v="62" actId="20577"/>
          <ac:spMkLst>
            <pc:docMk/>
            <pc:sldMk cId="0" sldId="259"/>
            <ac:spMk id="124" creationId="{00000000-0000-0000-0000-000000000000}"/>
          </ac:spMkLst>
        </pc:spChg>
        <pc:spChg chg="mod">
          <ac:chgData name="Amanda Suzuki" userId="S::amanda.suzuki@eal.org.uk::481664d6-57b2-43ee-8909-51abec9171fa" providerId="AD" clId="Web-{00000000-0000-0000-0000-000000000000}" dt="2026-08-24T08:31:48.517" v="63" actId="20577"/>
          <ac:spMkLst>
            <pc:docMk/>
            <pc:sldMk cId="0" sldId="259"/>
            <ac:spMk id="127" creationId="{00000000-0000-0000-0000-000000000000}"/>
          </ac:spMkLst>
        </pc:spChg>
        <pc:spChg chg="mod">
          <ac:chgData name="Amanda Suzuki" userId="S::amanda.suzuki@eal.org.uk::481664d6-57b2-43ee-8909-51abec9171fa" providerId="AD" clId="Web-{00000000-0000-0000-0000-000000000000}" dt="2026-08-24T08:31:52.049" v="64" actId="20577"/>
          <ac:spMkLst>
            <pc:docMk/>
            <pc:sldMk cId="0" sldId="259"/>
            <ac:spMk id="130" creationId="{00000000-0000-0000-0000-000000000000}"/>
          </ac:spMkLst>
        </pc:spChg>
        <pc:spChg chg="mod">
          <ac:chgData name="Amanda Suzuki" userId="S::amanda.suzuki@eal.org.uk::481664d6-57b2-43ee-8909-51abec9171fa" providerId="AD" clId="Web-{00000000-0000-0000-0000-000000000000}" dt="2026-08-24T08:31:55.361" v="65" actId="20577"/>
          <ac:spMkLst>
            <pc:docMk/>
            <pc:sldMk cId="0" sldId="259"/>
            <ac:spMk id="133" creationId="{00000000-0000-0000-0000-000000000000}"/>
          </ac:spMkLst>
        </pc:spChg>
        <pc:spChg chg="mod">
          <ac:chgData name="Amanda Suzuki" userId="S::amanda.suzuki@eal.org.uk::481664d6-57b2-43ee-8909-51abec9171fa" providerId="AD" clId="Web-{00000000-0000-0000-0000-000000000000}" dt="2026-08-24T08:30:39.811" v="51"/>
          <ac:spMkLst>
            <pc:docMk/>
            <pc:sldMk cId="0" sldId="259"/>
            <ac:spMk id="135" creationId="{00000000-0000-0000-0000-000000000000}"/>
          </ac:spMkLst>
        </pc:spChg>
        <pc:spChg chg="mod">
          <ac:chgData name="Amanda Suzuki" userId="S::amanda.suzuki@eal.org.uk::481664d6-57b2-43ee-8909-51abec9171fa" providerId="AD" clId="Web-{00000000-0000-0000-0000-000000000000}" dt="2026-08-24T08:32:04.080" v="70" actId="20577"/>
          <ac:spMkLst>
            <pc:docMk/>
            <pc:sldMk cId="0" sldId="259"/>
            <ac:spMk id="136" creationId="{00000000-0000-0000-0000-000000000000}"/>
          </ac:spMkLst>
        </pc:spChg>
        <pc:grpChg chg="mod">
          <ac:chgData name="Amanda Suzuki" userId="S::amanda.suzuki@eal.org.uk::481664d6-57b2-43ee-8909-51abec9171fa" providerId="AD" clId="Web-{00000000-0000-0000-0000-000000000000}" dt="2026-08-24T08:31:32.735" v="60" actId="1076"/>
          <ac:grpSpMkLst>
            <pc:docMk/>
            <pc:sldMk cId="0" sldId="259"/>
            <ac:grpSpMk id="122" creationId="{00000000-0000-0000-0000-000000000000}"/>
          </ac:grpSpMkLst>
        </pc:grpChg>
        <pc:grpChg chg="mod">
          <ac:chgData name="Amanda Suzuki" userId="S::amanda.suzuki@eal.org.uk::481664d6-57b2-43ee-8909-51abec9171fa" providerId="AD" clId="Web-{00000000-0000-0000-0000-000000000000}" dt="2026-08-24T08:32:00.846" v="68" actId="1076"/>
          <ac:grpSpMkLst>
            <pc:docMk/>
            <pc:sldMk cId="0" sldId="259"/>
            <ac:grpSpMk id="134" creationId="{00000000-0000-0000-0000-000000000000}"/>
          </ac:grpSpMkLst>
        </pc:grpChg>
      </pc:sldChg>
      <pc:sldChg chg="modSp">
        <pc:chgData name="Amanda Suzuki" userId="S::amanda.suzuki@eal.org.uk::481664d6-57b2-43ee-8909-51abec9171fa" providerId="AD" clId="Web-{00000000-0000-0000-0000-000000000000}" dt="2026-08-24T08:34:22.789" v="95" actId="1076"/>
        <pc:sldMkLst>
          <pc:docMk/>
          <pc:sldMk cId="0" sldId="260"/>
        </pc:sldMkLst>
        <pc:spChg chg="mod">
          <ac:chgData name="Amanda Suzuki" userId="S::amanda.suzuki@eal.org.uk::481664d6-57b2-43ee-8909-51abec9171fa" providerId="AD" clId="Web-{00000000-0000-0000-0000-000000000000}" dt="2026-08-24T08:32:50.723" v="73" actId="1076"/>
          <ac:spMkLst>
            <pc:docMk/>
            <pc:sldMk cId="0" sldId="260"/>
            <ac:spMk id="146" creationId="{00000000-0000-0000-0000-000000000000}"/>
          </ac:spMkLst>
        </pc:spChg>
        <pc:spChg chg="mod">
          <ac:chgData name="Amanda Suzuki" userId="S::amanda.suzuki@eal.org.uk::481664d6-57b2-43ee-8909-51abec9171fa" providerId="AD" clId="Web-{00000000-0000-0000-0000-000000000000}" dt="2026-08-24T08:33:02.551" v="76" actId="1076"/>
          <ac:spMkLst>
            <pc:docMk/>
            <pc:sldMk cId="0" sldId="260"/>
            <ac:spMk id="149" creationId="{00000000-0000-0000-0000-000000000000}"/>
          </ac:spMkLst>
        </pc:spChg>
        <pc:spChg chg="mod">
          <ac:chgData name="Amanda Suzuki" userId="S::amanda.suzuki@eal.org.uk::481664d6-57b2-43ee-8909-51abec9171fa" providerId="AD" clId="Web-{00000000-0000-0000-0000-000000000000}" dt="2026-08-24T08:33:11.271" v="81" actId="1076"/>
          <ac:spMkLst>
            <pc:docMk/>
            <pc:sldMk cId="0" sldId="260"/>
            <ac:spMk id="152" creationId="{00000000-0000-0000-0000-000000000000}"/>
          </ac:spMkLst>
        </pc:spChg>
        <pc:spChg chg="mod">
          <ac:chgData name="Amanda Suzuki" userId="S::amanda.suzuki@eal.org.uk::481664d6-57b2-43ee-8909-51abec9171fa" providerId="AD" clId="Web-{00000000-0000-0000-0000-000000000000}" dt="2026-08-24T08:33:15.396" v="82" actId="20577"/>
          <ac:spMkLst>
            <pc:docMk/>
            <pc:sldMk cId="0" sldId="260"/>
            <ac:spMk id="155" creationId="{00000000-0000-0000-0000-000000000000}"/>
          </ac:spMkLst>
        </pc:spChg>
        <pc:spChg chg="mod">
          <ac:chgData name="Amanda Suzuki" userId="S::amanda.suzuki@eal.org.uk::481664d6-57b2-43ee-8909-51abec9171fa" providerId="AD" clId="Web-{00000000-0000-0000-0000-000000000000}" dt="2026-08-24T08:33:28.021" v="86" actId="20577"/>
          <ac:spMkLst>
            <pc:docMk/>
            <pc:sldMk cId="0" sldId="260"/>
            <ac:spMk id="158" creationId="{00000000-0000-0000-0000-000000000000}"/>
          </ac:spMkLst>
        </pc:spChg>
        <pc:spChg chg="mod">
          <ac:chgData name="Amanda Suzuki" userId="S::amanda.suzuki@eal.org.uk::481664d6-57b2-43ee-8909-51abec9171fa" providerId="AD" clId="Web-{00000000-0000-0000-0000-000000000000}" dt="2026-08-24T08:33:38.584" v="88" actId="14100"/>
          <ac:spMkLst>
            <pc:docMk/>
            <pc:sldMk cId="0" sldId="260"/>
            <ac:spMk id="161" creationId="{00000000-0000-0000-0000-000000000000}"/>
          </ac:spMkLst>
        </pc:spChg>
        <pc:spChg chg="mod">
          <ac:chgData name="Amanda Suzuki" userId="S::amanda.suzuki@eal.org.uk::481664d6-57b2-43ee-8909-51abec9171fa" providerId="AD" clId="Web-{00000000-0000-0000-0000-000000000000}" dt="2026-08-24T08:34:11.961" v="92" actId="14100"/>
          <ac:spMkLst>
            <pc:docMk/>
            <pc:sldMk cId="0" sldId="260"/>
            <ac:spMk id="163" creationId="{00000000-0000-0000-0000-000000000000}"/>
          </ac:spMkLst>
        </pc:spChg>
        <pc:spChg chg="mod">
          <ac:chgData name="Amanda Suzuki" userId="S::amanda.suzuki@eal.org.uk::481664d6-57b2-43ee-8909-51abec9171fa" providerId="AD" clId="Web-{00000000-0000-0000-0000-000000000000}" dt="2026-08-24T08:34:22.789" v="95" actId="1076"/>
          <ac:spMkLst>
            <pc:docMk/>
            <pc:sldMk cId="0" sldId="260"/>
            <ac:spMk id="164" creationId="{00000000-0000-0000-0000-000000000000}"/>
          </ac:spMkLst>
        </pc:spChg>
        <pc:grpChg chg="mod">
          <ac:chgData name="Amanda Suzuki" userId="S::amanda.suzuki@eal.org.uk::481664d6-57b2-43ee-8909-51abec9171fa" providerId="AD" clId="Web-{00000000-0000-0000-0000-000000000000}" dt="2026-08-24T08:33:24.771" v="85" actId="1076"/>
          <ac:grpSpMkLst>
            <pc:docMk/>
            <pc:sldMk cId="0" sldId="260"/>
            <ac:grpSpMk id="143" creationId="{00000000-0000-0000-0000-000000000000}"/>
          </ac:grpSpMkLst>
        </pc:grpChg>
      </pc:sldChg>
      <pc:sldChg chg="modSp">
        <pc:chgData name="Amanda Suzuki" userId="S::amanda.suzuki@eal.org.uk::481664d6-57b2-43ee-8909-51abec9171fa" providerId="AD" clId="Web-{00000000-0000-0000-0000-000000000000}" dt="2026-08-24T08:39:22.270" v="101" actId="20577"/>
        <pc:sldMkLst>
          <pc:docMk/>
          <pc:sldMk cId="0" sldId="261"/>
        </pc:sldMkLst>
        <pc:spChg chg="mod">
          <ac:chgData name="Amanda Suzuki" userId="S::amanda.suzuki@eal.org.uk::481664d6-57b2-43ee-8909-51abec9171fa" providerId="AD" clId="Web-{00000000-0000-0000-0000-000000000000}" dt="2026-08-24T08:39:16.801" v="99" actId="20577"/>
          <ac:spMkLst>
            <pc:docMk/>
            <pc:sldMk cId="0" sldId="261"/>
            <ac:spMk id="180" creationId="{00000000-0000-0000-0000-000000000000}"/>
          </ac:spMkLst>
        </pc:spChg>
        <pc:spChg chg="mod">
          <ac:chgData name="Amanda Suzuki" userId="S::amanda.suzuki@eal.org.uk::481664d6-57b2-43ee-8909-51abec9171fa" providerId="AD" clId="Web-{00000000-0000-0000-0000-000000000000}" dt="2026-08-24T08:39:22.270" v="101" actId="20577"/>
          <ac:spMkLst>
            <pc:docMk/>
            <pc:sldMk cId="0" sldId="261"/>
            <ac:spMk id="185" creationId="{00000000-0000-0000-0000-000000000000}"/>
          </ac:spMkLst>
        </pc:spChg>
        <pc:grpChg chg="mod">
          <ac:chgData name="Amanda Suzuki" userId="S::amanda.suzuki@eal.org.uk::481664d6-57b2-43ee-8909-51abec9171fa" providerId="AD" clId="Web-{00000000-0000-0000-0000-000000000000}" dt="2026-08-24T08:39:13.161" v="98" actId="1076"/>
          <ac:grpSpMkLst>
            <pc:docMk/>
            <pc:sldMk cId="0" sldId="261"/>
            <ac:grpSpMk id="176" creationId="{00000000-0000-0000-0000-000000000000}"/>
          </ac:grpSpMkLst>
        </pc:grpChg>
      </pc:sldChg>
      <pc:sldChg chg="delSp modSp">
        <pc:chgData name="Amanda Suzuki" userId="S::amanda.suzuki@eal.org.uk::481664d6-57b2-43ee-8909-51abec9171fa" providerId="AD" clId="Web-{00000000-0000-0000-0000-000000000000}" dt="2026-08-24T08:42:47.982" v="156" actId="14100"/>
        <pc:sldMkLst>
          <pc:docMk/>
          <pc:sldMk cId="0" sldId="262"/>
        </pc:sldMkLst>
        <pc:spChg chg="mod">
          <ac:chgData name="Amanda Suzuki" userId="S::amanda.suzuki@eal.org.uk::481664d6-57b2-43ee-8909-51abec9171fa" providerId="AD" clId="Web-{00000000-0000-0000-0000-000000000000}" dt="2026-08-24T08:42:05.340" v="141" actId="20577"/>
          <ac:spMkLst>
            <pc:docMk/>
            <pc:sldMk cId="0" sldId="262"/>
            <ac:spMk id="191" creationId="{00000000-0000-0000-0000-000000000000}"/>
          </ac:spMkLst>
        </pc:spChg>
        <pc:spChg chg="mod">
          <ac:chgData name="Amanda Suzuki" userId="S::amanda.suzuki@eal.org.uk::481664d6-57b2-43ee-8909-51abec9171fa" providerId="AD" clId="Web-{00000000-0000-0000-0000-000000000000}" dt="2026-08-24T08:42:09.277" v="142" actId="20577"/>
          <ac:spMkLst>
            <pc:docMk/>
            <pc:sldMk cId="0" sldId="262"/>
            <ac:spMk id="194" creationId="{00000000-0000-0000-0000-000000000000}"/>
          </ac:spMkLst>
        </pc:spChg>
        <pc:grpChg chg="mod">
          <ac:chgData name="Amanda Suzuki" userId="S::amanda.suzuki@eal.org.uk::481664d6-57b2-43ee-8909-51abec9171fa" providerId="AD" clId="Web-{00000000-0000-0000-0000-000000000000}" dt="2026-08-24T08:42:47.982" v="156" actId="14100"/>
          <ac:grpSpMkLst>
            <pc:docMk/>
            <pc:sldMk cId="0" sldId="262"/>
            <ac:grpSpMk id="192" creationId="{00000000-0000-0000-0000-000000000000}"/>
          </ac:grpSpMkLst>
        </pc:grpChg>
      </pc:sldChg>
      <pc:sldChg chg="delSp modSp">
        <pc:chgData name="Amanda Suzuki" userId="S::amanda.suzuki@eal.org.uk::481664d6-57b2-43ee-8909-51abec9171fa" providerId="AD" clId="Web-{00000000-0000-0000-0000-000000000000}" dt="2026-08-24T08:45:43.505" v="229" actId="14100"/>
        <pc:sldMkLst>
          <pc:docMk/>
          <pc:sldMk cId="0" sldId="263"/>
        </pc:sldMkLst>
        <pc:spChg chg="mod">
          <ac:chgData name="Amanda Suzuki" userId="S::amanda.suzuki@eal.org.uk::481664d6-57b2-43ee-8909-51abec9171fa" providerId="AD" clId="Web-{00000000-0000-0000-0000-000000000000}" dt="2026-08-24T08:45:07.847" v="201" actId="20577"/>
          <ac:spMkLst>
            <pc:docMk/>
            <pc:sldMk cId="0" sldId="263"/>
            <ac:spMk id="206" creationId="{00000000-0000-0000-0000-000000000000}"/>
          </ac:spMkLst>
        </pc:spChg>
        <pc:spChg chg="mod">
          <ac:chgData name="Amanda Suzuki" userId="S::amanda.suzuki@eal.org.uk::481664d6-57b2-43ee-8909-51abec9171fa" providerId="AD" clId="Web-{00000000-0000-0000-0000-000000000000}" dt="2026-08-24T08:45:33.629" v="227" actId="20577"/>
          <ac:spMkLst>
            <pc:docMk/>
            <pc:sldMk cId="0" sldId="263"/>
            <ac:spMk id="209" creationId="{00000000-0000-0000-0000-000000000000}"/>
          </ac:spMkLst>
        </pc:spChg>
        <pc:grpChg chg="mod">
          <ac:chgData name="Amanda Suzuki" userId="S::amanda.suzuki@eal.org.uk::481664d6-57b2-43ee-8909-51abec9171fa" providerId="AD" clId="Web-{00000000-0000-0000-0000-000000000000}" dt="2026-08-24T08:45:43.505" v="229" actId="14100"/>
          <ac:grpSpMkLst>
            <pc:docMk/>
            <pc:sldMk cId="0" sldId="263"/>
            <ac:grpSpMk id="207" creationId="{00000000-0000-0000-0000-000000000000}"/>
          </ac:grpSpMkLst>
        </pc:grpChg>
      </pc:sldChg>
      <pc:sldChg chg="delSp modSp">
        <pc:chgData name="Amanda Suzuki" userId="S::amanda.suzuki@eal.org.uk::481664d6-57b2-43ee-8909-51abec9171fa" providerId="AD" clId="Web-{00000000-0000-0000-0000-000000000000}" dt="2026-08-24T08:51:04.393" v="316" actId="20577"/>
        <pc:sldMkLst>
          <pc:docMk/>
          <pc:sldMk cId="0" sldId="264"/>
        </pc:sldMkLst>
        <pc:spChg chg="mod">
          <ac:chgData name="Amanda Suzuki" userId="S::amanda.suzuki@eal.org.uk::481664d6-57b2-43ee-8909-51abec9171fa" providerId="AD" clId="Web-{00000000-0000-0000-0000-000000000000}" dt="2026-08-24T08:50:24.204" v="296" actId="20577"/>
          <ac:spMkLst>
            <pc:docMk/>
            <pc:sldMk cId="0" sldId="264"/>
            <ac:spMk id="221" creationId="{00000000-0000-0000-0000-000000000000}"/>
          </ac:spMkLst>
        </pc:spChg>
        <pc:spChg chg="mod">
          <ac:chgData name="Amanda Suzuki" userId="S::amanda.suzuki@eal.org.uk::481664d6-57b2-43ee-8909-51abec9171fa" providerId="AD" clId="Web-{00000000-0000-0000-0000-000000000000}" dt="2026-08-24T08:51:04.393" v="316" actId="20577"/>
          <ac:spMkLst>
            <pc:docMk/>
            <pc:sldMk cId="0" sldId="264"/>
            <ac:spMk id="224" creationId="{00000000-0000-0000-0000-000000000000}"/>
          </ac:spMkLst>
        </pc:spChg>
        <pc:grpChg chg="mod">
          <ac:chgData name="Amanda Suzuki" userId="S::amanda.suzuki@eal.org.uk::481664d6-57b2-43ee-8909-51abec9171fa" providerId="AD" clId="Web-{00000000-0000-0000-0000-000000000000}" dt="2026-08-24T08:51:00.440" v="315" actId="14100"/>
          <ac:grpSpMkLst>
            <pc:docMk/>
            <pc:sldMk cId="0" sldId="264"/>
            <ac:grpSpMk id="222" creationId="{00000000-0000-0000-0000-000000000000}"/>
          </ac:grpSpMkLst>
        </pc:grpChg>
      </pc:sldChg>
      <pc:sldChg chg="modSp">
        <pc:chgData name="Amanda Suzuki" userId="S::amanda.suzuki@eal.org.uk::481664d6-57b2-43ee-8909-51abec9171fa" providerId="AD" clId="Web-{00000000-0000-0000-0000-000000000000}" dt="2026-08-24T08:53:21.336" v="360" actId="20577"/>
        <pc:sldMkLst>
          <pc:docMk/>
          <pc:sldMk cId="0" sldId="265"/>
        </pc:sldMkLst>
        <pc:spChg chg="mod">
          <ac:chgData name="Amanda Suzuki" userId="S::amanda.suzuki@eal.org.uk::481664d6-57b2-43ee-8909-51abec9171fa" providerId="AD" clId="Web-{00000000-0000-0000-0000-000000000000}" dt="2026-08-24T08:53:12.992" v="358" actId="20577"/>
          <ac:spMkLst>
            <pc:docMk/>
            <pc:sldMk cId="0" sldId="265"/>
            <ac:spMk id="239" creationId="{00000000-0000-0000-0000-000000000000}"/>
          </ac:spMkLst>
        </pc:spChg>
        <pc:spChg chg="mod">
          <ac:chgData name="Amanda Suzuki" userId="S::amanda.suzuki@eal.org.uk::481664d6-57b2-43ee-8909-51abec9171fa" providerId="AD" clId="Web-{00000000-0000-0000-0000-000000000000}" dt="2026-08-24T08:53:16.508" v="359" actId="20577"/>
          <ac:spMkLst>
            <pc:docMk/>
            <pc:sldMk cId="0" sldId="265"/>
            <ac:spMk id="242" creationId="{00000000-0000-0000-0000-000000000000}"/>
          </ac:spMkLst>
        </pc:spChg>
      </pc:sldChg>
      <pc:sldChg chg="modSp">
        <pc:chgData name="Amanda Suzuki" userId="S::amanda.suzuki@eal.org.uk::481664d6-57b2-43ee-8909-51abec9171fa" providerId="AD" clId="Web-{00000000-0000-0000-0000-000000000000}" dt="2026-08-24T08:53:47.337" v="363" actId="20577"/>
        <pc:sldMkLst>
          <pc:docMk/>
          <pc:sldMk cId="0" sldId="266"/>
        </pc:sldMkLst>
        <pc:spChg chg="mod">
          <ac:chgData name="Amanda Suzuki" userId="S::amanda.suzuki@eal.org.uk::481664d6-57b2-43ee-8909-51abec9171fa" providerId="AD" clId="Web-{00000000-0000-0000-0000-000000000000}" dt="2026-08-24T08:53:47.337" v="363" actId="20577"/>
          <ac:spMkLst>
            <pc:docMk/>
            <pc:sldMk cId="0" sldId="266"/>
            <ac:spMk id="260" creationId="{00000000-0000-0000-0000-000000000000}"/>
          </ac:spMkLst>
        </pc:spChg>
      </pc:sldChg>
      <pc:sldChg chg="delSp modSp add replId">
        <pc:chgData name="Amanda Suzuki" userId="S::amanda.suzuki@eal.org.uk::481664d6-57b2-43ee-8909-51abec9171fa" providerId="AD" clId="Web-{00000000-0000-0000-0000-000000000000}" dt="2026-08-24T08:43:49.391" v="178" actId="20577"/>
        <pc:sldMkLst>
          <pc:docMk/>
          <pc:sldMk cId="3713265371" sldId="281"/>
        </pc:sldMkLst>
        <pc:spChg chg="mod">
          <ac:chgData name="Amanda Suzuki" userId="S::amanda.suzuki@eal.org.uk::481664d6-57b2-43ee-8909-51abec9171fa" providerId="AD" clId="Web-{00000000-0000-0000-0000-000000000000}" dt="2026-08-24T08:42:15.168" v="143" actId="20577"/>
          <ac:spMkLst>
            <pc:docMk/>
            <pc:sldMk cId="3713265371" sldId="281"/>
            <ac:spMk id="191" creationId="{AA2AA345-071B-6D13-AA24-5C88BD953A1E}"/>
          </ac:spMkLst>
        </pc:spChg>
        <pc:spChg chg="mod">
          <ac:chgData name="Amanda Suzuki" userId="S::amanda.suzuki@eal.org.uk::481664d6-57b2-43ee-8909-51abec9171fa" providerId="AD" clId="Web-{00000000-0000-0000-0000-000000000000}" dt="2026-08-24T08:43:49.391" v="178" actId="20577"/>
          <ac:spMkLst>
            <pc:docMk/>
            <pc:sldMk cId="3713265371" sldId="281"/>
            <ac:spMk id="194" creationId="{B33C2105-C2AD-58BA-A0F9-5A04255A515E}"/>
          </ac:spMkLst>
        </pc:spChg>
        <pc:grpChg chg="mod">
          <ac:chgData name="Amanda Suzuki" userId="S::amanda.suzuki@eal.org.uk::481664d6-57b2-43ee-8909-51abec9171fa" providerId="AD" clId="Web-{00000000-0000-0000-0000-000000000000}" dt="2026-08-24T08:43:06.717" v="160" actId="14100"/>
          <ac:grpSpMkLst>
            <pc:docMk/>
            <pc:sldMk cId="3713265371" sldId="281"/>
            <ac:grpSpMk id="192" creationId="{FE7409A1-D3FC-C239-3EB8-29E6CD0DF165}"/>
          </ac:grpSpMkLst>
        </pc:grpChg>
      </pc:sldChg>
      <pc:sldChg chg="delSp modSp add replId">
        <pc:chgData name="Amanda Suzuki" userId="S::amanda.suzuki@eal.org.uk::481664d6-57b2-43ee-8909-51abec9171fa" providerId="AD" clId="Web-{00000000-0000-0000-0000-000000000000}" dt="2026-08-24T08:44:30.049" v="190" actId="20577"/>
        <pc:sldMkLst>
          <pc:docMk/>
          <pc:sldMk cId="1730286452" sldId="282"/>
        </pc:sldMkLst>
        <pc:spChg chg="mod">
          <ac:chgData name="Amanda Suzuki" userId="S::amanda.suzuki@eal.org.uk::481664d6-57b2-43ee-8909-51abec9171fa" providerId="AD" clId="Web-{00000000-0000-0000-0000-000000000000}" dt="2026-08-24T08:42:38.935" v="153" actId="20577"/>
          <ac:spMkLst>
            <pc:docMk/>
            <pc:sldMk cId="1730286452" sldId="282"/>
            <ac:spMk id="191" creationId="{035E0E81-D777-0323-40C4-0DE35867C353}"/>
          </ac:spMkLst>
        </pc:spChg>
        <pc:spChg chg="mod">
          <ac:chgData name="Amanda Suzuki" userId="S::amanda.suzuki@eal.org.uk::481664d6-57b2-43ee-8909-51abec9171fa" providerId="AD" clId="Web-{00000000-0000-0000-0000-000000000000}" dt="2026-08-24T08:44:30.049" v="190" actId="20577"/>
          <ac:spMkLst>
            <pc:docMk/>
            <pc:sldMk cId="1730286452" sldId="282"/>
            <ac:spMk id="194" creationId="{05C0A44A-B579-D1D0-3D95-77B2352279BF}"/>
          </ac:spMkLst>
        </pc:spChg>
        <pc:grpChg chg="mod">
          <ac:chgData name="Amanda Suzuki" userId="S::amanda.suzuki@eal.org.uk::481664d6-57b2-43ee-8909-51abec9171fa" providerId="AD" clId="Web-{00000000-0000-0000-0000-000000000000}" dt="2026-08-24T08:44:11.110" v="184" actId="14100"/>
          <ac:grpSpMkLst>
            <pc:docMk/>
            <pc:sldMk cId="1730286452" sldId="282"/>
            <ac:grpSpMk id="192" creationId="{0CCF9720-D11C-B6EA-223D-3073B5FEBE63}"/>
          </ac:grpSpMkLst>
        </pc:grpChg>
      </pc:sldChg>
      <pc:sldChg chg="delSp modSp add replId">
        <pc:chgData name="Amanda Suzuki" userId="S::amanda.suzuki@eal.org.uk::481664d6-57b2-43ee-8909-51abec9171fa" providerId="AD" clId="Web-{00000000-0000-0000-0000-000000000000}" dt="2026-08-24T08:46:44.367" v="252" actId="20577"/>
        <pc:sldMkLst>
          <pc:docMk/>
          <pc:sldMk cId="1298763042" sldId="283"/>
        </pc:sldMkLst>
        <pc:spChg chg="mod">
          <ac:chgData name="Amanda Suzuki" userId="S::amanda.suzuki@eal.org.uk::481664d6-57b2-43ee-8909-51abec9171fa" providerId="AD" clId="Web-{00000000-0000-0000-0000-000000000000}" dt="2026-08-24T08:45:14.019" v="212" actId="20577"/>
          <ac:spMkLst>
            <pc:docMk/>
            <pc:sldMk cId="1298763042" sldId="283"/>
            <ac:spMk id="206" creationId="{B0E4EC1D-F5B6-998D-3199-B96DB38A9A6E}"/>
          </ac:spMkLst>
        </pc:spChg>
        <pc:spChg chg="mod">
          <ac:chgData name="Amanda Suzuki" userId="S::amanda.suzuki@eal.org.uk::481664d6-57b2-43ee-8909-51abec9171fa" providerId="AD" clId="Web-{00000000-0000-0000-0000-000000000000}" dt="2026-08-24T08:46:44.367" v="252" actId="20577"/>
          <ac:spMkLst>
            <pc:docMk/>
            <pc:sldMk cId="1298763042" sldId="283"/>
            <ac:spMk id="209" creationId="{BB973BD3-9538-47FC-2A12-7B4D8DBC7731}"/>
          </ac:spMkLst>
        </pc:spChg>
        <pc:grpChg chg="mod">
          <ac:chgData name="Amanda Suzuki" userId="S::amanda.suzuki@eal.org.uk::481664d6-57b2-43ee-8909-51abec9171fa" providerId="AD" clId="Web-{00000000-0000-0000-0000-000000000000}" dt="2026-08-24T08:46:12.287" v="237" actId="14100"/>
          <ac:grpSpMkLst>
            <pc:docMk/>
            <pc:sldMk cId="1298763042" sldId="283"/>
            <ac:grpSpMk id="207" creationId="{FABF1293-44A4-3270-FE43-F356805B29FF}"/>
          </ac:grpSpMkLst>
        </pc:grpChg>
      </pc:sldChg>
      <pc:sldChg chg="delSp modSp add replId">
        <pc:chgData name="Amanda Suzuki" userId="S::amanda.suzuki@eal.org.uk::481664d6-57b2-43ee-8909-51abec9171fa" providerId="AD" clId="Web-{00000000-0000-0000-0000-000000000000}" dt="2026-08-24T08:47:57.557" v="282" actId="20577"/>
        <pc:sldMkLst>
          <pc:docMk/>
          <pc:sldMk cId="3979827063" sldId="284"/>
        </pc:sldMkLst>
        <pc:spChg chg="mod">
          <ac:chgData name="Amanda Suzuki" userId="S::amanda.suzuki@eal.org.uk::481664d6-57b2-43ee-8909-51abec9171fa" providerId="AD" clId="Web-{00000000-0000-0000-0000-000000000000}" dt="2026-08-24T08:45:19.207" v="220" actId="20577"/>
          <ac:spMkLst>
            <pc:docMk/>
            <pc:sldMk cId="3979827063" sldId="284"/>
            <ac:spMk id="206" creationId="{5A34B0B3-198F-0D61-91F3-7805F197A2A0}"/>
          </ac:spMkLst>
        </pc:spChg>
        <pc:spChg chg="mod">
          <ac:chgData name="Amanda Suzuki" userId="S::amanda.suzuki@eal.org.uk::481664d6-57b2-43ee-8909-51abec9171fa" providerId="AD" clId="Web-{00000000-0000-0000-0000-000000000000}" dt="2026-08-24T08:47:57.557" v="282" actId="20577"/>
          <ac:spMkLst>
            <pc:docMk/>
            <pc:sldMk cId="3979827063" sldId="284"/>
            <ac:spMk id="209" creationId="{593F1880-27F7-E4CD-6CD6-EAC3714B8540}"/>
          </ac:spMkLst>
        </pc:spChg>
        <pc:grpChg chg="mod">
          <ac:chgData name="Amanda Suzuki" userId="S::amanda.suzuki@eal.org.uk::481664d6-57b2-43ee-8909-51abec9171fa" providerId="AD" clId="Web-{00000000-0000-0000-0000-000000000000}" dt="2026-08-24T08:47:31.650" v="270" actId="1076"/>
          <ac:grpSpMkLst>
            <pc:docMk/>
            <pc:sldMk cId="3979827063" sldId="284"/>
            <ac:grpSpMk id="207" creationId="{DC92AEBC-2D83-C1E5-CDFB-3605D8AE8FCD}"/>
          </ac:grpSpMkLst>
        </pc:grpChg>
      </pc:sldChg>
      <pc:sldChg chg="delSp modSp add replId">
        <pc:chgData name="Amanda Suzuki" userId="S::amanda.suzuki@eal.org.uk::481664d6-57b2-43ee-8909-51abec9171fa" providerId="AD" clId="Web-{00000000-0000-0000-0000-000000000000}" dt="2026-08-24T08:52:06.755" v="336" actId="20577"/>
        <pc:sldMkLst>
          <pc:docMk/>
          <pc:sldMk cId="1263025936" sldId="285"/>
        </pc:sldMkLst>
        <pc:spChg chg="mod">
          <ac:chgData name="Amanda Suzuki" userId="S::amanda.suzuki@eal.org.uk::481664d6-57b2-43ee-8909-51abec9171fa" providerId="AD" clId="Web-{00000000-0000-0000-0000-000000000000}" dt="2026-08-24T08:50:31.267" v="298" actId="20577"/>
          <ac:spMkLst>
            <pc:docMk/>
            <pc:sldMk cId="1263025936" sldId="285"/>
            <ac:spMk id="221" creationId="{63AF603F-B653-8E34-BE5F-E5F5726BDA60}"/>
          </ac:spMkLst>
        </pc:spChg>
        <pc:spChg chg="mod">
          <ac:chgData name="Amanda Suzuki" userId="S::amanda.suzuki@eal.org.uk::481664d6-57b2-43ee-8909-51abec9171fa" providerId="AD" clId="Web-{00000000-0000-0000-0000-000000000000}" dt="2026-08-24T08:52:06.755" v="336" actId="20577"/>
          <ac:spMkLst>
            <pc:docMk/>
            <pc:sldMk cId="1263025936" sldId="285"/>
            <ac:spMk id="224" creationId="{E961F202-4A66-9D3E-6722-69C5D3155A1D}"/>
          </ac:spMkLst>
        </pc:spChg>
        <pc:grpChg chg="mod">
          <ac:chgData name="Amanda Suzuki" userId="S::amanda.suzuki@eal.org.uk::481664d6-57b2-43ee-8909-51abec9171fa" providerId="AD" clId="Web-{00000000-0000-0000-0000-000000000000}" dt="2026-08-24T08:51:33.972" v="323" actId="14100"/>
          <ac:grpSpMkLst>
            <pc:docMk/>
            <pc:sldMk cId="1263025936" sldId="285"/>
            <ac:grpSpMk id="222" creationId="{1A8C38D1-2E17-3B73-5F95-976F5776F4F5}"/>
          </ac:grpSpMkLst>
        </pc:grpChg>
      </pc:sldChg>
      <pc:sldChg chg="delSp modSp add replId">
        <pc:chgData name="Amanda Suzuki" userId="S::amanda.suzuki@eal.org.uk::481664d6-57b2-43ee-8909-51abec9171fa" providerId="AD" clId="Web-{00000000-0000-0000-0000-000000000000}" dt="2026-08-24T08:53:00.710" v="355" actId="20577"/>
        <pc:sldMkLst>
          <pc:docMk/>
          <pc:sldMk cId="3672936562" sldId="286"/>
        </pc:sldMkLst>
        <pc:spChg chg="mod">
          <ac:chgData name="Amanda Suzuki" userId="S::amanda.suzuki@eal.org.uk::481664d6-57b2-43ee-8909-51abec9171fa" providerId="AD" clId="Web-{00000000-0000-0000-0000-000000000000}" dt="2026-08-24T08:50:37.095" v="301" actId="20577"/>
          <ac:spMkLst>
            <pc:docMk/>
            <pc:sldMk cId="3672936562" sldId="286"/>
            <ac:spMk id="221" creationId="{1AA44625-4608-5FEC-FED0-A099C68A7545}"/>
          </ac:spMkLst>
        </pc:spChg>
        <pc:spChg chg="mod">
          <ac:chgData name="Amanda Suzuki" userId="S::amanda.suzuki@eal.org.uk::481664d6-57b2-43ee-8909-51abec9171fa" providerId="AD" clId="Web-{00000000-0000-0000-0000-000000000000}" dt="2026-08-24T08:53:00.710" v="355" actId="20577"/>
          <ac:spMkLst>
            <pc:docMk/>
            <pc:sldMk cId="3672936562" sldId="286"/>
            <ac:spMk id="224" creationId="{6C10EFC8-22A0-B3FC-8D75-E4F9C28B9C4A}"/>
          </ac:spMkLst>
        </pc:spChg>
        <pc:grpChg chg="mod">
          <ac:chgData name="Amanda Suzuki" userId="S::amanda.suzuki@eal.org.uk::481664d6-57b2-43ee-8909-51abec9171fa" providerId="AD" clId="Web-{00000000-0000-0000-0000-000000000000}" dt="2026-08-24T08:52:38.116" v="344" actId="14100"/>
          <ac:grpSpMkLst>
            <pc:docMk/>
            <pc:sldMk cId="3672936562" sldId="286"/>
            <ac:grpSpMk id="222" creationId="{AE3C6A19-78AC-134F-59A4-6329FFDD291D}"/>
          </ac:grpSpMkLst>
        </pc:grpChg>
      </pc:sldChg>
    </pc:docChg>
  </pc:docChgLst>
  <pc:docChgLst>
    <pc:chgData name="Mark Thirlwell" userId="0eea46bc-1a08-4dae-8290-d9217da89020" providerId="ADAL" clId="{A74DFD5C-A00E-4D75-B54F-AE1372332AAE}"/>
    <pc:docChg chg="undo custSel addSld delSld modSld delMainMaster modMainMaster modNotesMaster">
      <pc:chgData name="Mark Thirlwell" userId="0eea46bc-1a08-4dae-8290-d9217da89020" providerId="ADAL" clId="{A74DFD5C-A00E-4D75-B54F-AE1372332AAE}" dt="2026-08-28T11:37:09.622" v="60" actId="6549"/>
      <pc:docMkLst>
        <pc:docMk/>
      </pc:docMkLst>
      <pc:sldChg chg="addSp delSp modSp mod modClrScheme chgLayout modNotes">
        <pc:chgData name="Mark Thirlwell" userId="0eea46bc-1a08-4dae-8290-d9217da89020" providerId="ADAL" clId="{A74DFD5C-A00E-4D75-B54F-AE1372332AAE}" dt="2026-08-28T11:36:56.847" v="58" actId="478"/>
        <pc:sldMkLst>
          <pc:docMk/>
          <pc:sldMk cId="0" sldId="280"/>
        </pc:sldMkLst>
      </pc:sldChg>
      <pc:sldChg chg="modSp add mod modNotesTx">
        <pc:chgData name="Mark Thirlwell" userId="0eea46bc-1a08-4dae-8290-d9217da89020" providerId="ADAL" clId="{A74DFD5C-A00E-4D75-B54F-AE1372332AAE}" dt="2026-08-28T11:36:49.839" v="57" actId="6549"/>
        <pc:sldMkLst>
          <pc:docMk/>
          <pc:sldMk cId="0" sldId="301"/>
        </pc:sldMkLst>
        <pc:spChg chg="mod">
          <ac:chgData name="Mark Thirlwell" userId="0eea46bc-1a08-4dae-8290-d9217da89020" providerId="ADAL" clId="{A74DFD5C-A00E-4D75-B54F-AE1372332AAE}" dt="2026-08-28T11:36:41.717" v="55" actId="20577"/>
          <ac:spMkLst>
            <pc:docMk/>
            <pc:sldMk cId="0" sldId="301"/>
            <ac:spMk id="6" creationId="{42B994B5-F657-A0CA-7C82-77E2455D018B}"/>
          </ac:spMkLst>
        </pc:spChg>
      </pc:sldChg>
      <pc:sldChg chg="add modNotesTx">
        <pc:chgData name="Mark Thirlwell" userId="0eea46bc-1a08-4dae-8290-d9217da89020" providerId="ADAL" clId="{A74DFD5C-A00E-4D75-B54F-AE1372332AAE}" dt="2026-08-28T11:37:09.622" v="60" actId="6549"/>
        <pc:sldMkLst>
          <pc:docMk/>
          <pc:sldMk cId="4152295373" sldId="302"/>
        </pc:sldMkLst>
      </pc:sldChg>
    </pc:docChg>
  </pc:docChgLst>
  <pc:docChgLst>
    <pc:chgData name="John, Catherine" userId="36b10958-3fe6-4d82-9cee-736ae9074b3f" providerId="ADAL" clId="{7CE9EBFF-1EB6-4E95-820E-35801409E55C}"/>
    <pc:docChg chg="custSel modSld">
      <pc:chgData name="John, Catherine" userId="36b10958-3fe6-4d82-9cee-736ae9074b3f" providerId="ADAL" clId="{7CE9EBFF-1EB6-4E95-820E-35801409E55C}" dt="2026-09-21T09:18:53.223" v="99" actId="20577"/>
      <pc:docMkLst>
        <pc:docMk/>
      </pc:docMkLst>
      <pc:sldChg chg="modSp mod">
        <pc:chgData name="John, Catherine" userId="36b10958-3fe6-4d82-9cee-736ae9074b3f" providerId="ADAL" clId="{7CE9EBFF-1EB6-4E95-820E-35801409E55C}" dt="2026-09-18T15:15:20.078" v="0" actId="6549"/>
        <pc:sldMkLst>
          <pc:docMk/>
          <pc:sldMk cId="0" sldId="259"/>
        </pc:sldMkLst>
        <pc:spChg chg="mod">
          <ac:chgData name="John, Catherine" userId="36b10958-3fe6-4d82-9cee-736ae9074b3f" providerId="ADAL" clId="{7CE9EBFF-1EB6-4E95-820E-35801409E55C}" dt="2026-09-18T15:15:20.078" v="0" actId="6549"/>
          <ac:spMkLst>
            <pc:docMk/>
            <pc:sldMk cId="0" sldId="259"/>
            <ac:spMk id="136" creationId="{00000000-0000-0000-0000-000000000000}"/>
          </ac:spMkLst>
        </pc:spChg>
      </pc:sldChg>
      <pc:sldChg chg="modSp mod modNotesTx">
        <pc:chgData name="John, Catherine" userId="36b10958-3fe6-4d82-9cee-736ae9074b3f" providerId="ADAL" clId="{7CE9EBFF-1EB6-4E95-820E-35801409E55C}" dt="2026-09-18T15:17:32.596" v="7" actId="20577"/>
        <pc:sldMkLst>
          <pc:docMk/>
          <pc:sldMk cId="0" sldId="260"/>
        </pc:sldMkLst>
        <pc:spChg chg="mod">
          <ac:chgData name="John, Catherine" userId="36b10958-3fe6-4d82-9cee-736ae9074b3f" providerId="ADAL" clId="{7CE9EBFF-1EB6-4E95-820E-35801409E55C}" dt="2026-09-18T15:16:39.806" v="6" actId="20577"/>
          <ac:spMkLst>
            <pc:docMk/>
            <pc:sldMk cId="0" sldId="260"/>
            <ac:spMk id="164" creationId="{00000000-0000-0000-0000-000000000000}"/>
          </ac:spMkLst>
        </pc:spChg>
      </pc:sldChg>
      <pc:sldChg chg="modSp mod modNotesTx">
        <pc:chgData name="John, Catherine" userId="36b10958-3fe6-4d82-9cee-736ae9074b3f" providerId="ADAL" clId="{7CE9EBFF-1EB6-4E95-820E-35801409E55C}" dt="2026-09-18T15:19:18.105" v="9" actId="20577"/>
        <pc:sldMkLst>
          <pc:docMk/>
          <pc:sldMk cId="0" sldId="261"/>
        </pc:sldMkLst>
        <pc:spChg chg="mod">
          <ac:chgData name="John, Catherine" userId="36b10958-3fe6-4d82-9cee-736ae9074b3f" providerId="ADAL" clId="{7CE9EBFF-1EB6-4E95-820E-35801409E55C}" dt="2026-09-18T15:17:52.734" v="8" actId="33524"/>
          <ac:spMkLst>
            <pc:docMk/>
            <pc:sldMk cId="0" sldId="261"/>
            <ac:spMk id="6" creationId="{4EF43A0F-AAFF-C67C-FA7E-E5A552913432}"/>
          </ac:spMkLst>
        </pc:spChg>
      </pc:sldChg>
      <pc:sldChg chg="modNotesTx">
        <pc:chgData name="John, Catherine" userId="36b10958-3fe6-4d82-9cee-736ae9074b3f" providerId="ADAL" clId="{7CE9EBFF-1EB6-4E95-820E-35801409E55C}" dt="2026-09-18T15:20:33.493" v="15" actId="20577"/>
        <pc:sldMkLst>
          <pc:docMk/>
          <pc:sldMk cId="0" sldId="262"/>
        </pc:sldMkLst>
      </pc:sldChg>
      <pc:sldChg chg="modNotesTx">
        <pc:chgData name="John, Catherine" userId="36b10958-3fe6-4d82-9cee-736ae9074b3f" providerId="ADAL" clId="{7CE9EBFF-1EB6-4E95-820E-35801409E55C}" dt="2026-09-18T15:23:44.009" v="28" actId="20577"/>
        <pc:sldMkLst>
          <pc:docMk/>
          <pc:sldMk cId="0" sldId="263"/>
        </pc:sldMkLst>
      </pc:sldChg>
      <pc:sldChg chg="modSp mod modNotesTx">
        <pc:chgData name="John, Catherine" userId="36b10958-3fe6-4d82-9cee-736ae9074b3f" providerId="ADAL" clId="{7CE9EBFF-1EB6-4E95-820E-35801409E55C}" dt="2026-09-18T15:29:02.526" v="39" actId="20577"/>
        <pc:sldMkLst>
          <pc:docMk/>
          <pc:sldMk cId="0" sldId="264"/>
        </pc:sldMkLst>
        <pc:spChg chg="mod">
          <ac:chgData name="John, Catherine" userId="36b10958-3fe6-4d82-9cee-736ae9074b3f" providerId="ADAL" clId="{7CE9EBFF-1EB6-4E95-820E-35801409E55C}" dt="2026-09-18T15:28:04.164" v="38" actId="20577"/>
          <ac:spMkLst>
            <pc:docMk/>
            <pc:sldMk cId="0" sldId="264"/>
            <ac:spMk id="224" creationId="{00000000-0000-0000-0000-000000000000}"/>
          </ac:spMkLst>
        </pc:spChg>
      </pc:sldChg>
      <pc:sldChg chg="modNotesTx">
        <pc:chgData name="John, Catherine" userId="36b10958-3fe6-4d82-9cee-736ae9074b3f" providerId="ADAL" clId="{7CE9EBFF-1EB6-4E95-820E-35801409E55C}" dt="2026-09-18T15:30:51.880" v="43" actId="20577"/>
        <pc:sldMkLst>
          <pc:docMk/>
          <pc:sldMk cId="0" sldId="265"/>
        </pc:sldMkLst>
      </pc:sldChg>
      <pc:sldChg chg="modNotesTx">
        <pc:chgData name="John, Catherine" userId="36b10958-3fe6-4d82-9cee-736ae9074b3f" providerId="ADAL" clId="{7CE9EBFF-1EB6-4E95-820E-35801409E55C}" dt="2026-09-18T15:32:51.038" v="44" actId="20577"/>
        <pc:sldMkLst>
          <pc:docMk/>
          <pc:sldMk cId="0" sldId="266"/>
        </pc:sldMkLst>
      </pc:sldChg>
      <pc:sldChg chg="modNotesTx">
        <pc:chgData name="John, Catherine" userId="36b10958-3fe6-4d82-9cee-736ae9074b3f" providerId="ADAL" clId="{7CE9EBFF-1EB6-4E95-820E-35801409E55C}" dt="2026-09-18T15:35:51.649" v="47" actId="20577"/>
        <pc:sldMkLst>
          <pc:docMk/>
          <pc:sldMk cId="0" sldId="267"/>
        </pc:sldMkLst>
      </pc:sldChg>
      <pc:sldChg chg="modNotesTx">
        <pc:chgData name="John, Catherine" userId="36b10958-3fe6-4d82-9cee-736ae9074b3f" providerId="ADAL" clId="{7CE9EBFF-1EB6-4E95-820E-35801409E55C}" dt="2026-09-18T15:37:47.589" v="50" actId="20577"/>
        <pc:sldMkLst>
          <pc:docMk/>
          <pc:sldMk cId="0" sldId="268"/>
        </pc:sldMkLst>
      </pc:sldChg>
      <pc:sldChg chg="modNotesTx">
        <pc:chgData name="John, Catherine" userId="36b10958-3fe6-4d82-9cee-736ae9074b3f" providerId="ADAL" clId="{7CE9EBFF-1EB6-4E95-820E-35801409E55C}" dt="2026-09-21T08:29:12.248" v="54" actId="20577"/>
        <pc:sldMkLst>
          <pc:docMk/>
          <pc:sldMk cId="0" sldId="269"/>
        </pc:sldMkLst>
      </pc:sldChg>
      <pc:sldChg chg="modSp mod modNotesTx">
        <pc:chgData name="John, Catherine" userId="36b10958-3fe6-4d82-9cee-736ae9074b3f" providerId="ADAL" clId="{7CE9EBFF-1EB6-4E95-820E-35801409E55C}" dt="2026-09-21T08:37:53.412" v="57" actId="20577"/>
        <pc:sldMkLst>
          <pc:docMk/>
          <pc:sldMk cId="0" sldId="271"/>
        </pc:sldMkLst>
        <pc:spChg chg="mod">
          <ac:chgData name="John, Catherine" userId="36b10958-3fe6-4d82-9cee-736ae9074b3f" providerId="ADAL" clId="{7CE9EBFF-1EB6-4E95-820E-35801409E55C}" dt="2026-09-21T08:36:53.178" v="55" actId="1076"/>
          <ac:spMkLst>
            <pc:docMk/>
            <pc:sldMk cId="0" sldId="271"/>
            <ac:spMk id="333" creationId="{00000000-0000-0000-0000-000000000000}"/>
          </ac:spMkLst>
        </pc:spChg>
      </pc:sldChg>
      <pc:sldChg chg="modNotesTx">
        <pc:chgData name="John, Catherine" userId="36b10958-3fe6-4d82-9cee-736ae9074b3f" providerId="ADAL" clId="{7CE9EBFF-1EB6-4E95-820E-35801409E55C}" dt="2026-09-21T08:47:29.184" v="58" actId="6549"/>
        <pc:sldMkLst>
          <pc:docMk/>
          <pc:sldMk cId="0" sldId="272"/>
        </pc:sldMkLst>
      </pc:sldChg>
      <pc:sldChg chg="modNotesTx">
        <pc:chgData name="John, Catherine" userId="36b10958-3fe6-4d82-9cee-736ae9074b3f" providerId="ADAL" clId="{7CE9EBFF-1EB6-4E95-820E-35801409E55C}" dt="2026-09-21T08:52:14.409" v="64" actId="20577"/>
        <pc:sldMkLst>
          <pc:docMk/>
          <pc:sldMk cId="0" sldId="274"/>
        </pc:sldMkLst>
      </pc:sldChg>
      <pc:sldChg chg="modNotesTx">
        <pc:chgData name="John, Catherine" userId="36b10958-3fe6-4d82-9cee-736ae9074b3f" providerId="ADAL" clId="{7CE9EBFF-1EB6-4E95-820E-35801409E55C}" dt="2026-09-21T08:53:55.932" v="68" actId="6549"/>
        <pc:sldMkLst>
          <pc:docMk/>
          <pc:sldMk cId="0" sldId="275"/>
        </pc:sldMkLst>
      </pc:sldChg>
      <pc:sldChg chg="modNotesTx">
        <pc:chgData name="John, Catherine" userId="36b10958-3fe6-4d82-9cee-736ae9074b3f" providerId="ADAL" clId="{7CE9EBFF-1EB6-4E95-820E-35801409E55C}" dt="2026-09-21T08:59:16.695" v="76" actId="20577"/>
        <pc:sldMkLst>
          <pc:docMk/>
          <pc:sldMk cId="0" sldId="276"/>
        </pc:sldMkLst>
      </pc:sldChg>
      <pc:sldChg chg="modNotesTx">
        <pc:chgData name="John, Catherine" userId="36b10958-3fe6-4d82-9cee-736ae9074b3f" providerId="ADAL" clId="{7CE9EBFF-1EB6-4E95-820E-35801409E55C}" dt="2026-09-21T09:01:19.570" v="92" actId="20577"/>
        <pc:sldMkLst>
          <pc:docMk/>
          <pc:sldMk cId="0" sldId="277"/>
        </pc:sldMkLst>
      </pc:sldChg>
      <pc:sldChg chg="modSp mod modNotesTx">
        <pc:chgData name="John, Catherine" userId="36b10958-3fe6-4d82-9cee-736ae9074b3f" providerId="ADAL" clId="{7CE9EBFF-1EB6-4E95-820E-35801409E55C}" dt="2026-09-21T09:17:47.664" v="95" actId="20577"/>
        <pc:sldMkLst>
          <pc:docMk/>
          <pc:sldMk cId="0" sldId="278"/>
        </pc:sldMkLst>
        <pc:spChg chg="mod">
          <ac:chgData name="John, Catherine" userId="36b10958-3fe6-4d82-9cee-736ae9074b3f" providerId="ADAL" clId="{7CE9EBFF-1EB6-4E95-820E-35801409E55C}" dt="2026-09-21T09:03:10.557" v="93" actId="20577"/>
          <ac:spMkLst>
            <pc:docMk/>
            <pc:sldMk cId="0" sldId="278"/>
            <ac:spMk id="478" creationId="{00000000-0000-0000-0000-000000000000}"/>
          </ac:spMkLst>
        </pc:spChg>
      </pc:sldChg>
      <pc:sldChg chg="modSp mod modNotesTx">
        <pc:chgData name="John, Catherine" userId="36b10958-3fe6-4d82-9cee-736ae9074b3f" providerId="ADAL" clId="{7CE9EBFF-1EB6-4E95-820E-35801409E55C}" dt="2026-09-18T15:21:51.019" v="21" actId="20577"/>
        <pc:sldMkLst>
          <pc:docMk/>
          <pc:sldMk cId="3713265371" sldId="281"/>
        </pc:sldMkLst>
        <pc:spChg chg="mod">
          <ac:chgData name="John, Catherine" userId="36b10958-3fe6-4d82-9cee-736ae9074b3f" providerId="ADAL" clId="{7CE9EBFF-1EB6-4E95-820E-35801409E55C}" dt="2026-09-18T15:20:56.324" v="17" actId="20577"/>
          <ac:spMkLst>
            <pc:docMk/>
            <pc:sldMk cId="3713265371" sldId="281"/>
            <ac:spMk id="194" creationId="{B33C2105-C2AD-58BA-A0F9-5A04255A515E}"/>
          </ac:spMkLst>
        </pc:spChg>
      </pc:sldChg>
      <pc:sldChg chg="modNotesTx">
        <pc:chgData name="John, Catherine" userId="36b10958-3fe6-4d82-9cee-736ae9074b3f" providerId="ADAL" clId="{7CE9EBFF-1EB6-4E95-820E-35801409E55C}" dt="2026-09-18T15:22:34.837" v="25" actId="20577"/>
        <pc:sldMkLst>
          <pc:docMk/>
          <pc:sldMk cId="1730286452" sldId="282"/>
        </pc:sldMkLst>
      </pc:sldChg>
      <pc:sldChg chg="modSp mod modNotesTx">
        <pc:chgData name="John, Catherine" userId="36b10958-3fe6-4d82-9cee-736ae9074b3f" providerId="ADAL" clId="{7CE9EBFF-1EB6-4E95-820E-35801409E55C}" dt="2026-09-18T15:24:14.610" v="33" actId="20577"/>
        <pc:sldMkLst>
          <pc:docMk/>
          <pc:sldMk cId="1298763042" sldId="283"/>
        </pc:sldMkLst>
        <pc:spChg chg="mod">
          <ac:chgData name="John, Catherine" userId="36b10958-3fe6-4d82-9cee-736ae9074b3f" providerId="ADAL" clId="{7CE9EBFF-1EB6-4E95-820E-35801409E55C}" dt="2026-09-18T15:24:14.610" v="33" actId="20577"/>
          <ac:spMkLst>
            <pc:docMk/>
            <pc:sldMk cId="1298763042" sldId="283"/>
            <ac:spMk id="209" creationId="{BB973BD3-9538-47FC-2A12-7B4D8DBC7731}"/>
          </ac:spMkLst>
        </pc:spChg>
      </pc:sldChg>
      <pc:sldChg chg="modNotesTx">
        <pc:chgData name="John, Catherine" userId="36b10958-3fe6-4d82-9cee-736ae9074b3f" providerId="ADAL" clId="{7CE9EBFF-1EB6-4E95-820E-35801409E55C}" dt="2026-09-18T15:24:39.468" v="36" actId="20577"/>
        <pc:sldMkLst>
          <pc:docMk/>
          <pc:sldMk cId="3979827063" sldId="284"/>
        </pc:sldMkLst>
      </pc:sldChg>
      <pc:sldChg chg="modNotesTx">
        <pc:chgData name="John, Catherine" userId="36b10958-3fe6-4d82-9cee-736ae9074b3f" providerId="ADAL" clId="{7CE9EBFF-1EB6-4E95-820E-35801409E55C}" dt="2026-09-18T15:29:18.350" v="40" actId="20577"/>
        <pc:sldMkLst>
          <pc:docMk/>
          <pc:sldMk cId="1263025936" sldId="285"/>
        </pc:sldMkLst>
      </pc:sldChg>
      <pc:sldChg chg="modSp mod modNotesTx">
        <pc:chgData name="John, Catherine" userId="36b10958-3fe6-4d82-9cee-736ae9074b3f" providerId="ADAL" clId="{7CE9EBFF-1EB6-4E95-820E-35801409E55C}" dt="2026-09-18T15:29:51.849" v="42" actId="20577"/>
        <pc:sldMkLst>
          <pc:docMk/>
          <pc:sldMk cId="3672936562" sldId="286"/>
        </pc:sldMkLst>
        <pc:spChg chg="mod">
          <ac:chgData name="John, Catherine" userId="36b10958-3fe6-4d82-9cee-736ae9074b3f" providerId="ADAL" clId="{7CE9EBFF-1EB6-4E95-820E-35801409E55C}" dt="2026-09-18T15:29:51.849" v="42" actId="20577"/>
          <ac:spMkLst>
            <pc:docMk/>
            <pc:sldMk cId="3672936562" sldId="286"/>
            <ac:spMk id="224" creationId="{6C10EFC8-22A0-B3FC-8D75-E4F9C28B9C4A}"/>
          </ac:spMkLst>
        </pc:spChg>
      </pc:sldChg>
      <pc:sldChg chg="modNotesTx">
        <pc:chgData name="John, Catherine" userId="36b10958-3fe6-4d82-9cee-736ae9074b3f" providerId="ADAL" clId="{7CE9EBFF-1EB6-4E95-820E-35801409E55C}" dt="2026-09-18T15:34:04.495" v="45" actId="20577"/>
        <pc:sldMkLst>
          <pc:docMk/>
          <pc:sldMk cId="1174746563" sldId="287"/>
        </pc:sldMkLst>
      </pc:sldChg>
      <pc:sldChg chg="modNotesTx">
        <pc:chgData name="John, Catherine" userId="36b10958-3fe6-4d82-9cee-736ae9074b3f" providerId="ADAL" clId="{7CE9EBFF-1EB6-4E95-820E-35801409E55C}" dt="2026-09-18T15:34:25.625" v="46" actId="20577"/>
        <pc:sldMkLst>
          <pc:docMk/>
          <pc:sldMk cId="1786182462" sldId="288"/>
        </pc:sldMkLst>
      </pc:sldChg>
      <pc:sldChg chg="modNotesTx">
        <pc:chgData name="John, Catherine" userId="36b10958-3fe6-4d82-9cee-736ae9074b3f" providerId="ADAL" clId="{7CE9EBFF-1EB6-4E95-820E-35801409E55C}" dt="2026-09-18T15:35:58.733" v="48" actId="20577"/>
        <pc:sldMkLst>
          <pc:docMk/>
          <pc:sldMk cId="1394284870" sldId="289"/>
        </pc:sldMkLst>
      </pc:sldChg>
      <pc:sldChg chg="modNotesTx">
        <pc:chgData name="John, Catherine" userId="36b10958-3fe6-4d82-9cee-736ae9074b3f" providerId="ADAL" clId="{7CE9EBFF-1EB6-4E95-820E-35801409E55C}" dt="2026-09-18T15:36:21.177" v="49" actId="20577"/>
        <pc:sldMkLst>
          <pc:docMk/>
          <pc:sldMk cId="2656944245" sldId="290"/>
        </pc:sldMkLst>
      </pc:sldChg>
      <pc:sldChg chg="modNotesTx">
        <pc:chgData name="John, Catherine" userId="36b10958-3fe6-4d82-9cee-736ae9074b3f" providerId="ADAL" clId="{7CE9EBFF-1EB6-4E95-820E-35801409E55C}" dt="2026-09-18T15:37:54.453" v="51" actId="20577"/>
        <pc:sldMkLst>
          <pc:docMk/>
          <pc:sldMk cId="832492901" sldId="291"/>
        </pc:sldMkLst>
      </pc:sldChg>
      <pc:sldChg chg="modNotesTx">
        <pc:chgData name="John, Catherine" userId="36b10958-3fe6-4d82-9cee-736ae9074b3f" providerId="ADAL" clId="{7CE9EBFF-1EB6-4E95-820E-35801409E55C}" dt="2026-09-18T15:38:17.484" v="52" actId="20577"/>
        <pc:sldMkLst>
          <pc:docMk/>
          <pc:sldMk cId="3317627581" sldId="292"/>
        </pc:sldMkLst>
      </pc:sldChg>
      <pc:sldChg chg="modSp mod modNotesTx">
        <pc:chgData name="John, Catherine" userId="36b10958-3fe6-4d82-9cee-736ae9074b3f" providerId="ADAL" clId="{7CE9EBFF-1EB6-4E95-820E-35801409E55C}" dt="2026-09-21T08:49:03.617" v="63" actId="20577"/>
        <pc:sldMkLst>
          <pc:docMk/>
          <pc:sldMk cId="2062340162" sldId="293"/>
        </pc:sldMkLst>
        <pc:spChg chg="mod">
          <ac:chgData name="John, Catherine" userId="36b10958-3fe6-4d82-9cee-736ae9074b3f" providerId="ADAL" clId="{7CE9EBFF-1EB6-4E95-820E-35801409E55C}" dt="2026-09-21T08:47:55.695" v="62" actId="6549"/>
          <ac:spMkLst>
            <pc:docMk/>
            <pc:sldMk cId="2062340162" sldId="293"/>
            <ac:spMk id="351" creationId="{F5586975-E030-F737-EA1F-E4355BEE5F36}"/>
          </ac:spMkLst>
        </pc:spChg>
      </pc:sldChg>
      <pc:sldChg chg="modNotesTx">
        <pc:chgData name="John, Catherine" userId="36b10958-3fe6-4d82-9cee-736ae9074b3f" providerId="ADAL" clId="{7CE9EBFF-1EB6-4E95-820E-35801409E55C}" dt="2026-09-21T08:52:22.176" v="65" actId="20577"/>
        <pc:sldMkLst>
          <pc:docMk/>
          <pc:sldMk cId="2292358773" sldId="295"/>
        </pc:sldMkLst>
      </pc:sldChg>
      <pc:sldChg chg="modNotesTx">
        <pc:chgData name="John, Catherine" userId="36b10958-3fe6-4d82-9cee-736ae9074b3f" providerId="ADAL" clId="{7CE9EBFF-1EB6-4E95-820E-35801409E55C}" dt="2026-09-21T08:54:37.354" v="71" actId="20577"/>
        <pc:sldMkLst>
          <pc:docMk/>
          <pc:sldMk cId="4260312835" sldId="296"/>
        </pc:sldMkLst>
      </pc:sldChg>
      <pc:sldChg chg="modNotesTx">
        <pc:chgData name="John, Catherine" userId="36b10958-3fe6-4d82-9cee-736ae9074b3f" providerId="ADAL" clId="{7CE9EBFF-1EB6-4E95-820E-35801409E55C}" dt="2026-09-21T08:55:13.740" v="74" actId="20577"/>
        <pc:sldMkLst>
          <pc:docMk/>
          <pc:sldMk cId="3322018171" sldId="297"/>
        </pc:sldMkLst>
      </pc:sldChg>
      <pc:sldChg chg="modSp mod modNotesTx">
        <pc:chgData name="John, Catherine" userId="36b10958-3fe6-4d82-9cee-736ae9074b3f" providerId="ADAL" clId="{7CE9EBFF-1EB6-4E95-820E-35801409E55C}" dt="2026-09-21T09:00:20.625" v="90" actId="6549"/>
        <pc:sldMkLst>
          <pc:docMk/>
          <pc:sldMk cId="2568629322" sldId="298"/>
        </pc:sldMkLst>
        <pc:spChg chg="mod">
          <ac:chgData name="John, Catherine" userId="36b10958-3fe6-4d82-9cee-736ae9074b3f" providerId="ADAL" clId="{7CE9EBFF-1EB6-4E95-820E-35801409E55C}" dt="2026-09-21T08:59:43.670" v="82" actId="6549"/>
          <ac:spMkLst>
            <pc:docMk/>
            <pc:sldMk cId="2568629322" sldId="298"/>
            <ac:spMk id="436" creationId="{F4C5B0E8-AF5A-8A5E-78E5-7BF0788CA239}"/>
          </ac:spMkLst>
        </pc:spChg>
        <pc:spChg chg="mod">
          <ac:chgData name="John, Catherine" userId="36b10958-3fe6-4d82-9cee-736ae9074b3f" providerId="ADAL" clId="{7CE9EBFF-1EB6-4E95-820E-35801409E55C}" dt="2026-09-21T08:59:52.657" v="86" actId="6549"/>
          <ac:spMkLst>
            <pc:docMk/>
            <pc:sldMk cId="2568629322" sldId="298"/>
            <ac:spMk id="439" creationId="{4AA24FFD-A002-575C-B86C-FF26F49E5DAD}"/>
          </ac:spMkLst>
        </pc:spChg>
        <pc:spChg chg="mod">
          <ac:chgData name="John, Catherine" userId="36b10958-3fe6-4d82-9cee-736ae9074b3f" providerId="ADAL" clId="{7CE9EBFF-1EB6-4E95-820E-35801409E55C}" dt="2026-09-21T09:00:20.625" v="90" actId="6549"/>
          <ac:spMkLst>
            <pc:docMk/>
            <pc:sldMk cId="2568629322" sldId="298"/>
            <ac:spMk id="448" creationId="{A02B41DE-1358-4B7E-43ED-517857212D95}"/>
          </ac:spMkLst>
        </pc:spChg>
      </pc:sldChg>
      <pc:sldChg chg="modNotesTx">
        <pc:chgData name="John, Catherine" userId="36b10958-3fe6-4d82-9cee-736ae9074b3f" providerId="ADAL" clId="{7CE9EBFF-1EB6-4E95-820E-35801409E55C}" dt="2026-09-21T09:18:05.190" v="97" actId="20577"/>
        <pc:sldMkLst>
          <pc:docMk/>
          <pc:sldMk cId="2201191372" sldId="299"/>
        </pc:sldMkLst>
      </pc:sldChg>
      <pc:sldChg chg="modNotesTx">
        <pc:chgData name="John, Catherine" userId="36b10958-3fe6-4d82-9cee-736ae9074b3f" providerId="ADAL" clId="{7CE9EBFF-1EB6-4E95-820E-35801409E55C}" dt="2026-09-21T09:18:53.223" v="99" actId="20577"/>
        <pc:sldMkLst>
          <pc:docMk/>
          <pc:sldMk cId="1053330652" sldId="300"/>
        </pc:sldMkLst>
      </pc:sldChg>
    </pc:docChg>
  </pc:docChgLst>
  <pc:docChgLst>
    <pc:chgData name="Amanda Suzuki" userId="481664d6-57b2-43ee-8909-51abec9171fa" providerId="ADAL" clId="{70F49F9D-37AF-4E55-A94A-A0E16F3D6FA3}"/>
    <pc:docChg chg="undo custSel addSld delSld modSld">
      <pc:chgData name="Amanda Suzuki" userId="481664d6-57b2-43ee-8909-51abec9171fa" providerId="ADAL" clId="{70F49F9D-37AF-4E55-A94A-A0E16F3D6FA3}" dt="2026-08-25T08:19:31.248" v="441" actId="403"/>
      <pc:docMkLst>
        <pc:docMk/>
      </pc:docMkLst>
      <pc:sldChg chg="addSp delSp modSp mod">
        <pc:chgData name="Amanda Suzuki" userId="481664d6-57b2-43ee-8909-51abec9171fa" providerId="ADAL" clId="{70F49F9D-37AF-4E55-A94A-A0E16F3D6FA3}" dt="2026-08-24T09:50:16.956" v="196" actId="1076"/>
        <pc:sldMkLst>
          <pc:docMk/>
          <pc:sldMk cId="0" sldId="261"/>
        </pc:sldMkLst>
        <pc:spChg chg="mod">
          <ac:chgData name="Amanda Suzuki" userId="481664d6-57b2-43ee-8909-51abec9171fa" providerId="ADAL" clId="{70F49F9D-37AF-4E55-A94A-A0E16F3D6FA3}" dt="2026-08-24T09:50:11.380" v="195" actId="1076"/>
          <ac:spMkLst>
            <pc:docMk/>
            <pc:sldMk cId="0" sldId="261"/>
            <ac:spMk id="3" creationId="{2B1DA0DA-D233-E980-E3EE-63A531F0578B}"/>
          </ac:spMkLst>
        </pc:spChg>
        <pc:spChg chg="mod">
          <ac:chgData name="Amanda Suzuki" userId="481664d6-57b2-43ee-8909-51abec9171fa" providerId="ADAL" clId="{70F49F9D-37AF-4E55-A94A-A0E16F3D6FA3}" dt="2026-08-24T09:49:57.919" v="189"/>
          <ac:spMkLst>
            <pc:docMk/>
            <pc:sldMk cId="0" sldId="261"/>
            <ac:spMk id="5" creationId="{88963663-A7C9-D923-891D-14B8ACE955F2}"/>
          </ac:spMkLst>
        </pc:spChg>
        <pc:spChg chg="mod">
          <ac:chgData name="Amanda Suzuki" userId="481664d6-57b2-43ee-8909-51abec9171fa" providerId="ADAL" clId="{70F49F9D-37AF-4E55-A94A-A0E16F3D6FA3}" dt="2026-08-24T09:50:16.956" v="196" actId="1076"/>
          <ac:spMkLst>
            <pc:docMk/>
            <pc:sldMk cId="0" sldId="261"/>
            <ac:spMk id="6" creationId="{4EF43A0F-AAFF-C67C-FA7E-E5A552913432}"/>
          </ac:spMkLst>
        </pc:spChg>
        <pc:grpChg chg="add mod">
          <ac:chgData name="Amanda Suzuki" userId="481664d6-57b2-43ee-8909-51abec9171fa" providerId="ADAL" clId="{70F49F9D-37AF-4E55-A94A-A0E16F3D6FA3}" dt="2026-08-24T09:49:59.408" v="190" actId="1076"/>
          <ac:grpSpMkLst>
            <pc:docMk/>
            <pc:sldMk cId="0" sldId="261"/>
            <ac:grpSpMk id="2" creationId="{D8CD4D57-2B0B-9863-E1D8-6558EB166EF5}"/>
          </ac:grpSpMkLst>
        </pc:grpChg>
        <pc:grpChg chg="mod">
          <ac:chgData name="Amanda Suzuki" userId="481664d6-57b2-43ee-8909-51abec9171fa" providerId="ADAL" clId="{70F49F9D-37AF-4E55-A94A-A0E16F3D6FA3}" dt="2026-08-24T09:49:57.919" v="189"/>
          <ac:grpSpMkLst>
            <pc:docMk/>
            <pc:sldMk cId="0" sldId="261"/>
            <ac:grpSpMk id="4" creationId="{7DAA4D34-3A9D-091A-173D-70973609B6A2}"/>
          </ac:grpSpMkLst>
        </pc:grpChg>
      </pc:sldChg>
      <pc:sldChg chg="addSp delSp modSp mod">
        <pc:chgData name="Amanda Suzuki" userId="481664d6-57b2-43ee-8909-51abec9171fa" providerId="ADAL" clId="{70F49F9D-37AF-4E55-A94A-A0E16F3D6FA3}" dt="2026-08-24T09:50:46.779" v="202" actId="1076"/>
        <pc:sldMkLst>
          <pc:docMk/>
          <pc:sldMk cId="0" sldId="265"/>
        </pc:sldMkLst>
        <pc:spChg chg="mod">
          <ac:chgData name="Amanda Suzuki" userId="481664d6-57b2-43ee-8909-51abec9171fa" providerId="ADAL" clId="{70F49F9D-37AF-4E55-A94A-A0E16F3D6FA3}" dt="2026-08-24T09:50:42.678" v="201" actId="1076"/>
          <ac:spMkLst>
            <pc:docMk/>
            <pc:sldMk cId="0" sldId="265"/>
            <ac:spMk id="3" creationId="{FC1815A8-CD1A-27FC-E0A4-18F76BD9D315}"/>
          </ac:spMkLst>
        </pc:spChg>
        <pc:spChg chg="mod">
          <ac:chgData name="Amanda Suzuki" userId="481664d6-57b2-43ee-8909-51abec9171fa" providerId="ADAL" clId="{70F49F9D-37AF-4E55-A94A-A0E16F3D6FA3}" dt="2026-08-24T09:50:46.779" v="202" actId="1076"/>
          <ac:spMkLst>
            <pc:docMk/>
            <pc:sldMk cId="0" sldId="265"/>
            <ac:spMk id="4" creationId="{4882319F-53F0-C126-E24A-BA84B7A23945}"/>
          </ac:spMkLst>
        </pc:spChg>
        <pc:grpChg chg="add mod">
          <ac:chgData name="Amanda Suzuki" userId="481664d6-57b2-43ee-8909-51abec9171fa" providerId="ADAL" clId="{70F49F9D-37AF-4E55-A94A-A0E16F3D6FA3}" dt="2026-08-24T09:50:26.917" v="197"/>
          <ac:grpSpMkLst>
            <pc:docMk/>
            <pc:sldMk cId="0" sldId="265"/>
            <ac:grpSpMk id="2" creationId="{5473377B-D4BC-5C3C-68CF-6494B9D0BE37}"/>
          </ac:grpSpMkLst>
        </pc:grpChg>
      </pc:sldChg>
      <pc:sldChg chg="delSp modSp mod">
        <pc:chgData name="Amanda Suzuki" userId="481664d6-57b2-43ee-8909-51abec9171fa" providerId="ADAL" clId="{70F49F9D-37AF-4E55-A94A-A0E16F3D6FA3}" dt="2026-08-24T09:41:39.756" v="38" actId="255"/>
        <pc:sldMkLst>
          <pc:docMk/>
          <pc:sldMk cId="0" sldId="266"/>
        </pc:sldMkLst>
        <pc:spChg chg="mod">
          <ac:chgData name="Amanda Suzuki" userId="481664d6-57b2-43ee-8909-51abec9171fa" providerId="ADAL" clId="{70F49F9D-37AF-4E55-A94A-A0E16F3D6FA3}" dt="2026-08-24T09:40:48.326" v="16" actId="20577"/>
          <ac:spMkLst>
            <pc:docMk/>
            <pc:sldMk cId="0" sldId="266"/>
            <ac:spMk id="251" creationId="{00000000-0000-0000-0000-000000000000}"/>
          </ac:spMkLst>
        </pc:spChg>
        <pc:spChg chg="mod">
          <ac:chgData name="Amanda Suzuki" userId="481664d6-57b2-43ee-8909-51abec9171fa" providerId="ADAL" clId="{70F49F9D-37AF-4E55-A94A-A0E16F3D6FA3}" dt="2026-08-24T09:41:39.756" v="38" actId="255"/>
          <ac:spMkLst>
            <pc:docMk/>
            <pc:sldMk cId="0" sldId="266"/>
            <ac:spMk id="260" creationId="{00000000-0000-0000-0000-000000000000}"/>
          </ac:spMkLst>
        </pc:spChg>
        <pc:grpChg chg="mod">
          <ac:chgData name="Amanda Suzuki" userId="481664d6-57b2-43ee-8909-51abec9171fa" providerId="ADAL" clId="{70F49F9D-37AF-4E55-A94A-A0E16F3D6FA3}" dt="2026-08-24T09:41:36.561" v="37" actId="14100"/>
          <ac:grpSpMkLst>
            <pc:docMk/>
            <pc:sldMk cId="0" sldId="266"/>
            <ac:grpSpMk id="258" creationId="{00000000-0000-0000-0000-000000000000}"/>
          </ac:grpSpMkLst>
        </pc:grpChg>
      </pc:sldChg>
      <pc:sldChg chg="delSp modSp mod">
        <pc:chgData name="Amanda Suzuki" userId="481664d6-57b2-43ee-8909-51abec9171fa" providerId="ADAL" clId="{70F49F9D-37AF-4E55-A94A-A0E16F3D6FA3}" dt="2026-08-24T09:45:48.567" v="100" actId="255"/>
        <pc:sldMkLst>
          <pc:docMk/>
          <pc:sldMk cId="0" sldId="267"/>
        </pc:sldMkLst>
        <pc:spChg chg="mod">
          <ac:chgData name="Amanda Suzuki" userId="481664d6-57b2-43ee-8909-51abec9171fa" providerId="ADAL" clId="{70F49F9D-37AF-4E55-A94A-A0E16F3D6FA3}" dt="2026-08-24T09:43:09.643" v="83" actId="20577"/>
          <ac:spMkLst>
            <pc:docMk/>
            <pc:sldMk cId="0" sldId="267"/>
            <ac:spMk id="266" creationId="{00000000-0000-0000-0000-000000000000}"/>
          </ac:spMkLst>
        </pc:spChg>
        <pc:spChg chg="mod">
          <ac:chgData name="Amanda Suzuki" userId="481664d6-57b2-43ee-8909-51abec9171fa" providerId="ADAL" clId="{70F49F9D-37AF-4E55-A94A-A0E16F3D6FA3}" dt="2026-08-24T09:45:48.567" v="100" actId="255"/>
          <ac:spMkLst>
            <pc:docMk/>
            <pc:sldMk cId="0" sldId="267"/>
            <ac:spMk id="275" creationId="{00000000-0000-0000-0000-000000000000}"/>
          </ac:spMkLst>
        </pc:spChg>
        <pc:grpChg chg="mod">
          <ac:chgData name="Amanda Suzuki" userId="481664d6-57b2-43ee-8909-51abec9171fa" providerId="ADAL" clId="{70F49F9D-37AF-4E55-A94A-A0E16F3D6FA3}" dt="2026-08-24T09:45:43.098" v="99" actId="14100"/>
          <ac:grpSpMkLst>
            <pc:docMk/>
            <pc:sldMk cId="0" sldId="267"/>
            <ac:grpSpMk id="273" creationId="{00000000-0000-0000-0000-000000000000}"/>
          </ac:grpSpMkLst>
        </pc:grpChg>
      </pc:sldChg>
      <pc:sldChg chg="addSp delSp modSp mod">
        <pc:chgData name="Amanda Suzuki" userId="481664d6-57b2-43ee-8909-51abec9171fa" providerId="ADAL" clId="{70F49F9D-37AF-4E55-A94A-A0E16F3D6FA3}" dt="2026-08-24T09:48:22.972" v="169" actId="255"/>
        <pc:sldMkLst>
          <pc:docMk/>
          <pc:sldMk cId="0" sldId="268"/>
        </pc:sldMkLst>
        <pc:spChg chg="mod">
          <ac:chgData name="Amanda Suzuki" userId="481664d6-57b2-43ee-8909-51abec9171fa" providerId="ADAL" clId="{70F49F9D-37AF-4E55-A94A-A0E16F3D6FA3}" dt="2026-08-24T09:47:21.545" v="143" actId="20577"/>
          <ac:spMkLst>
            <pc:docMk/>
            <pc:sldMk cId="0" sldId="268"/>
            <ac:spMk id="281" creationId="{00000000-0000-0000-0000-000000000000}"/>
          </ac:spMkLst>
        </pc:spChg>
        <pc:spChg chg="mod">
          <ac:chgData name="Amanda Suzuki" userId="481664d6-57b2-43ee-8909-51abec9171fa" providerId="ADAL" clId="{70F49F9D-37AF-4E55-A94A-A0E16F3D6FA3}" dt="2026-08-24T09:48:22.972" v="169" actId="255"/>
          <ac:spMkLst>
            <pc:docMk/>
            <pc:sldMk cId="0" sldId="268"/>
            <ac:spMk id="290" creationId="{00000000-0000-0000-0000-000000000000}"/>
          </ac:spMkLst>
        </pc:spChg>
        <pc:grpChg chg="mod">
          <ac:chgData name="Amanda Suzuki" userId="481664d6-57b2-43ee-8909-51abec9171fa" providerId="ADAL" clId="{70F49F9D-37AF-4E55-A94A-A0E16F3D6FA3}" dt="2026-08-24T09:47:48.859" v="160" actId="14100"/>
          <ac:grpSpMkLst>
            <pc:docMk/>
            <pc:sldMk cId="0" sldId="268"/>
            <ac:grpSpMk id="288" creationId="{00000000-0000-0000-0000-000000000000}"/>
          </ac:grpSpMkLst>
        </pc:grpChg>
      </pc:sldChg>
      <pc:sldChg chg="addSp delSp modSp mod">
        <pc:chgData name="Amanda Suzuki" userId="481664d6-57b2-43ee-8909-51abec9171fa" providerId="ADAL" clId="{70F49F9D-37AF-4E55-A94A-A0E16F3D6FA3}" dt="2026-08-24T09:51:03.424" v="207" actId="1076"/>
        <pc:sldMkLst>
          <pc:docMk/>
          <pc:sldMk cId="0" sldId="269"/>
        </pc:sldMkLst>
        <pc:spChg chg="mod">
          <ac:chgData name="Amanda Suzuki" userId="481664d6-57b2-43ee-8909-51abec9171fa" providerId="ADAL" clId="{70F49F9D-37AF-4E55-A94A-A0E16F3D6FA3}" dt="2026-08-24T09:50:54.829" v="203"/>
          <ac:spMkLst>
            <pc:docMk/>
            <pc:sldMk cId="0" sldId="269"/>
            <ac:spMk id="3" creationId="{4B7518C0-70FD-B7A4-C793-3BC3EDD40E67}"/>
          </ac:spMkLst>
        </pc:spChg>
        <pc:spChg chg="mod">
          <ac:chgData name="Amanda Suzuki" userId="481664d6-57b2-43ee-8909-51abec9171fa" providerId="ADAL" clId="{70F49F9D-37AF-4E55-A94A-A0E16F3D6FA3}" dt="2026-08-24T09:50:59.715" v="205"/>
          <ac:spMkLst>
            <pc:docMk/>
            <pc:sldMk cId="0" sldId="269"/>
            <ac:spMk id="4" creationId="{48FFBFDC-171E-EEA7-D62C-169FE1A605B0}"/>
          </ac:spMkLst>
        </pc:spChg>
        <pc:spChg chg="mod">
          <ac:chgData name="Amanda Suzuki" userId="481664d6-57b2-43ee-8909-51abec9171fa" providerId="ADAL" clId="{70F49F9D-37AF-4E55-A94A-A0E16F3D6FA3}" dt="2026-08-24T09:48:47.701" v="177" actId="255"/>
          <ac:spMkLst>
            <pc:docMk/>
            <pc:sldMk cId="0" sldId="269"/>
            <ac:spMk id="299" creationId="{00000000-0000-0000-0000-000000000000}"/>
          </ac:spMkLst>
        </pc:spChg>
        <pc:spChg chg="mod">
          <ac:chgData name="Amanda Suzuki" userId="481664d6-57b2-43ee-8909-51abec9171fa" providerId="ADAL" clId="{70F49F9D-37AF-4E55-A94A-A0E16F3D6FA3}" dt="2026-08-24T09:48:50.558" v="178" actId="255"/>
          <ac:spMkLst>
            <pc:docMk/>
            <pc:sldMk cId="0" sldId="269"/>
            <ac:spMk id="302" creationId="{00000000-0000-0000-0000-000000000000}"/>
          </ac:spMkLst>
        </pc:spChg>
        <pc:grpChg chg="add mod">
          <ac:chgData name="Amanda Suzuki" userId="481664d6-57b2-43ee-8909-51abec9171fa" providerId="ADAL" clId="{70F49F9D-37AF-4E55-A94A-A0E16F3D6FA3}" dt="2026-08-24T09:51:03.424" v="207" actId="1076"/>
          <ac:grpSpMkLst>
            <pc:docMk/>
            <pc:sldMk cId="0" sldId="269"/>
            <ac:grpSpMk id="2" creationId="{3A93C1F1-ABDA-EF14-9D40-2C1C244C1840}"/>
          </ac:grpSpMkLst>
        </pc:grpChg>
      </pc:sldChg>
      <pc:sldChg chg="addSp delSp modSp mod">
        <pc:chgData name="Amanda Suzuki" userId="481664d6-57b2-43ee-8909-51abec9171fa" providerId="ADAL" clId="{70F49F9D-37AF-4E55-A94A-A0E16F3D6FA3}" dt="2026-08-24T09:51:58.363" v="227" actId="1076"/>
        <pc:sldMkLst>
          <pc:docMk/>
          <pc:sldMk cId="0" sldId="270"/>
        </pc:sldMkLst>
        <pc:spChg chg="mod">
          <ac:chgData name="Amanda Suzuki" userId="481664d6-57b2-43ee-8909-51abec9171fa" providerId="ADAL" clId="{70F49F9D-37AF-4E55-A94A-A0E16F3D6FA3}" dt="2026-08-24T09:51:27.289" v="218" actId="1076"/>
          <ac:spMkLst>
            <pc:docMk/>
            <pc:sldMk cId="0" sldId="270"/>
            <ac:spMk id="5" creationId="{0DD71A4A-A4C8-6B05-5B78-6BDCB2D29F99}"/>
          </ac:spMkLst>
        </pc:spChg>
        <pc:spChg chg="mod">
          <ac:chgData name="Amanda Suzuki" userId="481664d6-57b2-43ee-8909-51abec9171fa" providerId="ADAL" clId="{70F49F9D-37AF-4E55-A94A-A0E16F3D6FA3}" dt="2026-08-24T09:51:43.609" v="222" actId="14100"/>
          <ac:spMkLst>
            <pc:docMk/>
            <pc:sldMk cId="0" sldId="270"/>
            <ac:spMk id="6" creationId="{7B017B2B-8152-3FCF-7463-38017E8EE1AE}"/>
          </ac:spMkLst>
        </pc:spChg>
        <pc:spChg chg="mod">
          <ac:chgData name="Amanda Suzuki" userId="481664d6-57b2-43ee-8909-51abec9171fa" providerId="ADAL" clId="{70F49F9D-37AF-4E55-A94A-A0E16F3D6FA3}" dt="2026-08-24T09:49:03.227" v="180" actId="255"/>
          <ac:spMkLst>
            <pc:docMk/>
            <pc:sldMk cId="0" sldId="270"/>
            <ac:spMk id="314" creationId="{00000000-0000-0000-0000-000000000000}"/>
          </ac:spMkLst>
        </pc:spChg>
        <pc:spChg chg="mod">
          <ac:chgData name="Amanda Suzuki" userId="481664d6-57b2-43ee-8909-51abec9171fa" providerId="ADAL" clId="{70F49F9D-37AF-4E55-A94A-A0E16F3D6FA3}" dt="2026-08-24T09:51:56.070" v="226" actId="1076"/>
          <ac:spMkLst>
            <pc:docMk/>
            <pc:sldMk cId="0" sldId="270"/>
            <ac:spMk id="316" creationId="{00000000-0000-0000-0000-000000000000}"/>
          </ac:spMkLst>
        </pc:spChg>
        <pc:spChg chg="mod">
          <ac:chgData name="Amanda Suzuki" userId="481664d6-57b2-43ee-8909-51abec9171fa" providerId="ADAL" clId="{70F49F9D-37AF-4E55-A94A-A0E16F3D6FA3}" dt="2026-08-24T09:51:58.363" v="227" actId="1076"/>
          <ac:spMkLst>
            <pc:docMk/>
            <pc:sldMk cId="0" sldId="270"/>
            <ac:spMk id="317" creationId="{00000000-0000-0000-0000-000000000000}"/>
          </ac:spMkLst>
        </pc:spChg>
        <pc:grpChg chg="add mod">
          <ac:chgData name="Amanda Suzuki" userId="481664d6-57b2-43ee-8909-51abec9171fa" providerId="ADAL" clId="{70F49F9D-37AF-4E55-A94A-A0E16F3D6FA3}" dt="2026-08-24T09:51:52.283" v="225" actId="14100"/>
          <ac:grpSpMkLst>
            <pc:docMk/>
            <pc:sldMk cId="0" sldId="270"/>
            <ac:grpSpMk id="4" creationId="{3029B117-D74B-48BD-53A7-952C3B3ACCB0}"/>
          </ac:grpSpMkLst>
        </pc:grpChg>
        <pc:grpChg chg="mod">
          <ac:chgData name="Amanda Suzuki" userId="481664d6-57b2-43ee-8909-51abec9171fa" providerId="ADAL" clId="{70F49F9D-37AF-4E55-A94A-A0E16F3D6FA3}" dt="2026-08-24T09:51:47.547" v="223" actId="14100"/>
          <ac:grpSpMkLst>
            <pc:docMk/>
            <pc:sldMk cId="0" sldId="270"/>
            <ac:grpSpMk id="315" creationId="{00000000-0000-0000-0000-000000000000}"/>
          </ac:grpSpMkLst>
        </pc:grpChg>
      </pc:sldChg>
      <pc:sldChg chg="addSp delSp modSp mod">
        <pc:chgData name="Amanda Suzuki" userId="481664d6-57b2-43ee-8909-51abec9171fa" providerId="ADAL" clId="{70F49F9D-37AF-4E55-A94A-A0E16F3D6FA3}" dt="2026-08-24T14:17:04.355" v="237" actId="14100"/>
        <pc:sldMkLst>
          <pc:docMk/>
          <pc:sldMk cId="0" sldId="276"/>
        </pc:sldMkLst>
        <pc:grpChg chg="mod">
          <ac:chgData name="Amanda Suzuki" userId="481664d6-57b2-43ee-8909-51abec9171fa" providerId="ADAL" clId="{70F49F9D-37AF-4E55-A94A-A0E16F3D6FA3}" dt="2026-08-24T14:17:02.467" v="236" actId="14100"/>
          <ac:grpSpMkLst>
            <pc:docMk/>
            <pc:sldMk cId="0" sldId="276"/>
            <ac:grpSpMk id="418" creationId="{00000000-0000-0000-0000-000000000000}"/>
          </ac:grpSpMkLst>
        </pc:grpChg>
        <pc:picChg chg="add mod modCrop">
          <ac:chgData name="Amanda Suzuki" userId="481664d6-57b2-43ee-8909-51abec9171fa" providerId="ADAL" clId="{70F49F9D-37AF-4E55-A94A-A0E16F3D6FA3}" dt="2026-08-24T14:17:04.355" v="237" actId="14100"/>
          <ac:picMkLst>
            <pc:docMk/>
            <pc:sldMk cId="0" sldId="276"/>
            <ac:picMk id="3" creationId="{3C5116D7-1473-2D1B-3774-C9AF87ECB27A}"/>
          </ac:picMkLst>
        </pc:picChg>
      </pc:sldChg>
      <pc:sldChg chg="modSp mod">
        <pc:chgData name="Amanda Suzuki" userId="481664d6-57b2-43ee-8909-51abec9171fa" providerId="ADAL" clId="{70F49F9D-37AF-4E55-A94A-A0E16F3D6FA3}" dt="2026-08-25T08:14:46.606" v="302" actId="20577"/>
        <pc:sldMkLst>
          <pc:docMk/>
          <pc:sldMk cId="0" sldId="277"/>
        </pc:sldMkLst>
        <pc:spChg chg="mod">
          <ac:chgData name="Amanda Suzuki" userId="481664d6-57b2-43ee-8909-51abec9171fa" providerId="ADAL" clId="{70F49F9D-37AF-4E55-A94A-A0E16F3D6FA3}" dt="2026-08-25T08:14:46.606" v="302" actId="20577"/>
          <ac:spMkLst>
            <pc:docMk/>
            <pc:sldMk cId="0" sldId="277"/>
            <ac:spMk id="456" creationId="{00000000-0000-0000-0000-000000000000}"/>
          </ac:spMkLst>
        </pc:spChg>
        <pc:spChg chg="mod">
          <ac:chgData name="Amanda Suzuki" userId="481664d6-57b2-43ee-8909-51abec9171fa" providerId="ADAL" clId="{70F49F9D-37AF-4E55-A94A-A0E16F3D6FA3}" dt="2026-08-25T08:13:03.145" v="281" actId="1076"/>
          <ac:spMkLst>
            <pc:docMk/>
            <pc:sldMk cId="0" sldId="277"/>
            <ac:spMk id="459" creationId="{00000000-0000-0000-0000-000000000000}"/>
          </ac:spMkLst>
        </pc:spChg>
        <pc:spChg chg="mod">
          <ac:chgData name="Amanda Suzuki" userId="481664d6-57b2-43ee-8909-51abec9171fa" providerId="ADAL" clId="{70F49F9D-37AF-4E55-A94A-A0E16F3D6FA3}" dt="2026-08-25T08:14:05.919" v="289" actId="1076"/>
          <ac:spMkLst>
            <pc:docMk/>
            <pc:sldMk cId="0" sldId="277"/>
            <ac:spMk id="461" creationId="{00000000-0000-0000-0000-000000000000}"/>
          </ac:spMkLst>
        </pc:spChg>
        <pc:spChg chg="mod">
          <ac:chgData name="Amanda Suzuki" userId="481664d6-57b2-43ee-8909-51abec9171fa" providerId="ADAL" clId="{70F49F9D-37AF-4E55-A94A-A0E16F3D6FA3}" dt="2026-08-25T08:14:13.629" v="292" actId="14100"/>
          <ac:spMkLst>
            <pc:docMk/>
            <pc:sldMk cId="0" sldId="277"/>
            <ac:spMk id="463" creationId="{00000000-0000-0000-0000-000000000000}"/>
          </ac:spMkLst>
        </pc:spChg>
        <pc:spChg chg="mod">
          <ac:chgData name="Amanda Suzuki" userId="481664d6-57b2-43ee-8909-51abec9171fa" providerId="ADAL" clId="{70F49F9D-37AF-4E55-A94A-A0E16F3D6FA3}" dt="2026-08-25T08:14:25.289" v="295" actId="14100"/>
          <ac:spMkLst>
            <pc:docMk/>
            <pc:sldMk cId="0" sldId="277"/>
            <ac:spMk id="465" creationId="{00000000-0000-0000-0000-000000000000}"/>
          </ac:spMkLst>
        </pc:spChg>
        <pc:spChg chg="mod">
          <ac:chgData name="Amanda Suzuki" userId="481664d6-57b2-43ee-8909-51abec9171fa" providerId="ADAL" clId="{70F49F9D-37AF-4E55-A94A-A0E16F3D6FA3}" dt="2026-08-25T08:14:18.401" v="293" actId="255"/>
          <ac:spMkLst>
            <pc:docMk/>
            <pc:sldMk cId="0" sldId="277"/>
            <ac:spMk id="467" creationId="{00000000-0000-0000-0000-000000000000}"/>
          </ac:spMkLst>
        </pc:spChg>
        <pc:spChg chg="mod">
          <ac:chgData name="Amanda Suzuki" userId="481664d6-57b2-43ee-8909-51abec9171fa" providerId="ADAL" clId="{70F49F9D-37AF-4E55-A94A-A0E16F3D6FA3}" dt="2026-08-25T08:14:39.936" v="300" actId="1076"/>
          <ac:spMkLst>
            <pc:docMk/>
            <pc:sldMk cId="0" sldId="277"/>
            <ac:spMk id="469" creationId="{00000000-0000-0000-0000-000000000000}"/>
          </ac:spMkLst>
        </pc:spChg>
      </pc:sldChg>
      <pc:sldChg chg="delSp modSp mod">
        <pc:chgData name="Amanda Suzuki" userId="481664d6-57b2-43ee-8909-51abec9171fa" providerId="ADAL" clId="{70F49F9D-37AF-4E55-A94A-A0E16F3D6FA3}" dt="2026-08-25T08:17:05.519" v="375" actId="14100"/>
        <pc:sldMkLst>
          <pc:docMk/>
          <pc:sldMk cId="0" sldId="278"/>
        </pc:sldMkLst>
        <pc:spChg chg="mod">
          <ac:chgData name="Amanda Suzuki" userId="481664d6-57b2-43ee-8909-51abec9171fa" providerId="ADAL" clId="{70F49F9D-37AF-4E55-A94A-A0E16F3D6FA3}" dt="2026-08-25T08:16:35.655" v="358" actId="20577"/>
          <ac:spMkLst>
            <pc:docMk/>
            <pc:sldMk cId="0" sldId="278"/>
            <ac:spMk id="475" creationId="{00000000-0000-0000-0000-000000000000}"/>
          </ac:spMkLst>
        </pc:spChg>
        <pc:spChg chg="mod">
          <ac:chgData name="Amanda Suzuki" userId="481664d6-57b2-43ee-8909-51abec9171fa" providerId="ADAL" clId="{70F49F9D-37AF-4E55-A94A-A0E16F3D6FA3}" dt="2026-08-25T08:15:45.790" v="338" actId="1076"/>
          <ac:spMkLst>
            <pc:docMk/>
            <pc:sldMk cId="0" sldId="278"/>
            <ac:spMk id="477" creationId="{00000000-0000-0000-0000-000000000000}"/>
          </ac:spMkLst>
        </pc:spChg>
        <pc:spChg chg="mod">
          <ac:chgData name="Amanda Suzuki" userId="481664d6-57b2-43ee-8909-51abec9171fa" providerId="ADAL" clId="{70F49F9D-37AF-4E55-A94A-A0E16F3D6FA3}" dt="2026-08-25T08:16:53.205" v="371" actId="1076"/>
          <ac:spMkLst>
            <pc:docMk/>
            <pc:sldMk cId="0" sldId="278"/>
            <ac:spMk id="478" creationId="{00000000-0000-0000-0000-000000000000}"/>
          </ac:spMkLst>
        </pc:spChg>
        <pc:grpChg chg="mod">
          <ac:chgData name="Amanda Suzuki" userId="481664d6-57b2-43ee-8909-51abec9171fa" providerId="ADAL" clId="{70F49F9D-37AF-4E55-A94A-A0E16F3D6FA3}" dt="2026-08-25T08:17:05.519" v="375" actId="14100"/>
          <ac:grpSpMkLst>
            <pc:docMk/>
            <pc:sldMk cId="0" sldId="278"/>
            <ac:grpSpMk id="476" creationId="{00000000-0000-0000-0000-000000000000}"/>
          </ac:grpSpMkLst>
        </pc:grpChg>
      </pc:sldChg>
      <pc:sldChg chg="modSp mod">
        <pc:chgData name="Amanda Suzuki" userId="481664d6-57b2-43ee-8909-51abec9171fa" providerId="ADAL" clId="{70F49F9D-37AF-4E55-A94A-A0E16F3D6FA3}" dt="2026-08-25T08:19:15.195" v="436" actId="14100"/>
        <pc:sldMkLst>
          <pc:docMk/>
          <pc:sldMk cId="0" sldId="279"/>
        </pc:sldMkLst>
        <pc:spChg chg="mod">
          <ac:chgData name="Amanda Suzuki" userId="481664d6-57b2-43ee-8909-51abec9171fa" providerId="ADAL" clId="{70F49F9D-37AF-4E55-A94A-A0E16F3D6FA3}" dt="2026-08-25T08:19:05.159" v="429" actId="20577"/>
          <ac:spMkLst>
            <pc:docMk/>
            <pc:sldMk cId="0" sldId="279"/>
            <ac:spMk id="514" creationId="{00000000-0000-0000-0000-000000000000}"/>
          </ac:spMkLst>
        </pc:spChg>
        <pc:spChg chg="mod">
          <ac:chgData name="Amanda Suzuki" userId="481664d6-57b2-43ee-8909-51abec9171fa" providerId="ADAL" clId="{70F49F9D-37AF-4E55-A94A-A0E16F3D6FA3}" dt="2026-08-25T08:19:06.064" v="430" actId="20577"/>
          <ac:spMkLst>
            <pc:docMk/>
            <pc:sldMk cId="0" sldId="279"/>
            <ac:spMk id="517" creationId="{00000000-0000-0000-0000-000000000000}"/>
          </ac:spMkLst>
        </pc:spChg>
        <pc:spChg chg="mod">
          <ac:chgData name="Amanda Suzuki" userId="481664d6-57b2-43ee-8909-51abec9171fa" providerId="ADAL" clId="{70F49F9D-37AF-4E55-A94A-A0E16F3D6FA3}" dt="2026-08-25T08:19:06.745" v="431" actId="20577"/>
          <ac:spMkLst>
            <pc:docMk/>
            <pc:sldMk cId="0" sldId="279"/>
            <ac:spMk id="520" creationId="{00000000-0000-0000-0000-000000000000}"/>
          </ac:spMkLst>
        </pc:spChg>
        <pc:spChg chg="mod">
          <ac:chgData name="Amanda Suzuki" userId="481664d6-57b2-43ee-8909-51abec9171fa" providerId="ADAL" clId="{70F49F9D-37AF-4E55-A94A-A0E16F3D6FA3}" dt="2026-08-25T08:19:07.903" v="432" actId="20577"/>
          <ac:spMkLst>
            <pc:docMk/>
            <pc:sldMk cId="0" sldId="279"/>
            <ac:spMk id="523" creationId="{00000000-0000-0000-0000-000000000000}"/>
          </ac:spMkLst>
        </pc:spChg>
        <pc:spChg chg="mod">
          <ac:chgData name="Amanda Suzuki" userId="481664d6-57b2-43ee-8909-51abec9171fa" providerId="ADAL" clId="{70F49F9D-37AF-4E55-A94A-A0E16F3D6FA3}" dt="2026-08-25T08:19:09.973" v="434" actId="14100"/>
          <ac:spMkLst>
            <pc:docMk/>
            <pc:sldMk cId="0" sldId="279"/>
            <ac:spMk id="526" creationId="{00000000-0000-0000-0000-000000000000}"/>
          </ac:spMkLst>
        </pc:spChg>
        <pc:grpChg chg="mod">
          <ac:chgData name="Amanda Suzuki" userId="481664d6-57b2-43ee-8909-51abec9171fa" providerId="ADAL" clId="{70F49F9D-37AF-4E55-A94A-A0E16F3D6FA3}" dt="2026-08-25T08:19:15.195" v="436" actId="14100"/>
          <ac:grpSpMkLst>
            <pc:docMk/>
            <pc:sldMk cId="0" sldId="279"/>
            <ac:grpSpMk id="524" creationId="{00000000-0000-0000-0000-000000000000}"/>
          </ac:grpSpMkLst>
        </pc:grpChg>
      </pc:sldChg>
      <pc:sldChg chg="modSp mod">
        <pc:chgData name="Amanda Suzuki" userId="481664d6-57b2-43ee-8909-51abec9171fa" providerId="ADAL" clId="{70F49F9D-37AF-4E55-A94A-A0E16F3D6FA3}" dt="2026-08-25T08:19:31.248" v="441" actId="403"/>
        <pc:sldMkLst>
          <pc:docMk/>
          <pc:sldMk cId="0" sldId="280"/>
        </pc:sldMkLst>
        <pc:spChg chg="mod">
          <ac:chgData name="Amanda Suzuki" userId="481664d6-57b2-43ee-8909-51abec9171fa" providerId="ADAL" clId="{70F49F9D-37AF-4E55-A94A-A0E16F3D6FA3}" dt="2026-08-25T08:19:22.901" v="437" actId="403"/>
          <ac:spMkLst>
            <pc:docMk/>
            <pc:sldMk cId="0" sldId="280"/>
            <ac:spMk id="542" creationId="{00000000-0000-0000-0000-000000000000}"/>
          </ac:spMkLst>
        </pc:spChg>
        <pc:spChg chg="mod">
          <ac:chgData name="Amanda Suzuki" userId="481664d6-57b2-43ee-8909-51abec9171fa" providerId="ADAL" clId="{70F49F9D-37AF-4E55-A94A-A0E16F3D6FA3}" dt="2026-08-25T08:19:28.609" v="440" actId="403"/>
          <ac:spMkLst>
            <pc:docMk/>
            <pc:sldMk cId="0" sldId="280"/>
            <ac:spMk id="544" creationId="{00000000-0000-0000-0000-000000000000}"/>
          </ac:spMkLst>
        </pc:spChg>
        <pc:spChg chg="mod">
          <ac:chgData name="Amanda Suzuki" userId="481664d6-57b2-43ee-8909-51abec9171fa" providerId="ADAL" clId="{70F49F9D-37AF-4E55-A94A-A0E16F3D6FA3}" dt="2026-08-25T08:19:31.248" v="441" actId="403"/>
          <ac:spMkLst>
            <pc:docMk/>
            <pc:sldMk cId="0" sldId="280"/>
            <ac:spMk id="546" creationId="{00000000-0000-0000-0000-000000000000}"/>
          </ac:spMkLst>
        </pc:spChg>
      </pc:sldChg>
      <pc:sldChg chg="delSp modSp add mod">
        <pc:chgData name="Amanda Suzuki" userId="481664d6-57b2-43ee-8909-51abec9171fa" providerId="ADAL" clId="{70F49F9D-37AF-4E55-A94A-A0E16F3D6FA3}" dt="2026-08-24T09:42:08.728" v="48" actId="255"/>
        <pc:sldMkLst>
          <pc:docMk/>
          <pc:sldMk cId="1174746563" sldId="287"/>
        </pc:sldMkLst>
        <pc:spChg chg="mod">
          <ac:chgData name="Amanda Suzuki" userId="481664d6-57b2-43ee-8909-51abec9171fa" providerId="ADAL" clId="{70F49F9D-37AF-4E55-A94A-A0E16F3D6FA3}" dt="2026-08-24T09:40:56.316" v="19" actId="20577"/>
          <ac:spMkLst>
            <pc:docMk/>
            <pc:sldMk cId="1174746563" sldId="287"/>
            <ac:spMk id="251" creationId="{D2F50480-2806-20F5-B990-F13E10EB7A2C}"/>
          </ac:spMkLst>
        </pc:spChg>
        <pc:spChg chg="mod">
          <ac:chgData name="Amanda Suzuki" userId="481664d6-57b2-43ee-8909-51abec9171fa" providerId="ADAL" clId="{70F49F9D-37AF-4E55-A94A-A0E16F3D6FA3}" dt="2026-08-24T09:42:08.728" v="48" actId="255"/>
          <ac:spMkLst>
            <pc:docMk/>
            <pc:sldMk cId="1174746563" sldId="287"/>
            <ac:spMk id="260" creationId="{BB49876D-B506-39C9-AA95-2070E9CA87FA}"/>
          </ac:spMkLst>
        </pc:spChg>
        <pc:grpChg chg="mod">
          <ac:chgData name="Amanda Suzuki" userId="481664d6-57b2-43ee-8909-51abec9171fa" providerId="ADAL" clId="{70F49F9D-37AF-4E55-A94A-A0E16F3D6FA3}" dt="2026-08-24T09:42:03.312" v="47" actId="14100"/>
          <ac:grpSpMkLst>
            <pc:docMk/>
            <pc:sldMk cId="1174746563" sldId="287"/>
            <ac:grpSpMk id="258" creationId="{A353D65A-FDB0-D520-B015-75337528C151}"/>
          </ac:grpSpMkLst>
        </pc:grpChg>
      </pc:sldChg>
      <pc:sldChg chg="delSp modSp add mod">
        <pc:chgData name="Amanda Suzuki" userId="481664d6-57b2-43ee-8909-51abec9171fa" providerId="ADAL" clId="{70F49F9D-37AF-4E55-A94A-A0E16F3D6FA3}" dt="2026-08-24T09:42:36.421" v="59" actId="255"/>
        <pc:sldMkLst>
          <pc:docMk/>
          <pc:sldMk cId="1786182462" sldId="288"/>
        </pc:sldMkLst>
        <pc:spChg chg="mod">
          <ac:chgData name="Amanda Suzuki" userId="481664d6-57b2-43ee-8909-51abec9171fa" providerId="ADAL" clId="{70F49F9D-37AF-4E55-A94A-A0E16F3D6FA3}" dt="2026-08-24T09:41:01.297" v="22" actId="20577"/>
          <ac:spMkLst>
            <pc:docMk/>
            <pc:sldMk cId="1786182462" sldId="288"/>
            <ac:spMk id="251" creationId="{8C8FC170-B287-9EFB-3053-84BCE7565E64}"/>
          </ac:spMkLst>
        </pc:spChg>
        <pc:spChg chg="mod">
          <ac:chgData name="Amanda Suzuki" userId="481664d6-57b2-43ee-8909-51abec9171fa" providerId="ADAL" clId="{70F49F9D-37AF-4E55-A94A-A0E16F3D6FA3}" dt="2026-08-24T09:42:36.421" v="59" actId="255"/>
          <ac:spMkLst>
            <pc:docMk/>
            <pc:sldMk cId="1786182462" sldId="288"/>
            <ac:spMk id="260" creationId="{E3BDEC80-C625-AD17-5E77-AFCE37FB44B8}"/>
          </ac:spMkLst>
        </pc:spChg>
        <pc:grpChg chg="mod">
          <ac:chgData name="Amanda Suzuki" userId="481664d6-57b2-43ee-8909-51abec9171fa" providerId="ADAL" clId="{70F49F9D-37AF-4E55-A94A-A0E16F3D6FA3}" dt="2026-08-24T09:42:31.176" v="58" actId="14100"/>
          <ac:grpSpMkLst>
            <pc:docMk/>
            <pc:sldMk cId="1786182462" sldId="288"/>
            <ac:grpSpMk id="258" creationId="{250DFFA3-B6E0-F691-9D76-36D893389FF1}"/>
          </ac:grpSpMkLst>
        </pc:grpChg>
      </pc:sldChg>
      <pc:sldChg chg="delSp modSp add mod">
        <pc:chgData name="Amanda Suzuki" userId="481664d6-57b2-43ee-8909-51abec9171fa" providerId="ADAL" clId="{70F49F9D-37AF-4E55-A94A-A0E16F3D6FA3}" dt="2026-08-24T09:46:14.352" v="110" actId="255"/>
        <pc:sldMkLst>
          <pc:docMk/>
          <pc:sldMk cId="1394284870" sldId="289"/>
        </pc:sldMkLst>
        <pc:spChg chg="mod">
          <ac:chgData name="Amanda Suzuki" userId="481664d6-57b2-43ee-8909-51abec9171fa" providerId="ADAL" clId="{70F49F9D-37AF-4E55-A94A-A0E16F3D6FA3}" dt="2026-08-24T09:45:25.694" v="92" actId="20577"/>
          <ac:spMkLst>
            <pc:docMk/>
            <pc:sldMk cId="1394284870" sldId="289"/>
            <ac:spMk id="266" creationId="{57150E6A-9ACB-F386-9DCF-835FCBF327A5}"/>
          </ac:spMkLst>
        </pc:spChg>
        <pc:spChg chg="mod">
          <ac:chgData name="Amanda Suzuki" userId="481664d6-57b2-43ee-8909-51abec9171fa" providerId="ADAL" clId="{70F49F9D-37AF-4E55-A94A-A0E16F3D6FA3}" dt="2026-08-24T09:46:14.352" v="110" actId="255"/>
          <ac:spMkLst>
            <pc:docMk/>
            <pc:sldMk cId="1394284870" sldId="289"/>
            <ac:spMk id="275" creationId="{56A6D9E9-E08F-76BA-408C-B51D09AEA959}"/>
          </ac:spMkLst>
        </pc:spChg>
        <pc:grpChg chg="mod">
          <ac:chgData name="Amanda Suzuki" userId="481664d6-57b2-43ee-8909-51abec9171fa" providerId="ADAL" clId="{70F49F9D-37AF-4E55-A94A-A0E16F3D6FA3}" dt="2026-08-24T09:46:09.579" v="109" actId="14100"/>
          <ac:grpSpMkLst>
            <pc:docMk/>
            <pc:sldMk cId="1394284870" sldId="289"/>
            <ac:grpSpMk id="273" creationId="{0DF6B96A-CF5D-A2AA-6EA5-5665714813FE}"/>
          </ac:grpSpMkLst>
        </pc:grpChg>
      </pc:sldChg>
      <pc:sldChg chg="delSp modSp add mod">
        <pc:chgData name="Amanda Suzuki" userId="481664d6-57b2-43ee-8909-51abec9171fa" providerId="ADAL" clId="{70F49F9D-37AF-4E55-A94A-A0E16F3D6FA3}" dt="2026-08-24T09:46:35.620" v="119" actId="255"/>
        <pc:sldMkLst>
          <pc:docMk/>
          <pc:sldMk cId="2656944245" sldId="290"/>
        </pc:sldMkLst>
        <pc:spChg chg="mod">
          <ac:chgData name="Amanda Suzuki" userId="481664d6-57b2-43ee-8909-51abec9171fa" providerId="ADAL" clId="{70F49F9D-37AF-4E55-A94A-A0E16F3D6FA3}" dt="2026-08-24T09:45:23.645" v="91" actId="20577"/>
          <ac:spMkLst>
            <pc:docMk/>
            <pc:sldMk cId="2656944245" sldId="290"/>
            <ac:spMk id="266" creationId="{C4234945-83E3-B214-57EF-2B358A99F98F}"/>
          </ac:spMkLst>
        </pc:spChg>
        <pc:spChg chg="mod">
          <ac:chgData name="Amanda Suzuki" userId="481664d6-57b2-43ee-8909-51abec9171fa" providerId="ADAL" clId="{70F49F9D-37AF-4E55-A94A-A0E16F3D6FA3}" dt="2026-08-24T09:46:35.620" v="119" actId="255"/>
          <ac:spMkLst>
            <pc:docMk/>
            <pc:sldMk cId="2656944245" sldId="290"/>
            <ac:spMk id="275" creationId="{F52ADC76-1348-8902-9159-31E7398A5065}"/>
          </ac:spMkLst>
        </pc:spChg>
        <pc:grpChg chg="mod">
          <ac:chgData name="Amanda Suzuki" userId="481664d6-57b2-43ee-8909-51abec9171fa" providerId="ADAL" clId="{70F49F9D-37AF-4E55-A94A-A0E16F3D6FA3}" dt="2026-08-24T09:46:30.177" v="118" actId="14100"/>
          <ac:grpSpMkLst>
            <pc:docMk/>
            <pc:sldMk cId="2656944245" sldId="290"/>
            <ac:grpSpMk id="273" creationId="{289C728C-C976-213A-BFC7-4CE23D46E02F}"/>
          </ac:grpSpMkLst>
        </pc:grpChg>
      </pc:sldChg>
      <pc:sldChg chg="delSp modSp add mod">
        <pc:chgData name="Amanda Suzuki" userId="481664d6-57b2-43ee-8909-51abec9171fa" providerId="ADAL" clId="{70F49F9D-37AF-4E55-A94A-A0E16F3D6FA3}" dt="2026-08-24T09:48:13.012" v="168" actId="255"/>
        <pc:sldMkLst>
          <pc:docMk/>
          <pc:sldMk cId="832492901" sldId="291"/>
        </pc:sldMkLst>
        <pc:spChg chg="mod">
          <ac:chgData name="Amanda Suzuki" userId="481664d6-57b2-43ee-8909-51abec9171fa" providerId="ADAL" clId="{70F49F9D-37AF-4E55-A94A-A0E16F3D6FA3}" dt="2026-08-24T09:47:29.359" v="145" actId="20577"/>
          <ac:spMkLst>
            <pc:docMk/>
            <pc:sldMk cId="832492901" sldId="291"/>
            <ac:spMk id="281" creationId="{6BC5311D-93BC-49F7-9D07-4DA7916BB4A6}"/>
          </ac:spMkLst>
        </pc:spChg>
        <pc:spChg chg="mod">
          <ac:chgData name="Amanda Suzuki" userId="481664d6-57b2-43ee-8909-51abec9171fa" providerId="ADAL" clId="{70F49F9D-37AF-4E55-A94A-A0E16F3D6FA3}" dt="2026-08-24T09:48:13.012" v="168" actId="255"/>
          <ac:spMkLst>
            <pc:docMk/>
            <pc:sldMk cId="832492901" sldId="291"/>
            <ac:spMk id="290" creationId="{AE6B7CE1-6802-E78F-287A-2B2AE7518421}"/>
          </ac:spMkLst>
        </pc:spChg>
        <pc:grpChg chg="mod">
          <ac:chgData name="Amanda Suzuki" userId="481664d6-57b2-43ee-8909-51abec9171fa" providerId="ADAL" clId="{70F49F9D-37AF-4E55-A94A-A0E16F3D6FA3}" dt="2026-08-24T09:48:08.657" v="167" actId="1076"/>
          <ac:grpSpMkLst>
            <pc:docMk/>
            <pc:sldMk cId="832492901" sldId="291"/>
            <ac:grpSpMk id="288" creationId="{B77481F9-F2E3-1DFB-DD3C-499AFC0226B3}"/>
          </ac:grpSpMkLst>
        </pc:grpChg>
      </pc:sldChg>
      <pc:sldChg chg="delSp modSp add mod">
        <pc:chgData name="Amanda Suzuki" userId="481664d6-57b2-43ee-8909-51abec9171fa" providerId="ADAL" clId="{70F49F9D-37AF-4E55-A94A-A0E16F3D6FA3}" dt="2026-08-24T09:48:38.750" v="176" actId="255"/>
        <pc:sldMkLst>
          <pc:docMk/>
          <pc:sldMk cId="3317627581" sldId="292"/>
        </pc:sldMkLst>
        <pc:spChg chg="mod">
          <ac:chgData name="Amanda Suzuki" userId="481664d6-57b2-43ee-8909-51abec9171fa" providerId="ADAL" clId="{70F49F9D-37AF-4E55-A94A-A0E16F3D6FA3}" dt="2026-08-24T09:47:33.067" v="148" actId="20577"/>
          <ac:spMkLst>
            <pc:docMk/>
            <pc:sldMk cId="3317627581" sldId="292"/>
            <ac:spMk id="281" creationId="{6FC45B85-1DC2-E76A-0305-5B52495B4573}"/>
          </ac:spMkLst>
        </pc:spChg>
        <pc:spChg chg="mod">
          <ac:chgData name="Amanda Suzuki" userId="481664d6-57b2-43ee-8909-51abec9171fa" providerId="ADAL" clId="{70F49F9D-37AF-4E55-A94A-A0E16F3D6FA3}" dt="2026-08-24T09:48:38.750" v="176" actId="255"/>
          <ac:spMkLst>
            <pc:docMk/>
            <pc:sldMk cId="3317627581" sldId="292"/>
            <ac:spMk id="290" creationId="{DD64C6B7-80F4-BE1D-3E72-7680DA826F12}"/>
          </ac:spMkLst>
        </pc:spChg>
        <pc:grpChg chg="mod">
          <ac:chgData name="Amanda Suzuki" userId="481664d6-57b2-43ee-8909-51abec9171fa" providerId="ADAL" clId="{70F49F9D-37AF-4E55-A94A-A0E16F3D6FA3}" dt="2026-08-24T09:48:34.320" v="175" actId="14100"/>
          <ac:grpSpMkLst>
            <pc:docMk/>
            <pc:sldMk cId="3317627581" sldId="292"/>
            <ac:grpSpMk id="288" creationId="{105D4230-6D43-5ADB-9DEC-AB7C67E25ABC}"/>
          </ac:grpSpMkLst>
        </pc:grpChg>
      </pc:sldChg>
      <pc:sldChg chg="addSp delSp modSp mod">
        <pc:chgData name="Amanda Suzuki" userId="481664d6-57b2-43ee-8909-51abec9171fa" providerId="ADAL" clId="{70F49F9D-37AF-4E55-A94A-A0E16F3D6FA3}" dt="2026-08-24T14:19:40.912" v="261" actId="255"/>
        <pc:sldMkLst>
          <pc:docMk/>
          <pc:sldMk cId="2568629322" sldId="298"/>
        </pc:sldMkLst>
        <pc:spChg chg="mod">
          <ac:chgData name="Amanda Suzuki" userId="481664d6-57b2-43ee-8909-51abec9171fa" providerId="ADAL" clId="{70F49F9D-37AF-4E55-A94A-A0E16F3D6FA3}" dt="2026-08-24T14:19:18.197" v="254" actId="255"/>
          <ac:spMkLst>
            <pc:docMk/>
            <pc:sldMk cId="2568629322" sldId="298"/>
            <ac:spMk id="436" creationId="{F4C5B0E8-AF5A-8A5E-78E5-7BF0788CA239}"/>
          </ac:spMkLst>
        </pc:spChg>
        <pc:spChg chg="mod">
          <ac:chgData name="Amanda Suzuki" userId="481664d6-57b2-43ee-8909-51abec9171fa" providerId="ADAL" clId="{70F49F9D-37AF-4E55-A94A-A0E16F3D6FA3}" dt="2026-08-24T14:19:28.946" v="258" actId="255"/>
          <ac:spMkLst>
            <pc:docMk/>
            <pc:sldMk cId="2568629322" sldId="298"/>
            <ac:spMk id="439" creationId="{4AA24FFD-A002-575C-B86C-FF26F49E5DAD}"/>
          </ac:spMkLst>
        </pc:spChg>
        <pc:spChg chg="mod">
          <ac:chgData name="Amanda Suzuki" userId="481664d6-57b2-43ee-8909-51abec9171fa" providerId="ADAL" clId="{70F49F9D-37AF-4E55-A94A-A0E16F3D6FA3}" dt="2026-08-24T14:19:32.807" v="259" actId="255"/>
          <ac:spMkLst>
            <pc:docMk/>
            <pc:sldMk cId="2568629322" sldId="298"/>
            <ac:spMk id="442" creationId="{C14E0FED-7D24-463F-9E96-E65547A7E7C1}"/>
          </ac:spMkLst>
        </pc:spChg>
        <pc:spChg chg="mod">
          <ac:chgData name="Amanda Suzuki" userId="481664d6-57b2-43ee-8909-51abec9171fa" providerId="ADAL" clId="{70F49F9D-37AF-4E55-A94A-A0E16F3D6FA3}" dt="2026-08-24T14:19:36.556" v="260" actId="255"/>
          <ac:spMkLst>
            <pc:docMk/>
            <pc:sldMk cId="2568629322" sldId="298"/>
            <ac:spMk id="445" creationId="{0B41A1D1-79E6-5895-B38A-D2775C14C9D3}"/>
          </ac:spMkLst>
        </pc:spChg>
        <pc:spChg chg="mod">
          <ac:chgData name="Amanda Suzuki" userId="481664d6-57b2-43ee-8909-51abec9171fa" providerId="ADAL" clId="{70F49F9D-37AF-4E55-A94A-A0E16F3D6FA3}" dt="2026-08-24T14:19:40.912" v="261" actId="255"/>
          <ac:spMkLst>
            <pc:docMk/>
            <pc:sldMk cId="2568629322" sldId="298"/>
            <ac:spMk id="448" creationId="{A02B41DE-1358-4B7E-43ED-517857212D95}"/>
          </ac:spMkLst>
        </pc:spChg>
        <pc:grpChg chg="mod">
          <ac:chgData name="Amanda Suzuki" userId="481664d6-57b2-43ee-8909-51abec9171fa" providerId="ADAL" clId="{70F49F9D-37AF-4E55-A94A-A0E16F3D6FA3}" dt="2026-08-24T14:19:08.100" v="252" actId="14100"/>
          <ac:grpSpMkLst>
            <pc:docMk/>
            <pc:sldMk cId="2568629322" sldId="298"/>
            <ac:grpSpMk id="418" creationId="{0D8441F1-F495-1B1C-FF48-9B8C12EEEDB5}"/>
          </ac:grpSpMkLst>
        </pc:grpChg>
        <pc:picChg chg="add">
          <ac:chgData name="Amanda Suzuki" userId="481664d6-57b2-43ee-8909-51abec9171fa" providerId="ADAL" clId="{70F49F9D-37AF-4E55-A94A-A0E16F3D6FA3}" dt="2026-08-24T14:17:09.553" v="238" actId="22"/>
          <ac:picMkLst>
            <pc:docMk/>
            <pc:sldMk cId="2568629322" sldId="298"/>
            <ac:picMk id="3" creationId="{AC711331-006B-2E29-38C4-2AD65939FFBF}"/>
          </ac:picMkLst>
        </pc:picChg>
      </pc:sldChg>
      <pc:sldChg chg="addSp delSp modSp add mod">
        <pc:chgData name="Amanda Suzuki" userId="481664d6-57b2-43ee-8909-51abec9171fa" providerId="ADAL" clId="{70F49F9D-37AF-4E55-A94A-A0E16F3D6FA3}" dt="2026-08-25T08:18:04.618" v="403" actId="255"/>
        <pc:sldMkLst>
          <pc:docMk/>
          <pc:sldMk cId="2201191372" sldId="299"/>
        </pc:sldMkLst>
        <pc:spChg chg="mod">
          <ac:chgData name="Amanda Suzuki" userId="481664d6-57b2-43ee-8909-51abec9171fa" providerId="ADAL" clId="{70F49F9D-37AF-4E55-A94A-A0E16F3D6FA3}" dt="2026-08-25T08:16:33.261" v="357" actId="20577"/>
          <ac:spMkLst>
            <pc:docMk/>
            <pc:sldMk cId="2201191372" sldId="299"/>
            <ac:spMk id="475" creationId="{45C60193-8105-2F89-B6D4-13FCDB786A8C}"/>
          </ac:spMkLst>
        </pc:spChg>
        <pc:spChg chg="mod">
          <ac:chgData name="Amanda Suzuki" userId="481664d6-57b2-43ee-8909-51abec9171fa" providerId="ADAL" clId="{70F49F9D-37AF-4E55-A94A-A0E16F3D6FA3}" dt="2026-08-25T08:17:41.513" v="395" actId="403"/>
          <ac:spMkLst>
            <pc:docMk/>
            <pc:sldMk cId="2201191372" sldId="299"/>
            <ac:spMk id="481" creationId="{00B786ED-3F61-F2DF-E61C-F7B720CEFAAE}"/>
          </ac:spMkLst>
        </pc:spChg>
        <pc:spChg chg="mod">
          <ac:chgData name="Amanda Suzuki" userId="481664d6-57b2-43ee-8909-51abec9171fa" providerId="ADAL" clId="{70F49F9D-37AF-4E55-A94A-A0E16F3D6FA3}" dt="2026-08-25T08:17:32.909" v="392" actId="255"/>
          <ac:spMkLst>
            <pc:docMk/>
            <pc:sldMk cId="2201191372" sldId="299"/>
            <ac:spMk id="484" creationId="{B818CF83-B3F8-825A-1C01-DC27F68E354C}"/>
          </ac:spMkLst>
        </pc:spChg>
        <pc:spChg chg="mod">
          <ac:chgData name="Amanda Suzuki" userId="481664d6-57b2-43ee-8909-51abec9171fa" providerId="ADAL" clId="{70F49F9D-37AF-4E55-A94A-A0E16F3D6FA3}" dt="2026-08-25T08:17:47.573" v="397" actId="255"/>
          <ac:spMkLst>
            <pc:docMk/>
            <pc:sldMk cId="2201191372" sldId="299"/>
            <ac:spMk id="487" creationId="{DD486921-A8C7-E730-6154-7A4FB122B414}"/>
          </ac:spMkLst>
        </pc:spChg>
        <pc:spChg chg="mod">
          <ac:chgData name="Amanda Suzuki" userId="481664d6-57b2-43ee-8909-51abec9171fa" providerId="ADAL" clId="{70F49F9D-37AF-4E55-A94A-A0E16F3D6FA3}" dt="2026-08-25T08:18:01.092" v="402" actId="255"/>
          <ac:spMkLst>
            <pc:docMk/>
            <pc:sldMk cId="2201191372" sldId="299"/>
            <ac:spMk id="490" creationId="{D8D92C77-C967-532A-42D6-EE05D067B14F}"/>
          </ac:spMkLst>
        </pc:spChg>
        <pc:spChg chg="mod">
          <ac:chgData name="Amanda Suzuki" userId="481664d6-57b2-43ee-8909-51abec9171fa" providerId="ADAL" clId="{70F49F9D-37AF-4E55-A94A-A0E16F3D6FA3}" dt="2026-08-25T08:18:04.618" v="403" actId="255"/>
          <ac:spMkLst>
            <pc:docMk/>
            <pc:sldMk cId="2201191372" sldId="299"/>
            <ac:spMk id="493" creationId="{A1CA44D0-3884-E61A-73D1-D31FC3620408}"/>
          </ac:spMkLst>
        </pc:spChg>
        <pc:spChg chg="topLvl">
          <ac:chgData name="Amanda Suzuki" userId="481664d6-57b2-43ee-8909-51abec9171fa" providerId="ADAL" clId="{70F49F9D-37AF-4E55-A94A-A0E16F3D6FA3}" dt="2026-08-25T08:17:16.141" v="382" actId="478"/>
          <ac:spMkLst>
            <pc:docMk/>
            <pc:sldMk cId="2201191372" sldId="299"/>
            <ac:spMk id="495" creationId="{DC37C971-8D18-615B-0475-2E9116CE1A4B}"/>
          </ac:spMkLst>
        </pc:spChg>
        <pc:grpChg chg="add del">
          <ac:chgData name="Amanda Suzuki" userId="481664d6-57b2-43ee-8909-51abec9171fa" providerId="ADAL" clId="{70F49F9D-37AF-4E55-A94A-A0E16F3D6FA3}" dt="2026-08-25T08:17:13.705" v="378" actId="478"/>
          <ac:grpSpMkLst>
            <pc:docMk/>
            <pc:sldMk cId="2201191372" sldId="299"/>
            <ac:grpSpMk id="479" creationId="{5A30B02A-1B1F-4F32-BFD8-21D60D8BB7D0}"/>
          </ac:grpSpMkLst>
        </pc:grpChg>
        <pc:grpChg chg="mod">
          <ac:chgData name="Amanda Suzuki" userId="481664d6-57b2-43ee-8909-51abec9171fa" providerId="ADAL" clId="{70F49F9D-37AF-4E55-A94A-A0E16F3D6FA3}" dt="2026-08-25T08:17:22.807" v="388" actId="14100"/>
          <ac:grpSpMkLst>
            <pc:docMk/>
            <pc:sldMk cId="2201191372" sldId="299"/>
            <ac:grpSpMk id="482" creationId="{1E282B11-30B1-7C57-DB72-48C291907ACC}"/>
          </ac:grpSpMkLst>
        </pc:grpChg>
        <pc:grpChg chg="mod">
          <ac:chgData name="Amanda Suzuki" userId="481664d6-57b2-43ee-8909-51abec9171fa" providerId="ADAL" clId="{70F49F9D-37AF-4E55-A94A-A0E16F3D6FA3}" dt="2026-08-25T08:17:53.584" v="399" actId="14100"/>
          <ac:grpSpMkLst>
            <pc:docMk/>
            <pc:sldMk cId="2201191372" sldId="299"/>
            <ac:grpSpMk id="485" creationId="{7EE745F4-6C71-978E-4B01-F82BD52ADDB5}"/>
          </ac:grpSpMkLst>
        </pc:grpChg>
        <pc:grpChg chg="mod">
          <ac:chgData name="Amanda Suzuki" userId="481664d6-57b2-43ee-8909-51abec9171fa" providerId="ADAL" clId="{70F49F9D-37AF-4E55-A94A-A0E16F3D6FA3}" dt="2026-08-25T08:17:55.803" v="400" actId="14100"/>
          <ac:grpSpMkLst>
            <pc:docMk/>
            <pc:sldMk cId="2201191372" sldId="299"/>
            <ac:grpSpMk id="488" creationId="{FAA335F1-5B82-1AE8-0F05-D13E00AF1C80}"/>
          </ac:grpSpMkLst>
        </pc:grpChg>
        <pc:grpChg chg="mod">
          <ac:chgData name="Amanda Suzuki" userId="481664d6-57b2-43ee-8909-51abec9171fa" providerId="ADAL" clId="{70F49F9D-37AF-4E55-A94A-A0E16F3D6FA3}" dt="2026-08-25T08:17:57.890" v="401" actId="14100"/>
          <ac:grpSpMkLst>
            <pc:docMk/>
            <pc:sldMk cId="2201191372" sldId="299"/>
            <ac:grpSpMk id="491" creationId="{6E9D4354-2E28-3CF6-FD50-5A5E21B42898}"/>
          </ac:grpSpMkLst>
        </pc:grpChg>
      </pc:sldChg>
      <pc:sldChg chg="delSp modSp add mod">
        <pc:chgData name="Amanda Suzuki" userId="481664d6-57b2-43ee-8909-51abec9171fa" providerId="ADAL" clId="{70F49F9D-37AF-4E55-A94A-A0E16F3D6FA3}" dt="2026-08-25T08:18:58.273" v="428" actId="255"/>
        <pc:sldMkLst>
          <pc:docMk/>
          <pc:sldMk cId="1053330652" sldId="300"/>
        </pc:sldMkLst>
        <pc:spChg chg="mod">
          <ac:chgData name="Amanda Suzuki" userId="481664d6-57b2-43ee-8909-51abec9171fa" providerId="ADAL" clId="{70F49F9D-37AF-4E55-A94A-A0E16F3D6FA3}" dt="2026-08-25T08:16:31.102" v="356" actId="20577"/>
          <ac:spMkLst>
            <pc:docMk/>
            <pc:sldMk cId="1053330652" sldId="300"/>
            <ac:spMk id="475" creationId="{8384C86B-4654-CE79-61FB-4C6090BE3BDB}"/>
          </ac:spMkLst>
        </pc:spChg>
        <pc:spChg chg="mod">
          <ac:chgData name="Amanda Suzuki" userId="481664d6-57b2-43ee-8909-51abec9171fa" providerId="ADAL" clId="{70F49F9D-37AF-4E55-A94A-A0E16F3D6FA3}" dt="2026-08-25T08:18:25.563" v="417" actId="255"/>
          <ac:spMkLst>
            <pc:docMk/>
            <pc:sldMk cId="1053330652" sldId="300"/>
            <ac:spMk id="496" creationId="{2A0ED4C1-30BD-F1F8-D0AD-A6CDFA986F1B}"/>
          </ac:spMkLst>
        </pc:spChg>
        <pc:spChg chg="mod">
          <ac:chgData name="Amanda Suzuki" userId="481664d6-57b2-43ee-8909-51abec9171fa" providerId="ADAL" clId="{70F49F9D-37AF-4E55-A94A-A0E16F3D6FA3}" dt="2026-08-25T08:18:33.601" v="420" actId="1076"/>
          <ac:spMkLst>
            <pc:docMk/>
            <pc:sldMk cId="1053330652" sldId="300"/>
            <ac:spMk id="498" creationId="{8DADFCA6-C300-D534-ECAD-7A3FE4DAED02}"/>
          </ac:spMkLst>
        </pc:spChg>
        <pc:spChg chg="mod">
          <ac:chgData name="Amanda Suzuki" userId="481664d6-57b2-43ee-8909-51abec9171fa" providerId="ADAL" clId="{70F49F9D-37AF-4E55-A94A-A0E16F3D6FA3}" dt="2026-08-25T08:18:51.596" v="426" actId="255"/>
          <ac:spMkLst>
            <pc:docMk/>
            <pc:sldMk cId="1053330652" sldId="300"/>
            <ac:spMk id="499" creationId="{832B7BFD-2890-35B7-E0E5-6C113DBAB364}"/>
          </ac:spMkLst>
        </pc:spChg>
        <pc:spChg chg="mod">
          <ac:chgData name="Amanda Suzuki" userId="481664d6-57b2-43ee-8909-51abec9171fa" providerId="ADAL" clId="{70F49F9D-37AF-4E55-A94A-A0E16F3D6FA3}" dt="2026-08-25T08:18:54.920" v="427" actId="255"/>
          <ac:spMkLst>
            <pc:docMk/>
            <pc:sldMk cId="1053330652" sldId="300"/>
            <ac:spMk id="502" creationId="{2410CDB8-1C3C-9948-32A2-94D5B8914416}"/>
          </ac:spMkLst>
        </pc:spChg>
        <pc:spChg chg="mod">
          <ac:chgData name="Amanda Suzuki" userId="481664d6-57b2-43ee-8909-51abec9171fa" providerId="ADAL" clId="{70F49F9D-37AF-4E55-A94A-A0E16F3D6FA3}" dt="2026-08-25T08:18:58.273" v="428" actId="255"/>
          <ac:spMkLst>
            <pc:docMk/>
            <pc:sldMk cId="1053330652" sldId="300"/>
            <ac:spMk id="505" creationId="{BCAC306F-F17E-2809-1C22-56130D6B8C43}"/>
          </ac:spMkLst>
        </pc:spChg>
        <pc:grpChg chg="mod">
          <ac:chgData name="Amanda Suzuki" userId="481664d6-57b2-43ee-8909-51abec9171fa" providerId="ADAL" clId="{70F49F9D-37AF-4E55-A94A-A0E16F3D6FA3}" dt="2026-08-25T08:18:31.235" v="419" actId="1076"/>
          <ac:grpSpMkLst>
            <pc:docMk/>
            <pc:sldMk cId="1053330652" sldId="300"/>
            <ac:grpSpMk id="494" creationId="{2045D61A-E79D-DD86-6023-D16C8E1690A4}"/>
          </ac:grpSpMkLst>
        </pc:grpChg>
        <pc:grpChg chg="mod">
          <ac:chgData name="Amanda Suzuki" userId="481664d6-57b2-43ee-8909-51abec9171fa" providerId="ADAL" clId="{70F49F9D-37AF-4E55-A94A-A0E16F3D6FA3}" dt="2026-08-25T08:18:28.719" v="418" actId="14100"/>
          <ac:grpSpMkLst>
            <pc:docMk/>
            <pc:sldMk cId="1053330652" sldId="300"/>
            <ac:grpSpMk id="497" creationId="{169583C1-4E27-CEF5-5ECB-A95692153D02}"/>
          </ac:grpSpMkLst>
        </pc:grpChg>
        <pc:grpChg chg="mod">
          <ac:chgData name="Amanda Suzuki" userId="481664d6-57b2-43ee-8909-51abec9171fa" providerId="ADAL" clId="{70F49F9D-37AF-4E55-A94A-A0E16F3D6FA3}" dt="2026-08-25T08:18:45.372" v="424" actId="14100"/>
          <ac:grpSpMkLst>
            <pc:docMk/>
            <pc:sldMk cId="1053330652" sldId="300"/>
            <ac:grpSpMk id="500" creationId="{E30331DA-582E-41C3-6A5D-8CD386E279B8}"/>
          </ac:grpSpMkLst>
        </pc:grpChg>
        <pc:grpChg chg="mod">
          <ac:chgData name="Amanda Suzuki" userId="481664d6-57b2-43ee-8909-51abec9171fa" providerId="ADAL" clId="{70F49F9D-37AF-4E55-A94A-A0E16F3D6FA3}" dt="2026-08-25T08:18:39.240" v="422" actId="14100"/>
          <ac:grpSpMkLst>
            <pc:docMk/>
            <pc:sldMk cId="1053330652" sldId="300"/>
            <ac:grpSpMk id="503" creationId="{E4D402DD-2389-162E-BF70-058417CD91C3}"/>
          </ac:grpSpMkLst>
        </pc:grpChg>
      </pc:sldChg>
    </pc:docChg>
  </pc:docChgLst>
  <pc:docChgLst>
    <pc:chgData name="Amanda Suzuki" userId="S::amanda.suzuki@eal.org.uk::481664d6-57b2-43ee-8909-51abec9171fa" providerId="AD" clId="Web-{753666F5-928D-4F22-FDFA-3EA465401D70}"/>
    <pc:docChg chg="addSld modSld">
      <pc:chgData name="Amanda Suzuki" userId="S::amanda.suzuki@eal.org.uk::481664d6-57b2-43ee-8909-51abec9171fa" providerId="AD" clId="Web-{753666F5-928D-4F22-FDFA-3EA465401D70}" dt="2026-08-24T14:15:04.755" v="231" actId="20577"/>
      <pc:docMkLst>
        <pc:docMk/>
      </pc:docMkLst>
      <pc:sldChg chg="delSp modSp">
        <pc:chgData name="Amanda Suzuki" userId="S::amanda.suzuki@eal.org.uk::481664d6-57b2-43ee-8909-51abec9171fa" providerId="AD" clId="Web-{753666F5-928D-4F22-FDFA-3EA465401D70}" dt="2026-08-24T14:03:47.671" v="27" actId="14100"/>
        <pc:sldMkLst>
          <pc:docMk/>
          <pc:sldMk cId="0" sldId="271"/>
        </pc:sldMkLst>
        <pc:spChg chg="mod">
          <ac:chgData name="Amanda Suzuki" userId="S::amanda.suzuki@eal.org.uk::481664d6-57b2-43ee-8909-51abec9171fa" providerId="AD" clId="Web-{753666F5-928D-4F22-FDFA-3EA465401D70}" dt="2026-08-24T14:03:18.686" v="19" actId="14100"/>
          <ac:spMkLst>
            <pc:docMk/>
            <pc:sldMk cId="0" sldId="271"/>
            <ac:spMk id="328" creationId="{00000000-0000-0000-0000-000000000000}"/>
          </ac:spMkLst>
        </pc:spChg>
        <pc:spChg chg="mod">
          <ac:chgData name="Amanda Suzuki" userId="S::amanda.suzuki@eal.org.uk::481664d6-57b2-43ee-8909-51abec9171fa" providerId="AD" clId="Web-{753666F5-928D-4F22-FDFA-3EA465401D70}" dt="2026-08-24T14:03:13.264" v="18" actId="14100"/>
          <ac:spMkLst>
            <pc:docMk/>
            <pc:sldMk cId="0" sldId="271"/>
            <ac:spMk id="329" creationId="{00000000-0000-0000-0000-000000000000}"/>
          </ac:spMkLst>
        </pc:spChg>
        <pc:spChg chg="mod">
          <ac:chgData name="Amanda Suzuki" userId="S::amanda.suzuki@eal.org.uk::481664d6-57b2-43ee-8909-51abec9171fa" providerId="AD" clId="Web-{753666F5-928D-4F22-FDFA-3EA465401D70}" dt="2026-08-24T14:03:32.483" v="23" actId="14100"/>
          <ac:spMkLst>
            <pc:docMk/>
            <pc:sldMk cId="0" sldId="271"/>
            <ac:spMk id="330" creationId="{00000000-0000-0000-0000-000000000000}"/>
          </ac:spMkLst>
        </pc:spChg>
        <pc:spChg chg="mod">
          <ac:chgData name="Amanda Suzuki" userId="S::amanda.suzuki@eal.org.uk::481664d6-57b2-43ee-8909-51abec9171fa" providerId="AD" clId="Web-{753666F5-928D-4F22-FDFA-3EA465401D70}" dt="2026-08-24T14:03:47.671" v="27" actId="14100"/>
          <ac:spMkLst>
            <pc:docMk/>
            <pc:sldMk cId="0" sldId="271"/>
            <ac:spMk id="331" creationId="{00000000-0000-0000-0000-000000000000}"/>
          </ac:spMkLst>
        </pc:spChg>
        <pc:spChg chg="mod">
          <ac:chgData name="Amanda Suzuki" userId="S::amanda.suzuki@eal.org.uk::481664d6-57b2-43ee-8909-51abec9171fa" providerId="AD" clId="Web-{753666F5-928D-4F22-FDFA-3EA465401D70}" dt="2026-08-24T14:03:21.826" v="21" actId="14100"/>
          <ac:spMkLst>
            <pc:docMk/>
            <pc:sldMk cId="0" sldId="271"/>
            <ac:spMk id="332" creationId="{00000000-0000-0000-0000-000000000000}"/>
          </ac:spMkLst>
        </pc:spChg>
        <pc:spChg chg="mod">
          <ac:chgData name="Amanda Suzuki" userId="S::amanda.suzuki@eal.org.uk::481664d6-57b2-43ee-8909-51abec9171fa" providerId="AD" clId="Web-{753666F5-928D-4F22-FDFA-3EA465401D70}" dt="2026-08-24T14:02:43.966" v="10" actId="20577"/>
          <ac:spMkLst>
            <pc:docMk/>
            <pc:sldMk cId="0" sldId="271"/>
            <ac:spMk id="333" creationId="{00000000-0000-0000-0000-000000000000}"/>
          </ac:spMkLst>
        </pc:spChg>
        <pc:spChg chg="mod">
          <ac:chgData name="Amanda Suzuki" userId="S::amanda.suzuki@eal.org.uk::481664d6-57b2-43ee-8909-51abec9171fa" providerId="AD" clId="Web-{753666F5-928D-4F22-FDFA-3EA465401D70}" dt="2026-08-24T14:03:40.046" v="25" actId="14100"/>
          <ac:spMkLst>
            <pc:docMk/>
            <pc:sldMk cId="0" sldId="271"/>
            <ac:spMk id="334" creationId="{00000000-0000-0000-0000-000000000000}"/>
          </ac:spMkLst>
        </pc:spChg>
        <pc:spChg chg="mod">
          <ac:chgData name="Amanda Suzuki" userId="S::amanda.suzuki@eal.org.uk::481664d6-57b2-43ee-8909-51abec9171fa" providerId="AD" clId="Web-{753666F5-928D-4F22-FDFA-3EA465401D70}" dt="2026-08-24T14:03:00.357" v="14" actId="1076"/>
          <ac:spMkLst>
            <pc:docMk/>
            <pc:sldMk cId="0" sldId="271"/>
            <ac:spMk id="335" creationId="{00000000-0000-0000-0000-000000000000}"/>
          </ac:spMkLst>
        </pc:spChg>
        <pc:grpChg chg="mod">
          <ac:chgData name="Amanda Suzuki" userId="S::amanda.suzuki@eal.org.uk::481664d6-57b2-43ee-8909-51abec9171fa" providerId="AD" clId="Web-{753666F5-928D-4F22-FDFA-3EA465401D70}" dt="2026-08-24T14:03:28.186" v="22" actId="1076"/>
          <ac:grpSpMkLst>
            <pc:docMk/>
            <pc:sldMk cId="0" sldId="271"/>
            <ac:grpSpMk id="327" creationId="{00000000-0000-0000-0000-000000000000}"/>
          </ac:grpSpMkLst>
        </pc:grpChg>
      </pc:sldChg>
      <pc:sldChg chg="delSp modSp">
        <pc:chgData name="Amanda Suzuki" userId="S::amanda.suzuki@eal.org.uk::481664d6-57b2-43ee-8909-51abec9171fa" providerId="AD" clId="Web-{753666F5-928D-4F22-FDFA-3EA465401D70}" dt="2026-08-24T14:05:00.767" v="44" actId="20577"/>
        <pc:sldMkLst>
          <pc:docMk/>
          <pc:sldMk cId="0" sldId="272"/>
        </pc:sldMkLst>
        <pc:spChg chg="mod">
          <ac:chgData name="Amanda Suzuki" userId="S::amanda.suzuki@eal.org.uk::481664d6-57b2-43ee-8909-51abec9171fa" providerId="AD" clId="Web-{753666F5-928D-4F22-FDFA-3EA465401D70}" dt="2026-08-24T14:04:11.062" v="28" actId="20577"/>
          <ac:spMkLst>
            <pc:docMk/>
            <pc:sldMk cId="0" sldId="272"/>
            <ac:spMk id="345" creationId="{00000000-0000-0000-0000-000000000000}"/>
          </ac:spMkLst>
        </pc:spChg>
        <pc:spChg chg="mod">
          <ac:chgData name="Amanda Suzuki" userId="S::amanda.suzuki@eal.org.uk::481664d6-57b2-43ee-8909-51abec9171fa" providerId="AD" clId="Web-{753666F5-928D-4F22-FDFA-3EA465401D70}" dt="2026-08-24T14:05:00.767" v="44" actId="20577"/>
          <ac:spMkLst>
            <pc:docMk/>
            <pc:sldMk cId="0" sldId="272"/>
            <ac:spMk id="348" creationId="{00000000-0000-0000-0000-000000000000}"/>
          </ac:spMkLst>
        </pc:spChg>
        <pc:grpChg chg="mod">
          <ac:chgData name="Amanda Suzuki" userId="S::amanda.suzuki@eal.org.uk::481664d6-57b2-43ee-8909-51abec9171fa" providerId="AD" clId="Web-{753666F5-928D-4F22-FDFA-3EA465401D70}" dt="2026-08-24T14:04:55.439" v="42" actId="14100"/>
          <ac:grpSpMkLst>
            <pc:docMk/>
            <pc:sldMk cId="0" sldId="272"/>
            <ac:grpSpMk id="343" creationId="{00000000-0000-0000-0000-000000000000}"/>
          </ac:grpSpMkLst>
        </pc:grpChg>
        <pc:grpChg chg="mod">
          <ac:chgData name="Amanda Suzuki" userId="S::amanda.suzuki@eal.org.uk::481664d6-57b2-43ee-8909-51abec9171fa" providerId="AD" clId="Web-{753666F5-928D-4F22-FDFA-3EA465401D70}" dt="2026-08-24T14:04:57.251" v="43" actId="14100"/>
          <ac:grpSpMkLst>
            <pc:docMk/>
            <pc:sldMk cId="0" sldId="272"/>
            <ac:grpSpMk id="346" creationId="{00000000-0000-0000-0000-000000000000}"/>
          </ac:grpSpMkLst>
        </pc:grpChg>
      </pc:sldChg>
      <pc:sldChg chg="delSp modSp">
        <pc:chgData name="Amanda Suzuki" userId="S::amanda.suzuki@eal.org.uk::481664d6-57b2-43ee-8909-51abec9171fa" providerId="AD" clId="Web-{753666F5-928D-4F22-FDFA-3EA465401D70}" dt="2026-08-24T14:08:07.507" v="82" actId="14100"/>
        <pc:sldMkLst>
          <pc:docMk/>
          <pc:sldMk cId="0" sldId="273"/>
        </pc:sldMkLst>
        <pc:spChg chg="mod">
          <ac:chgData name="Amanda Suzuki" userId="S::amanda.suzuki@eal.org.uk::481664d6-57b2-43ee-8909-51abec9171fa" providerId="AD" clId="Web-{753666F5-928D-4F22-FDFA-3EA465401D70}" dt="2026-08-24T14:07:44.616" v="65" actId="20577"/>
          <ac:spMkLst>
            <pc:docMk/>
            <pc:sldMk cId="0" sldId="273"/>
            <ac:spMk id="357" creationId="{00000000-0000-0000-0000-000000000000}"/>
          </ac:spMkLst>
        </pc:spChg>
        <pc:spChg chg="mod">
          <ac:chgData name="Amanda Suzuki" userId="S::amanda.suzuki@eal.org.uk::481664d6-57b2-43ee-8909-51abec9171fa" providerId="AD" clId="Web-{753666F5-928D-4F22-FDFA-3EA465401D70}" dt="2026-08-24T14:07:08.709" v="49" actId="20577"/>
          <ac:spMkLst>
            <pc:docMk/>
            <pc:sldMk cId="0" sldId="273"/>
            <ac:spMk id="361" creationId="{00000000-0000-0000-0000-000000000000}"/>
          </ac:spMkLst>
        </pc:spChg>
        <pc:spChg chg="mod">
          <ac:chgData name="Amanda Suzuki" userId="S::amanda.suzuki@eal.org.uk::481664d6-57b2-43ee-8909-51abec9171fa" providerId="AD" clId="Web-{753666F5-928D-4F22-FDFA-3EA465401D70}" dt="2026-08-24T14:07:34.444" v="55" actId="20577"/>
          <ac:spMkLst>
            <pc:docMk/>
            <pc:sldMk cId="0" sldId="273"/>
            <ac:spMk id="364" creationId="{00000000-0000-0000-0000-000000000000}"/>
          </ac:spMkLst>
        </pc:spChg>
        <pc:grpChg chg="mod">
          <ac:chgData name="Amanda Suzuki" userId="S::amanda.suzuki@eal.org.uk::481664d6-57b2-43ee-8909-51abec9171fa" providerId="AD" clId="Web-{753666F5-928D-4F22-FDFA-3EA465401D70}" dt="2026-08-24T14:08:05.164" v="81" actId="14100"/>
          <ac:grpSpMkLst>
            <pc:docMk/>
            <pc:sldMk cId="0" sldId="273"/>
            <ac:grpSpMk id="359" creationId="{00000000-0000-0000-0000-000000000000}"/>
          </ac:grpSpMkLst>
        </pc:grpChg>
        <pc:grpChg chg="mod">
          <ac:chgData name="Amanda Suzuki" userId="S::amanda.suzuki@eal.org.uk::481664d6-57b2-43ee-8909-51abec9171fa" providerId="AD" clId="Web-{753666F5-928D-4F22-FDFA-3EA465401D70}" dt="2026-08-24T14:08:07.507" v="82" actId="14100"/>
          <ac:grpSpMkLst>
            <pc:docMk/>
            <pc:sldMk cId="0" sldId="273"/>
            <ac:grpSpMk id="362" creationId="{00000000-0000-0000-0000-000000000000}"/>
          </ac:grpSpMkLst>
        </pc:grpChg>
      </pc:sldChg>
      <pc:sldChg chg="delSp modSp">
        <pc:chgData name="Amanda Suzuki" userId="S::amanda.suzuki@eal.org.uk::481664d6-57b2-43ee-8909-51abec9171fa" providerId="AD" clId="Web-{753666F5-928D-4F22-FDFA-3EA465401D70}" dt="2026-08-24T14:10:14.699" v="121" actId="20577"/>
        <pc:sldMkLst>
          <pc:docMk/>
          <pc:sldMk cId="0" sldId="274"/>
        </pc:sldMkLst>
        <pc:spChg chg="mod">
          <ac:chgData name="Amanda Suzuki" userId="S::amanda.suzuki@eal.org.uk::481664d6-57b2-43ee-8909-51abec9171fa" providerId="AD" clId="Web-{753666F5-928D-4F22-FDFA-3EA465401D70}" dt="2026-08-24T14:09:37.589" v="106" actId="20577"/>
          <ac:spMkLst>
            <pc:docMk/>
            <pc:sldMk cId="0" sldId="274"/>
            <ac:spMk id="376" creationId="{00000000-0000-0000-0000-000000000000}"/>
          </ac:spMkLst>
        </pc:spChg>
        <pc:spChg chg="mod">
          <ac:chgData name="Amanda Suzuki" userId="S::amanda.suzuki@eal.org.uk::481664d6-57b2-43ee-8909-51abec9171fa" providerId="AD" clId="Web-{753666F5-928D-4F22-FDFA-3EA465401D70}" dt="2026-08-24T14:10:04.683" v="119" actId="20577"/>
          <ac:spMkLst>
            <pc:docMk/>
            <pc:sldMk cId="0" sldId="274"/>
            <ac:spMk id="379" creationId="{00000000-0000-0000-0000-000000000000}"/>
          </ac:spMkLst>
        </pc:spChg>
        <pc:spChg chg="mod">
          <ac:chgData name="Amanda Suzuki" userId="S::amanda.suzuki@eal.org.uk::481664d6-57b2-43ee-8909-51abec9171fa" providerId="AD" clId="Web-{753666F5-928D-4F22-FDFA-3EA465401D70}" dt="2026-08-24T14:10:10.793" v="120" actId="20577"/>
          <ac:spMkLst>
            <pc:docMk/>
            <pc:sldMk cId="0" sldId="274"/>
            <ac:spMk id="382" creationId="{00000000-0000-0000-0000-000000000000}"/>
          </ac:spMkLst>
        </pc:spChg>
        <pc:spChg chg="mod">
          <ac:chgData name="Amanda Suzuki" userId="S::amanda.suzuki@eal.org.uk::481664d6-57b2-43ee-8909-51abec9171fa" providerId="AD" clId="Web-{753666F5-928D-4F22-FDFA-3EA465401D70}" dt="2026-08-24T14:10:14.699" v="121" actId="20577"/>
          <ac:spMkLst>
            <pc:docMk/>
            <pc:sldMk cId="0" sldId="274"/>
            <ac:spMk id="385" creationId="{00000000-0000-0000-0000-000000000000}"/>
          </ac:spMkLst>
        </pc:spChg>
        <pc:grpChg chg="mod">
          <ac:chgData name="Amanda Suzuki" userId="S::amanda.suzuki@eal.org.uk::481664d6-57b2-43ee-8909-51abec9171fa" providerId="AD" clId="Web-{753666F5-928D-4F22-FDFA-3EA465401D70}" dt="2026-08-24T14:09:53.136" v="114" actId="14100"/>
          <ac:grpSpMkLst>
            <pc:docMk/>
            <pc:sldMk cId="0" sldId="274"/>
            <ac:grpSpMk id="377" creationId="{00000000-0000-0000-0000-000000000000}"/>
          </ac:grpSpMkLst>
        </pc:grpChg>
        <pc:grpChg chg="mod">
          <ac:chgData name="Amanda Suzuki" userId="S::amanda.suzuki@eal.org.uk::481664d6-57b2-43ee-8909-51abec9171fa" providerId="AD" clId="Web-{753666F5-928D-4F22-FDFA-3EA465401D70}" dt="2026-08-24T14:09:55.620" v="116" actId="14100"/>
          <ac:grpSpMkLst>
            <pc:docMk/>
            <pc:sldMk cId="0" sldId="274"/>
            <ac:grpSpMk id="380" creationId="{00000000-0000-0000-0000-000000000000}"/>
          </ac:grpSpMkLst>
        </pc:grpChg>
        <pc:grpChg chg="mod">
          <ac:chgData name="Amanda Suzuki" userId="S::amanda.suzuki@eal.org.uk::481664d6-57b2-43ee-8909-51abec9171fa" providerId="AD" clId="Web-{753666F5-928D-4F22-FDFA-3EA465401D70}" dt="2026-08-24T14:10:00.527" v="118" actId="14100"/>
          <ac:grpSpMkLst>
            <pc:docMk/>
            <pc:sldMk cId="0" sldId="274"/>
            <ac:grpSpMk id="383" creationId="{00000000-0000-0000-0000-000000000000}"/>
          </ac:grpSpMkLst>
        </pc:grpChg>
      </pc:sldChg>
      <pc:sldChg chg="delSp modSp">
        <pc:chgData name="Amanda Suzuki" userId="S::amanda.suzuki@eal.org.uk::481664d6-57b2-43ee-8909-51abec9171fa" providerId="AD" clId="Web-{753666F5-928D-4F22-FDFA-3EA465401D70}" dt="2026-08-24T14:12:40.626" v="179" actId="1076"/>
        <pc:sldMkLst>
          <pc:docMk/>
          <pc:sldMk cId="0" sldId="275"/>
        </pc:sldMkLst>
        <pc:spChg chg="mod">
          <ac:chgData name="Amanda Suzuki" userId="S::amanda.suzuki@eal.org.uk::481664d6-57b2-43ee-8909-51abec9171fa" providerId="AD" clId="Web-{753666F5-928D-4F22-FDFA-3EA465401D70}" dt="2026-08-24T14:11:20.639" v="153" actId="20577"/>
          <ac:spMkLst>
            <pc:docMk/>
            <pc:sldMk cId="0" sldId="275"/>
            <ac:spMk id="402" creationId="{00000000-0000-0000-0000-000000000000}"/>
          </ac:spMkLst>
        </pc:spChg>
        <pc:spChg chg="mod">
          <ac:chgData name="Amanda Suzuki" userId="S::amanda.suzuki@eal.org.uk::481664d6-57b2-43ee-8909-51abec9171fa" providerId="AD" clId="Web-{753666F5-928D-4F22-FDFA-3EA465401D70}" dt="2026-08-24T14:12:40.626" v="179" actId="1076"/>
          <ac:spMkLst>
            <pc:docMk/>
            <pc:sldMk cId="0" sldId="275"/>
            <ac:spMk id="405" creationId="{00000000-0000-0000-0000-000000000000}"/>
          </ac:spMkLst>
        </pc:spChg>
        <pc:grpChg chg="mod">
          <ac:chgData name="Amanda Suzuki" userId="S::amanda.suzuki@eal.org.uk::481664d6-57b2-43ee-8909-51abec9171fa" providerId="AD" clId="Web-{753666F5-928D-4F22-FDFA-3EA465401D70}" dt="2026-08-24T14:11:40.030" v="163" actId="14100"/>
          <ac:grpSpMkLst>
            <pc:docMk/>
            <pc:sldMk cId="0" sldId="275"/>
            <ac:grpSpMk id="403" creationId="{00000000-0000-0000-0000-000000000000}"/>
          </ac:grpSpMkLst>
        </pc:grpChg>
      </pc:sldChg>
      <pc:sldChg chg="addSp delSp modSp">
        <pc:chgData name="Amanda Suzuki" userId="S::amanda.suzuki@eal.org.uk::481664d6-57b2-43ee-8909-51abec9171fa" providerId="AD" clId="Web-{753666F5-928D-4F22-FDFA-3EA465401D70}" dt="2026-08-24T14:15:04.755" v="231" actId="20577"/>
        <pc:sldMkLst>
          <pc:docMk/>
          <pc:sldMk cId="0" sldId="276"/>
        </pc:sldMkLst>
        <pc:spChg chg="mod">
          <ac:chgData name="Amanda Suzuki" userId="S::amanda.suzuki@eal.org.uk::481664d6-57b2-43ee-8909-51abec9171fa" providerId="AD" clId="Web-{753666F5-928D-4F22-FDFA-3EA465401D70}" dt="2026-08-24T14:13:53.675" v="204" actId="20577"/>
          <ac:spMkLst>
            <pc:docMk/>
            <pc:sldMk cId="0" sldId="276"/>
            <ac:spMk id="417" creationId="{00000000-0000-0000-0000-000000000000}"/>
          </ac:spMkLst>
        </pc:spChg>
        <pc:spChg chg="mod">
          <ac:chgData name="Amanda Suzuki" userId="S::amanda.suzuki@eal.org.uk::481664d6-57b2-43ee-8909-51abec9171fa" providerId="AD" clId="Web-{753666F5-928D-4F22-FDFA-3EA465401D70}" dt="2026-08-24T14:14:45.536" v="227" actId="20577"/>
          <ac:spMkLst>
            <pc:docMk/>
            <pc:sldMk cId="0" sldId="276"/>
            <ac:spMk id="421" creationId="{00000000-0000-0000-0000-000000000000}"/>
          </ac:spMkLst>
        </pc:spChg>
        <pc:spChg chg="mod">
          <ac:chgData name="Amanda Suzuki" userId="S::amanda.suzuki@eal.org.uk::481664d6-57b2-43ee-8909-51abec9171fa" providerId="AD" clId="Web-{753666F5-928D-4F22-FDFA-3EA465401D70}" dt="2026-08-24T14:14:49.614" v="228" actId="20577"/>
          <ac:spMkLst>
            <pc:docMk/>
            <pc:sldMk cId="0" sldId="276"/>
            <ac:spMk id="424" creationId="{00000000-0000-0000-0000-000000000000}"/>
          </ac:spMkLst>
        </pc:spChg>
        <pc:spChg chg="mod">
          <ac:chgData name="Amanda Suzuki" userId="S::amanda.suzuki@eal.org.uk::481664d6-57b2-43ee-8909-51abec9171fa" providerId="AD" clId="Web-{753666F5-928D-4F22-FDFA-3EA465401D70}" dt="2026-08-24T14:14:56.849" v="229" actId="20577"/>
          <ac:spMkLst>
            <pc:docMk/>
            <pc:sldMk cId="0" sldId="276"/>
            <ac:spMk id="427" creationId="{00000000-0000-0000-0000-000000000000}"/>
          </ac:spMkLst>
        </pc:spChg>
        <pc:spChg chg="mod">
          <ac:chgData name="Amanda Suzuki" userId="S::amanda.suzuki@eal.org.uk::481664d6-57b2-43ee-8909-51abec9171fa" providerId="AD" clId="Web-{753666F5-928D-4F22-FDFA-3EA465401D70}" dt="2026-08-24T14:15:00.615" v="230" actId="20577"/>
          <ac:spMkLst>
            <pc:docMk/>
            <pc:sldMk cId="0" sldId="276"/>
            <ac:spMk id="430" creationId="{00000000-0000-0000-0000-000000000000}"/>
          </ac:spMkLst>
        </pc:spChg>
        <pc:spChg chg="mod">
          <ac:chgData name="Amanda Suzuki" userId="S::amanda.suzuki@eal.org.uk::481664d6-57b2-43ee-8909-51abec9171fa" providerId="AD" clId="Web-{753666F5-928D-4F22-FDFA-3EA465401D70}" dt="2026-08-24T14:15:04.755" v="231" actId="20577"/>
          <ac:spMkLst>
            <pc:docMk/>
            <pc:sldMk cId="0" sldId="276"/>
            <ac:spMk id="433" creationId="{00000000-0000-0000-0000-000000000000}"/>
          </ac:spMkLst>
        </pc:spChg>
        <pc:grpChg chg="add del mod">
          <ac:chgData name="Amanda Suzuki" userId="S::amanda.suzuki@eal.org.uk::481664d6-57b2-43ee-8909-51abec9171fa" providerId="AD" clId="Web-{753666F5-928D-4F22-FDFA-3EA465401D70}" dt="2026-08-24T14:14:36.317" v="225" actId="14100"/>
          <ac:grpSpMkLst>
            <pc:docMk/>
            <pc:sldMk cId="0" sldId="276"/>
            <ac:grpSpMk id="418" creationId="{00000000-0000-0000-0000-000000000000}"/>
          </ac:grpSpMkLst>
        </pc:grpChg>
      </pc:sldChg>
      <pc:sldChg chg="delSp modSp add replId">
        <pc:chgData name="Amanda Suzuki" userId="S::amanda.suzuki@eal.org.uk::481664d6-57b2-43ee-8909-51abec9171fa" providerId="AD" clId="Web-{753666F5-928D-4F22-FDFA-3EA465401D70}" dt="2026-08-24T14:04:38.079" v="36" actId="20577"/>
        <pc:sldMkLst>
          <pc:docMk/>
          <pc:sldMk cId="2062340162" sldId="293"/>
        </pc:sldMkLst>
        <pc:spChg chg="mod">
          <ac:chgData name="Amanda Suzuki" userId="S::amanda.suzuki@eal.org.uk::481664d6-57b2-43ee-8909-51abec9171fa" providerId="AD" clId="Web-{753666F5-928D-4F22-FDFA-3EA465401D70}" dt="2026-08-24T14:04:38.079" v="36" actId="20577"/>
          <ac:spMkLst>
            <pc:docMk/>
            <pc:sldMk cId="2062340162" sldId="293"/>
            <ac:spMk id="351" creationId="{F5586975-E030-F737-EA1F-E4355BEE5F36}"/>
          </ac:spMkLst>
        </pc:spChg>
        <pc:grpChg chg="mod">
          <ac:chgData name="Amanda Suzuki" userId="S::amanda.suzuki@eal.org.uk::481664d6-57b2-43ee-8909-51abec9171fa" providerId="AD" clId="Web-{753666F5-928D-4F22-FDFA-3EA465401D70}" dt="2026-08-24T14:04:28.532" v="34" actId="14100"/>
          <ac:grpSpMkLst>
            <pc:docMk/>
            <pc:sldMk cId="2062340162" sldId="293"/>
            <ac:grpSpMk id="349" creationId="{6BE28865-6C3C-D76A-99F7-3A00A85AE848}"/>
          </ac:grpSpMkLst>
        </pc:grpChg>
      </pc:sldChg>
      <pc:sldChg chg="delSp modSp add replId">
        <pc:chgData name="Amanda Suzuki" userId="S::amanda.suzuki@eal.org.uk::481664d6-57b2-43ee-8909-51abec9171fa" providerId="AD" clId="Web-{753666F5-928D-4F22-FDFA-3EA465401D70}" dt="2026-08-24T14:08:32.915" v="88" actId="20577"/>
        <pc:sldMkLst>
          <pc:docMk/>
          <pc:sldMk cId="3732593835" sldId="294"/>
        </pc:sldMkLst>
        <pc:spChg chg="mod">
          <ac:chgData name="Amanda Suzuki" userId="S::amanda.suzuki@eal.org.uk::481664d6-57b2-43ee-8909-51abec9171fa" providerId="AD" clId="Web-{753666F5-928D-4F22-FDFA-3EA465401D70}" dt="2026-08-24T14:07:50.569" v="75" actId="20577"/>
          <ac:spMkLst>
            <pc:docMk/>
            <pc:sldMk cId="3732593835" sldId="294"/>
            <ac:spMk id="357" creationId="{40F94B52-CC54-25BD-528C-D651CB713448}"/>
          </ac:spMkLst>
        </pc:spChg>
        <pc:spChg chg="mod">
          <ac:chgData name="Amanda Suzuki" userId="S::amanda.suzuki@eal.org.uk::481664d6-57b2-43ee-8909-51abec9171fa" providerId="AD" clId="Web-{753666F5-928D-4F22-FDFA-3EA465401D70}" dt="2026-08-24T14:08:32.915" v="88" actId="20577"/>
          <ac:spMkLst>
            <pc:docMk/>
            <pc:sldMk cId="3732593835" sldId="294"/>
            <ac:spMk id="370" creationId="{DC42F0F8-D694-3942-1490-BC5BCE813837}"/>
          </ac:spMkLst>
        </pc:spChg>
        <pc:grpChg chg="mod">
          <ac:chgData name="Amanda Suzuki" userId="S::amanda.suzuki@eal.org.uk::481664d6-57b2-43ee-8909-51abec9171fa" providerId="AD" clId="Web-{753666F5-928D-4F22-FDFA-3EA465401D70}" dt="2026-08-24T14:08:21.945" v="86" actId="14100"/>
          <ac:grpSpMkLst>
            <pc:docMk/>
            <pc:sldMk cId="3732593835" sldId="294"/>
            <ac:grpSpMk id="365" creationId="{0C322B48-AEA7-CFE7-C387-7170498CF21F}"/>
          </ac:grpSpMkLst>
        </pc:grpChg>
        <pc:grpChg chg="mod">
          <ac:chgData name="Amanda Suzuki" userId="S::amanda.suzuki@eal.org.uk::481664d6-57b2-43ee-8909-51abec9171fa" providerId="AD" clId="Web-{753666F5-928D-4F22-FDFA-3EA465401D70}" dt="2026-08-24T14:08:24.727" v="87" actId="1076"/>
          <ac:grpSpMkLst>
            <pc:docMk/>
            <pc:sldMk cId="3732593835" sldId="294"/>
            <ac:grpSpMk id="368" creationId="{3CD6A555-8CA7-0E8D-0F2C-B29BE8A092E6}"/>
          </ac:grpSpMkLst>
        </pc:grpChg>
      </pc:sldChg>
      <pc:sldChg chg="delSp modSp add replId">
        <pc:chgData name="Amanda Suzuki" userId="S::amanda.suzuki@eal.org.uk::481664d6-57b2-43ee-8909-51abec9171fa" providerId="AD" clId="Web-{753666F5-928D-4F22-FDFA-3EA465401D70}" dt="2026-08-24T14:10:43.903" v="135" actId="20577"/>
        <pc:sldMkLst>
          <pc:docMk/>
          <pc:sldMk cId="2292358773" sldId="295"/>
        </pc:sldMkLst>
        <pc:spChg chg="mod">
          <ac:chgData name="Amanda Suzuki" userId="S::amanda.suzuki@eal.org.uk::481664d6-57b2-43ee-8909-51abec9171fa" providerId="AD" clId="Web-{753666F5-928D-4F22-FDFA-3EA465401D70}" dt="2026-08-24T14:09:43.120" v="108" actId="20577"/>
          <ac:spMkLst>
            <pc:docMk/>
            <pc:sldMk cId="2292358773" sldId="295"/>
            <ac:spMk id="376" creationId="{CF6462FA-40FB-BF1A-411A-A5C3581D85B7}"/>
          </ac:spMkLst>
        </pc:spChg>
        <pc:spChg chg="mod">
          <ac:chgData name="Amanda Suzuki" userId="S::amanda.suzuki@eal.org.uk::481664d6-57b2-43ee-8909-51abec9171fa" providerId="AD" clId="Web-{753666F5-928D-4F22-FDFA-3EA465401D70}" dt="2026-08-24T14:10:36.794" v="133" actId="20577"/>
          <ac:spMkLst>
            <pc:docMk/>
            <pc:sldMk cId="2292358773" sldId="295"/>
            <ac:spMk id="388" creationId="{CA08FFA3-541D-0728-A923-FF982731FFF8}"/>
          </ac:spMkLst>
        </pc:spChg>
        <pc:spChg chg="mod">
          <ac:chgData name="Amanda Suzuki" userId="S::amanda.suzuki@eal.org.uk::481664d6-57b2-43ee-8909-51abec9171fa" providerId="AD" clId="Web-{753666F5-928D-4F22-FDFA-3EA465401D70}" dt="2026-08-24T14:10:39.544" v="134" actId="20577"/>
          <ac:spMkLst>
            <pc:docMk/>
            <pc:sldMk cId="2292358773" sldId="295"/>
            <ac:spMk id="391" creationId="{F0B7EC45-B7A8-D39B-3F4B-7CE07CC881AB}"/>
          </ac:spMkLst>
        </pc:spChg>
        <pc:spChg chg="mod">
          <ac:chgData name="Amanda Suzuki" userId="S::amanda.suzuki@eal.org.uk::481664d6-57b2-43ee-8909-51abec9171fa" providerId="AD" clId="Web-{753666F5-928D-4F22-FDFA-3EA465401D70}" dt="2026-08-24T14:10:43.903" v="135" actId="20577"/>
          <ac:spMkLst>
            <pc:docMk/>
            <pc:sldMk cId="2292358773" sldId="295"/>
            <ac:spMk id="394" creationId="{1C8FF2E9-5494-2D06-E04F-9D0D73321322}"/>
          </ac:spMkLst>
        </pc:spChg>
        <pc:grpChg chg="mod">
          <ac:chgData name="Amanda Suzuki" userId="S::amanda.suzuki@eal.org.uk::481664d6-57b2-43ee-8909-51abec9171fa" providerId="AD" clId="Web-{753666F5-928D-4F22-FDFA-3EA465401D70}" dt="2026-08-24T14:10:23.918" v="127" actId="14100"/>
          <ac:grpSpMkLst>
            <pc:docMk/>
            <pc:sldMk cId="2292358773" sldId="295"/>
            <ac:grpSpMk id="386" creationId="{7EB1F82B-003B-D416-86F6-3C2A2AEC5E03}"/>
          </ac:grpSpMkLst>
        </pc:grpChg>
        <pc:grpChg chg="mod">
          <ac:chgData name="Amanda Suzuki" userId="S::amanda.suzuki@eal.org.uk::481664d6-57b2-43ee-8909-51abec9171fa" providerId="AD" clId="Web-{753666F5-928D-4F22-FDFA-3EA465401D70}" dt="2026-08-24T14:10:31.106" v="130" actId="14100"/>
          <ac:grpSpMkLst>
            <pc:docMk/>
            <pc:sldMk cId="2292358773" sldId="295"/>
            <ac:grpSpMk id="389" creationId="{A27008CD-7954-8E1F-203C-7011D2EB6E48}"/>
          </ac:grpSpMkLst>
        </pc:grpChg>
        <pc:grpChg chg="mod">
          <ac:chgData name="Amanda Suzuki" userId="S::amanda.suzuki@eal.org.uk::481664d6-57b2-43ee-8909-51abec9171fa" providerId="AD" clId="Web-{753666F5-928D-4F22-FDFA-3EA465401D70}" dt="2026-08-24T14:10:33.247" v="131" actId="14100"/>
          <ac:grpSpMkLst>
            <pc:docMk/>
            <pc:sldMk cId="2292358773" sldId="295"/>
            <ac:grpSpMk id="392" creationId="{D0FA479A-8D86-315D-6AC2-DC20CA11409F}"/>
          </ac:grpSpMkLst>
        </pc:grpChg>
      </pc:sldChg>
      <pc:sldChg chg="delSp modSp add replId">
        <pc:chgData name="Amanda Suzuki" userId="S::amanda.suzuki@eal.org.uk::481664d6-57b2-43ee-8909-51abec9171fa" providerId="AD" clId="Web-{753666F5-928D-4F22-FDFA-3EA465401D70}" dt="2026-08-24T14:12:35.860" v="178" actId="1076"/>
        <pc:sldMkLst>
          <pc:docMk/>
          <pc:sldMk cId="4260312835" sldId="296"/>
        </pc:sldMkLst>
        <pc:spChg chg="mod">
          <ac:chgData name="Amanda Suzuki" userId="S::amanda.suzuki@eal.org.uk::481664d6-57b2-43ee-8909-51abec9171fa" providerId="AD" clId="Web-{753666F5-928D-4F22-FDFA-3EA465401D70}" dt="2026-08-24T14:11:27.155" v="156" actId="20577"/>
          <ac:spMkLst>
            <pc:docMk/>
            <pc:sldMk cId="4260312835" sldId="296"/>
            <ac:spMk id="402" creationId="{C646A66B-3E2A-7201-0547-48E9EC55E633}"/>
          </ac:spMkLst>
        </pc:spChg>
        <pc:spChg chg="mod">
          <ac:chgData name="Amanda Suzuki" userId="S::amanda.suzuki@eal.org.uk::481664d6-57b2-43ee-8909-51abec9171fa" providerId="AD" clId="Web-{753666F5-928D-4F22-FDFA-3EA465401D70}" dt="2026-08-24T14:12:29.500" v="176" actId="1076"/>
          <ac:spMkLst>
            <pc:docMk/>
            <pc:sldMk cId="4260312835" sldId="296"/>
            <ac:spMk id="407" creationId="{68F6F16F-D01E-AE1C-BAAD-3B0F2AE46451}"/>
          </ac:spMkLst>
        </pc:spChg>
        <pc:spChg chg="mod">
          <ac:chgData name="Amanda Suzuki" userId="S::amanda.suzuki@eal.org.uk::481664d6-57b2-43ee-8909-51abec9171fa" providerId="AD" clId="Web-{753666F5-928D-4F22-FDFA-3EA465401D70}" dt="2026-08-24T14:12:32.063" v="177" actId="1076"/>
          <ac:spMkLst>
            <pc:docMk/>
            <pc:sldMk cId="4260312835" sldId="296"/>
            <ac:spMk id="408" creationId="{46A559FF-D0A5-FDEF-F12D-04AD766620DF}"/>
          </ac:spMkLst>
        </pc:spChg>
        <pc:grpChg chg="mod">
          <ac:chgData name="Amanda Suzuki" userId="S::amanda.suzuki@eal.org.uk::481664d6-57b2-43ee-8909-51abec9171fa" providerId="AD" clId="Web-{753666F5-928D-4F22-FDFA-3EA465401D70}" dt="2026-08-24T14:12:35.860" v="178" actId="1076"/>
          <ac:grpSpMkLst>
            <pc:docMk/>
            <pc:sldMk cId="4260312835" sldId="296"/>
            <ac:grpSpMk id="406" creationId="{ADA2241B-7C96-BE49-12AC-1402A5DF0F25}"/>
          </ac:grpSpMkLst>
        </pc:grpChg>
      </pc:sldChg>
      <pc:sldChg chg="delSp modSp add replId">
        <pc:chgData name="Amanda Suzuki" userId="S::amanda.suzuki@eal.org.uk::481664d6-57b2-43ee-8909-51abec9171fa" providerId="AD" clId="Web-{753666F5-928D-4F22-FDFA-3EA465401D70}" dt="2026-08-24T14:13:30.815" v="193" actId="14100"/>
        <pc:sldMkLst>
          <pc:docMk/>
          <pc:sldMk cId="3322018171" sldId="297"/>
        </pc:sldMkLst>
        <pc:spChg chg="mod">
          <ac:chgData name="Amanda Suzuki" userId="S::amanda.suzuki@eal.org.uk::481664d6-57b2-43ee-8909-51abec9171fa" providerId="AD" clId="Web-{753666F5-928D-4F22-FDFA-3EA465401D70}" dt="2026-08-24T14:11:30.545" v="159" actId="20577"/>
          <ac:spMkLst>
            <pc:docMk/>
            <pc:sldMk cId="3322018171" sldId="297"/>
            <ac:spMk id="402" creationId="{3D62B90A-23B6-A1F9-228E-5696B66CE800}"/>
          </ac:spMkLst>
        </pc:spChg>
        <pc:spChg chg="mod">
          <ac:chgData name="Amanda Suzuki" userId="S::amanda.suzuki@eal.org.uk::481664d6-57b2-43ee-8909-51abec9171fa" providerId="AD" clId="Web-{753666F5-928D-4F22-FDFA-3EA465401D70}" dt="2026-08-24T14:13:27.955" v="192" actId="1076"/>
          <ac:spMkLst>
            <pc:docMk/>
            <pc:sldMk cId="3322018171" sldId="297"/>
            <ac:spMk id="411" creationId="{DC554A4C-B3A3-D484-4D47-E7F3A3863746}"/>
          </ac:spMkLst>
        </pc:spChg>
        <pc:grpChg chg="mod">
          <ac:chgData name="Amanda Suzuki" userId="S::amanda.suzuki@eal.org.uk::481664d6-57b2-43ee-8909-51abec9171fa" providerId="AD" clId="Web-{753666F5-928D-4F22-FDFA-3EA465401D70}" dt="2026-08-24T14:13:30.815" v="193" actId="14100"/>
          <ac:grpSpMkLst>
            <pc:docMk/>
            <pc:sldMk cId="3322018171" sldId="297"/>
            <ac:grpSpMk id="409" creationId="{70CE0C8C-55DC-83B4-9514-307285424F8E}"/>
          </ac:grpSpMkLst>
        </pc:grpChg>
      </pc:sldChg>
      <pc:sldChg chg="modSp add replId">
        <pc:chgData name="Amanda Suzuki" userId="S::amanda.suzuki@eal.org.uk::481664d6-57b2-43ee-8909-51abec9171fa" providerId="AD" clId="Web-{753666F5-928D-4F22-FDFA-3EA465401D70}" dt="2026-08-24T14:13:58.925" v="206" actId="20577"/>
        <pc:sldMkLst>
          <pc:docMk/>
          <pc:sldMk cId="2568629322" sldId="298"/>
        </pc:sldMkLst>
        <pc:spChg chg="mod">
          <ac:chgData name="Amanda Suzuki" userId="S::amanda.suzuki@eal.org.uk::481664d6-57b2-43ee-8909-51abec9171fa" providerId="AD" clId="Web-{753666F5-928D-4F22-FDFA-3EA465401D70}" dt="2026-08-24T14:13:58.925" v="206" actId="20577"/>
          <ac:spMkLst>
            <pc:docMk/>
            <pc:sldMk cId="2568629322" sldId="298"/>
            <ac:spMk id="417" creationId="{61384E3E-C4D1-3BA2-08B5-1346E277FDEE}"/>
          </ac:spMkLst>
        </pc:spChg>
      </pc:sldChg>
    </pc:docChg>
  </pc:docChgLst>
  <pc:docChgLst>
    <pc:chgData name="Williams, Sian" userId="f643701a-3517-4348-bd1c-bbad90f72c55" providerId="ADAL" clId="{66DBB4B2-6617-4A67-9DB0-51A02D214305}"/>
    <pc:docChg chg="undo custSel modSld modMainMaster">
      <pc:chgData name="Williams, Sian" userId="f643701a-3517-4348-bd1c-bbad90f72c55" providerId="ADAL" clId="{66DBB4B2-6617-4A67-9DB0-51A02D214305}" dt="2026-09-07T16:34:55.392" v="42" actId="1076"/>
      <pc:docMkLst>
        <pc:docMk/>
      </pc:docMkLst>
      <pc:sldChg chg="modSp mod">
        <pc:chgData name="Williams, Sian" userId="f643701a-3517-4348-bd1c-bbad90f72c55" providerId="ADAL" clId="{66DBB4B2-6617-4A67-9DB0-51A02D214305}" dt="2026-09-07T16:28:43.097" v="17" actId="1076"/>
        <pc:sldMkLst>
          <pc:docMk/>
          <pc:sldMk cId="0" sldId="258"/>
        </pc:sldMkLst>
        <pc:spChg chg="mod">
          <ac:chgData name="Williams, Sian" userId="f643701a-3517-4348-bd1c-bbad90f72c55" providerId="ADAL" clId="{66DBB4B2-6617-4A67-9DB0-51A02D214305}" dt="2026-09-07T16:27:58.402" v="4" actId="20577"/>
          <ac:spMkLst>
            <pc:docMk/>
            <pc:sldMk cId="0" sldId="258"/>
            <ac:spMk id="93" creationId="{00000000-0000-0000-0000-000000000000}"/>
          </ac:spMkLst>
        </pc:spChg>
        <pc:spChg chg="mod">
          <ac:chgData name="Williams, Sian" userId="f643701a-3517-4348-bd1c-bbad90f72c55" providerId="ADAL" clId="{66DBB4B2-6617-4A67-9DB0-51A02D214305}" dt="2026-09-07T16:28:23.209" v="12" actId="1076"/>
          <ac:spMkLst>
            <pc:docMk/>
            <pc:sldMk cId="0" sldId="258"/>
            <ac:spMk id="95" creationId="{00000000-0000-0000-0000-000000000000}"/>
          </ac:spMkLst>
        </pc:spChg>
        <pc:spChg chg="mod">
          <ac:chgData name="Williams, Sian" userId="f643701a-3517-4348-bd1c-bbad90f72c55" providerId="ADAL" clId="{66DBB4B2-6617-4A67-9DB0-51A02D214305}" dt="2026-09-07T16:28:19.313" v="11" actId="1076"/>
          <ac:spMkLst>
            <pc:docMk/>
            <pc:sldMk cId="0" sldId="258"/>
            <ac:spMk id="96" creationId="{00000000-0000-0000-0000-000000000000}"/>
          </ac:spMkLst>
        </pc:spChg>
        <pc:spChg chg="mod">
          <ac:chgData name="Williams, Sian" userId="f643701a-3517-4348-bd1c-bbad90f72c55" providerId="ADAL" clId="{66DBB4B2-6617-4A67-9DB0-51A02D214305}" dt="2026-09-07T16:28:33.555" v="14" actId="1076"/>
          <ac:spMkLst>
            <pc:docMk/>
            <pc:sldMk cId="0" sldId="258"/>
            <ac:spMk id="98" creationId="{00000000-0000-0000-0000-000000000000}"/>
          </ac:spMkLst>
        </pc:spChg>
        <pc:spChg chg="mod">
          <ac:chgData name="Williams, Sian" userId="f643701a-3517-4348-bd1c-bbad90f72c55" providerId="ADAL" clId="{66DBB4B2-6617-4A67-9DB0-51A02D214305}" dt="2026-09-07T16:28:36.801" v="15" actId="1076"/>
          <ac:spMkLst>
            <pc:docMk/>
            <pc:sldMk cId="0" sldId="258"/>
            <ac:spMk id="99" creationId="{00000000-0000-0000-0000-000000000000}"/>
          </ac:spMkLst>
        </pc:spChg>
        <pc:spChg chg="mod">
          <ac:chgData name="Williams, Sian" userId="f643701a-3517-4348-bd1c-bbad90f72c55" providerId="ADAL" clId="{66DBB4B2-6617-4A67-9DB0-51A02D214305}" dt="2026-09-07T16:28:40.346" v="16" actId="1076"/>
          <ac:spMkLst>
            <pc:docMk/>
            <pc:sldMk cId="0" sldId="258"/>
            <ac:spMk id="101" creationId="{00000000-0000-0000-0000-000000000000}"/>
          </ac:spMkLst>
        </pc:spChg>
        <pc:spChg chg="mod">
          <ac:chgData name="Williams, Sian" userId="f643701a-3517-4348-bd1c-bbad90f72c55" providerId="ADAL" clId="{66DBB4B2-6617-4A67-9DB0-51A02D214305}" dt="2026-09-07T16:28:03.595" v="7" actId="20577"/>
          <ac:spMkLst>
            <pc:docMk/>
            <pc:sldMk cId="0" sldId="258"/>
            <ac:spMk id="102" creationId="{00000000-0000-0000-0000-000000000000}"/>
          </ac:spMkLst>
        </pc:spChg>
        <pc:grpChg chg="mod">
          <ac:chgData name="Williams, Sian" userId="f643701a-3517-4348-bd1c-bbad90f72c55" providerId="ADAL" clId="{66DBB4B2-6617-4A67-9DB0-51A02D214305}" dt="2026-09-07T16:28:10.082" v="8" actId="1076"/>
          <ac:grpSpMkLst>
            <pc:docMk/>
            <pc:sldMk cId="0" sldId="258"/>
            <ac:grpSpMk id="91" creationId="{00000000-0000-0000-0000-000000000000}"/>
          </ac:grpSpMkLst>
        </pc:grpChg>
        <pc:grpChg chg="mod">
          <ac:chgData name="Williams, Sian" userId="f643701a-3517-4348-bd1c-bbad90f72c55" providerId="ADAL" clId="{66DBB4B2-6617-4A67-9DB0-51A02D214305}" dt="2026-09-07T16:28:43.097" v="17" actId="1076"/>
          <ac:grpSpMkLst>
            <pc:docMk/>
            <pc:sldMk cId="0" sldId="258"/>
            <ac:grpSpMk id="104" creationId="{00000000-0000-0000-0000-000000000000}"/>
          </ac:grpSpMkLst>
        </pc:grpChg>
      </pc:sldChg>
      <pc:sldChg chg="modSp mod">
        <pc:chgData name="Williams, Sian" userId="f643701a-3517-4348-bd1c-bbad90f72c55" providerId="ADAL" clId="{66DBB4B2-6617-4A67-9DB0-51A02D214305}" dt="2026-09-07T16:29:32.780" v="19" actId="20577"/>
        <pc:sldMkLst>
          <pc:docMk/>
          <pc:sldMk cId="0" sldId="263"/>
        </pc:sldMkLst>
        <pc:spChg chg="mod">
          <ac:chgData name="Williams, Sian" userId="f643701a-3517-4348-bd1c-bbad90f72c55" providerId="ADAL" clId="{66DBB4B2-6617-4A67-9DB0-51A02D214305}" dt="2026-09-07T16:29:32.780" v="19" actId="20577"/>
          <ac:spMkLst>
            <pc:docMk/>
            <pc:sldMk cId="0" sldId="263"/>
            <ac:spMk id="209" creationId="{00000000-0000-0000-0000-000000000000}"/>
          </ac:spMkLst>
        </pc:spChg>
      </pc:sldChg>
      <pc:sldChg chg="modSp mod">
        <pc:chgData name="Williams, Sian" userId="f643701a-3517-4348-bd1c-bbad90f72c55" providerId="ADAL" clId="{66DBB4B2-6617-4A67-9DB0-51A02D214305}" dt="2026-09-07T16:31:29.481" v="28" actId="1076"/>
        <pc:sldMkLst>
          <pc:docMk/>
          <pc:sldMk cId="0" sldId="271"/>
        </pc:sldMkLst>
        <pc:spChg chg="mod">
          <ac:chgData name="Williams, Sian" userId="f643701a-3517-4348-bd1c-bbad90f72c55" providerId="ADAL" clId="{66DBB4B2-6617-4A67-9DB0-51A02D214305}" dt="2026-09-07T16:30:39.369" v="20" actId="14100"/>
          <ac:spMkLst>
            <pc:docMk/>
            <pc:sldMk cId="0" sldId="271"/>
            <ac:spMk id="328" creationId="{00000000-0000-0000-0000-000000000000}"/>
          </ac:spMkLst>
        </pc:spChg>
        <pc:spChg chg="mod">
          <ac:chgData name="Williams, Sian" userId="f643701a-3517-4348-bd1c-bbad90f72c55" providerId="ADAL" clId="{66DBB4B2-6617-4A67-9DB0-51A02D214305}" dt="2026-09-07T16:31:11.448" v="24" actId="14100"/>
          <ac:spMkLst>
            <pc:docMk/>
            <pc:sldMk cId="0" sldId="271"/>
            <ac:spMk id="330" creationId="{00000000-0000-0000-0000-000000000000}"/>
          </ac:spMkLst>
        </pc:spChg>
        <pc:spChg chg="mod">
          <ac:chgData name="Williams, Sian" userId="f643701a-3517-4348-bd1c-bbad90f72c55" providerId="ADAL" clId="{66DBB4B2-6617-4A67-9DB0-51A02D214305}" dt="2026-09-07T16:31:17.177" v="25" actId="1076"/>
          <ac:spMkLst>
            <pc:docMk/>
            <pc:sldMk cId="0" sldId="271"/>
            <ac:spMk id="331" creationId="{00000000-0000-0000-0000-000000000000}"/>
          </ac:spMkLst>
        </pc:spChg>
        <pc:spChg chg="mod">
          <ac:chgData name="Williams, Sian" userId="f643701a-3517-4348-bd1c-bbad90f72c55" providerId="ADAL" clId="{66DBB4B2-6617-4A67-9DB0-51A02D214305}" dt="2026-09-07T16:30:59.736" v="22" actId="14100"/>
          <ac:spMkLst>
            <pc:docMk/>
            <pc:sldMk cId="0" sldId="271"/>
            <ac:spMk id="332" creationId="{00000000-0000-0000-0000-000000000000}"/>
          </ac:spMkLst>
        </pc:spChg>
        <pc:spChg chg="mod">
          <ac:chgData name="Williams, Sian" userId="f643701a-3517-4348-bd1c-bbad90f72c55" providerId="ADAL" clId="{66DBB4B2-6617-4A67-9DB0-51A02D214305}" dt="2026-09-07T16:30:50.504" v="21" actId="14100"/>
          <ac:spMkLst>
            <pc:docMk/>
            <pc:sldMk cId="0" sldId="271"/>
            <ac:spMk id="333" creationId="{00000000-0000-0000-0000-000000000000}"/>
          </ac:spMkLst>
        </pc:spChg>
        <pc:spChg chg="mod">
          <ac:chgData name="Williams, Sian" userId="f643701a-3517-4348-bd1c-bbad90f72c55" providerId="ADAL" clId="{66DBB4B2-6617-4A67-9DB0-51A02D214305}" dt="2026-09-07T16:31:24.201" v="27" actId="14100"/>
          <ac:spMkLst>
            <pc:docMk/>
            <pc:sldMk cId="0" sldId="271"/>
            <ac:spMk id="334" creationId="{00000000-0000-0000-0000-000000000000}"/>
          </ac:spMkLst>
        </pc:spChg>
        <pc:spChg chg="mod">
          <ac:chgData name="Williams, Sian" userId="f643701a-3517-4348-bd1c-bbad90f72c55" providerId="ADAL" clId="{66DBB4B2-6617-4A67-9DB0-51A02D214305}" dt="2026-09-07T16:31:29.481" v="28" actId="1076"/>
          <ac:spMkLst>
            <pc:docMk/>
            <pc:sldMk cId="0" sldId="271"/>
            <ac:spMk id="335" creationId="{00000000-0000-0000-0000-000000000000}"/>
          </ac:spMkLst>
        </pc:spChg>
      </pc:sldChg>
      <pc:sldChg chg="modSp mod">
        <pc:chgData name="Williams, Sian" userId="f643701a-3517-4348-bd1c-bbad90f72c55" providerId="ADAL" clId="{66DBB4B2-6617-4A67-9DB0-51A02D214305}" dt="2026-09-07T16:32:33.025" v="31" actId="255"/>
        <pc:sldMkLst>
          <pc:docMk/>
          <pc:sldMk cId="0" sldId="278"/>
        </pc:sldMkLst>
        <pc:spChg chg="mod">
          <ac:chgData name="Williams, Sian" userId="f643701a-3517-4348-bd1c-bbad90f72c55" providerId="ADAL" clId="{66DBB4B2-6617-4A67-9DB0-51A02D214305}" dt="2026-09-07T16:32:33.025" v="31" actId="255"/>
          <ac:spMkLst>
            <pc:docMk/>
            <pc:sldMk cId="0" sldId="278"/>
            <ac:spMk id="475" creationId="{00000000-0000-0000-0000-000000000000}"/>
          </ac:spMkLst>
        </pc:spChg>
      </pc:sldChg>
      <pc:sldChg chg="modSp mod">
        <pc:chgData name="Williams, Sian" userId="f643701a-3517-4348-bd1c-bbad90f72c55" providerId="ADAL" clId="{66DBB4B2-6617-4A67-9DB0-51A02D214305}" dt="2026-09-07T16:34:55.392" v="42" actId="1076"/>
        <pc:sldMkLst>
          <pc:docMk/>
          <pc:sldMk cId="0" sldId="279"/>
        </pc:sldMkLst>
        <pc:spChg chg="mod">
          <ac:chgData name="Williams, Sian" userId="f643701a-3517-4348-bd1c-bbad90f72c55" providerId="ADAL" clId="{66DBB4B2-6617-4A67-9DB0-51A02D214305}" dt="2026-09-07T16:34:55.392" v="42" actId="1076"/>
          <ac:spMkLst>
            <pc:docMk/>
            <pc:sldMk cId="0" sldId="279"/>
            <ac:spMk id="511" creationId="{00000000-0000-0000-0000-000000000000}"/>
          </ac:spMkLst>
        </pc:spChg>
        <pc:spChg chg="mod">
          <ac:chgData name="Williams, Sian" userId="f643701a-3517-4348-bd1c-bbad90f72c55" providerId="ADAL" clId="{66DBB4B2-6617-4A67-9DB0-51A02D214305}" dt="2026-09-07T16:34:32.810" v="35" actId="1076"/>
          <ac:spMkLst>
            <pc:docMk/>
            <pc:sldMk cId="0" sldId="279"/>
            <ac:spMk id="513" creationId="{00000000-0000-0000-0000-000000000000}"/>
          </ac:spMkLst>
        </pc:spChg>
        <pc:spChg chg="mod">
          <ac:chgData name="Williams, Sian" userId="f643701a-3517-4348-bd1c-bbad90f72c55" providerId="ADAL" clId="{66DBB4B2-6617-4A67-9DB0-51A02D214305}" dt="2026-09-07T16:34:37.184" v="36" actId="1076"/>
          <ac:spMkLst>
            <pc:docMk/>
            <pc:sldMk cId="0" sldId="279"/>
            <ac:spMk id="514" creationId="{00000000-0000-0000-0000-000000000000}"/>
          </ac:spMkLst>
        </pc:spChg>
        <pc:grpChg chg="mod">
          <ac:chgData name="Williams, Sian" userId="f643701a-3517-4348-bd1c-bbad90f72c55" providerId="ADAL" clId="{66DBB4B2-6617-4A67-9DB0-51A02D214305}" dt="2026-09-07T16:34:41.160" v="37" actId="1076"/>
          <ac:grpSpMkLst>
            <pc:docMk/>
            <pc:sldMk cId="0" sldId="279"/>
            <ac:grpSpMk id="512" creationId="{00000000-0000-0000-0000-000000000000}"/>
          </ac:grpSpMkLst>
        </pc:grpChg>
        <pc:grpChg chg="mod">
          <ac:chgData name="Williams, Sian" userId="f643701a-3517-4348-bd1c-bbad90f72c55" providerId="ADAL" clId="{66DBB4B2-6617-4A67-9DB0-51A02D214305}" dt="2026-09-07T16:34:44.385" v="38" actId="1076"/>
          <ac:grpSpMkLst>
            <pc:docMk/>
            <pc:sldMk cId="0" sldId="279"/>
            <ac:grpSpMk id="515" creationId="{00000000-0000-0000-0000-000000000000}"/>
          </ac:grpSpMkLst>
        </pc:grpChg>
        <pc:grpChg chg="mod">
          <ac:chgData name="Williams, Sian" userId="f643701a-3517-4348-bd1c-bbad90f72c55" providerId="ADAL" clId="{66DBB4B2-6617-4A67-9DB0-51A02D214305}" dt="2026-09-07T16:34:47.202" v="39" actId="1076"/>
          <ac:grpSpMkLst>
            <pc:docMk/>
            <pc:sldMk cId="0" sldId="279"/>
            <ac:grpSpMk id="518" creationId="{00000000-0000-0000-0000-000000000000}"/>
          </ac:grpSpMkLst>
        </pc:grpChg>
        <pc:grpChg chg="mod">
          <ac:chgData name="Williams, Sian" userId="f643701a-3517-4348-bd1c-bbad90f72c55" providerId="ADAL" clId="{66DBB4B2-6617-4A67-9DB0-51A02D214305}" dt="2026-09-07T16:34:49.649" v="40" actId="1076"/>
          <ac:grpSpMkLst>
            <pc:docMk/>
            <pc:sldMk cId="0" sldId="279"/>
            <ac:grpSpMk id="521" creationId="{00000000-0000-0000-0000-000000000000}"/>
          </ac:grpSpMkLst>
        </pc:grpChg>
        <pc:grpChg chg="mod">
          <ac:chgData name="Williams, Sian" userId="f643701a-3517-4348-bd1c-bbad90f72c55" providerId="ADAL" clId="{66DBB4B2-6617-4A67-9DB0-51A02D214305}" dt="2026-09-07T16:34:54.090" v="41" actId="1076"/>
          <ac:grpSpMkLst>
            <pc:docMk/>
            <pc:sldMk cId="0" sldId="279"/>
            <ac:grpSpMk id="524" creationId="{00000000-0000-0000-0000-000000000000}"/>
          </ac:grpSpMkLst>
        </pc:grpChg>
      </pc:sldChg>
      <pc:sldChg chg="modSp mod">
        <pc:chgData name="Williams, Sian" userId="f643701a-3517-4348-bd1c-bbad90f72c55" providerId="ADAL" clId="{66DBB4B2-6617-4A67-9DB0-51A02D214305}" dt="2026-09-07T16:32:25.369" v="30" actId="255"/>
        <pc:sldMkLst>
          <pc:docMk/>
          <pc:sldMk cId="2201191372" sldId="299"/>
        </pc:sldMkLst>
        <pc:spChg chg="mod">
          <ac:chgData name="Williams, Sian" userId="f643701a-3517-4348-bd1c-bbad90f72c55" providerId="ADAL" clId="{66DBB4B2-6617-4A67-9DB0-51A02D214305}" dt="2026-09-07T16:32:25.369" v="30" actId="255"/>
          <ac:spMkLst>
            <pc:docMk/>
            <pc:sldMk cId="2201191372" sldId="299"/>
            <ac:spMk id="475" creationId="{45C60193-8105-2F89-B6D4-13FCDB786A8C}"/>
          </ac:spMkLst>
        </pc:spChg>
      </pc:sldChg>
      <pc:sldChg chg="modSp mod">
        <pc:chgData name="Williams, Sian" userId="f643701a-3517-4348-bd1c-bbad90f72c55" providerId="ADAL" clId="{66DBB4B2-6617-4A67-9DB0-51A02D214305}" dt="2026-09-07T16:32:39.865" v="32" actId="255"/>
        <pc:sldMkLst>
          <pc:docMk/>
          <pc:sldMk cId="1053330652" sldId="300"/>
        </pc:sldMkLst>
        <pc:spChg chg="mod">
          <ac:chgData name="Williams, Sian" userId="f643701a-3517-4348-bd1c-bbad90f72c55" providerId="ADAL" clId="{66DBB4B2-6617-4A67-9DB0-51A02D214305}" dt="2026-09-07T16:32:39.865" v="32" actId="255"/>
          <ac:spMkLst>
            <pc:docMk/>
            <pc:sldMk cId="1053330652" sldId="300"/>
            <ac:spMk id="475" creationId="{8384C86B-4654-CE79-61FB-4C6090BE3BDB}"/>
          </ac:spMkLst>
        </pc:spChg>
      </pc:sldChg>
      <pc:sldChg chg="addSp modSp mod">
        <pc:chgData name="Williams, Sian" userId="f643701a-3517-4348-bd1c-bbad90f72c55" providerId="ADAL" clId="{66DBB4B2-6617-4A67-9DB0-51A02D214305}" dt="2026-09-07T16:32:58.358" v="34" actId="22"/>
        <pc:sldMkLst>
          <pc:docMk/>
          <pc:sldMk cId="4152295373" sldId="302"/>
        </pc:sldMkLst>
        <pc:spChg chg="add">
          <ac:chgData name="Williams, Sian" userId="f643701a-3517-4348-bd1c-bbad90f72c55" providerId="ADAL" clId="{66DBB4B2-6617-4A67-9DB0-51A02D214305}" dt="2026-09-07T16:32:58.358" v="34" actId="22"/>
          <ac:spMkLst>
            <pc:docMk/>
            <pc:sldMk cId="4152295373" sldId="302"/>
            <ac:spMk id="3" creationId="{C6AEE37C-429B-26C7-6243-35F220F16432}"/>
          </ac:spMkLst>
        </pc:spChg>
        <pc:spChg chg="mod">
          <ac:chgData name="Williams, Sian" userId="f643701a-3517-4348-bd1c-bbad90f72c55" providerId="ADAL" clId="{66DBB4B2-6617-4A67-9DB0-51A02D214305}" dt="2026-09-07T16:32:51.257" v="33" actId="1076"/>
          <ac:spMkLst>
            <pc:docMk/>
            <pc:sldMk cId="4152295373" sldId="302"/>
            <ac:spMk id="6" creationId="{99E1AF67-C417-4349-DE00-154203330E5B}"/>
          </ac:spMkLst>
        </pc:spChg>
      </pc:sldChg>
      <pc:sldMasterChg chg="addSp delSp mod">
        <pc:chgData name="Williams, Sian" userId="f643701a-3517-4348-bd1c-bbad90f72c55" providerId="ADAL" clId="{66DBB4B2-6617-4A67-9DB0-51A02D214305}" dt="2026-09-04T13:49:43.266" v="3" actId="22"/>
        <pc:sldMasterMkLst>
          <pc:docMk/>
          <pc:sldMasterMk cId="155100625" sldId="2147483658"/>
        </pc:sldMasterMkLst>
        <pc:spChg chg="add">
          <ac:chgData name="Williams, Sian" userId="f643701a-3517-4348-bd1c-bbad90f72c55" providerId="ADAL" clId="{66DBB4B2-6617-4A67-9DB0-51A02D214305}" dt="2026-09-04T13:49:43.266" v="3" actId="22"/>
          <ac:spMkLst>
            <pc:docMk/>
            <pc:sldMasterMk cId="155100625" sldId="2147483658"/>
            <ac:spMk id="4" creationId="{32E64ACE-EB40-108E-1520-58FA163425C8}"/>
          </ac:spMkLst>
        </pc:spChg>
        <pc:picChg chg="add">
          <ac:chgData name="Williams, Sian" userId="f643701a-3517-4348-bd1c-bbad90f72c55" providerId="ADAL" clId="{66DBB4B2-6617-4A67-9DB0-51A02D214305}" dt="2026-09-04T13:49:43.266" v="3" actId="22"/>
          <ac:picMkLst>
            <pc:docMk/>
            <pc:sldMasterMk cId="155100625" sldId="2147483658"/>
            <ac:picMk id="7" creationId="{502139BA-0174-0053-D8D7-79E62B5F5AF7}"/>
          </ac:picMkLst>
        </pc:picChg>
        <pc:picChg chg="add">
          <ac:chgData name="Williams, Sian" userId="f643701a-3517-4348-bd1c-bbad90f72c55" providerId="ADAL" clId="{66DBB4B2-6617-4A67-9DB0-51A02D214305}" dt="2026-09-04T13:49:43.266" v="3" actId="22"/>
          <ac:picMkLst>
            <pc:docMk/>
            <pc:sldMasterMk cId="155100625" sldId="2147483658"/>
            <ac:picMk id="9" creationId="{2048A959-80EF-0AAB-815A-981338D81927}"/>
          </ac:picMkLst>
        </pc:picChg>
        <pc:picChg chg="add">
          <ac:chgData name="Williams, Sian" userId="f643701a-3517-4348-bd1c-bbad90f72c55" providerId="ADAL" clId="{66DBB4B2-6617-4A67-9DB0-51A02D214305}" dt="2026-09-04T13:49:43.266" v="3" actId="22"/>
          <ac:picMkLst>
            <pc:docMk/>
            <pc:sldMasterMk cId="155100625" sldId="2147483658"/>
            <ac:picMk id="11" creationId="{BED0E108-5F8B-C01A-E8B7-F04C5CADAF63}"/>
          </ac:picMkLst>
        </pc:pic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2473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1: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59" name="Google Shape;59;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60" name="Google Shape;60;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2: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66" name="Google Shape;66;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Stop point: 3–5 minute discussion. Draw out poor installation, inadequate design, user error, environmental factors, appliance/component malfunction, controls and water quality.</a:t>
            </a:r>
            <a:endParaRPr/>
          </a:p>
        </p:txBody>
      </p:sp>
      <p:sp>
        <p:nvSpPr>
          <p:cNvPr id="67" name="Google Shape;67;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3: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85" name="Google Shape;85;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Learners should understand root cause thinking. A fault symptom is not always the actual cause.</a:t>
            </a:r>
            <a:endParaRPr/>
          </a:p>
        </p:txBody>
      </p:sp>
      <p:sp>
        <p:nvSpPr>
          <p:cNvPr id="86" name="Google Shape;86;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4: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12" name="Google Shape;112;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note: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Use this slide as the framework for the whole lesson. Learners should ask: is the component faulty, or is the system making it look faulty?</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Example: low-flow fault may be caused by blocked strainer, air, closed valve, pump issue, design issue or sensor issue.</a:t>
            </a:r>
            <a:endParaRPr dirty="0"/>
          </a:p>
        </p:txBody>
      </p:sp>
      <p:sp>
        <p:nvSpPr>
          <p:cNvPr id="113" name="Google Shape;113;p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5: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39" name="Google Shape;139;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depth:</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Poor installation can create faults immediately or months later. Examples: missing insulation on external ASHP pipework increases freeze/heat loss risk; poor clipping causes noise; unflushed pipework blocks strainers.</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Reference in notes: MCS/NHBC best practice guide supports good design, installation and commissioning principles for domestic heat pumps.</a:t>
            </a:r>
            <a:endParaRPr sz="1200" dirty="0">
              <a:solidFill>
                <a:schemeClr val="dk1"/>
              </a:solidFill>
              <a:latin typeface="Arial"/>
              <a:ea typeface="Arial"/>
              <a:cs typeface="Arial"/>
              <a:sym typeface="Arial"/>
            </a:endParaRPr>
          </a:p>
          <a:p>
            <a:pPr marL="0" lvl="0" indent="0" algn="l" rtl="0">
              <a:spcBef>
                <a:spcPts val="360"/>
              </a:spcBef>
              <a:spcAft>
                <a:spcPts val="0"/>
              </a:spcAft>
              <a:buNone/>
            </a:pPr>
            <a:endParaRPr dirty="0"/>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 newly installed </a:t>
            </a:r>
            <a:r>
              <a:rPr lang="en-GB" sz="1100" b="1" dirty="0"/>
              <a:t>monobloc ASHP</a:t>
            </a:r>
            <a:r>
              <a:rPr lang="en-GB" sz="1100" dirty="0"/>
              <a:t> repeatedly reports a </a:t>
            </a:r>
            <a:r>
              <a:rPr lang="en-GB" sz="1100" b="1" dirty="0"/>
              <a:t>low-flow fault</a:t>
            </a:r>
            <a:r>
              <a:rPr lang="en-GB" sz="1100" dirty="0"/>
              <a:t> shortly after handover.</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The engineer discovers:</a:t>
            </a:r>
            <a:endParaRPr sz="1100" dirty="0"/>
          </a:p>
          <a:p>
            <a:pPr marL="457200" lvl="0" indent="-298450" algn="l" rtl="0">
              <a:lnSpc>
                <a:spcPct val="115000"/>
              </a:lnSpc>
              <a:spcBef>
                <a:spcPts val="1200"/>
              </a:spcBef>
              <a:spcAft>
                <a:spcPts val="0"/>
              </a:spcAft>
              <a:buClr>
                <a:schemeClr val="dk1"/>
              </a:buClr>
              <a:buSzPts val="1100"/>
              <a:buChar char="●"/>
            </a:pPr>
            <a:r>
              <a:rPr lang="en-GB" sz="1100" dirty="0"/>
              <a:t>External pipework has not been insulated correctly.</a:t>
            </a:r>
            <a:endParaRPr sz="1100" dirty="0"/>
          </a:p>
          <a:p>
            <a:pPr marL="457200" lvl="0" indent="-298450" algn="l" rtl="0">
              <a:lnSpc>
                <a:spcPct val="115000"/>
              </a:lnSpc>
              <a:spcBef>
                <a:spcPts val="0"/>
              </a:spcBef>
              <a:spcAft>
                <a:spcPts val="0"/>
              </a:spcAft>
              <a:buClr>
                <a:schemeClr val="dk1"/>
              </a:buClr>
              <a:buSzPts val="1100"/>
              <a:buChar char="●"/>
            </a:pPr>
            <a:r>
              <a:rPr lang="en-GB" sz="1100" dirty="0"/>
              <a:t>A magnetic filter is blocked with installation debris because the system was not flushed adequately.</a:t>
            </a:r>
            <a:endParaRPr sz="1100" dirty="0"/>
          </a:p>
          <a:p>
            <a:pPr marL="457200" lvl="0" indent="-298450" algn="l" rtl="0">
              <a:lnSpc>
                <a:spcPct val="115000"/>
              </a:lnSpc>
              <a:spcBef>
                <a:spcPts val="0"/>
              </a:spcBef>
              <a:spcAft>
                <a:spcPts val="0"/>
              </a:spcAft>
              <a:buClr>
                <a:schemeClr val="dk1"/>
              </a:buClr>
              <a:buSzPts val="1100"/>
              <a:buChar char="●"/>
            </a:pPr>
            <a:r>
              <a:rPr lang="en-GB" sz="1100" dirty="0"/>
              <a:t>Several isolation valves have been left partially closed.</a:t>
            </a:r>
            <a:endParaRPr sz="1100" dirty="0"/>
          </a:p>
          <a:p>
            <a:pPr marL="457200" lvl="0" indent="-298450" algn="l" rtl="0">
              <a:lnSpc>
                <a:spcPct val="115000"/>
              </a:lnSpc>
              <a:spcBef>
                <a:spcPts val="0"/>
              </a:spcBef>
              <a:spcAft>
                <a:spcPts val="0"/>
              </a:spcAft>
              <a:buClr>
                <a:schemeClr val="dk1"/>
              </a:buClr>
              <a:buSzPts val="1100"/>
              <a:buChar char="●"/>
            </a:pPr>
            <a:r>
              <a:rPr lang="en-GB" sz="1100" dirty="0"/>
              <a:t>The circulation pump has been left on the factory default setting instead of being commissioned for the system.</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Once the system is flushed, valves opened, pump settings adjusted and pipework insulation corrected, the fault is resolved without replacing any components.</a:t>
            </a:r>
            <a:endParaRPr sz="1100" dirty="0"/>
          </a:p>
          <a:p>
            <a:pPr marL="0" lvl="0" indent="0" algn="l" rtl="0">
              <a:lnSpc>
                <a:spcPct val="115000"/>
              </a:lnSpc>
              <a:spcBef>
                <a:spcPts val="1200"/>
              </a:spcBef>
              <a:spcAft>
                <a:spcPts val="0"/>
              </a:spcAft>
              <a:buClr>
                <a:schemeClr val="dk1"/>
              </a:buClr>
              <a:buSzPts val="1100"/>
              <a:buFont typeface="Arial"/>
              <a:buNone/>
            </a:pPr>
            <a:r>
              <a:rPr lang="en-GB" sz="1100" b="1" dirty="0"/>
              <a:t>Learning point:</a:t>
            </a:r>
            <a:r>
              <a:rPr lang="en-GB" sz="1100" dirty="0"/>
              <a:t> The heat pump itself was not faulty—the </a:t>
            </a:r>
            <a:r>
              <a:rPr lang="en-GB" sz="1100" b="1" dirty="0"/>
              <a:t>installation and commissioning process created the fault</a:t>
            </a:r>
            <a:r>
              <a:rPr lang="en-GB" sz="1100" dirty="0"/>
              <a:t>.</a:t>
            </a:r>
            <a:endParaRPr sz="1100" dirty="0"/>
          </a:p>
          <a:p>
            <a:pPr marL="0" lvl="0" indent="0" algn="l" rtl="0">
              <a:lnSpc>
                <a:spcPct val="115000"/>
              </a:lnSpc>
              <a:spcBef>
                <a:spcPts val="1200"/>
              </a:spcBef>
              <a:spcAft>
                <a:spcPts val="0"/>
              </a:spcAft>
              <a:buClr>
                <a:schemeClr val="dk1"/>
              </a:buClr>
              <a:buSzPts val="1100"/>
              <a:buFont typeface="Arial"/>
              <a:buNone/>
            </a:pP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381000" marR="381000" lvl="0" indent="0" algn="l" rtl="0">
              <a:lnSpc>
                <a:spcPct val="115000"/>
              </a:lnSpc>
              <a:spcBef>
                <a:spcPts val="1200"/>
              </a:spcBef>
              <a:spcAft>
                <a:spcPts val="0"/>
              </a:spcAft>
              <a:buClr>
                <a:schemeClr val="dk1"/>
              </a:buClr>
              <a:buSzPts val="1100"/>
              <a:buFont typeface="Arial"/>
              <a:buNone/>
            </a:pPr>
            <a:r>
              <a:rPr lang="en-GB" sz="1100" b="1" dirty="0"/>
              <a:t>The quality of the installation determines the quality of the system.</a:t>
            </a:r>
            <a:endParaRPr sz="1100" b="1" dirty="0"/>
          </a:p>
          <a:p>
            <a:pPr marL="0" lvl="0" indent="0" algn="l" rtl="0">
              <a:lnSpc>
                <a:spcPct val="115000"/>
              </a:lnSpc>
              <a:spcBef>
                <a:spcPts val="1200"/>
              </a:spcBef>
              <a:spcAft>
                <a:spcPts val="0"/>
              </a:spcAft>
              <a:buClr>
                <a:schemeClr val="dk1"/>
              </a:buClr>
              <a:buSzPts val="1100"/>
              <a:buFont typeface="Arial"/>
              <a:buNone/>
            </a:pPr>
            <a:r>
              <a:rPr lang="en-GB" sz="1100" dirty="0"/>
              <a:t>Many faults seen during the first few months of operation are </a:t>
            </a:r>
            <a:r>
              <a:rPr lang="en-GB" sz="1100" b="1" dirty="0"/>
              <a:t>installation-related rather than equipment failures</a:t>
            </a:r>
            <a:r>
              <a:rPr lang="en-GB" sz="1100" dirty="0"/>
              <a:t>. By following the manufacturer's instructions, complying with MCS, Building Regulations and relevant British Standards, correctly flushing and treating the system, commissioning it thoroughly and maintaining accurate records, installers can significantly improve system reliability, maximise efficiency, protect warranties and reduce unnecessary call-backs.</a:t>
            </a:r>
            <a:endParaRPr sz="1100" dirty="0"/>
          </a:p>
        </p:txBody>
      </p:sp>
      <p:sp>
        <p:nvSpPr>
          <p:cNvPr id="140" name="Google Shape;140;p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6: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67" name="Google Shape;167;p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note: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Design faults often appear as performance complaints, repeated alarms or high bills rather than one obvious broken part.</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Manufacturer example: Daikin installer guidance states that minimum flow rate must be guaranteed; if not, a 7H flow error may be generated. Use this as a tutor example only, not a generic code for all manufacturers.</a:t>
            </a:r>
            <a:endParaRPr sz="1200" dirty="0">
              <a:solidFill>
                <a:schemeClr val="dk1"/>
              </a:solidFill>
              <a:latin typeface="Arial"/>
              <a:ea typeface="Arial"/>
              <a:cs typeface="Arial"/>
              <a:sym typeface="Arial"/>
            </a:endParaRPr>
          </a:p>
          <a:p>
            <a:pPr marL="0" lvl="0" indent="0" algn="l" rtl="0">
              <a:spcBef>
                <a:spcPts val="360"/>
              </a:spcBef>
              <a:spcAft>
                <a:spcPts val="0"/>
              </a:spcAft>
              <a:buNone/>
            </a:pPr>
            <a:endParaRPr dirty="0"/>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 property owner complains that their new </a:t>
            </a:r>
            <a:r>
              <a:rPr lang="en-GB" sz="1100" b="1" dirty="0"/>
              <a:t>8 kW air source heat pump</a:t>
            </a:r>
            <a:r>
              <a:rPr lang="en-GB" sz="1100" dirty="0"/>
              <a:t> cannot maintain </a:t>
            </a:r>
            <a:r>
              <a:rPr lang="en-GB" sz="1100" b="1" dirty="0"/>
              <a:t>21°C</a:t>
            </a:r>
            <a:r>
              <a:rPr lang="en-GB" sz="1100" dirty="0"/>
              <a:t> indoors during winter.</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Inspection shows:</a:t>
            </a:r>
            <a:endParaRPr sz="1100" dirty="0"/>
          </a:p>
          <a:p>
            <a:pPr marL="457200" lvl="0" indent="-298450" algn="l" rtl="0">
              <a:lnSpc>
                <a:spcPct val="115000"/>
              </a:lnSpc>
              <a:spcBef>
                <a:spcPts val="1200"/>
              </a:spcBef>
              <a:spcAft>
                <a:spcPts val="0"/>
              </a:spcAft>
              <a:buClr>
                <a:schemeClr val="dk1"/>
              </a:buClr>
              <a:buSzPts val="1100"/>
              <a:buChar char="●"/>
            </a:pPr>
            <a:r>
              <a:rPr lang="en-GB" sz="1100" dirty="0"/>
              <a:t>The heat pump is operating exactly as designed.</a:t>
            </a:r>
            <a:endParaRPr sz="1100" dirty="0"/>
          </a:p>
          <a:p>
            <a:pPr marL="457200" lvl="0" indent="-298450" algn="l" rtl="0">
              <a:lnSpc>
                <a:spcPct val="115000"/>
              </a:lnSpc>
              <a:spcBef>
                <a:spcPts val="0"/>
              </a:spcBef>
              <a:spcAft>
                <a:spcPts val="0"/>
              </a:spcAft>
              <a:buClr>
                <a:schemeClr val="dk1"/>
              </a:buClr>
              <a:buSzPts val="1100"/>
              <a:buChar char="●"/>
            </a:pPr>
            <a:r>
              <a:rPr lang="en-GB" sz="1100" dirty="0"/>
              <a:t>Flow and return temperatures are within specification.</a:t>
            </a:r>
            <a:endParaRPr sz="1100" dirty="0"/>
          </a:p>
          <a:p>
            <a:pPr marL="457200" lvl="0" indent="-298450" algn="l" rtl="0">
              <a:lnSpc>
                <a:spcPct val="115000"/>
              </a:lnSpc>
              <a:spcBef>
                <a:spcPts val="0"/>
              </a:spcBef>
              <a:spcAft>
                <a:spcPts val="0"/>
              </a:spcAft>
              <a:buClr>
                <a:schemeClr val="dk1"/>
              </a:buClr>
              <a:buSzPts val="1100"/>
              <a:buChar char="●"/>
            </a:pPr>
            <a:r>
              <a:rPr lang="en-GB" sz="1100" dirty="0"/>
              <a:t>No fault codes are present.</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Further investigation reveals:</a:t>
            </a:r>
            <a:endParaRPr sz="1100" dirty="0"/>
          </a:p>
          <a:p>
            <a:pPr marL="457200" lvl="0" indent="-298450" algn="l" rtl="0">
              <a:lnSpc>
                <a:spcPct val="115000"/>
              </a:lnSpc>
              <a:spcBef>
                <a:spcPts val="1200"/>
              </a:spcBef>
              <a:spcAft>
                <a:spcPts val="0"/>
              </a:spcAft>
              <a:buClr>
                <a:schemeClr val="dk1"/>
              </a:buClr>
              <a:buSzPts val="1100"/>
              <a:buChar char="●"/>
            </a:pPr>
            <a:r>
              <a:rPr lang="en-GB" sz="1100" dirty="0"/>
              <a:t>Several radiators are undersized for the design flow temperature.</a:t>
            </a:r>
            <a:endParaRPr sz="1100" dirty="0"/>
          </a:p>
          <a:p>
            <a:pPr marL="457200" lvl="0" indent="-298450" algn="l" rtl="0">
              <a:lnSpc>
                <a:spcPct val="115000"/>
              </a:lnSpc>
              <a:spcBef>
                <a:spcPts val="0"/>
              </a:spcBef>
              <a:spcAft>
                <a:spcPts val="0"/>
              </a:spcAft>
              <a:buClr>
                <a:schemeClr val="dk1"/>
              </a:buClr>
              <a:buSzPts val="1100"/>
              <a:buChar char="●"/>
            </a:pPr>
            <a:r>
              <a:rPr lang="en-GB" sz="1100" dirty="0"/>
              <a:t>The domestic hot water cylinder has a coil intended for a gas boiler rather than a heat pump.</a:t>
            </a:r>
            <a:endParaRPr sz="1100" dirty="0"/>
          </a:p>
          <a:p>
            <a:pPr marL="457200" lvl="0" indent="-298450" algn="l" rtl="0">
              <a:lnSpc>
                <a:spcPct val="115000"/>
              </a:lnSpc>
              <a:spcBef>
                <a:spcPts val="0"/>
              </a:spcBef>
              <a:spcAft>
                <a:spcPts val="0"/>
              </a:spcAft>
              <a:buClr>
                <a:schemeClr val="dk1"/>
              </a:buClr>
              <a:buSzPts val="1100"/>
              <a:buChar char="●"/>
            </a:pPr>
            <a:r>
              <a:rPr lang="en-GB" sz="1100" dirty="0"/>
              <a:t>No </a:t>
            </a:r>
            <a:r>
              <a:rPr lang="en-GB" sz="1100" dirty="0" err="1"/>
              <a:t>volumiser</a:t>
            </a:r>
            <a:r>
              <a:rPr lang="en-GB" sz="1100" dirty="0"/>
              <a:t> has been installed despite limited system water volume.</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The heat pump itself is not faulty—the </a:t>
            </a:r>
            <a:r>
              <a:rPr lang="en-GB" sz="1100" b="1" dirty="0"/>
              <a:t>system design is preventing it from achieving the required performance</a:t>
            </a:r>
            <a:r>
              <a:rPr lang="en-GB" sz="1100" dirty="0"/>
              <a:t>.</a:t>
            </a:r>
            <a:endParaRPr sz="1100" dirty="0"/>
          </a:p>
          <a:p>
            <a:pPr marL="0" lvl="0" indent="0" algn="l" rtl="0">
              <a:lnSpc>
                <a:spcPct val="115000"/>
              </a:lnSpc>
              <a:spcBef>
                <a:spcPts val="1200"/>
              </a:spcBef>
              <a:spcAft>
                <a:spcPts val="0"/>
              </a:spcAft>
              <a:buClr>
                <a:schemeClr val="dk1"/>
              </a:buClr>
              <a:buSzPts val="1100"/>
              <a:buFont typeface="Arial"/>
              <a:buNone/>
            </a:pP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381000" marR="381000" lvl="0" indent="0" algn="l" rtl="0">
              <a:lnSpc>
                <a:spcPct val="115000"/>
              </a:lnSpc>
              <a:spcBef>
                <a:spcPts val="1200"/>
              </a:spcBef>
              <a:spcAft>
                <a:spcPts val="0"/>
              </a:spcAft>
              <a:buClr>
                <a:schemeClr val="dk1"/>
              </a:buClr>
              <a:buSzPts val="1100"/>
              <a:buFont typeface="Arial"/>
              <a:buNone/>
            </a:pPr>
            <a:r>
              <a:rPr lang="en-GB" sz="1100" b="1" dirty="0"/>
              <a:t>Good installation cannot overcome poor design.</a:t>
            </a:r>
            <a:endParaRPr sz="1100" b="1" dirty="0"/>
          </a:p>
          <a:p>
            <a:pPr marL="0" lvl="0" indent="0" algn="l" rtl="0">
              <a:lnSpc>
                <a:spcPct val="115000"/>
              </a:lnSpc>
              <a:spcBef>
                <a:spcPts val="1200"/>
              </a:spcBef>
              <a:spcAft>
                <a:spcPts val="0"/>
              </a:spcAft>
              <a:buClr>
                <a:schemeClr val="dk1"/>
              </a:buClr>
              <a:buSzPts val="1100"/>
              <a:buFont typeface="Arial"/>
              <a:buNone/>
            </a:pPr>
            <a:r>
              <a:rPr lang="en-GB" sz="1100" dirty="0"/>
              <a:t>Many recurring heat pump problems originate during the </a:t>
            </a:r>
            <a:r>
              <a:rPr lang="en-GB" sz="1100" b="1" dirty="0"/>
              <a:t>design stage</a:t>
            </a:r>
            <a:r>
              <a:rPr lang="en-GB" sz="1100" dirty="0"/>
              <a:t>, not during installation or maintenance. Correct heat loss calculations, emitter sizing, hydraulic design, hot water cylinder selection, system water volume and control strategy are essential for reliable, efficient operation. Before replacing components, always consider whether the </a:t>
            </a:r>
            <a:r>
              <a:rPr lang="en-GB" sz="1100" b="1" dirty="0"/>
              <a:t>system has been designed to allow the heat pump to operate as intended</a:t>
            </a:r>
            <a:r>
              <a:rPr lang="en-GB" sz="1100" dirty="0"/>
              <a:t>.</a:t>
            </a:r>
            <a:endParaRPr sz="1100" dirty="0"/>
          </a:p>
        </p:txBody>
      </p:sp>
      <p:sp>
        <p:nvSpPr>
          <p:cNvPr id="168" name="Google Shape;168;p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7: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88" name="Google Shape;188;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depth:</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User error is often a handover or communication issue. Avoid blaming language. Ask: did the customer receive clear instructions and understand low-temperature operation?</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Link to K1.15 controls and K1.41 handover documents.</a:t>
            </a:r>
            <a:endParaRPr sz="1200" dirty="0">
              <a:solidFill>
                <a:schemeClr val="dk1"/>
              </a:solidFill>
              <a:latin typeface="Arial"/>
              <a:ea typeface="Arial"/>
              <a:cs typeface="Arial"/>
              <a:sym typeface="Arial"/>
            </a:endParaRPr>
          </a:p>
          <a:p>
            <a:pPr marL="0" lvl="0" indent="0" algn="l" rtl="0">
              <a:spcBef>
                <a:spcPts val="360"/>
              </a:spcBef>
              <a:spcAft>
                <a:spcPts val="0"/>
              </a:spcAft>
              <a:buNone/>
            </a:pPr>
            <a:endParaRPr dirty="0"/>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 customer complains that their new air source heat pump is "too expensive to run“.</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During the service visit, the engineer discovers:</a:t>
            </a:r>
            <a:endParaRPr sz="1100" dirty="0"/>
          </a:p>
          <a:p>
            <a:pPr marL="457200" lvl="0" indent="-298450" algn="l" rtl="0">
              <a:lnSpc>
                <a:spcPct val="115000"/>
              </a:lnSpc>
              <a:spcBef>
                <a:spcPts val="1200"/>
              </a:spcBef>
              <a:spcAft>
                <a:spcPts val="0"/>
              </a:spcAft>
              <a:buClr>
                <a:schemeClr val="dk1"/>
              </a:buClr>
              <a:buSzPts val="1100"/>
              <a:buChar char="●"/>
            </a:pPr>
            <a:r>
              <a:rPr lang="en-GB" sz="1100" dirty="0"/>
              <a:t>The thermostat has been set to </a:t>
            </a:r>
            <a:r>
              <a:rPr lang="en-GB" sz="1100" b="1" dirty="0"/>
              <a:t>28°C</a:t>
            </a:r>
            <a:r>
              <a:rPr lang="en-GB" sz="1100" dirty="0"/>
              <a:t> every morning.</a:t>
            </a:r>
            <a:endParaRPr sz="1100" dirty="0"/>
          </a:p>
          <a:p>
            <a:pPr marL="457200" lvl="0" indent="-298450" algn="l" rtl="0">
              <a:lnSpc>
                <a:spcPct val="115000"/>
              </a:lnSpc>
              <a:spcBef>
                <a:spcPts val="0"/>
              </a:spcBef>
              <a:spcAft>
                <a:spcPts val="0"/>
              </a:spcAft>
              <a:buClr>
                <a:schemeClr val="dk1"/>
              </a:buClr>
              <a:buSzPts val="1100"/>
              <a:buChar char="●"/>
            </a:pPr>
            <a:r>
              <a:rPr lang="en-GB" sz="1100" dirty="0"/>
              <a:t>The heating is turned off completely every night.</a:t>
            </a:r>
            <a:endParaRPr sz="1100" dirty="0"/>
          </a:p>
          <a:p>
            <a:pPr marL="457200" lvl="0" indent="-298450" algn="l" rtl="0">
              <a:lnSpc>
                <a:spcPct val="115000"/>
              </a:lnSpc>
              <a:spcBef>
                <a:spcPts val="0"/>
              </a:spcBef>
              <a:spcAft>
                <a:spcPts val="0"/>
              </a:spcAft>
              <a:buClr>
                <a:schemeClr val="dk1"/>
              </a:buClr>
              <a:buSzPts val="1100"/>
              <a:buChar char="●"/>
            </a:pPr>
            <a:r>
              <a:rPr lang="en-GB" sz="1100" dirty="0"/>
              <a:t>The immersion heater has been left permanently enabled.</a:t>
            </a:r>
            <a:endParaRPr sz="1100" dirty="0"/>
          </a:p>
          <a:p>
            <a:pPr marL="457200" lvl="0" indent="-298450" algn="l" rtl="0">
              <a:lnSpc>
                <a:spcPct val="115000"/>
              </a:lnSpc>
              <a:spcBef>
                <a:spcPts val="0"/>
              </a:spcBef>
              <a:spcAft>
                <a:spcPts val="0"/>
              </a:spcAft>
              <a:buClr>
                <a:schemeClr val="dk1"/>
              </a:buClr>
              <a:buSzPts val="1100"/>
              <a:buChar char="●"/>
            </a:pPr>
            <a:r>
              <a:rPr lang="en-GB" sz="1100" dirty="0"/>
              <a:t>Several TRVs are fully closed upstairs.</a:t>
            </a:r>
            <a:endParaRPr sz="1100" dirty="0"/>
          </a:p>
          <a:p>
            <a:pPr marL="457200" lvl="0" indent="-298450" algn="l" rtl="0">
              <a:lnSpc>
                <a:spcPct val="115000"/>
              </a:lnSpc>
              <a:spcBef>
                <a:spcPts val="0"/>
              </a:spcBef>
              <a:spcAft>
                <a:spcPts val="0"/>
              </a:spcAft>
              <a:buClr>
                <a:schemeClr val="dk1"/>
              </a:buClr>
              <a:buSzPts val="1100"/>
              <a:buChar char="●"/>
            </a:pPr>
            <a:r>
              <a:rPr lang="en-GB" sz="1100" dirty="0"/>
              <a:t>The outdoor unit is partially blocked by garden furniture.</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No components are faulty.</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After explaining how the heat pump is designed to operate, adjusting the controls, reopening the TRVs and restoring clear airflow, the system runs more efficiently and the customer's energy consumption reduces significantly.</a:t>
            </a:r>
            <a:endParaRPr sz="1100" dirty="0"/>
          </a:p>
          <a:p>
            <a:pPr marL="0" lvl="0" indent="0" algn="l" rtl="0">
              <a:lnSpc>
                <a:spcPct val="115000"/>
              </a:lnSpc>
              <a:spcBef>
                <a:spcPts val="1200"/>
              </a:spcBef>
              <a:spcAft>
                <a:spcPts val="0"/>
              </a:spcAft>
              <a:buClr>
                <a:schemeClr val="dk1"/>
              </a:buClr>
              <a:buSzPts val="1100"/>
              <a:buFont typeface="Arial"/>
              <a:buNone/>
            </a:pPr>
            <a:r>
              <a:rPr lang="en-GB" sz="1100" b="1" dirty="0"/>
              <a:t>Learning point:</a:t>
            </a:r>
            <a:r>
              <a:rPr lang="en-GB" sz="1100" dirty="0"/>
              <a:t> The heat pump was operating correctly—the issue was </a:t>
            </a:r>
            <a:r>
              <a:rPr lang="en-GB" sz="1100" b="1" dirty="0"/>
              <a:t>customer operation combined with an inadequate handover</a:t>
            </a:r>
            <a:r>
              <a:rPr lang="en-GB" sz="1100" dirty="0"/>
              <a:t>.</a:t>
            </a:r>
          </a:p>
          <a:p>
            <a:pPr marL="0" lvl="0" indent="0" algn="l" rtl="0">
              <a:lnSpc>
                <a:spcPct val="115000"/>
              </a:lnSpc>
              <a:spcBef>
                <a:spcPts val="1200"/>
              </a:spcBef>
              <a:spcAft>
                <a:spcPts val="0"/>
              </a:spcAft>
              <a:buClr>
                <a:schemeClr val="dk1"/>
              </a:buClr>
              <a:buSzPts val="1100"/>
              <a:buFont typeface="Arial"/>
              <a:buNone/>
            </a:pP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381000" marR="381000" lvl="0" indent="0" algn="l" rtl="0">
              <a:lnSpc>
                <a:spcPct val="115000"/>
              </a:lnSpc>
              <a:spcBef>
                <a:spcPts val="1200"/>
              </a:spcBef>
              <a:spcAft>
                <a:spcPts val="0"/>
              </a:spcAft>
              <a:buClr>
                <a:schemeClr val="dk1"/>
              </a:buClr>
              <a:buSzPts val="1100"/>
              <a:buFont typeface="Arial"/>
              <a:buNone/>
            </a:pPr>
            <a:r>
              <a:rPr lang="en-GB" sz="1100" b="1" dirty="0"/>
              <a:t>A good handover is one of the most effective forms of fault prevention.</a:t>
            </a:r>
            <a:endParaRPr sz="1100" b="1" dirty="0"/>
          </a:p>
          <a:p>
            <a:pPr marL="0" lvl="0" indent="0" algn="l" rtl="0">
              <a:lnSpc>
                <a:spcPct val="115000"/>
              </a:lnSpc>
              <a:spcBef>
                <a:spcPts val="1200"/>
              </a:spcBef>
              <a:spcAft>
                <a:spcPts val="0"/>
              </a:spcAft>
              <a:buClr>
                <a:schemeClr val="dk1"/>
              </a:buClr>
              <a:buSzPts val="1100"/>
              <a:buFont typeface="Arial"/>
              <a:buNone/>
            </a:pPr>
            <a:r>
              <a:rPr lang="en-GB" sz="1100" dirty="0"/>
              <a:t>Many reported heat pump faults are actually </a:t>
            </a:r>
            <a:r>
              <a:rPr lang="en-GB" sz="1100" b="1" dirty="0"/>
              <a:t>operational issues rather than equipment failures</a:t>
            </a:r>
            <a:r>
              <a:rPr lang="en-GB" sz="1100" dirty="0"/>
              <a:t>. By explaining how low-temperature heating works, demonstrating the controls, advising on efficient operation and providing clear user documentation, installers can reduce unnecessary call-backs, improve customer satisfaction, maximise system efficiency and help maintain manufacturer warranty compliance.</a:t>
            </a:r>
            <a:endParaRPr sz="1100" dirty="0"/>
          </a:p>
        </p:txBody>
      </p:sp>
      <p:sp>
        <p:nvSpPr>
          <p:cNvPr id="189" name="Google Shape;189;p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a:extLst>
            <a:ext uri="{FF2B5EF4-FFF2-40B4-BE49-F238E27FC236}">
              <a16:creationId xmlns:a16="http://schemas.microsoft.com/office/drawing/2014/main" id="{E4CDF0A8-AFF3-DF7E-B43E-0CD3EC7B19CB}"/>
            </a:ext>
          </a:extLst>
        </p:cNvPr>
        <p:cNvGrpSpPr/>
        <p:nvPr/>
      </p:nvGrpSpPr>
      <p:grpSpPr>
        <a:xfrm>
          <a:off x="0" y="0"/>
          <a:ext cx="0" cy="0"/>
          <a:chOff x="0" y="0"/>
          <a:chExt cx="0" cy="0"/>
        </a:xfrm>
      </p:grpSpPr>
      <p:sp>
        <p:nvSpPr>
          <p:cNvPr id="187" name="Google Shape;187;p7:notes">
            <a:extLst>
              <a:ext uri="{FF2B5EF4-FFF2-40B4-BE49-F238E27FC236}">
                <a16:creationId xmlns:a16="http://schemas.microsoft.com/office/drawing/2014/main" id="{B0DBBAD5-302B-F0A3-C71F-2F6CE1CF448D}"/>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88" name="Google Shape;188;p7:notes">
            <a:extLst>
              <a:ext uri="{FF2B5EF4-FFF2-40B4-BE49-F238E27FC236}">
                <a16:creationId xmlns:a16="http://schemas.microsoft.com/office/drawing/2014/main" id="{7AE34543-1922-5D00-62A1-F91298D8D6BD}"/>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depth:</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User error is often a handover or communication issue. Avoid blaming language. Ask: did the customer receive clear instructions and understand low-temperature operation?</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Link to K1.15 controls and K1.41 handover documents.</a:t>
            </a:r>
            <a:endParaRPr sz="1200" dirty="0">
              <a:solidFill>
                <a:schemeClr val="dk1"/>
              </a:solidFill>
              <a:latin typeface="Arial"/>
              <a:ea typeface="Arial"/>
              <a:cs typeface="Arial"/>
              <a:sym typeface="Arial"/>
            </a:endParaRPr>
          </a:p>
          <a:p>
            <a:pPr marL="0" lvl="0" indent="0" algn="l" rtl="0">
              <a:spcBef>
                <a:spcPts val="360"/>
              </a:spcBef>
              <a:spcAft>
                <a:spcPts val="0"/>
              </a:spcAft>
              <a:buNone/>
            </a:pPr>
            <a:endParaRPr dirty="0"/>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 customer complains that their new air source heat pump is "too expensive to run“.</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During the service visit, the engineer discovers:</a:t>
            </a:r>
            <a:endParaRPr sz="1100" dirty="0"/>
          </a:p>
          <a:p>
            <a:pPr marL="457200" lvl="0" indent="-298450" algn="l" rtl="0">
              <a:lnSpc>
                <a:spcPct val="115000"/>
              </a:lnSpc>
              <a:spcBef>
                <a:spcPts val="1200"/>
              </a:spcBef>
              <a:spcAft>
                <a:spcPts val="0"/>
              </a:spcAft>
              <a:buClr>
                <a:schemeClr val="dk1"/>
              </a:buClr>
              <a:buSzPts val="1100"/>
              <a:buChar char="●"/>
            </a:pPr>
            <a:r>
              <a:rPr lang="en-GB" sz="1100" dirty="0"/>
              <a:t>The thermostat has been set to </a:t>
            </a:r>
            <a:r>
              <a:rPr lang="en-GB" sz="1100" b="1" dirty="0"/>
              <a:t>28°C</a:t>
            </a:r>
            <a:r>
              <a:rPr lang="en-GB" sz="1100" dirty="0"/>
              <a:t> every morning.</a:t>
            </a:r>
            <a:endParaRPr sz="1100" dirty="0"/>
          </a:p>
          <a:p>
            <a:pPr marL="457200" lvl="0" indent="-298450" algn="l" rtl="0">
              <a:lnSpc>
                <a:spcPct val="115000"/>
              </a:lnSpc>
              <a:spcBef>
                <a:spcPts val="0"/>
              </a:spcBef>
              <a:spcAft>
                <a:spcPts val="0"/>
              </a:spcAft>
              <a:buClr>
                <a:schemeClr val="dk1"/>
              </a:buClr>
              <a:buSzPts val="1100"/>
              <a:buChar char="●"/>
            </a:pPr>
            <a:r>
              <a:rPr lang="en-GB" sz="1100" dirty="0"/>
              <a:t>The heating is turned off completely every night.</a:t>
            </a:r>
            <a:endParaRPr sz="1100" dirty="0"/>
          </a:p>
          <a:p>
            <a:pPr marL="457200" lvl="0" indent="-298450" algn="l" rtl="0">
              <a:lnSpc>
                <a:spcPct val="115000"/>
              </a:lnSpc>
              <a:spcBef>
                <a:spcPts val="0"/>
              </a:spcBef>
              <a:spcAft>
                <a:spcPts val="0"/>
              </a:spcAft>
              <a:buClr>
                <a:schemeClr val="dk1"/>
              </a:buClr>
              <a:buSzPts val="1100"/>
              <a:buChar char="●"/>
            </a:pPr>
            <a:r>
              <a:rPr lang="en-GB" sz="1100" dirty="0"/>
              <a:t>The immersion heater has been left permanently enabled.</a:t>
            </a:r>
            <a:endParaRPr sz="1100" dirty="0"/>
          </a:p>
          <a:p>
            <a:pPr marL="457200" lvl="0" indent="-298450" algn="l" rtl="0">
              <a:lnSpc>
                <a:spcPct val="115000"/>
              </a:lnSpc>
              <a:spcBef>
                <a:spcPts val="0"/>
              </a:spcBef>
              <a:spcAft>
                <a:spcPts val="0"/>
              </a:spcAft>
              <a:buClr>
                <a:schemeClr val="dk1"/>
              </a:buClr>
              <a:buSzPts val="1100"/>
              <a:buChar char="●"/>
            </a:pPr>
            <a:r>
              <a:rPr lang="en-GB" sz="1100" dirty="0"/>
              <a:t>Several TRVs are fully closed upstairs.</a:t>
            </a:r>
            <a:endParaRPr sz="1100" dirty="0"/>
          </a:p>
          <a:p>
            <a:pPr marL="457200" lvl="0" indent="-298450" algn="l" rtl="0">
              <a:lnSpc>
                <a:spcPct val="115000"/>
              </a:lnSpc>
              <a:spcBef>
                <a:spcPts val="0"/>
              </a:spcBef>
              <a:spcAft>
                <a:spcPts val="0"/>
              </a:spcAft>
              <a:buClr>
                <a:schemeClr val="dk1"/>
              </a:buClr>
              <a:buSzPts val="1100"/>
              <a:buChar char="●"/>
            </a:pPr>
            <a:r>
              <a:rPr lang="en-GB" sz="1100" dirty="0"/>
              <a:t>The outdoor unit is partially blocked by garden furniture.</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No components are faulty.</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After explaining how the heat pump is designed to operate, adjusting the controls, reopening the TRVs and restoring clear airflow, the system runs more efficiently and the customer's energy consumption reduces significantly.</a:t>
            </a:r>
            <a:endParaRPr sz="1100" dirty="0"/>
          </a:p>
          <a:p>
            <a:pPr marL="0" lvl="0" indent="0" algn="l" rtl="0">
              <a:lnSpc>
                <a:spcPct val="115000"/>
              </a:lnSpc>
              <a:spcBef>
                <a:spcPts val="1200"/>
              </a:spcBef>
              <a:spcAft>
                <a:spcPts val="0"/>
              </a:spcAft>
              <a:buClr>
                <a:schemeClr val="dk1"/>
              </a:buClr>
              <a:buSzPts val="1100"/>
              <a:buFont typeface="Arial"/>
              <a:buNone/>
            </a:pPr>
            <a:r>
              <a:rPr lang="en-GB" sz="1100" b="1" dirty="0"/>
              <a:t>Learning point:</a:t>
            </a:r>
            <a:r>
              <a:rPr lang="en-GB" sz="1100" dirty="0"/>
              <a:t> The heat pump was operating correctly—the issue was </a:t>
            </a:r>
            <a:r>
              <a:rPr lang="en-GB" sz="1100" b="1" dirty="0"/>
              <a:t>customer operation combined with an inadequate handover</a:t>
            </a:r>
            <a:r>
              <a:rPr lang="en-GB" sz="1100" dirty="0"/>
              <a:t>.</a:t>
            </a:r>
            <a:endParaRPr sz="1100" dirty="0"/>
          </a:p>
          <a:p>
            <a:pPr marL="0" lvl="0" indent="0" algn="l" rtl="0">
              <a:lnSpc>
                <a:spcPct val="115000"/>
              </a:lnSpc>
              <a:spcBef>
                <a:spcPts val="1200"/>
              </a:spcBef>
              <a:spcAft>
                <a:spcPts val="0"/>
              </a:spcAft>
              <a:buClr>
                <a:schemeClr val="dk1"/>
              </a:buClr>
              <a:buSzPts val="1100"/>
              <a:buFont typeface="Arial"/>
              <a:buNone/>
            </a:pP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381000" marR="381000" lvl="0" indent="0" algn="l" rtl="0">
              <a:lnSpc>
                <a:spcPct val="115000"/>
              </a:lnSpc>
              <a:spcBef>
                <a:spcPts val="1200"/>
              </a:spcBef>
              <a:spcAft>
                <a:spcPts val="0"/>
              </a:spcAft>
              <a:buClr>
                <a:schemeClr val="dk1"/>
              </a:buClr>
              <a:buSzPts val="1100"/>
              <a:buFont typeface="Arial"/>
              <a:buNone/>
            </a:pPr>
            <a:r>
              <a:rPr lang="en-GB" sz="1100" b="1" dirty="0"/>
              <a:t>A good handover is one of the most effective forms of fault prevention.</a:t>
            </a:r>
            <a:endParaRPr sz="1100" b="1" dirty="0"/>
          </a:p>
          <a:p>
            <a:pPr marL="0" lvl="0" indent="0" algn="l" rtl="0">
              <a:lnSpc>
                <a:spcPct val="115000"/>
              </a:lnSpc>
              <a:spcBef>
                <a:spcPts val="1200"/>
              </a:spcBef>
              <a:spcAft>
                <a:spcPts val="0"/>
              </a:spcAft>
              <a:buClr>
                <a:schemeClr val="dk1"/>
              </a:buClr>
              <a:buSzPts val="1100"/>
              <a:buFont typeface="Arial"/>
              <a:buNone/>
            </a:pPr>
            <a:r>
              <a:rPr lang="en-GB" sz="1100" dirty="0"/>
              <a:t>Many reported heat pump faults are actually </a:t>
            </a:r>
            <a:r>
              <a:rPr lang="en-GB" sz="1100" b="1" dirty="0"/>
              <a:t>operational issues rather than equipment failures</a:t>
            </a:r>
            <a:r>
              <a:rPr lang="en-GB" sz="1100" dirty="0"/>
              <a:t>. By explaining how low-temperature heating works, demonstrating the controls, advising on efficient operation and providing clear user documentation, installers can reduce unnecessary call-backs, improve customer satisfaction, maximise system efficiency and help maintain manufacturer warranty compliance.</a:t>
            </a:r>
            <a:endParaRPr sz="1100" dirty="0"/>
          </a:p>
        </p:txBody>
      </p:sp>
      <p:sp>
        <p:nvSpPr>
          <p:cNvPr id="189" name="Google Shape;189;p7:notes">
            <a:extLst>
              <a:ext uri="{FF2B5EF4-FFF2-40B4-BE49-F238E27FC236}">
                <a16:creationId xmlns:a16="http://schemas.microsoft.com/office/drawing/2014/main" id="{EA592A3E-736C-E864-4351-8A6DB7102338}"/>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extLst>
      <p:ext uri="{BB962C8B-B14F-4D97-AF65-F5344CB8AC3E}">
        <p14:creationId xmlns:p14="http://schemas.microsoft.com/office/powerpoint/2010/main" val="16899257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a:extLst>
            <a:ext uri="{FF2B5EF4-FFF2-40B4-BE49-F238E27FC236}">
              <a16:creationId xmlns:a16="http://schemas.microsoft.com/office/drawing/2014/main" id="{54EC1978-5FBF-5009-B68D-6B64C3B9E181}"/>
            </a:ext>
          </a:extLst>
        </p:cNvPr>
        <p:cNvGrpSpPr/>
        <p:nvPr/>
      </p:nvGrpSpPr>
      <p:grpSpPr>
        <a:xfrm>
          <a:off x="0" y="0"/>
          <a:ext cx="0" cy="0"/>
          <a:chOff x="0" y="0"/>
          <a:chExt cx="0" cy="0"/>
        </a:xfrm>
      </p:grpSpPr>
      <p:sp>
        <p:nvSpPr>
          <p:cNvPr id="187" name="Google Shape;187;p7:notes">
            <a:extLst>
              <a:ext uri="{FF2B5EF4-FFF2-40B4-BE49-F238E27FC236}">
                <a16:creationId xmlns:a16="http://schemas.microsoft.com/office/drawing/2014/main" id="{4F61C524-B058-2637-BB7D-E787EA59ADAE}"/>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88" name="Google Shape;188;p7:notes">
            <a:extLst>
              <a:ext uri="{FF2B5EF4-FFF2-40B4-BE49-F238E27FC236}">
                <a16:creationId xmlns:a16="http://schemas.microsoft.com/office/drawing/2014/main" id="{0B4BA8FE-A344-7B3C-1A5D-B7E0DF1923D3}"/>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depth:</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User error is often a handover or communication issue. Avoid blaming language. Ask: did the customer receive clear instructions and understand low-temperature operation?</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Link to K1.15 controls and K1.41 handover documents.</a:t>
            </a:r>
            <a:endParaRPr sz="1200" dirty="0">
              <a:solidFill>
                <a:schemeClr val="dk1"/>
              </a:solidFill>
              <a:latin typeface="Arial"/>
              <a:ea typeface="Arial"/>
              <a:cs typeface="Arial"/>
              <a:sym typeface="Arial"/>
            </a:endParaRPr>
          </a:p>
          <a:p>
            <a:pPr marL="0" lvl="0" indent="0" algn="l" rtl="0">
              <a:spcBef>
                <a:spcPts val="360"/>
              </a:spcBef>
              <a:spcAft>
                <a:spcPts val="0"/>
              </a:spcAft>
              <a:buNone/>
            </a:pPr>
            <a:endParaRPr dirty="0"/>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 customer complains that their new air source heat pump is "too expensive to run“.</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During the service visit, the engineer discovers:</a:t>
            </a:r>
            <a:endParaRPr sz="1100" dirty="0"/>
          </a:p>
          <a:p>
            <a:pPr marL="457200" lvl="0" indent="-298450" algn="l" rtl="0">
              <a:lnSpc>
                <a:spcPct val="115000"/>
              </a:lnSpc>
              <a:spcBef>
                <a:spcPts val="1200"/>
              </a:spcBef>
              <a:spcAft>
                <a:spcPts val="0"/>
              </a:spcAft>
              <a:buClr>
                <a:schemeClr val="dk1"/>
              </a:buClr>
              <a:buSzPts val="1100"/>
              <a:buChar char="●"/>
            </a:pPr>
            <a:r>
              <a:rPr lang="en-GB" sz="1100" dirty="0"/>
              <a:t>The thermostat has been set to </a:t>
            </a:r>
            <a:r>
              <a:rPr lang="en-GB" sz="1100" b="1" dirty="0"/>
              <a:t>28°C</a:t>
            </a:r>
            <a:r>
              <a:rPr lang="en-GB" sz="1100" dirty="0"/>
              <a:t> every morning.</a:t>
            </a:r>
            <a:endParaRPr sz="1100" dirty="0"/>
          </a:p>
          <a:p>
            <a:pPr marL="457200" lvl="0" indent="-298450" algn="l" rtl="0">
              <a:lnSpc>
                <a:spcPct val="115000"/>
              </a:lnSpc>
              <a:spcBef>
                <a:spcPts val="0"/>
              </a:spcBef>
              <a:spcAft>
                <a:spcPts val="0"/>
              </a:spcAft>
              <a:buClr>
                <a:schemeClr val="dk1"/>
              </a:buClr>
              <a:buSzPts val="1100"/>
              <a:buChar char="●"/>
            </a:pPr>
            <a:r>
              <a:rPr lang="en-GB" sz="1100" dirty="0"/>
              <a:t>The heating is turned off completely every night.</a:t>
            </a:r>
            <a:endParaRPr sz="1100" dirty="0"/>
          </a:p>
          <a:p>
            <a:pPr marL="457200" lvl="0" indent="-298450" algn="l" rtl="0">
              <a:lnSpc>
                <a:spcPct val="115000"/>
              </a:lnSpc>
              <a:spcBef>
                <a:spcPts val="0"/>
              </a:spcBef>
              <a:spcAft>
                <a:spcPts val="0"/>
              </a:spcAft>
              <a:buClr>
                <a:schemeClr val="dk1"/>
              </a:buClr>
              <a:buSzPts val="1100"/>
              <a:buChar char="●"/>
            </a:pPr>
            <a:r>
              <a:rPr lang="en-GB" sz="1100" dirty="0"/>
              <a:t>The immersion heater has been left permanently enabled.</a:t>
            </a:r>
            <a:endParaRPr sz="1100" dirty="0"/>
          </a:p>
          <a:p>
            <a:pPr marL="457200" lvl="0" indent="-298450" algn="l" rtl="0">
              <a:lnSpc>
                <a:spcPct val="115000"/>
              </a:lnSpc>
              <a:spcBef>
                <a:spcPts val="0"/>
              </a:spcBef>
              <a:spcAft>
                <a:spcPts val="0"/>
              </a:spcAft>
              <a:buClr>
                <a:schemeClr val="dk1"/>
              </a:buClr>
              <a:buSzPts val="1100"/>
              <a:buChar char="●"/>
            </a:pPr>
            <a:r>
              <a:rPr lang="en-GB" sz="1100" dirty="0"/>
              <a:t>Several TRVs are fully closed upstairs.</a:t>
            </a:r>
            <a:endParaRPr sz="1100" dirty="0"/>
          </a:p>
          <a:p>
            <a:pPr marL="457200" lvl="0" indent="-298450" algn="l" rtl="0">
              <a:lnSpc>
                <a:spcPct val="115000"/>
              </a:lnSpc>
              <a:spcBef>
                <a:spcPts val="0"/>
              </a:spcBef>
              <a:spcAft>
                <a:spcPts val="0"/>
              </a:spcAft>
              <a:buClr>
                <a:schemeClr val="dk1"/>
              </a:buClr>
              <a:buSzPts val="1100"/>
              <a:buChar char="●"/>
            </a:pPr>
            <a:r>
              <a:rPr lang="en-GB" sz="1100" dirty="0"/>
              <a:t>The outdoor unit is partially blocked by garden furniture.</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No components are faulty.</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After explaining how the heat pump is designed to operate, adjusting the controls, reopening the TRVs and restoring clear airflow, the system runs more efficiently and the customer's energy consumption reduces significantly.</a:t>
            </a:r>
            <a:endParaRPr sz="1100" dirty="0"/>
          </a:p>
          <a:p>
            <a:pPr marL="0" lvl="0" indent="0" algn="l" rtl="0">
              <a:lnSpc>
                <a:spcPct val="115000"/>
              </a:lnSpc>
              <a:spcBef>
                <a:spcPts val="1200"/>
              </a:spcBef>
              <a:spcAft>
                <a:spcPts val="0"/>
              </a:spcAft>
              <a:buClr>
                <a:schemeClr val="dk1"/>
              </a:buClr>
              <a:buSzPts val="1100"/>
              <a:buFont typeface="Arial"/>
              <a:buNone/>
            </a:pPr>
            <a:r>
              <a:rPr lang="en-GB" sz="1100" b="1" dirty="0"/>
              <a:t>Learning point:</a:t>
            </a:r>
            <a:r>
              <a:rPr lang="en-GB" sz="1100" dirty="0"/>
              <a:t> The heat pump was operating correctly—the issue was </a:t>
            </a:r>
            <a:r>
              <a:rPr lang="en-GB" sz="1100" b="1" dirty="0"/>
              <a:t>customer operation combined with an inadequate handover</a:t>
            </a:r>
            <a:r>
              <a:rPr lang="en-GB" sz="1100" dirty="0"/>
              <a:t>.</a:t>
            </a:r>
            <a:endParaRPr sz="1100" dirty="0"/>
          </a:p>
          <a:p>
            <a:pPr marL="0" lvl="0" indent="0" algn="l" rtl="0">
              <a:lnSpc>
                <a:spcPct val="115000"/>
              </a:lnSpc>
              <a:spcBef>
                <a:spcPts val="1200"/>
              </a:spcBef>
              <a:spcAft>
                <a:spcPts val="0"/>
              </a:spcAft>
              <a:buClr>
                <a:schemeClr val="dk1"/>
              </a:buClr>
              <a:buSzPts val="1100"/>
              <a:buFont typeface="Arial"/>
              <a:buNone/>
            </a:pP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381000" marR="381000" lvl="0" indent="0" algn="l" rtl="0">
              <a:lnSpc>
                <a:spcPct val="115000"/>
              </a:lnSpc>
              <a:spcBef>
                <a:spcPts val="1200"/>
              </a:spcBef>
              <a:spcAft>
                <a:spcPts val="0"/>
              </a:spcAft>
              <a:buClr>
                <a:schemeClr val="dk1"/>
              </a:buClr>
              <a:buSzPts val="1100"/>
              <a:buFont typeface="Arial"/>
              <a:buNone/>
            </a:pPr>
            <a:r>
              <a:rPr lang="en-GB" sz="1100" b="1" dirty="0"/>
              <a:t>A good handover is one of the most effective forms of fault prevention.</a:t>
            </a:r>
            <a:endParaRPr sz="1100" b="1" dirty="0"/>
          </a:p>
          <a:p>
            <a:pPr marL="0" lvl="0" indent="0" algn="l" rtl="0">
              <a:lnSpc>
                <a:spcPct val="115000"/>
              </a:lnSpc>
              <a:spcBef>
                <a:spcPts val="1200"/>
              </a:spcBef>
              <a:spcAft>
                <a:spcPts val="0"/>
              </a:spcAft>
              <a:buClr>
                <a:schemeClr val="dk1"/>
              </a:buClr>
              <a:buSzPts val="1100"/>
              <a:buFont typeface="Arial"/>
              <a:buNone/>
            </a:pPr>
            <a:r>
              <a:rPr lang="en-GB" sz="1100" dirty="0"/>
              <a:t>Many reported heat pump faults are actually </a:t>
            </a:r>
            <a:r>
              <a:rPr lang="en-GB" sz="1100" b="1" dirty="0"/>
              <a:t>operational issues rather than equipment failures</a:t>
            </a:r>
            <a:r>
              <a:rPr lang="en-GB" sz="1100" dirty="0"/>
              <a:t>. By explaining how low-temperature heating works, demonstrating the controls, advising on efficient operation and providing clear user documentation, installers can reduce unnecessary call-backs, improve customer satisfaction, maximise system efficiency and help maintain manufacturer warranty compliance.</a:t>
            </a:r>
            <a:endParaRPr sz="1100" dirty="0"/>
          </a:p>
        </p:txBody>
      </p:sp>
      <p:sp>
        <p:nvSpPr>
          <p:cNvPr id="189" name="Google Shape;189;p7:notes">
            <a:extLst>
              <a:ext uri="{FF2B5EF4-FFF2-40B4-BE49-F238E27FC236}">
                <a16:creationId xmlns:a16="http://schemas.microsoft.com/office/drawing/2014/main" id="{E2E7F4EF-2D1F-6EF0-DFCE-8BA2D53FB7EE}"/>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extLst>
      <p:ext uri="{BB962C8B-B14F-4D97-AF65-F5344CB8AC3E}">
        <p14:creationId xmlns:p14="http://schemas.microsoft.com/office/powerpoint/2010/main" val="7160759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8: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03" name="Google Shape;203;p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note: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Environmental factors do not always mean the appliance is faulty. Example: ASHP defrost is normal, but poor condensate drainage can create ice and safety risks.</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Stop point: ask learners to classify environmental vs. design vs. component causes.</a:t>
            </a:r>
            <a:endParaRPr sz="1200" dirty="0">
              <a:solidFill>
                <a:schemeClr val="dk1"/>
              </a:solidFill>
              <a:latin typeface="Arial"/>
              <a:ea typeface="Arial"/>
              <a:cs typeface="Arial"/>
              <a:sym typeface="Arial"/>
            </a:endParaRPr>
          </a:p>
          <a:p>
            <a:pPr marL="0" lvl="0" indent="0" algn="l" rtl="0">
              <a:spcBef>
                <a:spcPts val="360"/>
              </a:spcBef>
              <a:spcAft>
                <a:spcPts val="0"/>
              </a:spcAft>
              <a:buNone/>
            </a:pPr>
            <a:endParaRPr dirty="0"/>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An </a:t>
            </a:r>
            <a:r>
              <a:rPr lang="en-GB" sz="1100" b="1" dirty="0"/>
              <a:t>8 kW air source heat pump</a:t>
            </a:r>
            <a:r>
              <a:rPr lang="en-GB" sz="1100" dirty="0"/>
              <a:t> operates normally throughout autumn but repeatedly displays </a:t>
            </a:r>
            <a:r>
              <a:rPr lang="en-GB" sz="1100" b="1" dirty="0"/>
              <a:t>low-flow and defrost-related faults</a:t>
            </a:r>
            <a:r>
              <a:rPr lang="en-GB" sz="1100" dirty="0"/>
              <a:t> during winter.</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The engineer finds:</a:t>
            </a:r>
            <a:endParaRPr sz="1100" dirty="0"/>
          </a:p>
          <a:p>
            <a:pPr marL="457200" lvl="0" indent="-298450" algn="l" rtl="0">
              <a:lnSpc>
                <a:spcPct val="115000"/>
              </a:lnSpc>
              <a:spcBef>
                <a:spcPts val="1200"/>
              </a:spcBef>
              <a:spcAft>
                <a:spcPts val="0"/>
              </a:spcAft>
              <a:buClr>
                <a:schemeClr val="dk1"/>
              </a:buClr>
              <a:buSzPts val="1100"/>
              <a:buChar char="●"/>
            </a:pPr>
            <a:r>
              <a:rPr lang="en-GB" sz="1100" dirty="0"/>
              <a:t>Leaves blocking the outdoor evaporator.</a:t>
            </a:r>
            <a:endParaRPr sz="1100" dirty="0"/>
          </a:p>
          <a:p>
            <a:pPr marL="457200" lvl="0" indent="-298450" algn="l" rtl="0">
              <a:lnSpc>
                <a:spcPct val="115000"/>
              </a:lnSpc>
              <a:spcBef>
                <a:spcPts val="0"/>
              </a:spcBef>
              <a:spcAft>
                <a:spcPts val="0"/>
              </a:spcAft>
              <a:buClr>
                <a:schemeClr val="dk1"/>
              </a:buClr>
              <a:buSzPts val="1100"/>
              <a:buChar char="●"/>
            </a:pPr>
            <a:r>
              <a:rPr lang="en-GB" sz="1100" dirty="0"/>
              <a:t>A frozen condensate drain preventing correct defrost operation.</a:t>
            </a:r>
            <a:endParaRPr sz="1100" dirty="0"/>
          </a:p>
          <a:p>
            <a:pPr marL="457200" lvl="0" indent="-298450" algn="l" rtl="0">
              <a:lnSpc>
                <a:spcPct val="115000"/>
              </a:lnSpc>
              <a:spcBef>
                <a:spcPts val="0"/>
              </a:spcBef>
              <a:spcAft>
                <a:spcPts val="0"/>
              </a:spcAft>
              <a:buClr>
                <a:schemeClr val="dk1"/>
              </a:buClr>
              <a:buSzPts val="1100"/>
              <a:buChar char="●"/>
            </a:pPr>
            <a:r>
              <a:rPr lang="en-GB" sz="1100" dirty="0"/>
              <a:t>Damaged insulation on external pipework.</a:t>
            </a:r>
            <a:endParaRPr sz="1100" dirty="0"/>
          </a:p>
          <a:p>
            <a:pPr marL="457200" lvl="0" indent="-298450" algn="l" rtl="0">
              <a:lnSpc>
                <a:spcPct val="115000"/>
              </a:lnSpc>
              <a:spcBef>
                <a:spcPts val="0"/>
              </a:spcBef>
              <a:spcAft>
                <a:spcPts val="0"/>
              </a:spcAft>
              <a:buClr>
                <a:schemeClr val="dk1"/>
              </a:buClr>
              <a:buSzPts val="1100"/>
              <a:buChar char="●"/>
            </a:pPr>
            <a:r>
              <a:rPr lang="en-GB" sz="1100" dirty="0"/>
              <a:t>A partially blocked magnetic filter reducing water circulation.</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No components have failed. After restoring airflow, clearing the condensate drain, replacing the insulation and cleaning the filter, the heat pump returns to normal operation.</a:t>
            </a:r>
            <a:endParaRPr sz="1100" dirty="0"/>
          </a:p>
          <a:p>
            <a:pPr marL="0" lvl="0" indent="0" algn="l" rtl="0">
              <a:lnSpc>
                <a:spcPct val="115000"/>
              </a:lnSpc>
              <a:spcBef>
                <a:spcPts val="1200"/>
              </a:spcBef>
              <a:spcAft>
                <a:spcPts val="0"/>
              </a:spcAft>
              <a:buClr>
                <a:schemeClr val="dk1"/>
              </a:buClr>
              <a:buSzPts val="1100"/>
              <a:buFont typeface="Arial"/>
              <a:buNone/>
            </a:pPr>
            <a:r>
              <a:rPr lang="en-GB" sz="1100" b="1" dirty="0"/>
              <a:t>Learning point:</a:t>
            </a:r>
            <a:r>
              <a:rPr lang="en-GB" sz="1100" dirty="0"/>
              <a:t> The environmental conditions did not cause the fault directly—they </a:t>
            </a:r>
            <a:r>
              <a:rPr lang="en-GB" sz="1100" b="1" dirty="0"/>
              <a:t>exposed weaknesses in maintenance and system performance</a:t>
            </a:r>
            <a:r>
              <a:rPr lang="en-GB" sz="1100" dirty="0"/>
              <a:t>.</a:t>
            </a:r>
            <a:endParaRPr sz="1100" dirty="0"/>
          </a:p>
          <a:p>
            <a:pPr marL="0" lvl="0" indent="0" algn="l" rtl="0">
              <a:lnSpc>
                <a:spcPct val="115000"/>
              </a:lnSpc>
              <a:spcBef>
                <a:spcPts val="1200"/>
              </a:spcBef>
              <a:spcAft>
                <a:spcPts val="0"/>
              </a:spcAft>
              <a:buClr>
                <a:schemeClr val="dk1"/>
              </a:buClr>
              <a:buSzPts val="1100"/>
              <a:buFont typeface="Arial"/>
              <a:buNone/>
            </a:pP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381000" marR="381000" lvl="0" indent="0" algn="l" rtl="0">
              <a:lnSpc>
                <a:spcPct val="115000"/>
              </a:lnSpc>
              <a:spcBef>
                <a:spcPts val="1200"/>
              </a:spcBef>
              <a:spcAft>
                <a:spcPts val="0"/>
              </a:spcAft>
              <a:buClr>
                <a:schemeClr val="dk1"/>
              </a:buClr>
              <a:buSzPts val="1100"/>
              <a:buFont typeface="Arial"/>
              <a:buNone/>
            </a:pPr>
            <a:r>
              <a:rPr lang="en-GB" sz="1100" b="1" dirty="0"/>
              <a:t>The environment is part of the heating system.</a:t>
            </a:r>
            <a:endParaRPr sz="1100" b="1" dirty="0"/>
          </a:p>
          <a:p>
            <a:pPr marL="0" lvl="0" indent="0" algn="l" rtl="0">
              <a:lnSpc>
                <a:spcPct val="115000"/>
              </a:lnSpc>
              <a:spcBef>
                <a:spcPts val="1200"/>
              </a:spcBef>
              <a:spcAft>
                <a:spcPts val="0"/>
              </a:spcAft>
              <a:buClr>
                <a:schemeClr val="dk1"/>
              </a:buClr>
              <a:buSzPts val="1100"/>
              <a:buFont typeface="Arial"/>
              <a:buNone/>
            </a:pPr>
            <a:r>
              <a:rPr lang="en-GB" sz="1100" dirty="0"/>
              <a:t>Low carbon heating technologies rely on </a:t>
            </a:r>
            <a:r>
              <a:rPr lang="en-GB" sz="1100" b="1" dirty="0"/>
              <a:t>air, ground, water or solar energy</a:t>
            </a:r>
            <a:r>
              <a:rPr lang="en-GB" sz="1100" dirty="0"/>
              <a:t> as their heat source. Changes in environmental conditions can significantly affect efficiency, heat output and reliability. Good engineers always consider </a:t>
            </a:r>
            <a:r>
              <a:rPr lang="en-GB" sz="1100" b="1" dirty="0"/>
              <a:t>weather, airflow, source conditions, water quality and seasonal effects</a:t>
            </a:r>
            <a:r>
              <a:rPr lang="en-GB" sz="1100" dirty="0"/>
              <a:t> alongside hydraulic, electrical and refrigerant diagnostics before identifying the root cause of a fault.</a:t>
            </a:r>
            <a:endParaRPr sz="1100" dirty="0"/>
          </a:p>
        </p:txBody>
      </p:sp>
      <p:sp>
        <p:nvSpPr>
          <p:cNvPr id="204" name="Google Shape;204;p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a:extLst>
            <a:ext uri="{FF2B5EF4-FFF2-40B4-BE49-F238E27FC236}">
              <a16:creationId xmlns:a16="http://schemas.microsoft.com/office/drawing/2014/main" id="{BE544689-66B9-CDA9-4601-FE914B61B191}"/>
            </a:ext>
          </a:extLst>
        </p:cNvPr>
        <p:cNvGrpSpPr/>
        <p:nvPr/>
      </p:nvGrpSpPr>
      <p:grpSpPr>
        <a:xfrm>
          <a:off x="0" y="0"/>
          <a:ext cx="0" cy="0"/>
          <a:chOff x="0" y="0"/>
          <a:chExt cx="0" cy="0"/>
        </a:xfrm>
      </p:grpSpPr>
      <p:sp>
        <p:nvSpPr>
          <p:cNvPr id="202" name="Google Shape;202;p8:notes">
            <a:extLst>
              <a:ext uri="{FF2B5EF4-FFF2-40B4-BE49-F238E27FC236}">
                <a16:creationId xmlns:a16="http://schemas.microsoft.com/office/drawing/2014/main" id="{C8749C32-0F3D-77BB-9000-C41526A76F95}"/>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03" name="Google Shape;203;p8:notes">
            <a:extLst>
              <a:ext uri="{FF2B5EF4-FFF2-40B4-BE49-F238E27FC236}">
                <a16:creationId xmlns:a16="http://schemas.microsoft.com/office/drawing/2014/main" id="{AD4D68AA-6518-9A70-6C0E-4019D85F5D1C}"/>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note: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Environmental factors do not always mean the appliance is faulty. Example: ASHP defrost is normal, but poor condensate drainage can create ice and safety risks.</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Stop point: ask learners to classify environmental vs. design vs. component causes.</a:t>
            </a:r>
            <a:endParaRPr sz="1200" dirty="0">
              <a:solidFill>
                <a:schemeClr val="dk1"/>
              </a:solidFill>
              <a:latin typeface="Arial"/>
              <a:ea typeface="Arial"/>
              <a:cs typeface="Arial"/>
              <a:sym typeface="Arial"/>
            </a:endParaRPr>
          </a:p>
          <a:p>
            <a:pPr marL="0" lvl="0" indent="0" algn="l" rtl="0">
              <a:spcBef>
                <a:spcPts val="360"/>
              </a:spcBef>
              <a:spcAft>
                <a:spcPts val="0"/>
              </a:spcAft>
              <a:buNone/>
            </a:pPr>
            <a:endParaRPr dirty="0"/>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An </a:t>
            </a:r>
            <a:r>
              <a:rPr lang="en-GB" sz="1100" b="1" dirty="0"/>
              <a:t>8 kW air source heat pump</a:t>
            </a:r>
            <a:r>
              <a:rPr lang="en-GB" sz="1100" dirty="0"/>
              <a:t> operates normally throughout autumn but repeatedly displays </a:t>
            </a:r>
            <a:r>
              <a:rPr lang="en-GB" sz="1100" b="1" dirty="0"/>
              <a:t>low-flow and defrost-related faults</a:t>
            </a:r>
            <a:r>
              <a:rPr lang="en-GB" sz="1100" dirty="0"/>
              <a:t> during winter.</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The engineer finds:</a:t>
            </a:r>
            <a:endParaRPr sz="1100" dirty="0"/>
          </a:p>
          <a:p>
            <a:pPr marL="457200" lvl="0" indent="-298450" algn="l" rtl="0">
              <a:lnSpc>
                <a:spcPct val="115000"/>
              </a:lnSpc>
              <a:spcBef>
                <a:spcPts val="1200"/>
              </a:spcBef>
              <a:spcAft>
                <a:spcPts val="0"/>
              </a:spcAft>
              <a:buClr>
                <a:schemeClr val="dk1"/>
              </a:buClr>
              <a:buSzPts val="1100"/>
              <a:buChar char="●"/>
            </a:pPr>
            <a:r>
              <a:rPr lang="en-GB" sz="1100" dirty="0"/>
              <a:t>Leaves blocking the outdoor evaporator.</a:t>
            </a:r>
            <a:endParaRPr sz="1100" dirty="0"/>
          </a:p>
          <a:p>
            <a:pPr marL="457200" lvl="0" indent="-298450" algn="l" rtl="0">
              <a:lnSpc>
                <a:spcPct val="115000"/>
              </a:lnSpc>
              <a:spcBef>
                <a:spcPts val="0"/>
              </a:spcBef>
              <a:spcAft>
                <a:spcPts val="0"/>
              </a:spcAft>
              <a:buClr>
                <a:schemeClr val="dk1"/>
              </a:buClr>
              <a:buSzPts val="1100"/>
              <a:buChar char="●"/>
            </a:pPr>
            <a:r>
              <a:rPr lang="en-GB" sz="1100" dirty="0"/>
              <a:t>A frozen condensate drain preventing correct defrost operation.</a:t>
            </a:r>
            <a:endParaRPr sz="1100" dirty="0"/>
          </a:p>
          <a:p>
            <a:pPr marL="457200" lvl="0" indent="-298450" algn="l" rtl="0">
              <a:lnSpc>
                <a:spcPct val="115000"/>
              </a:lnSpc>
              <a:spcBef>
                <a:spcPts val="0"/>
              </a:spcBef>
              <a:spcAft>
                <a:spcPts val="0"/>
              </a:spcAft>
              <a:buClr>
                <a:schemeClr val="dk1"/>
              </a:buClr>
              <a:buSzPts val="1100"/>
              <a:buChar char="●"/>
            </a:pPr>
            <a:r>
              <a:rPr lang="en-GB" sz="1100" dirty="0"/>
              <a:t>Damaged insulation on external pipework.</a:t>
            </a:r>
            <a:endParaRPr sz="1100" dirty="0"/>
          </a:p>
          <a:p>
            <a:pPr marL="457200" lvl="0" indent="-298450" algn="l" rtl="0">
              <a:lnSpc>
                <a:spcPct val="115000"/>
              </a:lnSpc>
              <a:spcBef>
                <a:spcPts val="0"/>
              </a:spcBef>
              <a:spcAft>
                <a:spcPts val="0"/>
              </a:spcAft>
              <a:buClr>
                <a:schemeClr val="dk1"/>
              </a:buClr>
              <a:buSzPts val="1100"/>
              <a:buChar char="●"/>
            </a:pPr>
            <a:r>
              <a:rPr lang="en-GB" sz="1100" dirty="0"/>
              <a:t>A partially blocked magnetic filter reducing water circulation.</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No components have failed. After restoring airflow, clearing the condensate drain, replacing the insulation and cleaning the filter, the heat pump returns to normal operation.</a:t>
            </a:r>
            <a:endParaRPr sz="1100" dirty="0"/>
          </a:p>
          <a:p>
            <a:pPr marL="0" lvl="0" indent="0" algn="l" rtl="0">
              <a:lnSpc>
                <a:spcPct val="115000"/>
              </a:lnSpc>
              <a:spcBef>
                <a:spcPts val="1200"/>
              </a:spcBef>
              <a:spcAft>
                <a:spcPts val="0"/>
              </a:spcAft>
              <a:buClr>
                <a:schemeClr val="dk1"/>
              </a:buClr>
              <a:buSzPts val="1100"/>
              <a:buFont typeface="Arial"/>
              <a:buNone/>
            </a:pPr>
            <a:r>
              <a:rPr lang="en-GB" sz="1100" b="1" dirty="0"/>
              <a:t>Learning point:</a:t>
            </a:r>
            <a:r>
              <a:rPr lang="en-GB" sz="1100" dirty="0"/>
              <a:t> The environmental conditions did not cause the fault directly—they </a:t>
            </a:r>
            <a:r>
              <a:rPr lang="en-GB" sz="1100" b="1" dirty="0"/>
              <a:t>exposed weaknesses in maintenance and system performance</a:t>
            </a:r>
            <a:r>
              <a:rPr lang="en-GB" sz="1100" dirty="0"/>
              <a:t>.</a:t>
            </a:r>
            <a:endParaRPr sz="1100" dirty="0"/>
          </a:p>
          <a:p>
            <a:pPr marL="0" lvl="0" indent="0" algn="l" rtl="0">
              <a:lnSpc>
                <a:spcPct val="115000"/>
              </a:lnSpc>
              <a:spcBef>
                <a:spcPts val="1200"/>
              </a:spcBef>
              <a:spcAft>
                <a:spcPts val="0"/>
              </a:spcAft>
              <a:buClr>
                <a:schemeClr val="dk1"/>
              </a:buClr>
              <a:buSzPts val="1100"/>
              <a:buFont typeface="Arial"/>
              <a:buNone/>
            </a:pP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381000" marR="381000" lvl="0" indent="0" algn="l" rtl="0">
              <a:lnSpc>
                <a:spcPct val="115000"/>
              </a:lnSpc>
              <a:spcBef>
                <a:spcPts val="1200"/>
              </a:spcBef>
              <a:spcAft>
                <a:spcPts val="0"/>
              </a:spcAft>
              <a:buClr>
                <a:schemeClr val="dk1"/>
              </a:buClr>
              <a:buSzPts val="1100"/>
              <a:buFont typeface="Arial"/>
              <a:buNone/>
            </a:pPr>
            <a:r>
              <a:rPr lang="en-GB" sz="1100" b="1" dirty="0"/>
              <a:t>The environment is part of the heating system.</a:t>
            </a:r>
            <a:endParaRPr sz="1100" b="1" dirty="0"/>
          </a:p>
          <a:p>
            <a:pPr marL="0" lvl="0" indent="0" algn="l" rtl="0">
              <a:lnSpc>
                <a:spcPct val="115000"/>
              </a:lnSpc>
              <a:spcBef>
                <a:spcPts val="1200"/>
              </a:spcBef>
              <a:spcAft>
                <a:spcPts val="0"/>
              </a:spcAft>
              <a:buClr>
                <a:schemeClr val="dk1"/>
              </a:buClr>
              <a:buSzPts val="1100"/>
              <a:buFont typeface="Arial"/>
              <a:buNone/>
            </a:pPr>
            <a:r>
              <a:rPr lang="en-GB" sz="1100" dirty="0"/>
              <a:t>Low carbon heating technologies rely on </a:t>
            </a:r>
            <a:r>
              <a:rPr lang="en-GB" sz="1100" b="1" dirty="0"/>
              <a:t>air, ground, water or solar energy</a:t>
            </a:r>
            <a:r>
              <a:rPr lang="en-GB" sz="1100" dirty="0"/>
              <a:t> as their heat source. Changes in environmental conditions can significantly affect efficiency, heat output and reliability. Good engineers always consider </a:t>
            </a:r>
            <a:r>
              <a:rPr lang="en-GB" sz="1100" b="1" dirty="0"/>
              <a:t>weather, airflow, source conditions, water quality and seasonal effects</a:t>
            </a:r>
            <a:r>
              <a:rPr lang="en-GB" sz="1100" dirty="0"/>
              <a:t> alongside hydraulic, electrical and refrigerant diagnostics before identifying the root cause of a fault.</a:t>
            </a:r>
            <a:endParaRPr sz="1100" dirty="0"/>
          </a:p>
        </p:txBody>
      </p:sp>
      <p:sp>
        <p:nvSpPr>
          <p:cNvPr id="204" name="Google Shape;204;p8:notes">
            <a:extLst>
              <a:ext uri="{FF2B5EF4-FFF2-40B4-BE49-F238E27FC236}">
                <a16:creationId xmlns:a16="http://schemas.microsoft.com/office/drawing/2014/main" id="{42AC207C-C0A9-B0BA-1E16-FBEA64C8D4F5}"/>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extLst>
      <p:ext uri="{BB962C8B-B14F-4D97-AF65-F5344CB8AC3E}">
        <p14:creationId xmlns:p14="http://schemas.microsoft.com/office/powerpoint/2010/main" val="12511273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a:extLst>
            <a:ext uri="{FF2B5EF4-FFF2-40B4-BE49-F238E27FC236}">
              <a16:creationId xmlns:a16="http://schemas.microsoft.com/office/drawing/2014/main" id="{9D5413E4-BA99-FC70-BC5E-F57816055888}"/>
            </a:ext>
          </a:extLst>
        </p:cNvPr>
        <p:cNvGrpSpPr/>
        <p:nvPr/>
      </p:nvGrpSpPr>
      <p:grpSpPr>
        <a:xfrm>
          <a:off x="0" y="0"/>
          <a:ext cx="0" cy="0"/>
          <a:chOff x="0" y="0"/>
          <a:chExt cx="0" cy="0"/>
        </a:xfrm>
      </p:grpSpPr>
      <p:sp>
        <p:nvSpPr>
          <p:cNvPr id="202" name="Google Shape;202;p8:notes">
            <a:extLst>
              <a:ext uri="{FF2B5EF4-FFF2-40B4-BE49-F238E27FC236}">
                <a16:creationId xmlns:a16="http://schemas.microsoft.com/office/drawing/2014/main" id="{718D5A70-EE59-A23A-24BB-42BE1CD7CCAC}"/>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03" name="Google Shape;203;p8:notes">
            <a:extLst>
              <a:ext uri="{FF2B5EF4-FFF2-40B4-BE49-F238E27FC236}">
                <a16:creationId xmlns:a16="http://schemas.microsoft.com/office/drawing/2014/main" id="{3AF1FC29-B4CF-BF79-7BB8-3B2F1F2781CF}"/>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note: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Environmental factors do not always mean the appliance is faulty. Example: ASHP defrost is normal, but poor condensate drainage can create ice and safety risks.</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Stop point: ask learners to classify environmental vs. design vs. component causes.</a:t>
            </a:r>
            <a:endParaRPr sz="1200" dirty="0">
              <a:solidFill>
                <a:schemeClr val="dk1"/>
              </a:solidFill>
              <a:latin typeface="Arial"/>
              <a:ea typeface="Arial"/>
              <a:cs typeface="Arial"/>
              <a:sym typeface="Arial"/>
            </a:endParaRPr>
          </a:p>
          <a:p>
            <a:pPr marL="0" lvl="0" indent="0" algn="l" rtl="0">
              <a:spcBef>
                <a:spcPts val="360"/>
              </a:spcBef>
              <a:spcAft>
                <a:spcPts val="0"/>
              </a:spcAft>
              <a:buNone/>
            </a:pPr>
            <a:endParaRPr dirty="0"/>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An </a:t>
            </a:r>
            <a:r>
              <a:rPr lang="en-GB" sz="1100" b="1" dirty="0"/>
              <a:t>8 kW air source heat pump</a:t>
            </a:r>
            <a:r>
              <a:rPr lang="en-GB" sz="1100" dirty="0"/>
              <a:t> operates normally throughout autumn but repeatedly displays </a:t>
            </a:r>
            <a:r>
              <a:rPr lang="en-GB" sz="1100" b="1" dirty="0"/>
              <a:t>low-flow and defrost-related faults</a:t>
            </a:r>
            <a:r>
              <a:rPr lang="en-GB" sz="1100" dirty="0"/>
              <a:t> during winter.</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The engineer finds:</a:t>
            </a:r>
            <a:endParaRPr sz="1100" dirty="0"/>
          </a:p>
          <a:p>
            <a:pPr marL="457200" lvl="0" indent="-298450" algn="l" rtl="0">
              <a:lnSpc>
                <a:spcPct val="115000"/>
              </a:lnSpc>
              <a:spcBef>
                <a:spcPts val="1200"/>
              </a:spcBef>
              <a:spcAft>
                <a:spcPts val="0"/>
              </a:spcAft>
              <a:buClr>
                <a:schemeClr val="dk1"/>
              </a:buClr>
              <a:buSzPts val="1100"/>
              <a:buChar char="●"/>
            </a:pPr>
            <a:r>
              <a:rPr lang="en-GB" sz="1100" dirty="0"/>
              <a:t>Leaves blocking the outdoor evaporator.</a:t>
            </a:r>
            <a:endParaRPr sz="1100" dirty="0"/>
          </a:p>
          <a:p>
            <a:pPr marL="457200" lvl="0" indent="-298450" algn="l" rtl="0">
              <a:lnSpc>
                <a:spcPct val="115000"/>
              </a:lnSpc>
              <a:spcBef>
                <a:spcPts val="0"/>
              </a:spcBef>
              <a:spcAft>
                <a:spcPts val="0"/>
              </a:spcAft>
              <a:buClr>
                <a:schemeClr val="dk1"/>
              </a:buClr>
              <a:buSzPts val="1100"/>
              <a:buChar char="●"/>
            </a:pPr>
            <a:r>
              <a:rPr lang="en-GB" sz="1100" dirty="0"/>
              <a:t>A frozen condensate drain preventing correct defrost operation.</a:t>
            </a:r>
            <a:endParaRPr sz="1100" dirty="0"/>
          </a:p>
          <a:p>
            <a:pPr marL="457200" lvl="0" indent="-298450" algn="l" rtl="0">
              <a:lnSpc>
                <a:spcPct val="115000"/>
              </a:lnSpc>
              <a:spcBef>
                <a:spcPts val="0"/>
              </a:spcBef>
              <a:spcAft>
                <a:spcPts val="0"/>
              </a:spcAft>
              <a:buClr>
                <a:schemeClr val="dk1"/>
              </a:buClr>
              <a:buSzPts val="1100"/>
              <a:buChar char="●"/>
            </a:pPr>
            <a:r>
              <a:rPr lang="en-GB" sz="1100" dirty="0"/>
              <a:t>Damaged insulation on external pipework.</a:t>
            </a:r>
            <a:endParaRPr sz="1100" dirty="0"/>
          </a:p>
          <a:p>
            <a:pPr marL="457200" lvl="0" indent="-298450" algn="l" rtl="0">
              <a:lnSpc>
                <a:spcPct val="115000"/>
              </a:lnSpc>
              <a:spcBef>
                <a:spcPts val="0"/>
              </a:spcBef>
              <a:spcAft>
                <a:spcPts val="0"/>
              </a:spcAft>
              <a:buClr>
                <a:schemeClr val="dk1"/>
              </a:buClr>
              <a:buSzPts val="1100"/>
              <a:buChar char="●"/>
            </a:pPr>
            <a:r>
              <a:rPr lang="en-GB" sz="1100" dirty="0"/>
              <a:t>A partially blocked magnetic filter reducing water circulation.</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No components have failed. After restoring airflow, clearing the condensate drain, replacing the insulation and cleaning the filter, the heat pump returns to normal operation.</a:t>
            </a:r>
            <a:endParaRPr sz="1100" dirty="0"/>
          </a:p>
          <a:p>
            <a:pPr marL="0" lvl="0" indent="0" algn="l" rtl="0">
              <a:lnSpc>
                <a:spcPct val="115000"/>
              </a:lnSpc>
              <a:spcBef>
                <a:spcPts val="1200"/>
              </a:spcBef>
              <a:spcAft>
                <a:spcPts val="0"/>
              </a:spcAft>
              <a:buClr>
                <a:schemeClr val="dk1"/>
              </a:buClr>
              <a:buSzPts val="1100"/>
              <a:buFont typeface="Arial"/>
              <a:buNone/>
            </a:pPr>
            <a:r>
              <a:rPr lang="en-GB" sz="1100" b="1" dirty="0"/>
              <a:t>Learning point:</a:t>
            </a:r>
            <a:r>
              <a:rPr lang="en-GB" sz="1100" dirty="0"/>
              <a:t> The environmental conditions did not cause the fault directly—they </a:t>
            </a:r>
            <a:r>
              <a:rPr lang="en-GB" sz="1100" b="1" dirty="0"/>
              <a:t>exposed weaknesses in maintenance and system performance</a:t>
            </a:r>
            <a:r>
              <a:rPr lang="en-GB" sz="1100" dirty="0"/>
              <a:t>.</a:t>
            </a:r>
            <a:endParaRPr sz="1100" dirty="0"/>
          </a:p>
          <a:p>
            <a:pPr marL="0" lvl="0" indent="0" algn="l" rtl="0">
              <a:lnSpc>
                <a:spcPct val="115000"/>
              </a:lnSpc>
              <a:spcBef>
                <a:spcPts val="1200"/>
              </a:spcBef>
              <a:spcAft>
                <a:spcPts val="0"/>
              </a:spcAft>
              <a:buClr>
                <a:schemeClr val="dk1"/>
              </a:buClr>
              <a:buSzPts val="1100"/>
              <a:buFont typeface="Arial"/>
              <a:buNone/>
            </a:pP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381000" marR="381000" lvl="0" indent="0" algn="l" rtl="0">
              <a:lnSpc>
                <a:spcPct val="115000"/>
              </a:lnSpc>
              <a:spcBef>
                <a:spcPts val="1200"/>
              </a:spcBef>
              <a:spcAft>
                <a:spcPts val="0"/>
              </a:spcAft>
              <a:buClr>
                <a:schemeClr val="dk1"/>
              </a:buClr>
              <a:buSzPts val="1100"/>
              <a:buFont typeface="Arial"/>
              <a:buNone/>
            </a:pPr>
            <a:r>
              <a:rPr lang="en-GB" sz="1100" b="1" dirty="0"/>
              <a:t>The environment is part of the heating system.</a:t>
            </a:r>
            <a:endParaRPr sz="1100" b="1" dirty="0"/>
          </a:p>
          <a:p>
            <a:pPr marL="0" lvl="0" indent="0" algn="l" rtl="0">
              <a:lnSpc>
                <a:spcPct val="115000"/>
              </a:lnSpc>
              <a:spcBef>
                <a:spcPts val="1200"/>
              </a:spcBef>
              <a:spcAft>
                <a:spcPts val="0"/>
              </a:spcAft>
              <a:buClr>
                <a:schemeClr val="dk1"/>
              </a:buClr>
              <a:buSzPts val="1100"/>
              <a:buFont typeface="Arial"/>
              <a:buNone/>
            </a:pPr>
            <a:r>
              <a:rPr lang="en-GB" sz="1100" dirty="0"/>
              <a:t>Low carbon heating technologies rely on </a:t>
            </a:r>
            <a:r>
              <a:rPr lang="en-GB" sz="1100" b="1" dirty="0"/>
              <a:t>air, ground, water or solar energy</a:t>
            </a:r>
            <a:r>
              <a:rPr lang="en-GB" sz="1100" dirty="0"/>
              <a:t> as their heat source. Changes in environmental conditions can significantly affect efficiency, heat output and reliability. Good engineers always consider </a:t>
            </a:r>
            <a:r>
              <a:rPr lang="en-GB" sz="1100" b="1" dirty="0"/>
              <a:t>weather, airflow, source conditions, water quality and seasonal effects</a:t>
            </a:r>
            <a:r>
              <a:rPr lang="en-GB" sz="1100" dirty="0"/>
              <a:t> alongside hydraulic, electrical and refrigerant diagnostics before identifying the root cause of a fault.</a:t>
            </a:r>
            <a:endParaRPr sz="1100" dirty="0"/>
          </a:p>
        </p:txBody>
      </p:sp>
      <p:sp>
        <p:nvSpPr>
          <p:cNvPr id="204" name="Google Shape;204;p8:notes">
            <a:extLst>
              <a:ext uri="{FF2B5EF4-FFF2-40B4-BE49-F238E27FC236}">
                <a16:creationId xmlns:a16="http://schemas.microsoft.com/office/drawing/2014/main" id="{8DEFB333-6054-A0E2-182E-2CC616EAF61E}"/>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extLst>
      <p:ext uri="{BB962C8B-B14F-4D97-AF65-F5344CB8AC3E}">
        <p14:creationId xmlns:p14="http://schemas.microsoft.com/office/powerpoint/2010/main" val="25869090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9: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18" name="Google Shape;218;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depth:</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A component may fail because of age, but also because the system conditions are wrong. Example: repeated pump failure may be caused by sludge/debris or cavitation.</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Link to K1.44: structured diagnosis before replacement.</a:t>
            </a:r>
            <a:endParaRPr sz="1200" dirty="0">
              <a:solidFill>
                <a:schemeClr val="dk1"/>
              </a:solidFill>
              <a:latin typeface="Arial"/>
              <a:ea typeface="Arial"/>
              <a:cs typeface="Arial"/>
              <a:sym typeface="Arial"/>
            </a:endParaRPr>
          </a:p>
          <a:p>
            <a:pPr marL="0" lvl="0" indent="0" algn="l" rtl="0">
              <a:spcBef>
                <a:spcPts val="360"/>
              </a:spcBef>
              <a:spcAft>
                <a:spcPts val="0"/>
              </a:spcAft>
              <a:buNone/>
            </a:pPr>
            <a:endParaRPr dirty="0"/>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 customer reports repeated </a:t>
            </a:r>
            <a:r>
              <a:rPr lang="en-GB" sz="1100" b="1" dirty="0"/>
              <a:t>high-pressure faults</a:t>
            </a:r>
            <a:r>
              <a:rPr lang="en-GB" sz="1100" dirty="0"/>
              <a:t> on their air source heat pump. The engineer initially suspects the circulation pump has failed.</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Following a structured diagnosis, they discover:</a:t>
            </a:r>
            <a:endParaRPr sz="1100" dirty="0"/>
          </a:p>
          <a:p>
            <a:pPr marL="457200" lvl="0" indent="-298450" algn="l" rtl="0">
              <a:lnSpc>
                <a:spcPct val="115000"/>
              </a:lnSpc>
              <a:spcBef>
                <a:spcPts val="1200"/>
              </a:spcBef>
              <a:spcAft>
                <a:spcPts val="0"/>
              </a:spcAft>
              <a:buClr>
                <a:schemeClr val="dk1"/>
              </a:buClr>
              <a:buSzPts val="1100"/>
              <a:buChar char="●"/>
            </a:pPr>
            <a:r>
              <a:rPr lang="en-GB" sz="1100" dirty="0"/>
              <a:t>The pump is operating correctly.</a:t>
            </a:r>
            <a:endParaRPr sz="1100" dirty="0"/>
          </a:p>
          <a:p>
            <a:pPr marL="457200" lvl="0" indent="-298450" algn="l" rtl="0">
              <a:lnSpc>
                <a:spcPct val="115000"/>
              </a:lnSpc>
              <a:spcBef>
                <a:spcPts val="0"/>
              </a:spcBef>
              <a:spcAft>
                <a:spcPts val="0"/>
              </a:spcAft>
              <a:buClr>
                <a:schemeClr val="dk1"/>
              </a:buClr>
              <a:buSzPts val="1100"/>
              <a:buChar char="●"/>
            </a:pPr>
            <a:r>
              <a:rPr lang="en-GB" sz="1100" dirty="0"/>
              <a:t>The magnetic filter is heavily blocked with magnetite.</a:t>
            </a:r>
            <a:endParaRPr sz="1100" dirty="0"/>
          </a:p>
          <a:p>
            <a:pPr marL="457200" lvl="0" indent="-298450" algn="l" rtl="0">
              <a:lnSpc>
                <a:spcPct val="115000"/>
              </a:lnSpc>
              <a:spcBef>
                <a:spcPts val="0"/>
              </a:spcBef>
              <a:spcAft>
                <a:spcPts val="0"/>
              </a:spcAft>
              <a:buClr>
                <a:schemeClr val="dk1"/>
              </a:buClr>
              <a:buSzPts val="1100"/>
              <a:buChar char="●"/>
            </a:pPr>
            <a:r>
              <a:rPr lang="en-GB" sz="1100" dirty="0"/>
              <a:t>Water flow through the condenser is significantly below the manufacturer's minimum requirement.</a:t>
            </a:r>
            <a:endParaRPr sz="1100" dirty="0"/>
          </a:p>
          <a:p>
            <a:pPr marL="457200" lvl="0" indent="-298450" algn="l" rtl="0">
              <a:lnSpc>
                <a:spcPct val="115000"/>
              </a:lnSpc>
              <a:spcBef>
                <a:spcPts val="0"/>
              </a:spcBef>
              <a:spcAft>
                <a:spcPts val="0"/>
              </a:spcAft>
              <a:buClr>
                <a:schemeClr val="dk1"/>
              </a:buClr>
              <a:buSzPts val="1100"/>
              <a:buChar char="●"/>
            </a:pPr>
            <a:r>
              <a:rPr lang="en-GB" sz="1100" dirty="0"/>
              <a:t>The restricted flow is causing the refrigerant pressure to rise, triggering the safety protection.</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After cleaning the filter, restoring the correct flow rate and retesting, the fault is resolved </a:t>
            </a:r>
            <a:r>
              <a:rPr lang="en-GB" sz="1100" b="1" dirty="0"/>
              <a:t>without replacing any components</a:t>
            </a:r>
            <a:r>
              <a:rPr lang="en-GB" sz="1100" dirty="0"/>
              <a:t>.</a:t>
            </a:r>
            <a:endParaRPr sz="1100" dirty="0"/>
          </a:p>
          <a:p>
            <a:pPr marL="0" lvl="0" indent="0" algn="l" rtl="0">
              <a:lnSpc>
                <a:spcPct val="115000"/>
              </a:lnSpc>
              <a:spcBef>
                <a:spcPts val="1200"/>
              </a:spcBef>
              <a:spcAft>
                <a:spcPts val="0"/>
              </a:spcAft>
              <a:buClr>
                <a:schemeClr val="dk1"/>
              </a:buClr>
              <a:buSzPts val="1100"/>
              <a:buFont typeface="Arial"/>
              <a:buNone/>
            </a:pPr>
            <a:r>
              <a:rPr lang="en-GB" sz="1100" b="1" dirty="0"/>
              <a:t>Learning point:</a:t>
            </a:r>
            <a:r>
              <a:rPr lang="en-GB" sz="1100" dirty="0"/>
              <a:t> The pump was </a:t>
            </a:r>
            <a:r>
              <a:rPr lang="en-GB" sz="1100" b="1" dirty="0"/>
              <a:t>not the failed component</a:t>
            </a:r>
            <a:r>
              <a:rPr lang="en-GB" sz="1100" dirty="0"/>
              <a:t>—it was operating in poor system conditions created by contaminated water.</a:t>
            </a:r>
            <a:endParaRPr sz="1100" dirty="0"/>
          </a:p>
          <a:p>
            <a:pPr marL="0" lvl="0" indent="0" algn="l" rtl="0">
              <a:lnSpc>
                <a:spcPct val="115000"/>
              </a:lnSpc>
              <a:spcBef>
                <a:spcPts val="1200"/>
              </a:spcBef>
              <a:spcAft>
                <a:spcPts val="0"/>
              </a:spcAft>
              <a:buClr>
                <a:schemeClr val="dk1"/>
              </a:buClr>
              <a:buSzPts val="1100"/>
              <a:buFont typeface="Arial"/>
              <a:buNone/>
            </a:pP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381000" marR="381000" lvl="0" indent="0" algn="l" rtl="0">
              <a:lnSpc>
                <a:spcPct val="115000"/>
              </a:lnSpc>
              <a:spcBef>
                <a:spcPts val="1200"/>
              </a:spcBef>
              <a:spcAft>
                <a:spcPts val="0"/>
              </a:spcAft>
              <a:buClr>
                <a:schemeClr val="dk1"/>
              </a:buClr>
              <a:buSzPts val="1100"/>
              <a:buFont typeface="Arial"/>
              <a:buNone/>
            </a:pPr>
            <a:r>
              <a:rPr lang="en-GB" sz="1100" b="1" dirty="0"/>
              <a:t>A failed component is not always the root cause of the fault.</a:t>
            </a:r>
            <a:endParaRPr sz="1100" b="1" dirty="0"/>
          </a:p>
          <a:p>
            <a:pPr marL="0" lvl="0" indent="0" algn="l" rtl="0">
              <a:lnSpc>
                <a:spcPct val="115000"/>
              </a:lnSpc>
              <a:spcBef>
                <a:spcPts val="1200"/>
              </a:spcBef>
              <a:spcAft>
                <a:spcPts val="0"/>
              </a:spcAft>
              <a:buClr>
                <a:schemeClr val="dk1"/>
              </a:buClr>
              <a:buSzPts val="1100"/>
              <a:buFont typeface="Arial"/>
              <a:buNone/>
            </a:pPr>
            <a:r>
              <a:rPr lang="en-GB" sz="1100" dirty="0"/>
              <a:t>Professional fault-finding means understanding </a:t>
            </a:r>
            <a:r>
              <a:rPr lang="en-GB" sz="1100" b="1" dirty="0"/>
              <a:t>why</a:t>
            </a:r>
            <a:r>
              <a:rPr lang="en-GB" sz="1100" dirty="0"/>
              <a:t> a component has failed before replacing it. By combining manufacturer diagnostics, operating data, water quality checks, hydraulic assessment and electrical testing (within competence), engineers can avoid unnecessary repairs, improve first-time fix rates, protect manufacturer warranties and significantly reduce repeat call-backs.</a:t>
            </a:r>
            <a:endParaRPr sz="1100" dirty="0"/>
          </a:p>
        </p:txBody>
      </p:sp>
      <p:sp>
        <p:nvSpPr>
          <p:cNvPr id="219" name="Google Shape;219;p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a:extLst>
            <a:ext uri="{FF2B5EF4-FFF2-40B4-BE49-F238E27FC236}">
              <a16:creationId xmlns:a16="http://schemas.microsoft.com/office/drawing/2014/main" id="{0FD8EB46-3BD5-AB5C-5B22-1C68ADB8B5E9}"/>
            </a:ext>
          </a:extLst>
        </p:cNvPr>
        <p:cNvGrpSpPr/>
        <p:nvPr/>
      </p:nvGrpSpPr>
      <p:grpSpPr>
        <a:xfrm>
          <a:off x="0" y="0"/>
          <a:ext cx="0" cy="0"/>
          <a:chOff x="0" y="0"/>
          <a:chExt cx="0" cy="0"/>
        </a:xfrm>
      </p:grpSpPr>
      <p:sp>
        <p:nvSpPr>
          <p:cNvPr id="217" name="Google Shape;217;p9:notes">
            <a:extLst>
              <a:ext uri="{FF2B5EF4-FFF2-40B4-BE49-F238E27FC236}">
                <a16:creationId xmlns:a16="http://schemas.microsoft.com/office/drawing/2014/main" id="{678BBBC0-37A6-BF0C-FAC4-1CDCAF165E06}"/>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18" name="Google Shape;218;p9:notes">
            <a:extLst>
              <a:ext uri="{FF2B5EF4-FFF2-40B4-BE49-F238E27FC236}">
                <a16:creationId xmlns:a16="http://schemas.microsoft.com/office/drawing/2014/main" id="{15CA764E-870A-9EF9-D015-1073A2A072DB}"/>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depth:</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A component may fail because of age, but also because the system conditions are wrong. Example: repeated pump failure may be caused by sludge/debris or cavitation.</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Link to K1.44: structured diagnosis before replacement.</a:t>
            </a:r>
            <a:endParaRPr sz="1200" dirty="0">
              <a:solidFill>
                <a:schemeClr val="dk1"/>
              </a:solidFill>
              <a:latin typeface="Arial"/>
              <a:ea typeface="Arial"/>
              <a:cs typeface="Arial"/>
              <a:sym typeface="Arial"/>
            </a:endParaRPr>
          </a:p>
          <a:p>
            <a:pPr marL="0" lvl="0" indent="0" algn="l" rtl="0">
              <a:spcBef>
                <a:spcPts val="360"/>
              </a:spcBef>
              <a:spcAft>
                <a:spcPts val="0"/>
              </a:spcAft>
              <a:buNone/>
            </a:pPr>
            <a:endParaRPr dirty="0"/>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 customer reports repeated </a:t>
            </a:r>
            <a:r>
              <a:rPr lang="en-GB" sz="1100" b="1" dirty="0"/>
              <a:t>high-pressure faults</a:t>
            </a:r>
            <a:r>
              <a:rPr lang="en-GB" sz="1100" dirty="0"/>
              <a:t> on their air source heat pump. The engineer initially suspects the circulation pump has failed.</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Following a structured diagnosis, they discover:</a:t>
            </a:r>
            <a:endParaRPr sz="1100" dirty="0"/>
          </a:p>
          <a:p>
            <a:pPr marL="457200" lvl="0" indent="-298450" algn="l" rtl="0">
              <a:lnSpc>
                <a:spcPct val="115000"/>
              </a:lnSpc>
              <a:spcBef>
                <a:spcPts val="1200"/>
              </a:spcBef>
              <a:spcAft>
                <a:spcPts val="0"/>
              </a:spcAft>
              <a:buClr>
                <a:schemeClr val="dk1"/>
              </a:buClr>
              <a:buSzPts val="1100"/>
              <a:buChar char="●"/>
            </a:pPr>
            <a:r>
              <a:rPr lang="en-GB" sz="1100" dirty="0"/>
              <a:t>The pump is operating correctly.</a:t>
            </a:r>
            <a:endParaRPr sz="1100" dirty="0"/>
          </a:p>
          <a:p>
            <a:pPr marL="457200" lvl="0" indent="-298450" algn="l" rtl="0">
              <a:lnSpc>
                <a:spcPct val="115000"/>
              </a:lnSpc>
              <a:spcBef>
                <a:spcPts val="0"/>
              </a:spcBef>
              <a:spcAft>
                <a:spcPts val="0"/>
              </a:spcAft>
              <a:buClr>
                <a:schemeClr val="dk1"/>
              </a:buClr>
              <a:buSzPts val="1100"/>
              <a:buChar char="●"/>
            </a:pPr>
            <a:r>
              <a:rPr lang="en-GB" sz="1100" dirty="0"/>
              <a:t>The magnetic filter is heavily blocked with magnetite.</a:t>
            </a:r>
            <a:endParaRPr sz="1100" dirty="0"/>
          </a:p>
          <a:p>
            <a:pPr marL="457200" lvl="0" indent="-298450" algn="l" rtl="0">
              <a:lnSpc>
                <a:spcPct val="115000"/>
              </a:lnSpc>
              <a:spcBef>
                <a:spcPts val="0"/>
              </a:spcBef>
              <a:spcAft>
                <a:spcPts val="0"/>
              </a:spcAft>
              <a:buClr>
                <a:schemeClr val="dk1"/>
              </a:buClr>
              <a:buSzPts val="1100"/>
              <a:buChar char="●"/>
            </a:pPr>
            <a:r>
              <a:rPr lang="en-GB" sz="1100" dirty="0"/>
              <a:t>Water flow through the condenser is significantly below the manufacturer's minimum requirement.</a:t>
            </a:r>
            <a:endParaRPr sz="1100" dirty="0"/>
          </a:p>
          <a:p>
            <a:pPr marL="457200" lvl="0" indent="-298450" algn="l" rtl="0">
              <a:lnSpc>
                <a:spcPct val="115000"/>
              </a:lnSpc>
              <a:spcBef>
                <a:spcPts val="0"/>
              </a:spcBef>
              <a:spcAft>
                <a:spcPts val="0"/>
              </a:spcAft>
              <a:buClr>
                <a:schemeClr val="dk1"/>
              </a:buClr>
              <a:buSzPts val="1100"/>
              <a:buChar char="●"/>
            </a:pPr>
            <a:r>
              <a:rPr lang="en-GB" sz="1100" dirty="0"/>
              <a:t>The restricted flow is causing the refrigerant pressure to rise, triggering the safety protection.</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After cleaning the filter, restoring the correct flow rate and retesting, the fault is resolved </a:t>
            </a:r>
            <a:r>
              <a:rPr lang="en-GB" sz="1100" b="1" dirty="0"/>
              <a:t>without replacing any components</a:t>
            </a:r>
            <a:r>
              <a:rPr lang="en-GB" sz="1100" dirty="0"/>
              <a:t>.</a:t>
            </a:r>
            <a:endParaRPr sz="1100" dirty="0"/>
          </a:p>
          <a:p>
            <a:pPr marL="0" lvl="0" indent="0" algn="l" rtl="0">
              <a:lnSpc>
                <a:spcPct val="115000"/>
              </a:lnSpc>
              <a:spcBef>
                <a:spcPts val="1200"/>
              </a:spcBef>
              <a:spcAft>
                <a:spcPts val="0"/>
              </a:spcAft>
              <a:buClr>
                <a:schemeClr val="dk1"/>
              </a:buClr>
              <a:buSzPts val="1100"/>
              <a:buFont typeface="Arial"/>
              <a:buNone/>
            </a:pPr>
            <a:r>
              <a:rPr lang="en-GB" sz="1100" b="1" dirty="0"/>
              <a:t>Learning point:</a:t>
            </a:r>
            <a:r>
              <a:rPr lang="en-GB" sz="1100" dirty="0"/>
              <a:t> The pump was </a:t>
            </a:r>
            <a:r>
              <a:rPr lang="en-GB" sz="1100" b="1" dirty="0"/>
              <a:t>not the failed component</a:t>
            </a:r>
            <a:r>
              <a:rPr lang="en-GB" sz="1100" dirty="0"/>
              <a:t>—it was operating in poor system conditions created by contaminated water.</a:t>
            </a:r>
            <a:endParaRPr sz="1100" dirty="0"/>
          </a:p>
          <a:p>
            <a:pPr marL="0" lvl="0" indent="0" algn="l" rtl="0">
              <a:lnSpc>
                <a:spcPct val="115000"/>
              </a:lnSpc>
              <a:spcBef>
                <a:spcPts val="1200"/>
              </a:spcBef>
              <a:spcAft>
                <a:spcPts val="0"/>
              </a:spcAft>
              <a:buClr>
                <a:schemeClr val="dk1"/>
              </a:buClr>
              <a:buSzPts val="1100"/>
              <a:buFont typeface="Arial"/>
              <a:buNone/>
            </a:pP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381000" marR="381000" lvl="0" indent="0" algn="l" rtl="0">
              <a:lnSpc>
                <a:spcPct val="115000"/>
              </a:lnSpc>
              <a:spcBef>
                <a:spcPts val="1200"/>
              </a:spcBef>
              <a:spcAft>
                <a:spcPts val="0"/>
              </a:spcAft>
              <a:buClr>
                <a:schemeClr val="dk1"/>
              </a:buClr>
              <a:buSzPts val="1100"/>
              <a:buFont typeface="Arial"/>
              <a:buNone/>
            </a:pPr>
            <a:r>
              <a:rPr lang="en-GB" sz="1100" b="1" dirty="0"/>
              <a:t>A failed component is not always the root cause of the fault.</a:t>
            </a:r>
            <a:endParaRPr sz="1100" b="1" dirty="0"/>
          </a:p>
          <a:p>
            <a:pPr marL="0" lvl="0" indent="0" algn="l" rtl="0">
              <a:lnSpc>
                <a:spcPct val="115000"/>
              </a:lnSpc>
              <a:spcBef>
                <a:spcPts val="1200"/>
              </a:spcBef>
              <a:spcAft>
                <a:spcPts val="0"/>
              </a:spcAft>
              <a:buClr>
                <a:schemeClr val="dk1"/>
              </a:buClr>
              <a:buSzPts val="1100"/>
              <a:buFont typeface="Arial"/>
              <a:buNone/>
            </a:pPr>
            <a:r>
              <a:rPr lang="en-GB" sz="1100" dirty="0"/>
              <a:t>Professional fault-finding means understanding </a:t>
            </a:r>
            <a:r>
              <a:rPr lang="en-GB" sz="1100" b="1" dirty="0"/>
              <a:t>why</a:t>
            </a:r>
            <a:r>
              <a:rPr lang="en-GB" sz="1100" dirty="0"/>
              <a:t> a component has failed before replacing it. By combining manufacturer diagnostics, operating data, water quality checks, hydraulic assessment and electrical testing (within competence), engineers can avoid unnecessary repairs, improve first-time fix rates, protect manufacturer warranties and significantly reduce repeat call-backs.</a:t>
            </a:r>
            <a:endParaRPr sz="1100" dirty="0"/>
          </a:p>
        </p:txBody>
      </p:sp>
      <p:sp>
        <p:nvSpPr>
          <p:cNvPr id="219" name="Google Shape;219;p9:notes">
            <a:extLst>
              <a:ext uri="{FF2B5EF4-FFF2-40B4-BE49-F238E27FC236}">
                <a16:creationId xmlns:a16="http://schemas.microsoft.com/office/drawing/2014/main" id="{545FEB3F-5AFD-BF55-2A4A-E26DEAEDBF39}"/>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extLst>
      <p:ext uri="{BB962C8B-B14F-4D97-AF65-F5344CB8AC3E}">
        <p14:creationId xmlns:p14="http://schemas.microsoft.com/office/powerpoint/2010/main" val="29864796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a:extLst>
            <a:ext uri="{FF2B5EF4-FFF2-40B4-BE49-F238E27FC236}">
              <a16:creationId xmlns:a16="http://schemas.microsoft.com/office/drawing/2014/main" id="{B324FC9C-5CC0-128B-AEF5-E2A856EA92C4}"/>
            </a:ext>
          </a:extLst>
        </p:cNvPr>
        <p:cNvGrpSpPr/>
        <p:nvPr/>
      </p:nvGrpSpPr>
      <p:grpSpPr>
        <a:xfrm>
          <a:off x="0" y="0"/>
          <a:ext cx="0" cy="0"/>
          <a:chOff x="0" y="0"/>
          <a:chExt cx="0" cy="0"/>
        </a:xfrm>
      </p:grpSpPr>
      <p:sp>
        <p:nvSpPr>
          <p:cNvPr id="217" name="Google Shape;217;p9:notes">
            <a:extLst>
              <a:ext uri="{FF2B5EF4-FFF2-40B4-BE49-F238E27FC236}">
                <a16:creationId xmlns:a16="http://schemas.microsoft.com/office/drawing/2014/main" id="{2C866438-C825-8A8F-7B77-D348C8F9CB31}"/>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18" name="Google Shape;218;p9:notes">
            <a:extLst>
              <a:ext uri="{FF2B5EF4-FFF2-40B4-BE49-F238E27FC236}">
                <a16:creationId xmlns:a16="http://schemas.microsoft.com/office/drawing/2014/main" id="{4B4600CA-F6E2-D0E8-F3C0-AD77D7D9CC26}"/>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depth:</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A component may fail because of age, but also because the system conditions are wrong. Example: repeated pump failure may be caused by sludge/debris or cavitation.</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Link to K1.44: structured diagnosis before replacement.</a:t>
            </a:r>
            <a:endParaRPr sz="1200" dirty="0">
              <a:solidFill>
                <a:schemeClr val="dk1"/>
              </a:solidFill>
              <a:latin typeface="Arial"/>
              <a:ea typeface="Arial"/>
              <a:cs typeface="Arial"/>
              <a:sym typeface="Arial"/>
            </a:endParaRPr>
          </a:p>
          <a:p>
            <a:pPr marL="0" lvl="0" indent="0" algn="l" rtl="0">
              <a:spcBef>
                <a:spcPts val="360"/>
              </a:spcBef>
              <a:spcAft>
                <a:spcPts val="0"/>
              </a:spcAft>
              <a:buNone/>
            </a:pPr>
            <a:endParaRPr dirty="0"/>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 customer reports repeated </a:t>
            </a:r>
            <a:r>
              <a:rPr lang="en-GB" sz="1100" b="1" dirty="0"/>
              <a:t>high-pressure faults</a:t>
            </a:r>
            <a:r>
              <a:rPr lang="en-GB" sz="1100" dirty="0"/>
              <a:t> on their air source heat pump. The engineer initially suspects the circulation pump has failed.</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Following a structured diagnosis, they discover:</a:t>
            </a:r>
            <a:endParaRPr sz="1100" dirty="0"/>
          </a:p>
          <a:p>
            <a:pPr marL="457200" lvl="0" indent="-298450" algn="l" rtl="0">
              <a:lnSpc>
                <a:spcPct val="115000"/>
              </a:lnSpc>
              <a:spcBef>
                <a:spcPts val="1200"/>
              </a:spcBef>
              <a:spcAft>
                <a:spcPts val="0"/>
              </a:spcAft>
              <a:buClr>
                <a:schemeClr val="dk1"/>
              </a:buClr>
              <a:buSzPts val="1100"/>
              <a:buChar char="●"/>
            </a:pPr>
            <a:r>
              <a:rPr lang="en-GB" sz="1100" dirty="0"/>
              <a:t>The pump is operating correctly.</a:t>
            </a:r>
            <a:endParaRPr sz="1100" dirty="0"/>
          </a:p>
          <a:p>
            <a:pPr marL="457200" lvl="0" indent="-298450" algn="l" rtl="0">
              <a:lnSpc>
                <a:spcPct val="115000"/>
              </a:lnSpc>
              <a:spcBef>
                <a:spcPts val="0"/>
              </a:spcBef>
              <a:spcAft>
                <a:spcPts val="0"/>
              </a:spcAft>
              <a:buClr>
                <a:schemeClr val="dk1"/>
              </a:buClr>
              <a:buSzPts val="1100"/>
              <a:buChar char="●"/>
            </a:pPr>
            <a:r>
              <a:rPr lang="en-GB" sz="1100" dirty="0"/>
              <a:t>The magnetic filter is heavily blocked with magnetite.</a:t>
            </a:r>
            <a:endParaRPr sz="1100" dirty="0"/>
          </a:p>
          <a:p>
            <a:pPr marL="457200" lvl="0" indent="-298450" algn="l" rtl="0">
              <a:lnSpc>
                <a:spcPct val="115000"/>
              </a:lnSpc>
              <a:spcBef>
                <a:spcPts val="0"/>
              </a:spcBef>
              <a:spcAft>
                <a:spcPts val="0"/>
              </a:spcAft>
              <a:buClr>
                <a:schemeClr val="dk1"/>
              </a:buClr>
              <a:buSzPts val="1100"/>
              <a:buChar char="●"/>
            </a:pPr>
            <a:r>
              <a:rPr lang="en-GB" sz="1100" dirty="0"/>
              <a:t>Water flow through the condenser is significantly below the manufacturer's minimum requirement.</a:t>
            </a:r>
            <a:endParaRPr sz="1100" dirty="0"/>
          </a:p>
          <a:p>
            <a:pPr marL="457200" lvl="0" indent="-298450" algn="l" rtl="0">
              <a:lnSpc>
                <a:spcPct val="115000"/>
              </a:lnSpc>
              <a:spcBef>
                <a:spcPts val="0"/>
              </a:spcBef>
              <a:spcAft>
                <a:spcPts val="0"/>
              </a:spcAft>
              <a:buClr>
                <a:schemeClr val="dk1"/>
              </a:buClr>
              <a:buSzPts val="1100"/>
              <a:buChar char="●"/>
            </a:pPr>
            <a:r>
              <a:rPr lang="en-GB" sz="1100" dirty="0"/>
              <a:t>The restricted flow is causing the refrigerant pressure to rise, triggering the safety protection.</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After cleaning the filter, restoring the correct flow rate and retesting, the fault is resolved </a:t>
            </a:r>
            <a:r>
              <a:rPr lang="en-GB" sz="1100" b="1" dirty="0"/>
              <a:t>without replacing any components</a:t>
            </a:r>
            <a:r>
              <a:rPr lang="en-GB" sz="1100" dirty="0"/>
              <a:t>.</a:t>
            </a:r>
            <a:endParaRPr sz="1100" dirty="0"/>
          </a:p>
          <a:p>
            <a:pPr marL="0" lvl="0" indent="0" algn="l" rtl="0">
              <a:lnSpc>
                <a:spcPct val="115000"/>
              </a:lnSpc>
              <a:spcBef>
                <a:spcPts val="1200"/>
              </a:spcBef>
              <a:spcAft>
                <a:spcPts val="0"/>
              </a:spcAft>
              <a:buClr>
                <a:schemeClr val="dk1"/>
              </a:buClr>
              <a:buSzPts val="1100"/>
              <a:buFont typeface="Arial"/>
              <a:buNone/>
            </a:pPr>
            <a:r>
              <a:rPr lang="en-GB" sz="1100" b="1" dirty="0"/>
              <a:t>Learning point:</a:t>
            </a:r>
            <a:r>
              <a:rPr lang="en-GB" sz="1100" dirty="0"/>
              <a:t> The pump was </a:t>
            </a:r>
            <a:r>
              <a:rPr lang="en-GB" sz="1100" b="1" dirty="0"/>
              <a:t>not the failed component</a:t>
            </a:r>
            <a:r>
              <a:rPr lang="en-GB" sz="1100" dirty="0"/>
              <a:t>—it was operating in poor system conditions created by contaminated water.</a:t>
            </a:r>
            <a:endParaRPr sz="1100" dirty="0"/>
          </a:p>
          <a:p>
            <a:pPr marL="0" lvl="0" indent="0" algn="l" rtl="0">
              <a:lnSpc>
                <a:spcPct val="115000"/>
              </a:lnSpc>
              <a:spcBef>
                <a:spcPts val="1200"/>
              </a:spcBef>
              <a:spcAft>
                <a:spcPts val="0"/>
              </a:spcAft>
              <a:buClr>
                <a:schemeClr val="dk1"/>
              </a:buClr>
              <a:buSzPts val="1100"/>
              <a:buFont typeface="Arial"/>
              <a:buNone/>
            </a:pP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381000" marR="381000" lvl="0" indent="0" algn="l" rtl="0">
              <a:lnSpc>
                <a:spcPct val="115000"/>
              </a:lnSpc>
              <a:spcBef>
                <a:spcPts val="1200"/>
              </a:spcBef>
              <a:spcAft>
                <a:spcPts val="0"/>
              </a:spcAft>
              <a:buClr>
                <a:schemeClr val="dk1"/>
              </a:buClr>
              <a:buSzPts val="1100"/>
              <a:buFont typeface="Arial"/>
              <a:buNone/>
            </a:pPr>
            <a:r>
              <a:rPr lang="en-GB" sz="1100" b="1" dirty="0"/>
              <a:t>A failed component is not always the root cause of the fault.</a:t>
            </a:r>
            <a:endParaRPr sz="1100" b="1" dirty="0"/>
          </a:p>
          <a:p>
            <a:pPr marL="0" lvl="0" indent="0" algn="l" rtl="0">
              <a:lnSpc>
                <a:spcPct val="115000"/>
              </a:lnSpc>
              <a:spcBef>
                <a:spcPts val="1200"/>
              </a:spcBef>
              <a:spcAft>
                <a:spcPts val="0"/>
              </a:spcAft>
              <a:buClr>
                <a:schemeClr val="dk1"/>
              </a:buClr>
              <a:buSzPts val="1100"/>
              <a:buFont typeface="Arial"/>
              <a:buNone/>
            </a:pPr>
            <a:r>
              <a:rPr lang="en-GB" sz="1100" dirty="0"/>
              <a:t>Professional fault-finding means understanding </a:t>
            </a:r>
            <a:r>
              <a:rPr lang="en-GB" sz="1100" b="1" dirty="0"/>
              <a:t>why</a:t>
            </a:r>
            <a:r>
              <a:rPr lang="en-GB" sz="1100" dirty="0"/>
              <a:t> a component has failed before replacing it. By combining manufacturer diagnostics, operating data, water quality checks, hydraulic assessment and electrical testing (within competence), engineers can avoid unnecessary repairs, improve first-time fix rates, protect manufacturer warranties and significantly reduce repeat call-backs.</a:t>
            </a:r>
            <a:endParaRPr sz="1100" dirty="0"/>
          </a:p>
        </p:txBody>
      </p:sp>
      <p:sp>
        <p:nvSpPr>
          <p:cNvPr id="219" name="Google Shape;219;p9:notes">
            <a:extLst>
              <a:ext uri="{FF2B5EF4-FFF2-40B4-BE49-F238E27FC236}">
                <a16:creationId xmlns:a16="http://schemas.microsoft.com/office/drawing/2014/main" id="{B9331EC1-B996-1A4C-1979-780D1D215DB6}"/>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extLst>
      <p:ext uri="{BB962C8B-B14F-4D97-AF65-F5344CB8AC3E}">
        <p14:creationId xmlns:p14="http://schemas.microsoft.com/office/powerpoint/2010/main" val="22226437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0: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33" name="Google Shape;233;p1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note: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Noise is a symptom, not a diagnosis. Learners should identify the source: pump, fan, pipe movement, air, valve chatter or water hammer.</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Water quality link: BS 7593 principles may be relevant to preparation/maintenance of domestic heating/cooling water systems.</a:t>
            </a:r>
            <a:endParaRPr sz="1200" dirty="0">
              <a:solidFill>
                <a:schemeClr val="dk1"/>
              </a:solidFill>
              <a:latin typeface="Arial"/>
              <a:ea typeface="Arial"/>
              <a:cs typeface="Arial"/>
              <a:sym typeface="Arial"/>
            </a:endParaRPr>
          </a:p>
          <a:p>
            <a:pPr marL="0" lvl="0" indent="0" algn="l" rtl="0">
              <a:spcBef>
                <a:spcPts val="360"/>
              </a:spcBef>
              <a:spcAft>
                <a:spcPts val="0"/>
              </a:spcAft>
              <a:buNone/>
            </a:pPr>
            <a:endParaRPr dirty="0"/>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 customer reports that their heat pump has needed topping up several times over the past few months and has become noticeably noisier.</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During inspection, the engineer finds:</a:t>
            </a:r>
            <a:endParaRPr sz="1100" dirty="0"/>
          </a:p>
          <a:p>
            <a:pPr marL="457200" lvl="0" indent="-298450" algn="l" rtl="0">
              <a:lnSpc>
                <a:spcPct val="115000"/>
              </a:lnSpc>
              <a:spcBef>
                <a:spcPts val="1200"/>
              </a:spcBef>
              <a:spcAft>
                <a:spcPts val="0"/>
              </a:spcAft>
              <a:buClr>
                <a:schemeClr val="dk1"/>
              </a:buClr>
              <a:buSzPts val="1100"/>
              <a:buChar char="●"/>
            </a:pPr>
            <a:r>
              <a:rPr lang="en-GB" sz="1100" dirty="0"/>
              <a:t>A small leak on a compression fitting.</a:t>
            </a:r>
            <a:endParaRPr sz="1100" dirty="0"/>
          </a:p>
          <a:p>
            <a:pPr marL="457200" lvl="0" indent="-298450" algn="l" rtl="0">
              <a:lnSpc>
                <a:spcPct val="115000"/>
              </a:lnSpc>
              <a:spcBef>
                <a:spcPts val="0"/>
              </a:spcBef>
              <a:spcAft>
                <a:spcPts val="0"/>
              </a:spcAft>
              <a:buClr>
                <a:schemeClr val="dk1"/>
              </a:buClr>
              <a:buSzPts val="1100"/>
              <a:buChar char="●"/>
            </a:pPr>
            <a:r>
              <a:rPr lang="en-GB" sz="1100" dirty="0"/>
              <a:t>Low system pressure.</a:t>
            </a:r>
            <a:endParaRPr sz="1100" dirty="0"/>
          </a:p>
          <a:p>
            <a:pPr marL="457200" lvl="0" indent="-298450" algn="l" rtl="0">
              <a:lnSpc>
                <a:spcPct val="115000"/>
              </a:lnSpc>
              <a:spcBef>
                <a:spcPts val="0"/>
              </a:spcBef>
              <a:spcAft>
                <a:spcPts val="0"/>
              </a:spcAft>
              <a:buClr>
                <a:schemeClr val="dk1"/>
              </a:buClr>
              <a:buSzPts val="1100"/>
              <a:buChar char="●"/>
            </a:pPr>
            <a:r>
              <a:rPr lang="en-GB" sz="1100" dirty="0"/>
              <a:t>Air trapped in several upstairs radiators.</a:t>
            </a:r>
            <a:endParaRPr sz="1100" dirty="0"/>
          </a:p>
          <a:p>
            <a:pPr marL="457200" lvl="0" indent="-298450" algn="l" rtl="0">
              <a:lnSpc>
                <a:spcPct val="115000"/>
              </a:lnSpc>
              <a:spcBef>
                <a:spcPts val="0"/>
              </a:spcBef>
              <a:spcAft>
                <a:spcPts val="0"/>
              </a:spcAft>
              <a:buClr>
                <a:schemeClr val="dk1"/>
              </a:buClr>
              <a:buSzPts val="1100"/>
              <a:buChar char="●"/>
            </a:pPr>
            <a:r>
              <a:rPr lang="en-GB" sz="1100" dirty="0"/>
              <a:t>Corrosion beginning around the leaking joint.</a:t>
            </a:r>
            <a:endParaRPr sz="1100" dirty="0"/>
          </a:p>
          <a:p>
            <a:pPr marL="457200" lvl="0" indent="-298450" algn="l" rtl="0">
              <a:lnSpc>
                <a:spcPct val="115000"/>
              </a:lnSpc>
              <a:spcBef>
                <a:spcPts val="0"/>
              </a:spcBef>
              <a:spcAft>
                <a:spcPts val="0"/>
              </a:spcAft>
              <a:buClr>
                <a:schemeClr val="dk1"/>
              </a:buClr>
              <a:buSzPts val="1100"/>
              <a:buChar char="●"/>
            </a:pPr>
            <a:r>
              <a:rPr lang="en-GB" sz="1100" dirty="0"/>
              <a:t>Missing insulation on external flow and return pipework.</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After repairing the leak, restoring the correct pressure, venting the system, replacing the insulation and checking inhibitor levels, the heating system operates quietly and pressure remains stable.</a:t>
            </a:r>
            <a:endParaRPr sz="1100" dirty="0"/>
          </a:p>
          <a:p>
            <a:pPr marL="0" lvl="0" indent="0" algn="l" rtl="0">
              <a:lnSpc>
                <a:spcPct val="115000"/>
              </a:lnSpc>
              <a:spcBef>
                <a:spcPts val="1200"/>
              </a:spcBef>
              <a:spcAft>
                <a:spcPts val="0"/>
              </a:spcAft>
              <a:buClr>
                <a:schemeClr val="dk1"/>
              </a:buClr>
              <a:buSzPts val="1100"/>
              <a:buFont typeface="Arial"/>
              <a:buNone/>
            </a:pPr>
            <a:r>
              <a:rPr lang="en-GB" sz="1100" b="1" dirty="0"/>
              <a:t>Learning point:</a:t>
            </a:r>
            <a:r>
              <a:rPr lang="en-GB" sz="1100" dirty="0"/>
              <a:t> A seemingly minor leak can create </a:t>
            </a:r>
            <a:r>
              <a:rPr lang="en-GB" sz="1100" b="1" dirty="0"/>
              <a:t>multiple secondary faults</a:t>
            </a:r>
            <a:r>
              <a:rPr lang="en-GB" sz="1100" dirty="0"/>
              <a:t>, including air ingress, corrosion, poor circulation, reduced efficiency and increased running costs.</a:t>
            </a:r>
            <a:endParaRPr sz="1100" dirty="0"/>
          </a:p>
          <a:p>
            <a:pPr marL="0" lvl="0" indent="0" algn="l" rtl="0">
              <a:lnSpc>
                <a:spcPct val="115000"/>
              </a:lnSpc>
              <a:spcBef>
                <a:spcPts val="1200"/>
              </a:spcBef>
              <a:spcAft>
                <a:spcPts val="0"/>
              </a:spcAft>
              <a:buClr>
                <a:schemeClr val="dk1"/>
              </a:buClr>
              <a:buSzPts val="1100"/>
              <a:buFont typeface="Arial"/>
              <a:buNone/>
            </a:pP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381000" marR="381000" lvl="0" indent="0" algn="l" rtl="0">
              <a:lnSpc>
                <a:spcPct val="115000"/>
              </a:lnSpc>
              <a:spcBef>
                <a:spcPts val="1200"/>
              </a:spcBef>
              <a:spcAft>
                <a:spcPts val="0"/>
              </a:spcAft>
              <a:buClr>
                <a:schemeClr val="dk1"/>
              </a:buClr>
              <a:buSzPts val="1100"/>
              <a:buFont typeface="Arial"/>
              <a:buNone/>
            </a:pPr>
            <a:r>
              <a:rPr lang="en-GB" sz="1100" b="1" dirty="0"/>
              <a:t>Water is the heat transfer medium in every wet low carbon heating system—keeping it contained, clean and circulating correctly is essential.</a:t>
            </a:r>
            <a:endParaRPr sz="1100" b="1" dirty="0"/>
          </a:p>
          <a:p>
            <a:pPr marL="0" lvl="0" indent="0" algn="l" rtl="0">
              <a:lnSpc>
                <a:spcPct val="115000"/>
              </a:lnSpc>
              <a:spcBef>
                <a:spcPts val="1200"/>
              </a:spcBef>
              <a:spcAft>
                <a:spcPts val="0"/>
              </a:spcAft>
              <a:buClr>
                <a:schemeClr val="dk1"/>
              </a:buClr>
              <a:buSzPts val="1100"/>
              <a:buFont typeface="Arial"/>
              <a:buNone/>
            </a:pPr>
            <a:r>
              <a:rPr lang="en-GB" sz="1100" dirty="0"/>
              <a:t>Many faults that appear to be heat pump problems are actually </a:t>
            </a:r>
            <a:r>
              <a:rPr lang="en-GB" sz="1100" b="1" dirty="0"/>
              <a:t>wet system faults</a:t>
            </a:r>
            <a:r>
              <a:rPr lang="en-GB" sz="1100" dirty="0"/>
              <a:t>. Early identification of </a:t>
            </a:r>
            <a:r>
              <a:rPr lang="en-GB" sz="1100" b="1" dirty="0"/>
              <a:t>leaks, noise, corrosion, poor pipe support and damaged insulation</a:t>
            </a:r>
            <a:r>
              <a:rPr lang="en-GB" sz="1100" dirty="0"/>
              <a:t> can prevent expensive component failures, improve system efficiency, protect manufacturer warranties and significantly extend the life of the heating system.</a:t>
            </a:r>
            <a:endParaRPr sz="1100" dirty="0"/>
          </a:p>
        </p:txBody>
      </p:sp>
      <p:sp>
        <p:nvSpPr>
          <p:cNvPr id="234" name="Google Shape;234;p1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11: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48" name="Google Shape;248;p1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depth:</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Low carbon systems need stable flow. A small restriction can cause multiple symptoms. Discuss how blocked filters can make the heat pump appear faulty.</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Manufacturer example in notes: Daikin 7H flow error can occur if minimum water flow is not guaranteed in all conditions.</a:t>
            </a:r>
            <a:endParaRPr sz="1200" dirty="0">
              <a:solidFill>
                <a:schemeClr val="dk1"/>
              </a:solidFill>
              <a:latin typeface="Arial"/>
              <a:ea typeface="Arial"/>
              <a:cs typeface="Arial"/>
              <a:sym typeface="Arial"/>
            </a:endParaRPr>
          </a:p>
          <a:p>
            <a:pPr marL="0" lvl="0" indent="0" algn="l" rtl="0">
              <a:spcBef>
                <a:spcPts val="360"/>
              </a:spcBef>
              <a:spcAft>
                <a:spcPts val="0"/>
              </a:spcAft>
              <a:buNone/>
            </a:pPr>
            <a:endParaRPr dirty="0"/>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 </a:t>
            </a:r>
            <a:r>
              <a:rPr lang="en-GB" sz="1100" b="1" dirty="0"/>
              <a:t>10 kW air source heat pump</a:t>
            </a:r>
            <a:r>
              <a:rPr lang="en-GB" sz="1100" dirty="0"/>
              <a:t> repeatedly displays a </a:t>
            </a:r>
            <a:r>
              <a:rPr lang="en-GB" sz="1100" b="1" dirty="0"/>
              <a:t>low-flow alarm</a:t>
            </a:r>
            <a:r>
              <a:rPr lang="en-GB" sz="1100" dirty="0"/>
              <a:t>, particularly during domestic hot water production.</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The engineer initially suspects a circulation pump fault. However, a structured investigation identifies:</a:t>
            </a:r>
            <a:endParaRPr sz="1100" dirty="0"/>
          </a:p>
          <a:p>
            <a:pPr marL="457200" lvl="0" indent="-298450" algn="l" rtl="0">
              <a:lnSpc>
                <a:spcPct val="115000"/>
              </a:lnSpc>
              <a:spcBef>
                <a:spcPts val="1200"/>
              </a:spcBef>
              <a:spcAft>
                <a:spcPts val="0"/>
              </a:spcAft>
              <a:buClr>
                <a:schemeClr val="dk1"/>
              </a:buClr>
              <a:buSzPts val="1100"/>
              <a:buChar char="●"/>
            </a:pPr>
            <a:r>
              <a:rPr lang="en-GB" sz="1100" dirty="0"/>
              <a:t>A heavily blocked magnetic filter.</a:t>
            </a:r>
            <a:endParaRPr sz="1100" dirty="0"/>
          </a:p>
          <a:p>
            <a:pPr marL="457200" lvl="0" indent="-298450" algn="l" rtl="0">
              <a:lnSpc>
                <a:spcPct val="115000"/>
              </a:lnSpc>
              <a:spcBef>
                <a:spcPts val="0"/>
              </a:spcBef>
              <a:spcAft>
                <a:spcPts val="0"/>
              </a:spcAft>
              <a:buClr>
                <a:schemeClr val="dk1"/>
              </a:buClr>
              <a:buSzPts val="1100"/>
              <a:buChar char="●"/>
            </a:pPr>
            <a:r>
              <a:rPr lang="en-GB" sz="1100" dirty="0"/>
              <a:t>Two TRVs closed upstairs.</a:t>
            </a:r>
            <a:endParaRPr sz="1100" dirty="0"/>
          </a:p>
          <a:p>
            <a:pPr marL="457200" lvl="0" indent="-298450" algn="l" rtl="0">
              <a:lnSpc>
                <a:spcPct val="115000"/>
              </a:lnSpc>
              <a:spcBef>
                <a:spcPts val="0"/>
              </a:spcBef>
              <a:spcAft>
                <a:spcPts val="0"/>
              </a:spcAft>
              <a:buClr>
                <a:schemeClr val="dk1"/>
              </a:buClr>
              <a:buSzPts val="1100"/>
              <a:buChar char="●"/>
            </a:pPr>
            <a:r>
              <a:rPr lang="en-GB" sz="1100" dirty="0"/>
              <a:t>A flow/return temperature difference of </a:t>
            </a:r>
            <a:r>
              <a:rPr lang="en-GB" sz="1100" b="1" dirty="0"/>
              <a:t>18°C</a:t>
            </a:r>
            <a:r>
              <a:rPr lang="en-GB" sz="1100" dirty="0"/>
              <a:t>, significantly above the manufacturer's design value.</a:t>
            </a:r>
            <a:endParaRPr sz="1100" dirty="0"/>
          </a:p>
          <a:p>
            <a:pPr marL="457200" lvl="0" indent="-298450" algn="l" rtl="0">
              <a:lnSpc>
                <a:spcPct val="115000"/>
              </a:lnSpc>
              <a:spcBef>
                <a:spcPts val="0"/>
              </a:spcBef>
              <a:spcAft>
                <a:spcPts val="0"/>
              </a:spcAft>
              <a:buClr>
                <a:schemeClr val="dk1"/>
              </a:buClr>
              <a:buSzPts val="1100"/>
              <a:buChar char="●"/>
            </a:pPr>
            <a:r>
              <a:rPr lang="en-GB" sz="1100" dirty="0"/>
              <a:t>Reduced flow through the heat pump.</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After cleaning the filter, reopening the TRVs, rebalancing the heating circuit and confirming the correct flow rate, the ΔT returns to approximately </a:t>
            </a:r>
            <a:r>
              <a:rPr lang="en-GB" sz="1100" b="1" dirty="0"/>
              <a:t>5–7°C</a:t>
            </a:r>
            <a:r>
              <a:rPr lang="en-GB" sz="1100" dirty="0"/>
              <a:t>, the fault clears and the heat pump operates normally.</a:t>
            </a:r>
            <a:endParaRPr sz="1100" dirty="0"/>
          </a:p>
          <a:p>
            <a:pPr marL="0" lvl="0" indent="0" algn="l" rtl="0">
              <a:lnSpc>
                <a:spcPct val="115000"/>
              </a:lnSpc>
              <a:spcBef>
                <a:spcPts val="1200"/>
              </a:spcBef>
              <a:spcAft>
                <a:spcPts val="0"/>
              </a:spcAft>
              <a:buClr>
                <a:schemeClr val="dk1"/>
              </a:buClr>
              <a:buSzPts val="1100"/>
              <a:buFont typeface="Arial"/>
              <a:buNone/>
            </a:pPr>
            <a:r>
              <a:rPr lang="en-GB" sz="1100" b="1" dirty="0"/>
              <a:t>Learning point:</a:t>
            </a:r>
            <a:r>
              <a:rPr lang="en-GB" sz="1100" dirty="0"/>
              <a:t> The circulation pump was operating correctly—the </a:t>
            </a:r>
            <a:r>
              <a:rPr lang="en-GB" sz="1100" b="1" dirty="0"/>
              <a:t>restriction within the hydraulic circuit</a:t>
            </a:r>
            <a:r>
              <a:rPr lang="en-GB" sz="1100" dirty="0"/>
              <a:t> was preventing the heat pump from transferring heat efficiently.</a:t>
            </a:r>
            <a:endParaRPr sz="1100" dirty="0"/>
          </a:p>
          <a:p>
            <a:pPr marL="0" lvl="0" indent="0" algn="l" rtl="0">
              <a:lnSpc>
                <a:spcPct val="115000"/>
              </a:lnSpc>
              <a:spcBef>
                <a:spcPts val="1200"/>
              </a:spcBef>
              <a:spcAft>
                <a:spcPts val="0"/>
              </a:spcAft>
              <a:buClr>
                <a:schemeClr val="dk1"/>
              </a:buClr>
              <a:buSzPts val="1100"/>
              <a:buFont typeface="Arial"/>
              <a:buNone/>
            </a:pP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381000" marR="381000" lvl="0" indent="0" algn="l" rtl="0">
              <a:lnSpc>
                <a:spcPct val="115000"/>
              </a:lnSpc>
              <a:spcBef>
                <a:spcPts val="1200"/>
              </a:spcBef>
              <a:spcAft>
                <a:spcPts val="0"/>
              </a:spcAft>
              <a:buClr>
                <a:schemeClr val="dk1"/>
              </a:buClr>
              <a:buSzPts val="1100"/>
              <a:buFont typeface="Arial"/>
              <a:buNone/>
            </a:pPr>
            <a:r>
              <a:rPr lang="en-GB" sz="1100" b="1" dirty="0"/>
              <a:t>For a heat pump, good water flow is just as important as the refrigeration cycle.</a:t>
            </a:r>
            <a:endParaRPr sz="1100" b="1" dirty="0"/>
          </a:p>
          <a:p>
            <a:pPr marL="0" lvl="0" indent="0" algn="l" rtl="0">
              <a:lnSpc>
                <a:spcPct val="115000"/>
              </a:lnSpc>
              <a:spcBef>
                <a:spcPts val="1200"/>
              </a:spcBef>
              <a:spcAft>
                <a:spcPts val="0"/>
              </a:spcAft>
              <a:buClr>
                <a:schemeClr val="dk1"/>
              </a:buClr>
              <a:buSzPts val="1100"/>
              <a:buFont typeface="Arial"/>
              <a:buNone/>
            </a:pPr>
            <a:r>
              <a:rPr lang="en-GB" sz="1100" dirty="0"/>
              <a:t>Many heat pump faults—including </a:t>
            </a:r>
            <a:r>
              <a:rPr lang="en-GB" sz="1100" b="1" dirty="0"/>
              <a:t>low-flow alarms, high-pressure trips, poor domestic hot water recovery, high running costs and uneven heating</a:t>
            </a:r>
            <a:r>
              <a:rPr lang="en-GB" sz="1100" dirty="0"/>
              <a:t>—can be traced back to restrictions within the hydraulic circuit. Before replacing expensive components, always check the </a:t>
            </a:r>
            <a:r>
              <a:rPr lang="en-GB" sz="1100" b="1" dirty="0"/>
              <a:t>flow rate, system pressure, filters, strainers, balancing, valves and water quality</a:t>
            </a:r>
            <a:r>
              <a:rPr lang="en-GB" sz="1100" dirty="0"/>
              <a:t>, following the manufacturer's commissioning data and fault-finding procedures.</a:t>
            </a:r>
            <a:endParaRPr sz="1100" dirty="0"/>
          </a:p>
        </p:txBody>
      </p:sp>
      <p:sp>
        <p:nvSpPr>
          <p:cNvPr id="249" name="Google Shape;249;p1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a:extLst>
            <a:ext uri="{FF2B5EF4-FFF2-40B4-BE49-F238E27FC236}">
              <a16:creationId xmlns:a16="http://schemas.microsoft.com/office/drawing/2014/main" id="{0B157023-B930-FA6B-2AA4-72B9032B4577}"/>
            </a:ext>
          </a:extLst>
        </p:cNvPr>
        <p:cNvGrpSpPr/>
        <p:nvPr/>
      </p:nvGrpSpPr>
      <p:grpSpPr>
        <a:xfrm>
          <a:off x="0" y="0"/>
          <a:ext cx="0" cy="0"/>
          <a:chOff x="0" y="0"/>
          <a:chExt cx="0" cy="0"/>
        </a:xfrm>
      </p:grpSpPr>
      <p:sp>
        <p:nvSpPr>
          <p:cNvPr id="247" name="Google Shape;247;p11:notes">
            <a:extLst>
              <a:ext uri="{FF2B5EF4-FFF2-40B4-BE49-F238E27FC236}">
                <a16:creationId xmlns:a16="http://schemas.microsoft.com/office/drawing/2014/main" id="{E636738C-E0F5-C1F6-3274-AECA2B36573B}"/>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48" name="Google Shape;248;p11:notes">
            <a:extLst>
              <a:ext uri="{FF2B5EF4-FFF2-40B4-BE49-F238E27FC236}">
                <a16:creationId xmlns:a16="http://schemas.microsoft.com/office/drawing/2014/main" id="{C18E60B4-E631-1C37-A495-B265DF9A68DD}"/>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depth:</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Low carbon systems need stable flow. A small restriction can cause multiple symptoms. Discuss how blocked filters can make the heat pump appear faulty.</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Manufacturer example in notes: Daikin 7H flow error can occur if minimum water flow is not guaranteed in all conditions.</a:t>
            </a:r>
            <a:endParaRPr sz="1200" dirty="0">
              <a:solidFill>
                <a:schemeClr val="dk1"/>
              </a:solidFill>
              <a:latin typeface="Arial"/>
              <a:ea typeface="Arial"/>
              <a:cs typeface="Arial"/>
              <a:sym typeface="Arial"/>
            </a:endParaRPr>
          </a:p>
          <a:p>
            <a:pPr marL="0" lvl="0" indent="0" algn="l" rtl="0">
              <a:spcBef>
                <a:spcPts val="360"/>
              </a:spcBef>
              <a:spcAft>
                <a:spcPts val="0"/>
              </a:spcAft>
              <a:buNone/>
            </a:pPr>
            <a:endParaRPr dirty="0"/>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 </a:t>
            </a:r>
            <a:r>
              <a:rPr lang="en-GB" sz="1100" b="1" dirty="0"/>
              <a:t>10 kW air source heat pump</a:t>
            </a:r>
            <a:r>
              <a:rPr lang="en-GB" sz="1100" dirty="0"/>
              <a:t> repeatedly displays a </a:t>
            </a:r>
            <a:r>
              <a:rPr lang="en-GB" sz="1100" b="1" dirty="0"/>
              <a:t>low-flow alarm</a:t>
            </a:r>
            <a:r>
              <a:rPr lang="en-GB" sz="1100" dirty="0"/>
              <a:t>, particularly during domestic hot water production.</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The engineer initially suspects a circulation pump fault. However, a structured investigation identifies:</a:t>
            </a:r>
            <a:endParaRPr sz="1100" dirty="0"/>
          </a:p>
          <a:p>
            <a:pPr marL="457200" lvl="0" indent="-298450" algn="l" rtl="0">
              <a:lnSpc>
                <a:spcPct val="115000"/>
              </a:lnSpc>
              <a:spcBef>
                <a:spcPts val="1200"/>
              </a:spcBef>
              <a:spcAft>
                <a:spcPts val="0"/>
              </a:spcAft>
              <a:buClr>
                <a:schemeClr val="dk1"/>
              </a:buClr>
              <a:buSzPts val="1100"/>
              <a:buChar char="●"/>
            </a:pPr>
            <a:r>
              <a:rPr lang="en-GB" sz="1100" dirty="0"/>
              <a:t>A heavily blocked magnetic filter.</a:t>
            </a:r>
            <a:endParaRPr sz="1100" dirty="0"/>
          </a:p>
          <a:p>
            <a:pPr marL="457200" lvl="0" indent="-298450" algn="l" rtl="0">
              <a:lnSpc>
                <a:spcPct val="115000"/>
              </a:lnSpc>
              <a:spcBef>
                <a:spcPts val="0"/>
              </a:spcBef>
              <a:spcAft>
                <a:spcPts val="0"/>
              </a:spcAft>
              <a:buClr>
                <a:schemeClr val="dk1"/>
              </a:buClr>
              <a:buSzPts val="1100"/>
              <a:buChar char="●"/>
            </a:pPr>
            <a:r>
              <a:rPr lang="en-GB" sz="1100" dirty="0"/>
              <a:t>Two TRVs closed upstairs.</a:t>
            </a:r>
            <a:endParaRPr sz="1100" dirty="0"/>
          </a:p>
          <a:p>
            <a:pPr marL="457200" lvl="0" indent="-298450" algn="l" rtl="0">
              <a:lnSpc>
                <a:spcPct val="115000"/>
              </a:lnSpc>
              <a:spcBef>
                <a:spcPts val="0"/>
              </a:spcBef>
              <a:spcAft>
                <a:spcPts val="0"/>
              </a:spcAft>
              <a:buClr>
                <a:schemeClr val="dk1"/>
              </a:buClr>
              <a:buSzPts val="1100"/>
              <a:buChar char="●"/>
            </a:pPr>
            <a:r>
              <a:rPr lang="en-GB" sz="1100" dirty="0"/>
              <a:t>A flow/return temperature difference of </a:t>
            </a:r>
            <a:r>
              <a:rPr lang="en-GB" sz="1100" b="1" dirty="0"/>
              <a:t>18°C</a:t>
            </a:r>
            <a:r>
              <a:rPr lang="en-GB" sz="1100" dirty="0"/>
              <a:t>, significantly above the manufacturer's design value.</a:t>
            </a:r>
            <a:endParaRPr sz="1100" dirty="0"/>
          </a:p>
          <a:p>
            <a:pPr marL="457200" lvl="0" indent="-298450" algn="l" rtl="0">
              <a:lnSpc>
                <a:spcPct val="115000"/>
              </a:lnSpc>
              <a:spcBef>
                <a:spcPts val="0"/>
              </a:spcBef>
              <a:spcAft>
                <a:spcPts val="0"/>
              </a:spcAft>
              <a:buClr>
                <a:schemeClr val="dk1"/>
              </a:buClr>
              <a:buSzPts val="1100"/>
              <a:buChar char="●"/>
            </a:pPr>
            <a:r>
              <a:rPr lang="en-GB" sz="1100" dirty="0"/>
              <a:t>Reduced flow through the heat pump.</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After cleaning the filter, reopening the TRVs, rebalancing the heating circuit and confirming the correct flow rate, the ΔT returns to approximately </a:t>
            </a:r>
            <a:r>
              <a:rPr lang="en-GB" sz="1100" b="1" dirty="0"/>
              <a:t>5–7°C</a:t>
            </a:r>
            <a:r>
              <a:rPr lang="en-GB" sz="1100" dirty="0"/>
              <a:t>, the fault clears and the heat pump operates normally.</a:t>
            </a:r>
            <a:endParaRPr sz="1100" dirty="0"/>
          </a:p>
          <a:p>
            <a:pPr marL="0" lvl="0" indent="0" algn="l" rtl="0">
              <a:lnSpc>
                <a:spcPct val="115000"/>
              </a:lnSpc>
              <a:spcBef>
                <a:spcPts val="1200"/>
              </a:spcBef>
              <a:spcAft>
                <a:spcPts val="0"/>
              </a:spcAft>
              <a:buClr>
                <a:schemeClr val="dk1"/>
              </a:buClr>
              <a:buSzPts val="1100"/>
              <a:buFont typeface="Arial"/>
              <a:buNone/>
            </a:pPr>
            <a:r>
              <a:rPr lang="en-GB" sz="1100" b="1" dirty="0"/>
              <a:t>Learning point:</a:t>
            </a:r>
            <a:r>
              <a:rPr lang="en-GB" sz="1100" dirty="0"/>
              <a:t> The circulation pump was operating correctly—the </a:t>
            </a:r>
            <a:r>
              <a:rPr lang="en-GB" sz="1100" b="1" dirty="0"/>
              <a:t>restriction within the hydraulic circuit</a:t>
            </a:r>
            <a:r>
              <a:rPr lang="en-GB" sz="1100" dirty="0"/>
              <a:t> was preventing the heat pump from transferring heat efficiently.</a:t>
            </a:r>
            <a:endParaRPr sz="1100" dirty="0"/>
          </a:p>
          <a:p>
            <a:pPr marL="0" lvl="0" indent="0" algn="l" rtl="0">
              <a:lnSpc>
                <a:spcPct val="115000"/>
              </a:lnSpc>
              <a:spcBef>
                <a:spcPts val="1200"/>
              </a:spcBef>
              <a:spcAft>
                <a:spcPts val="0"/>
              </a:spcAft>
              <a:buClr>
                <a:schemeClr val="dk1"/>
              </a:buClr>
              <a:buSzPts val="1100"/>
              <a:buFont typeface="Arial"/>
              <a:buNone/>
            </a:pP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381000" marR="381000" lvl="0" indent="0" algn="l" rtl="0">
              <a:lnSpc>
                <a:spcPct val="115000"/>
              </a:lnSpc>
              <a:spcBef>
                <a:spcPts val="1200"/>
              </a:spcBef>
              <a:spcAft>
                <a:spcPts val="0"/>
              </a:spcAft>
              <a:buClr>
                <a:schemeClr val="dk1"/>
              </a:buClr>
              <a:buSzPts val="1100"/>
              <a:buFont typeface="Arial"/>
              <a:buNone/>
            </a:pPr>
            <a:r>
              <a:rPr lang="en-GB" sz="1100" b="1" dirty="0"/>
              <a:t>For a heat pump, good water flow is just as important as the refrigeration cycle.</a:t>
            </a:r>
            <a:endParaRPr sz="1100" b="1" dirty="0"/>
          </a:p>
          <a:p>
            <a:pPr marL="0" lvl="0" indent="0" algn="l" rtl="0">
              <a:lnSpc>
                <a:spcPct val="115000"/>
              </a:lnSpc>
              <a:spcBef>
                <a:spcPts val="1200"/>
              </a:spcBef>
              <a:spcAft>
                <a:spcPts val="0"/>
              </a:spcAft>
              <a:buClr>
                <a:schemeClr val="dk1"/>
              </a:buClr>
              <a:buSzPts val="1100"/>
              <a:buFont typeface="Arial"/>
              <a:buNone/>
            </a:pPr>
            <a:r>
              <a:rPr lang="en-GB" sz="1100" dirty="0"/>
              <a:t>Many heat pump faults—including </a:t>
            </a:r>
            <a:r>
              <a:rPr lang="en-GB" sz="1100" b="1" dirty="0"/>
              <a:t>low-flow alarms, high-pressure trips, poor domestic hot water recovery, high running costs and uneven heating</a:t>
            </a:r>
            <a:r>
              <a:rPr lang="en-GB" sz="1100" dirty="0"/>
              <a:t>—can be traced back to restrictions within the hydraulic circuit. Before replacing expensive components, always check the </a:t>
            </a:r>
            <a:r>
              <a:rPr lang="en-GB" sz="1100" b="1" dirty="0"/>
              <a:t>flow rate, system pressure, filters, strainers, balancing, valves and water quality</a:t>
            </a:r>
            <a:r>
              <a:rPr lang="en-GB" sz="1100" dirty="0"/>
              <a:t>, following the manufacturer's commissioning data and fault-finding procedures.</a:t>
            </a:r>
            <a:endParaRPr sz="1100" dirty="0"/>
          </a:p>
        </p:txBody>
      </p:sp>
      <p:sp>
        <p:nvSpPr>
          <p:cNvPr id="249" name="Google Shape;249;p11:notes">
            <a:extLst>
              <a:ext uri="{FF2B5EF4-FFF2-40B4-BE49-F238E27FC236}">
                <a16:creationId xmlns:a16="http://schemas.microsoft.com/office/drawing/2014/main" id="{13742115-3624-2656-AD6C-9F319BB0439C}"/>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extLst>
      <p:ext uri="{BB962C8B-B14F-4D97-AF65-F5344CB8AC3E}">
        <p14:creationId xmlns:p14="http://schemas.microsoft.com/office/powerpoint/2010/main" val="37452488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a:extLst>
            <a:ext uri="{FF2B5EF4-FFF2-40B4-BE49-F238E27FC236}">
              <a16:creationId xmlns:a16="http://schemas.microsoft.com/office/drawing/2014/main" id="{B77F7233-6227-3FE3-63E0-9B110B24529B}"/>
            </a:ext>
          </a:extLst>
        </p:cNvPr>
        <p:cNvGrpSpPr/>
        <p:nvPr/>
      </p:nvGrpSpPr>
      <p:grpSpPr>
        <a:xfrm>
          <a:off x="0" y="0"/>
          <a:ext cx="0" cy="0"/>
          <a:chOff x="0" y="0"/>
          <a:chExt cx="0" cy="0"/>
        </a:xfrm>
      </p:grpSpPr>
      <p:sp>
        <p:nvSpPr>
          <p:cNvPr id="247" name="Google Shape;247;p11:notes">
            <a:extLst>
              <a:ext uri="{FF2B5EF4-FFF2-40B4-BE49-F238E27FC236}">
                <a16:creationId xmlns:a16="http://schemas.microsoft.com/office/drawing/2014/main" id="{0D3A2A98-7290-15F0-D5A3-8BE72F0AA6B1}"/>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48" name="Google Shape;248;p11:notes">
            <a:extLst>
              <a:ext uri="{FF2B5EF4-FFF2-40B4-BE49-F238E27FC236}">
                <a16:creationId xmlns:a16="http://schemas.microsoft.com/office/drawing/2014/main" id="{81B14A4F-4BC2-9FDB-D27C-05A0D96551C7}"/>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depth:</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Low carbon systems need stable flow. A small restriction can cause multiple symptoms. Discuss how blocked filters can make the heat pump appear faulty.</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Manufacturer example in notes: Daikin 7H flow error can occur if minimum water flow is not guaranteed in all conditions.</a:t>
            </a:r>
            <a:endParaRPr sz="1200" dirty="0">
              <a:solidFill>
                <a:schemeClr val="dk1"/>
              </a:solidFill>
              <a:latin typeface="Arial"/>
              <a:ea typeface="Arial"/>
              <a:cs typeface="Arial"/>
              <a:sym typeface="Arial"/>
            </a:endParaRPr>
          </a:p>
          <a:p>
            <a:pPr marL="0" lvl="0" indent="0" algn="l" rtl="0">
              <a:spcBef>
                <a:spcPts val="360"/>
              </a:spcBef>
              <a:spcAft>
                <a:spcPts val="0"/>
              </a:spcAft>
              <a:buNone/>
            </a:pPr>
            <a:endParaRPr dirty="0"/>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 </a:t>
            </a:r>
            <a:r>
              <a:rPr lang="en-GB" sz="1100" b="1" dirty="0"/>
              <a:t>10 kW air source heat pump</a:t>
            </a:r>
            <a:r>
              <a:rPr lang="en-GB" sz="1100" dirty="0"/>
              <a:t> repeatedly displays a </a:t>
            </a:r>
            <a:r>
              <a:rPr lang="en-GB" sz="1100" b="1" dirty="0"/>
              <a:t>low-flow alarm</a:t>
            </a:r>
            <a:r>
              <a:rPr lang="en-GB" sz="1100" dirty="0"/>
              <a:t>, particularly during domestic hot water production.</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The engineer initially suspects a circulation pump fault. However, a structured investigation identifies:</a:t>
            </a:r>
            <a:endParaRPr sz="1100" dirty="0"/>
          </a:p>
          <a:p>
            <a:pPr marL="457200" lvl="0" indent="-298450" algn="l" rtl="0">
              <a:lnSpc>
                <a:spcPct val="115000"/>
              </a:lnSpc>
              <a:spcBef>
                <a:spcPts val="1200"/>
              </a:spcBef>
              <a:spcAft>
                <a:spcPts val="0"/>
              </a:spcAft>
              <a:buClr>
                <a:schemeClr val="dk1"/>
              </a:buClr>
              <a:buSzPts val="1100"/>
              <a:buChar char="●"/>
            </a:pPr>
            <a:r>
              <a:rPr lang="en-GB" sz="1100" dirty="0"/>
              <a:t>A heavily blocked magnetic filter.</a:t>
            </a:r>
            <a:endParaRPr sz="1100" dirty="0"/>
          </a:p>
          <a:p>
            <a:pPr marL="457200" lvl="0" indent="-298450" algn="l" rtl="0">
              <a:lnSpc>
                <a:spcPct val="115000"/>
              </a:lnSpc>
              <a:spcBef>
                <a:spcPts val="0"/>
              </a:spcBef>
              <a:spcAft>
                <a:spcPts val="0"/>
              </a:spcAft>
              <a:buClr>
                <a:schemeClr val="dk1"/>
              </a:buClr>
              <a:buSzPts val="1100"/>
              <a:buChar char="●"/>
            </a:pPr>
            <a:r>
              <a:rPr lang="en-GB" sz="1100" dirty="0"/>
              <a:t>Two TRVs closed upstairs.</a:t>
            </a:r>
            <a:endParaRPr sz="1100" dirty="0"/>
          </a:p>
          <a:p>
            <a:pPr marL="457200" lvl="0" indent="-298450" algn="l" rtl="0">
              <a:lnSpc>
                <a:spcPct val="115000"/>
              </a:lnSpc>
              <a:spcBef>
                <a:spcPts val="0"/>
              </a:spcBef>
              <a:spcAft>
                <a:spcPts val="0"/>
              </a:spcAft>
              <a:buClr>
                <a:schemeClr val="dk1"/>
              </a:buClr>
              <a:buSzPts val="1100"/>
              <a:buChar char="●"/>
            </a:pPr>
            <a:r>
              <a:rPr lang="en-GB" sz="1100" dirty="0"/>
              <a:t>A flow/return temperature difference of </a:t>
            </a:r>
            <a:r>
              <a:rPr lang="en-GB" sz="1100" b="1" dirty="0"/>
              <a:t>18°C</a:t>
            </a:r>
            <a:r>
              <a:rPr lang="en-GB" sz="1100" dirty="0"/>
              <a:t>, significantly above the manufacturer's design value.</a:t>
            </a:r>
            <a:endParaRPr sz="1100" dirty="0"/>
          </a:p>
          <a:p>
            <a:pPr marL="457200" lvl="0" indent="-298450" algn="l" rtl="0">
              <a:lnSpc>
                <a:spcPct val="115000"/>
              </a:lnSpc>
              <a:spcBef>
                <a:spcPts val="0"/>
              </a:spcBef>
              <a:spcAft>
                <a:spcPts val="0"/>
              </a:spcAft>
              <a:buClr>
                <a:schemeClr val="dk1"/>
              </a:buClr>
              <a:buSzPts val="1100"/>
              <a:buChar char="●"/>
            </a:pPr>
            <a:r>
              <a:rPr lang="en-GB" sz="1100" dirty="0"/>
              <a:t>Reduced flow through the heat pump.</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After cleaning the filter, reopening the TRVs, rebalancing the heating circuit and confirming the correct flow rate, the ΔT returns to approximately </a:t>
            </a:r>
            <a:r>
              <a:rPr lang="en-GB" sz="1100" b="1" dirty="0"/>
              <a:t>5–7°C</a:t>
            </a:r>
            <a:r>
              <a:rPr lang="en-GB" sz="1100" dirty="0"/>
              <a:t>, the fault clears and the heat pump operates normally.</a:t>
            </a:r>
            <a:endParaRPr sz="1100" dirty="0"/>
          </a:p>
          <a:p>
            <a:pPr marL="0" lvl="0" indent="0" algn="l" rtl="0">
              <a:lnSpc>
                <a:spcPct val="115000"/>
              </a:lnSpc>
              <a:spcBef>
                <a:spcPts val="1200"/>
              </a:spcBef>
              <a:spcAft>
                <a:spcPts val="0"/>
              </a:spcAft>
              <a:buClr>
                <a:schemeClr val="dk1"/>
              </a:buClr>
              <a:buSzPts val="1100"/>
              <a:buFont typeface="Arial"/>
              <a:buNone/>
            </a:pPr>
            <a:r>
              <a:rPr lang="en-GB" sz="1100" b="1" dirty="0"/>
              <a:t>Learning point:</a:t>
            </a:r>
            <a:r>
              <a:rPr lang="en-GB" sz="1100" dirty="0"/>
              <a:t> The circulation pump was operating correctly—the </a:t>
            </a:r>
            <a:r>
              <a:rPr lang="en-GB" sz="1100" b="1" dirty="0"/>
              <a:t>restriction within the hydraulic circuit</a:t>
            </a:r>
            <a:r>
              <a:rPr lang="en-GB" sz="1100" dirty="0"/>
              <a:t> was preventing the heat pump from transferring heat efficiently.</a:t>
            </a:r>
            <a:endParaRPr sz="1100" dirty="0"/>
          </a:p>
          <a:p>
            <a:pPr marL="0" lvl="0" indent="0" algn="l" rtl="0">
              <a:lnSpc>
                <a:spcPct val="115000"/>
              </a:lnSpc>
              <a:spcBef>
                <a:spcPts val="1200"/>
              </a:spcBef>
              <a:spcAft>
                <a:spcPts val="0"/>
              </a:spcAft>
              <a:buClr>
                <a:schemeClr val="dk1"/>
              </a:buClr>
              <a:buSzPts val="1100"/>
              <a:buFont typeface="Arial"/>
              <a:buNone/>
            </a:pP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381000" marR="381000" lvl="0" indent="0" algn="l" rtl="0">
              <a:lnSpc>
                <a:spcPct val="115000"/>
              </a:lnSpc>
              <a:spcBef>
                <a:spcPts val="1200"/>
              </a:spcBef>
              <a:spcAft>
                <a:spcPts val="0"/>
              </a:spcAft>
              <a:buClr>
                <a:schemeClr val="dk1"/>
              </a:buClr>
              <a:buSzPts val="1100"/>
              <a:buFont typeface="Arial"/>
              <a:buNone/>
            </a:pPr>
            <a:r>
              <a:rPr lang="en-GB" sz="1100" b="1" dirty="0"/>
              <a:t>For a heat pump, good water flow is just as important as the refrigeration cycle.</a:t>
            </a:r>
            <a:endParaRPr sz="1100" b="1" dirty="0"/>
          </a:p>
          <a:p>
            <a:pPr marL="0" lvl="0" indent="0" algn="l" rtl="0">
              <a:lnSpc>
                <a:spcPct val="115000"/>
              </a:lnSpc>
              <a:spcBef>
                <a:spcPts val="1200"/>
              </a:spcBef>
              <a:spcAft>
                <a:spcPts val="0"/>
              </a:spcAft>
              <a:buClr>
                <a:schemeClr val="dk1"/>
              </a:buClr>
              <a:buSzPts val="1100"/>
              <a:buFont typeface="Arial"/>
              <a:buNone/>
            </a:pPr>
            <a:r>
              <a:rPr lang="en-GB" sz="1100" dirty="0"/>
              <a:t>Many heat pump faults—including </a:t>
            </a:r>
            <a:r>
              <a:rPr lang="en-GB" sz="1100" b="1" dirty="0"/>
              <a:t>low-flow alarms, high-pressure trips, poor domestic hot water recovery, high running costs and uneven heating</a:t>
            </a:r>
            <a:r>
              <a:rPr lang="en-GB" sz="1100" dirty="0"/>
              <a:t>—can be traced back to restrictions within the hydraulic circuit. Before replacing expensive components, always check the </a:t>
            </a:r>
            <a:r>
              <a:rPr lang="en-GB" sz="1100" b="1" dirty="0"/>
              <a:t>flow rate, system pressure, filters, strainers, balancing, valves and water quality</a:t>
            </a:r>
            <a:r>
              <a:rPr lang="en-GB" sz="1100" dirty="0"/>
              <a:t>, following the manufacturer's commissioning data and fault-finding procedures.</a:t>
            </a:r>
            <a:endParaRPr sz="1100" dirty="0"/>
          </a:p>
        </p:txBody>
      </p:sp>
      <p:sp>
        <p:nvSpPr>
          <p:cNvPr id="249" name="Google Shape;249;p11:notes">
            <a:extLst>
              <a:ext uri="{FF2B5EF4-FFF2-40B4-BE49-F238E27FC236}">
                <a16:creationId xmlns:a16="http://schemas.microsoft.com/office/drawing/2014/main" id="{50D87A9E-5C3E-3CD5-6A3A-1D184A1D1934}"/>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extLst>
      <p:ext uri="{BB962C8B-B14F-4D97-AF65-F5344CB8AC3E}">
        <p14:creationId xmlns:p14="http://schemas.microsoft.com/office/powerpoint/2010/main" val="31244977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12: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63" name="Google Shape;263;p1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note: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Keep Water Regulations at awareness level. Heating system water may contain inhibitor/glycol and is not wholesome. Incorrect backflow protection can create contamination risk. Ask learners: why is the fluid category important?</a:t>
            </a:r>
            <a:endParaRPr sz="1200" dirty="0">
              <a:solidFill>
                <a:schemeClr val="dk1"/>
              </a:solidFill>
              <a:latin typeface="Arial"/>
              <a:ea typeface="Arial"/>
              <a:cs typeface="Arial"/>
              <a:sym typeface="Arial"/>
            </a:endParaRPr>
          </a:p>
          <a:p>
            <a:pPr marL="0" lvl="0" indent="0" algn="l" rtl="0">
              <a:spcBef>
                <a:spcPts val="360"/>
              </a:spcBef>
              <a:spcAft>
                <a:spcPts val="0"/>
              </a:spcAft>
              <a:buNone/>
            </a:pPr>
            <a:endParaRPr dirty="0"/>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 customer reports that the house continues heating even though the thermostat is turned off.</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The engineer initially suspects a controller fault but follows a structured diagnosis:</a:t>
            </a:r>
            <a:endParaRPr sz="1100" dirty="0"/>
          </a:p>
          <a:p>
            <a:pPr marL="457200" lvl="0" indent="-298450" algn="l" rtl="0">
              <a:lnSpc>
                <a:spcPct val="115000"/>
              </a:lnSpc>
              <a:spcBef>
                <a:spcPts val="1200"/>
              </a:spcBef>
              <a:spcAft>
                <a:spcPts val="0"/>
              </a:spcAft>
              <a:buClr>
                <a:schemeClr val="dk1"/>
              </a:buClr>
              <a:buSzPts val="1100"/>
              <a:buChar char="●"/>
            </a:pPr>
            <a:r>
              <a:rPr lang="en-GB" sz="1100" dirty="0"/>
              <a:t>Confirms there is </a:t>
            </a:r>
            <a:r>
              <a:rPr lang="en-GB" sz="1100" b="1" dirty="0"/>
              <a:t>no heating demand</a:t>
            </a:r>
            <a:r>
              <a:rPr lang="en-GB" sz="1100" dirty="0"/>
              <a:t> at the controller.</a:t>
            </a:r>
            <a:endParaRPr sz="1100" dirty="0"/>
          </a:p>
          <a:p>
            <a:pPr marL="457200" lvl="0" indent="-298450" algn="l" rtl="0">
              <a:lnSpc>
                <a:spcPct val="115000"/>
              </a:lnSpc>
              <a:spcBef>
                <a:spcPts val="0"/>
              </a:spcBef>
              <a:spcAft>
                <a:spcPts val="0"/>
              </a:spcAft>
              <a:buClr>
                <a:schemeClr val="dk1"/>
              </a:buClr>
              <a:buSzPts val="1100"/>
              <a:buChar char="●"/>
            </a:pPr>
            <a:r>
              <a:rPr lang="en-GB" sz="1100" dirty="0"/>
              <a:t>Finds the two-port motorised valve remains mechanically open.</a:t>
            </a:r>
            <a:endParaRPr sz="1100" dirty="0"/>
          </a:p>
          <a:p>
            <a:pPr marL="457200" lvl="0" indent="-298450" algn="l" rtl="0">
              <a:lnSpc>
                <a:spcPct val="115000"/>
              </a:lnSpc>
              <a:spcBef>
                <a:spcPts val="0"/>
              </a:spcBef>
              <a:spcAft>
                <a:spcPts val="0"/>
              </a:spcAft>
              <a:buClr>
                <a:schemeClr val="dk1"/>
              </a:buClr>
              <a:buSzPts val="1100"/>
              <a:buChar char="●"/>
            </a:pPr>
            <a:r>
              <a:rPr lang="en-GB" sz="1100" dirty="0"/>
              <a:t>The circulation pump continues to circulate water through the heating circuit.</a:t>
            </a:r>
            <a:endParaRPr sz="1100" dirty="0"/>
          </a:p>
          <a:p>
            <a:pPr marL="457200" lvl="0" indent="-298450" algn="l" rtl="0">
              <a:lnSpc>
                <a:spcPct val="115000"/>
              </a:lnSpc>
              <a:spcBef>
                <a:spcPts val="0"/>
              </a:spcBef>
              <a:spcAft>
                <a:spcPts val="0"/>
              </a:spcAft>
              <a:buClr>
                <a:schemeClr val="dk1"/>
              </a:buClr>
              <a:buSzPts val="1100"/>
              <a:buChar char="●"/>
            </a:pPr>
            <a:r>
              <a:rPr lang="en-GB" sz="1100" dirty="0"/>
              <a:t>The actuator is replaced and the system retested.</a:t>
            </a:r>
            <a:endParaRPr sz="1100" dirty="0"/>
          </a:p>
          <a:p>
            <a:pPr marL="0" lvl="0" indent="0" algn="l" rtl="0">
              <a:lnSpc>
                <a:spcPct val="115000"/>
              </a:lnSpc>
              <a:spcBef>
                <a:spcPts val="1200"/>
              </a:spcBef>
              <a:spcAft>
                <a:spcPts val="0"/>
              </a:spcAft>
              <a:buClr>
                <a:schemeClr val="dk1"/>
              </a:buClr>
              <a:buSzPts val="1100"/>
              <a:buFont typeface="Arial"/>
              <a:buNone/>
            </a:pPr>
            <a:r>
              <a:rPr lang="en-GB" sz="1100" b="1" dirty="0"/>
              <a:t>Learning point:</a:t>
            </a:r>
            <a:r>
              <a:rPr lang="en-GB" sz="1100" dirty="0"/>
              <a:t> The heat pump was operating correctly—the fault was a </a:t>
            </a:r>
            <a:r>
              <a:rPr lang="en-GB" sz="1100" b="1" dirty="0"/>
              <a:t>stuck motorised valve</a:t>
            </a:r>
            <a:r>
              <a:rPr lang="en-GB" sz="1100" dirty="0"/>
              <a:t>, not the controller.</a:t>
            </a:r>
            <a:endParaRPr sz="1100" dirty="0"/>
          </a:p>
          <a:p>
            <a:pPr marL="0" lvl="0" indent="0" algn="l" rtl="0">
              <a:lnSpc>
                <a:spcPct val="115000"/>
              </a:lnSpc>
              <a:spcBef>
                <a:spcPts val="1200"/>
              </a:spcBef>
              <a:spcAft>
                <a:spcPts val="0"/>
              </a:spcAft>
              <a:buClr>
                <a:schemeClr val="dk1"/>
              </a:buClr>
              <a:buSzPts val="1100"/>
              <a:buFont typeface="Arial"/>
              <a:buNone/>
            </a:pP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381000" marR="381000" lvl="0" indent="0" algn="l" rtl="0">
              <a:lnSpc>
                <a:spcPct val="115000"/>
              </a:lnSpc>
              <a:spcBef>
                <a:spcPts val="1200"/>
              </a:spcBef>
              <a:spcAft>
                <a:spcPts val="0"/>
              </a:spcAft>
              <a:buClr>
                <a:schemeClr val="dk1"/>
              </a:buClr>
              <a:buSzPts val="1100"/>
              <a:buFont typeface="Arial"/>
              <a:buNone/>
            </a:pPr>
            <a:r>
              <a:rPr lang="en-GB" sz="1100" b="1" dirty="0"/>
              <a:t>Control faults can easily be mistaken for hydraulic or refrigeration faults.</a:t>
            </a:r>
            <a:endParaRPr sz="1100" b="1" dirty="0"/>
          </a:p>
          <a:p>
            <a:pPr marL="0" lvl="0" indent="0" algn="l" rtl="0">
              <a:lnSpc>
                <a:spcPct val="115000"/>
              </a:lnSpc>
              <a:spcBef>
                <a:spcPts val="1200"/>
              </a:spcBef>
              <a:spcAft>
                <a:spcPts val="0"/>
              </a:spcAft>
              <a:buClr>
                <a:schemeClr val="dk1"/>
              </a:buClr>
              <a:buSzPts val="1100"/>
              <a:buFont typeface="Arial"/>
              <a:buNone/>
            </a:pPr>
            <a:r>
              <a:rPr lang="en-GB" sz="1100" dirty="0"/>
              <a:t>Always compare </a:t>
            </a:r>
            <a:r>
              <a:rPr lang="en-GB" sz="1100" b="1" dirty="0"/>
              <a:t>what the controller is asking the system to do</a:t>
            </a:r>
            <a:r>
              <a:rPr lang="en-GB" sz="1100" dirty="0"/>
              <a:t> with </a:t>
            </a:r>
            <a:r>
              <a:rPr lang="en-GB" sz="1100" b="1" dirty="0"/>
              <a:t>what the system is actually doing</a:t>
            </a:r>
            <a:r>
              <a:rPr lang="en-GB" sz="1100" dirty="0"/>
              <a:t>. A structured diagnosis—checking controls, valves, sensors, wiring and electrical protection devices before replacing components—will improve first-time fix rates, reduce unnecessary costs and help maintain manufacturer warranty compliance.</a:t>
            </a:r>
            <a:endParaRPr sz="1100" dirty="0"/>
          </a:p>
        </p:txBody>
      </p:sp>
      <p:sp>
        <p:nvSpPr>
          <p:cNvPr id="264" name="Google Shape;264;p1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a:extLst>
            <a:ext uri="{FF2B5EF4-FFF2-40B4-BE49-F238E27FC236}">
              <a16:creationId xmlns:a16="http://schemas.microsoft.com/office/drawing/2014/main" id="{54619C5E-9467-2D7D-07D1-9AAE0F4E37FD}"/>
            </a:ext>
          </a:extLst>
        </p:cNvPr>
        <p:cNvGrpSpPr/>
        <p:nvPr/>
      </p:nvGrpSpPr>
      <p:grpSpPr>
        <a:xfrm>
          <a:off x="0" y="0"/>
          <a:ext cx="0" cy="0"/>
          <a:chOff x="0" y="0"/>
          <a:chExt cx="0" cy="0"/>
        </a:xfrm>
      </p:grpSpPr>
      <p:sp>
        <p:nvSpPr>
          <p:cNvPr id="262" name="Google Shape;262;p12:notes">
            <a:extLst>
              <a:ext uri="{FF2B5EF4-FFF2-40B4-BE49-F238E27FC236}">
                <a16:creationId xmlns:a16="http://schemas.microsoft.com/office/drawing/2014/main" id="{472E4306-EDFD-486C-659F-C907DA5A42D9}"/>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63" name="Google Shape;263;p12:notes">
            <a:extLst>
              <a:ext uri="{FF2B5EF4-FFF2-40B4-BE49-F238E27FC236}">
                <a16:creationId xmlns:a16="http://schemas.microsoft.com/office/drawing/2014/main" id="{F30458A2-08A1-03AE-C072-647194CF21D1}"/>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note: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Keep Water Regulations at awareness level. Heating system water may contain inhibitor/glycol and is not wholesome. Incorrect backflow protection can create contamination risk. Ask learners: why is the fluid category important?</a:t>
            </a:r>
            <a:endParaRPr sz="1200" dirty="0">
              <a:solidFill>
                <a:schemeClr val="dk1"/>
              </a:solidFill>
              <a:latin typeface="Arial"/>
              <a:ea typeface="Arial"/>
              <a:cs typeface="Arial"/>
              <a:sym typeface="Arial"/>
            </a:endParaRPr>
          </a:p>
          <a:p>
            <a:pPr marL="0" lvl="0" indent="0" algn="l" rtl="0">
              <a:spcBef>
                <a:spcPts val="360"/>
              </a:spcBef>
              <a:spcAft>
                <a:spcPts val="0"/>
              </a:spcAft>
              <a:buNone/>
            </a:pPr>
            <a:endParaRPr dirty="0"/>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 customer reports that the house continues heating even though the thermostat is turned off.</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The engineer initially suspects a controller fault but follows a structured diagnosis:</a:t>
            </a:r>
            <a:endParaRPr sz="1100" dirty="0"/>
          </a:p>
          <a:p>
            <a:pPr marL="457200" lvl="0" indent="-298450" algn="l" rtl="0">
              <a:lnSpc>
                <a:spcPct val="115000"/>
              </a:lnSpc>
              <a:spcBef>
                <a:spcPts val="1200"/>
              </a:spcBef>
              <a:spcAft>
                <a:spcPts val="0"/>
              </a:spcAft>
              <a:buClr>
                <a:schemeClr val="dk1"/>
              </a:buClr>
              <a:buSzPts val="1100"/>
              <a:buChar char="●"/>
            </a:pPr>
            <a:r>
              <a:rPr lang="en-GB" sz="1100" dirty="0"/>
              <a:t>Confirms there is </a:t>
            </a:r>
            <a:r>
              <a:rPr lang="en-GB" sz="1100" b="1" dirty="0"/>
              <a:t>no heating demand</a:t>
            </a:r>
            <a:r>
              <a:rPr lang="en-GB" sz="1100" dirty="0"/>
              <a:t> at the controller.</a:t>
            </a:r>
            <a:endParaRPr sz="1100" dirty="0"/>
          </a:p>
          <a:p>
            <a:pPr marL="457200" lvl="0" indent="-298450" algn="l" rtl="0">
              <a:lnSpc>
                <a:spcPct val="115000"/>
              </a:lnSpc>
              <a:spcBef>
                <a:spcPts val="0"/>
              </a:spcBef>
              <a:spcAft>
                <a:spcPts val="0"/>
              </a:spcAft>
              <a:buClr>
                <a:schemeClr val="dk1"/>
              </a:buClr>
              <a:buSzPts val="1100"/>
              <a:buChar char="●"/>
            </a:pPr>
            <a:r>
              <a:rPr lang="en-GB" sz="1100" dirty="0"/>
              <a:t>Finds the two-port motorised valve remains mechanically open.</a:t>
            </a:r>
            <a:endParaRPr sz="1100" dirty="0"/>
          </a:p>
          <a:p>
            <a:pPr marL="457200" lvl="0" indent="-298450" algn="l" rtl="0">
              <a:lnSpc>
                <a:spcPct val="115000"/>
              </a:lnSpc>
              <a:spcBef>
                <a:spcPts val="0"/>
              </a:spcBef>
              <a:spcAft>
                <a:spcPts val="0"/>
              </a:spcAft>
              <a:buClr>
                <a:schemeClr val="dk1"/>
              </a:buClr>
              <a:buSzPts val="1100"/>
              <a:buChar char="●"/>
            </a:pPr>
            <a:r>
              <a:rPr lang="en-GB" sz="1100" dirty="0"/>
              <a:t>The circulation pump continues to circulate water through the heating circuit.</a:t>
            </a:r>
            <a:endParaRPr sz="1100" dirty="0"/>
          </a:p>
          <a:p>
            <a:pPr marL="457200" lvl="0" indent="-298450" algn="l" rtl="0">
              <a:lnSpc>
                <a:spcPct val="115000"/>
              </a:lnSpc>
              <a:spcBef>
                <a:spcPts val="0"/>
              </a:spcBef>
              <a:spcAft>
                <a:spcPts val="0"/>
              </a:spcAft>
              <a:buClr>
                <a:schemeClr val="dk1"/>
              </a:buClr>
              <a:buSzPts val="1100"/>
              <a:buChar char="●"/>
            </a:pPr>
            <a:r>
              <a:rPr lang="en-GB" sz="1100" dirty="0"/>
              <a:t>The actuator is replaced and the system retested.</a:t>
            </a:r>
            <a:endParaRPr sz="1100" dirty="0"/>
          </a:p>
          <a:p>
            <a:pPr marL="0" lvl="0" indent="0" algn="l" rtl="0">
              <a:lnSpc>
                <a:spcPct val="115000"/>
              </a:lnSpc>
              <a:spcBef>
                <a:spcPts val="1200"/>
              </a:spcBef>
              <a:spcAft>
                <a:spcPts val="0"/>
              </a:spcAft>
              <a:buClr>
                <a:schemeClr val="dk1"/>
              </a:buClr>
              <a:buSzPts val="1100"/>
              <a:buFont typeface="Arial"/>
              <a:buNone/>
            </a:pPr>
            <a:r>
              <a:rPr lang="en-GB" sz="1100" b="1" dirty="0"/>
              <a:t>Learning point:</a:t>
            </a:r>
            <a:r>
              <a:rPr lang="en-GB" sz="1100" dirty="0"/>
              <a:t> The heat pump was operating correctly—the fault was a </a:t>
            </a:r>
            <a:r>
              <a:rPr lang="en-GB" sz="1100" b="1" dirty="0"/>
              <a:t>stuck motorised valve</a:t>
            </a:r>
            <a:r>
              <a:rPr lang="en-GB" sz="1100" dirty="0"/>
              <a:t>, not the controller.</a:t>
            </a:r>
            <a:endParaRPr sz="1100" dirty="0"/>
          </a:p>
          <a:p>
            <a:pPr marL="0" lvl="0" indent="0" algn="l" rtl="0">
              <a:lnSpc>
                <a:spcPct val="115000"/>
              </a:lnSpc>
              <a:spcBef>
                <a:spcPts val="1200"/>
              </a:spcBef>
              <a:spcAft>
                <a:spcPts val="0"/>
              </a:spcAft>
              <a:buClr>
                <a:schemeClr val="dk1"/>
              </a:buClr>
              <a:buSzPts val="1100"/>
              <a:buFont typeface="Arial"/>
              <a:buNone/>
            </a:pP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381000" marR="381000" lvl="0" indent="0" algn="l" rtl="0">
              <a:lnSpc>
                <a:spcPct val="115000"/>
              </a:lnSpc>
              <a:spcBef>
                <a:spcPts val="1200"/>
              </a:spcBef>
              <a:spcAft>
                <a:spcPts val="0"/>
              </a:spcAft>
              <a:buClr>
                <a:schemeClr val="dk1"/>
              </a:buClr>
              <a:buSzPts val="1100"/>
              <a:buFont typeface="Arial"/>
              <a:buNone/>
            </a:pPr>
            <a:r>
              <a:rPr lang="en-GB" sz="1100" b="1" dirty="0"/>
              <a:t>Control faults can easily be mistaken for hydraulic or refrigeration faults.</a:t>
            </a:r>
            <a:endParaRPr sz="1100" b="1" dirty="0"/>
          </a:p>
          <a:p>
            <a:pPr marL="0" lvl="0" indent="0" algn="l" rtl="0">
              <a:lnSpc>
                <a:spcPct val="115000"/>
              </a:lnSpc>
              <a:spcBef>
                <a:spcPts val="1200"/>
              </a:spcBef>
              <a:spcAft>
                <a:spcPts val="0"/>
              </a:spcAft>
              <a:buClr>
                <a:schemeClr val="dk1"/>
              </a:buClr>
              <a:buSzPts val="1100"/>
              <a:buFont typeface="Arial"/>
              <a:buNone/>
            </a:pPr>
            <a:r>
              <a:rPr lang="en-GB" sz="1100" dirty="0"/>
              <a:t>Always compare </a:t>
            </a:r>
            <a:r>
              <a:rPr lang="en-GB" sz="1100" b="1" dirty="0"/>
              <a:t>what the controller is asking the system to do</a:t>
            </a:r>
            <a:r>
              <a:rPr lang="en-GB" sz="1100" dirty="0"/>
              <a:t> with </a:t>
            </a:r>
            <a:r>
              <a:rPr lang="en-GB" sz="1100" b="1" dirty="0"/>
              <a:t>what the system is actually doing</a:t>
            </a:r>
            <a:r>
              <a:rPr lang="en-GB" sz="1100" dirty="0"/>
              <a:t>. A structured diagnosis—checking controls, valves, sensors, wiring and electrical protection devices before replacing components—will improve first-time fix rates, reduce unnecessary costs and help maintain manufacturer warranty compliance.</a:t>
            </a:r>
            <a:endParaRPr sz="1100" dirty="0"/>
          </a:p>
        </p:txBody>
      </p:sp>
      <p:sp>
        <p:nvSpPr>
          <p:cNvPr id="264" name="Google Shape;264;p12:notes">
            <a:extLst>
              <a:ext uri="{FF2B5EF4-FFF2-40B4-BE49-F238E27FC236}">
                <a16:creationId xmlns:a16="http://schemas.microsoft.com/office/drawing/2014/main" id="{D9689B80-2349-C9D5-8A4B-210D4204F455}"/>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extLst>
      <p:ext uri="{BB962C8B-B14F-4D97-AF65-F5344CB8AC3E}">
        <p14:creationId xmlns:p14="http://schemas.microsoft.com/office/powerpoint/2010/main" val="40215778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a:extLst>
            <a:ext uri="{FF2B5EF4-FFF2-40B4-BE49-F238E27FC236}">
              <a16:creationId xmlns:a16="http://schemas.microsoft.com/office/drawing/2014/main" id="{04746447-037F-5E9D-213E-48B6BDC97B12}"/>
            </a:ext>
          </a:extLst>
        </p:cNvPr>
        <p:cNvGrpSpPr/>
        <p:nvPr/>
      </p:nvGrpSpPr>
      <p:grpSpPr>
        <a:xfrm>
          <a:off x="0" y="0"/>
          <a:ext cx="0" cy="0"/>
          <a:chOff x="0" y="0"/>
          <a:chExt cx="0" cy="0"/>
        </a:xfrm>
      </p:grpSpPr>
      <p:sp>
        <p:nvSpPr>
          <p:cNvPr id="262" name="Google Shape;262;p12:notes">
            <a:extLst>
              <a:ext uri="{FF2B5EF4-FFF2-40B4-BE49-F238E27FC236}">
                <a16:creationId xmlns:a16="http://schemas.microsoft.com/office/drawing/2014/main" id="{8BCEF3EC-5756-89AA-A105-0B35107EABF2}"/>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63" name="Google Shape;263;p12:notes">
            <a:extLst>
              <a:ext uri="{FF2B5EF4-FFF2-40B4-BE49-F238E27FC236}">
                <a16:creationId xmlns:a16="http://schemas.microsoft.com/office/drawing/2014/main" id="{FF69729F-E870-ABB6-6001-1426249BFD09}"/>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note: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Keep Water Regulations at awareness level. Heating system water may contain inhibitor/glycol and is not wholesome. Incorrect backflow protection can create contamination risk. Ask learners: why is the fluid category important?</a:t>
            </a:r>
            <a:endParaRPr sz="1200" dirty="0">
              <a:solidFill>
                <a:schemeClr val="dk1"/>
              </a:solidFill>
              <a:latin typeface="Arial"/>
              <a:ea typeface="Arial"/>
              <a:cs typeface="Arial"/>
              <a:sym typeface="Arial"/>
            </a:endParaRPr>
          </a:p>
          <a:p>
            <a:pPr marL="0" lvl="0" indent="0" algn="l" rtl="0">
              <a:spcBef>
                <a:spcPts val="360"/>
              </a:spcBef>
              <a:spcAft>
                <a:spcPts val="0"/>
              </a:spcAft>
              <a:buNone/>
            </a:pPr>
            <a:endParaRPr dirty="0"/>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 customer reports that the house continues heating even though the thermostat is turned off.</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The engineer initially suspects a controller fault but follows a structured diagnosis:</a:t>
            </a:r>
            <a:endParaRPr sz="1100" dirty="0"/>
          </a:p>
          <a:p>
            <a:pPr marL="457200" lvl="0" indent="-298450" algn="l" rtl="0">
              <a:lnSpc>
                <a:spcPct val="115000"/>
              </a:lnSpc>
              <a:spcBef>
                <a:spcPts val="1200"/>
              </a:spcBef>
              <a:spcAft>
                <a:spcPts val="0"/>
              </a:spcAft>
              <a:buClr>
                <a:schemeClr val="dk1"/>
              </a:buClr>
              <a:buSzPts val="1100"/>
              <a:buChar char="●"/>
            </a:pPr>
            <a:r>
              <a:rPr lang="en-GB" sz="1100" dirty="0"/>
              <a:t>Confirms there is </a:t>
            </a:r>
            <a:r>
              <a:rPr lang="en-GB" sz="1100" b="1" dirty="0"/>
              <a:t>no heating demand</a:t>
            </a:r>
            <a:r>
              <a:rPr lang="en-GB" sz="1100" dirty="0"/>
              <a:t> at the controller.</a:t>
            </a:r>
            <a:endParaRPr sz="1100" dirty="0"/>
          </a:p>
          <a:p>
            <a:pPr marL="457200" lvl="0" indent="-298450" algn="l" rtl="0">
              <a:lnSpc>
                <a:spcPct val="115000"/>
              </a:lnSpc>
              <a:spcBef>
                <a:spcPts val="0"/>
              </a:spcBef>
              <a:spcAft>
                <a:spcPts val="0"/>
              </a:spcAft>
              <a:buClr>
                <a:schemeClr val="dk1"/>
              </a:buClr>
              <a:buSzPts val="1100"/>
              <a:buChar char="●"/>
            </a:pPr>
            <a:r>
              <a:rPr lang="en-GB" sz="1100" dirty="0"/>
              <a:t>Finds the two-port motorised valve remains mechanically open.</a:t>
            </a:r>
            <a:endParaRPr sz="1100" dirty="0"/>
          </a:p>
          <a:p>
            <a:pPr marL="457200" lvl="0" indent="-298450" algn="l" rtl="0">
              <a:lnSpc>
                <a:spcPct val="115000"/>
              </a:lnSpc>
              <a:spcBef>
                <a:spcPts val="0"/>
              </a:spcBef>
              <a:spcAft>
                <a:spcPts val="0"/>
              </a:spcAft>
              <a:buClr>
                <a:schemeClr val="dk1"/>
              </a:buClr>
              <a:buSzPts val="1100"/>
              <a:buChar char="●"/>
            </a:pPr>
            <a:r>
              <a:rPr lang="en-GB" sz="1100" dirty="0"/>
              <a:t>The circulation pump continues to circulate water through the heating circuit.</a:t>
            </a:r>
            <a:endParaRPr sz="1100" dirty="0"/>
          </a:p>
          <a:p>
            <a:pPr marL="457200" lvl="0" indent="-298450" algn="l" rtl="0">
              <a:lnSpc>
                <a:spcPct val="115000"/>
              </a:lnSpc>
              <a:spcBef>
                <a:spcPts val="0"/>
              </a:spcBef>
              <a:spcAft>
                <a:spcPts val="0"/>
              </a:spcAft>
              <a:buClr>
                <a:schemeClr val="dk1"/>
              </a:buClr>
              <a:buSzPts val="1100"/>
              <a:buChar char="●"/>
            </a:pPr>
            <a:r>
              <a:rPr lang="en-GB" sz="1100" dirty="0"/>
              <a:t>The actuator is replaced and the system retested.</a:t>
            </a:r>
            <a:endParaRPr sz="1100" dirty="0"/>
          </a:p>
          <a:p>
            <a:pPr marL="0" lvl="0" indent="0" algn="l" rtl="0">
              <a:lnSpc>
                <a:spcPct val="115000"/>
              </a:lnSpc>
              <a:spcBef>
                <a:spcPts val="1200"/>
              </a:spcBef>
              <a:spcAft>
                <a:spcPts val="0"/>
              </a:spcAft>
              <a:buClr>
                <a:schemeClr val="dk1"/>
              </a:buClr>
              <a:buSzPts val="1100"/>
              <a:buFont typeface="Arial"/>
              <a:buNone/>
            </a:pPr>
            <a:r>
              <a:rPr lang="en-GB" sz="1100" b="1" dirty="0"/>
              <a:t>Learning point:</a:t>
            </a:r>
            <a:r>
              <a:rPr lang="en-GB" sz="1100" dirty="0"/>
              <a:t> The heat pump was operating correctly—the fault was a </a:t>
            </a:r>
            <a:r>
              <a:rPr lang="en-GB" sz="1100" b="1" dirty="0"/>
              <a:t>stuck motorised valve</a:t>
            </a:r>
            <a:r>
              <a:rPr lang="en-GB" sz="1100" dirty="0"/>
              <a:t>, not the controller.</a:t>
            </a:r>
            <a:endParaRPr sz="1100" dirty="0"/>
          </a:p>
          <a:p>
            <a:pPr marL="0" lvl="0" indent="0" algn="l" rtl="0">
              <a:lnSpc>
                <a:spcPct val="115000"/>
              </a:lnSpc>
              <a:spcBef>
                <a:spcPts val="1200"/>
              </a:spcBef>
              <a:spcAft>
                <a:spcPts val="0"/>
              </a:spcAft>
              <a:buClr>
                <a:schemeClr val="dk1"/>
              </a:buClr>
              <a:buSzPts val="1100"/>
              <a:buFont typeface="Arial"/>
              <a:buNone/>
            </a:pP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381000" marR="381000" lvl="0" indent="0" algn="l" rtl="0">
              <a:lnSpc>
                <a:spcPct val="115000"/>
              </a:lnSpc>
              <a:spcBef>
                <a:spcPts val="1200"/>
              </a:spcBef>
              <a:spcAft>
                <a:spcPts val="0"/>
              </a:spcAft>
              <a:buClr>
                <a:schemeClr val="dk1"/>
              </a:buClr>
              <a:buSzPts val="1100"/>
              <a:buFont typeface="Arial"/>
              <a:buNone/>
            </a:pPr>
            <a:r>
              <a:rPr lang="en-GB" sz="1100" b="1" dirty="0"/>
              <a:t>Control faults can easily be mistaken for hydraulic or refrigeration faults.</a:t>
            </a:r>
            <a:endParaRPr sz="1100" b="1" dirty="0"/>
          </a:p>
          <a:p>
            <a:pPr marL="0" lvl="0" indent="0" algn="l" rtl="0">
              <a:lnSpc>
                <a:spcPct val="115000"/>
              </a:lnSpc>
              <a:spcBef>
                <a:spcPts val="1200"/>
              </a:spcBef>
              <a:spcAft>
                <a:spcPts val="0"/>
              </a:spcAft>
              <a:buClr>
                <a:schemeClr val="dk1"/>
              </a:buClr>
              <a:buSzPts val="1100"/>
              <a:buFont typeface="Arial"/>
              <a:buNone/>
            </a:pPr>
            <a:r>
              <a:rPr lang="en-GB" sz="1100" dirty="0"/>
              <a:t>Always compare </a:t>
            </a:r>
            <a:r>
              <a:rPr lang="en-GB" sz="1100" b="1" dirty="0"/>
              <a:t>what the controller is asking the system to do</a:t>
            </a:r>
            <a:r>
              <a:rPr lang="en-GB" sz="1100" dirty="0"/>
              <a:t> with </a:t>
            </a:r>
            <a:r>
              <a:rPr lang="en-GB" sz="1100" b="1" dirty="0"/>
              <a:t>what the system is actually doing</a:t>
            </a:r>
            <a:r>
              <a:rPr lang="en-GB" sz="1100" dirty="0"/>
              <a:t>. A structured diagnosis—checking controls, valves, sensors, wiring and electrical protection devices before replacing components—will improve first-time fix rates, reduce unnecessary costs and help maintain manufacturer warranty compliance.</a:t>
            </a:r>
            <a:endParaRPr sz="1100" dirty="0"/>
          </a:p>
        </p:txBody>
      </p:sp>
      <p:sp>
        <p:nvSpPr>
          <p:cNvPr id="264" name="Google Shape;264;p12:notes">
            <a:extLst>
              <a:ext uri="{FF2B5EF4-FFF2-40B4-BE49-F238E27FC236}">
                <a16:creationId xmlns:a16="http://schemas.microsoft.com/office/drawing/2014/main" id="{13D56969-70AE-F045-62D4-33C35E74EF55}"/>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extLst>
      <p:ext uri="{BB962C8B-B14F-4D97-AF65-F5344CB8AC3E}">
        <p14:creationId xmlns:p14="http://schemas.microsoft.com/office/powerpoint/2010/main" val="31836506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13: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78" name="Google Shape;278;p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depth:</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Control faults often mimic heat pump faults. Example: no heating could be schedule, zone valve, thermostat, controller, pump, flow or appliance fault.</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Link to K1.15 controls and K1.44 </a:t>
            </a:r>
            <a:r>
              <a:rPr lang="en-GB" sz="1200" dirty="0" err="1">
                <a:solidFill>
                  <a:schemeClr val="dk1"/>
                </a:solidFill>
                <a:latin typeface="Arial"/>
                <a:ea typeface="Arial"/>
                <a:cs typeface="Arial"/>
                <a:sym typeface="Arial"/>
              </a:rPr>
              <a:t>multimeter</a:t>
            </a:r>
            <a:r>
              <a:rPr lang="en-GB" sz="1200" dirty="0">
                <a:solidFill>
                  <a:schemeClr val="dk1"/>
                </a:solidFill>
                <a:latin typeface="Arial"/>
                <a:ea typeface="Arial"/>
                <a:cs typeface="Arial"/>
                <a:sym typeface="Arial"/>
              </a:rPr>
              <a:t> testing competence boundaries.</a:t>
            </a:r>
            <a:endParaRPr sz="1200" dirty="0">
              <a:solidFill>
                <a:schemeClr val="dk1"/>
              </a:solidFill>
              <a:latin typeface="Arial"/>
              <a:ea typeface="Arial"/>
              <a:cs typeface="Arial"/>
              <a:sym typeface="Arial"/>
            </a:endParaRPr>
          </a:p>
          <a:p>
            <a:pPr marL="0" lvl="0" indent="0" algn="l" rtl="0">
              <a:spcBef>
                <a:spcPts val="360"/>
              </a:spcBef>
              <a:spcAft>
                <a:spcPts val="0"/>
              </a:spcAft>
              <a:buNone/>
            </a:pPr>
            <a:endParaRPr dirty="0"/>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 customer reports that the house continues heating even though the thermostat is turned off.</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The engineer initially suspects a controller fault but follows a structured diagnosis:</a:t>
            </a:r>
            <a:endParaRPr sz="1100" dirty="0"/>
          </a:p>
          <a:p>
            <a:pPr marL="457200" lvl="0" indent="-298450" algn="l" rtl="0">
              <a:lnSpc>
                <a:spcPct val="115000"/>
              </a:lnSpc>
              <a:spcBef>
                <a:spcPts val="1200"/>
              </a:spcBef>
              <a:spcAft>
                <a:spcPts val="0"/>
              </a:spcAft>
              <a:buClr>
                <a:schemeClr val="dk1"/>
              </a:buClr>
              <a:buSzPts val="1100"/>
              <a:buChar char="●"/>
            </a:pPr>
            <a:r>
              <a:rPr lang="en-GB" sz="1100" dirty="0"/>
              <a:t>Confirms there is </a:t>
            </a:r>
            <a:r>
              <a:rPr lang="en-GB" sz="1100" b="1" dirty="0"/>
              <a:t>no heating demand</a:t>
            </a:r>
            <a:r>
              <a:rPr lang="en-GB" sz="1100" dirty="0"/>
              <a:t> at the controller.</a:t>
            </a:r>
            <a:endParaRPr sz="1100" dirty="0"/>
          </a:p>
          <a:p>
            <a:pPr marL="457200" lvl="0" indent="-298450" algn="l" rtl="0">
              <a:lnSpc>
                <a:spcPct val="115000"/>
              </a:lnSpc>
              <a:spcBef>
                <a:spcPts val="0"/>
              </a:spcBef>
              <a:spcAft>
                <a:spcPts val="0"/>
              </a:spcAft>
              <a:buClr>
                <a:schemeClr val="dk1"/>
              </a:buClr>
              <a:buSzPts val="1100"/>
              <a:buChar char="●"/>
            </a:pPr>
            <a:r>
              <a:rPr lang="en-GB" sz="1100" dirty="0"/>
              <a:t>Finds the two-port motorised valve remains mechanically open.</a:t>
            </a:r>
            <a:endParaRPr sz="1100" dirty="0"/>
          </a:p>
          <a:p>
            <a:pPr marL="457200" lvl="0" indent="-298450" algn="l" rtl="0">
              <a:lnSpc>
                <a:spcPct val="115000"/>
              </a:lnSpc>
              <a:spcBef>
                <a:spcPts val="0"/>
              </a:spcBef>
              <a:spcAft>
                <a:spcPts val="0"/>
              </a:spcAft>
              <a:buClr>
                <a:schemeClr val="dk1"/>
              </a:buClr>
              <a:buSzPts val="1100"/>
              <a:buChar char="●"/>
            </a:pPr>
            <a:r>
              <a:rPr lang="en-GB" sz="1100" dirty="0"/>
              <a:t>The circulation pump continues to circulate water through the heating circuit.</a:t>
            </a:r>
            <a:endParaRPr sz="1100" dirty="0"/>
          </a:p>
          <a:p>
            <a:pPr marL="457200" lvl="0" indent="-298450" algn="l" rtl="0">
              <a:lnSpc>
                <a:spcPct val="115000"/>
              </a:lnSpc>
              <a:spcBef>
                <a:spcPts val="0"/>
              </a:spcBef>
              <a:spcAft>
                <a:spcPts val="0"/>
              </a:spcAft>
              <a:buClr>
                <a:schemeClr val="dk1"/>
              </a:buClr>
              <a:buSzPts val="1100"/>
              <a:buChar char="●"/>
            </a:pPr>
            <a:r>
              <a:rPr lang="en-GB" sz="1100" dirty="0"/>
              <a:t>The actuator is replaced and the system retested.</a:t>
            </a:r>
            <a:endParaRPr sz="1100" dirty="0"/>
          </a:p>
          <a:p>
            <a:pPr marL="0" lvl="0" indent="0" algn="l" rtl="0">
              <a:lnSpc>
                <a:spcPct val="115000"/>
              </a:lnSpc>
              <a:spcBef>
                <a:spcPts val="1200"/>
              </a:spcBef>
              <a:spcAft>
                <a:spcPts val="0"/>
              </a:spcAft>
              <a:buClr>
                <a:schemeClr val="dk1"/>
              </a:buClr>
              <a:buSzPts val="1100"/>
              <a:buFont typeface="Arial"/>
              <a:buNone/>
            </a:pPr>
            <a:r>
              <a:rPr lang="en-GB" sz="1100" b="1" dirty="0"/>
              <a:t>Learning point:</a:t>
            </a:r>
            <a:r>
              <a:rPr lang="en-GB" sz="1100" dirty="0"/>
              <a:t> The heat pump was operating correctly—the fault was a </a:t>
            </a:r>
            <a:r>
              <a:rPr lang="en-GB" sz="1100" b="1" dirty="0"/>
              <a:t>stuck motorised valve</a:t>
            </a:r>
            <a:r>
              <a:rPr lang="en-GB" sz="1100" dirty="0"/>
              <a:t>, not the controller.</a:t>
            </a:r>
            <a:endParaRPr sz="1100" dirty="0"/>
          </a:p>
          <a:p>
            <a:pPr marL="0" lvl="0" indent="0" algn="l" rtl="0">
              <a:lnSpc>
                <a:spcPct val="115000"/>
              </a:lnSpc>
              <a:spcBef>
                <a:spcPts val="1200"/>
              </a:spcBef>
              <a:spcAft>
                <a:spcPts val="0"/>
              </a:spcAft>
              <a:buClr>
                <a:schemeClr val="dk1"/>
              </a:buClr>
              <a:buSzPts val="1100"/>
              <a:buFont typeface="Arial"/>
              <a:buNone/>
            </a:pP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381000" marR="381000" lvl="0" indent="0" algn="l" rtl="0">
              <a:lnSpc>
                <a:spcPct val="115000"/>
              </a:lnSpc>
              <a:spcBef>
                <a:spcPts val="1200"/>
              </a:spcBef>
              <a:spcAft>
                <a:spcPts val="0"/>
              </a:spcAft>
              <a:buClr>
                <a:schemeClr val="dk1"/>
              </a:buClr>
              <a:buSzPts val="1100"/>
              <a:buFont typeface="Arial"/>
              <a:buNone/>
            </a:pPr>
            <a:r>
              <a:rPr lang="en-GB" sz="1100" b="1" dirty="0"/>
              <a:t>Control faults can easily be mistaken for hydraulic or refrigeration faults.</a:t>
            </a:r>
            <a:endParaRPr sz="1100" b="1" dirty="0"/>
          </a:p>
          <a:p>
            <a:pPr marL="0" lvl="0" indent="0" algn="l" rtl="0">
              <a:lnSpc>
                <a:spcPct val="115000"/>
              </a:lnSpc>
              <a:spcBef>
                <a:spcPts val="1200"/>
              </a:spcBef>
              <a:spcAft>
                <a:spcPts val="0"/>
              </a:spcAft>
              <a:buClr>
                <a:schemeClr val="dk1"/>
              </a:buClr>
              <a:buSzPts val="1100"/>
              <a:buFont typeface="Arial"/>
              <a:buNone/>
            </a:pPr>
            <a:r>
              <a:rPr lang="en-GB" sz="1100" dirty="0"/>
              <a:t>Always compare </a:t>
            </a:r>
            <a:r>
              <a:rPr lang="en-GB" sz="1100" b="1" dirty="0"/>
              <a:t>what the controller is asking the system to do</a:t>
            </a:r>
            <a:r>
              <a:rPr lang="en-GB" sz="1100" dirty="0"/>
              <a:t> with </a:t>
            </a:r>
            <a:r>
              <a:rPr lang="en-GB" sz="1100" b="1" dirty="0"/>
              <a:t>what the system is actually doing</a:t>
            </a:r>
            <a:r>
              <a:rPr lang="en-GB" sz="1100" dirty="0"/>
              <a:t>. A structured diagnosis—checking controls, valves, sensors, wiring and electrical protection devices before replacing components—will improve first-time fix rates, reduce unnecessary costs and help maintain manufacturer warranty compliance.</a:t>
            </a:r>
            <a:endParaRPr sz="1100" dirty="0"/>
          </a:p>
        </p:txBody>
      </p:sp>
      <p:sp>
        <p:nvSpPr>
          <p:cNvPr id="279" name="Google Shape;279;p1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a:extLst>
            <a:ext uri="{FF2B5EF4-FFF2-40B4-BE49-F238E27FC236}">
              <a16:creationId xmlns:a16="http://schemas.microsoft.com/office/drawing/2014/main" id="{D69680CB-8040-6501-C869-527038FCF180}"/>
            </a:ext>
          </a:extLst>
        </p:cNvPr>
        <p:cNvGrpSpPr/>
        <p:nvPr/>
      </p:nvGrpSpPr>
      <p:grpSpPr>
        <a:xfrm>
          <a:off x="0" y="0"/>
          <a:ext cx="0" cy="0"/>
          <a:chOff x="0" y="0"/>
          <a:chExt cx="0" cy="0"/>
        </a:xfrm>
      </p:grpSpPr>
      <p:sp>
        <p:nvSpPr>
          <p:cNvPr id="277" name="Google Shape;277;p13:notes">
            <a:extLst>
              <a:ext uri="{FF2B5EF4-FFF2-40B4-BE49-F238E27FC236}">
                <a16:creationId xmlns:a16="http://schemas.microsoft.com/office/drawing/2014/main" id="{081D4B77-99C9-97D0-A1B8-5373E0EEB713}"/>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78" name="Google Shape;278;p13:notes">
            <a:extLst>
              <a:ext uri="{FF2B5EF4-FFF2-40B4-BE49-F238E27FC236}">
                <a16:creationId xmlns:a16="http://schemas.microsoft.com/office/drawing/2014/main" id="{F328EFC4-CDD4-B6BE-B99A-6268C5423B44}"/>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depth:</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Control faults often mimic heat pump faults. Example: no heating could be schedule, zone valve, thermostat, controller, pump, flow or appliance fault.</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Link to K1.15 controls and K1.44 </a:t>
            </a:r>
            <a:r>
              <a:rPr lang="en-GB" sz="1200" dirty="0" err="1">
                <a:solidFill>
                  <a:schemeClr val="dk1"/>
                </a:solidFill>
                <a:latin typeface="Arial"/>
                <a:ea typeface="Arial"/>
                <a:cs typeface="Arial"/>
                <a:sym typeface="Arial"/>
              </a:rPr>
              <a:t>multimeter</a:t>
            </a:r>
            <a:r>
              <a:rPr lang="en-GB" sz="1200" dirty="0">
                <a:solidFill>
                  <a:schemeClr val="dk1"/>
                </a:solidFill>
                <a:latin typeface="Arial"/>
                <a:ea typeface="Arial"/>
                <a:cs typeface="Arial"/>
                <a:sym typeface="Arial"/>
              </a:rPr>
              <a:t> testing competence boundaries.</a:t>
            </a:r>
            <a:endParaRPr sz="1200" dirty="0">
              <a:solidFill>
                <a:schemeClr val="dk1"/>
              </a:solidFill>
              <a:latin typeface="Arial"/>
              <a:ea typeface="Arial"/>
              <a:cs typeface="Arial"/>
              <a:sym typeface="Arial"/>
            </a:endParaRPr>
          </a:p>
          <a:p>
            <a:pPr marL="0" lvl="0" indent="0" algn="l" rtl="0">
              <a:spcBef>
                <a:spcPts val="360"/>
              </a:spcBef>
              <a:spcAft>
                <a:spcPts val="0"/>
              </a:spcAft>
              <a:buNone/>
            </a:pPr>
            <a:endParaRPr dirty="0"/>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 customer reports that the house continues heating even though the thermostat is turned off.</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The engineer initially suspects a controller fault but follows a structured diagnosis:</a:t>
            </a:r>
            <a:endParaRPr sz="1100" dirty="0"/>
          </a:p>
          <a:p>
            <a:pPr marL="457200" lvl="0" indent="-298450" algn="l" rtl="0">
              <a:lnSpc>
                <a:spcPct val="115000"/>
              </a:lnSpc>
              <a:spcBef>
                <a:spcPts val="1200"/>
              </a:spcBef>
              <a:spcAft>
                <a:spcPts val="0"/>
              </a:spcAft>
              <a:buClr>
                <a:schemeClr val="dk1"/>
              </a:buClr>
              <a:buSzPts val="1100"/>
              <a:buChar char="●"/>
            </a:pPr>
            <a:r>
              <a:rPr lang="en-GB" sz="1100" dirty="0"/>
              <a:t>Confirms there is </a:t>
            </a:r>
            <a:r>
              <a:rPr lang="en-GB" sz="1100" b="1" dirty="0"/>
              <a:t>no heating demand</a:t>
            </a:r>
            <a:r>
              <a:rPr lang="en-GB" sz="1100" dirty="0"/>
              <a:t> at the controller.</a:t>
            </a:r>
            <a:endParaRPr sz="1100" dirty="0"/>
          </a:p>
          <a:p>
            <a:pPr marL="457200" lvl="0" indent="-298450" algn="l" rtl="0">
              <a:lnSpc>
                <a:spcPct val="115000"/>
              </a:lnSpc>
              <a:spcBef>
                <a:spcPts val="0"/>
              </a:spcBef>
              <a:spcAft>
                <a:spcPts val="0"/>
              </a:spcAft>
              <a:buClr>
                <a:schemeClr val="dk1"/>
              </a:buClr>
              <a:buSzPts val="1100"/>
              <a:buChar char="●"/>
            </a:pPr>
            <a:r>
              <a:rPr lang="en-GB" sz="1100" dirty="0"/>
              <a:t>Finds the two-port motorised valve remains mechanically open.</a:t>
            </a:r>
            <a:endParaRPr sz="1100" dirty="0"/>
          </a:p>
          <a:p>
            <a:pPr marL="457200" lvl="0" indent="-298450" algn="l" rtl="0">
              <a:lnSpc>
                <a:spcPct val="115000"/>
              </a:lnSpc>
              <a:spcBef>
                <a:spcPts val="0"/>
              </a:spcBef>
              <a:spcAft>
                <a:spcPts val="0"/>
              </a:spcAft>
              <a:buClr>
                <a:schemeClr val="dk1"/>
              </a:buClr>
              <a:buSzPts val="1100"/>
              <a:buChar char="●"/>
            </a:pPr>
            <a:r>
              <a:rPr lang="en-GB" sz="1100" dirty="0"/>
              <a:t>The circulation pump continues to circulate water through the heating circuit.</a:t>
            </a:r>
            <a:endParaRPr sz="1100" dirty="0"/>
          </a:p>
          <a:p>
            <a:pPr marL="457200" lvl="0" indent="-298450" algn="l" rtl="0">
              <a:lnSpc>
                <a:spcPct val="115000"/>
              </a:lnSpc>
              <a:spcBef>
                <a:spcPts val="0"/>
              </a:spcBef>
              <a:spcAft>
                <a:spcPts val="0"/>
              </a:spcAft>
              <a:buClr>
                <a:schemeClr val="dk1"/>
              </a:buClr>
              <a:buSzPts val="1100"/>
              <a:buChar char="●"/>
            </a:pPr>
            <a:r>
              <a:rPr lang="en-GB" sz="1100" dirty="0"/>
              <a:t>The actuator is replaced and the system retested.</a:t>
            </a:r>
            <a:endParaRPr sz="1100" dirty="0"/>
          </a:p>
          <a:p>
            <a:pPr marL="0" lvl="0" indent="0" algn="l" rtl="0">
              <a:lnSpc>
                <a:spcPct val="115000"/>
              </a:lnSpc>
              <a:spcBef>
                <a:spcPts val="1200"/>
              </a:spcBef>
              <a:spcAft>
                <a:spcPts val="0"/>
              </a:spcAft>
              <a:buClr>
                <a:schemeClr val="dk1"/>
              </a:buClr>
              <a:buSzPts val="1100"/>
              <a:buFont typeface="Arial"/>
              <a:buNone/>
            </a:pPr>
            <a:r>
              <a:rPr lang="en-GB" sz="1100" b="1" dirty="0"/>
              <a:t>Learning point:</a:t>
            </a:r>
            <a:r>
              <a:rPr lang="en-GB" sz="1100" dirty="0"/>
              <a:t> The heat pump was operating correctly—the fault was a </a:t>
            </a:r>
            <a:r>
              <a:rPr lang="en-GB" sz="1100" b="1" dirty="0"/>
              <a:t>stuck motorised valve</a:t>
            </a:r>
            <a:r>
              <a:rPr lang="en-GB" sz="1100" dirty="0"/>
              <a:t>, not the controller.</a:t>
            </a:r>
            <a:endParaRPr sz="1100" dirty="0"/>
          </a:p>
          <a:p>
            <a:pPr marL="0" lvl="0" indent="0" algn="l" rtl="0">
              <a:lnSpc>
                <a:spcPct val="115000"/>
              </a:lnSpc>
              <a:spcBef>
                <a:spcPts val="1200"/>
              </a:spcBef>
              <a:spcAft>
                <a:spcPts val="0"/>
              </a:spcAft>
              <a:buClr>
                <a:schemeClr val="dk1"/>
              </a:buClr>
              <a:buSzPts val="1100"/>
              <a:buFont typeface="Arial"/>
              <a:buNone/>
            </a:pP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381000" marR="381000" lvl="0" indent="0" algn="l" rtl="0">
              <a:lnSpc>
                <a:spcPct val="115000"/>
              </a:lnSpc>
              <a:spcBef>
                <a:spcPts val="1200"/>
              </a:spcBef>
              <a:spcAft>
                <a:spcPts val="0"/>
              </a:spcAft>
              <a:buClr>
                <a:schemeClr val="dk1"/>
              </a:buClr>
              <a:buSzPts val="1100"/>
              <a:buFont typeface="Arial"/>
              <a:buNone/>
            </a:pPr>
            <a:r>
              <a:rPr lang="en-GB" sz="1100" b="1" dirty="0"/>
              <a:t>Control faults can easily be mistaken for hydraulic or refrigeration faults.</a:t>
            </a:r>
            <a:endParaRPr sz="1100" b="1" dirty="0"/>
          </a:p>
          <a:p>
            <a:pPr marL="0" lvl="0" indent="0" algn="l" rtl="0">
              <a:lnSpc>
                <a:spcPct val="115000"/>
              </a:lnSpc>
              <a:spcBef>
                <a:spcPts val="1200"/>
              </a:spcBef>
              <a:spcAft>
                <a:spcPts val="0"/>
              </a:spcAft>
              <a:buClr>
                <a:schemeClr val="dk1"/>
              </a:buClr>
              <a:buSzPts val="1100"/>
              <a:buFont typeface="Arial"/>
              <a:buNone/>
            </a:pPr>
            <a:r>
              <a:rPr lang="en-GB" sz="1100" dirty="0"/>
              <a:t>Always compare </a:t>
            </a:r>
            <a:r>
              <a:rPr lang="en-GB" sz="1100" b="1" dirty="0"/>
              <a:t>what the controller is asking the system to do</a:t>
            </a:r>
            <a:r>
              <a:rPr lang="en-GB" sz="1100" dirty="0"/>
              <a:t> with </a:t>
            </a:r>
            <a:r>
              <a:rPr lang="en-GB" sz="1100" b="1" dirty="0"/>
              <a:t>what the system is actually doing</a:t>
            </a:r>
            <a:r>
              <a:rPr lang="en-GB" sz="1100" dirty="0"/>
              <a:t>. A structured diagnosis—checking controls, valves, sensors, wiring and electrical protection devices before replacing components—will improve first-time fix rates, reduce unnecessary costs and help maintain manufacturer warranty compliance.</a:t>
            </a:r>
            <a:endParaRPr sz="1100" dirty="0"/>
          </a:p>
        </p:txBody>
      </p:sp>
      <p:sp>
        <p:nvSpPr>
          <p:cNvPr id="279" name="Google Shape;279;p13:notes">
            <a:extLst>
              <a:ext uri="{FF2B5EF4-FFF2-40B4-BE49-F238E27FC236}">
                <a16:creationId xmlns:a16="http://schemas.microsoft.com/office/drawing/2014/main" id="{7682AD8F-81AF-C755-51C3-171BF8115480}"/>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extLst>
      <p:ext uri="{BB962C8B-B14F-4D97-AF65-F5344CB8AC3E}">
        <p14:creationId xmlns:p14="http://schemas.microsoft.com/office/powerpoint/2010/main" val="6748986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a:extLst>
            <a:ext uri="{FF2B5EF4-FFF2-40B4-BE49-F238E27FC236}">
              <a16:creationId xmlns:a16="http://schemas.microsoft.com/office/drawing/2014/main" id="{146590E7-E147-38E0-9627-E6897A2EBAD3}"/>
            </a:ext>
          </a:extLst>
        </p:cNvPr>
        <p:cNvGrpSpPr/>
        <p:nvPr/>
      </p:nvGrpSpPr>
      <p:grpSpPr>
        <a:xfrm>
          <a:off x="0" y="0"/>
          <a:ext cx="0" cy="0"/>
          <a:chOff x="0" y="0"/>
          <a:chExt cx="0" cy="0"/>
        </a:xfrm>
      </p:grpSpPr>
      <p:sp>
        <p:nvSpPr>
          <p:cNvPr id="277" name="Google Shape;277;p13:notes">
            <a:extLst>
              <a:ext uri="{FF2B5EF4-FFF2-40B4-BE49-F238E27FC236}">
                <a16:creationId xmlns:a16="http://schemas.microsoft.com/office/drawing/2014/main" id="{63B5F2EA-C10E-F9E9-86AC-C16250AADF4D}"/>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78" name="Google Shape;278;p13:notes">
            <a:extLst>
              <a:ext uri="{FF2B5EF4-FFF2-40B4-BE49-F238E27FC236}">
                <a16:creationId xmlns:a16="http://schemas.microsoft.com/office/drawing/2014/main" id="{15F29A3B-E3D4-9ADE-6E0C-0B89EB73BDEF}"/>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depth:</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Control faults often mimic heat pump faults. Example: no heating could be schedule, zone valve, thermostat, controller, pump, flow or appliance fault.</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Link to K1.15 controls and K1.44 </a:t>
            </a:r>
            <a:r>
              <a:rPr lang="en-GB" sz="1200" dirty="0" err="1">
                <a:solidFill>
                  <a:schemeClr val="dk1"/>
                </a:solidFill>
                <a:latin typeface="Arial"/>
                <a:ea typeface="Arial"/>
                <a:cs typeface="Arial"/>
                <a:sym typeface="Arial"/>
              </a:rPr>
              <a:t>multimeter</a:t>
            </a:r>
            <a:r>
              <a:rPr lang="en-GB" sz="1200" dirty="0">
                <a:solidFill>
                  <a:schemeClr val="dk1"/>
                </a:solidFill>
                <a:latin typeface="Arial"/>
                <a:ea typeface="Arial"/>
                <a:cs typeface="Arial"/>
                <a:sym typeface="Arial"/>
              </a:rPr>
              <a:t> testing competence boundaries.</a:t>
            </a:r>
            <a:endParaRPr sz="1200" dirty="0">
              <a:solidFill>
                <a:schemeClr val="dk1"/>
              </a:solidFill>
              <a:latin typeface="Arial"/>
              <a:ea typeface="Arial"/>
              <a:cs typeface="Arial"/>
              <a:sym typeface="Arial"/>
            </a:endParaRPr>
          </a:p>
          <a:p>
            <a:pPr marL="0" lvl="0" indent="0" algn="l" rtl="0">
              <a:spcBef>
                <a:spcPts val="360"/>
              </a:spcBef>
              <a:spcAft>
                <a:spcPts val="0"/>
              </a:spcAft>
              <a:buNone/>
            </a:pPr>
            <a:endParaRPr dirty="0"/>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 customer reports that the house continues heating even though the thermostat is turned off.</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The engineer initially suspects a controller fault but follows a structured diagnosis:</a:t>
            </a:r>
            <a:endParaRPr sz="1100" dirty="0"/>
          </a:p>
          <a:p>
            <a:pPr marL="457200" lvl="0" indent="-298450" algn="l" rtl="0">
              <a:lnSpc>
                <a:spcPct val="115000"/>
              </a:lnSpc>
              <a:spcBef>
                <a:spcPts val="1200"/>
              </a:spcBef>
              <a:spcAft>
                <a:spcPts val="0"/>
              </a:spcAft>
              <a:buClr>
                <a:schemeClr val="dk1"/>
              </a:buClr>
              <a:buSzPts val="1100"/>
              <a:buChar char="●"/>
            </a:pPr>
            <a:r>
              <a:rPr lang="en-GB" sz="1100" dirty="0"/>
              <a:t>Confirms there is </a:t>
            </a:r>
            <a:r>
              <a:rPr lang="en-GB" sz="1100" b="1" dirty="0"/>
              <a:t>no heating demand</a:t>
            </a:r>
            <a:r>
              <a:rPr lang="en-GB" sz="1100" dirty="0"/>
              <a:t> at the controller.</a:t>
            </a:r>
            <a:endParaRPr sz="1100" dirty="0"/>
          </a:p>
          <a:p>
            <a:pPr marL="457200" lvl="0" indent="-298450" algn="l" rtl="0">
              <a:lnSpc>
                <a:spcPct val="115000"/>
              </a:lnSpc>
              <a:spcBef>
                <a:spcPts val="0"/>
              </a:spcBef>
              <a:spcAft>
                <a:spcPts val="0"/>
              </a:spcAft>
              <a:buClr>
                <a:schemeClr val="dk1"/>
              </a:buClr>
              <a:buSzPts val="1100"/>
              <a:buChar char="●"/>
            </a:pPr>
            <a:r>
              <a:rPr lang="en-GB" sz="1100" dirty="0"/>
              <a:t>Finds the two-port motorised valve remains mechanically open.</a:t>
            </a:r>
            <a:endParaRPr sz="1100" dirty="0"/>
          </a:p>
          <a:p>
            <a:pPr marL="457200" lvl="0" indent="-298450" algn="l" rtl="0">
              <a:lnSpc>
                <a:spcPct val="115000"/>
              </a:lnSpc>
              <a:spcBef>
                <a:spcPts val="0"/>
              </a:spcBef>
              <a:spcAft>
                <a:spcPts val="0"/>
              </a:spcAft>
              <a:buClr>
                <a:schemeClr val="dk1"/>
              </a:buClr>
              <a:buSzPts val="1100"/>
              <a:buChar char="●"/>
            </a:pPr>
            <a:r>
              <a:rPr lang="en-GB" sz="1100" dirty="0"/>
              <a:t>The circulation pump continues to circulate water through the heating circuit.</a:t>
            </a:r>
            <a:endParaRPr sz="1100" dirty="0"/>
          </a:p>
          <a:p>
            <a:pPr marL="457200" lvl="0" indent="-298450" algn="l" rtl="0">
              <a:lnSpc>
                <a:spcPct val="115000"/>
              </a:lnSpc>
              <a:spcBef>
                <a:spcPts val="0"/>
              </a:spcBef>
              <a:spcAft>
                <a:spcPts val="0"/>
              </a:spcAft>
              <a:buClr>
                <a:schemeClr val="dk1"/>
              </a:buClr>
              <a:buSzPts val="1100"/>
              <a:buChar char="●"/>
            </a:pPr>
            <a:r>
              <a:rPr lang="en-GB" sz="1100" dirty="0"/>
              <a:t>The actuator is replaced and the system retested.</a:t>
            </a:r>
            <a:endParaRPr sz="1100" dirty="0"/>
          </a:p>
          <a:p>
            <a:pPr marL="0" lvl="0" indent="0" algn="l" rtl="0">
              <a:lnSpc>
                <a:spcPct val="115000"/>
              </a:lnSpc>
              <a:spcBef>
                <a:spcPts val="1200"/>
              </a:spcBef>
              <a:spcAft>
                <a:spcPts val="0"/>
              </a:spcAft>
              <a:buClr>
                <a:schemeClr val="dk1"/>
              </a:buClr>
              <a:buSzPts val="1100"/>
              <a:buFont typeface="Arial"/>
              <a:buNone/>
            </a:pPr>
            <a:r>
              <a:rPr lang="en-GB" sz="1100" b="1" dirty="0"/>
              <a:t>Learning point:</a:t>
            </a:r>
            <a:r>
              <a:rPr lang="en-GB" sz="1100" dirty="0"/>
              <a:t> The heat pump was operating correctly—the fault was a </a:t>
            </a:r>
            <a:r>
              <a:rPr lang="en-GB" sz="1100" b="1" dirty="0"/>
              <a:t>stuck motorised valve</a:t>
            </a:r>
            <a:r>
              <a:rPr lang="en-GB" sz="1100" dirty="0"/>
              <a:t>, not the controller.</a:t>
            </a:r>
            <a:endParaRPr sz="1100" dirty="0"/>
          </a:p>
          <a:p>
            <a:pPr marL="0" lvl="0" indent="0" algn="l" rtl="0">
              <a:lnSpc>
                <a:spcPct val="115000"/>
              </a:lnSpc>
              <a:spcBef>
                <a:spcPts val="1200"/>
              </a:spcBef>
              <a:spcAft>
                <a:spcPts val="0"/>
              </a:spcAft>
              <a:buClr>
                <a:schemeClr val="dk1"/>
              </a:buClr>
              <a:buSzPts val="1100"/>
              <a:buFont typeface="Arial"/>
              <a:buNone/>
            </a:pP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381000" marR="381000" lvl="0" indent="0" algn="l" rtl="0">
              <a:lnSpc>
                <a:spcPct val="115000"/>
              </a:lnSpc>
              <a:spcBef>
                <a:spcPts val="1200"/>
              </a:spcBef>
              <a:spcAft>
                <a:spcPts val="0"/>
              </a:spcAft>
              <a:buClr>
                <a:schemeClr val="dk1"/>
              </a:buClr>
              <a:buSzPts val="1100"/>
              <a:buFont typeface="Arial"/>
              <a:buNone/>
            </a:pPr>
            <a:r>
              <a:rPr lang="en-GB" sz="1100" b="1" dirty="0"/>
              <a:t>Control faults can easily be mistaken for hydraulic or refrigeration faults.</a:t>
            </a:r>
            <a:endParaRPr sz="1100" b="1" dirty="0"/>
          </a:p>
          <a:p>
            <a:pPr marL="0" lvl="0" indent="0" algn="l" rtl="0">
              <a:lnSpc>
                <a:spcPct val="115000"/>
              </a:lnSpc>
              <a:spcBef>
                <a:spcPts val="1200"/>
              </a:spcBef>
              <a:spcAft>
                <a:spcPts val="0"/>
              </a:spcAft>
              <a:buClr>
                <a:schemeClr val="dk1"/>
              </a:buClr>
              <a:buSzPts val="1100"/>
              <a:buFont typeface="Arial"/>
              <a:buNone/>
            </a:pPr>
            <a:r>
              <a:rPr lang="en-GB" sz="1100" dirty="0"/>
              <a:t>Always compare </a:t>
            </a:r>
            <a:r>
              <a:rPr lang="en-GB" sz="1100" b="1" dirty="0"/>
              <a:t>what the controller is asking the system to do</a:t>
            </a:r>
            <a:r>
              <a:rPr lang="en-GB" sz="1100" dirty="0"/>
              <a:t> with </a:t>
            </a:r>
            <a:r>
              <a:rPr lang="en-GB" sz="1100" b="1" dirty="0"/>
              <a:t>what the system is actually doing</a:t>
            </a:r>
            <a:r>
              <a:rPr lang="en-GB" sz="1100" dirty="0"/>
              <a:t>. A structured diagnosis—checking controls, valves, sensors, wiring and electrical protection devices before replacing components—will improve first-time fix rates, reduce unnecessary costs and help maintain manufacturer warranty compliance.</a:t>
            </a:r>
            <a:endParaRPr sz="1100" dirty="0"/>
          </a:p>
        </p:txBody>
      </p:sp>
      <p:sp>
        <p:nvSpPr>
          <p:cNvPr id="279" name="Google Shape;279;p13:notes">
            <a:extLst>
              <a:ext uri="{FF2B5EF4-FFF2-40B4-BE49-F238E27FC236}">
                <a16:creationId xmlns:a16="http://schemas.microsoft.com/office/drawing/2014/main" id="{89C16F54-E766-9EE9-6BAE-756A5ACB9E48}"/>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extLst>
      <p:ext uri="{BB962C8B-B14F-4D97-AF65-F5344CB8AC3E}">
        <p14:creationId xmlns:p14="http://schemas.microsoft.com/office/powerpoint/2010/main" val="35113045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14: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93" name="Google Shape;293;p1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note: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Glycol is not 'more is always better'. Correct concentration balances frost protection, viscosity, pumping energy and heat transfer.</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Link to K1.44 refractometer testing.</a:t>
            </a:r>
            <a:endParaRPr sz="1200" dirty="0">
              <a:solidFill>
                <a:schemeClr val="dk1"/>
              </a:solidFill>
              <a:latin typeface="Arial"/>
              <a:ea typeface="Arial"/>
              <a:cs typeface="Arial"/>
              <a:sym typeface="Arial"/>
            </a:endParaRPr>
          </a:p>
          <a:p>
            <a:pPr marL="0" lvl="0" indent="0" algn="l" rtl="0">
              <a:spcBef>
                <a:spcPts val="360"/>
              </a:spcBef>
              <a:spcAft>
                <a:spcPts val="0"/>
              </a:spcAft>
              <a:buNone/>
            </a:pPr>
            <a:endParaRPr dirty="0"/>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 customer reports that their ASHP displays a </a:t>
            </a:r>
            <a:r>
              <a:rPr lang="en-GB" sz="1100" b="1" dirty="0"/>
              <a:t>high-pressure fault</a:t>
            </a:r>
            <a:r>
              <a:rPr lang="en-GB" sz="1100" dirty="0"/>
              <a:t> during domestic hot water production.</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Although the fault code suggests a refrigeration issue, the engineer first checks the hydraulic circuit and discovers:</a:t>
            </a:r>
            <a:endParaRPr sz="1100" dirty="0"/>
          </a:p>
          <a:p>
            <a:pPr marL="457200" lvl="0" indent="-298450" algn="l" rtl="0">
              <a:lnSpc>
                <a:spcPct val="115000"/>
              </a:lnSpc>
              <a:spcBef>
                <a:spcPts val="1200"/>
              </a:spcBef>
              <a:spcAft>
                <a:spcPts val="0"/>
              </a:spcAft>
              <a:buClr>
                <a:schemeClr val="dk1"/>
              </a:buClr>
              <a:buSzPts val="1100"/>
              <a:buChar char="●"/>
            </a:pPr>
            <a:r>
              <a:rPr lang="en-GB" sz="1100" dirty="0"/>
              <a:t>A blocked magnetic filter.</a:t>
            </a:r>
            <a:endParaRPr sz="1100" dirty="0"/>
          </a:p>
          <a:p>
            <a:pPr marL="457200" lvl="0" indent="-298450" algn="l" rtl="0">
              <a:lnSpc>
                <a:spcPct val="115000"/>
              </a:lnSpc>
              <a:spcBef>
                <a:spcPts val="0"/>
              </a:spcBef>
              <a:spcAft>
                <a:spcPts val="0"/>
              </a:spcAft>
              <a:buClr>
                <a:schemeClr val="dk1"/>
              </a:buClr>
              <a:buSzPts val="1100"/>
              <a:buChar char="●"/>
            </a:pPr>
            <a:r>
              <a:rPr lang="en-GB" sz="1100" dirty="0"/>
              <a:t>Reduced water flow through the condenser.</a:t>
            </a:r>
            <a:endParaRPr sz="1100" dirty="0"/>
          </a:p>
          <a:p>
            <a:pPr marL="457200" lvl="0" indent="-298450" algn="l" rtl="0">
              <a:lnSpc>
                <a:spcPct val="115000"/>
              </a:lnSpc>
              <a:spcBef>
                <a:spcPts val="0"/>
              </a:spcBef>
              <a:spcAft>
                <a:spcPts val="0"/>
              </a:spcAft>
              <a:buClr>
                <a:schemeClr val="dk1"/>
              </a:buClr>
              <a:buSzPts val="1100"/>
              <a:buChar char="●"/>
            </a:pPr>
            <a:r>
              <a:rPr lang="en-GB" sz="1100" dirty="0"/>
              <a:t>An excessive flow/return temperature difference.</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After restoring the correct flow, the high-pressure fault disappears without replacing any refrigerant components.</a:t>
            </a:r>
            <a:endParaRPr sz="1100" dirty="0"/>
          </a:p>
          <a:p>
            <a:pPr marL="0" lvl="0" indent="0" algn="l" rtl="0">
              <a:lnSpc>
                <a:spcPct val="115000"/>
              </a:lnSpc>
              <a:spcBef>
                <a:spcPts val="1200"/>
              </a:spcBef>
              <a:spcAft>
                <a:spcPts val="0"/>
              </a:spcAft>
              <a:buClr>
                <a:schemeClr val="dk1"/>
              </a:buClr>
              <a:buSzPts val="1100"/>
              <a:buFont typeface="Arial"/>
              <a:buNone/>
            </a:pPr>
            <a:r>
              <a:rPr lang="en-GB" sz="1100" b="1" dirty="0"/>
              <a:t>Learning point:</a:t>
            </a:r>
            <a:r>
              <a:rPr lang="en-GB" sz="1100" dirty="0"/>
              <a:t> The </a:t>
            </a:r>
            <a:r>
              <a:rPr lang="en-GB" sz="1100" b="1" dirty="0"/>
              <a:t>symptom occurred in the refrigeration system</a:t>
            </a:r>
            <a:r>
              <a:rPr lang="en-GB" sz="1100" dirty="0"/>
              <a:t>, but the </a:t>
            </a:r>
            <a:r>
              <a:rPr lang="en-GB" sz="1100" b="1" dirty="0"/>
              <a:t>root cause was within the hydraulic circuit</a:t>
            </a:r>
            <a:r>
              <a:rPr lang="en-GB" sz="1100" dirty="0"/>
              <a:t>.</a:t>
            </a:r>
            <a:endParaRPr sz="1100" dirty="0"/>
          </a:p>
          <a:p>
            <a:pPr marL="0" lvl="0" indent="0" algn="l" rtl="0">
              <a:lnSpc>
                <a:spcPct val="115000"/>
              </a:lnSpc>
              <a:spcBef>
                <a:spcPts val="1200"/>
              </a:spcBef>
              <a:spcAft>
                <a:spcPts val="0"/>
              </a:spcAft>
              <a:buClr>
                <a:schemeClr val="dk1"/>
              </a:buClr>
              <a:buSzPts val="1100"/>
              <a:buFont typeface="Arial"/>
              <a:buNone/>
            </a:pP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381000" marR="381000" lvl="0" indent="0" algn="l" rtl="0">
              <a:lnSpc>
                <a:spcPct val="115000"/>
              </a:lnSpc>
              <a:spcBef>
                <a:spcPts val="1200"/>
              </a:spcBef>
              <a:spcAft>
                <a:spcPts val="0"/>
              </a:spcAft>
              <a:buClr>
                <a:schemeClr val="dk1"/>
              </a:buClr>
              <a:buSzPts val="1100"/>
              <a:buFont typeface="Arial"/>
              <a:buNone/>
            </a:pPr>
            <a:r>
              <a:rPr lang="en-GB" sz="1100" b="1" dirty="0"/>
              <a:t>Heat pump faults should never be viewed in isolation.</a:t>
            </a:r>
            <a:endParaRPr sz="1100" b="1" dirty="0"/>
          </a:p>
          <a:p>
            <a:pPr marL="0" lvl="0" indent="0" algn="l" rtl="0">
              <a:lnSpc>
                <a:spcPct val="115000"/>
              </a:lnSpc>
              <a:spcBef>
                <a:spcPts val="1200"/>
              </a:spcBef>
              <a:spcAft>
                <a:spcPts val="0"/>
              </a:spcAft>
              <a:buClr>
                <a:schemeClr val="dk1"/>
              </a:buClr>
              <a:buSzPts val="1100"/>
              <a:buFont typeface="Arial"/>
              <a:buNone/>
            </a:pPr>
            <a:r>
              <a:rPr lang="en-GB" sz="1100" dirty="0"/>
              <a:t>Every diagnosis should consider </a:t>
            </a:r>
            <a:r>
              <a:rPr lang="en-GB" sz="1100" b="1" dirty="0"/>
              <a:t>five key areas</a:t>
            </a:r>
            <a:r>
              <a:rPr lang="en-GB" sz="1100" dirty="0"/>
              <a:t>:</a:t>
            </a:r>
            <a:endParaRPr sz="1100" dirty="0"/>
          </a:p>
          <a:p>
            <a:pPr marL="457200" lvl="0" indent="-298450" algn="l" rtl="0">
              <a:lnSpc>
                <a:spcPct val="115000"/>
              </a:lnSpc>
              <a:spcBef>
                <a:spcPts val="1200"/>
              </a:spcBef>
              <a:spcAft>
                <a:spcPts val="0"/>
              </a:spcAft>
              <a:buClr>
                <a:schemeClr val="dk1"/>
              </a:buClr>
              <a:buSzPts val="1100"/>
              <a:buAutoNum type="arabicPeriod"/>
            </a:pPr>
            <a:r>
              <a:rPr lang="en-GB" sz="1100" b="1" dirty="0"/>
              <a:t>Electrical faults</a:t>
            </a:r>
            <a:endParaRPr sz="1100" b="1" dirty="0"/>
          </a:p>
          <a:p>
            <a:pPr marL="457200" lvl="0" indent="-298450" algn="l" rtl="0">
              <a:lnSpc>
                <a:spcPct val="115000"/>
              </a:lnSpc>
              <a:spcBef>
                <a:spcPts val="0"/>
              </a:spcBef>
              <a:spcAft>
                <a:spcPts val="0"/>
              </a:spcAft>
              <a:buClr>
                <a:schemeClr val="dk1"/>
              </a:buClr>
              <a:buSzPts val="1100"/>
              <a:buAutoNum type="arabicPeriod"/>
            </a:pPr>
            <a:r>
              <a:rPr lang="en-GB" sz="1100" b="1" dirty="0"/>
              <a:t>Hydraulic (water-side) faults</a:t>
            </a:r>
            <a:endParaRPr sz="1100" b="1" dirty="0"/>
          </a:p>
          <a:p>
            <a:pPr marL="457200" lvl="0" indent="-298450" algn="l" rtl="0">
              <a:lnSpc>
                <a:spcPct val="115000"/>
              </a:lnSpc>
              <a:spcBef>
                <a:spcPts val="0"/>
              </a:spcBef>
              <a:spcAft>
                <a:spcPts val="0"/>
              </a:spcAft>
              <a:buClr>
                <a:schemeClr val="dk1"/>
              </a:buClr>
              <a:buSzPts val="1100"/>
              <a:buAutoNum type="arabicPeriod"/>
            </a:pPr>
            <a:r>
              <a:rPr lang="en-GB" sz="1100" b="1" dirty="0"/>
              <a:t>Refrigeration circuit faults</a:t>
            </a:r>
            <a:endParaRPr sz="1100" b="1" dirty="0"/>
          </a:p>
          <a:p>
            <a:pPr marL="457200" lvl="0" indent="-298450" algn="l" rtl="0">
              <a:lnSpc>
                <a:spcPct val="115000"/>
              </a:lnSpc>
              <a:spcBef>
                <a:spcPts val="0"/>
              </a:spcBef>
              <a:spcAft>
                <a:spcPts val="0"/>
              </a:spcAft>
              <a:buClr>
                <a:schemeClr val="dk1"/>
              </a:buClr>
              <a:buSzPts val="1100"/>
              <a:buAutoNum type="arabicPeriod"/>
            </a:pPr>
            <a:r>
              <a:rPr lang="en-GB" sz="1100" b="1" dirty="0"/>
              <a:t>Electronic controls</a:t>
            </a:r>
            <a:endParaRPr sz="1100" b="1" dirty="0"/>
          </a:p>
          <a:p>
            <a:pPr marL="457200" lvl="0" indent="-298450" algn="l" rtl="0">
              <a:lnSpc>
                <a:spcPct val="115000"/>
              </a:lnSpc>
              <a:spcBef>
                <a:spcPts val="0"/>
              </a:spcBef>
              <a:spcAft>
                <a:spcPts val="0"/>
              </a:spcAft>
              <a:buClr>
                <a:schemeClr val="dk1"/>
              </a:buClr>
              <a:buSzPts val="1100"/>
              <a:buAutoNum type="arabicPeriod"/>
            </a:pPr>
            <a:r>
              <a:rPr lang="en-GB" sz="1100" b="1" dirty="0"/>
              <a:t>Sensors</a:t>
            </a:r>
            <a:endParaRPr sz="1100" b="1" dirty="0"/>
          </a:p>
          <a:p>
            <a:pPr marL="0" lvl="0" indent="0" algn="l" rtl="0">
              <a:lnSpc>
                <a:spcPct val="115000"/>
              </a:lnSpc>
              <a:spcBef>
                <a:spcPts val="1200"/>
              </a:spcBef>
              <a:spcAft>
                <a:spcPts val="0"/>
              </a:spcAft>
              <a:buClr>
                <a:schemeClr val="dk1"/>
              </a:buClr>
              <a:buSzPts val="1100"/>
              <a:buFont typeface="Arial"/>
              <a:buNone/>
            </a:pPr>
            <a:r>
              <a:rPr lang="en-GB" sz="1100" dirty="0"/>
              <a:t>Following this structured approach, together with the manufacturer's fault-finding procedures, will reduce unnecessary component replacement, improve first-time fix rates and protect manufacturer warranties.</a:t>
            </a:r>
            <a:endParaRPr sz="1100" dirty="0"/>
          </a:p>
        </p:txBody>
      </p:sp>
      <p:sp>
        <p:nvSpPr>
          <p:cNvPr id="294" name="Google Shape;294;p1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15: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308" name="Google Shape;308;p1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note: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Do not teach refrigerant repair procedure. Refrigerant faults must be referred to F-Gas qualified persons/manufacturer support.</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Manufacturer examples in notes: Mitsubishi service information includes pressure sensor anomaly and pressure-related faults; always check the exact model service handbook.</a:t>
            </a:r>
            <a:endParaRPr dirty="0"/>
          </a:p>
        </p:txBody>
      </p:sp>
      <p:sp>
        <p:nvSpPr>
          <p:cNvPr id="309" name="Google Shape;309;p1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16: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323" name="Google Shape;323;p1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depth:</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A blown fuse should not simply be replaced repeatedly. Identify why it blew. Electrical diagnosis must be within competence.</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Prompt: what evidence would you need before replacing a circuit board?</a:t>
            </a:r>
            <a:endParaRPr sz="1200" dirty="0">
              <a:solidFill>
                <a:schemeClr val="dk1"/>
              </a:solidFill>
              <a:latin typeface="Arial"/>
              <a:ea typeface="Arial"/>
              <a:cs typeface="Arial"/>
              <a:sym typeface="Arial"/>
            </a:endParaRPr>
          </a:p>
          <a:p>
            <a:pPr marL="0" lvl="0" indent="0" algn="l" rtl="0">
              <a:spcBef>
                <a:spcPts val="360"/>
              </a:spcBef>
              <a:spcAft>
                <a:spcPts val="0"/>
              </a:spcAft>
              <a:buNone/>
            </a:pPr>
            <a:endParaRPr dirty="0"/>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An ASHP repeatedly blows its control circuit fuse.</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Instead of simply fitting another fuse, the engineer follows a structured diagnostic process:</a:t>
            </a:r>
            <a:endParaRPr sz="1100" dirty="0"/>
          </a:p>
          <a:p>
            <a:pPr marL="457200" lvl="0" indent="-298450" algn="l" rtl="0">
              <a:lnSpc>
                <a:spcPct val="115000"/>
              </a:lnSpc>
              <a:spcBef>
                <a:spcPts val="1200"/>
              </a:spcBef>
              <a:spcAft>
                <a:spcPts val="0"/>
              </a:spcAft>
              <a:buClr>
                <a:schemeClr val="dk1"/>
              </a:buClr>
              <a:buSzPts val="1100"/>
              <a:buChar char="●"/>
            </a:pPr>
            <a:r>
              <a:rPr lang="en-GB" sz="1100" dirty="0"/>
              <a:t>Carries out safe isolation.</a:t>
            </a:r>
            <a:endParaRPr sz="1100" dirty="0"/>
          </a:p>
          <a:p>
            <a:pPr marL="457200" lvl="0" indent="-298450" algn="l" rtl="0">
              <a:lnSpc>
                <a:spcPct val="115000"/>
              </a:lnSpc>
              <a:spcBef>
                <a:spcPts val="0"/>
              </a:spcBef>
              <a:spcAft>
                <a:spcPts val="0"/>
              </a:spcAft>
              <a:buClr>
                <a:schemeClr val="dk1"/>
              </a:buClr>
              <a:buSzPts val="1100"/>
              <a:buChar char="●"/>
            </a:pPr>
            <a:r>
              <a:rPr lang="en-GB" sz="1100" dirty="0"/>
              <a:t>Inspects wiring for damage.</a:t>
            </a:r>
            <a:endParaRPr sz="1100" dirty="0"/>
          </a:p>
          <a:p>
            <a:pPr marL="457200" lvl="0" indent="-298450" algn="l" rtl="0">
              <a:lnSpc>
                <a:spcPct val="115000"/>
              </a:lnSpc>
              <a:spcBef>
                <a:spcPts val="0"/>
              </a:spcBef>
              <a:spcAft>
                <a:spcPts val="0"/>
              </a:spcAft>
              <a:buClr>
                <a:schemeClr val="dk1"/>
              </a:buClr>
              <a:buSzPts val="1100"/>
              <a:buChar char="●"/>
            </a:pPr>
            <a:r>
              <a:rPr lang="en-GB" sz="1100" dirty="0"/>
              <a:t>Tests the circulation pump and actuator.</a:t>
            </a:r>
            <a:endParaRPr sz="1100" dirty="0"/>
          </a:p>
          <a:p>
            <a:pPr marL="457200" lvl="0" indent="-298450" algn="l" rtl="0">
              <a:lnSpc>
                <a:spcPct val="115000"/>
              </a:lnSpc>
              <a:spcBef>
                <a:spcPts val="0"/>
              </a:spcBef>
              <a:spcAft>
                <a:spcPts val="0"/>
              </a:spcAft>
              <a:buClr>
                <a:schemeClr val="dk1"/>
              </a:buClr>
              <a:buSzPts val="1100"/>
              <a:buChar char="●"/>
            </a:pPr>
            <a:r>
              <a:rPr lang="en-GB" sz="1100" dirty="0"/>
              <a:t>Finds water ingress into an external junction box causing a short circuit.</a:t>
            </a:r>
            <a:endParaRPr sz="1100" dirty="0"/>
          </a:p>
          <a:p>
            <a:pPr marL="457200" lvl="0" indent="-298450" algn="l" rtl="0">
              <a:lnSpc>
                <a:spcPct val="115000"/>
              </a:lnSpc>
              <a:spcBef>
                <a:spcPts val="0"/>
              </a:spcBef>
              <a:spcAft>
                <a:spcPts val="0"/>
              </a:spcAft>
              <a:buClr>
                <a:schemeClr val="dk1"/>
              </a:buClr>
              <a:buSzPts val="1100"/>
              <a:buChar char="●"/>
            </a:pPr>
            <a:r>
              <a:rPr lang="en-GB" sz="1100" dirty="0"/>
              <a:t>Repairs the wiring, replaces the damaged components, fits a new fuse and retests the system.</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The PCB was never faulty—the protective device operated correctly to prevent further damage.</a:t>
            </a:r>
            <a:endParaRPr sz="1100" dirty="0"/>
          </a:p>
          <a:p>
            <a:pPr marL="0" lvl="0" indent="0" algn="l" rtl="0">
              <a:lnSpc>
                <a:spcPct val="115000"/>
              </a:lnSpc>
              <a:spcBef>
                <a:spcPts val="1200"/>
              </a:spcBef>
              <a:spcAft>
                <a:spcPts val="0"/>
              </a:spcAft>
              <a:buClr>
                <a:schemeClr val="dk1"/>
              </a:buClr>
              <a:buSzPts val="1100"/>
              <a:buFont typeface="Arial"/>
              <a:buNone/>
            </a:pP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381000" marR="381000" lvl="0" indent="0" algn="l" rtl="0">
              <a:lnSpc>
                <a:spcPct val="115000"/>
              </a:lnSpc>
              <a:spcBef>
                <a:spcPts val="1200"/>
              </a:spcBef>
              <a:spcAft>
                <a:spcPts val="0"/>
              </a:spcAft>
              <a:buClr>
                <a:schemeClr val="dk1"/>
              </a:buClr>
              <a:buSzPts val="1100"/>
              <a:buFont typeface="Arial"/>
              <a:buNone/>
            </a:pPr>
            <a:r>
              <a:rPr lang="en-GB" sz="1100" b="1" dirty="0"/>
              <a:t>Electrical faults should never be diagnosed by replacing parts until the fault disappears.</a:t>
            </a:r>
            <a:endParaRPr sz="1100" b="1" dirty="0"/>
          </a:p>
          <a:p>
            <a:pPr marL="0" lvl="0" indent="0" algn="l" rtl="0">
              <a:lnSpc>
                <a:spcPct val="115000"/>
              </a:lnSpc>
              <a:spcBef>
                <a:spcPts val="1200"/>
              </a:spcBef>
              <a:spcAft>
                <a:spcPts val="0"/>
              </a:spcAft>
              <a:buClr>
                <a:schemeClr val="dk1"/>
              </a:buClr>
              <a:buSzPts val="1100"/>
              <a:buFont typeface="Arial"/>
              <a:buNone/>
            </a:pPr>
            <a:r>
              <a:rPr lang="en-GB" sz="1100" dirty="0"/>
              <a:t>Always follow a </a:t>
            </a:r>
            <a:r>
              <a:rPr lang="en-GB" sz="1100" b="1" dirty="0"/>
              <a:t>structured evidence-based process</a:t>
            </a:r>
            <a:r>
              <a:rPr lang="en-GB" sz="1100" dirty="0"/>
              <a:t>: inspect, isolate safely, test, compare with manufacturer data, record your findings and only replace components once the root cause has been confirmed. This approach reduces repeat call-backs, protects manufacturer warranties and avoids unnecessary replacement of expensive components such as PCBs.</a:t>
            </a:r>
            <a:endParaRPr sz="1100" dirty="0"/>
          </a:p>
        </p:txBody>
      </p:sp>
      <p:sp>
        <p:nvSpPr>
          <p:cNvPr id="324" name="Google Shape;324;p1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p17: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339" name="Google Shape;339;p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note: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Pressure trips are often protection actions. They protect the compressor/system. Do not bypass protection. Always follow manufacturer fault tree.</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Use manufacturer service data as example only and stress model-specific documentation.</a:t>
            </a:r>
            <a:endParaRPr sz="1200" dirty="0">
              <a:solidFill>
                <a:schemeClr val="dk1"/>
              </a:solidFill>
              <a:latin typeface="Arial"/>
              <a:ea typeface="Arial"/>
              <a:cs typeface="Arial"/>
              <a:sym typeface="Arial"/>
            </a:endParaRPr>
          </a:p>
          <a:p>
            <a:pPr marL="0" lvl="0" indent="0" algn="l" rtl="0">
              <a:spcBef>
                <a:spcPts val="360"/>
              </a:spcBef>
              <a:spcAft>
                <a:spcPts val="0"/>
              </a:spcAft>
              <a:buNone/>
            </a:pPr>
            <a:endParaRPr dirty="0"/>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 </a:t>
            </a:r>
            <a:r>
              <a:rPr lang="en-GB" sz="1100" b="1" dirty="0"/>
              <a:t>12 kW ASHP</a:t>
            </a:r>
            <a:r>
              <a:rPr lang="en-GB" sz="1100" dirty="0"/>
              <a:t> repeatedly displays a </a:t>
            </a:r>
            <a:r>
              <a:rPr lang="en-GB" sz="1100" b="1" dirty="0"/>
              <a:t>high-pressure fault</a:t>
            </a:r>
            <a:r>
              <a:rPr lang="en-GB" sz="1100" dirty="0"/>
              <a:t> during domestic hot water production.</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Instead of immediately assuming a refrigerant problem, the engineer follows a structured diagnosis:</a:t>
            </a:r>
            <a:endParaRPr sz="1100" dirty="0"/>
          </a:p>
          <a:p>
            <a:pPr marL="457200" lvl="0" indent="-298450" algn="l" rtl="0">
              <a:lnSpc>
                <a:spcPct val="115000"/>
              </a:lnSpc>
              <a:spcBef>
                <a:spcPts val="1200"/>
              </a:spcBef>
              <a:spcAft>
                <a:spcPts val="0"/>
              </a:spcAft>
              <a:buClr>
                <a:schemeClr val="dk1"/>
              </a:buClr>
              <a:buSzPts val="1100"/>
              <a:buChar char="●"/>
            </a:pPr>
            <a:r>
              <a:rPr lang="en-GB" sz="1100" dirty="0"/>
              <a:t>System pressure is correct.</a:t>
            </a:r>
            <a:endParaRPr sz="1100" dirty="0"/>
          </a:p>
          <a:p>
            <a:pPr marL="457200" lvl="0" indent="-298450" algn="l" rtl="0">
              <a:lnSpc>
                <a:spcPct val="115000"/>
              </a:lnSpc>
              <a:spcBef>
                <a:spcPts val="0"/>
              </a:spcBef>
              <a:spcAft>
                <a:spcPts val="0"/>
              </a:spcAft>
              <a:buClr>
                <a:schemeClr val="dk1"/>
              </a:buClr>
              <a:buSzPts val="1100"/>
              <a:buChar char="●"/>
            </a:pPr>
            <a:r>
              <a:rPr lang="en-GB" sz="1100" dirty="0"/>
              <a:t>Magnetic filter is heavily contaminated.</a:t>
            </a:r>
            <a:endParaRPr sz="1100" dirty="0"/>
          </a:p>
          <a:p>
            <a:pPr marL="457200" lvl="0" indent="-298450" algn="l" rtl="0">
              <a:lnSpc>
                <a:spcPct val="115000"/>
              </a:lnSpc>
              <a:spcBef>
                <a:spcPts val="0"/>
              </a:spcBef>
              <a:spcAft>
                <a:spcPts val="0"/>
              </a:spcAft>
              <a:buClr>
                <a:schemeClr val="dk1"/>
              </a:buClr>
              <a:buSzPts val="1100"/>
              <a:buChar char="●"/>
            </a:pPr>
            <a:r>
              <a:rPr lang="en-GB" sz="1100" dirty="0"/>
              <a:t>Flow rate is below the manufacturer's minimum requirement.</a:t>
            </a:r>
            <a:endParaRPr sz="1100" dirty="0"/>
          </a:p>
          <a:p>
            <a:pPr marL="457200" lvl="0" indent="-298450" algn="l" rtl="0">
              <a:lnSpc>
                <a:spcPct val="115000"/>
              </a:lnSpc>
              <a:spcBef>
                <a:spcPts val="0"/>
              </a:spcBef>
              <a:spcAft>
                <a:spcPts val="0"/>
              </a:spcAft>
              <a:buClr>
                <a:schemeClr val="dk1"/>
              </a:buClr>
              <a:buSzPts val="1100"/>
              <a:buChar char="●"/>
            </a:pPr>
            <a:r>
              <a:rPr lang="en-GB" sz="1100" dirty="0"/>
              <a:t>The circulation pump is operating correctly.</a:t>
            </a:r>
            <a:endParaRPr sz="1100" dirty="0"/>
          </a:p>
          <a:p>
            <a:pPr marL="457200" lvl="0" indent="-298450" algn="l" rtl="0">
              <a:lnSpc>
                <a:spcPct val="115000"/>
              </a:lnSpc>
              <a:spcBef>
                <a:spcPts val="0"/>
              </a:spcBef>
              <a:spcAft>
                <a:spcPts val="0"/>
              </a:spcAft>
              <a:buClr>
                <a:schemeClr val="dk1"/>
              </a:buClr>
              <a:buSzPts val="1100"/>
              <a:buChar char="●"/>
            </a:pPr>
            <a:r>
              <a:rPr lang="en-GB" sz="1100" dirty="0"/>
              <a:t>The outdoor fan is operating normally.</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After cleaning the magnetic filter and restoring the correct flow rate, the system completes the DHW cycle without another high-pressure trip.</a:t>
            </a:r>
            <a:endParaRPr sz="1100" dirty="0"/>
          </a:p>
          <a:p>
            <a:pPr marL="0" lvl="0" indent="0" algn="l" rtl="0">
              <a:lnSpc>
                <a:spcPct val="115000"/>
              </a:lnSpc>
              <a:spcBef>
                <a:spcPts val="1200"/>
              </a:spcBef>
              <a:spcAft>
                <a:spcPts val="0"/>
              </a:spcAft>
              <a:buClr>
                <a:schemeClr val="dk1"/>
              </a:buClr>
              <a:buSzPts val="1100"/>
              <a:buFont typeface="Arial"/>
              <a:buNone/>
            </a:pPr>
            <a:r>
              <a:rPr lang="en-GB" sz="1100" b="1" dirty="0"/>
              <a:t>Learning point:</a:t>
            </a:r>
            <a:r>
              <a:rPr lang="en-GB" sz="1100" dirty="0"/>
              <a:t> The refrigeration system was operating correctly—the </a:t>
            </a:r>
            <a:r>
              <a:rPr lang="en-GB" sz="1100" b="1" dirty="0"/>
              <a:t>hydraulic circuit prevented the heat from leaving the condenser</a:t>
            </a:r>
            <a:r>
              <a:rPr lang="en-GB" sz="1100" dirty="0"/>
              <a:t>, causing refrigerant pressure to rise.</a:t>
            </a:r>
            <a:endParaRPr sz="1100" dirty="0"/>
          </a:p>
          <a:p>
            <a:pPr marL="0" lvl="0" indent="0" algn="l" rtl="0">
              <a:lnSpc>
                <a:spcPct val="115000"/>
              </a:lnSpc>
              <a:spcBef>
                <a:spcPts val="1200"/>
              </a:spcBef>
              <a:spcAft>
                <a:spcPts val="0"/>
              </a:spcAft>
              <a:buClr>
                <a:schemeClr val="dk1"/>
              </a:buClr>
              <a:buSzPts val="1100"/>
              <a:buFont typeface="Arial"/>
              <a:buNone/>
            </a:pP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0" lvl="0" indent="0" algn="l" rtl="0">
              <a:lnSpc>
                <a:spcPct val="115000"/>
              </a:lnSpc>
              <a:spcBef>
                <a:spcPts val="1200"/>
              </a:spcBef>
              <a:spcAft>
                <a:spcPts val="0"/>
              </a:spcAft>
              <a:buClr>
                <a:schemeClr val="dk1"/>
              </a:buClr>
              <a:buSzPts val="1100"/>
              <a:buFont typeface="Arial"/>
              <a:buNone/>
            </a:pPr>
            <a:r>
              <a:rPr lang="en-GB" sz="1100" b="1" dirty="0"/>
              <a:t>Low-pressure and high-pressure trips are protection faults, not component diagnoses.</a:t>
            </a:r>
            <a:endParaRPr sz="1100" b="1" dirty="0"/>
          </a:p>
          <a:p>
            <a:pPr marL="0" lvl="0" indent="0" algn="l" rtl="0">
              <a:lnSpc>
                <a:spcPct val="115000"/>
              </a:lnSpc>
              <a:spcBef>
                <a:spcPts val="1200"/>
              </a:spcBef>
              <a:spcAft>
                <a:spcPts val="0"/>
              </a:spcAft>
              <a:buClr>
                <a:schemeClr val="dk1"/>
              </a:buClr>
              <a:buSzPts val="1100"/>
              <a:buFont typeface="Arial"/>
              <a:buNone/>
            </a:pPr>
            <a:r>
              <a:rPr lang="en-GB" sz="1100" dirty="0"/>
              <a:t>Always investigate the </a:t>
            </a:r>
            <a:r>
              <a:rPr lang="en-GB" sz="1100" b="1" dirty="0"/>
              <a:t>water circuit, airflow or source-side conditions first</a:t>
            </a:r>
            <a:r>
              <a:rPr lang="en-GB" sz="1100" dirty="0"/>
              <a:t>, follow the manufacturer's diagnostic procedure, record the evidence, and only refer to an </a:t>
            </a:r>
            <a:r>
              <a:rPr lang="en-GB" sz="1100" b="1" dirty="0"/>
              <a:t>F-Gas certified engineer</a:t>
            </a:r>
            <a:r>
              <a:rPr lang="en-GB" sz="1100" dirty="0"/>
              <a:t> when the evidence indicates a fault within the sealed refrigerant circuit. This structured approach prevents unnecessary component replacement and protects both the system and the manufacturer's warranty.</a:t>
            </a:r>
            <a:endParaRPr dirty="0"/>
          </a:p>
        </p:txBody>
      </p:sp>
      <p:sp>
        <p:nvSpPr>
          <p:cNvPr id="340" name="Google Shape;340;p1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a:extLst>
            <a:ext uri="{FF2B5EF4-FFF2-40B4-BE49-F238E27FC236}">
              <a16:creationId xmlns:a16="http://schemas.microsoft.com/office/drawing/2014/main" id="{7AD0D0DC-F9E3-EA86-153F-57CD452B80E7}"/>
            </a:ext>
          </a:extLst>
        </p:cNvPr>
        <p:cNvGrpSpPr/>
        <p:nvPr/>
      </p:nvGrpSpPr>
      <p:grpSpPr>
        <a:xfrm>
          <a:off x="0" y="0"/>
          <a:ext cx="0" cy="0"/>
          <a:chOff x="0" y="0"/>
          <a:chExt cx="0" cy="0"/>
        </a:xfrm>
      </p:grpSpPr>
      <p:sp>
        <p:nvSpPr>
          <p:cNvPr id="338" name="Google Shape;338;p17:notes">
            <a:extLst>
              <a:ext uri="{FF2B5EF4-FFF2-40B4-BE49-F238E27FC236}">
                <a16:creationId xmlns:a16="http://schemas.microsoft.com/office/drawing/2014/main" id="{5365B9F3-4EC6-45F4-9386-9B68A8FA094F}"/>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339" name="Google Shape;339;p17:notes">
            <a:extLst>
              <a:ext uri="{FF2B5EF4-FFF2-40B4-BE49-F238E27FC236}">
                <a16:creationId xmlns:a16="http://schemas.microsoft.com/office/drawing/2014/main" id="{903997BF-A3C3-C4F3-BEA3-23DB90391FC4}"/>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note: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Pressure trips are often protection actions. They protect the compressor/system. Do not bypass protection. Always follow manufacturer fault tree.</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Use manufacturer service data as example only and stress model-specific documentation.</a:t>
            </a:r>
            <a:endParaRPr sz="1200" dirty="0">
              <a:solidFill>
                <a:schemeClr val="dk1"/>
              </a:solidFill>
              <a:latin typeface="Arial"/>
              <a:ea typeface="Arial"/>
              <a:cs typeface="Arial"/>
              <a:sym typeface="Arial"/>
            </a:endParaRPr>
          </a:p>
          <a:p>
            <a:pPr marL="0" lvl="0" indent="0" algn="l" rtl="0">
              <a:spcBef>
                <a:spcPts val="360"/>
              </a:spcBef>
              <a:spcAft>
                <a:spcPts val="0"/>
              </a:spcAft>
              <a:buNone/>
            </a:pPr>
            <a:endParaRPr dirty="0"/>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 </a:t>
            </a:r>
            <a:r>
              <a:rPr lang="en-GB" sz="1100" b="1" dirty="0"/>
              <a:t>12 kW ASHP</a:t>
            </a:r>
            <a:r>
              <a:rPr lang="en-GB" sz="1100" dirty="0"/>
              <a:t> repeatedly displays a </a:t>
            </a:r>
            <a:r>
              <a:rPr lang="en-GB" sz="1100" b="1" dirty="0"/>
              <a:t>high-pressure fault</a:t>
            </a:r>
            <a:r>
              <a:rPr lang="en-GB" sz="1100" dirty="0"/>
              <a:t> during domestic hot water production.</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Instead of immediately assuming a refrigerant problem, the engineer follows a structured diagnosis:</a:t>
            </a:r>
            <a:endParaRPr sz="1100" dirty="0"/>
          </a:p>
          <a:p>
            <a:pPr marL="457200" lvl="0" indent="-298450" algn="l" rtl="0">
              <a:lnSpc>
                <a:spcPct val="115000"/>
              </a:lnSpc>
              <a:spcBef>
                <a:spcPts val="1200"/>
              </a:spcBef>
              <a:spcAft>
                <a:spcPts val="0"/>
              </a:spcAft>
              <a:buClr>
                <a:schemeClr val="dk1"/>
              </a:buClr>
              <a:buSzPts val="1100"/>
              <a:buChar char="●"/>
            </a:pPr>
            <a:r>
              <a:rPr lang="en-GB" sz="1100" dirty="0"/>
              <a:t>System pressure is correct.</a:t>
            </a:r>
            <a:endParaRPr sz="1100" dirty="0"/>
          </a:p>
          <a:p>
            <a:pPr marL="457200" lvl="0" indent="-298450" algn="l" rtl="0">
              <a:lnSpc>
                <a:spcPct val="115000"/>
              </a:lnSpc>
              <a:spcBef>
                <a:spcPts val="0"/>
              </a:spcBef>
              <a:spcAft>
                <a:spcPts val="0"/>
              </a:spcAft>
              <a:buClr>
                <a:schemeClr val="dk1"/>
              </a:buClr>
              <a:buSzPts val="1100"/>
              <a:buChar char="●"/>
            </a:pPr>
            <a:r>
              <a:rPr lang="en-GB" sz="1100" dirty="0"/>
              <a:t>Magnetic filter is heavily contaminated.</a:t>
            </a:r>
            <a:endParaRPr sz="1100" dirty="0"/>
          </a:p>
          <a:p>
            <a:pPr marL="457200" lvl="0" indent="-298450" algn="l" rtl="0">
              <a:lnSpc>
                <a:spcPct val="115000"/>
              </a:lnSpc>
              <a:spcBef>
                <a:spcPts val="0"/>
              </a:spcBef>
              <a:spcAft>
                <a:spcPts val="0"/>
              </a:spcAft>
              <a:buClr>
                <a:schemeClr val="dk1"/>
              </a:buClr>
              <a:buSzPts val="1100"/>
              <a:buChar char="●"/>
            </a:pPr>
            <a:r>
              <a:rPr lang="en-GB" sz="1100" dirty="0"/>
              <a:t>Flow rate is below the manufacturer's minimum requirement.</a:t>
            </a:r>
            <a:endParaRPr sz="1100" dirty="0"/>
          </a:p>
          <a:p>
            <a:pPr marL="457200" lvl="0" indent="-298450" algn="l" rtl="0">
              <a:lnSpc>
                <a:spcPct val="115000"/>
              </a:lnSpc>
              <a:spcBef>
                <a:spcPts val="0"/>
              </a:spcBef>
              <a:spcAft>
                <a:spcPts val="0"/>
              </a:spcAft>
              <a:buClr>
                <a:schemeClr val="dk1"/>
              </a:buClr>
              <a:buSzPts val="1100"/>
              <a:buChar char="●"/>
            </a:pPr>
            <a:r>
              <a:rPr lang="en-GB" sz="1100" dirty="0"/>
              <a:t>The circulation pump is operating correctly.</a:t>
            </a:r>
            <a:endParaRPr sz="1100" dirty="0"/>
          </a:p>
          <a:p>
            <a:pPr marL="457200" lvl="0" indent="-298450" algn="l" rtl="0">
              <a:lnSpc>
                <a:spcPct val="115000"/>
              </a:lnSpc>
              <a:spcBef>
                <a:spcPts val="0"/>
              </a:spcBef>
              <a:spcAft>
                <a:spcPts val="0"/>
              </a:spcAft>
              <a:buClr>
                <a:schemeClr val="dk1"/>
              </a:buClr>
              <a:buSzPts val="1100"/>
              <a:buChar char="●"/>
            </a:pPr>
            <a:r>
              <a:rPr lang="en-GB" sz="1100" dirty="0"/>
              <a:t>The outdoor fan is operating normally.</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After cleaning the magnetic filter and restoring the correct flow rate, the system completes the DHW cycle without another high-pressure trip.</a:t>
            </a:r>
            <a:endParaRPr sz="1100" dirty="0"/>
          </a:p>
          <a:p>
            <a:pPr marL="0" lvl="0" indent="0" algn="l" rtl="0">
              <a:lnSpc>
                <a:spcPct val="115000"/>
              </a:lnSpc>
              <a:spcBef>
                <a:spcPts val="1200"/>
              </a:spcBef>
              <a:spcAft>
                <a:spcPts val="0"/>
              </a:spcAft>
              <a:buClr>
                <a:schemeClr val="dk1"/>
              </a:buClr>
              <a:buSzPts val="1100"/>
              <a:buFont typeface="Arial"/>
              <a:buNone/>
            </a:pPr>
            <a:r>
              <a:rPr lang="en-GB" sz="1100" b="1" dirty="0"/>
              <a:t>Learning point:</a:t>
            </a:r>
            <a:r>
              <a:rPr lang="en-GB" sz="1100" dirty="0"/>
              <a:t> The refrigeration system was operating correctly—the </a:t>
            </a:r>
            <a:r>
              <a:rPr lang="en-GB" sz="1100" b="1" dirty="0"/>
              <a:t>hydraulic circuit prevented the heat from leaving the condenser</a:t>
            </a:r>
            <a:r>
              <a:rPr lang="en-GB" sz="1100" dirty="0"/>
              <a:t>, causing refrigerant pressure to rise.</a:t>
            </a:r>
            <a:endParaRPr sz="1100" dirty="0"/>
          </a:p>
          <a:p>
            <a:pPr marL="0" lvl="0" indent="0" algn="l" rtl="0">
              <a:lnSpc>
                <a:spcPct val="115000"/>
              </a:lnSpc>
              <a:spcBef>
                <a:spcPts val="1200"/>
              </a:spcBef>
              <a:spcAft>
                <a:spcPts val="0"/>
              </a:spcAft>
              <a:buClr>
                <a:schemeClr val="dk1"/>
              </a:buClr>
              <a:buSzPts val="1100"/>
              <a:buFont typeface="Arial"/>
              <a:buNone/>
            </a:pP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0" lvl="0" indent="0" algn="l" rtl="0">
              <a:lnSpc>
                <a:spcPct val="115000"/>
              </a:lnSpc>
              <a:spcBef>
                <a:spcPts val="1200"/>
              </a:spcBef>
              <a:spcAft>
                <a:spcPts val="0"/>
              </a:spcAft>
              <a:buClr>
                <a:schemeClr val="dk1"/>
              </a:buClr>
              <a:buSzPts val="1100"/>
              <a:buFont typeface="Arial"/>
              <a:buNone/>
            </a:pPr>
            <a:r>
              <a:rPr lang="en-GB" sz="1100" b="1" dirty="0"/>
              <a:t>Low-pressure and high-pressure trips are protection faults, not component diagnoses.</a:t>
            </a:r>
            <a:endParaRPr sz="1100" b="1" dirty="0"/>
          </a:p>
          <a:p>
            <a:pPr marL="0" lvl="0" indent="0" algn="l" rtl="0">
              <a:lnSpc>
                <a:spcPct val="115000"/>
              </a:lnSpc>
              <a:spcBef>
                <a:spcPts val="1200"/>
              </a:spcBef>
              <a:spcAft>
                <a:spcPts val="0"/>
              </a:spcAft>
              <a:buClr>
                <a:schemeClr val="dk1"/>
              </a:buClr>
              <a:buSzPts val="1100"/>
              <a:buFont typeface="Arial"/>
              <a:buNone/>
            </a:pPr>
            <a:r>
              <a:rPr lang="en-GB" sz="1100" dirty="0"/>
              <a:t>Always investigate the </a:t>
            </a:r>
            <a:r>
              <a:rPr lang="en-GB" sz="1100" b="1" dirty="0"/>
              <a:t>water circuit, airflow or source-side conditions first</a:t>
            </a:r>
            <a:r>
              <a:rPr lang="en-GB" sz="1100" dirty="0"/>
              <a:t>, follow the manufacturer's diagnostic procedure, record the evidence, and only refer to an </a:t>
            </a:r>
            <a:r>
              <a:rPr lang="en-GB" sz="1100" b="1" dirty="0"/>
              <a:t>F-Gas certified engineer</a:t>
            </a:r>
            <a:r>
              <a:rPr lang="en-GB" sz="1100" dirty="0"/>
              <a:t> when the evidence indicates a fault within the sealed refrigerant circuit. This structured approach prevents unnecessary component replacement and protects both the system and the manufacturer's warranty.</a:t>
            </a:r>
            <a:endParaRPr sz="1100" dirty="0"/>
          </a:p>
        </p:txBody>
      </p:sp>
      <p:sp>
        <p:nvSpPr>
          <p:cNvPr id="340" name="Google Shape;340;p17:notes">
            <a:extLst>
              <a:ext uri="{FF2B5EF4-FFF2-40B4-BE49-F238E27FC236}">
                <a16:creationId xmlns:a16="http://schemas.microsoft.com/office/drawing/2014/main" id="{7C132AC8-6B84-BABD-AE1F-2F320D4D6CE3}"/>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extLst>
      <p:ext uri="{BB962C8B-B14F-4D97-AF65-F5344CB8AC3E}">
        <p14:creationId xmlns:p14="http://schemas.microsoft.com/office/powerpoint/2010/main" val="17815501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p18: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354" name="Google Shape;354;p1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depth:</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Refrigerant leak diagnosis is not for unqualified persons. Learners should recognise signs and referral requirements.</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Sensor example: a cylinder sensor positioned poorly may cause poor DHW recovery without the heat pump being faulty.</a:t>
            </a:r>
            <a:endParaRPr dirty="0"/>
          </a:p>
        </p:txBody>
      </p:sp>
      <p:sp>
        <p:nvSpPr>
          <p:cNvPr id="355" name="Google Shape;355;p1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a:extLst>
            <a:ext uri="{FF2B5EF4-FFF2-40B4-BE49-F238E27FC236}">
              <a16:creationId xmlns:a16="http://schemas.microsoft.com/office/drawing/2014/main" id="{85678717-97E7-27B3-EA6C-2204958FE98C}"/>
            </a:ext>
          </a:extLst>
        </p:cNvPr>
        <p:cNvGrpSpPr/>
        <p:nvPr/>
      </p:nvGrpSpPr>
      <p:grpSpPr>
        <a:xfrm>
          <a:off x="0" y="0"/>
          <a:ext cx="0" cy="0"/>
          <a:chOff x="0" y="0"/>
          <a:chExt cx="0" cy="0"/>
        </a:xfrm>
      </p:grpSpPr>
      <p:sp>
        <p:nvSpPr>
          <p:cNvPr id="353" name="Google Shape;353;p18:notes">
            <a:extLst>
              <a:ext uri="{FF2B5EF4-FFF2-40B4-BE49-F238E27FC236}">
                <a16:creationId xmlns:a16="http://schemas.microsoft.com/office/drawing/2014/main" id="{2EFACCE6-3587-AE70-EE77-E65595C26400}"/>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354" name="Google Shape;354;p18:notes">
            <a:extLst>
              <a:ext uri="{FF2B5EF4-FFF2-40B4-BE49-F238E27FC236}">
                <a16:creationId xmlns:a16="http://schemas.microsoft.com/office/drawing/2014/main" id="{C0E7569B-1855-D67C-30EE-B7987396D8D6}"/>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Tutor depth:</a:t>
            </a:r>
            <a:endParaRPr/>
          </a:p>
          <a:p>
            <a:pPr marL="0" lvl="0" indent="0" algn="l" rtl="0">
              <a:spcBef>
                <a:spcPts val="360"/>
              </a:spcBef>
              <a:spcAft>
                <a:spcPts val="0"/>
              </a:spcAft>
              <a:buNone/>
            </a:pPr>
            <a:r>
              <a:rPr lang="en-GB" sz="1200">
                <a:solidFill>
                  <a:schemeClr val="dk1"/>
                </a:solidFill>
                <a:latin typeface="Arial"/>
                <a:ea typeface="Arial"/>
                <a:cs typeface="Arial"/>
                <a:sym typeface="Arial"/>
              </a:rPr>
              <a:t>Refrigerant leak diagnosis is not for unqualified persons. Learners should recognise signs and referral requirements.</a:t>
            </a:r>
            <a:endParaRPr/>
          </a:p>
          <a:p>
            <a:pPr marL="0" lvl="0" indent="0" algn="l" rtl="0">
              <a:spcBef>
                <a:spcPts val="360"/>
              </a:spcBef>
              <a:spcAft>
                <a:spcPts val="0"/>
              </a:spcAft>
              <a:buNone/>
            </a:pPr>
            <a:endParaRPr sz="1200">
              <a:solidFill>
                <a:schemeClr val="dk1"/>
              </a:solidFill>
              <a:latin typeface="Arial"/>
              <a:ea typeface="Arial"/>
              <a:cs typeface="Arial"/>
              <a:sym typeface="Arial"/>
            </a:endParaRPr>
          </a:p>
          <a:p>
            <a:pPr marL="0" lvl="0" indent="0" algn="l" rtl="0">
              <a:spcBef>
                <a:spcPts val="360"/>
              </a:spcBef>
              <a:spcAft>
                <a:spcPts val="0"/>
              </a:spcAft>
              <a:buNone/>
            </a:pPr>
            <a:r>
              <a:rPr lang="en-GB" sz="1200">
                <a:solidFill>
                  <a:schemeClr val="dk1"/>
                </a:solidFill>
                <a:latin typeface="Arial"/>
                <a:ea typeface="Arial"/>
                <a:cs typeface="Arial"/>
                <a:sym typeface="Arial"/>
              </a:rPr>
              <a:t>Sensor example: a cylinder sensor positioned poorly may cause poor DHW recovery without the heat pump being faulty.</a:t>
            </a:r>
            <a:endParaRPr/>
          </a:p>
        </p:txBody>
      </p:sp>
      <p:sp>
        <p:nvSpPr>
          <p:cNvPr id="355" name="Google Shape;355;p18:notes">
            <a:extLst>
              <a:ext uri="{FF2B5EF4-FFF2-40B4-BE49-F238E27FC236}">
                <a16:creationId xmlns:a16="http://schemas.microsoft.com/office/drawing/2014/main" id="{9FE1FD26-4CF7-6C9B-59CE-E5509C441019}"/>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extLst>
      <p:ext uri="{BB962C8B-B14F-4D97-AF65-F5344CB8AC3E}">
        <p14:creationId xmlns:p14="http://schemas.microsoft.com/office/powerpoint/2010/main" val="36680728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19: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373" name="Google Shape;373;p1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note: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This slide broadens low carbon awareness beyond ASHP. Ask learners to identify which faults are environmental/source-side and which are controls/design issues.</a:t>
            </a:r>
            <a:endParaRPr sz="1200" dirty="0">
              <a:solidFill>
                <a:schemeClr val="dk1"/>
              </a:solidFill>
              <a:latin typeface="Arial"/>
              <a:ea typeface="Arial"/>
              <a:cs typeface="Arial"/>
              <a:sym typeface="Arial"/>
            </a:endParaRPr>
          </a:p>
          <a:p>
            <a:pPr marL="0" lvl="0" indent="0" algn="l" rtl="0">
              <a:spcBef>
                <a:spcPts val="360"/>
              </a:spcBef>
              <a:spcAft>
                <a:spcPts val="0"/>
              </a:spcAft>
              <a:buNone/>
            </a:pPr>
            <a:endParaRPr dirty="0"/>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An </a:t>
            </a:r>
            <a:r>
              <a:rPr lang="en-GB" sz="1100" b="1" dirty="0"/>
              <a:t>air source heat pump</a:t>
            </a:r>
            <a:r>
              <a:rPr lang="en-GB" sz="1100" dirty="0"/>
              <a:t> repeatedly reports a </a:t>
            </a:r>
            <a:r>
              <a:rPr lang="en-GB" sz="1100" b="1" dirty="0"/>
              <a:t>high-pressure fault</a:t>
            </a:r>
            <a:r>
              <a:rPr lang="en-GB" sz="1100" dirty="0"/>
              <a:t> during cold weather.</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The compressor, sensors and controls all test correctly. However, inspection of the outdoor unit finds the evaporator almost completely blocked with leaves and ice, while the condensate drain has frozen, preventing effective defrost.</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Once the airflow is restored, the drain cleared and the unit retested, the fault no longer occurs.</a:t>
            </a:r>
            <a:endParaRPr sz="1100" dirty="0"/>
          </a:p>
          <a:p>
            <a:pPr marL="0" lvl="0" indent="0" algn="l" rtl="0">
              <a:lnSpc>
                <a:spcPct val="115000"/>
              </a:lnSpc>
              <a:spcBef>
                <a:spcPts val="1200"/>
              </a:spcBef>
              <a:spcAft>
                <a:spcPts val="0"/>
              </a:spcAft>
              <a:buClr>
                <a:schemeClr val="dk1"/>
              </a:buClr>
              <a:buSzPts val="1100"/>
              <a:buFont typeface="Arial"/>
              <a:buNone/>
            </a:pPr>
            <a:r>
              <a:rPr lang="en-GB" sz="1100" b="1" dirty="0"/>
              <a:t>Learning point:</a:t>
            </a:r>
            <a:r>
              <a:rPr lang="en-GB" sz="1100" dirty="0"/>
              <a:t> The heat pump itself was not faulty—the </a:t>
            </a:r>
            <a:r>
              <a:rPr lang="en-GB" sz="1100" b="1" dirty="0"/>
              <a:t>source side</a:t>
            </a:r>
            <a:r>
              <a:rPr lang="en-GB" sz="1100" dirty="0"/>
              <a:t> was preventing the refrigeration cycle from operating efficiently.</a:t>
            </a:r>
            <a:endParaRPr sz="1100" dirty="0"/>
          </a:p>
          <a:p>
            <a:pPr marL="0" lvl="0" indent="0" algn="l" rtl="0">
              <a:lnSpc>
                <a:spcPct val="115000"/>
              </a:lnSpc>
              <a:spcBef>
                <a:spcPts val="1200"/>
              </a:spcBef>
              <a:spcAft>
                <a:spcPts val="0"/>
              </a:spcAft>
              <a:buClr>
                <a:schemeClr val="dk1"/>
              </a:buClr>
              <a:buSzPts val="1100"/>
              <a:buFont typeface="Arial"/>
              <a:buNone/>
            </a:pP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0" lvl="0" indent="0" algn="l" rtl="0">
              <a:lnSpc>
                <a:spcPct val="115000"/>
              </a:lnSpc>
              <a:spcBef>
                <a:spcPts val="1200"/>
              </a:spcBef>
              <a:spcAft>
                <a:spcPts val="0"/>
              </a:spcAft>
              <a:buClr>
                <a:schemeClr val="dk1"/>
              </a:buClr>
              <a:buSzPts val="1100"/>
              <a:buFont typeface="Arial"/>
              <a:buNone/>
            </a:pPr>
            <a:r>
              <a:rPr lang="en-GB" sz="1100" b="1" dirty="0"/>
              <a:t>For all low carbon technologies, the heat source is just as important as the heat pump itself.</a:t>
            </a:r>
            <a:r>
              <a:rPr lang="en-GB" sz="1100" dirty="0"/>
              <a:t> A restriction in airflow, water flow or ground-loop circulation can reduce efficiency, increase running costs and generate fault codes, even when the heat pump and its components are operating correctly. Always diagnose the </a:t>
            </a:r>
            <a:r>
              <a:rPr lang="en-GB" sz="1100" b="1" dirty="0"/>
              <a:t>source side first</a:t>
            </a:r>
            <a:r>
              <a:rPr lang="en-GB" sz="1100" dirty="0"/>
              <a:t> before replacing expensive components.</a:t>
            </a:r>
            <a:endParaRPr sz="1100" dirty="0"/>
          </a:p>
        </p:txBody>
      </p:sp>
      <p:sp>
        <p:nvSpPr>
          <p:cNvPr id="374" name="Google Shape;374;p1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a:extLst>
            <a:ext uri="{FF2B5EF4-FFF2-40B4-BE49-F238E27FC236}">
              <a16:creationId xmlns:a16="http://schemas.microsoft.com/office/drawing/2014/main" id="{509D1DB5-477D-B583-F2A1-ECD9FBFBE32C}"/>
            </a:ext>
          </a:extLst>
        </p:cNvPr>
        <p:cNvGrpSpPr/>
        <p:nvPr/>
      </p:nvGrpSpPr>
      <p:grpSpPr>
        <a:xfrm>
          <a:off x="0" y="0"/>
          <a:ext cx="0" cy="0"/>
          <a:chOff x="0" y="0"/>
          <a:chExt cx="0" cy="0"/>
        </a:xfrm>
      </p:grpSpPr>
      <p:sp>
        <p:nvSpPr>
          <p:cNvPr id="372" name="Google Shape;372;p19:notes">
            <a:extLst>
              <a:ext uri="{FF2B5EF4-FFF2-40B4-BE49-F238E27FC236}">
                <a16:creationId xmlns:a16="http://schemas.microsoft.com/office/drawing/2014/main" id="{C6F89856-DBD4-0A46-5EB6-5CEB25411725}"/>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373" name="Google Shape;373;p19:notes">
            <a:extLst>
              <a:ext uri="{FF2B5EF4-FFF2-40B4-BE49-F238E27FC236}">
                <a16:creationId xmlns:a16="http://schemas.microsoft.com/office/drawing/2014/main" id="{3666B89E-1529-DB72-6F5E-8297D1862CAF}"/>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note: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This slide broadens low carbon awareness beyond ASHP. Ask learners to identify which faults are environmental/source-side and which are controls/design issues.</a:t>
            </a:r>
            <a:endParaRPr sz="1200" dirty="0">
              <a:solidFill>
                <a:schemeClr val="dk1"/>
              </a:solidFill>
              <a:latin typeface="Arial"/>
              <a:ea typeface="Arial"/>
              <a:cs typeface="Arial"/>
              <a:sym typeface="Arial"/>
            </a:endParaRPr>
          </a:p>
          <a:p>
            <a:pPr marL="0" lvl="0" indent="0" algn="l" rtl="0">
              <a:spcBef>
                <a:spcPts val="360"/>
              </a:spcBef>
              <a:spcAft>
                <a:spcPts val="0"/>
              </a:spcAft>
              <a:buNone/>
            </a:pPr>
            <a:endParaRPr dirty="0"/>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An </a:t>
            </a:r>
            <a:r>
              <a:rPr lang="en-GB" sz="1100" b="1" dirty="0"/>
              <a:t>air source heat pump</a:t>
            </a:r>
            <a:r>
              <a:rPr lang="en-GB" sz="1100" dirty="0"/>
              <a:t> repeatedly reports a </a:t>
            </a:r>
            <a:r>
              <a:rPr lang="en-GB" sz="1100" b="1" dirty="0"/>
              <a:t>high-pressure fault</a:t>
            </a:r>
            <a:r>
              <a:rPr lang="en-GB" sz="1100" dirty="0"/>
              <a:t> during cold weather.</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The compressor, sensors and controls all test correctly. However, inspection of the outdoor unit finds the evaporator almost completely blocked with leaves and ice, while the condensate drain has frozen, preventing effective defrost.</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Once the airflow is restored, the drain cleared and the unit retested, the fault no longer occurs.</a:t>
            </a:r>
            <a:endParaRPr sz="1100" dirty="0"/>
          </a:p>
          <a:p>
            <a:pPr marL="0" lvl="0" indent="0" algn="l" rtl="0">
              <a:lnSpc>
                <a:spcPct val="115000"/>
              </a:lnSpc>
              <a:spcBef>
                <a:spcPts val="1200"/>
              </a:spcBef>
              <a:spcAft>
                <a:spcPts val="0"/>
              </a:spcAft>
              <a:buClr>
                <a:schemeClr val="dk1"/>
              </a:buClr>
              <a:buSzPts val="1100"/>
              <a:buFont typeface="Arial"/>
              <a:buNone/>
            </a:pPr>
            <a:r>
              <a:rPr lang="en-GB" sz="1100" b="1" dirty="0"/>
              <a:t>Learning point:</a:t>
            </a:r>
            <a:r>
              <a:rPr lang="en-GB" sz="1100" dirty="0"/>
              <a:t> The heat pump itself was not faulty—the </a:t>
            </a:r>
            <a:r>
              <a:rPr lang="en-GB" sz="1100" b="1" dirty="0"/>
              <a:t>source side</a:t>
            </a:r>
            <a:r>
              <a:rPr lang="en-GB" sz="1100" dirty="0"/>
              <a:t> was preventing the refrigeration cycle from operating efficiently.</a:t>
            </a:r>
            <a:endParaRPr sz="1100" dirty="0"/>
          </a:p>
          <a:p>
            <a:pPr marL="0" lvl="0" indent="0" algn="l" rtl="0">
              <a:lnSpc>
                <a:spcPct val="115000"/>
              </a:lnSpc>
              <a:spcBef>
                <a:spcPts val="1200"/>
              </a:spcBef>
              <a:spcAft>
                <a:spcPts val="0"/>
              </a:spcAft>
              <a:buClr>
                <a:schemeClr val="dk1"/>
              </a:buClr>
              <a:buSzPts val="1100"/>
              <a:buFont typeface="Arial"/>
              <a:buNone/>
            </a:pP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0" lvl="0" indent="0" algn="l" rtl="0">
              <a:lnSpc>
                <a:spcPct val="115000"/>
              </a:lnSpc>
              <a:spcBef>
                <a:spcPts val="1200"/>
              </a:spcBef>
              <a:spcAft>
                <a:spcPts val="0"/>
              </a:spcAft>
              <a:buClr>
                <a:schemeClr val="dk1"/>
              </a:buClr>
              <a:buSzPts val="1100"/>
              <a:buFont typeface="Arial"/>
              <a:buNone/>
            </a:pPr>
            <a:r>
              <a:rPr lang="en-GB" sz="1100" b="1" dirty="0"/>
              <a:t>For all low carbon technologies, the heat source is just as important as the heat pump itself.</a:t>
            </a:r>
            <a:r>
              <a:rPr lang="en-GB" sz="1100" dirty="0"/>
              <a:t> A restriction in airflow, water flow or ground-loop circulation can reduce efficiency, increase running costs and generate fault codes, even when the heat pump and its components are operating correctly. Always diagnose the </a:t>
            </a:r>
            <a:r>
              <a:rPr lang="en-GB" sz="1100" b="1" dirty="0"/>
              <a:t>source side first</a:t>
            </a:r>
            <a:r>
              <a:rPr lang="en-GB" sz="1100" dirty="0"/>
              <a:t> before replacing expensive components.</a:t>
            </a:r>
            <a:endParaRPr sz="1100" dirty="0"/>
          </a:p>
        </p:txBody>
      </p:sp>
      <p:sp>
        <p:nvSpPr>
          <p:cNvPr id="374" name="Google Shape;374;p19:notes">
            <a:extLst>
              <a:ext uri="{FF2B5EF4-FFF2-40B4-BE49-F238E27FC236}">
                <a16:creationId xmlns:a16="http://schemas.microsoft.com/office/drawing/2014/main" id="{9021F623-E5CA-A7F8-FBC9-E5DAC4363D74}"/>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extLst>
      <p:ext uri="{BB962C8B-B14F-4D97-AF65-F5344CB8AC3E}">
        <p14:creationId xmlns:p14="http://schemas.microsoft.com/office/powerpoint/2010/main" val="26601313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p20: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399" name="Google Shape;399;p2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depth:</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Solar thermal systems can reach high temperatures. Maintenance issues may include degraded glycol, failed vessel, pump issues, air and stagnation. Work must follow manufacturer instructions and competence boundaries.</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Reference in notes: </a:t>
            </a:r>
            <a:r>
              <a:rPr lang="en-GB" sz="1200" dirty="0" err="1">
                <a:solidFill>
                  <a:schemeClr val="dk1"/>
                </a:solidFill>
                <a:latin typeface="Arial"/>
                <a:ea typeface="Arial"/>
                <a:cs typeface="Arial"/>
                <a:sym typeface="Arial"/>
              </a:rPr>
              <a:t>Decerna</a:t>
            </a:r>
            <a:r>
              <a:rPr lang="en-GB" sz="1200" dirty="0">
                <a:solidFill>
                  <a:schemeClr val="dk1"/>
                </a:solidFill>
                <a:latin typeface="Arial"/>
                <a:ea typeface="Arial"/>
                <a:cs typeface="Arial"/>
                <a:sym typeface="Arial"/>
              </a:rPr>
              <a:t> discusses pressurisation and expansion vessel/glycol-related maintenance risks in solar thermal systems.</a:t>
            </a:r>
            <a:endParaRPr sz="1200" dirty="0">
              <a:solidFill>
                <a:schemeClr val="dk1"/>
              </a:solidFill>
              <a:latin typeface="Arial"/>
              <a:ea typeface="Arial"/>
              <a:cs typeface="Arial"/>
              <a:sym typeface="Arial"/>
            </a:endParaRPr>
          </a:p>
          <a:p>
            <a:pPr marL="0" lvl="0" indent="0" algn="l" rtl="0">
              <a:spcBef>
                <a:spcPts val="360"/>
              </a:spcBef>
              <a:spcAft>
                <a:spcPts val="0"/>
              </a:spcAft>
              <a:buNone/>
            </a:pPr>
            <a:endParaRPr dirty="0"/>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 customer reports that the solar thermal system is not helping to heat the hot water cylinder. On inspection, the controller shows a high collector temperature, but the cylinder temperature is not rising. This suggests that heat is available at the collectors, but it is not being transferred effectively.</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Possible causes include a failed pump, air lock, blocked strainer, loss of pressure, degraded glycol, faulty sensor, failed expansion vessel or incorrect controller setting. The engineer should check system pressure, pump operation, flow, controller readings, glycol condition and fault history before replacing parts.</a:t>
            </a: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0" lvl="0" indent="0" algn="l" rtl="0">
              <a:lnSpc>
                <a:spcPct val="115000"/>
              </a:lnSpc>
              <a:spcBef>
                <a:spcPts val="1200"/>
              </a:spcBef>
              <a:spcAft>
                <a:spcPts val="0"/>
              </a:spcAft>
              <a:buClr>
                <a:schemeClr val="dk1"/>
              </a:buClr>
              <a:buSzPts val="1100"/>
              <a:buFont typeface="Arial"/>
              <a:buNone/>
            </a:pPr>
            <a:r>
              <a:rPr lang="en-GB" sz="1100" b="1" dirty="0"/>
              <a:t>Solar thermal faults usually come down to three key questions:</a:t>
            </a:r>
            <a:br>
              <a:rPr lang="en-GB" sz="1100" b="1" dirty="0"/>
            </a:br>
            <a:r>
              <a:rPr lang="en-GB" sz="1100" dirty="0"/>
              <a:t>Is there enough pressure? Is the fluid able to flow? Is the heat transfer fluid in good condition?</a:t>
            </a:r>
            <a:endParaRPr sz="1100" dirty="0"/>
          </a:p>
        </p:txBody>
      </p:sp>
      <p:sp>
        <p:nvSpPr>
          <p:cNvPr id="400" name="Google Shape;400;p2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a:extLst>
            <a:ext uri="{FF2B5EF4-FFF2-40B4-BE49-F238E27FC236}">
              <a16:creationId xmlns:a16="http://schemas.microsoft.com/office/drawing/2014/main" id="{2F823475-BBFE-1170-3459-4C0528479513}"/>
            </a:ext>
          </a:extLst>
        </p:cNvPr>
        <p:cNvGrpSpPr/>
        <p:nvPr/>
      </p:nvGrpSpPr>
      <p:grpSpPr>
        <a:xfrm>
          <a:off x="0" y="0"/>
          <a:ext cx="0" cy="0"/>
          <a:chOff x="0" y="0"/>
          <a:chExt cx="0" cy="0"/>
        </a:xfrm>
      </p:grpSpPr>
      <p:sp>
        <p:nvSpPr>
          <p:cNvPr id="398" name="Google Shape;398;p20:notes">
            <a:extLst>
              <a:ext uri="{FF2B5EF4-FFF2-40B4-BE49-F238E27FC236}">
                <a16:creationId xmlns:a16="http://schemas.microsoft.com/office/drawing/2014/main" id="{83E17606-592C-86AB-4C6C-D2BECD4119F3}"/>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399" name="Google Shape;399;p20:notes">
            <a:extLst>
              <a:ext uri="{FF2B5EF4-FFF2-40B4-BE49-F238E27FC236}">
                <a16:creationId xmlns:a16="http://schemas.microsoft.com/office/drawing/2014/main" id="{06D6A293-B852-E52B-BD4B-84FAF4CECFAE}"/>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depth:</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Solar thermal systems can reach high temperatures. Maintenance issues may include degraded glycol, failed vessel, pump issues, air and stagnation. Work must follow manufacturer instructions and competence boundaries.</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Reference in notes: </a:t>
            </a:r>
            <a:r>
              <a:rPr lang="en-GB" sz="1200" dirty="0" err="1">
                <a:solidFill>
                  <a:schemeClr val="dk1"/>
                </a:solidFill>
                <a:latin typeface="Arial"/>
                <a:ea typeface="Arial"/>
                <a:cs typeface="Arial"/>
                <a:sym typeface="Arial"/>
              </a:rPr>
              <a:t>Decerna</a:t>
            </a:r>
            <a:r>
              <a:rPr lang="en-GB" sz="1200" dirty="0">
                <a:solidFill>
                  <a:schemeClr val="dk1"/>
                </a:solidFill>
                <a:latin typeface="Arial"/>
                <a:ea typeface="Arial"/>
                <a:cs typeface="Arial"/>
                <a:sym typeface="Arial"/>
              </a:rPr>
              <a:t> discusses pressurisation and expansion vessel/glycol-related maintenance risks in solar thermal systems.</a:t>
            </a:r>
            <a:endParaRPr sz="1200" dirty="0">
              <a:solidFill>
                <a:schemeClr val="dk1"/>
              </a:solidFill>
              <a:latin typeface="Arial"/>
              <a:ea typeface="Arial"/>
              <a:cs typeface="Arial"/>
              <a:sym typeface="Arial"/>
            </a:endParaRPr>
          </a:p>
          <a:p>
            <a:pPr marL="0" lvl="0" indent="0" algn="l" rtl="0">
              <a:spcBef>
                <a:spcPts val="360"/>
              </a:spcBef>
              <a:spcAft>
                <a:spcPts val="0"/>
              </a:spcAft>
              <a:buNone/>
            </a:pPr>
            <a:endParaRPr dirty="0"/>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 customer reports that the solar thermal system is not helping to heat the hot water cylinder. On inspection, the controller shows a high collector temperature, but the cylinder temperature is not rising. This suggests that heat is available at the collectors, but it is not being transferred effectively.</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Possible causes include a failed pump, air lock, blocked strainer, loss of pressure, degraded glycol, faulty sensor, failed expansion vessel or incorrect controller setting. The engineer should check system pressure, pump operation, flow, controller readings, glycol condition and fault history before replacing parts.</a:t>
            </a: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0" lvl="0" indent="0" algn="l" rtl="0">
              <a:lnSpc>
                <a:spcPct val="115000"/>
              </a:lnSpc>
              <a:spcBef>
                <a:spcPts val="1200"/>
              </a:spcBef>
              <a:spcAft>
                <a:spcPts val="0"/>
              </a:spcAft>
              <a:buClr>
                <a:schemeClr val="dk1"/>
              </a:buClr>
              <a:buSzPts val="1100"/>
              <a:buFont typeface="Arial"/>
              <a:buNone/>
            </a:pPr>
            <a:r>
              <a:rPr lang="en-GB" sz="1100" b="1" dirty="0"/>
              <a:t>Solar thermal faults usually come down to three key questions:</a:t>
            </a:r>
            <a:br>
              <a:rPr lang="en-GB" sz="1100" b="1" dirty="0"/>
            </a:br>
            <a:r>
              <a:rPr lang="en-GB" sz="1100" dirty="0"/>
              <a:t>Is there enough pressure? Is the fluid able to flow? Is the heat transfer fluid in good condition?</a:t>
            </a:r>
            <a:endParaRPr dirty="0"/>
          </a:p>
        </p:txBody>
      </p:sp>
      <p:sp>
        <p:nvSpPr>
          <p:cNvPr id="400" name="Google Shape;400;p20:notes">
            <a:extLst>
              <a:ext uri="{FF2B5EF4-FFF2-40B4-BE49-F238E27FC236}">
                <a16:creationId xmlns:a16="http://schemas.microsoft.com/office/drawing/2014/main" id="{B748C9CE-9C83-7EFF-E1BE-211BA0DF6346}"/>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extLst>
      <p:ext uri="{BB962C8B-B14F-4D97-AF65-F5344CB8AC3E}">
        <p14:creationId xmlns:p14="http://schemas.microsoft.com/office/powerpoint/2010/main" val="10539067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a:extLst>
            <a:ext uri="{FF2B5EF4-FFF2-40B4-BE49-F238E27FC236}">
              <a16:creationId xmlns:a16="http://schemas.microsoft.com/office/drawing/2014/main" id="{3F02DC21-B839-73F3-2672-FB9E01CCA740}"/>
            </a:ext>
          </a:extLst>
        </p:cNvPr>
        <p:cNvGrpSpPr/>
        <p:nvPr/>
      </p:nvGrpSpPr>
      <p:grpSpPr>
        <a:xfrm>
          <a:off x="0" y="0"/>
          <a:ext cx="0" cy="0"/>
          <a:chOff x="0" y="0"/>
          <a:chExt cx="0" cy="0"/>
        </a:xfrm>
      </p:grpSpPr>
      <p:sp>
        <p:nvSpPr>
          <p:cNvPr id="398" name="Google Shape;398;p20:notes">
            <a:extLst>
              <a:ext uri="{FF2B5EF4-FFF2-40B4-BE49-F238E27FC236}">
                <a16:creationId xmlns:a16="http://schemas.microsoft.com/office/drawing/2014/main" id="{B9A91FA9-4C38-0C50-8E63-30343A1F589E}"/>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399" name="Google Shape;399;p20:notes">
            <a:extLst>
              <a:ext uri="{FF2B5EF4-FFF2-40B4-BE49-F238E27FC236}">
                <a16:creationId xmlns:a16="http://schemas.microsoft.com/office/drawing/2014/main" id="{7780A7F5-6654-A1C3-BAEB-E86BEAFA6E8F}"/>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depth:</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Solar thermal systems can reach high temperatures. Maintenance issues may include degraded glycol, failed vessel, pump issues, air and stagnation. Work must follow manufacturer instructions and competence boundaries.</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Reference in notes: </a:t>
            </a:r>
            <a:r>
              <a:rPr lang="en-GB" sz="1200" dirty="0" err="1">
                <a:solidFill>
                  <a:schemeClr val="dk1"/>
                </a:solidFill>
                <a:latin typeface="Arial"/>
                <a:ea typeface="Arial"/>
                <a:cs typeface="Arial"/>
                <a:sym typeface="Arial"/>
              </a:rPr>
              <a:t>Decerna</a:t>
            </a:r>
            <a:r>
              <a:rPr lang="en-GB" sz="1200" dirty="0">
                <a:solidFill>
                  <a:schemeClr val="dk1"/>
                </a:solidFill>
                <a:latin typeface="Arial"/>
                <a:ea typeface="Arial"/>
                <a:cs typeface="Arial"/>
                <a:sym typeface="Arial"/>
              </a:rPr>
              <a:t> discusses pressurisation and expansion vessel/glycol-related maintenance risks in solar thermal systems.</a:t>
            </a:r>
            <a:endParaRPr sz="1200" dirty="0">
              <a:solidFill>
                <a:schemeClr val="dk1"/>
              </a:solidFill>
              <a:latin typeface="Arial"/>
              <a:ea typeface="Arial"/>
              <a:cs typeface="Arial"/>
              <a:sym typeface="Arial"/>
            </a:endParaRPr>
          </a:p>
          <a:p>
            <a:pPr marL="0" lvl="0" indent="0" algn="l" rtl="0">
              <a:spcBef>
                <a:spcPts val="360"/>
              </a:spcBef>
              <a:spcAft>
                <a:spcPts val="0"/>
              </a:spcAft>
              <a:buNone/>
            </a:pPr>
            <a:endParaRPr dirty="0"/>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 customer reports that the solar thermal system is not helping to heat the hot water cylinder. On inspection, the controller shows a high collector temperature, but the cylinder temperature is not rising. This suggests that heat is available at the collectors, but it is not being transferred effectively.</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Possible causes include a failed pump, air lock, blocked strainer, loss of pressure, degraded glycol, faulty sensor, failed expansion vessel or incorrect controller setting. The engineer should check system pressure, pump operation, flow, controller readings, glycol condition and fault history before replacing parts.</a:t>
            </a: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0" lvl="0" indent="0" algn="l" rtl="0">
              <a:lnSpc>
                <a:spcPct val="115000"/>
              </a:lnSpc>
              <a:spcBef>
                <a:spcPts val="1200"/>
              </a:spcBef>
              <a:spcAft>
                <a:spcPts val="0"/>
              </a:spcAft>
              <a:buClr>
                <a:schemeClr val="dk1"/>
              </a:buClr>
              <a:buSzPts val="1100"/>
              <a:buFont typeface="Arial"/>
              <a:buNone/>
            </a:pPr>
            <a:r>
              <a:rPr lang="en-GB" sz="1100" b="1" dirty="0"/>
              <a:t>Solar thermal faults usually come down to three key questions:</a:t>
            </a:r>
            <a:br>
              <a:rPr lang="en-GB" sz="1100" b="1" dirty="0"/>
            </a:br>
            <a:r>
              <a:rPr lang="en-GB" sz="1100" dirty="0"/>
              <a:t>Is there enough pressure? Is the fluid able to flow? Is the heat transfer fluid in good condition?</a:t>
            </a:r>
            <a:endParaRPr sz="1100" dirty="0"/>
          </a:p>
        </p:txBody>
      </p:sp>
      <p:sp>
        <p:nvSpPr>
          <p:cNvPr id="400" name="Google Shape;400;p20:notes">
            <a:extLst>
              <a:ext uri="{FF2B5EF4-FFF2-40B4-BE49-F238E27FC236}">
                <a16:creationId xmlns:a16="http://schemas.microsoft.com/office/drawing/2014/main" id="{CF8B7196-4F9D-C044-F465-37707EAE18E1}"/>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extLst>
      <p:ext uri="{BB962C8B-B14F-4D97-AF65-F5344CB8AC3E}">
        <p14:creationId xmlns:p14="http://schemas.microsoft.com/office/powerpoint/2010/main" val="30639066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p21: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414" name="Google Shape;414;p2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note: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Use this as a fault map. Link each symptom to possible causes and what evidence would be gathered.</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Prompt: why might solar thermal pump failure lead to overheating?</a:t>
            </a:r>
            <a:endParaRPr sz="1200" dirty="0">
              <a:solidFill>
                <a:schemeClr val="dk1"/>
              </a:solidFill>
              <a:latin typeface="Arial"/>
              <a:ea typeface="Arial"/>
              <a:cs typeface="Arial"/>
              <a:sym typeface="Arial"/>
            </a:endParaRPr>
          </a:p>
          <a:p>
            <a:pPr marL="0" lvl="0" indent="0" algn="l" rtl="0">
              <a:spcBef>
                <a:spcPts val="360"/>
              </a:spcBef>
              <a:spcAft>
                <a:spcPts val="0"/>
              </a:spcAft>
              <a:buNone/>
            </a:pPr>
            <a:endParaRPr dirty="0"/>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 customer reports that their solar thermal system is not contributing much hot water. The controller shows a high collector temperature but the cylinder temperature remains low. This suggests that heat is being collected but not transferred effectively.</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Possible causes include pump failure, air lock, blocked strainer, degraded glycol, faulty sensor or incorrect controller settings. The engineer should check controller readings, pump operation, system pressure, flow, glycol condition and fault history before deciding whether the pump or another component is at fault.</a:t>
            </a: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0" lvl="0" indent="0" algn="l" rtl="0">
              <a:lnSpc>
                <a:spcPct val="115000"/>
              </a:lnSpc>
              <a:spcBef>
                <a:spcPts val="1200"/>
              </a:spcBef>
              <a:spcAft>
                <a:spcPts val="0"/>
              </a:spcAft>
              <a:buClr>
                <a:schemeClr val="dk1"/>
              </a:buClr>
              <a:buSzPts val="1100"/>
              <a:buFont typeface="Arial"/>
              <a:buNone/>
            </a:pPr>
            <a:r>
              <a:rPr lang="en-GB" sz="1100" b="1" dirty="0"/>
              <a:t>Solar thermal faults often relate to pressure, flow, glycol condition and control operation.</a:t>
            </a:r>
            <a:br>
              <a:rPr lang="en-GB" sz="1100" b="1" dirty="0"/>
            </a:br>
            <a:r>
              <a:rPr lang="en-GB" sz="1100" dirty="0"/>
              <a:t>A high collector temperature with poor cylinder heating usually means the system is not moving or transferring heat correctly.</a:t>
            </a:r>
            <a:endParaRPr sz="1100" dirty="0"/>
          </a:p>
        </p:txBody>
      </p:sp>
      <p:sp>
        <p:nvSpPr>
          <p:cNvPr id="415" name="Google Shape;415;p2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a:extLst>
            <a:ext uri="{FF2B5EF4-FFF2-40B4-BE49-F238E27FC236}">
              <a16:creationId xmlns:a16="http://schemas.microsoft.com/office/drawing/2014/main" id="{1640AFED-BEEC-550F-CC5F-302A7C8BC299}"/>
            </a:ext>
          </a:extLst>
        </p:cNvPr>
        <p:cNvGrpSpPr/>
        <p:nvPr/>
      </p:nvGrpSpPr>
      <p:grpSpPr>
        <a:xfrm>
          <a:off x="0" y="0"/>
          <a:ext cx="0" cy="0"/>
          <a:chOff x="0" y="0"/>
          <a:chExt cx="0" cy="0"/>
        </a:xfrm>
      </p:grpSpPr>
      <p:sp>
        <p:nvSpPr>
          <p:cNvPr id="413" name="Google Shape;413;p21:notes">
            <a:extLst>
              <a:ext uri="{FF2B5EF4-FFF2-40B4-BE49-F238E27FC236}">
                <a16:creationId xmlns:a16="http://schemas.microsoft.com/office/drawing/2014/main" id="{30305B86-A45B-4E78-0389-0FE7E0A9C339}"/>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414" name="Google Shape;414;p21:notes">
            <a:extLst>
              <a:ext uri="{FF2B5EF4-FFF2-40B4-BE49-F238E27FC236}">
                <a16:creationId xmlns:a16="http://schemas.microsoft.com/office/drawing/2014/main" id="{2375A0CE-C7BE-6E08-63EE-BCC175187655}"/>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note: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Use this as a fault map. Link each symptom to possible causes and what evidence would be gathered.</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Prompt: why might solar thermal pump failure lead to overheating?</a:t>
            </a:r>
            <a:endParaRPr sz="1200" dirty="0">
              <a:solidFill>
                <a:schemeClr val="dk1"/>
              </a:solidFill>
              <a:latin typeface="Arial"/>
              <a:ea typeface="Arial"/>
              <a:cs typeface="Arial"/>
              <a:sym typeface="Arial"/>
            </a:endParaRPr>
          </a:p>
          <a:p>
            <a:pPr marL="0" lvl="0" indent="0" algn="l" rtl="0">
              <a:spcBef>
                <a:spcPts val="360"/>
              </a:spcBef>
              <a:spcAft>
                <a:spcPts val="0"/>
              </a:spcAft>
              <a:buNone/>
            </a:pPr>
            <a:endParaRPr dirty="0"/>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 customer reports that their solar thermal system is not contributing much hot water. The controller shows a high collector temperature but the cylinder temperature remains low. This suggests that heat is being collected but not transferred effectively.</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Possible causes include pump failure, air lock, blocked strainer, degraded glycol, faulty sensor or incorrect controller settings. The engineer should check controller readings, pump operation, system pressure, flow, glycol condition and fault history before deciding whether the pump or another component is at fault.</a:t>
            </a: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0" lvl="0" indent="0" algn="l" rtl="0">
              <a:lnSpc>
                <a:spcPct val="115000"/>
              </a:lnSpc>
              <a:spcBef>
                <a:spcPts val="1200"/>
              </a:spcBef>
              <a:spcAft>
                <a:spcPts val="0"/>
              </a:spcAft>
              <a:buClr>
                <a:schemeClr val="dk1"/>
              </a:buClr>
              <a:buSzPts val="1100"/>
              <a:buFont typeface="Arial"/>
              <a:buNone/>
            </a:pPr>
            <a:r>
              <a:rPr lang="en-GB" sz="1100" b="1" dirty="0"/>
              <a:t>Solar thermal faults often relate to pressure, flow, glycol condition and control operation.</a:t>
            </a:r>
            <a:br>
              <a:rPr lang="en-GB" sz="1100" b="1" dirty="0"/>
            </a:br>
            <a:r>
              <a:rPr lang="en-GB" sz="1100" dirty="0"/>
              <a:t>A high collector temperature with poor cylinder heating usually means the system is not moving or transferring heat correctly.</a:t>
            </a:r>
            <a:endParaRPr sz="1100" dirty="0"/>
          </a:p>
        </p:txBody>
      </p:sp>
      <p:sp>
        <p:nvSpPr>
          <p:cNvPr id="415" name="Google Shape;415;p21:notes">
            <a:extLst>
              <a:ext uri="{FF2B5EF4-FFF2-40B4-BE49-F238E27FC236}">
                <a16:creationId xmlns:a16="http://schemas.microsoft.com/office/drawing/2014/main" id="{958BF895-CF18-AB2F-DB40-675A02233324}"/>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extLst>
      <p:ext uri="{BB962C8B-B14F-4D97-AF65-F5344CB8AC3E}">
        <p14:creationId xmlns:p14="http://schemas.microsoft.com/office/powerpoint/2010/main" val="6269460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p22: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453" name="Google Shape;453;p2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activity:</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Learners create an evidence chain:</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1) Questions to ask customer</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2) Visual/listening checks</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3) Operational readings</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4) Potential tests</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5) When to refer</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a:solidFill>
                  <a:schemeClr val="dk1"/>
                </a:solidFill>
                <a:latin typeface="Arial"/>
                <a:ea typeface="Arial"/>
                <a:cs typeface="Arial"/>
                <a:sym typeface="Arial"/>
              </a:rPr>
              <a:t>Refer to Daikin example: minimum flow not guaranteed can generate a flow error on some models; always use model-specific manual.</a:t>
            </a:r>
            <a:endParaRPr sz="1200" dirty="0">
              <a:solidFill>
                <a:schemeClr val="dk1"/>
              </a:solidFill>
              <a:latin typeface="Arial"/>
              <a:ea typeface="Arial"/>
              <a:cs typeface="Arial"/>
              <a:sym typeface="Arial"/>
            </a:endParaRPr>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 customer says the ASHP keeps alarming in the morning and the upstairs radiators are cold. The engineer checks the controller and finds a low-flow alarm. Instead of replacing the pump immediately, they check pressure, air, valve positions, filters, pump mode and zone status.</a:t>
            </a:r>
            <a:endParaRPr sz="1100" dirty="0"/>
          </a:p>
          <a:p>
            <a:pPr marL="0" lvl="0" indent="0" algn="l" rtl="0">
              <a:lnSpc>
                <a:spcPct val="115000"/>
              </a:lnSpc>
              <a:spcBef>
                <a:spcPts val="1200"/>
              </a:spcBef>
              <a:spcAft>
                <a:spcPts val="0"/>
              </a:spcAft>
              <a:buClr>
                <a:schemeClr val="dk1"/>
              </a:buClr>
              <a:buSzPts val="1100"/>
              <a:buFont typeface="Arial"/>
              <a:buNone/>
            </a:pPr>
            <a:r>
              <a:rPr lang="en-GB" sz="1100" dirty="0"/>
              <a:t>The system pressure is slightly low, the magnetic filter is restricted, and several upstairs TRVs are nearly closed. After cleaning the filter, restoring pressure within competence, opening the TRVs correctly and retesting, the upstairs radiators begin to heat. The flow/return ΔT improves and the alarm does not return.</a:t>
            </a: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0" lvl="0" indent="0" algn="l" rtl="0">
              <a:lnSpc>
                <a:spcPct val="115000"/>
              </a:lnSpc>
              <a:spcBef>
                <a:spcPts val="1200"/>
              </a:spcBef>
              <a:spcAft>
                <a:spcPts val="0"/>
              </a:spcAft>
              <a:buClr>
                <a:schemeClr val="dk1"/>
              </a:buClr>
              <a:buSzPts val="1100"/>
              <a:buFont typeface="Arial"/>
              <a:buNone/>
            </a:pPr>
            <a:r>
              <a:rPr lang="en-GB" sz="1100" b="1" dirty="0"/>
              <a:t>A low-flow alarm does not automatically mean the heat pump has failed.</a:t>
            </a:r>
            <a:br>
              <a:rPr lang="en-GB" sz="1100" b="1" dirty="0"/>
            </a:br>
            <a:r>
              <a:rPr lang="en-GB" sz="1100" dirty="0"/>
              <a:t>In low carbon systems, flow faults often come from the wider heating system: pressure, air, filters, valves, zoning, emitters, controls or design.</a:t>
            </a:r>
            <a:endParaRPr sz="1100" dirty="0"/>
          </a:p>
        </p:txBody>
      </p:sp>
      <p:sp>
        <p:nvSpPr>
          <p:cNvPr id="454" name="Google Shape;454;p2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p23: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472" name="Google Shape;472;p2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note: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Link to K1.42/K1.44/K1.45. Maintenance records allow trend analysis: pressure loss, increasing ΔT, repeated fault codes, worsening glycol condition or customer control changes.</a:t>
            </a:r>
            <a:endParaRPr sz="1200" dirty="0">
              <a:solidFill>
                <a:schemeClr val="dk1"/>
              </a:solidFill>
              <a:latin typeface="Arial"/>
              <a:ea typeface="Arial"/>
              <a:cs typeface="Arial"/>
              <a:sym typeface="Arial"/>
            </a:endParaRPr>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 customer reports repeated low-flow faults on an ASHP. During maintenance, the engineer finds a blocked magnetic filter, low system pressure and several TRVs fully closed. The heat pump itself has not failed; the system conditions are preventing correct flow. The engineer cleans the filter, restores pressure within competence, explains suitable TRV use, retests flow/return temperatures and records the findings.</a:t>
            </a: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0" lvl="0" indent="0" algn="l" rtl="0">
              <a:lnSpc>
                <a:spcPct val="115000"/>
              </a:lnSpc>
              <a:spcBef>
                <a:spcPts val="1200"/>
              </a:spcBef>
              <a:spcAft>
                <a:spcPts val="0"/>
              </a:spcAft>
              <a:buClr>
                <a:schemeClr val="dk1"/>
              </a:buClr>
              <a:buSzPts val="1100"/>
              <a:buFont typeface="Arial"/>
              <a:buNone/>
            </a:pPr>
            <a:r>
              <a:rPr lang="en-GB" sz="1100" b="1" dirty="0"/>
              <a:t>Maintenance is preventative fault-finding.</a:t>
            </a:r>
            <a:br>
              <a:rPr lang="en-GB" sz="1100" b="1" dirty="0"/>
            </a:br>
            <a:r>
              <a:rPr lang="en-GB" sz="1100" dirty="0"/>
              <a:t>It checks the system before failure occurs, identifies early warning signs, protects efficiency and helps customers use the system correctly.</a:t>
            </a:r>
            <a:endParaRPr sz="1100" dirty="0"/>
          </a:p>
        </p:txBody>
      </p:sp>
      <p:sp>
        <p:nvSpPr>
          <p:cNvPr id="473" name="Google Shape;473;p2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a:extLst>
            <a:ext uri="{FF2B5EF4-FFF2-40B4-BE49-F238E27FC236}">
              <a16:creationId xmlns:a16="http://schemas.microsoft.com/office/drawing/2014/main" id="{F902D7FE-CFD5-3B1D-BC44-BFF607FB433A}"/>
            </a:ext>
          </a:extLst>
        </p:cNvPr>
        <p:cNvGrpSpPr/>
        <p:nvPr/>
      </p:nvGrpSpPr>
      <p:grpSpPr>
        <a:xfrm>
          <a:off x="0" y="0"/>
          <a:ext cx="0" cy="0"/>
          <a:chOff x="0" y="0"/>
          <a:chExt cx="0" cy="0"/>
        </a:xfrm>
      </p:grpSpPr>
      <p:sp>
        <p:nvSpPr>
          <p:cNvPr id="471" name="Google Shape;471;p23:notes">
            <a:extLst>
              <a:ext uri="{FF2B5EF4-FFF2-40B4-BE49-F238E27FC236}">
                <a16:creationId xmlns:a16="http://schemas.microsoft.com/office/drawing/2014/main" id="{5BE3F27E-E1DB-9C73-C872-31AF3AD3B301}"/>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472" name="Google Shape;472;p23:notes">
            <a:extLst>
              <a:ext uri="{FF2B5EF4-FFF2-40B4-BE49-F238E27FC236}">
                <a16:creationId xmlns:a16="http://schemas.microsoft.com/office/drawing/2014/main" id="{0DF114B6-7C8B-BE8B-E967-440B91311F4F}"/>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note: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Link to K1.42/K1.44/K1.45. Maintenance records allow trend analysis: pressure loss, increasing ΔT, repeated fault codes, worsening glycol condition or customer control changes.</a:t>
            </a:r>
            <a:endParaRPr sz="1200" dirty="0">
              <a:solidFill>
                <a:schemeClr val="dk1"/>
              </a:solidFill>
              <a:latin typeface="Arial"/>
              <a:ea typeface="Arial"/>
              <a:cs typeface="Arial"/>
              <a:sym typeface="Arial"/>
            </a:endParaRPr>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 customer reports repeated low-flow faults on an ASHP. During maintenance, the engineer finds a blocked magnetic filter, low system pressure and several TRVs fully closed. The heat pump itself has not failed; the system conditions are preventing correct flow. The engineer cleans the filter, restores pressure within competence, explains suitable TRV use, retests flow/return temperatures and records the findings.</a:t>
            </a: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0" lvl="0" indent="0" algn="l" rtl="0">
              <a:lnSpc>
                <a:spcPct val="115000"/>
              </a:lnSpc>
              <a:spcBef>
                <a:spcPts val="1200"/>
              </a:spcBef>
              <a:spcAft>
                <a:spcPts val="0"/>
              </a:spcAft>
              <a:buClr>
                <a:schemeClr val="dk1"/>
              </a:buClr>
              <a:buSzPts val="1100"/>
              <a:buFont typeface="Arial"/>
              <a:buNone/>
            </a:pPr>
            <a:r>
              <a:rPr lang="en-GB" sz="1100" b="1" dirty="0"/>
              <a:t>Maintenance is preventative fault-finding.</a:t>
            </a:r>
            <a:br>
              <a:rPr lang="en-GB" sz="1100" b="1" dirty="0"/>
            </a:br>
            <a:r>
              <a:rPr lang="en-GB" sz="1100" dirty="0"/>
              <a:t>It checks the system before failure occurs, identifies early warning signs, protects efficiency and helps customers use the system correctly.</a:t>
            </a:r>
            <a:endParaRPr sz="1100" dirty="0"/>
          </a:p>
        </p:txBody>
      </p:sp>
      <p:sp>
        <p:nvSpPr>
          <p:cNvPr id="473" name="Google Shape;473;p23:notes">
            <a:extLst>
              <a:ext uri="{FF2B5EF4-FFF2-40B4-BE49-F238E27FC236}">
                <a16:creationId xmlns:a16="http://schemas.microsoft.com/office/drawing/2014/main" id="{FAAA9157-A314-BCC6-97DB-EF03B8AF840D}"/>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extLst>
      <p:ext uri="{BB962C8B-B14F-4D97-AF65-F5344CB8AC3E}">
        <p14:creationId xmlns:p14="http://schemas.microsoft.com/office/powerpoint/2010/main" val="220072514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a:extLst>
            <a:ext uri="{FF2B5EF4-FFF2-40B4-BE49-F238E27FC236}">
              <a16:creationId xmlns:a16="http://schemas.microsoft.com/office/drawing/2014/main" id="{07D5908E-FFED-7BCA-108B-D2E7F49FC733}"/>
            </a:ext>
          </a:extLst>
        </p:cNvPr>
        <p:cNvGrpSpPr/>
        <p:nvPr/>
      </p:nvGrpSpPr>
      <p:grpSpPr>
        <a:xfrm>
          <a:off x="0" y="0"/>
          <a:ext cx="0" cy="0"/>
          <a:chOff x="0" y="0"/>
          <a:chExt cx="0" cy="0"/>
        </a:xfrm>
      </p:grpSpPr>
      <p:sp>
        <p:nvSpPr>
          <p:cNvPr id="471" name="Google Shape;471;p23:notes">
            <a:extLst>
              <a:ext uri="{FF2B5EF4-FFF2-40B4-BE49-F238E27FC236}">
                <a16:creationId xmlns:a16="http://schemas.microsoft.com/office/drawing/2014/main" id="{8C5F8CB9-B693-F507-F501-B95BB51877B5}"/>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472" name="Google Shape;472;p23:notes">
            <a:extLst>
              <a:ext uri="{FF2B5EF4-FFF2-40B4-BE49-F238E27FC236}">
                <a16:creationId xmlns:a16="http://schemas.microsoft.com/office/drawing/2014/main" id="{96AF9EF4-4BCA-BF3A-EE3A-7506B0845199}"/>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dirty="0">
                <a:solidFill>
                  <a:schemeClr val="dk1"/>
                </a:solidFill>
                <a:latin typeface="Arial"/>
                <a:ea typeface="Arial"/>
                <a:cs typeface="Arial"/>
                <a:sym typeface="Arial"/>
              </a:rPr>
              <a:t>Tutor note: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Link to K1.42/K1.44/K1.45. Maintenance records allow trend analysis: pressure loss, increasing ΔT, repeated fault codes, worsening glycol condition or customer control changes.</a:t>
            </a:r>
            <a:endParaRPr sz="1200" dirty="0">
              <a:solidFill>
                <a:schemeClr val="dk1"/>
              </a:solidFill>
              <a:latin typeface="Arial"/>
              <a:ea typeface="Arial"/>
              <a:cs typeface="Arial"/>
              <a:sym typeface="Arial"/>
            </a:endParaRPr>
          </a:p>
          <a:p>
            <a:pPr marL="0" lvl="0" indent="0" algn="l" rtl="0">
              <a:lnSpc>
                <a:spcPct val="115000"/>
              </a:lnSpc>
              <a:spcBef>
                <a:spcPts val="1400"/>
              </a:spcBef>
              <a:spcAft>
                <a:spcPts val="0"/>
              </a:spcAft>
              <a:buClr>
                <a:schemeClr val="dk1"/>
              </a:buClr>
              <a:buSzPts val="1100"/>
              <a:buFont typeface="Arial"/>
              <a:buNone/>
            </a:pPr>
            <a:r>
              <a:rPr lang="en-GB" sz="1300" b="1" dirty="0"/>
              <a:t>Tutor example</a:t>
            </a:r>
            <a:endParaRPr sz="1300" b="1" dirty="0"/>
          </a:p>
          <a:p>
            <a:pPr marL="0" lvl="0" indent="0" algn="l" rtl="0">
              <a:lnSpc>
                <a:spcPct val="115000"/>
              </a:lnSpc>
              <a:spcBef>
                <a:spcPts val="1200"/>
              </a:spcBef>
              <a:spcAft>
                <a:spcPts val="0"/>
              </a:spcAft>
              <a:buClr>
                <a:schemeClr val="dk1"/>
              </a:buClr>
              <a:buSzPts val="1100"/>
              <a:buFont typeface="Arial"/>
              <a:buNone/>
            </a:pPr>
            <a:r>
              <a:rPr lang="en-GB" sz="1100" dirty="0"/>
              <a:t>A customer reports repeated low-flow faults on an ASHP. During maintenance, the engineer finds a blocked magnetic filter, low system pressure and several TRVs fully closed. The heat pump itself has not failed; the system conditions are preventing correct flow. The engineer cleans the filter, restores pressure within competence, explains suitable TRV use, retests flow/return temperatures and records the findings.</a:t>
            </a:r>
            <a:endParaRPr sz="1100" dirty="0"/>
          </a:p>
          <a:p>
            <a:pPr marL="0" lvl="0" indent="0" algn="l" rtl="0">
              <a:lnSpc>
                <a:spcPct val="115000"/>
              </a:lnSpc>
              <a:spcBef>
                <a:spcPts val="1400"/>
              </a:spcBef>
              <a:spcAft>
                <a:spcPts val="0"/>
              </a:spcAft>
              <a:buClr>
                <a:schemeClr val="dk1"/>
              </a:buClr>
              <a:buSzPts val="1100"/>
              <a:buFont typeface="Arial"/>
              <a:buNone/>
            </a:pPr>
            <a:r>
              <a:rPr lang="en-GB" sz="1300" b="1" dirty="0"/>
              <a:t>Learner takeaway</a:t>
            </a:r>
            <a:endParaRPr sz="1300" b="1" dirty="0"/>
          </a:p>
          <a:p>
            <a:pPr marL="0" lvl="0" indent="0" algn="l" rtl="0">
              <a:lnSpc>
                <a:spcPct val="115000"/>
              </a:lnSpc>
              <a:spcBef>
                <a:spcPts val="1200"/>
              </a:spcBef>
              <a:spcAft>
                <a:spcPts val="0"/>
              </a:spcAft>
              <a:buClr>
                <a:schemeClr val="dk1"/>
              </a:buClr>
              <a:buSzPts val="1100"/>
              <a:buFont typeface="Arial"/>
              <a:buNone/>
            </a:pPr>
            <a:r>
              <a:rPr lang="en-GB" sz="1100" b="1" dirty="0"/>
              <a:t>Maintenance is preventative fault-finding.</a:t>
            </a:r>
            <a:br>
              <a:rPr lang="en-GB" sz="1100" b="1" dirty="0"/>
            </a:br>
            <a:r>
              <a:rPr lang="en-GB" sz="1100" dirty="0"/>
              <a:t>It checks the system before failure occurs, identifies early warning signs, protects efficiency and helps customers use the system correctly.</a:t>
            </a:r>
            <a:endParaRPr sz="1100" dirty="0"/>
          </a:p>
        </p:txBody>
      </p:sp>
      <p:sp>
        <p:nvSpPr>
          <p:cNvPr id="473" name="Google Shape;473;p23:notes">
            <a:extLst>
              <a:ext uri="{FF2B5EF4-FFF2-40B4-BE49-F238E27FC236}">
                <a16:creationId xmlns:a16="http://schemas.microsoft.com/office/drawing/2014/main" id="{276584F4-EC7F-C774-6CEB-6C56174EB903}"/>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extLst>
      <p:ext uri="{BB962C8B-B14F-4D97-AF65-F5344CB8AC3E}">
        <p14:creationId xmlns:p14="http://schemas.microsoft.com/office/powerpoint/2010/main" val="247564439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Google Shape;507;p24: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508" name="Google Shape;508;p2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Suggested answers:</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1) Poor installation, inadequate design, user error, environmental factors, component malfunction.</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2) Blockage, air, low pressure, closed valve, pump issue, undersized pipe, dirty strainer.</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3) Air, sludge, poor balancing, low flow, undersized emitter, closed valve.</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4) Refrigerant leak, pressure trips linked to refrigerant circuit, PCB/manufacturer-only faults, fixed electrical safety issues.</a:t>
            </a:r>
            <a:endParaRPr dirty="0"/>
          </a:p>
          <a:p>
            <a:pPr marL="0" lvl="0" indent="0" algn="l" rtl="0">
              <a:spcBef>
                <a:spcPts val="360"/>
              </a:spcBef>
              <a:spcAft>
                <a:spcPts val="0"/>
              </a:spcAft>
              <a:buNone/>
            </a:pPr>
            <a:r>
              <a:rPr lang="en-GB" sz="1200" dirty="0">
                <a:solidFill>
                  <a:schemeClr val="dk1"/>
                </a:solidFill>
                <a:latin typeface="Arial"/>
                <a:ea typeface="Arial"/>
                <a:cs typeface="Arial"/>
                <a:sym typeface="Arial"/>
              </a:rPr>
              <a:t>5) Leaks, pump failure, control failure, expansion vessel losing pressure, incorrect glycol, blockages.</a:t>
            </a:r>
            <a:endParaRPr dirty="0"/>
          </a:p>
          <a:p>
            <a:pPr marL="0" lvl="0" indent="0" algn="l" rtl="0">
              <a:spcBef>
                <a:spcPts val="360"/>
              </a:spcBef>
              <a:spcAft>
                <a:spcPts val="0"/>
              </a:spcAft>
              <a:buNone/>
            </a:pPr>
            <a:endParaRPr sz="1200" dirty="0">
              <a:solidFill>
                <a:schemeClr val="dk1"/>
              </a:solidFill>
              <a:latin typeface="Arial"/>
              <a:ea typeface="Arial"/>
              <a:cs typeface="Arial"/>
              <a:sym typeface="Arial"/>
            </a:endParaRPr>
          </a:p>
          <a:p>
            <a:pPr marL="0" lvl="0" indent="0" algn="l" rtl="0">
              <a:spcBef>
                <a:spcPts val="360"/>
              </a:spcBef>
              <a:spcAft>
                <a:spcPts val="0"/>
              </a:spcAft>
              <a:buNone/>
            </a:pPr>
            <a:r>
              <a:rPr lang="en-GB" sz="1200" dirty="0" err="1">
                <a:solidFill>
                  <a:schemeClr val="dk1"/>
                </a:solidFill>
                <a:latin typeface="Arial"/>
                <a:ea typeface="Arial"/>
                <a:cs typeface="Arial"/>
                <a:sym typeface="Arial"/>
              </a:rPr>
              <a:t>Wordwall</a:t>
            </a:r>
            <a:r>
              <a:rPr lang="en-GB" sz="1200" dirty="0">
                <a:solidFill>
                  <a:schemeClr val="dk1"/>
                </a:solidFill>
                <a:latin typeface="Arial"/>
                <a:ea typeface="Arial"/>
                <a:cs typeface="Arial"/>
                <a:sym typeface="Arial"/>
              </a:rPr>
              <a:t>/Quizizz recap created separately.</a:t>
            </a:r>
            <a:endParaRPr dirty="0"/>
          </a:p>
        </p:txBody>
      </p:sp>
      <p:sp>
        <p:nvSpPr>
          <p:cNvPr id="509" name="Google Shape;509;p2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p25:notes"/>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529" name="Google Shape;529;p2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a:solidFill>
                  <a:schemeClr val="dk1"/>
                </a:solidFill>
                <a:latin typeface="Arial"/>
                <a:ea typeface="Arial"/>
                <a:cs typeface="Arial"/>
                <a:sym typeface="Arial"/>
              </a:rPr>
              <a:t>Final tutor prompt: ask learners to complete the sentence: 'A symptom becomes useful when…'.</a:t>
            </a:r>
            <a:endParaRPr/>
          </a:p>
        </p:txBody>
      </p:sp>
      <p:sp>
        <p:nvSpPr>
          <p:cNvPr id="530" name="Google Shape;530;p2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a:extLst>
            <a:ext uri="{FF2B5EF4-FFF2-40B4-BE49-F238E27FC236}">
              <a16:creationId xmlns:a16="http://schemas.microsoft.com/office/drawing/2014/main" id="{93090D4D-2FEC-152A-4A59-CC00DAFB1521}"/>
            </a:ext>
          </a:extLst>
        </p:cNvPr>
        <p:cNvGrpSpPr/>
        <p:nvPr/>
      </p:nvGrpSpPr>
      <p:grpSpPr>
        <a:xfrm>
          <a:off x="0" y="0"/>
          <a:ext cx="0" cy="0"/>
          <a:chOff x="0" y="0"/>
          <a:chExt cx="0" cy="0"/>
        </a:xfrm>
      </p:grpSpPr>
      <p:sp>
        <p:nvSpPr>
          <p:cNvPr id="296" name="Google Shape;296;p25:notes">
            <a:extLst>
              <a:ext uri="{FF2B5EF4-FFF2-40B4-BE49-F238E27FC236}">
                <a16:creationId xmlns:a16="http://schemas.microsoft.com/office/drawing/2014/main" id="{1EEA1E99-A855-2CB5-3919-015ADDA3CD45}"/>
              </a:ext>
            </a:extLst>
          </p:cNvPr>
          <p:cNvSpPr>
            <a:spLocks noGrp="1" noRot="1" noChangeAspect="1"/>
          </p:cNvSpPr>
          <p:nvPr>
            <p:ph type="sldImg" idx="2"/>
          </p:nvPr>
        </p:nvSpPr>
        <p:spPr>
          <a:xfrm>
            <a:off x="361950" y="685800"/>
            <a:ext cx="61341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
            <a:headEnd type="none" w="sm" len="sm"/>
            <a:tailEnd type="none" w="sm" len="sm"/>
          </a:ln>
        </p:spPr>
      </p:sp>
      <p:sp>
        <p:nvSpPr>
          <p:cNvPr id="297" name="Google Shape;297;p25:notes">
            <a:extLst>
              <a:ext uri="{FF2B5EF4-FFF2-40B4-BE49-F238E27FC236}">
                <a16:creationId xmlns:a16="http://schemas.microsoft.com/office/drawing/2014/main" id="{761143CC-05DB-9FB7-203D-EDBEFA80D206}"/>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98" name="Google Shape;298;p25:notes">
            <a:extLst>
              <a:ext uri="{FF2B5EF4-FFF2-40B4-BE49-F238E27FC236}">
                <a16:creationId xmlns:a16="http://schemas.microsoft.com/office/drawing/2014/main" id="{D3BC8345-829D-9D01-C3B4-5DE9C46CA1C9}"/>
              </a:ext>
            </a:extLst>
          </p:cNvPr>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6153304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ext only" preserve="1">
  <p:cSld name="text only">
    <p:spTree>
      <p:nvGrpSpPr>
        <p:cNvPr id="1" name="Shape 44"/>
        <p:cNvGrpSpPr/>
        <p:nvPr/>
      </p:nvGrpSpPr>
      <p:grpSpPr>
        <a:xfrm>
          <a:off x="0" y="0"/>
          <a:ext cx="0" cy="0"/>
          <a:chOff x="0" y="0"/>
          <a:chExt cx="0" cy="0"/>
        </a:xfrm>
      </p:grpSpPr>
      <p:sp>
        <p:nvSpPr>
          <p:cNvPr id="45" name="Google Shape;45;p7"/>
          <p:cNvSpPr txBox="1">
            <a:spLocks noGrp="1"/>
          </p:cNvSpPr>
          <p:nvPr>
            <p:ph type="title"/>
          </p:nvPr>
        </p:nvSpPr>
        <p:spPr>
          <a:xfrm>
            <a:off x="252000" y="960029"/>
            <a:ext cx="11628600" cy="644644"/>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6" name="Google Shape;46;p7"/>
          <p:cNvSpPr txBox="1">
            <a:spLocks noGrp="1"/>
          </p:cNvSpPr>
          <p:nvPr>
            <p:ph type="body" idx="1"/>
          </p:nvPr>
        </p:nvSpPr>
        <p:spPr>
          <a:xfrm>
            <a:off x="360000" y="1800000"/>
            <a:ext cx="9360300" cy="4140000"/>
          </a:xfrm>
          <a:prstGeom prst="rect">
            <a:avLst/>
          </a:prstGeom>
          <a:noFill/>
          <a:ln>
            <a:noFill/>
          </a:ln>
        </p:spPr>
        <p:txBody>
          <a:bodyPr spcFirstLastPara="1" wrap="square" lIns="0" tIns="0" rIns="0" bIns="0" anchor="t" anchorCtr="0">
            <a:noAutofit/>
          </a:bodyPr>
          <a:lstStyle>
            <a:lvl1pPr marL="451375" lvl="0" indent="-225687" algn="l">
              <a:lnSpc>
                <a:spcPct val="110000"/>
              </a:lnSpc>
              <a:spcBef>
                <a:spcPts val="0"/>
              </a:spcBef>
              <a:spcAft>
                <a:spcPts val="0"/>
              </a:spcAft>
              <a:buSzPts val="1400"/>
              <a:buNone/>
              <a:defRPr sz="2370"/>
            </a:lvl1pPr>
            <a:lvl2pPr marL="902751" lvl="1" indent="-376146" algn="l">
              <a:lnSpc>
                <a:spcPct val="100375"/>
              </a:lnSpc>
              <a:spcBef>
                <a:spcPts val="1184"/>
              </a:spcBef>
              <a:spcAft>
                <a:spcPts val="0"/>
              </a:spcAft>
              <a:buClr>
                <a:srgbClr val="FC4421"/>
              </a:buClr>
              <a:buSzPts val="2400"/>
              <a:buChar char="•"/>
              <a:defRPr sz="2370"/>
            </a:lvl2pPr>
            <a:lvl3pPr marL="1354126" lvl="2" indent="-225687" algn="l">
              <a:lnSpc>
                <a:spcPct val="83666"/>
              </a:lnSpc>
              <a:spcBef>
                <a:spcPts val="496"/>
              </a:spcBef>
              <a:spcAft>
                <a:spcPts val="0"/>
              </a:spcAft>
              <a:buSzPts val="1400"/>
              <a:buNone/>
              <a:defRPr sz="2370"/>
            </a:lvl3pPr>
            <a:lvl4pPr marL="1805502" lvl="3" indent="-376146" algn="l">
              <a:lnSpc>
                <a:spcPct val="83666"/>
              </a:lnSpc>
              <a:spcBef>
                <a:spcPts val="496"/>
              </a:spcBef>
              <a:spcAft>
                <a:spcPts val="0"/>
              </a:spcAft>
              <a:buClr>
                <a:srgbClr val="FC4421"/>
              </a:buClr>
              <a:buSzPts val="2400"/>
              <a:buChar char="•"/>
              <a:defRPr sz="2370"/>
            </a:lvl4pPr>
            <a:lvl5pPr marL="2256878" lvl="4" indent="-376146" algn="l">
              <a:lnSpc>
                <a:spcPct val="83666"/>
              </a:lnSpc>
              <a:spcBef>
                <a:spcPts val="496"/>
              </a:spcBef>
              <a:spcAft>
                <a:spcPts val="0"/>
              </a:spcAft>
              <a:buClr>
                <a:schemeClr val="dk1"/>
              </a:buClr>
              <a:buSzPts val="2400"/>
              <a:buChar char="–"/>
              <a:defRPr sz="2370"/>
            </a:lvl5pPr>
            <a:lvl6pPr marL="2708253" lvl="5" indent="-338532" algn="l">
              <a:spcBef>
                <a:spcPts val="496"/>
              </a:spcBef>
              <a:spcAft>
                <a:spcPts val="0"/>
              </a:spcAft>
              <a:buClr>
                <a:schemeClr val="dk1"/>
              </a:buClr>
              <a:buSzPts val="1800"/>
              <a:buChar char="»"/>
              <a:defRPr/>
            </a:lvl6pPr>
            <a:lvl7pPr marL="3159627" lvl="6" indent="-338532" algn="l">
              <a:spcBef>
                <a:spcPts val="356"/>
              </a:spcBef>
              <a:spcAft>
                <a:spcPts val="0"/>
              </a:spcAft>
              <a:buSzPts val="1800"/>
              <a:buChar char="»"/>
              <a:defRPr/>
            </a:lvl7pPr>
            <a:lvl8pPr marL="3611004" lvl="7" indent="-338532" algn="l">
              <a:spcBef>
                <a:spcPts val="356"/>
              </a:spcBef>
              <a:spcAft>
                <a:spcPts val="0"/>
              </a:spcAft>
              <a:buClr>
                <a:schemeClr val="dk1"/>
              </a:buClr>
              <a:buSzPts val="1800"/>
              <a:buChar char="»"/>
              <a:defRPr/>
            </a:lvl8pPr>
            <a:lvl9pPr marL="4062379" lvl="8" indent="-338532" algn="l">
              <a:spcBef>
                <a:spcPts val="356"/>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2907285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ext and image" preserve="1">
  <p:cSld name="text and image">
    <p:spTree>
      <p:nvGrpSpPr>
        <p:cNvPr id="1" name="Shape 47"/>
        <p:cNvGrpSpPr/>
        <p:nvPr/>
      </p:nvGrpSpPr>
      <p:grpSpPr>
        <a:xfrm>
          <a:off x="0" y="0"/>
          <a:ext cx="0" cy="0"/>
          <a:chOff x="0" y="0"/>
          <a:chExt cx="0" cy="0"/>
        </a:xfrm>
      </p:grpSpPr>
      <p:sp>
        <p:nvSpPr>
          <p:cNvPr id="48" name="Google Shape;48;p8"/>
          <p:cNvSpPr txBox="1">
            <a:spLocks noGrp="1"/>
          </p:cNvSpPr>
          <p:nvPr>
            <p:ph type="title"/>
          </p:nvPr>
        </p:nvSpPr>
        <p:spPr>
          <a:xfrm>
            <a:off x="252000" y="960029"/>
            <a:ext cx="11628600" cy="644644"/>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9" name="Google Shape;49;p8"/>
          <p:cNvSpPr txBox="1">
            <a:spLocks noGrp="1"/>
          </p:cNvSpPr>
          <p:nvPr>
            <p:ph type="body" idx="1"/>
          </p:nvPr>
        </p:nvSpPr>
        <p:spPr>
          <a:xfrm>
            <a:off x="360000" y="1800000"/>
            <a:ext cx="7560000" cy="4140000"/>
          </a:xfrm>
          <a:prstGeom prst="rect">
            <a:avLst/>
          </a:prstGeom>
          <a:noFill/>
          <a:ln>
            <a:noFill/>
          </a:ln>
        </p:spPr>
        <p:txBody>
          <a:bodyPr spcFirstLastPara="1" wrap="square" lIns="0" tIns="0" rIns="0" bIns="0" anchor="t" anchorCtr="0">
            <a:noAutofit/>
          </a:bodyPr>
          <a:lstStyle>
            <a:lvl1pPr marL="451375" lvl="0" indent="-225687" algn="l">
              <a:lnSpc>
                <a:spcPct val="110000"/>
              </a:lnSpc>
              <a:spcBef>
                <a:spcPts val="0"/>
              </a:spcBef>
              <a:spcAft>
                <a:spcPts val="0"/>
              </a:spcAft>
              <a:buSzPts val="1400"/>
              <a:buNone/>
              <a:defRPr sz="2370"/>
            </a:lvl1pPr>
            <a:lvl2pPr marL="902751" lvl="1" indent="-376146" algn="l">
              <a:lnSpc>
                <a:spcPct val="100375"/>
              </a:lnSpc>
              <a:spcBef>
                <a:spcPts val="1184"/>
              </a:spcBef>
              <a:spcAft>
                <a:spcPts val="0"/>
              </a:spcAft>
              <a:buClr>
                <a:srgbClr val="FC4421"/>
              </a:buClr>
              <a:buSzPts val="2400"/>
              <a:buChar char="•"/>
              <a:defRPr sz="2370"/>
            </a:lvl2pPr>
            <a:lvl3pPr marL="1354126" lvl="2" indent="-225687" algn="l">
              <a:lnSpc>
                <a:spcPct val="83666"/>
              </a:lnSpc>
              <a:spcBef>
                <a:spcPts val="496"/>
              </a:spcBef>
              <a:spcAft>
                <a:spcPts val="0"/>
              </a:spcAft>
              <a:buSzPts val="1400"/>
              <a:buNone/>
              <a:defRPr sz="2370"/>
            </a:lvl3pPr>
            <a:lvl4pPr marL="1805502" lvl="3" indent="-376146" algn="l">
              <a:lnSpc>
                <a:spcPct val="83666"/>
              </a:lnSpc>
              <a:spcBef>
                <a:spcPts val="496"/>
              </a:spcBef>
              <a:spcAft>
                <a:spcPts val="0"/>
              </a:spcAft>
              <a:buClr>
                <a:srgbClr val="FC4421"/>
              </a:buClr>
              <a:buSzPts val="2400"/>
              <a:buChar char="•"/>
              <a:defRPr sz="2370"/>
            </a:lvl4pPr>
            <a:lvl5pPr marL="2256878" lvl="4" indent="-376146" algn="l">
              <a:lnSpc>
                <a:spcPct val="83666"/>
              </a:lnSpc>
              <a:spcBef>
                <a:spcPts val="496"/>
              </a:spcBef>
              <a:spcAft>
                <a:spcPts val="0"/>
              </a:spcAft>
              <a:buClr>
                <a:schemeClr val="dk1"/>
              </a:buClr>
              <a:buSzPts val="2400"/>
              <a:buChar char="–"/>
              <a:defRPr sz="2370"/>
            </a:lvl5pPr>
            <a:lvl6pPr marL="2708253" lvl="5" indent="-338532" algn="l">
              <a:spcBef>
                <a:spcPts val="496"/>
              </a:spcBef>
              <a:spcAft>
                <a:spcPts val="0"/>
              </a:spcAft>
              <a:buClr>
                <a:schemeClr val="dk1"/>
              </a:buClr>
              <a:buSzPts val="1800"/>
              <a:buChar char="»"/>
              <a:defRPr/>
            </a:lvl6pPr>
            <a:lvl7pPr marL="3159627" lvl="6" indent="-338532" algn="l">
              <a:spcBef>
                <a:spcPts val="356"/>
              </a:spcBef>
              <a:spcAft>
                <a:spcPts val="0"/>
              </a:spcAft>
              <a:buSzPts val="1800"/>
              <a:buChar char="»"/>
              <a:defRPr/>
            </a:lvl7pPr>
            <a:lvl8pPr marL="3611004" lvl="7" indent="-338532" algn="l">
              <a:spcBef>
                <a:spcPts val="356"/>
              </a:spcBef>
              <a:spcAft>
                <a:spcPts val="0"/>
              </a:spcAft>
              <a:buClr>
                <a:schemeClr val="dk1"/>
              </a:buClr>
              <a:buSzPts val="1800"/>
              <a:buChar char="»"/>
              <a:defRPr/>
            </a:lvl8pPr>
            <a:lvl9pPr marL="4062379" lvl="8" indent="-338532" algn="l">
              <a:spcBef>
                <a:spcPts val="356"/>
              </a:spcBef>
              <a:spcAft>
                <a:spcPts val="0"/>
              </a:spcAft>
              <a:buClr>
                <a:schemeClr val="dk1"/>
              </a:buClr>
              <a:buSzPts val="1800"/>
              <a:buChar char="»"/>
              <a:defRPr/>
            </a:lvl9pPr>
          </a:lstStyle>
          <a:p>
            <a:endParaRPr/>
          </a:p>
        </p:txBody>
      </p:sp>
      <p:sp>
        <p:nvSpPr>
          <p:cNvPr id="50" name="Google Shape;50;p8"/>
          <p:cNvSpPr>
            <a:spLocks noGrp="1"/>
          </p:cNvSpPr>
          <p:nvPr>
            <p:ph type="pic" idx="2"/>
          </p:nvPr>
        </p:nvSpPr>
        <p:spPr>
          <a:xfrm>
            <a:off x="8280054" y="1800000"/>
            <a:ext cx="3600900" cy="4140000"/>
          </a:xfrm>
          <a:prstGeom prst="rect">
            <a:avLst/>
          </a:prstGeom>
          <a:noFill/>
          <a:ln>
            <a:noFill/>
          </a:ln>
        </p:spPr>
      </p:sp>
    </p:spTree>
    <p:extLst>
      <p:ext uri="{BB962C8B-B14F-4D97-AF65-F5344CB8AC3E}">
        <p14:creationId xmlns:p14="http://schemas.microsoft.com/office/powerpoint/2010/main" val="3121979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image left and text" preserve="1">
  <p:cSld name="image left and text">
    <p:spTree>
      <p:nvGrpSpPr>
        <p:cNvPr id="1" name="Shape 51"/>
        <p:cNvGrpSpPr/>
        <p:nvPr/>
      </p:nvGrpSpPr>
      <p:grpSpPr>
        <a:xfrm>
          <a:off x="0" y="0"/>
          <a:ext cx="0" cy="0"/>
          <a:chOff x="0" y="0"/>
          <a:chExt cx="0" cy="0"/>
        </a:xfrm>
      </p:grpSpPr>
      <p:sp>
        <p:nvSpPr>
          <p:cNvPr id="52" name="Google Shape;52;p9"/>
          <p:cNvSpPr txBox="1">
            <a:spLocks noGrp="1"/>
          </p:cNvSpPr>
          <p:nvPr>
            <p:ph type="title"/>
          </p:nvPr>
        </p:nvSpPr>
        <p:spPr>
          <a:xfrm>
            <a:off x="252000" y="960029"/>
            <a:ext cx="11628600" cy="644644"/>
          </a:xfrm>
          <a:prstGeom prst="rect">
            <a:avLst/>
          </a:prstGeom>
          <a:noFill/>
          <a:ln>
            <a:noFill/>
          </a:ln>
        </p:spPr>
        <p:txBody>
          <a:bodyPr spcFirstLastPara="1" wrap="square" lIns="91425" tIns="45700" rIns="91425" bIns="4570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3" name="Google Shape;53;p9"/>
          <p:cNvSpPr txBox="1">
            <a:spLocks noGrp="1"/>
          </p:cNvSpPr>
          <p:nvPr>
            <p:ph type="body" idx="1"/>
          </p:nvPr>
        </p:nvSpPr>
        <p:spPr>
          <a:xfrm>
            <a:off x="4320000" y="1799999"/>
            <a:ext cx="7560000" cy="4140000"/>
          </a:xfrm>
          <a:prstGeom prst="rect">
            <a:avLst/>
          </a:prstGeom>
          <a:noFill/>
          <a:ln>
            <a:noFill/>
          </a:ln>
        </p:spPr>
        <p:txBody>
          <a:bodyPr spcFirstLastPara="1" wrap="square" lIns="0" tIns="0" rIns="0" bIns="0" anchor="t" anchorCtr="0">
            <a:noAutofit/>
          </a:bodyPr>
          <a:lstStyle>
            <a:lvl1pPr marL="451375" lvl="0" indent="-225687" algn="l">
              <a:lnSpc>
                <a:spcPct val="110000"/>
              </a:lnSpc>
              <a:spcBef>
                <a:spcPts val="0"/>
              </a:spcBef>
              <a:spcAft>
                <a:spcPts val="0"/>
              </a:spcAft>
              <a:buSzPts val="1400"/>
              <a:buNone/>
              <a:defRPr sz="2370"/>
            </a:lvl1pPr>
            <a:lvl2pPr marL="902751" lvl="1" indent="-376146" algn="l">
              <a:lnSpc>
                <a:spcPct val="100375"/>
              </a:lnSpc>
              <a:spcBef>
                <a:spcPts val="1184"/>
              </a:spcBef>
              <a:spcAft>
                <a:spcPts val="0"/>
              </a:spcAft>
              <a:buClr>
                <a:srgbClr val="FC4421"/>
              </a:buClr>
              <a:buSzPts val="2400"/>
              <a:buChar char="•"/>
              <a:defRPr sz="2370"/>
            </a:lvl2pPr>
            <a:lvl3pPr marL="1354126" lvl="2" indent="-225687" algn="l">
              <a:lnSpc>
                <a:spcPct val="83666"/>
              </a:lnSpc>
              <a:spcBef>
                <a:spcPts val="496"/>
              </a:spcBef>
              <a:spcAft>
                <a:spcPts val="0"/>
              </a:spcAft>
              <a:buSzPts val="1400"/>
              <a:buNone/>
              <a:defRPr sz="2370"/>
            </a:lvl3pPr>
            <a:lvl4pPr marL="1805502" lvl="3" indent="-376146" algn="l">
              <a:lnSpc>
                <a:spcPct val="83666"/>
              </a:lnSpc>
              <a:spcBef>
                <a:spcPts val="496"/>
              </a:spcBef>
              <a:spcAft>
                <a:spcPts val="0"/>
              </a:spcAft>
              <a:buClr>
                <a:srgbClr val="FC4421"/>
              </a:buClr>
              <a:buSzPts val="2400"/>
              <a:buChar char="•"/>
              <a:defRPr sz="2370"/>
            </a:lvl4pPr>
            <a:lvl5pPr marL="2256878" lvl="4" indent="-376146" algn="l">
              <a:lnSpc>
                <a:spcPct val="83666"/>
              </a:lnSpc>
              <a:spcBef>
                <a:spcPts val="496"/>
              </a:spcBef>
              <a:spcAft>
                <a:spcPts val="0"/>
              </a:spcAft>
              <a:buClr>
                <a:schemeClr val="dk1"/>
              </a:buClr>
              <a:buSzPts val="2400"/>
              <a:buChar char="–"/>
              <a:defRPr sz="2370"/>
            </a:lvl5pPr>
            <a:lvl6pPr marL="2708253" lvl="5" indent="-338532" algn="l">
              <a:spcBef>
                <a:spcPts val="496"/>
              </a:spcBef>
              <a:spcAft>
                <a:spcPts val="0"/>
              </a:spcAft>
              <a:buClr>
                <a:schemeClr val="dk1"/>
              </a:buClr>
              <a:buSzPts val="1800"/>
              <a:buChar char="»"/>
              <a:defRPr/>
            </a:lvl6pPr>
            <a:lvl7pPr marL="3159627" lvl="6" indent="-338532" algn="l">
              <a:spcBef>
                <a:spcPts val="356"/>
              </a:spcBef>
              <a:spcAft>
                <a:spcPts val="0"/>
              </a:spcAft>
              <a:buSzPts val="1800"/>
              <a:buChar char="»"/>
              <a:defRPr/>
            </a:lvl7pPr>
            <a:lvl8pPr marL="3611004" lvl="7" indent="-338532" algn="l">
              <a:spcBef>
                <a:spcPts val="356"/>
              </a:spcBef>
              <a:spcAft>
                <a:spcPts val="0"/>
              </a:spcAft>
              <a:buClr>
                <a:schemeClr val="dk1"/>
              </a:buClr>
              <a:buSzPts val="1800"/>
              <a:buChar char="»"/>
              <a:defRPr/>
            </a:lvl8pPr>
            <a:lvl9pPr marL="4062379" lvl="8" indent="-338532" algn="l">
              <a:spcBef>
                <a:spcPts val="356"/>
              </a:spcBef>
              <a:spcAft>
                <a:spcPts val="0"/>
              </a:spcAft>
              <a:buClr>
                <a:schemeClr val="dk1"/>
              </a:buClr>
              <a:buSzPts val="1800"/>
              <a:buChar char="»"/>
              <a:defRPr/>
            </a:lvl9pPr>
          </a:lstStyle>
          <a:p>
            <a:endParaRPr/>
          </a:p>
        </p:txBody>
      </p:sp>
      <p:sp>
        <p:nvSpPr>
          <p:cNvPr id="54" name="Google Shape;54;p9"/>
          <p:cNvSpPr>
            <a:spLocks noGrp="1"/>
          </p:cNvSpPr>
          <p:nvPr>
            <p:ph type="pic" idx="2"/>
          </p:nvPr>
        </p:nvSpPr>
        <p:spPr>
          <a:xfrm>
            <a:off x="360000" y="1800000"/>
            <a:ext cx="3600900" cy="4140000"/>
          </a:xfrm>
          <a:prstGeom prst="rect">
            <a:avLst/>
          </a:prstGeom>
          <a:noFill/>
          <a:ln>
            <a:noFill/>
          </a:ln>
        </p:spPr>
      </p:sp>
    </p:spTree>
    <p:extLst>
      <p:ext uri="{BB962C8B-B14F-4D97-AF65-F5344CB8AC3E}">
        <p14:creationId xmlns:p14="http://schemas.microsoft.com/office/powerpoint/2010/main" val="30299602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layout" preserve="1">
  <p:cSld name="blank layout">
    <p:spTree>
      <p:nvGrpSpPr>
        <p:cNvPr id="1" name="Shape 55"/>
        <p:cNvGrpSpPr/>
        <p:nvPr/>
      </p:nvGrpSpPr>
      <p:grpSpPr>
        <a:xfrm>
          <a:off x="0" y="0"/>
          <a:ext cx="0" cy="0"/>
          <a:chOff x="0" y="0"/>
          <a:chExt cx="0" cy="0"/>
        </a:xfrm>
      </p:grpSpPr>
      <p:sp>
        <p:nvSpPr>
          <p:cNvPr id="56" name="Google Shape;56;p10"/>
          <p:cNvSpPr txBox="1">
            <a:spLocks noGrp="1"/>
          </p:cNvSpPr>
          <p:nvPr>
            <p:ph type="body" idx="1"/>
          </p:nvPr>
        </p:nvSpPr>
        <p:spPr>
          <a:xfrm>
            <a:off x="359172" y="1260477"/>
            <a:ext cx="8640900" cy="4319700"/>
          </a:xfrm>
          <a:prstGeom prst="rect">
            <a:avLst/>
          </a:prstGeom>
          <a:noFill/>
          <a:ln>
            <a:noFill/>
          </a:ln>
        </p:spPr>
        <p:txBody>
          <a:bodyPr spcFirstLastPara="1" wrap="square" lIns="0" tIns="0" rIns="0" bIns="0" anchor="t" anchorCtr="0">
            <a:noAutofit/>
          </a:bodyPr>
          <a:lstStyle>
            <a:lvl1pPr marL="451375" lvl="0" indent="-225687" algn="l">
              <a:lnSpc>
                <a:spcPct val="100375"/>
              </a:lnSpc>
              <a:spcBef>
                <a:spcPts val="992"/>
              </a:spcBef>
              <a:spcAft>
                <a:spcPts val="0"/>
              </a:spcAft>
              <a:buSzPts val="1400"/>
              <a:buNone/>
              <a:defRPr sz="2370"/>
            </a:lvl1pPr>
            <a:lvl2pPr marL="902751" lvl="1" indent="-338532" algn="l">
              <a:lnSpc>
                <a:spcPct val="133833"/>
              </a:lnSpc>
              <a:spcBef>
                <a:spcPts val="992"/>
              </a:spcBef>
              <a:spcAft>
                <a:spcPts val="0"/>
              </a:spcAft>
              <a:buSzPts val="1800"/>
              <a:buChar char="•"/>
              <a:defRPr/>
            </a:lvl2pPr>
            <a:lvl3pPr marL="1354126" lvl="2" indent="-225687" algn="l">
              <a:lnSpc>
                <a:spcPct val="111555"/>
              </a:lnSpc>
              <a:spcBef>
                <a:spcPts val="496"/>
              </a:spcBef>
              <a:spcAft>
                <a:spcPts val="0"/>
              </a:spcAft>
              <a:buSzPts val="1400"/>
              <a:buNone/>
              <a:defRPr/>
            </a:lvl3pPr>
            <a:lvl4pPr marL="1805502" lvl="3" indent="-338532" algn="l">
              <a:lnSpc>
                <a:spcPct val="111555"/>
              </a:lnSpc>
              <a:spcBef>
                <a:spcPts val="496"/>
              </a:spcBef>
              <a:spcAft>
                <a:spcPts val="0"/>
              </a:spcAft>
              <a:buSzPts val="1800"/>
              <a:buChar char="•"/>
              <a:defRPr/>
            </a:lvl4pPr>
            <a:lvl5pPr marL="2256878" lvl="4" indent="-338532" algn="l">
              <a:lnSpc>
                <a:spcPct val="111555"/>
              </a:lnSpc>
              <a:spcBef>
                <a:spcPts val="496"/>
              </a:spcBef>
              <a:spcAft>
                <a:spcPts val="0"/>
              </a:spcAft>
              <a:buClr>
                <a:schemeClr val="dk1"/>
              </a:buClr>
              <a:buSzPts val="1800"/>
              <a:buChar char="–"/>
              <a:defRPr/>
            </a:lvl5pPr>
            <a:lvl6pPr marL="2708253" lvl="5" indent="-338532" algn="l">
              <a:spcBef>
                <a:spcPts val="496"/>
              </a:spcBef>
              <a:spcAft>
                <a:spcPts val="0"/>
              </a:spcAft>
              <a:buClr>
                <a:schemeClr val="dk1"/>
              </a:buClr>
              <a:buSzPts val="1800"/>
              <a:buChar char="»"/>
              <a:defRPr/>
            </a:lvl6pPr>
            <a:lvl7pPr marL="3159627" lvl="6" indent="-338532" algn="l">
              <a:spcBef>
                <a:spcPts val="356"/>
              </a:spcBef>
              <a:spcAft>
                <a:spcPts val="0"/>
              </a:spcAft>
              <a:buSzPts val="1800"/>
              <a:buChar char="»"/>
              <a:defRPr/>
            </a:lvl7pPr>
            <a:lvl8pPr marL="3611004" lvl="7" indent="-338532" algn="l">
              <a:spcBef>
                <a:spcPts val="356"/>
              </a:spcBef>
              <a:spcAft>
                <a:spcPts val="0"/>
              </a:spcAft>
              <a:buClr>
                <a:schemeClr val="dk1"/>
              </a:buClr>
              <a:buSzPts val="1800"/>
              <a:buChar char="»"/>
              <a:defRPr/>
            </a:lvl8pPr>
            <a:lvl9pPr marL="4062379" lvl="8" indent="-338532" algn="l">
              <a:spcBef>
                <a:spcPts val="356"/>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0785609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33"/>
        <p:cNvGrpSpPr/>
        <p:nvPr/>
      </p:nvGrpSpPr>
      <p:grpSpPr>
        <a:xfrm>
          <a:off x="0" y="0"/>
          <a:ext cx="0" cy="0"/>
          <a:chOff x="0" y="0"/>
          <a:chExt cx="0" cy="0"/>
        </a:xfrm>
      </p:grpSpPr>
      <p:sp>
        <p:nvSpPr>
          <p:cNvPr id="34" name="Google Shape;34;p6"/>
          <p:cNvSpPr txBox="1"/>
          <p:nvPr/>
        </p:nvSpPr>
        <p:spPr>
          <a:xfrm>
            <a:off x="2" y="456036"/>
            <a:ext cx="12239700" cy="152100"/>
          </a:xfrm>
          <a:prstGeom prst="rect">
            <a:avLst/>
          </a:prstGeom>
          <a:solidFill>
            <a:srgbClr val="D9D9D9">
              <a:alpha val="0"/>
            </a:srgbClr>
          </a:solidFill>
          <a:ln>
            <a:noFill/>
          </a:ln>
        </p:spPr>
        <p:txBody>
          <a:bodyPr spcFirstLastPara="1" wrap="square" lIns="90254" tIns="45114" rIns="90254" bIns="45114" anchor="t" anchorCtr="0">
            <a:noAutofit/>
          </a:bodyPr>
          <a:lstStyle/>
          <a:p>
            <a:pPr marL="0" marR="0" lvl="0" indent="0" algn="l" defTabSz="902751" rtl="0" eaLnBrk="1" fontAlgn="auto" latinLnBrk="0" hangingPunct="1">
              <a:lnSpc>
                <a:spcPct val="100000"/>
              </a:lnSpc>
              <a:spcBef>
                <a:spcPts val="0"/>
              </a:spcBef>
              <a:spcAft>
                <a:spcPts val="0"/>
              </a:spcAft>
              <a:buClr>
                <a:srgbClr val="000000"/>
              </a:buClr>
              <a:buSzTx/>
              <a:buFont typeface="Arial"/>
              <a:buNone/>
              <a:tabLst/>
              <a:defRPr/>
            </a:pPr>
            <a:r>
              <a:rPr kumimoji="0" lang="en-GB" sz="1784" b="0" i="0" u="none" strike="noStrike" kern="0" cap="none" spc="0" normalizeH="0" baseline="0" noProof="0">
                <a:ln>
                  <a:noFill/>
                </a:ln>
                <a:solidFill>
                  <a:srgbClr val="D9D9D9"/>
                </a:solidFill>
                <a:effectLst/>
                <a:uLnTx/>
                <a:uFillTx/>
                <a:latin typeface="Arial"/>
                <a:ea typeface="Arial"/>
                <a:cs typeface="Arial"/>
                <a:sym typeface="Arial"/>
              </a:rPr>
              <a:t> </a:t>
            </a:r>
            <a:endParaRPr kumimoji="0" sz="1384" b="0" i="0" u="none" strike="noStrike" kern="0" cap="none" spc="0" normalizeH="0" baseline="0" noProof="0">
              <a:ln>
                <a:noFill/>
              </a:ln>
              <a:solidFill>
                <a:srgbClr val="000000"/>
              </a:solidFill>
              <a:effectLst/>
              <a:uLnTx/>
              <a:uFillTx/>
              <a:latin typeface="Arial"/>
              <a:cs typeface="Arial"/>
              <a:sym typeface="Arial"/>
            </a:endParaRPr>
          </a:p>
        </p:txBody>
      </p:sp>
      <p:sp>
        <p:nvSpPr>
          <p:cNvPr id="35" name="Google Shape;35;p6"/>
          <p:cNvSpPr txBox="1">
            <a:spLocks noGrp="1"/>
          </p:cNvSpPr>
          <p:nvPr>
            <p:ph type="title"/>
          </p:nvPr>
        </p:nvSpPr>
        <p:spPr>
          <a:xfrm>
            <a:off x="252000" y="990000"/>
            <a:ext cx="11628000" cy="646200"/>
          </a:xfrm>
          <a:prstGeom prst="rect">
            <a:avLst/>
          </a:prstGeom>
          <a:noFill/>
          <a:ln>
            <a:noFill/>
          </a:ln>
        </p:spPr>
        <p:txBody>
          <a:bodyPr spcFirstLastPara="1" wrap="square" lIns="91425" tIns="45700" rIns="91425" bIns="45700" anchor="ctr" anchorCtr="0">
            <a:spAutoFit/>
          </a:bodyPr>
          <a:lstStyle>
            <a:lvl1pPr marR="0" lvl="0" algn="l" rtl="0">
              <a:spcBef>
                <a:spcPts val="0"/>
              </a:spcBef>
              <a:spcAft>
                <a:spcPts val="0"/>
              </a:spcAft>
              <a:buSzPts val="1400"/>
              <a:buNone/>
              <a:defRPr sz="3600" b="1" i="0" u="none" strike="noStrike" cap="none">
                <a:solidFill>
                  <a:srgbClr val="FC4421"/>
                </a:solidFill>
                <a:latin typeface="Arial"/>
                <a:ea typeface="Arial"/>
                <a:cs typeface="Arial"/>
                <a:sym typeface="Arial"/>
              </a:defRPr>
            </a:lvl1pPr>
            <a:lvl2pPr marR="0" lvl="1" algn="l" rtl="0">
              <a:spcBef>
                <a:spcPts val="0"/>
              </a:spcBef>
              <a:spcAft>
                <a:spcPts val="0"/>
              </a:spcAft>
              <a:buSzPts val="1400"/>
              <a:buNone/>
              <a:defRPr sz="2409" b="1" i="0" u="none" strike="noStrike" cap="none">
                <a:solidFill>
                  <a:srgbClr val="E30613"/>
                </a:solidFill>
                <a:latin typeface="Arial"/>
                <a:ea typeface="Arial"/>
                <a:cs typeface="Arial"/>
                <a:sym typeface="Arial"/>
              </a:defRPr>
            </a:lvl2pPr>
            <a:lvl3pPr marR="0" lvl="2" algn="l" rtl="0">
              <a:spcBef>
                <a:spcPts val="0"/>
              </a:spcBef>
              <a:spcAft>
                <a:spcPts val="0"/>
              </a:spcAft>
              <a:buSzPts val="1400"/>
              <a:buNone/>
              <a:defRPr sz="2409" b="1" i="0" u="none" strike="noStrike" cap="none">
                <a:solidFill>
                  <a:srgbClr val="E30613"/>
                </a:solidFill>
                <a:latin typeface="Arial"/>
                <a:ea typeface="Arial"/>
                <a:cs typeface="Arial"/>
                <a:sym typeface="Arial"/>
              </a:defRPr>
            </a:lvl3pPr>
            <a:lvl4pPr marR="0" lvl="3" algn="l" rtl="0">
              <a:spcBef>
                <a:spcPts val="0"/>
              </a:spcBef>
              <a:spcAft>
                <a:spcPts val="0"/>
              </a:spcAft>
              <a:buSzPts val="1400"/>
              <a:buNone/>
              <a:defRPr sz="2409" b="1" i="0" u="none" strike="noStrike" cap="none">
                <a:solidFill>
                  <a:srgbClr val="E30613"/>
                </a:solidFill>
                <a:latin typeface="Arial"/>
                <a:ea typeface="Arial"/>
                <a:cs typeface="Arial"/>
                <a:sym typeface="Arial"/>
              </a:defRPr>
            </a:lvl4pPr>
            <a:lvl5pPr marR="0" lvl="4" algn="l" rtl="0">
              <a:spcBef>
                <a:spcPts val="0"/>
              </a:spcBef>
              <a:spcAft>
                <a:spcPts val="0"/>
              </a:spcAft>
              <a:buSzPts val="1400"/>
              <a:buNone/>
              <a:defRPr sz="2409" b="1" i="0" u="none" strike="noStrike" cap="none">
                <a:solidFill>
                  <a:srgbClr val="E30613"/>
                </a:solidFill>
                <a:latin typeface="Arial"/>
                <a:ea typeface="Arial"/>
                <a:cs typeface="Arial"/>
                <a:sym typeface="Arial"/>
              </a:defRPr>
            </a:lvl5pPr>
            <a:lvl6pPr marR="0" lvl="5" algn="ctr" rtl="0">
              <a:spcBef>
                <a:spcPts val="0"/>
              </a:spcBef>
              <a:spcAft>
                <a:spcPts val="0"/>
              </a:spcAft>
              <a:buSzPts val="1400"/>
              <a:buNone/>
              <a:defRPr sz="4417" b="0" i="0" u="none" strike="noStrike" cap="none">
                <a:solidFill>
                  <a:srgbClr val="CC0000"/>
                </a:solidFill>
                <a:latin typeface="Arial"/>
                <a:ea typeface="Arial"/>
                <a:cs typeface="Arial"/>
                <a:sym typeface="Arial"/>
              </a:defRPr>
            </a:lvl6pPr>
            <a:lvl7pPr marR="0" lvl="6" algn="ctr" rtl="0">
              <a:spcBef>
                <a:spcPts val="0"/>
              </a:spcBef>
              <a:spcAft>
                <a:spcPts val="0"/>
              </a:spcAft>
              <a:buSzPts val="1400"/>
              <a:buNone/>
              <a:defRPr sz="4417" b="0" i="0" u="none" strike="noStrike" cap="none">
                <a:solidFill>
                  <a:srgbClr val="CC0000"/>
                </a:solidFill>
                <a:latin typeface="Arial"/>
                <a:ea typeface="Arial"/>
                <a:cs typeface="Arial"/>
                <a:sym typeface="Arial"/>
              </a:defRPr>
            </a:lvl7pPr>
            <a:lvl8pPr marR="0" lvl="7" algn="ctr" rtl="0">
              <a:spcBef>
                <a:spcPts val="0"/>
              </a:spcBef>
              <a:spcAft>
                <a:spcPts val="0"/>
              </a:spcAft>
              <a:buSzPts val="1400"/>
              <a:buNone/>
              <a:defRPr sz="4417" b="0" i="0" u="none" strike="noStrike" cap="none">
                <a:solidFill>
                  <a:srgbClr val="CC0000"/>
                </a:solidFill>
                <a:latin typeface="Arial"/>
                <a:ea typeface="Arial"/>
                <a:cs typeface="Arial"/>
                <a:sym typeface="Arial"/>
              </a:defRPr>
            </a:lvl8pPr>
            <a:lvl9pPr marR="0" lvl="8" algn="ctr" rtl="0">
              <a:spcBef>
                <a:spcPts val="0"/>
              </a:spcBef>
              <a:spcAft>
                <a:spcPts val="0"/>
              </a:spcAft>
              <a:buSzPts val="1400"/>
              <a:buNone/>
              <a:defRPr sz="4417" b="0" i="0" u="none" strike="noStrike" cap="none">
                <a:solidFill>
                  <a:srgbClr val="CC0000"/>
                </a:solidFill>
                <a:latin typeface="Arial"/>
                <a:ea typeface="Arial"/>
                <a:cs typeface="Arial"/>
                <a:sym typeface="Arial"/>
              </a:defRPr>
            </a:lvl9pPr>
          </a:lstStyle>
          <a:p>
            <a:endParaRPr dirty="0"/>
          </a:p>
        </p:txBody>
      </p:sp>
      <p:sp>
        <p:nvSpPr>
          <p:cNvPr id="36" name="Google Shape;36;p6"/>
          <p:cNvSpPr txBox="1">
            <a:spLocks noGrp="1"/>
          </p:cNvSpPr>
          <p:nvPr>
            <p:ph type="body" idx="1"/>
          </p:nvPr>
        </p:nvSpPr>
        <p:spPr>
          <a:xfrm>
            <a:off x="361408" y="1800000"/>
            <a:ext cx="11520000" cy="4140000"/>
          </a:xfrm>
          <a:prstGeom prst="rect">
            <a:avLst/>
          </a:prstGeom>
          <a:noFill/>
          <a:ln>
            <a:noFill/>
          </a:ln>
        </p:spPr>
        <p:txBody>
          <a:bodyPr spcFirstLastPara="1" wrap="square" lIns="0" tIns="0" rIns="0" bIns="0" anchor="t" anchorCtr="0">
            <a:noAutofit/>
          </a:bodyPr>
          <a:lstStyle>
            <a:lvl1pPr marL="457200" marR="0" lvl="0" indent="-228600" algn="l" rtl="0">
              <a:lnSpc>
                <a:spcPct val="120450"/>
              </a:lnSpc>
              <a:spcBef>
                <a:spcPts val="1004"/>
              </a:spcBef>
              <a:spcAft>
                <a:spcPts val="0"/>
              </a:spcAft>
              <a:buSzPts val="1400"/>
              <a:buNone/>
              <a:defRPr sz="2000" b="0" i="0" u="none" strike="noStrike" cap="none">
                <a:solidFill>
                  <a:schemeClr val="dk1"/>
                </a:solidFill>
                <a:latin typeface="Arial"/>
                <a:ea typeface="Arial"/>
                <a:cs typeface="Arial"/>
                <a:sym typeface="Arial"/>
              </a:defRPr>
            </a:lvl1pPr>
            <a:lvl2pPr marL="914400" marR="0" lvl="1" indent="-355600" algn="l" rtl="0">
              <a:lnSpc>
                <a:spcPct val="120450"/>
              </a:lnSpc>
              <a:spcBef>
                <a:spcPts val="1004"/>
              </a:spcBef>
              <a:spcAft>
                <a:spcPts val="0"/>
              </a:spcAft>
              <a:buClr>
                <a:srgbClr val="FC442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228600" algn="l" rtl="0">
              <a:lnSpc>
                <a:spcPct val="125031"/>
              </a:lnSpc>
              <a:spcBef>
                <a:spcPts val="502"/>
              </a:spcBef>
              <a:spcAft>
                <a:spcPts val="0"/>
              </a:spcAft>
              <a:buSzPts val="1400"/>
              <a:buNone/>
              <a:defRPr sz="1606" b="0" i="0" u="none" strike="noStrike" cap="none">
                <a:solidFill>
                  <a:schemeClr val="dk1"/>
                </a:solidFill>
                <a:latin typeface="Arial"/>
                <a:ea typeface="Arial"/>
                <a:cs typeface="Arial"/>
                <a:sym typeface="Arial"/>
              </a:defRPr>
            </a:lvl3pPr>
            <a:lvl4pPr marL="1828800" marR="0" lvl="3" indent="-330581" algn="l" rtl="0">
              <a:lnSpc>
                <a:spcPct val="125031"/>
              </a:lnSpc>
              <a:spcBef>
                <a:spcPts val="502"/>
              </a:spcBef>
              <a:spcAft>
                <a:spcPts val="0"/>
              </a:spcAft>
              <a:buClr>
                <a:srgbClr val="FC4421"/>
              </a:buClr>
              <a:buSzPts val="1606"/>
              <a:buFont typeface="Arial"/>
              <a:buChar char="•"/>
              <a:defRPr sz="1606" b="0" i="0" u="none" strike="noStrike" cap="none">
                <a:solidFill>
                  <a:schemeClr val="dk1"/>
                </a:solidFill>
                <a:latin typeface="Arial"/>
                <a:ea typeface="Arial"/>
                <a:cs typeface="Arial"/>
                <a:sym typeface="Arial"/>
              </a:defRPr>
            </a:lvl4pPr>
            <a:lvl5pPr marL="2286000" marR="0" lvl="4" indent="-330581" algn="l" rtl="0">
              <a:lnSpc>
                <a:spcPct val="125031"/>
              </a:lnSpc>
              <a:spcBef>
                <a:spcPts val="502"/>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5pPr>
            <a:lvl6pPr marL="2743200" marR="0" lvl="5" indent="-330581" algn="l" rtl="0">
              <a:spcBef>
                <a:spcPts val="502"/>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6pPr>
            <a:lvl7pPr marL="3200400" marR="0" lvl="6" indent="-330581" algn="l" rtl="0">
              <a:spcBef>
                <a:spcPts val="321"/>
              </a:spcBef>
              <a:spcAft>
                <a:spcPts val="0"/>
              </a:spcAft>
              <a:buClr>
                <a:srgbClr val="E30613"/>
              </a:buClr>
              <a:buSzPts val="1606"/>
              <a:buFont typeface="Arial"/>
              <a:buChar char="»"/>
              <a:defRPr sz="1606" b="0" i="0" u="none" strike="noStrike" cap="none">
                <a:solidFill>
                  <a:schemeClr val="dk1"/>
                </a:solidFill>
                <a:latin typeface="Arial"/>
                <a:ea typeface="Arial"/>
                <a:cs typeface="Arial"/>
                <a:sym typeface="Arial"/>
              </a:defRPr>
            </a:lvl7pPr>
            <a:lvl8pPr marL="3657600" marR="0" lvl="7" indent="-330581" algn="l" rtl="0">
              <a:spcBef>
                <a:spcPts val="321"/>
              </a:spcBef>
              <a:spcAft>
                <a:spcPts val="0"/>
              </a:spcAft>
              <a:buClr>
                <a:schemeClr val="dk1"/>
              </a:buClr>
              <a:buSzPts val="1606"/>
              <a:buFont typeface="Arial"/>
              <a:buChar char="»"/>
              <a:defRPr sz="1606" b="0" i="0" u="none" strike="noStrike" cap="none">
                <a:solidFill>
                  <a:schemeClr val="dk1"/>
                </a:solidFill>
                <a:latin typeface="Arial"/>
                <a:ea typeface="Arial"/>
                <a:cs typeface="Arial"/>
                <a:sym typeface="Arial"/>
              </a:defRPr>
            </a:lvl8pPr>
            <a:lvl9pPr marL="4114800" marR="0" lvl="8" indent="-292354" algn="l" rtl="0">
              <a:spcBef>
                <a:spcPts val="201"/>
              </a:spcBef>
              <a:spcAft>
                <a:spcPts val="0"/>
              </a:spcAft>
              <a:buClr>
                <a:schemeClr val="dk1"/>
              </a:buClr>
              <a:buSzPts val="1004"/>
              <a:buFont typeface="Arial"/>
              <a:buChar char="»"/>
              <a:defRPr sz="1004" b="0" i="0" u="none" strike="noStrike" cap="none">
                <a:solidFill>
                  <a:schemeClr val="dk1"/>
                </a:solidFill>
                <a:latin typeface="Arial"/>
                <a:ea typeface="Arial"/>
                <a:cs typeface="Arial"/>
                <a:sym typeface="Arial"/>
              </a:defRPr>
            </a:lvl9pPr>
          </a:lstStyle>
          <a:p>
            <a:endParaRPr/>
          </a:p>
        </p:txBody>
      </p:sp>
      <p:sp>
        <p:nvSpPr>
          <p:cNvPr id="37" name="Google Shape;37;p6"/>
          <p:cNvSpPr/>
          <p:nvPr/>
        </p:nvSpPr>
        <p:spPr>
          <a:xfrm>
            <a:off x="6" y="756002"/>
            <a:ext cx="12247188" cy="35877"/>
          </a:xfrm>
          <a:custGeom>
            <a:avLst/>
            <a:gdLst/>
            <a:ahLst/>
            <a:cxnLst/>
            <a:rect l="l" t="t" r="r" b="b"/>
            <a:pathLst>
              <a:path w="15119985" h="127000" extrusionOk="0">
                <a:moveTo>
                  <a:pt x="0" y="0"/>
                </a:moveTo>
                <a:lnTo>
                  <a:pt x="0" y="127000"/>
                </a:lnTo>
                <a:lnTo>
                  <a:pt x="15119985" y="127000"/>
                </a:lnTo>
                <a:lnTo>
                  <a:pt x="15119985" y="0"/>
                </a:lnTo>
                <a:lnTo>
                  <a:pt x="0" y="0"/>
                </a:lnTo>
                <a:close/>
              </a:path>
            </a:pathLst>
          </a:custGeom>
          <a:solidFill>
            <a:schemeClr val="dk1"/>
          </a:solidFill>
          <a:ln>
            <a:noFill/>
          </a:ln>
        </p:spPr>
        <p:txBody>
          <a:bodyPr spcFirstLastPara="1" wrap="square" lIns="0" tIns="0" rIns="0" bIns="0" anchor="t" anchorCtr="0">
            <a:noAutofit/>
          </a:bodyPr>
          <a:lstStyle/>
          <a:p>
            <a:pPr marL="0" marR="0" lvl="0" indent="0" algn="l" defTabSz="902751" rtl="0" eaLnBrk="1" fontAlgn="auto" latinLnBrk="0" hangingPunct="1">
              <a:lnSpc>
                <a:spcPct val="100000"/>
              </a:lnSpc>
              <a:spcBef>
                <a:spcPts val="0"/>
              </a:spcBef>
              <a:spcAft>
                <a:spcPts val="0"/>
              </a:spcAft>
              <a:buClr>
                <a:srgbClr val="000000"/>
              </a:buClr>
              <a:buSzTx/>
              <a:buFont typeface="Arial"/>
              <a:buNone/>
              <a:tabLst/>
              <a:defRPr/>
            </a:pPr>
            <a:endParaRPr kumimoji="0" sz="1982"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42" name="Google Shape;42;p6" descr="A purple and white logo&#10;&#10;AI-generated content may be incorrect."/>
          <p:cNvPicPr preferRelativeResize="0"/>
          <p:nvPr/>
        </p:nvPicPr>
        <p:blipFill rotWithShape="1">
          <a:blip r:embed="rId6">
            <a:alphaModFix/>
          </a:blip>
          <a:srcRect/>
          <a:stretch/>
        </p:blipFill>
        <p:spPr>
          <a:xfrm>
            <a:off x="9360002" y="6228002"/>
            <a:ext cx="2520002" cy="456536"/>
          </a:xfrm>
          <a:prstGeom prst="rect">
            <a:avLst/>
          </a:prstGeom>
          <a:noFill/>
          <a:ln>
            <a:noFill/>
          </a:ln>
        </p:spPr>
      </p:pic>
      <p:cxnSp>
        <p:nvCxnSpPr>
          <p:cNvPr id="43" name="Google Shape;43;p6"/>
          <p:cNvCxnSpPr/>
          <p:nvPr/>
        </p:nvCxnSpPr>
        <p:spPr>
          <a:xfrm>
            <a:off x="0" y="6084000"/>
            <a:ext cx="12240000" cy="0"/>
          </a:xfrm>
          <a:prstGeom prst="straightConnector1">
            <a:avLst/>
          </a:prstGeom>
          <a:noFill/>
          <a:ln w="9525" cap="flat" cmpd="sng">
            <a:solidFill>
              <a:srgbClr val="000000"/>
            </a:solidFill>
            <a:prstDash val="solid"/>
            <a:round/>
            <a:headEnd type="none" w="sm" len="sm"/>
            <a:tailEnd type="none" w="sm" len="sm"/>
          </a:ln>
        </p:spPr>
      </p:cxnSp>
      <p:sp>
        <p:nvSpPr>
          <p:cNvPr id="5" name="Google Shape;40;p6">
            <a:extLst>
              <a:ext uri="{FF2B5EF4-FFF2-40B4-BE49-F238E27FC236}">
                <a16:creationId xmlns:a16="http://schemas.microsoft.com/office/drawing/2014/main" id="{3082DCFE-CF2B-EF59-832A-1F1F4FE6FD0B}"/>
              </a:ext>
            </a:extLst>
          </p:cNvPr>
          <p:cNvSpPr txBox="1"/>
          <p:nvPr userDrawn="1"/>
        </p:nvSpPr>
        <p:spPr>
          <a:xfrm>
            <a:off x="360000" y="6343435"/>
            <a:ext cx="588600" cy="246300"/>
          </a:xfrm>
          <a:prstGeom prst="rect">
            <a:avLst/>
          </a:prstGeom>
          <a:noFill/>
          <a:ln>
            <a:noFill/>
          </a:ln>
        </p:spPr>
        <p:txBody>
          <a:bodyPr spcFirstLastPara="1" wrap="square" lIns="0" tIns="0" rIns="0" bIns="0" anchor="ctr"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GB" sz="1600" b="0" i="0" u="none" strike="noStrike" kern="0" cap="none" spc="0" normalizeH="0" baseline="0" noProof="0">
                <a:ln>
                  <a:noFill/>
                </a:ln>
                <a:solidFill>
                  <a:srgbClr val="000000"/>
                </a:solidFill>
                <a:effectLst/>
                <a:uLnTx/>
                <a:uFillTx/>
                <a:latin typeface="Arial"/>
                <a:ea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sz="16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4" name="Text Box 2">
            <a:extLst>
              <a:ext uri="{FF2B5EF4-FFF2-40B4-BE49-F238E27FC236}">
                <a16:creationId xmlns:a16="http://schemas.microsoft.com/office/drawing/2014/main" id="{32E64ACE-EB40-108E-1520-58FA163425C8}"/>
              </a:ext>
            </a:extLst>
          </p:cNvPr>
          <p:cNvSpPr txBox="1">
            <a:spLocks noChangeArrowheads="1"/>
          </p:cNvSpPr>
          <p:nvPr userDrawn="1"/>
        </p:nvSpPr>
        <p:spPr bwMode="auto">
          <a:xfrm>
            <a:off x="3805284" y="84712"/>
            <a:ext cx="5835761" cy="589388"/>
          </a:xfrm>
          <a:prstGeom prst="rect">
            <a:avLst/>
          </a:prstGeom>
          <a:noFill/>
          <a:ln w="9525">
            <a:noFill/>
            <a:miter lim="800000"/>
            <a:headEnd/>
            <a:tailEnd/>
          </a:ln>
        </p:spPr>
        <p:txBody>
          <a:bodyPr rot="0" vert="horz" wrap="square" lIns="91797" tIns="45899" rIns="91797" bIns="45899" anchor="t" anchorCtr="0">
            <a:noAutofit/>
          </a:bodyPr>
          <a:lstStyle/>
          <a:p>
            <a:pPr marL="0" marR="0" lvl="0" indent="0" algn="l" defTabSz="914400" rtl="0" eaLnBrk="1" fontAlgn="base" latinLnBrk="0" hangingPunct="1">
              <a:lnSpc>
                <a:spcPts val="1305"/>
              </a:lnSpc>
              <a:spcBef>
                <a:spcPts val="402"/>
              </a:spcBef>
              <a:spcAft>
                <a:spcPts val="402"/>
              </a:spcAft>
              <a:buClrTx/>
              <a:buSzTx/>
              <a:buFontTx/>
              <a:buNone/>
              <a:tabLst/>
              <a:defRPr/>
            </a:pPr>
            <a:r>
              <a:rPr lang="en-GB" sz="1400" b="1" dirty="0">
                <a:solidFill>
                  <a:srgbClr val="170130"/>
                </a:solidFill>
                <a:latin typeface="Arial" panose="020B0604020202020204" pitchFamily="34" charset="0"/>
                <a:ea typeface="ＭＳ Ｐゴシック" panose="020B0600070205080204" pitchFamily="34" charset="-128"/>
                <a:cs typeface="Arial" panose="020B0604020202020204" pitchFamily="34" charset="0"/>
              </a:rPr>
              <a:t>T Level Technical Qualification in Building Services Engineering for Construction (Level 3)</a:t>
            </a:r>
          </a:p>
          <a:p>
            <a:pPr marL="0" marR="0" lvl="0" indent="0" algn="l" defTabSz="914400" rtl="0" eaLnBrk="1" fontAlgn="base" latinLnBrk="0" hangingPunct="1">
              <a:lnSpc>
                <a:spcPts val="1305"/>
              </a:lnSpc>
              <a:spcBef>
                <a:spcPts val="402"/>
              </a:spcBef>
              <a:spcAft>
                <a:spcPts val="402"/>
              </a:spcAft>
              <a:buClrTx/>
              <a:buSzTx/>
              <a:buFontTx/>
              <a:buNone/>
              <a:tabLst/>
              <a:defRPr/>
            </a:pPr>
            <a:r>
              <a:rPr lang="en-GB" sz="1400" b="1" i="0" u="none" strike="noStrike" cap="none" spc="0" dirty="0">
                <a:solidFill>
                  <a:srgbClr val="FC4421"/>
                </a:solidFill>
                <a:effectLst/>
                <a:latin typeface="Arial"/>
                <a:ea typeface="Arial"/>
                <a:cs typeface="Arial"/>
                <a:sym typeface="Arial"/>
              </a:rPr>
              <a:t>Occupational Specialism: Low Carbon Heating Engineering</a:t>
            </a:r>
            <a:endParaRPr lang="en-GB" sz="1050" i="0" dirty="0">
              <a:solidFill>
                <a:srgbClr val="FC4421"/>
              </a:solidFill>
              <a:effectLst/>
              <a:latin typeface="Arial" panose="020B0604020202020204" pitchFamily="34" charset="0"/>
              <a:ea typeface="Cambria" panose="02040503050406030204" pitchFamily="18" charset="0"/>
              <a:cs typeface="Times New Roman" panose="02020603050405020304" pitchFamily="18" charset="0"/>
            </a:endParaRPr>
          </a:p>
        </p:txBody>
      </p:sp>
      <p:pic>
        <p:nvPicPr>
          <p:cNvPr id="7" name="Picture 6" descr="A black and white logo&#10;&#10;AI-generated content may be incorrect.">
            <a:extLst>
              <a:ext uri="{FF2B5EF4-FFF2-40B4-BE49-F238E27FC236}">
                <a16:creationId xmlns:a16="http://schemas.microsoft.com/office/drawing/2014/main" id="{502139BA-0174-0053-D8D7-79E62B5F5AF7}"/>
              </a:ext>
            </a:extLst>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9444083" y="157372"/>
            <a:ext cx="2563495" cy="498243"/>
          </a:xfrm>
          <a:prstGeom prst="rect">
            <a:avLst/>
          </a:prstGeom>
          <a:noFill/>
          <a:ln>
            <a:noFill/>
          </a:ln>
        </p:spPr>
      </p:pic>
      <p:pic>
        <p:nvPicPr>
          <p:cNvPr id="9" name="Picture 8" descr="A black background with a black square&#10;&#10;AI-generated content may be incorrect.">
            <a:extLst>
              <a:ext uri="{FF2B5EF4-FFF2-40B4-BE49-F238E27FC236}">
                <a16:creationId xmlns:a16="http://schemas.microsoft.com/office/drawing/2014/main" id="{2048A959-80EF-0AAB-815A-981338D81927}"/>
              </a:ext>
            </a:extLst>
          </p:cNvPr>
          <p:cNvPicPr>
            <a:picLocks noChangeAspect="1"/>
          </p:cNvPicPr>
          <p:nvPr userDrawn="1"/>
        </p:nvPicPr>
        <p:blipFill>
          <a:blip r:embed="rId8"/>
          <a:stretch>
            <a:fillRect/>
          </a:stretch>
        </p:blipFill>
        <p:spPr>
          <a:xfrm>
            <a:off x="971897" y="161808"/>
            <a:ext cx="2685203" cy="440679"/>
          </a:xfrm>
          <a:prstGeom prst="rect">
            <a:avLst/>
          </a:prstGeom>
        </p:spPr>
      </p:pic>
      <p:pic>
        <p:nvPicPr>
          <p:cNvPr id="11" name="Picture 10" descr="A red arrow pointing up&#10;&#10;AI-generated content may be incorrect.">
            <a:extLst>
              <a:ext uri="{FF2B5EF4-FFF2-40B4-BE49-F238E27FC236}">
                <a16:creationId xmlns:a16="http://schemas.microsoft.com/office/drawing/2014/main" id="{BED0E108-5F8B-C01A-E8B7-F04C5CADAF63}"/>
              </a:ext>
            </a:extLst>
          </p:cNvPr>
          <p:cNvPicPr>
            <a:picLocks/>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232047" y="170588"/>
            <a:ext cx="591666" cy="437463"/>
          </a:xfrm>
          <a:prstGeom prst="rect">
            <a:avLst/>
          </a:prstGeom>
          <a:noFill/>
          <a:ln>
            <a:noFill/>
          </a:ln>
        </p:spPr>
      </p:pic>
    </p:spTree>
    <p:extLst>
      <p:ext uri="{BB962C8B-B14F-4D97-AF65-F5344CB8AC3E}">
        <p14:creationId xmlns:p14="http://schemas.microsoft.com/office/powerpoint/2010/main" val="155100625"/>
      </p:ext>
    </p:extLst>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384"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 name="Google Shape;62;p11">
            <a:extLst>
              <a:ext uri="{FF2B5EF4-FFF2-40B4-BE49-F238E27FC236}">
                <a16:creationId xmlns:a16="http://schemas.microsoft.com/office/drawing/2014/main" id="{42B994B5-F657-A0CA-7C82-77E2455D018B}"/>
              </a:ext>
            </a:extLst>
          </p:cNvPr>
          <p:cNvSpPr txBox="1">
            <a:spLocks noGrp="1"/>
          </p:cNvSpPr>
          <p:nvPr>
            <p:ph type="title"/>
          </p:nvPr>
        </p:nvSpPr>
        <p:spPr>
          <a:xfrm>
            <a:off x="162000" y="1908000"/>
            <a:ext cx="11861011" cy="4386347"/>
          </a:xfrm>
          <a:prstGeom prst="rect">
            <a:avLst/>
          </a:prstGeom>
          <a:noFill/>
          <a:ln>
            <a:noFill/>
          </a:ln>
        </p:spPr>
        <p:txBody>
          <a:bodyPr spcFirstLastPara="1" wrap="square" lIns="89650" tIns="46618" rIns="89650" bIns="46618" anchor="t" anchorCtr="0">
            <a:spAutoFit/>
          </a:bodyPr>
          <a:lstStyle/>
          <a:p>
            <a:r>
              <a:rPr lang="en-GB" sz="2789" dirty="0">
                <a:solidFill>
                  <a:schemeClr val="tx1"/>
                </a:solidFill>
              </a:rPr>
              <a:t>Occupational specialism: Low Carbon Engineering</a:t>
            </a:r>
            <a:br>
              <a:rPr lang="en-GB" sz="2789" dirty="0">
                <a:solidFill>
                  <a:schemeClr val="tx1"/>
                </a:solidFill>
              </a:rPr>
            </a:br>
            <a:endParaRPr lang="en-GB" sz="2789" dirty="0">
              <a:solidFill>
                <a:schemeClr val="tx1"/>
              </a:solidFill>
            </a:endParaRPr>
          </a:p>
          <a:p>
            <a:r>
              <a:rPr lang="en-GB" sz="2789" dirty="0"/>
              <a:t>PowerPoint K1.43: Causes of typical faults in low carbon heating and</a:t>
            </a:r>
            <a:br>
              <a:rPr lang="en-GB" sz="2789" dirty="0"/>
            </a:br>
            <a:r>
              <a:rPr lang="en-GB" sz="2789" dirty="0"/>
              <a:t>hot water systems</a:t>
            </a:r>
            <a:br>
              <a:rPr lang="en-GB" sz="2789" dirty="0"/>
            </a:br>
            <a:br>
              <a:rPr lang="en-GB" sz="2789" dirty="0"/>
            </a:br>
            <a:br>
              <a:rPr lang="en-GB" sz="2789" dirty="0"/>
            </a:br>
            <a:br>
              <a:rPr lang="en-GB" sz="2789" dirty="0"/>
            </a:br>
            <a:br>
              <a:rPr lang="en-GB" sz="2789" dirty="0">
                <a:solidFill>
                  <a:schemeClr val="tx1"/>
                </a:solidFill>
              </a:rPr>
            </a:br>
            <a:br>
              <a:rPr lang="en-GB" sz="2789" dirty="0">
                <a:solidFill>
                  <a:schemeClr val="tx1"/>
                </a:solidFill>
              </a:rPr>
            </a:br>
            <a:endParaRPr lang="en-GB" sz="2789"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8"/>
        <p:cNvGrpSpPr/>
        <p:nvPr/>
      </p:nvGrpSpPr>
      <p:grpSpPr>
        <a:xfrm>
          <a:off x="0" y="0"/>
          <a:ext cx="0" cy="0"/>
          <a:chOff x="0" y="0"/>
          <a:chExt cx="0" cy="0"/>
        </a:xfrm>
      </p:grpSpPr>
      <p:sp>
        <p:nvSpPr>
          <p:cNvPr id="70" name="Google Shape;70;p12"/>
          <p:cNvSpPr txBox="1"/>
          <p:nvPr/>
        </p:nvSpPr>
        <p:spPr>
          <a:xfrm>
            <a:off x="251999" y="972000"/>
            <a:ext cx="11744400" cy="612000"/>
          </a:xfrm>
          <a:prstGeom prst="rect">
            <a:avLst/>
          </a:prstGeom>
          <a:noFill/>
          <a:ln>
            <a:noFill/>
          </a:ln>
        </p:spPr>
        <p:txBody>
          <a:bodyPr spcFirstLastPara="1" wrap="square" lIns="90000" tIns="46800" rIns="90000" bIns="46800" anchor="ctr" anchorCtr="0">
            <a:noAutofit/>
          </a:bodyPr>
          <a:lstStyle/>
          <a:p>
            <a:pPr marL="0" lvl="0" indent="0" algn="l" rtl="0">
              <a:spcBef>
                <a:spcPts val="0"/>
              </a:spcBef>
              <a:spcAft>
                <a:spcPts val="0"/>
              </a:spcAft>
              <a:buNone/>
            </a:pPr>
            <a:r>
              <a:rPr lang="en-GB" sz="3200" b="1">
                <a:solidFill>
                  <a:srgbClr val="FC4421"/>
                </a:solidFill>
                <a:latin typeface="Arial"/>
                <a:ea typeface="Arial"/>
                <a:cs typeface="Arial"/>
                <a:sym typeface="Arial"/>
              </a:rPr>
              <a:t>Introduction / starter</a:t>
            </a:r>
            <a:endParaRPr sz="3600" b="1">
              <a:solidFill>
                <a:srgbClr val="FC4421"/>
              </a:solidFill>
              <a:latin typeface="Arial"/>
              <a:ea typeface="Arial"/>
              <a:cs typeface="Arial"/>
              <a:sym typeface="Arial"/>
            </a:endParaRPr>
          </a:p>
        </p:txBody>
      </p:sp>
      <p:grpSp>
        <p:nvGrpSpPr>
          <p:cNvPr id="71" name="Google Shape;71;p12"/>
          <p:cNvGrpSpPr/>
          <p:nvPr/>
        </p:nvGrpSpPr>
        <p:grpSpPr>
          <a:xfrm>
            <a:off x="476250" y="1714500"/>
            <a:ext cx="11287200" cy="1047900"/>
            <a:chOff x="476250" y="1714500"/>
            <a:chExt cx="11287200" cy="1047900"/>
          </a:xfrm>
        </p:grpSpPr>
        <p:sp>
          <p:nvSpPr>
            <p:cNvPr id="72" name="Google Shape;72;p12"/>
            <p:cNvSpPr/>
            <p:nvPr/>
          </p:nvSpPr>
          <p:spPr>
            <a:xfrm>
              <a:off x="476250" y="1714500"/>
              <a:ext cx="11287200" cy="1047900"/>
            </a:xfrm>
            <a:prstGeom prst="roundRect">
              <a:avLst>
                <a:gd name="adj" fmla="val 9090"/>
              </a:avLst>
            </a:prstGeom>
            <a:solidFill>
              <a:srgbClr val="FEE9E5"/>
            </a:solidFill>
            <a:ln w="9525"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3" name="Google Shape;73;p12"/>
            <p:cNvSpPr txBox="1"/>
            <p:nvPr/>
          </p:nvSpPr>
          <p:spPr>
            <a:xfrm>
              <a:off x="666750" y="1714500"/>
              <a:ext cx="10906200" cy="1047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000" b="1">
                  <a:solidFill>
                    <a:srgbClr val="FC4421"/>
                  </a:solidFill>
                  <a:latin typeface="Arial"/>
                  <a:ea typeface="Arial"/>
                  <a:cs typeface="Arial"/>
                  <a:sym typeface="Arial"/>
                </a:rPr>
                <a:t>Warm-up</a:t>
              </a:r>
              <a:endParaRPr lang="en-US" sz="2000" b="1">
                <a:solidFill>
                  <a:srgbClr val="FC4421"/>
                </a:solidFill>
                <a:latin typeface="Arial"/>
                <a:ea typeface="Arial"/>
                <a:cs typeface="Arial"/>
              </a:endParaRPr>
            </a:p>
            <a:p>
              <a:pPr marL="0" lvl="0" indent="0" algn="l" rtl="0">
                <a:spcBef>
                  <a:spcPts val="375"/>
                </a:spcBef>
                <a:spcAft>
                  <a:spcPts val="0"/>
                </a:spcAft>
                <a:buNone/>
              </a:pPr>
              <a:r>
                <a:rPr lang="en-GB" sz="1800">
                  <a:solidFill>
                    <a:srgbClr val="333333"/>
                  </a:solidFill>
                  <a:latin typeface="Arial"/>
                  <a:ea typeface="Arial"/>
                  <a:cs typeface="Arial"/>
                  <a:sym typeface="Arial"/>
                </a:rPr>
                <a:t>When a low carbon system fails, is it always a failed component?</a:t>
              </a:r>
              <a:endParaRPr sz="1800">
                <a:solidFill>
                  <a:srgbClr val="333333"/>
                </a:solidFill>
                <a:latin typeface="Arial"/>
                <a:ea typeface="Arial"/>
                <a:cs typeface="Arial"/>
              </a:endParaRPr>
            </a:p>
          </p:txBody>
        </p:sp>
      </p:grpSp>
      <p:grpSp>
        <p:nvGrpSpPr>
          <p:cNvPr id="74" name="Google Shape;74;p12"/>
          <p:cNvGrpSpPr/>
          <p:nvPr/>
        </p:nvGrpSpPr>
        <p:grpSpPr>
          <a:xfrm>
            <a:off x="476250" y="2952750"/>
            <a:ext cx="5524500" cy="1714500"/>
            <a:chOff x="476250" y="2952750"/>
            <a:chExt cx="5524500" cy="1714500"/>
          </a:xfrm>
        </p:grpSpPr>
        <p:sp>
          <p:nvSpPr>
            <p:cNvPr id="75" name="Google Shape;75;p12"/>
            <p:cNvSpPr/>
            <p:nvPr/>
          </p:nvSpPr>
          <p:spPr>
            <a:xfrm>
              <a:off x="476250" y="2952750"/>
              <a:ext cx="5524500" cy="1714500"/>
            </a:xfrm>
            <a:prstGeom prst="roundRect">
              <a:avLst>
                <a:gd name="adj" fmla="val 5555"/>
              </a:avLst>
            </a:prstGeom>
            <a:solidFill>
              <a:srgbClr val="FEE9E5"/>
            </a:solidFill>
            <a:ln w="9525"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6" name="Google Shape;76;p12"/>
            <p:cNvSpPr txBox="1"/>
            <p:nvPr/>
          </p:nvSpPr>
          <p:spPr>
            <a:xfrm>
              <a:off x="666750" y="2952750"/>
              <a:ext cx="5143500" cy="17145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000" b="1">
                  <a:solidFill>
                    <a:srgbClr val="FC4421"/>
                  </a:solidFill>
                  <a:latin typeface="Arial"/>
                  <a:ea typeface="Arial"/>
                  <a:cs typeface="Arial"/>
                  <a:sym typeface="Arial"/>
                </a:rPr>
                <a:t>Pair-share</a:t>
              </a:r>
              <a:endParaRPr lang="en-US" sz="2000" b="1">
                <a:solidFill>
                  <a:srgbClr val="FC4421"/>
                </a:solidFill>
                <a:latin typeface="Arial"/>
                <a:ea typeface="Arial"/>
                <a:cs typeface="Arial"/>
              </a:endParaRPr>
            </a:p>
            <a:p>
              <a:pPr marL="0" lvl="0" indent="0" algn="l" rtl="0">
                <a:spcBef>
                  <a:spcPts val="750"/>
                </a:spcBef>
                <a:spcAft>
                  <a:spcPts val="0"/>
                </a:spcAft>
                <a:buNone/>
              </a:pPr>
              <a:r>
                <a:rPr lang="en-GB" sz="1800">
                  <a:solidFill>
                    <a:srgbClr val="333333"/>
                  </a:solidFill>
                  <a:latin typeface="Arial"/>
                  <a:ea typeface="Arial"/>
                  <a:cs typeface="Arial"/>
                  <a:sym typeface="Arial"/>
                </a:rPr>
                <a:t>List three possible causes of a heat pump fault.</a:t>
              </a:r>
              <a:endParaRPr sz="1800">
                <a:solidFill>
                  <a:srgbClr val="333333"/>
                </a:solidFill>
                <a:latin typeface="Arial"/>
                <a:ea typeface="Arial"/>
                <a:cs typeface="Arial"/>
              </a:endParaRPr>
            </a:p>
          </p:txBody>
        </p:sp>
      </p:grpSp>
      <p:grpSp>
        <p:nvGrpSpPr>
          <p:cNvPr id="77" name="Google Shape;77;p12"/>
          <p:cNvGrpSpPr/>
          <p:nvPr/>
        </p:nvGrpSpPr>
        <p:grpSpPr>
          <a:xfrm>
            <a:off x="6238875" y="2952750"/>
            <a:ext cx="5524500" cy="1714500"/>
            <a:chOff x="6238875" y="2952750"/>
            <a:chExt cx="5524500" cy="1714500"/>
          </a:xfrm>
        </p:grpSpPr>
        <p:sp>
          <p:nvSpPr>
            <p:cNvPr id="78" name="Google Shape;78;p12"/>
            <p:cNvSpPr/>
            <p:nvPr/>
          </p:nvSpPr>
          <p:spPr>
            <a:xfrm>
              <a:off x="6238875" y="2952750"/>
              <a:ext cx="5524500" cy="1714500"/>
            </a:xfrm>
            <a:prstGeom prst="roundRect">
              <a:avLst>
                <a:gd name="adj" fmla="val 5555"/>
              </a:avLst>
            </a:prstGeom>
            <a:solidFill>
              <a:schemeClr val="accent6">
                <a:lumMod val="75000"/>
              </a:scheme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9" name="Google Shape;79;p12"/>
            <p:cNvSpPr txBox="1"/>
            <p:nvPr/>
          </p:nvSpPr>
          <p:spPr>
            <a:xfrm>
              <a:off x="6429375" y="2952750"/>
              <a:ext cx="5143500" cy="17145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000" b="1">
                  <a:solidFill>
                    <a:schemeClr val="bg1"/>
                  </a:solidFill>
                  <a:latin typeface="Arial"/>
                  <a:ea typeface="Arial"/>
                  <a:cs typeface="Arial"/>
                  <a:sym typeface="Arial"/>
                </a:rPr>
                <a:t>Tutor prompt</a:t>
              </a:r>
              <a:endParaRPr lang="en-US" sz="2000" b="1">
                <a:solidFill>
                  <a:schemeClr val="bg1"/>
                </a:solidFill>
                <a:latin typeface="Arial"/>
                <a:ea typeface="Arial"/>
                <a:cs typeface="Arial"/>
              </a:endParaRPr>
            </a:p>
            <a:p>
              <a:pPr marL="0" lvl="0" indent="0" algn="l" rtl="0">
                <a:spcBef>
                  <a:spcPts val="750"/>
                </a:spcBef>
                <a:spcAft>
                  <a:spcPts val="0"/>
                </a:spcAft>
                <a:buNone/>
              </a:pPr>
              <a:r>
                <a:rPr lang="en-GB" sz="1600">
                  <a:solidFill>
                    <a:schemeClr val="bg1"/>
                  </a:solidFill>
                  <a:latin typeface="Arial"/>
                  <a:ea typeface="Arial"/>
                  <a:cs typeface="Arial"/>
                  <a:sym typeface="Arial"/>
                </a:rPr>
                <a:t>Faults usually come from installation, design, user operation, environment or component failure.</a:t>
              </a:r>
              <a:endParaRPr sz="1600">
                <a:solidFill>
                  <a:schemeClr val="bg1"/>
                </a:solidFill>
                <a:latin typeface="Arial"/>
                <a:ea typeface="Arial"/>
                <a:cs typeface="Arial"/>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p:cNvGrpSpPr/>
        <p:nvPr/>
      </p:nvGrpSpPr>
      <p:grpSpPr>
        <a:xfrm>
          <a:off x="0" y="0"/>
          <a:ext cx="0" cy="0"/>
          <a:chOff x="0" y="0"/>
          <a:chExt cx="0" cy="0"/>
        </a:xfrm>
      </p:grpSpPr>
      <p:grpSp>
        <p:nvGrpSpPr>
          <p:cNvPr id="91" name="Google Shape;91;p13"/>
          <p:cNvGrpSpPr/>
          <p:nvPr/>
        </p:nvGrpSpPr>
        <p:grpSpPr>
          <a:xfrm>
            <a:off x="476250" y="1801019"/>
            <a:ext cx="5524500" cy="1428900"/>
            <a:chOff x="476250" y="1047750"/>
            <a:chExt cx="5524500" cy="1428900"/>
          </a:xfrm>
        </p:grpSpPr>
        <p:sp>
          <p:nvSpPr>
            <p:cNvPr id="92" name="Google Shape;92;p13"/>
            <p:cNvSpPr/>
            <p:nvPr/>
          </p:nvSpPr>
          <p:spPr>
            <a:xfrm>
              <a:off x="476250" y="1047750"/>
              <a:ext cx="5524500" cy="1428900"/>
            </a:xfrm>
            <a:prstGeom prst="roundRect">
              <a:avLst>
                <a:gd name="adj" fmla="val 6666"/>
              </a:avLst>
            </a:prstGeom>
            <a:solidFill>
              <a:srgbClr val="FEE9E5"/>
            </a:solidFill>
            <a:ln w="9525"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93" name="Google Shape;93;p13"/>
            <p:cNvSpPr txBox="1"/>
            <p:nvPr/>
          </p:nvSpPr>
          <p:spPr>
            <a:xfrm>
              <a:off x="666750" y="1047750"/>
              <a:ext cx="5143500" cy="1428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800" b="1" dirty="0">
                  <a:solidFill>
                    <a:srgbClr val="FC4421"/>
                  </a:solidFill>
                  <a:latin typeface="Arial"/>
                  <a:ea typeface="Arial"/>
                  <a:cs typeface="Arial"/>
                  <a:sym typeface="Arial"/>
                </a:rPr>
                <a:t>System Identification</a:t>
              </a:r>
              <a:endParaRPr lang="en-US" sz="1800" b="1" dirty="0">
                <a:solidFill>
                  <a:srgbClr val="FC4421"/>
                </a:solidFill>
                <a:latin typeface="Arial"/>
                <a:ea typeface="Arial"/>
                <a:cs typeface="Arial"/>
              </a:endParaRPr>
            </a:p>
            <a:p>
              <a:pPr marL="0" lvl="0" indent="0" algn="l" rtl="0">
                <a:spcBef>
                  <a:spcPts val="600"/>
                </a:spcBef>
                <a:spcAft>
                  <a:spcPts val="0"/>
                </a:spcAft>
                <a:buNone/>
              </a:pPr>
              <a:r>
                <a:rPr lang="en-GB" sz="1800" dirty="0">
                  <a:solidFill>
                    <a:srgbClr val="333333"/>
                  </a:solidFill>
                  <a:latin typeface="Arial"/>
                  <a:ea typeface="Arial"/>
                  <a:cs typeface="Arial"/>
                  <a:sym typeface="Arial"/>
                </a:rPr>
                <a:t>Identify causes of common faults in low carbon heating and hot water systems.</a:t>
              </a:r>
              <a:endParaRPr sz="1800" dirty="0">
                <a:solidFill>
                  <a:srgbClr val="333333"/>
                </a:solidFill>
                <a:latin typeface="Arial"/>
                <a:ea typeface="Arial"/>
                <a:cs typeface="Arial"/>
              </a:endParaRPr>
            </a:p>
          </p:txBody>
        </p:sp>
      </p:grpSp>
      <p:grpSp>
        <p:nvGrpSpPr>
          <p:cNvPr id="94" name="Google Shape;94;p13"/>
          <p:cNvGrpSpPr/>
          <p:nvPr/>
        </p:nvGrpSpPr>
        <p:grpSpPr>
          <a:xfrm>
            <a:off x="6238875" y="1801019"/>
            <a:ext cx="5524500" cy="1447536"/>
            <a:chOff x="6238875" y="857400"/>
            <a:chExt cx="5524500" cy="1447536"/>
          </a:xfrm>
        </p:grpSpPr>
        <p:sp>
          <p:nvSpPr>
            <p:cNvPr id="95" name="Google Shape;95;p13"/>
            <p:cNvSpPr/>
            <p:nvPr/>
          </p:nvSpPr>
          <p:spPr>
            <a:xfrm>
              <a:off x="6238875" y="857400"/>
              <a:ext cx="5524500" cy="1428900"/>
            </a:xfrm>
            <a:prstGeom prst="roundRect">
              <a:avLst>
                <a:gd name="adj" fmla="val 6666"/>
              </a:avLst>
            </a:prstGeom>
            <a:solidFill>
              <a:srgbClr val="FEE9E5"/>
            </a:solidFill>
            <a:ln w="9525"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96" name="Google Shape;96;p13"/>
            <p:cNvSpPr txBox="1"/>
            <p:nvPr/>
          </p:nvSpPr>
          <p:spPr>
            <a:xfrm>
              <a:off x="6429375" y="876036"/>
              <a:ext cx="5143500" cy="1428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800" b="1" dirty="0">
                  <a:solidFill>
                    <a:srgbClr val="FC4421"/>
                  </a:solidFill>
                  <a:latin typeface="Arial"/>
                  <a:ea typeface="Arial"/>
                  <a:cs typeface="Arial"/>
                  <a:sym typeface="Arial"/>
                </a:rPr>
                <a:t>Root Cause Analysis</a:t>
              </a:r>
              <a:endParaRPr sz="1800" b="1" dirty="0">
                <a:solidFill>
                  <a:srgbClr val="FC4421"/>
                </a:solidFill>
                <a:latin typeface="Arial"/>
                <a:ea typeface="Arial"/>
                <a:cs typeface="Arial"/>
                <a:sym typeface="Arial"/>
              </a:endParaRPr>
            </a:p>
            <a:p>
              <a:pPr marL="0" lvl="0" indent="0" algn="l" rtl="0">
                <a:spcBef>
                  <a:spcPts val="600"/>
                </a:spcBef>
                <a:spcAft>
                  <a:spcPts val="0"/>
                </a:spcAft>
                <a:buNone/>
              </a:pPr>
              <a:r>
                <a:rPr lang="en-GB" sz="1800" dirty="0">
                  <a:solidFill>
                    <a:srgbClr val="333333"/>
                  </a:solidFill>
                  <a:latin typeface="Arial"/>
                  <a:ea typeface="Arial"/>
                  <a:cs typeface="Arial"/>
                  <a:sym typeface="Arial"/>
                </a:rPr>
                <a:t>Link symptoms to root causes: installation, design, user error, environment and malfunction.</a:t>
              </a:r>
              <a:endParaRPr sz="1800" dirty="0">
                <a:solidFill>
                  <a:srgbClr val="333333"/>
                </a:solidFill>
                <a:latin typeface="Arial"/>
                <a:ea typeface="Arial"/>
                <a:cs typeface="Arial"/>
              </a:endParaRPr>
            </a:p>
          </p:txBody>
        </p:sp>
      </p:grpSp>
      <p:grpSp>
        <p:nvGrpSpPr>
          <p:cNvPr id="97" name="Google Shape;97;p13"/>
          <p:cNvGrpSpPr/>
          <p:nvPr/>
        </p:nvGrpSpPr>
        <p:grpSpPr>
          <a:xfrm>
            <a:off x="476250" y="3420269"/>
            <a:ext cx="5524500" cy="1455569"/>
            <a:chOff x="476250" y="2476650"/>
            <a:chExt cx="5524500" cy="1455569"/>
          </a:xfrm>
        </p:grpSpPr>
        <p:sp>
          <p:nvSpPr>
            <p:cNvPr id="98" name="Google Shape;98;p13"/>
            <p:cNvSpPr/>
            <p:nvPr/>
          </p:nvSpPr>
          <p:spPr>
            <a:xfrm>
              <a:off x="476250" y="2503319"/>
              <a:ext cx="5524500" cy="1428900"/>
            </a:xfrm>
            <a:prstGeom prst="roundRect">
              <a:avLst>
                <a:gd name="adj" fmla="val 6666"/>
              </a:avLst>
            </a:prstGeom>
            <a:solidFill>
              <a:srgbClr val="FEE9E5"/>
            </a:solidFill>
            <a:ln w="9525"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99" name="Google Shape;99;p13"/>
            <p:cNvSpPr txBox="1"/>
            <p:nvPr/>
          </p:nvSpPr>
          <p:spPr>
            <a:xfrm>
              <a:off x="666750" y="2476650"/>
              <a:ext cx="5143500" cy="1428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400" b="1" dirty="0">
                  <a:solidFill>
                    <a:srgbClr val="FC4421"/>
                  </a:solidFill>
                  <a:latin typeface="Arial"/>
                  <a:ea typeface="Arial"/>
                  <a:cs typeface="Arial"/>
                  <a:sym typeface="Arial"/>
                </a:rPr>
                <a:t>Fault Recognition</a:t>
              </a:r>
              <a:endParaRPr lang="en-US" sz="2400" b="1" dirty="0">
                <a:solidFill>
                  <a:srgbClr val="FC4421"/>
                </a:solidFill>
                <a:latin typeface="Arial"/>
                <a:ea typeface="Arial"/>
                <a:cs typeface="Arial"/>
              </a:endParaRPr>
            </a:p>
            <a:p>
              <a:pPr marL="0" lvl="0" indent="0" algn="l" rtl="0">
                <a:spcBef>
                  <a:spcPts val="600"/>
                </a:spcBef>
                <a:spcAft>
                  <a:spcPts val="0"/>
                </a:spcAft>
                <a:buNone/>
              </a:pPr>
              <a:r>
                <a:rPr lang="en-GB" sz="1800" dirty="0">
                  <a:solidFill>
                    <a:srgbClr val="333333"/>
                  </a:solidFill>
                  <a:latin typeface="Arial"/>
                  <a:ea typeface="Arial"/>
                  <a:cs typeface="Arial"/>
                  <a:sym typeface="Arial"/>
                </a:rPr>
                <a:t>Recognise typical wet system faults: leaks, noise, corrosion, blockages and low flow.</a:t>
              </a:r>
              <a:endParaRPr sz="1800" dirty="0">
                <a:solidFill>
                  <a:srgbClr val="333333"/>
                </a:solidFill>
                <a:latin typeface="Arial"/>
                <a:ea typeface="Arial"/>
                <a:cs typeface="Arial"/>
              </a:endParaRPr>
            </a:p>
          </p:txBody>
        </p:sp>
      </p:grpSp>
      <p:grpSp>
        <p:nvGrpSpPr>
          <p:cNvPr id="100" name="Google Shape;100;p13"/>
          <p:cNvGrpSpPr/>
          <p:nvPr/>
        </p:nvGrpSpPr>
        <p:grpSpPr>
          <a:xfrm>
            <a:off x="6238875" y="3446938"/>
            <a:ext cx="5524500" cy="1592581"/>
            <a:chOff x="6238875" y="2503319"/>
            <a:chExt cx="5524500" cy="1592581"/>
          </a:xfrm>
        </p:grpSpPr>
        <p:sp>
          <p:nvSpPr>
            <p:cNvPr id="101" name="Google Shape;101;p13"/>
            <p:cNvSpPr/>
            <p:nvPr/>
          </p:nvSpPr>
          <p:spPr>
            <a:xfrm>
              <a:off x="6238875" y="2503319"/>
              <a:ext cx="5524500" cy="1428900"/>
            </a:xfrm>
            <a:prstGeom prst="roundRect">
              <a:avLst>
                <a:gd name="adj" fmla="val 6666"/>
              </a:avLst>
            </a:prstGeom>
            <a:solidFill>
              <a:srgbClr val="FEE9E5"/>
            </a:solidFill>
            <a:ln w="9525"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02" name="Google Shape;102;p13"/>
            <p:cNvSpPr txBox="1"/>
            <p:nvPr/>
          </p:nvSpPr>
          <p:spPr>
            <a:xfrm>
              <a:off x="6429375" y="2667000"/>
              <a:ext cx="5143500" cy="1428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400" b="1" dirty="0">
                  <a:solidFill>
                    <a:srgbClr val="FC4421"/>
                  </a:solidFill>
                  <a:latin typeface="Arial"/>
                  <a:ea typeface="Arial"/>
                  <a:cs typeface="Arial"/>
                  <a:sym typeface="Arial"/>
                </a:rPr>
                <a:t>Technology Specifics</a:t>
              </a:r>
              <a:endParaRPr lang="en-US" sz="2400" b="1" dirty="0">
                <a:solidFill>
                  <a:srgbClr val="FC4421"/>
                </a:solidFill>
                <a:latin typeface="Arial"/>
                <a:ea typeface="Arial"/>
                <a:cs typeface="Arial"/>
              </a:endParaRPr>
            </a:p>
            <a:p>
              <a:pPr marL="0" lvl="0" indent="0" algn="l" rtl="0">
                <a:spcBef>
                  <a:spcPts val="600"/>
                </a:spcBef>
                <a:spcAft>
                  <a:spcPts val="0"/>
                </a:spcAft>
                <a:buNone/>
              </a:pPr>
              <a:r>
                <a:rPr lang="en-GB" sz="1800" dirty="0">
                  <a:solidFill>
                    <a:srgbClr val="333333"/>
                  </a:solidFill>
                  <a:latin typeface="Arial"/>
                  <a:ea typeface="Arial"/>
                  <a:cs typeface="Arial"/>
                  <a:sym typeface="Arial"/>
                </a:rPr>
                <a:t>Explain typical heat pump (fuse, pressure, PCB) and solar thermal (glycol, leaks, vessel) faults.</a:t>
              </a:r>
              <a:endParaRPr sz="1800" dirty="0">
                <a:solidFill>
                  <a:srgbClr val="333333"/>
                </a:solidFill>
                <a:latin typeface="Arial"/>
                <a:ea typeface="Arial"/>
                <a:cs typeface="Arial"/>
              </a:endParaRPr>
            </a:p>
          </p:txBody>
        </p:sp>
      </p:grpSp>
      <p:sp>
        <p:nvSpPr>
          <p:cNvPr id="103" name="Google Shape;103;p13"/>
          <p:cNvSpPr txBox="1">
            <a:spLocks noGrp="1"/>
          </p:cNvSpPr>
          <p:nvPr>
            <p:ph type="title"/>
          </p:nvPr>
        </p:nvSpPr>
        <p:spPr>
          <a:xfrm>
            <a:off x="251999" y="972000"/>
            <a:ext cx="11628600" cy="612000"/>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b="1">
                <a:solidFill>
                  <a:srgbClr val="FC4421"/>
                </a:solidFill>
                <a:latin typeface="Arial"/>
                <a:ea typeface="Arial"/>
                <a:cs typeface="Arial"/>
                <a:sym typeface="Arial"/>
              </a:rPr>
              <a:t>Objectives (K1.43)</a:t>
            </a:r>
            <a:endParaRPr sz="3200" b="1">
              <a:solidFill>
                <a:srgbClr val="FC4421"/>
              </a:solidFill>
              <a:latin typeface="Arial"/>
              <a:ea typeface="Arial"/>
              <a:cs typeface="Arial"/>
              <a:sym typeface="Arial"/>
            </a:endParaRPr>
          </a:p>
        </p:txBody>
      </p:sp>
      <p:grpSp>
        <p:nvGrpSpPr>
          <p:cNvPr id="104" name="Google Shape;104;p13"/>
          <p:cNvGrpSpPr/>
          <p:nvPr/>
        </p:nvGrpSpPr>
        <p:grpSpPr>
          <a:xfrm>
            <a:off x="476175" y="5012850"/>
            <a:ext cx="11287200" cy="952500"/>
            <a:chOff x="476250" y="4286250"/>
            <a:chExt cx="11287200" cy="952500"/>
          </a:xfrm>
        </p:grpSpPr>
        <p:sp>
          <p:nvSpPr>
            <p:cNvPr id="105" name="Google Shape;105;p13"/>
            <p:cNvSpPr/>
            <p:nvPr/>
          </p:nvSpPr>
          <p:spPr>
            <a:xfrm>
              <a:off x="476250" y="4286250"/>
              <a:ext cx="11287200" cy="952500"/>
            </a:xfrm>
            <a:prstGeom prst="roundRect">
              <a:avLst>
                <a:gd name="adj" fmla="val 10000"/>
              </a:avLst>
            </a:prstGeom>
            <a:solidFill>
              <a:schemeClr val="accent6">
                <a:lumMod val="75000"/>
              </a:scheme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06" name="Google Shape;106;p13"/>
            <p:cNvSpPr txBox="1"/>
            <p:nvPr/>
          </p:nvSpPr>
          <p:spPr>
            <a:xfrm>
              <a:off x="666750" y="4286250"/>
              <a:ext cx="10906200" cy="9525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2400" b="1">
                  <a:solidFill>
                    <a:schemeClr val="bg1"/>
                  </a:solidFill>
                  <a:latin typeface="Arial"/>
                  <a:ea typeface="Arial"/>
                  <a:cs typeface="Arial"/>
                  <a:sym typeface="Arial"/>
                </a:rPr>
                <a:t>Decision Making: Evidence-based Maintenance and Escalation</a:t>
              </a:r>
              <a:endParaRPr lang="en-US" sz="2400" b="1">
                <a:solidFill>
                  <a:schemeClr val="bg1"/>
                </a:solidFill>
                <a:latin typeface="Arial"/>
                <a:ea typeface="Arial"/>
                <a:cs typeface="Arial"/>
              </a:endParaRPr>
            </a:p>
            <a:p>
              <a:pPr marL="0" lvl="0" indent="0" algn="ctr" rtl="0">
                <a:spcBef>
                  <a:spcPts val="375"/>
                </a:spcBef>
                <a:spcAft>
                  <a:spcPts val="0"/>
                </a:spcAft>
                <a:buNone/>
              </a:pPr>
              <a:r>
                <a:rPr lang="en-GB" sz="1600" b="0">
                  <a:solidFill>
                    <a:schemeClr val="bg1"/>
                  </a:solidFill>
                  <a:latin typeface="Arial"/>
                  <a:ea typeface="Arial"/>
                  <a:cs typeface="Arial"/>
                  <a:sym typeface="Arial"/>
                </a:rPr>
                <a:t>Use evidence to decide whether to maintain, repair, refer or escalate</a:t>
              </a:r>
              <a:endParaRPr sz="1600" b="0">
                <a:solidFill>
                  <a:schemeClr val="bg1"/>
                </a:solidFill>
                <a:latin typeface="Arial"/>
                <a:ea typeface="Arial"/>
                <a:cs typeface="Aria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14"/>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a:solidFill>
                  <a:srgbClr val="FC4421"/>
                </a:solidFill>
              </a:rPr>
              <a:t>Fault categories: root causes</a:t>
            </a:r>
            <a:endParaRPr/>
          </a:p>
        </p:txBody>
      </p:sp>
      <p:grpSp>
        <p:nvGrpSpPr>
          <p:cNvPr id="116" name="Google Shape;116;p14"/>
          <p:cNvGrpSpPr/>
          <p:nvPr/>
        </p:nvGrpSpPr>
        <p:grpSpPr>
          <a:xfrm>
            <a:off x="381000" y="1619250"/>
            <a:ext cx="3571800" cy="1571700"/>
            <a:chOff x="381000" y="1619250"/>
            <a:chExt cx="3571800" cy="1571700"/>
          </a:xfrm>
        </p:grpSpPr>
        <p:sp>
          <p:nvSpPr>
            <p:cNvPr id="117" name="Google Shape;117;p14"/>
            <p:cNvSpPr/>
            <p:nvPr/>
          </p:nvSpPr>
          <p:spPr>
            <a:xfrm>
              <a:off x="381000" y="1619250"/>
              <a:ext cx="3571800" cy="1571700"/>
            </a:xfrm>
            <a:prstGeom prst="roundRect">
              <a:avLst>
                <a:gd name="adj" fmla="val 4848"/>
              </a:avLst>
            </a:prstGeom>
            <a:solidFill>
              <a:srgbClr val="FEE9E5"/>
            </a:solidFill>
            <a:ln w="9525"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18" name="Google Shape;118;p14"/>
            <p:cNvSpPr txBox="1"/>
            <p:nvPr/>
          </p:nvSpPr>
          <p:spPr>
            <a:xfrm>
              <a:off x="523875" y="1714500"/>
              <a:ext cx="3286200" cy="13812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1. Poor Installation</a:t>
              </a:r>
              <a:endParaRPr lang="en-US" sz="1600" b="1">
                <a:solidFill>
                  <a:srgbClr val="FC4421"/>
                </a:solidFill>
                <a:latin typeface="Arial"/>
                <a:ea typeface="Arial"/>
                <a:cs typeface="Arial"/>
              </a:endParaRPr>
            </a:p>
            <a:p>
              <a:pPr marL="0" lvl="0" indent="0" algn="l" rtl="0">
                <a:spcBef>
                  <a:spcPts val="450"/>
                </a:spcBef>
                <a:spcAft>
                  <a:spcPts val="0"/>
                </a:spcAft>
                <a:buNone/>
              </a:pPr>
              <a:r>
                <a:rPr lang="en-GB" sz="1600">
                  <a:solidFill>
                    <a:srgbClr val="333333"/>
                  </a:solidFill>
                  <a:latin typeface="Arial"/>
                  <a:ea typeface="Arial"/>
                  <a:cs typeface="Arial"/>
                  <a:sym typeface="Arial"/>
                </a:rPr>
                <a:t>Workmanship or commissioning errors. Includes poor pipe layout, incorrect sizing, inadequate insulation, or improper flushing.</a:t>
              </a:r>
              <a:endParaRPr sz="1600">
                <a:solidFill>
                  <a:srgbClr val="333333"/>
                </a:solidFill>
                <a:latin typeface="Arial"/>
                <a:ea typeface="Arial"/>
                <a:cs typeface="Arial"/>
              </a:endParaRPr>
            </a:p>
          </p:txBody>
        </p:sp>
      </p:grpSp>
      <p:grpSp>
        <p:nvGrpSpPr>
          <p:cNvPr id="119" name="Google Shape;119;p14"/>
          <p:cNvGrpSpPr/>
          <p:nvPr/>
        </p:nvGrpSpPr>
        <p:grpSpPr>
          <a:xfrm>
            <a:off x="4286250" y="1619250"/>
            <a:ext cx="3571800" cy="1571700"/>
            <a:chOff x="4286250" y="1619250"/>
            <a:chExt cx="3571800" cy="1571700"/>
          </a:xfrm>
        </p:grpSpPr>
        <p:sp>
          <p:nvSpPr>
            <p:cNvPr id="120" name="Google Shape;120;p14"/>
            <p:cNvSpPr/>
            <p:nvPr/>
          </p:nvSpPr>
          <p:spPr>
            <a:xfrm>
              <a:off x="4286250" y="1619250"/>
              <a:ext cx="3571800" cy="1571700"/>
            </a:xfrm>
            <a:prstGeom prst="roundRect">
              <a:avLst>
                <a:gd name="adj" fmla="val 4848"/>
              </a:avLst>
            </a:prstGeom>
            <a:solidFill>
              <a:srgbClr val="FEE9E5"/>
            </a:solidFill>
            <a:ln w="9525"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21" name="Google Shape;121;p14"/>
            <p:cNvSpPr txBox="1"/>
            <p:nvPr/>
          </p:nvSpPr>
          <p:spPr>
            <a:xfrm>
              <a:off x="4429125" y="1714500"/>
              <a:ext cx="3286200" cy="13812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2. Inadequate Design</a:t>
              </a:r>
              <a:endParaRPr lang="en-US" sz="1600" b="1">
                <a:solidFill>
                  <a:srgbClr val="FC4421"/>
                </a:solidFill>
                <a:latin typeface="Arial"/>
                <a:ea typeface="Arial"/>
                <a:cs typeface="Arial"/>
              </a:endParaRPr>
            </a:p>
            <a:p>
              <a:pPr marL="0" lvl="0" indent="0" algn="l" rtl="0">
                <a:spcBef>
                  <a:spcPts val="450"/>
                </a:spcBef>
                <a:spcAft>
                  <a:spcPts val="0"/>
                </a:spcAft>
                <a:buNone/>
              </a:pPr>
              <a:r>
                <a:rPr lang="en-GB" sz="1600">
                  <a:solidFill>
                    <a:srgbClr val="333333"/>
                  </a:solidFill>
                  <a:latin typeface="Arial"/>
                  <a:ea typeface="Arial"/>
                  <a:cs typeface="Arial"/>
                  <a:sym typeface="Arial"/>
                </a:rPr>
                <a:t>System fails to meet property demand. Includes incorrect heat loss calculations, undersized emitters, or poor zoning strategy.</a:t>
              </a:r>
              <a:endParaRPr sz="1600">
                <a:solidFill>
                  <a:srgbClr val="333333"/>
                </a:solidFill>
                <a:latin typeface="Arial"/>
                <a:ea typeface="Arial"/>
                <a:cs typeface="Arial"/>
              </a:endParaRPr>
            </a:p>
          </p:txBody>
        </p:sp>
      </p:grpSp>
      <p:grpSp>
        <p:nvGrpSpPr>
          <p:cNvPr id="122" name="Google Shape;122;p14"/>
          <p:cNvGrpSpPr/>
          <p:nvPr/>
        </p:nvGrpSpPr>
        <p:grpSpPr>
          <a:xfrm>
            <a:off x="8191500" y="1619250"/>
            <a:ext cx="3571800" cy="1571700"/>
            <a:chOff x="8191500" y="1619250"/>
            <a:chExt cx="3571800" cy="1571700"/>
          </a:xfrm>
        </p:grpSpPr>
        <p:sp>
          <p:nvSpPr>
            <p:cNvPr id="123" name="Google Shape;123;p14"/>
            <p:cNvSpPr/>
            <p:nvPr/>
          </p:nvSpPr>
          <p:spPr>
            <a:xfrm>
              <a:off x="8191500" y="1619250"/>
              <a:ext cx="3571800" cy="1571700"/>
            </a:xfrm>
            <a:prstGeom prst="roundRect">
              <a:avLst>
                <a:gd name="adj" fmla="val 4848"/>
              </a:avLst>
            </a:prstGeom>
            <a:solidFill>
              <a:srgbClr val="FEE9E5"/>
            </a:solidFill>
            <a:ln w="9525"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24" name="Google Shape;124;p14"/>
            <p:cNvSpPr txBox="1"/>
            <p:nvPr/>
          </p:nvSpPr>
          <p:spPr>
            <a:xfrm>
              <a:off x="8334375" y="1714500"/>
              <a:ext cx="3286200" cy="13812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3. User Operation</a:t>
              </a:r>
              <a:endParaRPr lang="en-US" sz="1600" b="1">
                <a:solidFill>
                  <a:srgbClr val="FC4421"/>
                </a:solidFill>
                <a:latin typeface="Arial"/>
                <a:ea typeface="Arial"/>
                <a:cs typeface="Arial"/>
              </a:endParaRPr>
            </a:p>
            <a:p>
              <a:pPr marL="0" lvl="0" indent="0" algn="l" rtl="0">
                <a:spcBef>
                  <a:spcPts val="450"/>
                </a:spcBef>
                <a:spcAft>
                  <a:spcPts val="0"/>
                </a:spcAft>
                <a:buNone/>
              </a:pPr>
              <a:r>
                <a:rPr lang="en-GB" sz="1600">
                  <a:solidFill>
                    <a:srgbClr val="333333"/>
                  </a:solidFill>
                  <a:latin typeface="Arial"/>
                  <a:ea typeface="Arial"/>
                  <a:cs typeface="Arial"/>
                  <a:sym typeface="Arial"/>
                </a:rPr>
                <a:t>Operational issues due to customer misuse. Includes incorrect thermostat settings, frequent overrides, or closing too many TRVs.</a:t>
              </a:r>
              <a:endParaRPr sz="1600">
                <a:solidFill>
                  <a:srgbClr val="333333"/>
                </a:solidFill>
                <a:latin typeface="Arial"/>
                <a:ea typeface="Arial"/>
                <a:cs typeface="Arial"/>
              </a:endParaRPr>
            </a:p>
          </p:txBody>
        </p:sp>
      </p:grpSp>
      <p:grpSp>
        <p:nvGrpSpPr>
          <p:cNvPr id="125" name="Google Shape;125;p14"/>
          <p:cNvGrpSpPr/>
          <p:nvPr/>
        </p:nvGrpSpPr>
        <p:grpSpPr>
          <a:xfrm>
            <a:off x="381000" y="3333750"/>
            <a:ext cx="3571800" cy="1571700"/>
            <a:chOff x="381000" y="3333750"/>
            <a:chExt cx="3571800" cy="1571700"/>
          </a:xfrm>
        </p:grpSpPr>
        <p:sp>
          <p:nvSpPr>
            <p:cNvPr id="126" name="Google Shape;126;p14"/>
            <p:cNvSpPr/>
            <p:nvPr/>
          </p:nvSpPr>
          <p:spPr>
            <a:xfrm>
              <a:off x="381000" y="3333750"/>
              <a:ext cx="3571800" cy="1571700"/>
            </a:xfrm>
            <a:prstGeom prst="roundRect">
              <a:avLst>
                <a:gd name="adj" fmla="val 4848"/>
              </a:avLst>
            </a:prstGeom>
            <a:solidFill>
              <a:srgbClr val="FEE9E5"/>
            </a:solidFill>
            <a:ln w="9525"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27" name="Google Shape;127;p14"/>
            <p:cNvSpPr txBox="1"/>
            <p:nvPr/>
          </p:nvSpPr>
          <p:spPr>
            <a:xfrm>
              <a:off x="523875" y="3429000"/>
              <a:ext cx="3286200" cy="13812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4. Environmental Factors</a:t>
              </a:r>
              <a:endParaRPr lang="en-US" sz="1600" b="1">
                <a:solidFill>
                  <a:srgbClr val="FC4421"/>
                </a:solidFill>
                <a:latin typeface="Arial"/>
                <a:ea typeface="Arial"/>
                <a:cs typeface="Arial"/>
              </a:endParaRPr>
            </a:p>
            <a:p>
              <a:pPr marL="0" lvl="0" indent="0" algn="l" rtl="0">
                <a:spcBef>
                  <a:spcPts val="450"/>
                </a:spcBef>
                <a:spcAft>
                  <a:spcPts val="0"/>
                </a:spcAft>
                <a:buNone/>
              </a:pPr>
              <a:r>
                <a:rPr lang="en-GB" sz="1600">
                  <a:solidFill>
                    <a:srgbClr val="333333"/>
                  </a:solidFill>
                  <a:latin typeface="Arial"/>
                  <a:ea typeface="Arial"/>
                  <a:cs typeface="Arial"/>
                  <a:sym typeface="Arial"/>
                </a:rPr>
                <a:t>External conditions affecting performance. Includes extreme low temperatures, restricted ASHP airflow, or poor source water quality.</a:t>
              </a:r>
              <a:endParaRPr sz="1600">
                <a:solidFill>
                  <a:srgbClr val="333333"/>
                </a:solidFill>
                <a:latin typeface="Arial"/>
                <a:ea typeface="Arial"/>
                <a:cs typeface="Arial"/>
              </a:endParaRPr>
            </a:p>
          </p:txBody>
        </p:sp>
      </p:grpSp>
      <p:grpSp>
        <p:nvGrpSpPr>
          <p:cNvPr id="128" name="Google Shape;128;p14"/>
          <p:cNvGrpSpPr/>
          <p:nvPr/>
        </p:nvGrpSpPr>
        <p:grpSpPr>
          <a:xfrm>
            <a:off x="4286250" y="3333750"/>
            <a:ext cx="3571800" cy="1571700"/>
            <a:chOff x="4286250" y="3333750"/>
            <a:chExt cx="3571800" cy="1571700"/>
          </a:xfrm>
        </p:grpSpPr>
        <p:sp>
          <p:nvSpPr>
            <p:cNvPr id="129" name="Google Shape;129;p14"/>
            <p:cNvSpPr/>
            <p:nvPr/>
          </p:nvSpPr>
          <p:spPr>
            <a:xfrm>
              <a:off x="4286250" y="3333750"/>
              <a:ext cx="3571800" cy="1571700"/>
            </a:xfrm>
            <a:prstGeom prst="roundRect">
              <a:avLst>
                <a:gd name="adj" fmla="val 4848"/>
              </a:avLst>
            </a:prstGeom>
            <a:solidFill>
              <a:srgbClr val="FEE9E5"/>
            </a:solidFill>
            <a:ln w="9525"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30" name="Google Shape;130;p14"/>
            <p:cNvSpPr txBox="1"/>
            <p:nvPr/>
          </p:nvSpPr>
          <p:spPr>
            <a:xfrm>
              <a:off x="4429125" y="3429000"/>
              <a:ext cx="3286200" cy="13812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5. Component Malfunction</a:t>
              </a:r>
              <a:endParaRPr lang="en-US" sz="1600" b="1">
                <a:solidFill>
                  <a:srgbClr val="FC4421"/>
                </a:solidFill>
                <a:latin typeface="Arial"/>
                <a:ea typeface="Arial"/>
                <a:cs typeface="Arial"/>
              </a:endParaRPr>
            </a:p>
            <a:p>
              <a:pPr marL="0" lvl="0" indent="0" algn="l" rtl="0">
                <a:spcBef>
                  <a:spcPts val="450"/>
                </a:spcBef>
                <a:spcAft>
                  <a:spcPts val="0"/>
                </a:spcAft>
                <a:buNone/>
              </a:pPr>
              <a:r>
                <a:rPr lang="en-GB" sz="1600">
                  <a:solidFill>
                    <a:srgbClr val="333333"/>
                  </a:solidFill>
                  <a:latin typeface="Arial"/>
                  <a:ea typeface="Arial"/>
                  <a:cs typeface="Arial"/>
                  <a:sym typeface="Arial"/>
                </a:rPr>
                <a:t>Wear, contamination, or manufacturing defects in physical parts. Affects pumps, valves, sensors, compressors, or heat exchangers.</a:t>
              </a:r>
              <a:endParaRPr sz="1600">
                <a:solidFill>
                  <a:srgbClr val="333333"/>
                </a:solidFill>
                <a:latin typeface="Arial"/>
                <a:ea typeface="Arial"/>
                <a:cs typeface="Arial"/>
              </a:endParaRPr>
            </a:p>
          </p:txBody>
        </p:sp>
      </p:grpSp>
      <p:grpSp>
        <p:nvGrpSpPr>
          <p:cNvPr id="131" name="Google Shape;131;p14"/>
          <p:cNvGrpSpPr/>
          <p:nvPr/>
        </p:nvGrpSpPr>
        <p:grpSpPr>
          <a:xfrm>
            <a:off x="8191500" y="3333750"/>
            <a:ext cx="3571800" cy="1571700"/>
            <a:chOff x="8191500" y="3333750"/>
            <a:chExt cx="3571800" cy="1571700"/>
          </a:xfrm>
        </p:grpSpPr>
        <p:sp>
          <p:nvSpPr>
            <p:cNvPr id="132" name="Google Shape;132;p14"/>
            <p:cNvSpPr/>
            <p:nvPr/>
          </p:nvSpPr>
          <p:spPr>
            <a:xfrm>
              <a:off x="8191500" y="3333750"/>
              <a:ext cx="3571800" cy="1571700"/>
            </a:xfrm>
            <a:prstGeom prst="roundRect">
              <a:avLst>
                <a:gd name="adj" fmla="val 4848"/>
              </a:avLst>
            </a:prstGeom>
            <a:solidFill>
              <a:srgbClr val="FEE9E5"/>
            </a:solidFill>
            <a:ln w="9525"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33" name="Google Shape;133;p14"/>
            <p:cNvSpPr txBox="1"/>
            <p:nvPr/>
          </p:nvSpPr>
          <p:spPr>
            <a:xfrm>
              <a:off x="8334375" y="3429000"/>
              <a:ext cx="3286200" cy="13812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6. Electrical and Control Faults</a:t>
              </a:r>
              <a:endParaRPr lang="en-US" sz="1600" b="1">
                <a:solidFill>
                  <a:srgbClr val="FC4421"/>
                </a:solidFill>
                <a:latin typeface="Arial"/>
                <a:ea typeface="Arial"/>
                <a:cs typeface="Arial"/>
              </a:endParaRPr>
            </a:p>
            <a:p>
              <a:pPr marL="0" lvl="0" indent="0" algn="l" rtl="0">
                <a:spcBef>
                  <a:spcPts val="450"/>
                </a:spcBef>
                <a:spcAft>
                  <a:spcPts val="0"/>
                </a:spcAft>
                <a:buNone/>
              </a:pPr>
              <a:r>
                <a:rPr lang="en-GB" sz="1600">
                  <a:solidFill>
                    <a:srgbClr val="333333"/>
                  </a:solidFill>
                  <a:latin typeface="Arial"/>
                  <a:ea typeface="Arial"/>
                  <a:cs typeface="Arial"/>
                  <a:sym typeface="Arial"/>
                </a:rPr>
                <a:t>Sensor calibration errors, communication failures, or wiring issues that can falsely mimic hydraulic or refrigeration faults.</a:t>
              </a:r>
              <a:endParaRPr sz="1600">
                <a:solidFill>
                  <a:srgbClr val="333333"/>
                </a:solidFill>
                <a:latin typeface="Arial"/>
                <a:ea typeface="Arial"/>
                <a:cs typeface="Arial"/>
              </a:endParaRPr>
            </a:p>
          </p:txBody>
        </p:sp>
      </p:grpSp>
      <p:grpSp>
        <p:nvGrpSpPr>
          <p:cNvPr id="134" name="Google Shape;134;p14"/>
          <p:cNvGrpSpPr/>
          <p:nvPr/>
        </p:nvGrpSpPr>
        <p:grpSpPr>
          <a:xfrm>
            <a:off x="381000" y="4953838"/>
            <a:ext cx="11382300" cy="1071990"/>
            <a:chOff x="381000" y="5048250"/>
            <a:chExt cx="11382300" cy="809700"/>
          </a:xfrm>
        </p:grpSpPr>
        <p:sp>
          <p:nvSpPr>
            <p:cNvPr id="135" name="Google Shape;135;p14"/>
            <p:cNvSpPr/>
            <p:nvPr/>
          </p:nvSpPr>
          <p:spPr>
            <a:xfrm>
              <a:off x="381000" y="5048250"/>
              <a:ext cx="11382300" cy="809700"/>
            </a:xfrm>
            <a:prstGeom prst="roundRect">
              <a:avLst>
                <a:gd name="adj" fmla="val 9411"/>
              </a:avLst>
            </a:prstGeom>
            <a:solidFill>
              <a:schemeClr val="accent6">
                <a:lumMod val="75000"/>
              </a:scheme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36" name="Google Shape;136;p14"/>
            <p:cNvSpPr txBox="1"/>
            <p:nvPr/>
          </p:nvSpPr>
          <p:spPr>
            <a:xfrm>
              <a:off x="571500" y="5124450"/>
              <a:ext cx="11001300" cy="6573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800" b="1" dirty="0">
                  <a:solidFill>
                    <a:srgbClr val="FFFFFF"/>
                  </a:solidFill>
                  <a:latin typeface="Arial"/>
                  <a:ea typeface="Arial"/>
                  <a:cs typeface="Arial"/>
                  <a:sym typeface="Arial"/>
                </a:rPr>
                <a:t>System-Wide Perspective: Most faults involve multiple categories</a:t>
              </a:r>
              <a:endParaRPr lang="en-US" sz="1800" b="1" dirty="0">
                <a:solidFill>
                  <a:srgbClr val="FFFFFF"/>
                </a:solidFill>
                <a:latin typeface="Arial"/>
                <a:ea typeface="Arial"/>
                <a:cs typeface="Arial"/>
              </a:endParaRPr>
            </a:p>
            <a:p>
              <a:pPr marL="0" lvl="0" indent="0" algn="l" rtl="0">
                <a:spcBef>
                  <a:spcPts val="225"/>
                </a:spcBef>
                <a:spcAft>
                  <a:spcPts val="0"/>
                </a:spcAft>
                <a:buNone/>
              </a:pPr>
              <a:r>
                <a:rPr lang="en-GB" dirty="0">
                  <a:solidFill>
                    <a:srgbClr val="FFFFFF"/>
                  </a:solidFill>
                  <a:latin typeface="Arial"/>
                  <a:ea typeface="Arial"/>
                  <a:cs typeface="Arial"/>
                  <a:sym typeface="Arial"/>
                </a:rPr>
                <a:t>Many breakdowns result from combinations (e.g. poor installation causes low flow, leading to a high-pressure trip misdiagnosed as compressor failure). Engineers must investigate the whole system.</a:t>
              </a:r>
              <a:endParaRPr dirty="0">
                <a:solidFill>
                  <a:srgbClr val="FFFFFF"/>
                </a:solidFill>
                <a:latin typeface="Arial"/>
                <a:ea typeface="Arial"/>
                <a:cs typeface="Arial"/>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15"/>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a:solidFill>
                  <a:srgbClr val="FC4421"/>
                </a:solidFill>
              </a:rPr>
              <a:t>Poor installation: typical fault causes</a:t>
            </a:r>
            <a:endParaRPr/>
          </a:p>
        </p:txBody>
      </p:sp>
      <p:grpSp>
        <p:nvGrpSpPr>
          <p:cNvPr id="143" name="Google Shape;143;p15"/>
          <p:cNvGrpSpPr/>
          <p:nvPr/>
        </p:nvGrpSpPr>
        <p:grpSpPr>
          <a:xfrm>
            <a:off x="328572" y="1787925"/>
            <a:ext cx="11712246" cy="4249266"/>
            <a:chOff x="381000" y="1714500"/>
            <a:chExt cx="11712246" cy="4249266"/>
          </a:xfrm>
        </p:grpSpPr>
        <p:grpSp>
          <p:nvGrpSpPr>
            <p:cNvPr id="144" name="Google Shape;144;p15"/>
            <p:cNvGrpSpPr/>
            <p:nvPr/>
          </p:nvGrpSpPr>
          <p:grpSpPr>
            <a:xfrm>
              <a:off x="381000" y="1714500"/>
              <a:ext cx="3667200" cy="1571700"/>
              <a:chOff x="381000" y="1714500"/>
              <a:chExt cx="3667200" cy="1571700"/>
            </a:xfrm>
          </p:grpSpPr>
          <p:sp>
            <p:nvSpPr>
              <p:cNvPr id="145" name="Google Shape;145;p15"/>
              <p:cNvSpPr/>
              <p:nvPr/>
            </p:nvSpPr>
            <p:spPr>
              <a:xfrm>
                <a:off x="381000" y="1714500"/>
                <a:ext cx="3667200" cy="1571700"/>
              </a:xfrm>
              <a:prstGeom prst="roundRect">
                <a:avLst>
                  <a:gd name="adj" fmla="val 4848"/>
                </a:avLst>
              </a:prstGeom>
              <a:solidFill>
                <a:srgbClr val="FFF8F6"/>
              </a:solidFill>
              <a:ln w="14300"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46" name="Google Shape;146;p15"/>
              <p:cNvSpPr txBox="1"/>
              <p:nvPr/>
            </p:nvSpPr>
            <p:spPr>
              <a:xfrm>
                <a:off x="513389" y="1715347"/>
                <a:ext cx="3507157" cy="13812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300" b="1">
                    <a:solidFill>
                      <a:srgbClr val="FC4421"/>
                    </a:solidFill>
                    <a:latin typeface="Arial"/>
                    <a:ea typeface="Arial"/>
                    <a:cs typeface="Arial"/>
                    <a:sym typeface="Arial"/>
                  </a:rPr>
                  <a:t>1.</a:t>
                </a:r>
                <a:r>
                  <a:rPr lang="en-GB" sz="1600" b="1">
                    <a:solidFill>
                      <a:srgbClr val="FC4421"/>
                    </a:solidFill>
                    <a:latin typeface="Arial"/>
                    <a:ea typeface="Arial"/>
                    <a:cs typeface="Arial"/>
                    <a:sym typeface="Arial"/>
                  </a:rPr>
                  <a:t> Pipework Installation</a:t>
                </a:r>
                <a:endParaRPr lang="en-US" sz="1600" b="1">
                  <a:solidFill>
                    <a:srgbClr val="FC4421"/>
                  </a:solidFill>
                  <a:latin typeface="Arial"/>
                  <a:ea typeface="Arial"/>
                  <a:cs typeface="Arial"/>
                </a:endParaRPr>
              </a:p>
              <a:p>
                <a:pPr marL="0" lvl="0" indent="0" algn="l" rtl="0">
                  <a:spcBef>
                    <a:spcPts val="450"/>
                  </a:spcBef>
                  <a:spcAft>
                    <a:spcPts val="0"/>
                  </a:spcAft>
                  <a:buNone/>
                </a:pPr>
                <a:r>
                  <a:rPr lang="en-GB" sz="1600" b="1">
                    <a:solidFill>
                      <a:srgbClr val="333333"/>
                    </a:solidFill>
                    <a:latin typeface="Arial"/>
                    <a:ea typeface="Arial"/>
                    <a:cs typeface="Arial"/>
                    <a:sym typeface="Arial"/>
                  </a:rPr>
                  <a:t>Faults:</a:t>
                </a:r>
                <a:r>
                  <a:rPr lang="en-GB" sz="1600">
                    <a:solidFill>
                      <a:srgbClr val="333333"/>
                    </a:solidFill>
                    <a:latin typeface="Arial"/>
                    <a:ea typeface="Arial"/>
                    <a:cs typeface="Arial"/>
                    <a:sym typeface="Arial"/>
                  </a:rPr>
                  <a:t> Undersized pipes, excessive bends, incorrect layout, or poor insulation.</a:t>
                </a:r>
                <a:endParaRPr sz="1600">
                  <a:solidFill>
                    <a:srgbClr val="333333"/>
                  </a:solidFill>
                  <a:latin typeface="Arial"/>
                  <a:ea typeface="Arial"/>
                  <a:cs typeface="Arial"/>
                </a:endParaRPr>
              </a:p>
              <a:p>
                <a:pPr marL="0" lvl="0" indent="0" algn="l" rtl="0">
                  <a:spcBef>
                    <a:spcPts val="300"/>
                  </a:spcBef>
                  <a:spcAft>
                    <a:spcPts val="0"/>
                  </a:spcAft>
                  <a:buNone/>
                </a:pPr>
                <a:r>
                  <a:rPr lang="en-GB" sz="1600" b="1">
                    <a:solidFill>
                      <a:srgbClr val="FC4421"/>
                    </a:solidFill>
                    <a:latin typeface="Arial"/>
                    <a:ea typeface="Arial"/>
                    <a:cs typeface="Arial"/>
                    <a:sym typeface="Arial"/>
                  </a:rPr>
                  <a:t>Impact:</a:t>
                </a:r>
                <a:r>
                  <a:rPr lang="en-GB" sz="1600">
                    <a:solidFill>
                      <a:srgbClr val="333333"/>
                    </a:solidFill>
                    <a:latin typeface="Arial"/>
                    <a:ea typeface="Arial"/>
                    <a:cs typeface="Arial"/>
                    <a:sym typeface="Arial"/>
                  </a:rPr>
                  <a:t> Heat loss, vibration, noise, and restricted flow rates.</a:t>
                </a:r>
                <a:endParaRPr sz="1600">
                  <a:solidFill>
                    <a:srgbClr val="333333"/>
                  </a:solidFill>
                  <a:latin typeface="Arial"/>
                  <a:ea typeface="Arial"/>
                  <a:cs typeface="Arial"/>
                </a:endParaRPr>
              </a:p>
            </p:txBody>
          </p:sp>
        </p:grpSp>
        <p:grpSp>
          <p:nvGrpSpPr>
            <p:cNvPr id="147" name="Google Shape;147;p15"/>
            <p:cNvGrpSpPr/>
            <p:nvPr/>
          </p:nvGrpSpPr>
          <p:grpSpPr>
            <a:xfrm>
              <a:off x="4286250" y="1714500"/>
              <a:ext cx="3667200" cy="1571700"/>
              <a:chOff x="4286250" y="1714500"/>
              <a:chExt cx="3667200" cy="1571700"/>
            </a:xfrm>
          </p:grpSpPr>
          <p:sp>
            <p:nvSpPr>
              <p:cNvPr id="148" name="Google Shape;148;p15"/>
              <p:cNvSpPr/>
              <p:nvPr/>
            </p:nvSpPr>
            <p:spPr>
              <a:xfrm>
                <a:off x="4286250" y="1714500"/>
                <a:ext cx="3667200" cy="1571700"/>
              </a:xfrm>
              <a:prstGeom prst="roundRect">
                <a:avLst>
                  <a:gd name="adj" fmla="val 4848"/>
                </a:avLst>
              </a:prstGeom>
              <a:solidFill>
                <a:srgbClr val="FFF8F6"/>
              </a:solidFill>
              <a:ln w="14300"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49" name="Google Shape;149;p15"/>
              <p:cNvSpPr txBox="1"/>
              <p:nvPr/>
            </p:nvSpPr>
            <p:spPr>
              <a:xfrm>
                <a:off x="4429125" y="1715347"/>
                <a:ext cx="3381300" cy="13812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2. Hydraulic Arrangement</a:t>
                </a:r>
                <a:endParaRPr lang="en-US" sz="1600" b="1">
                  <a:solidFill>
                    <a:srgbClr val="FC4421"/>
                  </a:solidFill>
                  <a:latin typeface="Arial"/>
                  <a:ea typeface="Arial"/>
                  <a:cs typeface="Arial"/>
                </a:endParaRPr>
              </a:p>
              <a:p>
                <a:pPr marL="0" lvl="0" indent="0" algn="l" rtl="0">
                  <a:spcBef>
                    <a:spcPts val="450"/>
                  </a:spcBef>
                  <a:spcAft>
                    <a:spcPts val="0"/>
                  </a:spcAft>
                  <a:buNone/>
                </a:pPr>
                <a:r>
                  <a:rPr lang="en-GB" sz="1600" b="1">
                    <a:solidFill>
                      <a:srgbClr val="333333"/>
                    </a:solidFill>
                    <a:latin typeface="Arial"/>
                    <a:ea typeface="Arial"/>
                    <a:cs typeface="Arial"/>
                    <a:sym typeface="Arial"/>
                  </a:rPr>
                  <a:t>Faults:</a:t>
                </a:r>
                <a:r>
                  <a:rPr lang="en-GB" sz="1600">
                    <a:solidFill>
                      <a:srgbClr val="333333"/>
                    </a:solidFill>
                    <a:latin typeface="Arial"/>
                    <a:ea typeface="Arial"/>
                    <a:cs typeface="Arial"/>
                    <a:sym typeface="Arial"/>
                  </a:rPr>
                  <a:t> Closed isolation valves, missing bypasses, or wrong pump settings.</a:t>
                </a:r>
                <a:endParaRPr sz="1600">
                  <a:solidFill>
                    <a:srgbClr val="333333"/>
                  </a:solidFill>
                  <a:latin typeface="Arial"/>
                  <a:ea typeface="Arial"/>
                  <a:cs typeface="Arial"/>
                </a:endParaRPr>
              </a:p>
              <a:p>
                <a:pPr marL="0" lvl="0" indent="0" algn="l" rtl="0">
                  <a:spcBef>
                    <a:spcPts val="300"/>
                  </a:spcBef>
                  <a:spcAft>
                    <a:spcPts val="0"/>
                  </a:spcAft>
                  <a:buNone/>
                </a:pPr>
                <a:r>
                  <a:rPr lang="en-GB" sz="1600" b="1">
                    <a:solidFill>
                      <a:srgbClr val="FC4421"/>
                    </a:solidFill>
                    <a:latin typeface="Arial"/>
                    <a:ea typeface="Arial"/>
                    <a:cs typeface="Arial"/>
                    <a:sym typeface="Arial"/>
                  </a:rPr>
                  <a:t>Impact:</a:t>
                </a:r>
                <a:r>
                  <a:rPr lang="en-GB" sz="1600">
                    <a:solidFill>
                      <a:srgbClr val="333333"/>
                    </a:solidFill>
                    <a:latin typeface="Arial"/>
                    <a:ea typeface="Arial"/>
                    <a:cs typeface="Arial"/>
                    <a:sym typeface="Arial"/>
                  </a:rPr>
                  <a:t> Low-flow alarms, high pressure, and poor performance.</a:t>
                </a:r>
                <a:endParaRPr sz="1600">
                  <a:solidFill>
                    <a:srgbClr val="333333"/>
                  </a:solidFill>
                  <a:latin typeface="Arial"/>
                  <a:ea typeface="Arial"/>
                  <a:cs typeface="Arial"/>
                </a:endParaRPr>
              </a:p>
            </p:txBody>
          </p:sp>
        </p:grpSp>
        <p:grpSp>
          <p:nvGrpSpPr>
            <p:cNvPr id="150" name="Google Shape;150;p15"/>
            <p:cNvGrpSpPr/>
            <p:nvPr/>
          </p:nvGrpSpPr>
          <p:grpSpPr>
            <a:xfrm>
              <a:off x="8191500" y="1714500"/>
              <a:ext cx="3667200" cy="1571700"/>
              <a:chOff x="8191500" y="1714500"/>
              <a:chExt cx="3667200" cy="1571700"/>
            </a:xfrm>
          </p:grpSpPr>
          <p:sp>
            <p:nvSpPr>
              <p:cNvPr id="151" name="Google Shape;151;p15"/>
              <p:cNvSpPr/>
              <p:nvPr/>
            </p:nvSpPr>
            <p:spPr>
              <a:xfrm>
                <a:off x="8191500" y="1714500"/>
                <a:ext cx="3667200" cy="1571700"/>
              </a:xfrm>
              <a:prstGeom prst="roundRect">
                <a:avLst>
                  <a:gd name="adj" fmla="val 4848"/>
                </a:avLst>
              </a:prstGeom>
              <a:solidFill>
                <a:srgbClr val="FFF8F6"/>
              </a:solidFill>
              <a:ln w="14300"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52" name="Google Shape;152;p15"/>
              <p:cNvSpPr txBox="1"/>
              <p:nvPr/>
            </p:nvSpPr>
            <p:spPr>
              <a:xfrm>
                <a:off x="8323889" y="1715347"/>
                <a:ext cx="3381300" cy="13812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3. Cleaning and Treatment</a:t>
                </a:r>
                <a:endParaRPr lang="en-US" sz="1600" b="1">
                  <a:solidFill>
                    <a:srgbClr val="FC4421"/>
                  </a:solidFill>
                  <a:latin typeface="Arial"/>
                  <a:ea typeface="Arial"/>
                  <a:cs typeface="Arial"/>
                </a:endParaRPr>
              </a:p>
              <a:p>
                <a:pPr marL="0" lvl="0" indent="0" algn="l" rtl="0">
                  <a:spcBef>
                    <a:spcPts val="450"/>
                  </a:spcBef>
                  <a:spcAft>
                    <a:spcPts val="0"/>
                  </a:spcAft>
                  <a:buNone/>
                </a:pPr>
                <a:r>
                  <a:rPr lang="en-GB" sz="1600" b="1">
                    <a:solidFill>
                      <a:srgbClr val="333333"/>
                    </a:solidFill>
                    <a:latin typeface="Arial"/>
                    <a:ea typeface="Arial"/>
                    <a:cs typeface="Arial"/>
                    <a:sym typeface="Arial"/>
                  </a:rPr>
                  <a:t>Faults:</a:t>
                </a:r>
                <a:r>
                  <a:rPr lang="en-GB" sz="1600">
                    <a:solidFill>
                      <a:srgbClr val="333333"/>
                    </a:solidFill>
                    <a:latin typeface="Arial"/>
                    <a:ea typeface="Arial"/>
                    <a:cs typeface="Arial"/>
                    <a:sym typeface="Arial"/>
                  </a:rPr>
                  <a:t> Inadequate debris flushing, wrong inhibitor, or incorrect glycol dosing.</a:t>
                </a:r>
                <a:endParaRPr sz="1600">
                  <a:solidFill>
                    <a:srgbClr val="333333"/>
                  </a:solidFill>
                  <a:latin typeface="Arial"/>
                  <a:ea typeface="Arial"/>
                  <a:cs typeface="Arial"/>
                </a:endParaRPr>
              </a:p>
              <a:p>
                <a:pPr marL="0" lvl="0" indent="0" algn="l" rtl="0">
                  <a:spcBef>
                    <a:spcPts val="300"/>
                  </a:spcBef>
                  <a:spcAft>
                    <a:spcPts val="0"/>
                  </a:spcAft>
                  <a:buNone/>
                </a:pPr>
                <a:r>
                  <a:rPr lang="en-GB" sz="1600" b="1">
                    <a:solidFill>
                      <a:srgbClr val="FC4421"/>
                    </a:solidFill>
                    <a:latin typeface="Arial"/>
                    <a:ea typeface="Arial"/>
                    <a:cs typeface="Arial"/>
                    <a:sym typeface="Arial"/>
                  </a:rPr>
                  <a:t>Impact:</a:t>
                </a:r>
                <a:r>
                  <a:rPr lang="en-GB" sz="1600">
                    <a:solidFill>
                      <a:srgbClr val="333333"/>
                    </a:solidFill>
                    <a:latin typeface="Arial"/>
                    <a:ea typeface="Arial"/>
                    <a:cs typeface="Arial"/>
                    <a:sym typeface="Arial"/>
                  </a:rPr>
                  <a:t> Sludge, blocked strainers, and premature pump wear.</a:t>
                </a:r>
                <a:endParaRPr sz="1600">
                  <a:solidFill>
                    <a:srgbClr val="333333"/>
                  </a:solidFill>
                  <a:latin typeface="Arial"/>
                  <a:ea typeface="Arial"/>
                  <a:cs typeface="Arial"/>
                </a:endParaRPr>
              </a:p>
            </p:txBody>
          </p:sp>
        </p:grpSp>
        <p:grpSp>
          <p:nvGrpSpPr>
            <p:cNvPr id="153" name="Google Shape;153;p15"/>
            <p:cNvGrpSpPr/>
            <p:nvPr/>
          </p:nvGrpSpPr>
          <p:grpSpPr>
            <a:xfrm>
              <a:off x="381000" y="3381375"/>
              <a:ext cx="3667200" cy="1571700"/>
              <a:chOff x="381000" y="3381375"/>
              <a:chExt cx="3667200" cy="1571700"/>
            </a:xfrm>
          </p:grpSpPr>
          <p:sp>
            <p:nvSpPr>
              <p:cNvPr id="154" name="Google Shape;154;p15"/>
              <p:cNvSpPr/>
              <p:nvPr/>
            </p:nvSpPr>
            <p:spPr>
              <a:xfrm>
                <a:off x="381000" y="3381375"/>
                <a:ext cx="3667200" cy="1571700"/>
              </a:xfrm>
              <a:prstGeom prst="roundRect">
                <a:avLst>
                  <a:gd name="adj" fmla="val 4848"/>
                </a:avLst>
              </a:prstGeom>
              <a:solidFill>
                <a:srgbClr val="FFF8F6"/>
              </a:solidFill>
              <a:ln w="14300"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55" name="Google Shape;155;p15"/>
              <p:cNvSpPr txBox="1"/>
              <p:nvPr/>
            </p:nvSpPr>
            <p:spPr>
              <a:xfrm>
                <a:off x="523875" y="3476625"/>
                <a:ext cx="3381300" cy="13812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4. Controls and Sensors</a:t>
                </a:r>
                <a:endParaRPr lang="en-US" sz="1600" b="1">
                  <a:solidFill>
                    <a:srgbClr val="FC4421"/>
                  </a:solidFill>
                  <a:latin typeface="Arial"/>
                  <a:ea typeface="Arial"/>
                  <a:cs typeface="Arial"/>
                </a:endParaRPr>
              </a:p>
              <a:p>
                <a:pPr marL="0" lvl="0" indent="0" algn="l" rtl="0">
                  <a:spcBef>
                    <a:spcPts val="450"/>
                  </a:spcBef>
                  <a:spcAft>
                    <a:spcPts val="0"/>
                  </a:spcAft>
                  <a:buNone/>
                </a:pPr>
                <a:r>
                  <a:rPr lang="en-GB" sz="1600" b="1">
                    <a:solidFill>
                      <a:srgbClr val="333333"/>
                    </a:solidFill>
                    <a:latin typeface="Arial"/>
                    <a:ea typeface="Arial"/>
                    <a:cs typeface="Arial"/>
                    <a:sym typeface="Arial"/>
                  </a:rPr>
                  <a:t>Faults:</a:t>
                </a:r>
                <a:r>
                  <a:rPr lang="en-GB" sz="1600">
                    <a:solidFill>
                      <a:srgbClr val="333333"/>
                    </a:solidFill>
                    <a:latin typeface="Arial"/>
                    <a:ea typeface="Arial"/>
                    <a:cs typeface="Arial"/>
                    <a:sym typeface="Arial"/>
                  </a:rPr>
                  <a:t> Incorrect sensor placement, wiring errors, or wrong configuration.</a:t>
                </a:r>
                <a:endParaRPr sz="1600">
                  <a:solidFill>
                    <a:srgbClr val="333333"/>
                  </a:solidFill>
                  <a:latin typeface="Arial"/>
                  <a:ea typeface="Arial"/>
                  <a:cs typeface="Arial"/>
                </a:endParaRPr>
              </a:p>
              <a:p>
                <a:pPr marL="0" lvl="0" indent="0" algn="l" rtl="0">
                  <a:spcBef>
                    <a:spcPts val="300"/>
                  </a:spcBef>
                  <a:spcAft>
                    <a:spcPts val="0"/>
                  </a:spcAft>
                  <a:buNone/>
                </a:pPr>
                <a:r>
                  <a:rPr lang="en-GB" sz="1600" b="1">
                    <a:solidFill>
                      <a:srgbClr val="FC4421"/>
                    </a:solidFill>
                    <a:latin typeface="Arial"/>
                    <a:ea typeface="Arial"/>
                    <a:cs typeface="Arial"/>
                    <a:sym typeface="Arial"/>
                  </a:rPr>
                  <a:t>Impact:</a:t>
                </a:r>
                <a:r>
                  <a:rPr lang="en-GB" sz="1600">
                    <a:solidFill>
                      <a:srgbClr val="333333"/>
                    </a:solidFill>
                    <a:latin typeface="Arial"/>
                    <a:ea typeface="Arial"/>
                    <a:cs typeface="Arial"/>
                    <a:sym typeface="Arial"/>
                  </a:rPr>
                  <a:t> Poor weather compensation and inaccurate temperatures.</a:t>
                </a:r>
                <a:endParaRPr sz="1600">
                  <a:solidFill>
                    <a:srgbClr val="333333"/>
                  </a:solidFill>
                  <a:latin typeface="Arial"/>
                  <a:ea typeface="Arial"/>
                  <a:cs typeface="Arial"/>
                </a:endParaRPr>
              </a:p>
            </p:txBody>
          </p:sp>
        </p:grpSp>
        <p:grpSp>
          <p:nvGrpSpPr>
            <p:cNvPr id="156" name="Google Shape;156;p15"/>
            <p:cNvGrpSpPr/>
            <p:nvPr/>
          </p:nvGrpSpPr>
          <p:grpSpPr>
            <a:xfrm>
              <a:off x="4286250" y="3381375"/>
              <a:ext cx="3667200" cy="1571700"/>
              <a:chOff x="4286250" y="3381375"/>
              <a:chExt cx="3667200" cy="1571700"/>
            </a:xfrm>
          </p:grpSpPr>
          <p:sp>
            <p:nvSpPr>
              <p:cNvPr id="157" name="Google Shape;157;p15"/>
              <p:cNvSpPr/>
              <p:nvPr/>
            </p:nvSpPr>
            <p:spPr>
              <a:xfrm>
                <a:off x="4286250" y="3381375"/>
                <a:ext cx="3667200" cy="1571700"/>
              </a:xfrm>
              <a:prstGeom prst="roundRect">
                <a:avLst>
                  <a:gd name="adj" fmla="val 4848"/>
                </a:avLst>
              </a:prstGeom>
              <a:solidFill>
                <a:srgbClr val="FFF8F6"/>
              </a:solidFill>
              <a:ln w="14300"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58" name="Google Shape;158;p15"/>
              <p:cNvSpPr txBox="1"/>
              <p:nvPr/>
            </p:nvSpPr>
            <p:spPr>
              <a:xfrm>
                <a:off x="4429125" y="3476625"/>
                <a:ext cx="3381300" cy="13812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5. Outdoor Unit Siting</a:t>
                </a:r>
                <a:endParaRPr lang="en-US" sz="1600" b="1">
                  <a:solidFill>
                    <a:srgbClr val="FC4421"/>
                  </a:solidFill>
                  <a:latin typeface="Arial"/>
                  <a:ea typeface="Arial"/>
                  <a:cs typeface="Arial"/>
                </a:endParaRPr>
              </a:p>
              <a:p>
                <a:pPr marL="0" lvl="0" indent="0" algn="l" rtl="0">
                  <a:spcBef>
                    <a:spcPts val="450"/>
                  </a:spcBef>
                  <a:spcAft>
                    <a:spcPts val="0"/>
                  </a:spcAft>
                  <a:buNone/>
                </a:pPr>
                <a:r>
                  <a:rPr lang="en-GB" sz="1600" b="1">
                    <a:solidFill>
                      <a:srgbClr val="333333"/>
                    </a:solidFill>
                    <a:latin typeface="Arial"/>
                    <a:ea typeface="Arial"/>
                    <a:cs typeface="Arial"/>
                    <a:sym typeface="Arial"/>
                  </a:rPr>
                  <a:t>Faults:</a:t>
                </a:r>
                <a:r>
                  <a:rPr lang="en-GB" sz="1600">
                    <a:solidFill>
                      <a:srgbClr val="333333"/>
                    </a:solidFill>
                    <a:latin typeface="Arial"/>
                    <a:ea typeface="Arial"/>
                    <a:cs typeface="Arial"/>
                    <a:sym typeface="Arial"/>
                  </a:rPr>
                  <a:t> Restricted airflow, cold air recirculation, or blocked drainage.</a:t>
                </a:r>
                <a:endParaRPr sz="1600">
                  <a:solidFill>
                    <a:srgbClr val="333333"/>
                  </a:solidFill>
                  <a:latin typeface="Arial"/>
                  <a:ea typeface="Arial"/>
                  <a:cs typeface="Arial"/>
                </a:endParaRPr>
              </a:p>
              <a:p>
                <a:pPr marL="0" lvl="0" indent="0" algn="l" rtl="0">
                  <a:spcBef>
                    <a:spcPts val="300"/>
                  </a:spcBef>
                  <a:spcAft>
                    <a:spcPts val="0"/>
                  </a:spcAft>
                  <a:buNone/>
                </a:pPr>
                <a:r>
                  <a:rPr lang="en-GB" sz="1600" b="1">
                    <a:solidFill>
                      <a:srgbClr val="FC4421"/>
                    </a:solidFill>
                    <a:latin typeface="Arial"/>
                    <a:ea typeface="Arial"/>
                    <a:cs typeface="Arial"/>
                    <a:sym typeface="Arial"/>
                  </a:rPr>
                  <a:t>Impact:</a:t>
                </a:r>
                <a:r>
                  <a:rPr lang="en-GB" sz="1600">
                    <a:solidFill>
                      <a:srgbClr val="333333"/>
                    </a:solidFill>
                    <a:latin typeface="Arial"/>
                    <a:ea typeface="Arial"/>
                    <a:cs typeface="Arial"/>
                    <a:sym typeface="Arial"/>
                  </a:rPr>
                  <a:t> Increased defrost frequency and reduced efficiency.</a:t>
                </a:r>
                <a:endParaRPr sz="1600">
                  <a:solidFill>
                    <a:srgbClr val="333333"/>
                  </a:solidFill>
                  <a:latin typeface="Arial"/>
                  <a:ea typeface="Arial"/>
                  <a:cs typeface="Arial"/>
                </a:endParaRPr>
              </a:p>
            </p:txBody>
          </p:sp>
        </p:grpSp>
        <p:grpSp>
          <p:nvGrpSpPr>
            <p:cNvPr id="159" name="Google Shape;159;p15"/>
            <p:cNvGrpSpPr/>
            <p:nvPr/>
          </p:nvGrpSpPr>
          <p:grpSpPr>
            <a:xfrm>
              <a:off x="8191500" y="3381375"/>
              <a:ext cx="3901746" cy="1571700"/>
              <a:chOff x="8191500" y="3381375"/>
              <a:chExt cx="3901746" cy="1571700"/>
            </a:xfrm>
          </p:grpSpPr>
          <p:sp>
            <p:nvSpPr>
              <p:cNvPr id="160" name="Google Shape;160;p15"/>
              <p:cNvSpPr/>
              <p:nvPr/>
            </p:nvSpPr>
            <p:spPr>
              <a:xfrm>
                <a:off x="8191500" y="3381375"/>
                <a:ext cx="3667200" cy="1571700"/>
              </a:xfrm>
              <a:prstGeom prst="roundRect">
                <a:avLst>
                  <a:gd name="adj" fmla="val 4848"/>
                </a:avLst>
              </a:prstGeom>
              <a:solidFill>
                <a:srgbClr val="FFF8F6"/>
              </a:solidFill>
              <a:ln w="14300"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61" name="Google Shape;161;p15"/>
              <p:cNvSpPr txBox="1"/>
              <p:nvPr/>
            </p:nvSpPr>
            <p:spPr>
              <a:xfrm>
                <a:off x="8334375" y="3476625"/>
                <a:ext cx="3758871" cy="13812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6. Commissioning and Docs</a:t>
                </a:r>
                <a:endParaRPr lang="en-US" sz="1600" b="1">
                  <a:solidFill>
                    <a:srgbClr val="FC4421"/>
                  </a:solidFill>
                  <a:latin typeface="Arial"/>
                  <a:ea typeface="Arial"/>
                  <a:cs typeface="Arial"/>
                </a:endParaRPr>
              </a:p>
              <a:p>
                <a:pPr marL="0" lvl="0" indent="0" algn="l" rtl="0">
                  <a:spcBef>
                    <a:spcPts val="450"/>
                  </a:spcBef>
                  <a:spcAft>
                    <a:spcPts val="0"/>
                  </a:spcAft>
                  <a:buNone/>
                </a:pPr>
                <a:r>
                  <a:rPr lang="en-GB" sz="1600" b="1">
                    <a:solidFill>
                      <a:srgbClr val="333333"/>
                    </a:solidFill>
                    <a:latin typeface="Arial"/>
                    <a:ea typeface="Arial"/>
                    <a:cs typeface="Arial"/>
                    <a:sym typeface="Arial"/>
                  </a:rPr>
                  <a:t>Faults:</a:t>
                </a:r>
                <a:r>
                  <a:rPr lang="en-GB" sz="1600">
                    <a:solidFill>
                      <a:srgbClr val="333333"/>
                    </a:solidFill>
                    <a:latin typeface="Arial"/>
                    <a:ea typeface="Arial"/>
                    <a:cs typeface="Arial"/>
                    <a:sym typeface="Arial"/>
                  </a:rPr>
                  <a:t> Incomplete records, unverified flow rates, or weak handover.</a:t>
                </a:r>
                <a:endParaRPr sz="1600">
                  <a:solidFill>
                    <a:srgbClr val="333333"/>
                  </a:solidFill>
                  <a:latin typeface="Arial"/>
                  <a:ea typeface="Arial"/>
                  <a:cs typeface="Arial"/>
                </a:endParaRPr>
              </a:p>
              <a:p>
                <a:pPr marL="0" lvl="0" indent="0" algn="l" rtl="0">
                  <a:spcBef>
                    <a:spcPts val="300"/>
                  </a:spcBef>
                  <a:spcAft>
                    <a:spcPts val="0"/>
                  </a:spcAft>
                  <a:buNone/>
                </a:pPr>
                <a:r>
                  <a:rPr lang="en-GB" sz="1600" b="1">
                    <a:solidFill>
                      <a:srgbClr val="FC4421"/>
                    </a:solidFill>
                    <a:latin typeface="Arial"/>
                    <a:ea typeface="Arial"/>
                    <a:cs typeface="Arial"/>
                    <a:sym typeface="Arial"/>
                  </a:rPr>
                  <a:t>Impact:</a:t>
                </a:r>
                <a:r>
                  <a:rPr lang="en-GB" sz="1600">
                    <a:solidFill>
                      <a:srgbClr val="333333"/>
                    </a:solidFill>
                    <a:latin typeface="Arial"/>
                    <a:ea typeface="Arial"/>
                    <a:cs typeface="Arial"/>
                    <a:sym typeface="Arial"/>
                  </a:rPr>
                  <a:t> Delayed warranty claims and difficult troubleshooting.</a:t>
                </a:r>
                <a:endParaRPr sz="1600">
                  <a:solidFill>
                    <a:srgbClr val="333333"/>
                  </a:solidFill>
                  <a:latin typeface="Arial"/>
                  <a:ea typeface="Arial"/>
                  <a:cs typeface="Arial"/>
                </a:endParaRPr>
              </a:p>
            </p:txBody>
          </p:sp>
        </p:grpSp>
        <p:grpSp>
          <p:nvGrpSpPr>
            <p:cNvPr id="162" name="Google Shape;162;p15"/>
            <p:cNvGrpSpPr/>
            <p:nvPr/>
          </p:nvGrpSpPr>
          <p:grpSpPr>
            <a:xfrm>
              <a:off x="381000" y="5001451"/>
              <a:ext cx="11517950" cy="962315"/>
              <a:chOff x="381000" y="5001451"/>
              <a:chExt cx="11517950" cy="962315"/>
            </a:xfrm>
          </p:grpSpPr>
          <p:sp>
            <p:nvSpPr>
              <p:cNvPr id="163" name="Google Shape;163;p15"/>
              <p:cNvSpPr/>
              <p:nvPr/>
            </p:nvSpPr>
            <p:spPr>
              <a:xfrm>
                <a:off x="381000" y="5001451"/>
                <a:ext cx="11477700" cy="962315"/>
              </a:xfrm>
              <a:prstGeom prst="roundRect">
                <a:avLst>
                  <a:gd name="adj" fmla="val 8888"/>
                </a:avLst>
              </a:prstGeom>
              <a:solidFill>
                <a:schemeClr val="accent2">
                  <a:lumMod val="75000"/>
                </a:scheme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64" name="Google Shape;164;p15"/>
              <p:cNvSpPr txBox="1"/>
              <p:nvPr/>
            </p:nvSpPr>
            <p:spPr>
              <a:xfrm>
                <a:off x="424680" y="5117701"/>
                <a:ext cx="11474270" cy="666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dirty="0">
                    <a:solidFill>
                      <a:srgbClr val="FFFFFF"/>
                    </a:solidFill>
                    <a:latin typeface="Arial"/>
                    <a:ea typeface="Arial"/>
                    <a:cs typeface="Arial"/>
                    <a:sym typeface="Arial"/>
                  </a:rPr>
                  <a:t>Standards and Compliance: Installation must follow recognised codes</a:t>
                </a:r>
                <a:endParaRPr lang="en-US" sz="1600" b="1" dirty="0">
                  <a:solidFill>
                    <a:srgbClr val="FFFFFF"/>
                  </a:solidFill>
                  <a:latin typeface="Arial"/>
                  <a:ea typeface="Arial"/>
                  <a:cs typeface="Arial"/>
                </a:endParaRPr>
              </a:p>
              <a:p>
                <a:pPr marL="0" lvl="0" indent="0" algn="l" rtl="0">
                  <a:spcBef>
                    <a:spcPts val="300"/>
                  </a:spcBef>
                  <a:spcAft>
                    <a:spcPts val="0"/>
                  </a:spcAft>
                  <a:buNone/>
                </a:pPr>
                <a:r>
                  <a:rPr lang="en-GB" sz="1600" dirty="0">
                    <a:solidFill>
                      <a:srgbClr val="FFFFFF"/>
                    </a:solidFill>
                    <a:latin typeface="Arial"/>
                    <a:ea typeface="Arial"/>
                    <a:cs typeface="Arial"/>
                    <a:sym typeface="Arial"/>
                  </a:rPr>
                  <a:t>Low carbon systems must comply with manufacturer instructions, MCS MIS 3005, Building Regulations, and British Standards. Following recognised standards improves overall system reliability, protects product warranties, and reduces callbacks.</a:t>
                </a:r>
                <a:endParaRPr sz="1600" dirty="0">
                  <a:solidFill>
                    <a:srgbClr val="FFFFFF"/>
                  </a:solidFill>
                  <a:latin typeface="Arial"/>
                  <a:ea typeface="Arial"/>
                  <a:cs typeface="Arial"/>
                </a:endParaRPr>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16"/>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a:solidFill>
                  <a:srgbClr val="FC4421"/>
                </a:solidFill>
              </a:rPr>
              <a:t>Inadequate design: typical fault causes</a:t>
            </a:r>
            <a:endParaRPr/>
          </a:p>
        </p:txBody>
      </p:sp>
      <p:grpSp>
        <p:nvGrpSpPr>
          <p:cNvPr id="176" name="Google Shape;176;p16"/>
          <p:cNvGrpSpPr/>
          <p:nvPr/>
        </p:nvGrpSpPr>
        <p:grpSpPr>
          <a:xfrm>
            <a:off x="4259596" y="1714500"/>
            <a:ext cx="3619500" cy="4286400"/>
            <a:chOff x="4238625" y="1714500"/>
            <a:chExt cx="3619500" cy="4286400"/>
          </a:xfrm>
        </p:grpSpPr>
        <p:sp>
          <p:nvSpPr>
            <p:cNvPr id="177" name="Google Shape;177;p16"/>
            <p:cNvSpPr/>
            <p:nvPr/>
          </p:nvSpPr>
          <p:spPr>
            <a:xfrm>
              <a:off x="4238625" y="1714500"/>
              <a:ext cx="3619500" cy="4286400"/>
            </a:xfrm>
            <a:prstGeom prst="roundRect">
              <a:avLst>
                <a:gd name="adj" fmla="val 2105"/>
              </a:avLst>
            </a:prstGeom>
            <a:solidFill>
              <a:srgbClr val="FDFDFD"/>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grpSp>
          <p:nvGrpSpPr>
            <p:cNvPr id="178" name="Google Shape;178;p16"/>
            <p:cNvGrpSpPr/>
            <p:nvPr/>
          </p:nvGrpSpPr>
          <p:grpSpPr>
            <a:xfrm>
              <a:off x="4381500" y="1857375"/>
              <a:ext cx="3333900" cy="4000500"/>
              <a:chOff x="4381500" y="1857375"/>
              <a:chExt cx="3333900" cy="4000500"/>
            </a:xfrm>
          </p:grpSpPr>
          <p:sp>
            <p:nvSpPr>
              <p:cNvPr id="179" name="Google Shape;179;p16"/>
              <p:cNvSpPr/>
              <p:nvPr/>
            </p:nvSpPr>
            <p:spPr>
              <a:xfrm>
                <a:off x="4381500" y="1857375"/>
                <a:ext cx="3333900" cy="40005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80" name="Google Shape;180;p16"/>
              <p:cNvSpPr txBox="1"/>
              <p:nvPr/>
            </p:nvSpPr>
            <p:spPr>
              <a:xfrm>
                <a:off x="4381500" y="1857375"/>
                <a:ext cx="3333900" cy="4000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2. Hydraulic and Volume</a:t>
                </a:r>
                <a:endParaRPr lang="en-US" sz="1600" b="1" dirty="0">
                  <a:solidFill>
                    <a:srgbClr val="FC4421"/>
                  </a:solidFill>
                  <a:latin typeface="Arial"/>
                  <a:ea typeface="Arial"/>
                  <a:cs typeface="Arial"/>
                </a:endParaRPr>
              </a:p>
              <a:p>
                <a:pPr marL="0" lvl="0" indent="0" algn="l" rtl="0">
                  <a:spcBef>
                    <a:spcPts val="750"/>
                  </a:spcBef>
                  <a:spcAft>
                    <a:spcPts val="0"/>
                  </a:spcAft>
                  <a:buNone/>
                </a:pPr>
                <a:r>
                  <a:rPr lang="en-GB" sz="1600" b="1" dirty="0">
                    <a:solidFill>
                      <a:srgbClr val="333333"/>
                    </a:solidFill>
                    <a:latin typeface="Arial"/>
                    <a:ea typeface="Arial"/>
                    <a:cs typeface="Arial"/>
                    <a:sym typeface="Arial"/>
                  </a:rPr>
                  <a:t>Flow restrictions and loop volume:</a:t>
                </a:r>
                <a:endParaRPr sz="1600" b="1" dirty="0">
                  <a:solidFill>
                    <a:srgbClr val="333333"/>
                  </a:solidFill>
                  <a:latin typeface="Arial"/>
                  <a:ea typeface="Arial"/>
                  <a:cs typeface="Arial"/>
                </a:endParaRPr>
              </a:p>
              <a:p>
                <a:pPr marL="457200" lvl="0" indent="-288925" algn="l" rtl="0">
                  <a:spcBef>
                    <a:spcPts val="1000"/>
                  </a:spcBef>
                  <a:spcAft>
                    <a:spcPts val="0"/>
                  </a:spcAft>
                  <a:buClr>
                    <a:srgbClr val="555555"/>
                  </a:buClr>
                  <a:buSzPts val="950"/>
                  <a:buFont typeface="Arial"/>
                  <a:buChar char="●"/>
                </a:pPr>
                <a:r>
                  <a:rPr lang="en-GB" sz="1600" b="1" dirty="0">
                    <a:solidFill>
                      <a:srgbClr val="333333"/>
                    </a:solidFill>
                    <a:latin typeface="Arial"/>
                    <a:ea typeface="Arial"/>
                    <a:cs typeface="Arial"/>
                    <a:sym typeface="Arial"/>
                  </a:rPr>
                  <a:t>Poor Piping Layout:</a:t>
                </a:r>
                <a:r>
                  <a:rPr lang="en-GB" sz="1600" b="0" dirty="0">
                    <a:solidFill>
                      <a:srgbClr val="555555"/>
                    </a:solidFill>
                    <a:latin typeface="Arial"/>
                    <a:ea typeface="Arial"/>
                    <a:cs typeface="Arial"/>
                    <a:sym typeface="Arial"/>
                  </a:rPr>
                  <a:t> Restricting circulation causes high pressure drops, low-flow alarms, and repeated compressor protection trips.</a:t>
                </a:r>
                <a:endParaRPr sz="1600" b="0" dirty="0">
                  <a:solidFill>
                    <a:srgbClr val="555555"/>
                  </a:solidFill>
                  <a:latin typeface="Arial"/>
                  <a:ea typeface="Arial"/>
                  <a:cs typeface="Arial"/>
                </a:endParaRPr>
              </a:p>
              <a:p>
                <a:pPr marL="457200" lvl="0" indent="-288925" algn="l" rtl="0">
                  <a:spcBef>
                    <a:spcPts val="1000"/>
                  </a:spcBef>
                  <a:spcAft>
                    <a:spcPts val="0"/>
                  </a:spcAft>
                  <a:buClr>
                    <a:srgbClr val="555555"/>
                  </a:buClr>
                  <a:buSzPts val="950"/>
                  <a:buFont typeface="Arial"/>
                  <a:buChar char="●"/>
                </a:pPr>
                <a:r>
                  <a:rPr lang="en-GB" sz="1600" b="1" dirty="0">
                    <a:solidFill>
                      <a:srgbClr val="333333"/>
                    </a:solidFill>
                    <a:latin typeface="Arial"/>
                    <a:ea typeface="Arial"/>
                    <a:cs typeface="Arial"/>
                    <a:sym typeface="Arial"/>
                  </a:rPr>
                  <a:t>Insufficient Water Volume:</a:t>
                </a:r>
                <a:r>
                  <a:rPr lang="en-GB" sz="1600" b="0" dirty="0">
                    <a:solidFill>
                      <a:srgbClr val="555555"/>
                    </a:solidFill>
                    <a:latin typeface="Arial"/>
                    <a:ea typeface="Arial"/>
                    <a:cs typeface="Arial"/>
                    <a:sym typeface="Arial"/>
                  </a:rPr>
                  <a:t> Small heating circuits or closed TRVs trigger rapid temperature swings and excessive compressor cycling.</a:t>
                </a:r>
                <a:endParaRPr sz="1600" b="0" dirty="0">
                  <a:solidFill>
                    <a:srgbClr val="555555"/>
                  </a:solidFill>
                  <a:latin typeface="Arial"/>
                  <a:ea typeface="Arial"/>
                  <a:cs typeface="Arial"/>
                </a:endParaRPr>
              </a:p>
            </p:txBody>
          </p:sp>
        </p:grpSp>
      </p:grpSp>
      <p:grpSp>
        <p:nvGrpSpPr>
          <p:cNvPr id="181" name="Google Shape;181;p16"/>
          <p:cNvGrpSpPr/>
          <p:nvPr/>
        </p:nvGrpSpPr>
        <p:grpSpPr>
          <a:xfrm>
            <a:off x="8096250" y="1714500"/>
            <a:ext cx="3619500" cy="4286400"/>
            <a:chOff x="8096250" y="1714500"/>
            <a:chExt cx="3619500" cy="4286400"/>
          </a:xfrm>
        </p:grpSpPr>
        <p:sp>
          <p:nvSpPr>
            <p:cNvPr id="182" name="Google Shape;182;p16"/>
            <p:cNvSpPr/>
            <p:nvPr/>
          </p:nvSpPr>
          <p:spPr>
            <a:xfrm>
              <a:off x="8096250" y="1714500"/>
              <a:ext cx="3619500" cy="4286400"/>
            </a:xfrm>
            <a:prstGeom prst="roundRect">
              <a:avLst>
                <a:gd name="adj" fmla="val 2105"/>
              </a:avLst>
            </a:prstGeom>
            <a:solidFill>
              <a:srgbClr val="FDFDFD"/>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grpSp>
          <p:nvGrpSpPr>
            <p:cNvPr id="183" name="Google Shape;183;p16"/>
            <p:cNvGrpSpPr/>
            <p:nvPr/>
          </p:nvGrpSpPr>
          <p:grpSpPr>
            <a:xfrm>
              <a:off x="8239125" y="1857375"/>
              <a:ext cx="3333900" cy="4000500"/>
              <a:chOff x="8239125" y="1857375"/>
              <a:chExt cx="3333900" cy="4000500"/>
            </a:xfrm>
          </p:grpSpPr>
          <p:sp>
            <p:nvSpPr>
              <p:cNvPr id="184" name="Google Shape;184;p16"/>
              <p:cNvSpPr/>
              <p:nvPr/>
            </p:nvSpPr>
            <p:spPr>
              <a:xfrm>
                <a:off x="8239125" y="1857375"/>
                <a:ext cx="3333900" cy="40005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85" name="Google Shape;185;p16"/>
              <p:cNvSpPr txBox="1"/>
              <p:nvPr/>
            </p:nvSpPr>
            <p:spPr>
              <a:xfrm>
                <a:off x="8239125" y="1857375"/>
                <a:ext cx="3333900" cy="4000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3. DHW and Control Strategy</a:t>
                </a:r>
                <a:endParaRPr lang="en-US" sz="1600" b="1">
                  <a:solidFill>
                    <a:srgbClr val="FC4421"/>
                  </a:solidFill>
                  <a:latin typeface="Arial"/>
                  <a:ea typeface="Arial"/>
                  <a:cs typeface="Arial"/>
                </a:endParaRPr>
              </a:p>
              <a:p>
                <a:pPr marL="0" lvl="0" indent="0" algn="l" rtl="0">
                  <a:spcBef>
                    <a:spcPts val="750"/>
                  </a:spcBef>
                  <a:spcAft>
                    <a:spcPts val="0"/>
                  </a:spcAft>
                  <a:buNone/>
                </a:pPr>
                <a:r>
                  <a:rPr lang="en-GB" sz="1600" b="1">
                    <a:solidFill>
                      <a:srgbClr val="333333"/>
                    </a:solidFill>
                    <a:latin typeface="Arial"/>
                    <a:ea typeface="Arial"/>
                    <a:cs typeface="Arial"/>
                    <a:sym typeface="Arial"/>
                  </a:rPr>
                  <a:t>Hot water sizing and settings:</a:t>
                </a:r>
                <a:endParaRPr sz="1600" b="1">
                  <a:solidFill>
                    <a:srgbClr val="333333"/>
                  </a:solidFill>
                  <a:latin typeface="Arial"/>
                  <a:ea typeface="Arial"/>
                  <a:cs typeface="Arial"/>
                </a:endParaRPr>
              </a:p>
              <a:p>
                <a:pPr marL="457200" lvl="0" indent="-288925" algn="l" rtl="0">
                  <a:spcBef>
                    <a:spcPts val="1000"/>
                  </a:spcBef>
                  <a:spcAft>
                    <a:spcPts val="0"/>
                  </a:spcAft>
                  <a:buClr>
                    <a:srgbClr val="555555"/>
                  </a:buClr>
                  <a:buSzPts val="950"/>
                  <a:buFont typeface="Arial"/>
                  <a:buChar char="●"/>
                </a:pPr>
                <a:r>
                  <a:rPr lang="en-GB" sz="1600" b="1">
                    <a:solidFill>
                      <a:srgbClr val="333333"/>
                    </a:solidFill>
                    <a:latin typeface="Arial"/>
                    <a:ea typeface="Arial"/>
                    <a:cs typeface="Arial"/>
                    <a:sym typeface="Arial"/>
                  </a:rPr>
                  <a:t>Incorrect DHW Design:</a:t>
                </a:r>
                <a:r>
                  <a:rPr lang="en-GB" sz="1600" b="0" dirty="0">
                    <a:solidFill>
                      <a:srgbClr val="555555"/>
                    </a:solidFill>
                    <a:latin typeface="Arial"/>
                    <a:ea typeface="Arial"/>
                    <a:cs typeface="Arial"/>
                    <a:sym typeface="Arial"/>
                  </a:rPr>
                  <a:t> </a:t>
                </a:r>
                <a:r>
                  <a:rPr lang="en-GB" sz="1600" b="0">
                    <a:solidFill>
                      <a:srgbClr val="555555"/>
                    </a:solidFill>
                    <a:latin typeface="Arial"/>
                    <a:ea typeface="Arial"/>
                    <a:cs typeface="Arial"/>
                    <a:sym typeface="Arial"/>
                  </a:rPr>
                  <a:t>Unsuitable cylinders with small coil heat exchangers slow down hot water recovery and lower total system efficiency.</a:t>
                </a:r>
                <a:endParaRPr sz="1600" b="0">
                  <a:solidFill>
                    <a:srgbClr val="555555"/>
                  </a:solidFill>
                  <a:latin typeface="Arial"/>
                  <a:ea typeface="Arial"/>
                  <a:cs typeface="Arial"/>
                </a:endParaRPr>
              </a:p>
              <a:p>
                <a:pPr marL="457200" lvl="0" indent="-288925" algn="l" rtl="0">
                  <a:spcBef>
                    <a:spcPts val="1000"/>
                  </a:spcBef>
                  <a:spcAft>
                    <a:spcPts val="0"/>
                  </a:spcAft>
                  <a:buClr>
                    <a:srgbClr val="555555"/>
                  </a:buClr>
                  <a:buSzPts val="950"/>
                  <a:buFont typeface="Arial"/>
                  <a:buChar char="●"/>
                </a:pPr>
                <a:r>
                  <a:rPr lang="en-GB" sz="1600" b="1">
                    <a:solidFill>
                      <a:srgbClr val="333333"/>
                    </a:solidFill>
                    <a:latin typeface="Arial"/>
                    <a:ea typeface="Arial"/>
                    <a:cs typeface="Arial"/>
                    <a:sym typeface="Arial"/>
                  </a:rPr>
                  <a:t>Controls and Standards:</a:t>
                </a:r>
                <a:r>
                  <a:rPr lang="en-GB" sz="1600" b="0">
                    <a:solidFill>
                      <a:srgbClr val="555555"/>
                    </a:solidFill>
                    <a:latin typeface="Arial"/>
                    <a:ea typeface="Arial"/>
                    <a:cs typeface="Arial"/>
                    <a:sym typeface="Arial"/>
                  </a:rPr>
                  <a:t> Poor control settings override weather compensation. Design must strictly comply with MCS MIS 3005 and Building Regs.</a:t>
                </a:r>
                <a:endParaRPr sz="1600" b="0">
                  <a:solidFill>
                    <a:srgbClr val="555555"/>
                  </a:solidFill>
                  <a:latin typeface="Arial"/>
                  <a:ea typeface="Arial"/>
                  <a:cs typeface="Arial"/>
                </a:endParaRPr>
              </a:p>
            </p:txBody>
          </p:sp>
        </p:grpSp>
      </p:grpSp>
      <p:grpSp>
        <p:nvGrpSpPr>
          <p:cNvPr id="2" name="Google Shape;176;p16">
            <a:extLst>
              <a:ext uri="{FF2B5EF4-FFF2-40B4-BE49-F238E27FC236}">
                <a16:creationId xmlns:a16="http://schemas.microsoft.com/office/drawing/2014/main" id="{D8CD4D57-2B0B-9863-E1D8-6558EB166EF5}"/>
              </a:ext>
            </a:extLst>
          </p:cNvPr>
          <p:cNvGrpSpPr/>
          <p:nvPr/>
        </p:nvGrpSpPr>
        <p:grpSpPr>
          <a:xfrm>
            <a:off x="422942" y="1714500"/>
            <a:ext cx="6911608" cy="4819650"/>
            <a:chOff x="803792" y="1038225"/>
            <a:chExt cx="6911608" cy="4819650"/>
          </a:xfrm>
        </p:grpSpPr>
        <p:sp>
          <p:nvSpPr>
            <p:cNvPr id="3" name="Google Shape;177;p16">
              <a:extLst>
                <a:ext uri="{FF2B5EF4-FFF2-40B4-BE49-F238E27FC236}">
                  <a16:creationId xmlns:a16="http://schemas.microsoft.com/office/drawing/2014/main" id="{2B1DA0DA-D233-E980-E3EE-63A531F0578B}"/>
                </a:ext>
              </a:extLst>
            </p:cNvPr>
            <p:cNvSpPr/>
            <p:nvPr/>
          </p:nvSpPr>
          <p:spPr>
            <a:xfrm>
              <a:off x="803792" y="1038225"/>
              <a:ext cx="3619500" cy="4286400"/>
            </a:xfrm>
            <a:prstGeom prst="roundRect">
              <a:avLst>
                <a:gd name="adj" fmla="val 2105"/>
              </a:avLst>
            </a:prstGeom>
            <a:solidFill>
              <a:srgbClr val="FDFDFD"/>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grpSp>
          <p:nvGrpSpPr>
            <p:cNvPr id="4" name="Google Shape;178;p16">
              <a:extLst>
                <a:ext uri="{FF2B5EF4-FFF2-40B4-BE49-F238E27FC236}">
                  <a16:creationId xmlns:a16="http://schemas.microsoft.com/office/drawing/2014/main" id="{7DAA4D34-3A9D-091A-173D-70973609B6A2}"/>
                </a:ext>
              </a:extLst>
            </p:cNvPr>
            <p:cNvGrpSpPr/>
            <p:nvPr/>
          </p:nvGrpSpPr>
          <p:grpSpPr>
            <a:xfrm>
              <a:off x="1047450" y="1181100"/>
              <a:ext cx="6667950" cy="4676775"/>
              <a:chOff x="1047450" y="1181100"/>
              <a:chExt cx="6667950" cy="4676775"/>
            </a:xfrm>
          </p:grpSpPr>
          <p:sp>
            <p:nvSpPr>
              <p:cNvPr id="5" name="Google Shape;179;p16">
                <a:extLst>
                  <a:ext uri="{FF2B5EF4-FFF2-40B4-BE49-F238E27FC236}">
                    <a16:creationId xmlns:a16="http://schemas.microsoft.com/office/drawing/2014/main" id="{88963663-A7C9-D923-891D-14B8ACE955F2}"/>
                  </a:ext>
                </a:extLst>
              </p:cNvPr>
              <p:cNvSpPr/>
              <p:nvPr/>
            </p:nvSpPr>
            <p:spPr>
              <a:xfrm>
                <a:off x="4381500" y="1857375"/>
                <a:ext cx="3333900" cy="40005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 name="Google Shape;180;p16">
                <a:extLst>
                  <a:ext uri="{FF2B5EF4-FFF2-40B4-BE49-F238E27FC236}">
                    <a16:creationId xmlns:a16="http://schemas.microsoft.com/office/drawing/2014/main" id="{4EF43A0F-AAFF-C67C-FA7E-E5A552913432}"/>
                  </a:ext>
                </a:extLst>
              </p:cNvPr>
              <p:cNvSpPr txBox="1"/>
              <p:nvPr/>
            </p:nvSpPr>
            <p:spPr>
              <a:xfrm>
                <a:off x="1047450" y="1181100"/>
                <a:ext cx="3333900" cy="4000500"/>
              </a:xfrm>
              <a:prstGeom prst="rect">
                <a:avLst/>
              </a:prstGeom>
              <a:noFill/>
              <a:ln>
                <a:noFill/>
              </a:ln>
            </p:spPr>
            <p:txBody>
              <a:bodyPr spcFirstLastPara="1" wrap="square" lIns="0" tIns="0" rIns="0" bIns="0" anchor="t" anchorCtr="0">
                <a:noAutofit/>
              </a:bodyPr>
              <a:lstStyle/>
              <a:p>
                <a:pPr lvl="0"/>
                <a:r>
                  <a:rPr lang="en-GB" sz="1600" b="1" dirty="0">
                    <a:solidFill>
                      <a:srgbClr val="FC4421"/>
                    </a:solidFill>
                  </a:rPr>
                  <a:t>1. Sizing and Heat Loss</a:t>
                </a:r>
              </a:p>
              <a:p>
                <a:pPr lvl="0">
                  <a:spcBef>
                    <a:spcPts val="750"/>
                  </a:spcBef>
                </a:pPr>
                <a:r>
                  <a:rPr lang="en-GB" sz="1600" b="1" dirty="0">
                    <a:solidFill>
                      <a:srgbClr val="333333"/>
                    </a:solidFill>
                  </a:rPr>
                  <a:t>Under/oversizing and emitter issues:</a:t>
                </a:r>
              </a:p>
              <a:p>
                <a:pPr marL="457200" lvl="0" indent="-288925">
                  <a:spcBef>
                    <a:spcPts val="1000"/>
                  </a:spcBef>
                  <a:buClr>
                    <a:srgbClr val="555555"/>
                  </a:buClr>
                  <a:buSzPts val="950"/>
                  <a:buFont typeface="Arial"/>
                  <a:buChar char="●"/>
                </a:pPr>
                <a:r>
                  <a:rPr lang="en-GB" sz="1600" b="1" dirty="0">
                    <a:solidFill>
                      <a:srgbClr val="333333"/>
                    </a:solidFill>
                  </a:rPr>
                  <a:t>Incorrect Calculations:</a:t>
                </a:r>
                <a:r>
                  <a:rPr lang="en-GB" sz="1600" dirty="0">
                    <a:solidFill>
                      <a:srgbClr val="555555"/>
                    </a:solidFill>
                  </a:rPr>
                  <a:t> Inaccurate heat loss estimates result in under/oversizing, leading to cold rooms, long run times, and high-power usage.</a:t>
                </a:r>
              </a:p>
              <a:p>
                <a:pPr marL="457200" lvl="0" indent="-288925">
                  <a:spcBef>
                    <a:spcPts val="1000"/>
                  </a:spcBef>
                  <a:buClr>
                    <a:srgbClr val="555555"/>
                  </a:buClr>
                  <a:buSzPts val="950"/>
                  <a:buFont typeface="Arial"/>
                  <a:buChar char="●"/>
                </a:pPr>
                <a:r>
                  <a:rPr lang="en-GB" sz="1600" b="1" dirty="0">
                    <a:solidFill>
                      <a:srgbClr val="333333"/>
                    </a:solidFill>
                  </a:rPr>
                  <a:t>Undersized Emitters:</a:t>
                </a:r>
                <a:r>
                  <a:rPr lang="en-GB" sz="1600" dirty="0">
                    <a:solidFill>
                      <a:srgbClr val="555555"/>
                    </a:solidFill>
                  </a:rPr>
                  <a:t> Lower flow temperatures require larger emitters. Incorrect sizing leads to occupant comfort complaints and reliance on backup heaters.</a:t>
                </a:r>
              </a:p>
            </p:txBody>
          </p:sp>
        </p:gr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17"/>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r>
              <a:rPr lang="en-GB" sz="3200">
                <a:solidFill>
                  <a:srgbClr val="FC4421"/>
                </a:solidFill>
              </a:rPr>
              <a:t>User error and handover-related faults</a:t>
            </a:r>
            <a:r>
              <a:rPr lang="en-GB" sz="3200"/>
              <a:t> (slide 1 of 3)</a:t>
            </a:r>
            <a:endParaRPr/>
          </a:p>
        </p:txBody>
      </p:sp>
      <p:grpSp>
        <p:nvGrpSpPr>
          <p:cNvPr id="192" name="Google Shape;192;p17"/>
          <p:cNvGrpSpPr/>
          <p:nvPr/>
        </p:nvGrpSpPr>
        <p:grpSpPr>
          <a:xfrm>
            <a:off x="349535" y="1714500"/>
            <a:ext cx="11139474" cy="3971652"/>
            <a:chOff x="381000" y="1714500"/>
            <a:chExt cx="3619500" cy="4286400"/>
          </a:xfrm>
        </p:grpSpPr>
        <p:sp>
          <p:nvSpPr>
            <p:cNvPr id="193" name="Google Shape;193;p17"/>
            <p:cNvSpPr/>
            <p:nvPr/>
          </p:nvSpPr>
          <p:spPr>
            <a:xfrm>
              <a:off x="381000" y="1714500"/>
              <a:ext cx="3619500" cy="4286400"/>
            </a:xfrm>
            <a:prstGeom prst="roundRect">
              <a:avLst>
                <a:gd name="adj" fmla="val 2105"/>
              </a:avLst>
            </a:prstGeom>
            <a:solidFill>
              <a:srgbClr val="FFF8F6"/>
            </a:solidFill>
            <a:ln w="14300"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94" name="Google Shape;194;p17"/>
            <p:cNvSpPr txBox="1"/>
            <p:nvPr/>
          </p:nvSpPr>
          <p:spPr>
            <a:xfrm>
              <a:off x="523875" y="1857375"/>
              <a:ext cx="3333900" cy="40005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1</a:t>
              </a:r>
              <a:r>
                <a:rPr lang="en-GB" sz="1800" b="1">
                  <a:solidFill>
                    <a:srgbClr val="FC4421"/>
                  </a:solidFill>
                  <a:latin typeface="Arial"/>
                  <a:ea typeface="Arial"/>
                  <a:cs typeface="Arial"/>
                  <a:sym typeface="Arial"/>
                </a:rPr>
                <a:t>. User Misconceptions</a:t>
              </a:r>
              <a:endParaRPr lang="en-US" sz="1800" b="1">
                <a:solidFill>
                  <a:srgbClr val="FC4421"/>
                </a:solidFill>
                <a:latin typeface="Arial"/>
                <a:ea typeface="Arial"/>
                <a:cs typeface="Arial"/>
              </a:endParaRPr>
            </a:p>
            <a:p>
              <a:pPr marL="0" lvl="0" indent="0" algn="l" rtl="0">
                <a:spcBef>
                  <a:spcPts val="750"/>
                </a:spcBef>
                <a:spcAft>
                  <a:spcPts val="0"/>
                </a:spcAft>
                <a:buNone/>
              </a:pPr>
              <a:r>
                <a:rPr lang="en-GB" sz="1800" b="1">
                  <a:solidFill>
                    <a:srgbClr val="333333"/>
                  </a:solidFill>
                  <a:latin typeface="Arial"/>
                  <a:ea typeface="Arial"/>
                  <a:cs typeface="Arial"/>
                  <a:sym typeface="Arial"/>
                </a:rPr>
                <a:t>Misusing basic temperature controls:</a:t>
              </a:r>
              <a:endParaRPr sz="1800" b="1">
                <a:solidFill>
                  <a:srgbClr val="333333"/>
                </a:solidFill>
                <a:latin typeface="Arial"/>
                <a:ea typeface="Arial"/>
                <a:cs typeface="Arial"/>
              </a:endParaRPr>
            </a:p>
            <a:p>
              <a:pPr marL="457200" lvl="0" indent="-288925" algn="l" rtl="0">
                <a:spcBef>
                  <a:spcPts val="1000"/>
                </a:spcBef>
                <a:spcAft>
                  <a:spcPts val="0"/>
                </a:spcAft>
                <a:buClr>
                  <a:srgbClr val="555555"/>
                </a:buClr>
                <a:buSzPts val="950"/>
                <a:buFont typeface="Arial"/>
                <a:buChar char="●"/>
              </a:pPr>
              <a:r>
                <a:rPr lang="en-GB" sz="1800" b="1">
                  <a:solidFill>
                    <a:srgbClr val="333333"/>
                  </a:solidFill>
                  <a:latin typeface="Arial"/>
                  <a:ea typeface="Arial"/>
                  <a:cs typeface="Arial"/>
                  <a:sym typeface="Arial"/>
                </a:rPr>
                <a:t>Thermostats:</a:t>
              </a:r>
              <a:r>
                <a:rPr lang="en-GB" sz="1800" b="0">
                  <a:solidFill>
                    <a:srgbClr val="555555"/>
                  </a:solidFill>
                  <a:latin typeface="Arial"/>
                  <a:ea typeface="Arial"/>
                  <a:cs typeface="Arial"/>
                  <a:sym typeface="Arial"/>
                </a:rPr>
                <a:t> Turning to max or switching on/off does not heat faster; it increases cycling, reduces CoP, and lowers compressor life.</a:t>
              </a:r>
              <a:endParaRPr sz="1800" b="0">
                <a:solidFill>
                  <a:srgbClr val="555555"/>
                </a:solidFill>
                <a:latin typeface="Arial"/>
                <a:ea typeface="Arial"/>
                <a:cs typeface="Arial"/>
              </a:endParaRPr>
            </a:p>
            <a:p>
              <a:pPr marL="457200" lvl="0" indent="-288925" algn="l" rtl="0">
                <a:spcBef>
                  <a:spcPts val="1000"/>
                </a:spcBef>
                <a:spcAft>
                  <a:spcPts val="0"/>
                </a:spcAft>
                <a:buClr>
                  <a:srgbClr val="555555"/>
                </a:buClr>
                <a:buSzPts val="950"/>
                <a:buFont typeface="Arial"/>
                <a:buChar char="●"/>
              </a:pPr>
              <a:r>
                <a:rPr lang="en-GB" sz="1800" b="1">
                  <a:solidFill>
                    <a:srgbClr val="333333"/>
                  </a:solidFill>
                  <a:latin typeface="Arial"/>
                  <a:ea typeface="Arial"/>
                  <a:cs typeface="Arial"/>
                  <a:sym typeface="Arial"/>
                </a:rPr>
                <a:t>Heating Off vs. Set-back:</a:t>
              </a:r>
              <a:r>
                <a:rPr lang="en-GB" sz="1800" b="0" dirty="0">
                  <a:solidFill>
                    <a:srgbClr val="555555"/>
                  </a:solidFill>
                  <a:latin typeface="Arial"/>
                  <a:ea typeface="Arial"/>
                  <a:cs typeface="Arial"/>
                  <a:sym typeface="Arial"/>
                </a:rPr>
                <a:t> </a:t>
              </a:r>
              <a:r>
                <a:rPr lang="en-GB" sz="1800" b="0">
                  <a:solidFill>
                    <a:srgbClr val="555555"/>
                  </a:solidFill>
                  <a:latin typeface="Arial"/>
                  <a:ea typeface="Arial"/>
                  <a:cs typeface="Arial"/>
                  <a:sym typeface="Arial"/>
                </a:rPr>
                <a:t>Complete overnight shut-off forces long recovery times. Modest set-back temperatures maintain efficiency.</a:t>
              </a:r>
              <a:endParaRPr sz="1800" b="0">
                <a:solidFill>
                  <a:srgbClr val="555555"/>
                </a:solidFill>
                <a:latin typeface="Arial"/>
                <a:ea typeface="Arial"/>
                <a:cs typeface="Arial"/>
              </a:endParaRPr>
            </a:p>
            <a:p>
              <a:pPr marL="457200" lvl="0" indent="-288925" algn="l" rtl="0">
                <a:spcBef>
                  <a:spcPts val="1000"/>
                </a:spcBef>
                <a:spcAft>
                  <a:spcPts val="0"/>
                </a:spcAft>
                <a:buClr>
                  <a:srgbClr val="555555"/>
                </a:buClr>
                <a:buSzPts val="950"/>
                <a:buFont typeface="Arial"/>
                <a:buChar char="●"/>
              </a:pPr>
              <a:r>
                <a:rPr lang="en-GB" sz="1800" b="1">
                  <a:solidFill>
                    <a:srgbClr val="333333"/>
                  </a:solidFill>
                  <a:latin typeface="Arial"/>
                  <a:ea typeface="Arial"/>
                  <a:cs typeface="Arial"/>
                  <a:sym typeface="Arial"/>
                </a:rPr>
                <a:t>TRVs and Zoning:</a:t>
              </a:r>
              <a:r>
                <a:rPr lang="en-GB" sz="1800" b="0" dirty="0">
                  <a:solidFill>
                    <a:srgbClr val="555555"/>
                  </a:solidFill>
                  <a:latin typeface="Arial"/>
                  <a:ea typeface="Arial"/>
                  <a:cs typeface="Arial"/>
                  <a:sym typeface="Arial"/>
                </a:rPr>
                <a:t> </a:t>
              </a:r>
              <a:r>
                <a:rPr lang="en-GB" sz="1800" b="0">
                  <a:solidFill>
                    <a:srgbClr val="555555"/>
                  </a:solidFill>
                  <a:latin typeface="Arial"/>
                  <a:ea typeface="Arial"/>
                  <a:cs typeface="Arial"/>
                  <a:sym typeface="Arial"/>
                </a:rPr>
                <a:t>Closing too many radiator valves reduces flow rates, triggering low-flow alarms or short cycling.</a:t>
              </a:r>
              <a:endParaRPr sz="1800" b="0">
                <a:solidFill>
                  <a:srgbClr val="555555"/>
                </a:solidFill>
                <a:latin typeface="Arial"/>
                <a:ea typeface="Arial"/>
                <a:cs typeface="Arial"/>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0">
          <a:extLst>
            <a:ext uri="{FF2B5EF4-FFF2-40B4-BE49-F238E27FC236}">
              <a16:creationId xmlns:a16="http://schemas.microsoft.com/office/drawing/2014/main" id="{C4AFBC18-395A-0FE9-4F5F-34A8D472EF6B}"/>
            </a:ext>
          </a:extLst>
        </p:cNvPr>
        <p:cNvGrpSpPr/>
        <p:nvPr/>
      </p:nvGrpSpPr>
      <p:grpSpPr>
        <a:xfrm>
          <a:off x="0" y="0"/>
          <a:ext cx="0" cy="0"/>
          <a:chOff x="0" y="0"/>
          <a:chExt cx="0" cy="0"/>
        </a:xfrm>
      </p:grpSpPr>
      <p:sp>
        <p:nvSpPr>
          <p:cNvPr id="191" name="Google Shape;191;p17">
            <a:extLst>
              <a:ext uri="{FF2B5EF4-FFF2-40B4-BE49-F238E27FC236}">
                <a16:creationId xmlns:a16="http://schemas.microsoft.com/office/drawing/2014/main" id="{AA2AA345-071B-6D13-AA24-5C88BD953A1E}"/>
              </a:ext>
            </a:extLst>
          </p:cNvPr>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r>
              <a:rPr lang="en-GB" sz="3200">
                <a:solidFill>
                  <a:srgbClr val="FC4421"/>
                </a:solidFill>
              </a:rPr>
              <a:t>User error and handover-related faults</a:t>
            </a:r>
            <a:r>
              <a:rPr lang="en-GB" sz="3200"/>
              <a:t> (slide 2 of 3)</a:t>
            </a:r>
            <a:endParaRPr/>
          </a:p>
        </p:txBody>
      </p:sp>
      <p:grpSp>
        <p:nvGrpSpPr>
          <p:cNvPr id="192" name="Google Shape;192;p17">
            <a:extLst>
              <a:ext uri="{FF2B5EF4-FFF2-40B4-BE49-F238E27FC236}">
                <a16:creationId xmlns:a16="http://schemas.microsoft.com/office/drawing/2014/main" id="{FE7409A1-D3FC-C239-3EB8-29E6CD0DF165}"/>
              </a:ext>
            </a:extLst>
          </p:cNvPr>
          <p:cNvGrpSpPr/>
          <p:nvPr/>
        </p:nvGrpSpPr>
        <p:grpSpPr>
          <a:xfrm>
            <a:off x="349435" y="1714500"/>
            <a:ext cx="11538020" cy="3950668"/>
            <a:chOff x="381000" y="1714500"/>
            <a:chExt cx="3619500" cy="4286400"/>
          </a:xfrm>
        </p:grpSpPr>
        <p:sp>
          <p:nvSpPr>
            <p:cNvPr id="193" name="Google Shape;193;p17">
              <a:extLst>
                <a:ext uri="{FF2B5EF4-FFF2-40B4-BE49-F238E27FC236}">
                  <a16:creationId xmlns:a16="http://schemas.microsoft.com/office/drawing/2014/main" id="{16F09EB4-FCF3-4885-9ACE-2F4B8F5F031B}"/>
                </a:ext>
              </a:extLst>
            </p:cNvPr>
            <p:cNvSpPr/>
            <p:nvPr/>
          </p:nvSpPr>
          <p:spPr>
            <a:xfrm>
              <a:off x="381000" y="1714500"/>
              <a:ext cx="3619500" cy="4286400"/>
            </a:xfrm>
            <a:prstGeom prst="roundRect">
              <a:avLst>
                <a:gd name="adj" fmla="val 2105"/>
              </a:avLst>
            </a:prstGeom>
            <a:solidFill>
              <a:srgbClr val="FFF8F6"/>
            </a:solidFill>
            <a:ln w="14300"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94" name="Google Shape;194;p17">
              <a:extLst>
                <a:ext uri="{FF2B5EF4-FFF2-40B4-BE49-F238E27FC236}">
                  <a16:creationId xmlns:a16="http://schemas.microsoft.com/office/drawing/2014/main" id="{B33C2105-C2AD-58BA-A0F9-5A04255A515E}"/>
                </a:ext>
              </a:extLst>
            </p:cNvPr>
            <p:cNvSpPr txBox="1"/>
            <p:nvPr/>
          </p:nvSpPr>
          <p:spPr>
            <a:xfrm>
              <a:off x="523875" y="1857375"/>
              <a:ext cx="3333900" cy="4000500"/>
            </a:xfrm>
            <a:prstGeom prst="rect">
              <a:avLst/>
            </a:prstGeom>
            <a:solidFill>
              <a:srgbClr val="000000">
                <a:alpha val="0"/>
              </a:srgbClr>
            </a:solidFill>
            <a:ln>
              <a:noFill/>
            </a:ln>
          </p:spPr>
          <p:txBody>
            <a:bodyPr spcFirstLastPara="1" wrap="square" lIns="0" tIns="0" rIns="0" bIns="0" anchor="t" anchorCtr="0">
              <a:noAutofit/>
            </a:bodyPr>
            <a:lstStyle/>
            <a:p>
              <a:r>
                <a:rPr lang="en-GB" sz="1800" b="1" dirty="0">
                  <a:solidFill>
                    <a:srgbClr val="FC4421"/>
                  </a:solidFill>
                </a:rPr>
                <a:t>2</a:t>
              </a:r>
              <a:r>
                <a:rPr lang="en-GB" sz="1800" b="1" dirty="0">
                  <a:solidFill>
                    <a:srgbClr val="FC4421"/>
                  </a:solidFill>
                  <a:latin typeface="Arial"/>
                  <a:ea typeface="Arial"/>
                  <a:cs typeface="Arial"/>
                  <a:sym typeface="Arial"/>
                </a:rPr>
                <a:t>.</a:t>
              </a:r>
              <a:r>
                <a:rPr lang="en-GB" sz="1800" b="1" dirty="0">
                  <a:solidFill>
                    <a:srgbClr val="FC4421"/>
                  </a:solidFill>
                </a:rPr>
                <a:t> Controls and Settings</a:t>
              </a:r>
              <a:endParaRPr lang="en-US" sz="1800" dirty="0"/>
            </a:p>
            <a:p>
              <a:pPr>
                <a:spcBef>
                  <a:spcPts val="750"/>
                </a:spcBef>
              </a:pPr>
              <a:r>
                <a:rPr lang="en-GB" sz="1800" b="1" dirty="0">
                  <a:solidFill>
                    <a:srgbClr val="333333"/>
                  </a:solidFill>
                </a:rPr>
                <a:t>Misunderstanding automated systems:</a:t>
              </a:r>
              <a:endParaRPr lang="en-US" sz="1800" dirty="0"/>
            </a:p>
            <a:p>
              <a:pPr marL="457200" indent="-288925">
                <a:spcBef>
                  <a:spcPts val="1000"/>
                </a:spcBef>
                <a:buFont typeface="Arial,Sans-Serif"/>
                <a:buChar char="●"/>
              </a:pPr>
              <a:r>
                <a:rPr lang="en-GB" sz="1800" b="1" dirty="0">
                  <a:solidFill>
                    <a:srgbClr val="333333"/>
                  </a:solidFill>
                </a:rPr>
                <a:t>Hot Water (DHW) Controls: </a:t>
              </a:r>
              <a:r>
                <a:rPr lang="en-GB" sz="1800" dirty="0">
                  <a:solidFill>
                    <a:srgbClr val="555555"/>
                  </a:solidFill>
                </a:rPr>
                <a:t>Unnecessary manual use of 'DHW Boost' or immersion heaters significantly raises electric consumption.</a:t>
              </a:r>
              <a:endParaRPr lang="en-US" sz="1800" dirty="0"/>
            </a:p>
            <a:p>
              <a:pPr marL="457200" indent="-288925">
                <a:spcBef>
                  <a:spcPts val="1000"/>
                </a:spcBef>
                <a:buFont typeface="Arial,Sans-Serif"/>
                <a:buChar char="●"/>
              </a:pPr>
              <a:r>
                <a:rPr lang="en-GB" sz="1800" b="1" dirty="0">
                  <a:solidFill>
                    <a:srgbClr val="333333"/>
                  </a:solidFill>
                </a:rPr>
                <a:t>Weather Compensation: </a:t>
              </a:r>
              <a:r>
                <a:rPr lang="en-GB" sz="1800" dirty="0">
                  <a:solidFill>
                    <a:srgbClr val="555555"/>
                  </a:solidFill>
                </a:rPr>
                <a:t>Continually changing thermostat points overrides automated flow curve optimisation, lowering seasonal efficiency.</a:t>
              </a:r>
              <a:endParaRPr lang="en-US" sz="1800" dirty="0"/>
            </a:p>
            <a:p>
              <a:pPr marL="457200" indent="-288925">
                <a:spcBef>
                  <a:spcPts val="1000"/>
                </a:spcBef>
                <a:buFont typeface="Arial,Sans-Serif"/>
                <a:buChar char="●"/>
              </a:pPr>
              <a:r>
                <a:rPr lang="en-GB" sz="1800" b="1" dirty="0">
                  <a:solidFill>
                    <a:srgbClr val="333333"/>
                  </a:solidFill>
                </a:rPr>
                <a:t>Smart Features:</a:t>
              </a:r>
              <a:r>
                <a:rPr lang="en-GB" sz="1800" dirty="0">
                  <a:solidFill>
                    <a:srgbClr val="555555"/>
                  </a:solidFill>
                </a:rPr>
                <a:t> Incorrect scheduling, holiday mode mistakes, and failure to match smart controls to time-of-use tariffs hinder proper function.</a:t>
              </a:r>
              <a:endParaRPr lang="en-US" sz="1800" dirty="0"/>
            </a:p>
            <a:p>
              <a:endParaRPr lang="en-GB" sz="1800" b="1" dirty="0">
                <a:solidFill>
                  <a:srgbClr val="FC4421"/>
                </a:solidFill>
              </a:endParaRPr>
            </a:p>
          </p:txBody>
        </p:sp>
      </p:grpSp>
    </p:spTree>
    <p:extLst>
      <p:ext uri="{BB962C8B-B14F-4D97-AF65-F5344CB8AC3E}">
        <p14:creationId xmlns:p14="http://schemas.microsoft.com/office/powerpoint/2010/main" val="37132653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0">
          <a:extLst>
            <a:ext uri="{FF2B5EF4-FFF2-40B4-BE49-F238E27FC236}">
              <a16:creationId xmlns:a16="http://schemas.microsoft.com/office/drawing/2014/main" id="{240443E5-AAE3-6B6C-44BF-9C587A04F5CC}"/>
            </a:ext>
          </a:extLst>
        </p:cNvPr>
        <p:cNvGrpSpPr/>
        <p:nvPr/>
      </p:nvGrpSpPr>
      <p:grpSpPr>
        <a:xfrm>
          <a:off x="0" y="0"/>
          <a:ext cx="0" cy="0"/>
          <a:chOff x="0" y="0"/>
          <a:chExt cx="0" cy="0"/>
        </a:xfrm>
      </p:grpSpPr>
      <p:sp>
        <p:nvSpPr>
          <p:cNvPr id="191" name="Google Shape;191;p17">
            <a:extLst>
              <a:ext uri="{FF2B5EF4-FFF2-40B4-BE49-F238E27FC236}">
                <a16:creationId xmlns:a16="http://schemas.microsoft.com/office/drawing/2014/main" id="{035E0E81-D777-0323-40C4-0DE35867C353}"/>
              </a:ext>
            </a:extLst>
          </p:cNvPr>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r>
              <a:rPr lang="en-GB" sz="3200">
                <a:solidFill>
                  <a:srgbClr val="FC4421"/>
                </a:solidFill>
              </a:rPr>
              <a:t>User error and handover-related faults</a:t>
            </a:r>
            <a:r>
              <a:rPr lang="en-GB" sz="3200"/>
              <a:t> (slide 3 of 3)</a:t>
            </a:r>
            <a:endParaRPr/>
          </a:p>
        </p:txBody>
      </p:sp>
      <p:grpSp>
        <p:nvGrpSpPr>
          <p:cNvPr id="192" name="Google Shape;192;p17">
            <a:extLst>
              <a:ext uri="{FF2B5EF4-FFF2-40B4-BE49-F238E27FC236}">
                <a16:creationId xmlns:a16="http://schemas.microsoft.com/office/drawing/2014/main" id="{0CCF9720-D11C-B6EA-223D-3073B5FEBE63}"/>
              </a:ext>
            </a:extLst>
          </p:cNvPr>
          <p:cNvGrpSpPr/>
          <p:nvPr/>
        </p:nvGrpSpPr>
        <p:grpSpPr>
          <a:xfrm>
            <a:off x="380971" y="1714500"/>
            <a:ext cx="10898247" cy="4003127"/>
            <a:chOff x="381000" y="1714500"/>
            <a:chExt cx="3619500" cy="4286400"/>
          </a:xfrm>
        </p:grpSpPr>
        <p:sp>
          <p:nvSpPr>
            <p:cNvPr id="193" name="Google Shape;193;p17">
              <a:extLst>
                <a:ext uri="{FF2B5EF4-FFF2-40B4-BE49-F238E27FC236}">
                  <a16:creationId xmlns:a16="http://schemas.microsoft.com/office/drawing/2014/main" id="{A35F57A8-EED5-9B55-EDCE-12FACB390BFE}"/>
                </a:ext>
              </a:extLst>
            </p:cNvPr>
            <p:cNvSpPr/>
            <p:nvPr/>
          </p:nvSpPr>
          <p:spPr>
            <a:xfrm>
              <a:off x="381000" y="1714500"/>
              <a:ext cx="3619500" cy="4286400"/>
            </a:xfrm>
            <a:prstGeom prst="roundRect">
              <a:avLst>
                <a:gd name="adj" fmla="val 2105"/>
              </a:avLst>
            </a:prstGeom>
            <a:solidFill>
              <a:srgbClr val="FFF8F6"/>
            </a:solidFill>
            <a:ln w="14300"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194" name="Google Shape;194;p17">
              <a:extLst>
                <a:ext uri="{FF2B5EF4-FFF2-40B4-BE49-F238E27FC236}">
                  <a16:creationId xmlns:a16="http://schemas.microsoft.com/office/drawing/2014/main" id="{05C0A44A-B579-D1D0-3D95-77B2352279BF}"/>
                </a:ext>
              </a:extLst>
            </p:cNvPr>
            <p:cNvSpPr txBox="1"/>
            <p:nvPr/>
          </p:nvSpPr>
          <p:spPr>
            <a:xfrm>
              <a:off x="523875" y="1857375"/>
              <a:ext cx="3333900" cy="4000500"/>
            </a:xfrm>
            <a:prstGeom prst="rect">
              <a:avLst/>
            </a:prstGeom>
            <a:solidFill>
              <a:srgbClr val="000000">
                <a:alpha val="0"/>
              </a:srgbClr>
            </a:solidFill>
            <a:ln>
              <a:noFill/>
            </a:ln>
          </p:spPr>
          <p:txBody>
            <a:bodyPr spcFirstLastPara="1" wrap="square" lIns="0" tIns="0" rIns="0" bIns="0" anchor="t" anchorCtr="0">
              <a:noAutofit/>
            </a:bodyPr>
            <a:lstStyle/>
            <a:p>
              <a:r>
                <a:rPr lang="en-GB" sz="1800" b="1">
                  <a:solidFill>
                    <a:srgbClr val="FC4421"/>
                  </a:solidFill>
                </a:rPr>
                <a:t>3</a:t>
              </a:r>
              <a:r>
                <a:rPr lang="en-GB" sz="1800" b="1">
                  <a:solidFill>
                    <a:srgbClr val="FC4421"/>
                  </a:solidFill>
                  <a:latin typeface="Arial"/>
                  <a:ea typeface="Arial"/>
                  <a:cs typeface="Arial"/>
                  <a:sym typeface="Arial"/>
                </a:rPr>
                <a:t>. </a:t>
              </a:r>
              <a:r>
                <a:rPr lang="en-GB" sz="1800" b="1">
                  <a:solidFill>
                    <a:srgbClr val="FC4421"/>
                  </a:solidFill>
                </a:rPr>
                <a:t>Maintenance and Handover</a:t>
              </a:r>
              <a:endParaRPr lang="en-US" sz="1800">
                <a:latin typeface="Arial"/>
                <a:ea typeface="Arial"/>
                <a:cs typeface="Arial"/>
              </a:endParaRPr>
            </a:p>
            <a:p>
              <a:pPr>
                <a:spcBef>
                  <a:spcPts val="750"/>
                </a:spcBef>
              </a:pPr>
              <a:r>
                <a:rPr lang="en-GB" sz="1800" b="1">
                  <a:solidFill>
                    <a:srgbClr val="333333"/>
                  </a:solidFill>
                </a:rPr>
                <a:t>Ensuring lifetime performance</a:t>
              </a:r>
              <a:r>
                <a:rPr lang="en-GB" sz="1800" b="1">
                  <a:solidFill>
                    <a:srgbClr val="333333"/>
                  </a:solidFill>
                  <a:latin typeface="Arial"/>
                  <a:ea typeface="Arial"/>
                  <a:cs typeface="Arial"/>
                  <a:sym typeface="Arial"/>
                </a:rPr>
                <a:t>:</a:t>
              </a:r>
              <a:endParaRPr lang="en-US" sz="1800">
                <a:latin typeface="Arial"/>
                <a:ea typeface="Arial"/>
                <a:cs typeface="Arial"/>
              </a:endParaRPr>
            </a:p>
            <a:p>
              <a:pPr marL="457200" indent="-288925">
                <a:spcBef>
                  <a:spcPts val="1000"/>
                </a:spcBef>
                <a:buFont typeface="Arial,Sans-Serif"/>
                <a:buChar char="●"/>
              </a:pPr>
              <a:r>
                <a:rPr lang="en-GB" sz="1800" b="1" dirty="0">
                  <a:solidFill>
                    <a:srgbClr val="333333"/>
                  </a:solidFill>
                </a:rPr>
                <a:t>Ignored Maintenance</a:t>
              </a:r>
              <a:r>
                <a:rPr lang="en-GB" sz="1800" b="1" dirty="0">
                  <a:solidFill>
                    <a:srgbClr val="333333"/>
                  </a:solidFill>
                  <a:latin typeface="Arial"/>
                  <a:ea typeface="Arial"/>
                  <a:cs typeface="Arial"/>
                  <a:sym typeface="Arial"/>
                </a:rPr>
                <a:t>:</a:t>
              </a:r>
              <a:r>
                <a:rPr lang="en-GB" sz="1800" dirty="0">
                  <a:solidFill>
                    <a:srgbClr val="555555"/>
                  </a:solidFill>
                </a:rPr>
                <a:t> Neglecting airflow clearance</a:t>
              </a:r>
              <a:r>
                <a:rPr lang="en-GB" sz="1800" b="0" dirty="0">
                  <a:solidFill>
                    <a:srgbClr val="555555"/>
                  </a:solidFill>
                  <a:latin typeface="Arial"/>
                  <a:ea typeface="Arial"/>
                  <a:cs typeface="Arial"/>
                  <a:sym typeface="Arial"/>
                </a:rPr>
                <a:t>,</a:t>
              </a:r>
              <a:r>
                <a:rPr lang="en-GB" sz="1800" dirty="0">
                  <a:solidFill>
                    <a:srgbClr val="555555"/>
                  </a:solidFill>
                </a:rPr>
                <a:t> debris clearing</a:t>
              </a:r>
              <a:r>
                <a:rPr lang="en-GB" sz="1800" b="0" dirty="0">
                  <a:solidFill>
                    <a:srgbClr val="555555"/>
                  </a:solidFill>
                  <a:latin typeface="Arial"/>
                  <a:ea typeface="Arial"/>
                  <a:cs typeface="Arial"/>
                  <a:sym typeface="Arial"/>
                </a:rPr>
                <a:t>, </a:t>
              </a:r>
              <a:r>
                <a:rPr lang="en-GB" sz="1800" dirty="0">
                  <a:solidFill>
                    <a:srgbClr val="555555"/>
                  </a:solidFill>
                </a:rPr>
                <a:t>or annual pressure </a:t>
              </a:r>
              <a:r>
                <a:rPr lang="en-GB" sz="1800" b="0" dirty="0">
                  <a:solidFill>
                    <a:srgbClr val="555555"/>
                  </a:solidFill>
                  <a:latin typeface="Arial"/>
                  <a:ea typeface="Arial"/>
                  <a:cs typeface="Arial"/>
                  <a:sym typeface="Arial"/>
                </a:rPr>
                <a:t>and </a:t>
              </a:r>
              <a:r>
                <a:rPr lang="en-GB" sz="1800" dirty="0">
                  <a:solidFill>
                    <a:srgbClr val="555555"/>
                  </a:solidFill>
                </a:rPr>
                <a:t>glycol </a:t>
              </a:r>
              <a:r>
                <a:rPr lang="en-GB" sz="1800">
                  <a:solidFill>
                    <a:srgbClr val="555555"/>
                  </a:solidFill>
                </a:rPr>
                <a:t>checks degrades</a:t>
              </a:r>
              <a:r>
                <a:rPr lang="en-GB" sz="1800" dirty="0">
                  <a:solidFill>
                    <a:srgbClr val="555555"/>
                  </a:solidFill>
                </a:rPr>
                <a:t> system </a:t>
              </a:r>
              <a:r>
                <a:rPr lang="en-GB" sz="1800" b="0" dirty="0">
                  <a:solidFill>
                    <a:srgbClr val="555555"/>
                  </a:solidFill>
                  <a:latin typeface="Arial"/>
                  <a:ea typeface="Arial"/>
                  <a:cs typeface="Arial"/>
                  <a:sym typeface="Arial"/>
                </a:rPr>
                <a:t>life</a:t>
              </a:r>
              <a:r>
                <a:rPr lang="en-GB" sz="1800" dirty="0">
                  <a:solidFill>
                    <a:srgbClr val="555555"/>
                  </a:solidFill>
                </a:rPr>
                <a:t> and can void warranties</a:t>
              </a:r>
              <a:r>
                <a:rPr lang="en-GB" sz="1800" b="0" dirty="0">
                  <a:solidFill>
                    <a:srgbClr val="555555"/>
                  </a:solidFill>
                  <a:latin typeface="Arial"/>
                  <a:ea typeface="Arial"/>
                  <a:cs typeface="Arial"/>
                  <a:sym typeface="Arial"/>
                </a:rPr>
                <a:t>.</a:t>
              </a:r>
              <a:endParaRPr lang="en-US" sz="1800" b="0" dirty="0">
                <a:latin typeface="Arial"/>
                <a:ea typeface="Arial"/>
                <a:cs typeface="Arial"/>
              </a:endParaRPr>
            </a:p>
            <a:p>
              <a:pPr marL="457200" indent="-288925">
                <a:spcBef>
                  <a:spcPts val="1000"/>
                </a:spcBef>
                <a:buFont typeface="Arial,Sans-Serif"/>
                <a:buChar char="●"/>
              </a:pPr>
              <a:r>
                <a:rPr lang="en-GB" sz="1800" b="1" dirty="0">
                  <a:solidFill>
                    <a:srgbClr val="333333"/>
                  </a:solidFill>
                </a:rPr>
                <a:t>The Handover Process</a:t>
              </a:r>
              <a:r>
                <a:rPr lang="en-GB" sz="1800" b="1" dirty="0">
                  <a:solidFill>
                    <a:srgbClr val="333333"/>
                  </a:solidFill>
                  <a:latin typeface="Arial"/>
                  <a:ea typeface="Arial"/>
                  <a:cs typeface="Arial"/>
                  <a:sym typeface="Arial"/>
                </a:rPr>
                <a:t>:</a:t>
              </a:r>
              <a:r>
                <a:rPr lang="en-GB" sz="1800" dirty="0">
                  <a:solidFill>
                    <a:srgbClr val="555555"/>
                  </a:solidFill>
                </a:rPr>
                <a:t> Installers must demo </a:t>
              </a:r>
              <a:r>
                <a:rPr lang="en-GB" sz="1800">
                  <a:solidFill>
                    <a:srgbClr val="555555"/>
                  </a:solidFill>
                </a:rPr>
                <a:t>the controller</a:t>
              </a:r>
              <a:r>
                <a:rPr lang="en-GB" sz="1800" dirty="0">
                  <a:solidFill>
                    <a:srgbClr val="555555"/>
                  </a:solidFill>
                </a:rPr>
                <a:t>, explain schedules, highlight basic fault </a:t>
              </a:r>
              <a:r>
                <a:rPr lang="en-GB" sz="1800">
                  <a:solidFill>
                    <a:srgbClr val="555555"/>
                  </a:solidFill>
                </a:rPr>
                <a:t>codes, and</a:t>
              </a:r>
              <a:r>
                <a:rPr lang="en-GB" sz="1800" dirty="0">
                  <a:solidFill>
                    <a:srgbClr val="555555"/>
                  </a:solidFill>
                </a:rPr>
                <a:t> outline homeowner care duties</a:t>
              </a:r>
              <a:r>
                <a:rPr lang="en-GB" sz="1800" b="0" dirty="0">
                  <a:solidFill>
                    <a:srgbClr val="555555"/>
                  </a:solidFill>
                  <a:latin typeface="Arial"/>
                  <a:ea typeface="Arial"/>
                  <a:cs typeface="Arial"/>
                  <a:sym typeface="Arial"/>
                </a:rPr>
                <a:t>.</a:t>
              </a:r>
              <a:endParaRPr lang="en-US" sz="1800" b="0" dirty="0">
                <a:latin typeface="Arial"/>
                <a:ea typeface="Arial"/>
                <a:cs typeface="Arial"/>
              </a:endParaRPr>
            </a:p>
            <a:p>
              <a:pPr marL="457200" indent="-288925">
                <a:spcBef>
                  <a:spcPts val="1000"/>
                </a:spcBef>
                <a:buFont typeface="Arial,Sans-Serif"/>
                <a:buChar char="●"/>
              </a:pPr>
              <a:r>
                <a:rPr lang="en-GB" sz="1800" b="1" dirty="0">
                  <a:solidFill>
                    <a:srgbClr val="333333"/>
                  </a:solidFill>
                </a:rPr>
                <a:t>Proactive Education</a:t>
              </a:r>
              <a:r>
                <a:rPr lang="en-GB" sz="1800" b="1" dirty="0">
                  <a:solidFill>
                    <a:srgbClr val="333333"/>
                  </a:solidFill>
                  <a:latin typeface="Arial"/>
                  <a:ea typeface="Arial"/>
                  <a:cs typeface="Arial"/>
                  <a:sym typeface="Arial"/>
                </a:rPr>
                <a:t>:</a:t>
              </a:r>
              <a:r>
                <a:rPr lang="en-GB" sz="1800" dirty="0">
                  <a:solidFill>
                    <a:srgbClr val="555555"/>
                  </a:solidFill>
                </a:rPr>
                <a:t> An informed customer is far </a:t>
              </a:r>
              <a:r>
                <a:rPr lang="en-GB" sz="1800">
                  <a:solidFill>
                    <a:srgbClr val="555555"/>
                  </a:solidFill>
                </a:rPr>
                <a:t>less likely</a:t>
              </a:r>
              <a:r>
                <a:rPr lang="en-GB" sz="1800" dirty="0">
                  <a:solidFill>
                    <a:srgbClr val="555555"/>
                  </a:solidFill>
                </a:rPr>
                <a:t> to report false errors</a:t>
              </a:r>
              <a:r>
                <a:rPr lang="en-GB" sz="1800" b="0" dirty="0">
                  <a:solidFill>
                    <a:srgbClr val="555555"/>
                  </a:solidFill>
                  <a:latin typeface="Arial"/>
                  <a:ea typeface="Arial"/>
                  <a:cs typeface="Arial"/>
                  <a:sym typeface="Arial"/>
                </a:rPr>
                <a:t> or </a:t>
              </a:r>
              <a:r>
                <a:rPr lang="en-GB" sz="1800" dirty="0">
                  <a:solidFill>
                    <a:srgbClr val="555555"/>
                  </a:solidFill>
                </a:rPr>
                <a:t>trigger operational </a:t>
              </a:r>
              <a:r>
                <a:rPr lang="en-GB" sz="1800">
                  <a:solidFill>
                    <a:srgbClr val="555555"/>
                  </a:solidFill>
                </a:rPr>
                <a:t>service calls</a:t>
              </a:r>
              <a:r>
                <a:rPr lang="en-GB" sz="1800" b="0" dirty="0">
                  <a:solidFill>
                    <a:srgbClr val="555555"/>
                  </a:solidFill>
                  <a:latin typeface="Arial"/>
                  <a:ea typeface="Arial"/>
                  <a:cs typeface="Arial"/>
                  <a:sym typeface="Arial"/>
                </a:rPr>
                <a:t>.</a:t>
              </a:r>
              <a:endParaRPr lang="en-US" sz="1800" dirty="0"/>
            </a:p>
            <a:p>
              <a:pPr lvl="0" algn="l">
                <a:spcAft>
                  <a:spcPts val="0"/>
                </a:spcAft>
              </a:pPr>
              <a:endParaRPr lang="en-GB" sz="1600" b="1" dirty="0">
                <a:solidFill>
                  <a:srgbClr val="FC4421"/>
                </a:solidFill>
                <a:latin typeface="Arial"/>
                <a:ea typeface="Arial"/>
                <a:cs typeface="Arial"/>
              </a:endParaRPr>
            </a:p>
          </p:txBody>
        </p:sp>
      </p:grpSp>
    </p:spTree>
    <p:extLst>
      <p:ext uri="{BB962C8B-B14F-4D97-AF65-F5344CB8AC3E}">
        <p14:creationId xmlns:p14="http://schemas.microsoft.com/office/powerpoint/2010/main" val="17302864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18"/>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r>
              <a:rPr lang="en-GB" sz="3200">
                <a:solidFill>
                  <a:srgbClr val="FC4421"/>
                </a:solidFill>
              </a:rPr>
              <a:t>Environmental factors</a:t>
            </a:r>
            <a:r>
              <a:rPr lang="en-GB" sz="3200"/>
              <a:t> (Slide 1 of 3)</a:t>
            </a:r>
            <a:endParaRPr/>
          </a:p>
        </p:txBody>
      </p:sp>
      <p:grpSp>
        <p:nvGrpSpPr>
          <p:cNvPr id="207" name="Google Shape;207;p18"/>
          <p:cNvGrpSpPr/>
          <p:nvPr/>
        </p:nvGrpSpPr>
        <p:grpSpPr>
          <a:xfrm>
            <a:off x="349543" y="1714500"/>
            <a:ext cx="10908735" cy="3961160"/>
            <a:chOff x="381000" y="1714500"/>
            <a:chExt cx="3619500" cy="4286400"/>
          </a:xfrm>
        </p:grpSpPr>
        <p:sp>
          <p:nvSpPr>
            <p:cNvPr id="208" name="Google Shape;208;p18"/>
            <p:cNvSpPr/>
            <p:nvPr/>
          </p:nvSpPr>
          <p:spPr>
            <a:xfrm>
              <a:off x="381000" y="1714500"/>
              <a:ext cx="3619500" cy="4286400"/>
            </a:xfrm>
            <a:prstGeom prst="roundRect">
              <a:avLst>
                <a:gd name="adj" fmla="val 2105"/>
              </a:avLst>
            </a:prstGeom>
            <a:solidFill>
              <a:srgbClr val="FFF8F6"/>
            </a:solidFill>
            <a:ln w="14300"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09" name="Google Shape;209;p18"/>
            <p:cNvSpPr txBox="1"/>
            <p:nvPr/>
          </p:nvSpPr>
          <p:spPr>
            <a:xfrm>
              <a:off x="523875" y="1857375"/>
              <a:ext cx="3470245" cy="40005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dirty="0">
                  <a:solidFill>
                    <a:srgbClr val="FC4421"/>
                  </a:solidFill>
                  <a:latin typeface="Arial"/>
                  <a:ea typeface="Arial"/>
                  <a:cs typeface="Arial"/>
                  <a:sym typeface="Arial"/>
                </a:rPr>
                <a:t>1. Heat Pump Systems</a:t>
              </a:r>
              <a:endParaRPr lang="en-US" sz="1800" b="1" dirty="0">
                <a:solidFill>
                  <a:srgbClr val="FC4421"/>
                </a:solidFill>
                <a:latin typeface="Arial"/>
                <a:ea typeface="Arial"/>
                <a:cs typeface="Arial"/>
              </a:endParaRPr>
            </a:p>
            <a:p>
              <a:pPr marL="0" lvl="0" indent="0" algn="l" rtl="0">
                <a:spcBef>
                  <a:spcPts val="750"/>
                </a:spcBef>
                <a:spcAft>
                  <a:spcPts val="0"/>
                </a:spcAft>
                <a:buNone/>
              </a:pPr>
              <a:r>
                <a:rPr lang="en-GB" sz="1800" b="1" dirty="0">
                  <a:solidFill>
                    <a:srgbClr val="333333"/>
                  </a:solidFill>
                  <a:latin typeface="Arial"/>
                  <a:ea typeface="Arial"/>
                  <a:cs typeface="Arial"/>
                  <a:sym typeface="Arial"/>
                </a:rPr>
                <a:t>ASHP, GSHP and WSHP hazards:</a:t>
              </a:r>
              <a:endParaRPr sz="1800" b="1" dirty="0">
                <a:solidFill>
                  <a:srgbClr val="333333"/>
                </a:solidFill>
                <a:latin typeface="Arial"/>
                <a:ea typeface="Arial"/>
                <a:cs typeface="Arial"/>
              </a:endParaRPr>
            </a:p>
            <a:p>
              <a:pPr marL="457200" lvl="0" indent="-292100" algn="l" rtl="0">
                <a:spcBef>
                  <a:spcPts val="1000"/>
                </a:spcBef>
                <a:spcAft>
                  <a:spcPts val="0"/>
                </a:spcAft>
                <a:buClr>
                  <a:srgbClr val="333333"/>
                </a:buClr>
                <a:buSzPts val="1000"/>
                <a:buFont typeface="Arial"/>
                <a:buChar char="●"/>
              </a:pPr>
              <a:r>
                <a:rPr lang="en-GB" sz="1800" b="1" dirty="0">
                  <a:solidFill>
                    <a:srgbClr val="333333"/>
                  </a:solidFill>
                  <a:latin typeface="Arial"/>
                  <a:ea typeface="Arial"/>
                  <a:cs typeface="Arial"/>
                  <a:sym typeface="Arial"/>
                </a:rPr>
                <a:t>Air Source (ASHP): </a:t>
              </a:r>
              <a:r>
                <a:rPr lang="en-GB" sz="1800" b="0" dirty="0">
                  <a:solidFill>
                    <a:srgbClr val="555555"/>
                  </a:solidFill>
                  <a:latin typeface="Arial"/>
                  <a:ea typeface="Arial"/>
                  <a:cs typeface="Arial"/>
                  <a:sym typeface="Arial"/>
                </a:rPr>
                <a:t>Debris, snow, ice, or wind-driven recirculation restricts airflow, increasing compressor run times and reducing </a:t>
              </a:r>
              <a:r>
                <a:rPr lang="en-GB" sz="1800" b="0" dirty="0" err="1">
                  <a:solidFill>
                    <a:srgbClr val="555555"/>
                  </a:solidFill>
                  <a:latin typeface="Arial"/>
                  <a:ea typeface="Arial"/>
                  <a:cs typeface="Arial"/>
                  <a:sym typeface="Arial"/>
                </a:rPr>
                <a:t>CoP.</a:t>
              </a:r>
              <a:endParaRPr sz="1800" b="1" dirty="0">
                <a:solidFill>
                  <a:srgbClr val="333333"/>
                </a:solidFill>
                <a:latin typeface="Arial"/>
                <a:ea typeface="Arial"/>
                <a:cs typeface="Arial"/>
              </a:endParaRPr>
            </a:p>
            <a:p>
              <a:pPr marL="457200" lvl="0" indent="-292100" algn="l" rtl="0">
                <a:spcBef>
                  <a:spcPts val="1000"/>
                </a:spcBef>
                <a:spcAft>
                  <a:spcPts val="0"/>
                </a:spcAft>
                <a:buClr>
                  <a:srgbClr val="333333"/>
                </a:buClr>
                <a:buSzPts val="1000"/>
                <a:buFont typeface="Arial"/>
                <a:buChar char="●"/>
              </a:pPr>
              <a:r>
                <a:rPr lang="en-GB" sz="1800" b="1" dirty="0">
                  <a:solidFill>
                    <a:srgbClr val="333333"/>
                  </a:solidFill>
                  <a:latin typeface="Arial"/>
                  <a:ea typeface="Arial"/>
                  <a:cs typeface="Arial"/>
                  <a:sym typeface="Arial"/>
                </a:rPr>
                <a:t>Ground Source (GSHP): </a:t>
              </a:r>
              <a:r>
                <a:rPr lang="en-GB" sz="1800" b="0" dirty="0">
                  <a:solidFill>
                    <a:srgbClr val="555555"/>
                  </a:solidFill>
                  <a:latin typeface="Arial"/>
                  <a:ea typeface="Arial"/>
                  <a:cs typeface="Arial"/>
                  <a:sym typeface="Arial"/>
                </a:rPr>
                <a:t>Incorrect glycol levels, air pockets, or loop freezing degrades thermal conductivity and circulation.</a:t>
              </a:r>
              <a:endParaRPr sz="1800" b="1" dirty="0">
                <a:solidFill>
                  <a:srgbClr val="333333"/>
                </a:solidFill>
                <a:latin typeface="Arial"/>
                <a:ea typeface="Arial"/>
                <a:cs typeface="Arial"/>
              </a:endParaRPr>
            </a:p>
            <a:p>
              <a:pPr marL="457200" lvl="0" indent="-292100" algn="l" rtl="0">
                <a:spcBef>
                  <a:spcPts val="1000"/>
                </a:spcBef>
                <a:spcAft>
                  <a:spcPts val="0"/>
                </a:spcAft>
                <a:buClr>
                  <a:srgbClr val="333333"/>
                </a:buClr>
                <a:buSzPts val="1000"/>
                <a:buFont typeface="Arial"/>
                <a:buChar char="●"/>
              </a:pPr>
              <a:r>
                <a:rPr lang="en-GB" sz="1800" b="1" dirty="0">
                  <a:solidFill>
                    <a:srgbClr val="333333"/>
                  </a:solidFill>
                  <a:latin typeface="Arial"/>
                  <a:ea typeface="Arial"/>
                  <a:cs typeface="Arial"/>
                  <a:sym typeface="Arial"/>
                </a:rPr>
                <a:t>Water Source (WSHP): </a:t>
              </a:r>
              <a:r>
                <a:rPr lang="en-GB" sz="1800" b="0" dirty="0">
                  <a:solidFill>
                    <a:srgbClr val="555555"/>
                  </a:solidFill>
                  <a:latin typeface="Arial"/>
                  <a:ea typeface="Arial"/>
                  <a:cs typeface="Arial"/>
                  <a:sym typeface="Arial"/>
                </a:rPr>
                <a:t>Fouling of strainers, sediment buildup, and biological growth restrict source flow and trigger pressure faults.</a:t>
              </a:r>
              <a:endParaRPr sz="1800" b="1" dirty="0">
                <a:solidFill>
                  <a:srgbClr val="333333"/>
                </a:solidFill>
                <a:latin typeface="Arial"/>
                <a:ea typeface="Arial"/>
                <a:cs typeface="Arial"/>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5">
          <a:extLst>
            <a:ext uri="{FF2B5EF4-FFF2-40B4-BE49-F238E27FC236}">
              <a16:creationId xmlns:a16="http://schemas.microsoft.com/office/drawing/2014/main" id="{A58754B1-6454-1F81-267A-E9F9590B07A5}"/>
            </a:ext>
          </a:extLst>
        </p:cNvPr>
        <p:cNvGrpSpPr/>
        <p:nvPr/>
      </p:nvGrpSpPr>
      <p:grpSpPr>
        <a:xfrm>
          <a:off x="0" y="0"/>
          <a:ext cx="0" cy="0"/>
          <a:chOff x="0" y="0"/>
          <a:chExt cx="0" cy="0"/>
        </a:xfrm>
      </p:grpSpPr>
      <p:sp>
        <p:nvSpPr>
          <p:cNvPr id="206" name="Google Shape;206;p18">
            <a:extLst>
              <a:ext uri="{FF2B5EF4-FFF2-40B4-BE49-F238E27FC236}">
                <a16:creationId xmlns:a16="http://schemas.microsoft.com/office/drawing/2014/main" id="{B0E4EC1D-F5B6-998D-3199-B96DB38A9A6E}"/>
              </a:ext>
            </a:extLst>
          </p:cNvPr>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r>
              <a:rPr lang="en-GB" sz="3200">
                <a:solidFill>
                  <a:srgbClr val="FC4421"/>
                </a:solidFill>
              </a:rPr>
              <a:t>Environmental factors</a:t>
            </a:r>
            <a:r>
              <a:rPr lang="en-GB" sz="3200"/>
              <a:t> (Slide 2 of 3)</a:t>
            </a:r>
            <a:endParaRPr/>
          </a:p>
        </p:txBody>
      </p:sp>
      <p:grpSp>
        <p:nvGrpSpPr>
          <p:cNvPr id="207" name="Google Shape;207;p18">
            <a:extLst>
              <a:ext uri="{FF2B5EF4-FFF2-40B4-BE49-F238E27FC236}">
                <a16:creationId xmlns:a16="http://schemas.microsoft.com/office/drawing/2014/main" id="{FABF1293-44A4-3270-FE43-F356805B29FF}"/>
              </a:ext>
            </a:extLst>
          </p:cNvPr>
          <p:cNvGrpSpPr/>
          <p:nvPr/>
        </p:nvGrpSpPr>
        <p:grpSpPr>
          <a:xfrm>
            <a:off x="360605" y="1714500"/>
            <a:ext cx="10922476" cy="3929592"/>
            <a:chOff x="381000" y="1714500"/>
            <a:chExt cx="3619500" cy="4286400"/>
          </a:xfrm>
        </p:grpSpPr>
        <p:sp>
          <p:nvSpPr>
            <p:cNvPr id="208" name="Google Shape;208;p18">
              <a:extLst>
                <a:ext uri="{FF2B5EF4-FFF2-40B4-BE49-F238E27FC236}">
                  <a16:creationId xmlns:a16="http://schemas.microsoft.com/office/drawing/2014/main" id="{32FABF12-7E5A-F44C-4B92-11D5C12A5749}"/>
                </a:ext>
              </a:extLst>
            </p:cNvPr>
            <p:cNvSpPr/>
            <p:nvPr/>
          </p:nvSpPr>
          <p:spPr>
            <a:xfrm>
              <a:off x="381000" y="1714500"/>
              <a:ext cx="3619500" cy="4286400"/>
            </a:xfrm>
            <a:prstGeom prst="roundRect">
              <a:avLst>
                <a:gd name="adj" fmla="val 2105"/>
              </a:avLst>
            </a:prstGeom>
            <a:solidFill>
              <a:srgbClr val="FFF8F6"/>
            </a:solidFill>
            <a:ln w="14300"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09" name="Google Shape;209;p18">
              <a:extLst>
                <a:ext uri="{FF2B5EF4-FFF2-40B4-BE49-F238E27FC236}">
                  <a16:creationId xmlns:a16="http://schemas.microsoft.com/office/drawing/2014/main" id="{BB973BD3-9538-47FC-2A12-7B4D8DBC7731}"/>
                </a:ext>
              </a:extLst>
            </p:cNvPr>
            <p:cNvSpPr txBox="1"/>
            <p:nvPr/>
          </p:nvSpPr>
          <p:spPr>
            <a:xfrm>
              <a:off x="523875" y="1857375"/>
              <a:ext cx="3470245" cy="4000500"/>
            </a:xfrm>
            <a:prstGeom prst="rect">
              <a:avLst/>
            </a:prstGeom>
            <a:solidFill>
              <a:srgbClr val="000000">
                <a:alpha val="0"/>
              </a:srgbClr>
            </a:solidFill>
            <a:ln>
              <a:noFill/>
            </a:ln>
          </p:spPr>
          <p:txBody>
            <a:bodyPr spcFirstLastPara="1" wrap="square" lIns="0" tIns="0" rIns="0" bIns="0" anchor="t" anchorCtr="0">
              <a:noAutofit/>
            </a:bodyPr>
            <a:lstStyle/>
            <a:p>
              <a:r>
                <a:rPr lang="en-GB" sz="1800" b="1" dirty="0">
                  <a:solidFill>
                    <a:srgbClr val="FC4421"/>
                  </a:solidFill>
                </a:rPr>
                <a:t>2</a:t>
              </a:r>
              <a:r>
                <a:rPr lang="en-GB" sz="2000" b="1" dirty="0">
                  <a:solidFill>
                    <a:srgbClr val="FC4421"/>
                  </a:solidFill>
                  <a:latin typeface="Arial"/>
                  <a:ea typeface="Arial"/>
                  <a:cs typeface="Arial"/>
                  <a:sym typeface="Arial"/>
                </a:rPr>
                <a:t>.</a:t>
              </a:r>
              <a:r>
                <a:rPr lang="en-GB" sz="1800" b="1" dirty="0">
                  <a:solidFill>
                    <a:srgbClr val="FC4421"/>
                  </a:solidFill>
                  <a:latin typeface="Arial"/>
                  <a:ea typeface="Arial"/>
                  <a:cs typeface="Arial"/>
                  <a:sym typeface="Arial"/>
                </a:rPr>
                <a:t> </a:t>
              </a:r>
              <a:r>
                <a:rPr lang="en-GB" sz="1800" b="1" dirty="0">
                  <a:solidFill>
                    <a:srgbClr val="FC4421"/>
                  </a:solidFill>
                </a:rPr>
                <a:t>Solar </a:t>
              </a:r>
              <a:r>
                <a:rPr lang="en-GB" sz="1800" b="1" dirty="0">
                  <a:solidFill>
                    <a:srgbClr val="FC4421"/>
                  </a:solidFill>
                  <a:latin typeface="Arial"/>
                  <a:ea typeface="Arial"/>
                  <a:cs typeface="Arial"/>
                  <a:sym typeface="Arial"/>
                </a:rPr>
                <a:t>and </a:t>
              </a:r>
              <a:r>
                <a:rPr lang="en-GB" sz="1800" b="1" dirty="0">
                  <a:solidFill>
                    <a:srgbClr val="FC4421"/>
                  </a:solidFill>
                </a:rPr>
                <a:t>Water Factors</a:t>
              </a:r>
              <a:endParaRPr lang="en-US" sz="1800" dirty="0"/>
            </a:p>
            <a:p>
              <a:pPr>
                <a:spcBef>
                  <a:spcPts val="750"/>
                </a:spcBef>
              </a:pPr>
              <a:r>
                <a:rPr lang="en-GB" sz="1800" b="1" dirty="0">
                  <a:solidFill>
                    <a:srgbClr val="333333"/>
                  </a:solidFill>
                </a:rPr>
                <a:t>Critical environmental risks</a:t>
              </a:r>
              <a:r>
                <a:rPr lang="en-GB" sz="1800" b="1" dirty="0">
                  <a:solidFill>
                    <a:srgbClr val="333333"/>
                  </a:solidFill>
                  <a:latin typeface="Arial"/>
                  <a:ea typeface="Arial"/>
                  <a:cs typeface="Arial"/>
                  <a:sym typeface="Arial"/>
                </a:rPr>
                <a:t>:</a:t>
              </a:r>
              <a:endParaRPr lang="en-US" sz="1800" dirty="0">
                <a:latin typeface="Arial"/>
                <a:ea typeface="Arial"/>
                <a:cs typeface="Arial"/>
              </a:endParaRPr>
            </a:p>
            <a:p>
              <a:pPr marL="457200" indent="-292100">
                <a:spcBef>
                  <a:spcPts val="1000"/>
                </a:spcBef>
                <a:buFont typeface="Arial,Sans-Serif"/>
                <a:buChar char="●"/>
              </a:pPr>
              <a:r>
                <a:rPr lang="en-GB" sz="1800" b="1" dirty="0">
                  <a:solidFill>
                    <a:srgbClr val="333333"/>
                  </a:solidFill>
                </a:rPr>
                <a:t>Solar Thermal Gain: </a:t>
              </a:r>
              <a:r>
                <a:rPr lang="en-GB" sz="1800" dirty="0">
                  <a:solidFill>
                    <a:srgbClr val="555555"/>
                  </a:solidFill>
                </a:rPr>
                <a:t>Shading, collector contamination </a:t>
              </a:r>
              <a:r>
                <a:rPr lang="en-GB" sz="1800" dirty="0">
                  <a:solidFill>
                    <a:srgbClr val="555555"/>
                  </a:solidFill>
                  <a:latin typeface="Arial"/>
                  <a:ea typeface="Arial"/>
                  <a:cs typeface="Arial"/>
                  <a:sym typeface="Arial"/>
                </a:rPr>
                <a:t>(</a:t>
              </a:r>
              <a:r>
                <a:rPr lang="en-GB" sz="1800" dirty="0">
                  <a:solidFill>
                    <a:srgbClr val="555555"/>
                  </a:solidFill>
                </a:rPr>
                <a:t>dirt</a:t>
              </a:r>
              <a:r>
                <a:rPr lang="en-GB" sz="1800" b="0" dirty="0">
                  <a:solidFill>
                    <a:srgbClr val="555555"/>
                  </a:solidFill>
                  <a:latin typeface="Arial"/>
                  <a:ea typeface="Arial"/>
                  <a:cs typeface="Arial"/>
                  <a:sym typeface="Arial"/>
                </a:rPr>
                <a:t>, </a:t>
              </a:r>
              <a:r>
                <a:rPr lang="en-GB" sz="1800" dirty="0">
                  <a:solidFill>
                    <a:srgbClr val="555555"/>
                  </a:solidFill>
                </a:rPr>
                <a:t>leaves), UV insulation decay</a:t>
              </a:r>
              <a:r>
                <a:rPr lang="en-GB" sz="1800" b="0" dirty="0">
                  <a:solidFill>
                    <a:srgbClr val="555555"/>
                  </a:solidFill>
                  <a:latin typeface="Arial"/>
                  <a:ea typeface="Arial"/>
                  <a:cs typeface="Arial"/>
                  <a:sym typeface="Arial"/>
                </a:rPr>
                <a:t>,</a:t>
              </a:r>
              <a:r>
                <a:rPr lang="en-GB" sz="1800" dirty="0">
                  <a:solidFill>
                    <a:srgbClr val="555555"/>
                  </a:solidFill>
                </a:rPr>
                <a:t> </a:t>
              </a:r>
              <a:r>
                <a:rPr lang="en-GB" sz="1800" b="0" dirty="0">
                  <a:solidFill>
                    <a:srgbClr val="555555"/>
                  </a:solidFill>
                  <a:latin typeface="Arial"/>
                  <a:ea typeface="Arial"/>
                  <a:cs typeface="Arial"/>
                  <a:sym typeface="Arial"/>
                </a:rPr>
                <a:t>and </a:t>
              </a:r>
              <a:r>
                <a:rPr lang="en-GB" sz="1800" dirty="0">
                  <a:solidFill>
                    <a:srgbClr val="555555"/>
                  </a:solidFill>
                </a:rPr>
                <a:t>stagnation degrade performance</a:t>
              </a:r>
              <a:r>
                <a:rPr lang="en-GB" sz="1800" b="0" dirty="0">
                  <a:solidFill>
                    <a:srgbClr val="555555"/>
                  </a:solidFill>
                  <a:latin typeface="Arial"/>
                  <a:ea typeface="Arial"/>
                  <a:cs typeface="Arial"/>
                  <a:sym typeface="Arial"/>
                </a:rPr>
                <a:t>.</a:t>
              </a:r>
              <a:endParaRPr lang="en-US" sz="1800" dirty="0">
                <a:latin typeface="Arial"/>
                <a:ea typeface="Arial"/>
                <a:cs typeface="Arial"/>
              </a:endParaRPr>
            </a:p>
            <a:p>
              <a:pPr marL="457200" indent="-292100">
                <a:spcBef>
                  <a:spcPts val="1000"/>
                </a:spcBef>
                <a:buFont typeface="Arial,Sans-Serif"/>
                <a:buChar char="●"/>
              </a:pPr>
              <a:r>
                <a:rPr lang="en-GB" sz="1800" b="1" dirty="0">
                  <a:solidFill>
                    <a:srgbClr val="333333"/>
                  </a:solidFill>
                </a:rPr>
                <a:t>Water Quality: </a:t>
              </a:r>
              <a:r>
                <a:rPr lang="en-GB" sz="1800" dirty="0">
                  <a:solidFill>
                    <a:srgbClr val="555555"/>
                  </a:solidFill>
                </a:rPr>
                <a:t>Poor water quality blocks filters</a:t>
              </a:r>
              <a:r>
                <a:rPr lang="en-GB" sz="1800" b="0" dirty="0">
                  <a:solidFill>
                    <a:srgbClr val="555555"/>
                  </a:solidFill>
                  <a:latin typeface="Arial"/>
                  <a:ea typeface="Arial"/>
                  <a:cs typeface="Arial"/>
                  <a:sym typeface="Arial"/>
                </a:rPr>
                <a:t>, </a:t>
              </a:r>
              <a:r>
                <a:rPr lang="en-GB" sz="1800" dirty="0">
                  <a:solidFill>
                    <a:srgbClr val="555555"/>
                  </a:solidFill>
                </a:rPr>
                <a:t>limits heat transfer</a:t>
              </a:r>
              <a:r>
                <a:rPr lang="en-GB" sz="1800" b="0" dirty="0">
                  <a:solidFill>
                    <a:srgbClr val="555555"/>
                  </a:solidFill>
                  <a:latin typeface="Arial"/>
                  <a:ea typeface="Arial"/>
                  <a:cs typeface="Arial"/>
                  <a:sym typeface="Arial"/>
                </a:rPr>
                <a:t>, and </a:t>
              </a:r>
              <a:r>
                <a:rPr lang="en-GB" sz="1800" dirty="0">
                  <a:solidFill>
                    <a:srgbClr val="555555"/>
                  </a:solidFill>
                </a:rPr>
                <a:t>accelerates wet system wear across all heat sources</a:t>
              </a:r>
              <a:r>
                <a:rPr lang="en-GB" sz="1800" b="0" dirty="0">
                  <a:solidFill>
                    <a:srgbClr val="555555"/>
                  </a:solidFill>
                  <a:latin typeface="Arial"/>
                  <a:ea typeface="Arial"/>
                  <a:cs typeface="Arial"/>
                  <a:sym typeface="Arial"/>
                </a:rPr>
                <a:t>.</a:t>
              </a:r>
              <a:endParaRPr lang="en-US" sz="1800" dirty="0">
                <a:latin typeface="Arial"/>
                <a:ea typeface="Arial"/>
                <a:cs typeface="Arial"/>
              </a:endParaRPr>
            </a:p>
            <a:p>
              <a:pPr marL="457200" indent="-292100">
                <a:spcBef>
                  <a:spcPts val="1000"/>
                </a:spcBef>
                <a:buFont typeface="Arial,Sans-Serif"/>
                <a:buChar char="●"/>
              </a:pPr>
              <a:r>
                <a:rPr lang="en-GB" sz="1800" b="1" dirty="0">
                  <a:solidFill>
                    <a:srgbClr val="333333"/>
                  </a:solidFill>
                </a:rPr>
                <a:t>System Failures: </a:t>
              </a:r>
              <a:r>
                <a:rPr lang="en-GB" sz="1800" dirty="0">
                  <a:solidFill>
                    <a:srgbClr val="555555"/>
                  </a:solidFill>
                </a:rPr>
                <a:t>Hard water, limescale</a:t>
              </a:r>
              <a:r>
                <a:rPr lang="en-GB" sz="1800" b="0" dirty="0">
                  <a:solidFill>
                    <a:srgbClr val="555555"/>
                  </a:solidFill>
                  <a:latin typeface="Arial"/>
                  <a:ea typeface="Arial"/>
                  <a:cs typeface="Arial"/>
                  <a:sym typeface="Arial"/>
                </a:rPr>
                <a:t>, </a:t>
              </a:r>
              <a:r>
                <a:rPr lang="en-GB" sz="1800" dirty="0">
                  <a:solidFill>
                    <a:srgbClr val="555555"/>
                  </a:solidFill>
                </a:rPr>
                <a:t>sludge</a:t>
              </a:r>
              <a:r>
                <a:rPr lang="en-GB" sz="1800" b="0" dirty="0">
                  <a:solidFill>
                    <a:srgbClr val="555555"/>
                  </a:solidFill>
                  <a:latin typeface="Arial"/>
                  <a:ea typeface="Arial"/>
                  <a:cs typeface="Arial"/>
                  <a:sym typeface="Arial"/>
                </a:rPr>
                <a:t>, </a:t>
              </a:r>
              <a:r>
                <a:rPr lang="en-GB" sz="1800" dirty="0">
                  <a:solidFill>
                    <a:srgbClr val="555555"/>
                  </a:solidFill>
                </a:rPr>
                <a:t>and magnetite buildup heavily increase pump workload and drop system efficiency</a:t>
              </a:r>
              <a:r>
                <a:rPr lang="en-GB" sz="1800" b="0" dirty="0">
                  <a:solidFill>
                    <a:srgbClr val="555555"/>
                  </a:solidFill>
                  <a:latin typeface="Arial"/>
                  <a:ea typeface="Arial"/>
                  <a:cs typeface="Arial"/>
                  <a:sym typeface="Arial"/>
                </a:rPr>
                <a:t>.</a:t>
              </a:r>
              <a:endParaRPr lang="en-US" sz="1800" dirty="0"/>
            </a:p>
            <a:p>
              <a:pPr lvl="0" algn="l">
                <a:spcAft>
                  <a:spcPts val="0"/>
                </a:spcAft>
              </a:pPr>
              <a:endParaRPr lang="en-GB" sz="1600" b="1" dirty="0">
                <a:solidFill>
                  <a:srgbClr val="FC4421"/>
                </a:solidFill>
                <a:latin typeface="Arial"/>
                <a:ea typeface="Arial"/>
                <a:cs typeface="Arial"/>
              </a:endParaRPr>
            </a:p>
          </p:txBody>
        </p:sp>
      </p:grpSp>
    </p:spTree>
    <p:extLst>
      <p:ext uri="{BB962C8B-B14F-4D97-AF65-F5344CB8AC3E}">
        <p14:creationId xmlns:p14="http://schemas.microsoft.com/office/powerpoint/2010/main" val="12987630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5">
          <a:extLst>
            <a:ext uri="{FF2B5EF4-FFF2-40B4-BE49-F238E27FC236}">
              <a16:creationId xmlns:a16="http://schemas.microsoft.com/office/drawing/2014/main" id="{7545E6BF-D5C9-7308-1434-8FA4839A4DA8}"/>
            </a:ext>
          </a:extLst>
        </p:cNvPr>
        <p:cNvGrpSpPr/>
        <p:nvPr/>
      </p:nvGrpSpPr>
      <p:grpSpPr>
        <a:xfrm>
          <a:off x="0" y="0"/>
          <a:ext cx="0" cy="0"/>
          <a:chOff x="0" y="0"/>
          <a:chExt cx="0" cy="0"/>
        </a:xfrm>
      </p:grpSpPr>
      <p:sp>
        <p:nvSpPr>
          <p:cNvPr id="206" name="Google Shape;206;p18">
            <a:extLst>
              <a:ext uri="{FF2B5EF4-FFF2-40B4-BE49-F238E27FC236}">
                <a16:creationId xmlns:a16="http://schemas.microsoft.com/office/drawing/2014/main" id="{5A34B0B3-198F-0D61-91F3-7805F197A2A0}"/>
              </a:ext>
            </a:extLst>
          </p:cNvPr>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r>
              <a:rPr lang="en-GB" sz="3200">
                <a:solidFill>
                  <a:srgbClr val="FC4421"/>
                </a:solidFill>
              </a:rPr>
              <a:t>Environmental factors</a:t>
            </a:r>
            <a:r>
              <a:rPr lang="en-GB" sz="3200"/>
              <a:t> (Slide 3 of 3)</a:t>
            </a:r>
            <a:endParaRPr/>
          </a:p>
        </p:txBody>
      </p:sp>
      <p:grpSp>
        <p:nvGrpSpPr>
          <p:cNvPr id="207" name="Google Shape;207;p18">
            <a:extLst>
              <a:ext uri="{FF2B5EF4-FFF2-40B4-BE49-F238E27FC236}">
                <a16:creationId xmlns:a16="http://schemas.microsoft.com/office/drawing/2014/main" id="{DC92AEBC-2D83-C1E5-CDFB-3605D8AE8FCD}"/>
              </a:ext>
            </a:extLst>
          </p:cNvPr>
          <p:cNvGrpSpPr/>
          <p:nvPr/>
        </p:nvGrpSpPr>
        <p:grpSpPr>
          <a:xfrm>
            <a:off x="422943" y="1714500"/>
            <a:ext cx="10919224" cy="3898210"/>
            <a:chOff x="381000" y="1714500"/>
            <a:chExt cx="3619500" cy="4286400"/>
          </a:xfrm>
        </p:grpSpPr>
        <p:sp>
          <p:nvSpPr>
            <p:cNvPr id="208" name="Google Shape;208;p18">
              <a:extLst>
                <a:ext uri="{FF2B5EF4-FFF2-40B4-BE49-F238E27FC236}">
                  <a16:creationId xmlns:a16="http://schemas.microsoft.com/office/drawing/2014/main" id="{3FA4E9F7-46F7-42F9-19F6-FDB3AB80DE19}"/>
                </a:ext>
              </a:extLst>
            </p:cNvPr>
            <p:cNvSpPr/>
            <p:nvPr/>
          </p:nvSpPr>
          <p:spPr>
            <a:xfrm>
              <a:off x="381000" y="1714500"/>
              <a:ext cx="3619500" cy="4286400"/>
            </a:xfrm>
            <a:prstGeom prst="roundRect">
              <a:avLst>
                <a:gd name="adj" fmla="val 2105"/>
              </a:avLst>
            </a:prstGeom>
            <a:solidFill>
              <a:srgbClr val="FFF8F6"/>
            </a:solidFill>
            <a:ln w="14300"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09" name="Google Shape;209;p18">
              <a:extLst>
                <a:ext uri="{FF2B5EF4-FFF2-40B4-BE49-F238E27FC236}">
                  <a16:creationId xmlns:a16="http://schemas.microsoft.com/office/drawing/2014/main" id="{593F1880-27F7-E4CD-6CD6-EAC3714B8540}"/>
                </a:ext>
              </a:extLst>
            </p:cNvPr>
            <p:cNvSpPr txBox="1"/>
            <p:nvPr/>
          </p:nvSpPr>
          <p:spPr>
            <a:xfrm>
              <a:off x="523875" y="1857375"/>
              <a:ext cx="3470245" cy="4000500"/>
            </a:xfrm>
            <a:prstGeom prst="rect">
              <a:avLst/>
            </a:prstGeom>
            <a:solidFill>
              <a:srgbClr val="000000">
                <a:alpha val="0"/>
              </a:srgbClr>
            </a:solidFill>
            <a:ln>
              <a:noFill/>
            </a:ln>
          </p:spPr>
          <p:txBody>
            <a:bodyPr spcFirstLastPara="1" wrap="square" lIns="0" tIns="0" rIns="0" bIns="0" anchor="t" anchorCtr="0">
              <a:noAutofit/>
            </a:bodyPr>
            <a:lstStyle/>
            <a:p>
              <a:r>
                <a:rPr lang="en-GB" sz="1800" b="1">
                  <a:solidFill>
                    <a:srgbClr val="FC4421"/>
                  </a:solidFill>
                </a:rPr>
                <a:t>3. Design and Maintenance</a:t>
              </a:r>
              <a:endParaRPr lang="en-US" sz="1800"/>
            </a:p>
            <a:p>
              <a:pPr>
                <a:spcBef>
                  <a:spcPts val="750"/>
                </a:spcBef>
              </a:pPr>
              <a:r>
                <a:rPr lang="en-GB" sz="1800" b="1">
                  <a:solidFill>
                    <a:srgbClr val="333333"/>
                  </a:solidFill>
                </a:rPr>
                <a:t>Mitigation and resilience:</a:t>
              </a:r>
              <a:endParaRPr lang="en-US" sz="1800"/>
            </a:p>
            <a:p>
              <a:pPr marL="457200" indent="-292100">
                <a:spcBef>
                  <a:spcPts val="1000"/>
                </a:spcBef>
                <a:buFont typeface="Arial,Sans-Serif"/>
                <a:buChar char="●"/>
              </a:pPr>
              <a:r>
                <a:rPr lang="en-GB" sz="1800" b="1" dirty="0">
                  <a:solidFill>
                    <a:srgbClr val="333333"/>
                  </a:solidFill>
                </a:rPr>
                <a:t>Exposing Weaknesses: </a:t>
              </a:r>
              <a:r>
                <a:rPr lang="en-GB" sz="1800" dirty="0">
                  <a:solidFill>
                    <a:srgbClr val="555555"/>
                  </a:solidFill>
                </a:rPr>
                <a:t>Extreme winter weather exposes underlying faults in system design, building insulation, or </a:t>
              </a:r>
              <a:r>
                <a:rPr lang="en-GB" sz="1800">
                  <a:solidFill>
                    <a:srgbClr val="555555"/>
                  </a:solidFill>
                </a:rPr>
                <a:t>commissioning margins</a:t>
              </a:r>
              <a:r>
                <a:rPr lang="en-GB" sz="1800" dirty="0">
                  <a:solidFill>
                    <a:srgbClr val="555555"/>
                  </a:solidFill>
                </a:rPr>
                <a:t>.</a:t>
              </a:r>
              <a:endParaRPr lang="en-US" sz="1800"/>
            </a:p>
            <a:p>
              <a:pPr marL="457200" indent="-292100">
                <a:spcBef>
                  <a:spcPts val="1000"/>
                </a:spcBef>
                <a:buFont typeface="Arial,Sans-Serif"/>
                <a:buChar char="●"/>
              </a:pPr>
              <a:r>
                <a:rPr lang="en-GB" sz="1800" b="1" dirty="0">
                  <a:solidFill>
                    <a:srgbClr val="333333"/>
                  </a:solidFill>
                </a:rPr>
                <a:t>Proactive Servicing: </a:t>
              </a:r>
              <a:r>
                <a:rPr lang="en-GB" sz="1800" dirty="0">
                  <a:solidFill>
                    <a:srgbClr val="555555"/>
                  </a:solidFill>
                </a:rPr>
                <a:t>Inspecting outdoor </a:t>
              </a:r>
              <a:r>
                <a:rPr lang="en-GB" sz="1800">
                  <a:solidFill>
                    <a:srgbClr val="555555"/>
                  </a:solidFill>
                </a:rPr>
                <a:t>clearances, condensate</a:t>
              </a:r>
              <a:r>
                <a:rPr lang="en-GB" sz="1800" dirty="0">
                  <a:solidFill>
                    <a:srgbClr val="555555"/>
                  </a:solidFill>
                </a:rPr>
                <a:t> drains, </a:t>
              </a:r>
              <a:r>
                <a:rPr lang="en-GB" sz="1800">
                  <a:solidFill>
                    <a:srgbClr val="555555"/>
                  </a:solidFill>
                </a:rPr>
                <a:t>insulation, and</a:t>
              </a:r>
              <a:r>
                <a:rPr lang="en-GB" sz="1800" dirty="0">
                  <a:solidFill>
                    <a:srgbClr val="555555"/>
                  </a:solidFill>
                </a:rPr>
                <a:t> system </a:t>
              </a:r>
              <a:r>
                <a:rPr lang="en-GB" sz="1800">
                  <a:solidFill>
                    <a:srgbClr val="555555"/>
                  </a:solidFill>
                </a:rPr>
                <a:t>chemistry prevents severe</a:t>
              </a:r>
              <a:r>
                <a:rPr lang="en-GB" sz="1800" dirty="0">
                  <a:solidFill>
                    <a:srgbClr val="555555"/>
                  </a:solidFill>
                </a:rPr>
                <a:t> cold-weather dropouts.</a:t>
              </a:r>
              <a:endParaRPr lang="en-US" sz="1800"/>
            </a:p>
            <a:p>
              <a:pPr marL="457200" indent="-292100">
                <a:spcBef>
                  <a:spcPts val="1000"/>
                </a:spcBef>
                <a:buFont typeface="Arial,Sans-Serif"/>
                <a:buChar char="●"/>
              </a:pPr>
              <a:r>
                <a:rPr lang="en-GB" sz="1800" b="1" dirty="0">
                  <a:solidFill>
                    <a:srgbClr val="333333"/>
                  </a:solidFill>
                </a:rPr>
                <a:t>Long-term Life: </a:t>
              </a:r>
              <a:r>
                <a:rPr lang="en-GB" sz="1800" dirty="0">
                  <a:solidFill>
                    <a:srgbClr val="555555"/>
                  </a:solidFill>
                </a:rPr>
                <a:t>Regular maintenance sustains high CoP, reduces electrical </a:t>
              </a:r>
              <a:r>
                <a:rPr lang="en-GB" sz="1800">
                  <a:solidFill>
                    <a:srgbClr val="555555"/>
                  </a:solidFill>
                </a:rPr>
                <a:t>wear, and</a:t>
              </a:r>
              <a:r>
                <a:rPr lang="en-GB" sz="1800" dirty="0">
                  <a:solidFill>
                    <a:srgbClr val="555555"/>
                  </a:solidFill>
                </a:rPr>
                <a:t> prevents costly </a:t>
              </a:r>
              <a:r>
                <a:rPr lang="en-GB" sz="1800">
                  <a:solidFill>
                    <a:srgbClr val="555555"/>
                  </a:solidFill>
                </a:rPr>
                <a:t>winter component</a:t>
              </a:r>
              <a:r>
                <a:rPr lang="en-GB" sz="1800" dirty="0">
                  <a:solidFill>
                    <a:srgbClr val="555555"/>
                  </a:solidFill>
                </a:rPr>
                <a:t> breakdowns.</a:t>
              </a:r>
              <a:endParaRPr sz="1800" b="1">
                <a:solidFill>
                  <a:srgbClr val="333333"/>
                </a:solidFill>
                <a:latin typeface="Arial"/>
                <a:ea typeface="Arial"/>
                <a:cs typeface="Arial"/>
              </a:endParaRPr>
            </a:p>
          </p:txBody>
        </p:sp>
      </p:grpSp>
    </p:spTree>
    <p:extLst>
      <p:ext uri="{BB962C8B-B14F-4D97-AF65-F5344CB8AC3E}">
        <p14:creationId xmlns:p14="http://schemas.microsoft.com/office/powerpoint/2010/main" val="39798270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9"/>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r>
              <a:rPr lang="en-GB" sz="3200">
                <a:solidFill>
                  <a:srgbClr val="FC4421"/>
                </a:solidFill>
              </a:rPr>
              <a:t>Appliance/component malfunction</a:t>
            </a:r>
            <a:r>
              <a:rPr lang="en-GB" sz="3200"/>
              <a:t> (Slide 1 of 3)</a:t>
            </a:r>
            <a:endParaRPr/>
          </a:p>
        </p:txBody>
      </p:sp>
      <p:grpSp>
        <p:nvGrpSpPr>
          <p:cNvPr id="222" name="Google Shape;222;p19"/>
          <p:cNvGrpSpPr/>
          <p:nvPr/>
        </p:nvGrpSpPr>
        <p:grpSpPr>
          <a:xfrm>
            <a:off x="381000" y="1714500"/>
            <a:ext cx="10898248" cy="3877227"/>
            <a:chOff x="381000" y="1714500"/>
            <a:chExt cx="3619500" cy="4286400"/>
          </a:xfrm>
        </p:grpSpPr>
        <p:sp>
          <p:nvSpPr>
            <p:cNvPr id="223" name="Google Shape;223;p19"/>
            <p:cNvSpPr/>
            <p:nvPr/>
          </p:nvSpPr>
          <p:spPr>
            <a:xfrm>
              <a:off x="381000" y="1714500"/>
              <a:ext cx="3619500" cy="4286400"/>
            </a:xfrm>
            <a:prstGeom prst="roundRect">
              <a:avLst>
                <a:gd name="adj" fmla="val 2105"/>
              </a:avLst>
            </a:prstGeom>
            <a:solidFill>
              <a:srgbClr val="FFF8F6"/>
            </a:solidFill>
            <a:ln w="14300"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24" name="Google Shape;224;p19"/>
            <p:cNvSpPr txBox="1"/>
            <p:nvPr/>
          </p:nvSpPr>
          <p:spPr>
            <a:xfrm>
              <a:off x="523875" y="1857375"/>
              <a:ext cx="3333900" cy="40005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dirty="0">
                  <a:solidFill>
                    <a:srgbClr val="FC4421"/>
                  </a:solidFill>
                  <a:latin typeface="Arial"/>
                  <a:ea typeface="Arial"/>
                  <a:cs typeface="Arial"/>
                  <a:sym typeface="Arial"/>
                </a:rPr>
                <a:t>1. Root Cause and Failures</a:t>
              </a:r>
              <a:endParaRPr lang="en-US" sz="1800" b="1" dirty="0">
                <a:solidFill>
                  <a:srgbClr val="FC4421"/>
                </a:solidFill>
                <a:latin typeface="Arial"/>
                <a:ea typeface="Arial"/>
                <a:cs typeface="Arial"/>
              </a:endParaRPr>
            </a:p>
            <a:p>
              <a:pPr marL="0" lvl="0" indent="0" algn="l" rtl="0">
                <a:spcBef>
                  <a:spcPts val="750"/>
                </a:spcBef>
                <a:spcAft>
                  <a:spcPts val="0"/>
                </a:spcAft>
                <a:buNone/>
              </a:pPr>
              <a:r>
                <a:rPr lang="en-GB" sz="1800" b="1" dirty="0">
                  <a:solidFill>
                    <a:srgbClr val="333333"/>
                  </a:solidFill>
                  <a:latin typeface="Arial"/>
                  <a:ea typeface="Arial"/>
                  <a:cs typeface="Arial"/>
                  <a:sym typeface="Arial"/>
                </a:rPr>
                <a:t>Diagnosing beyond symptoms:</a:t>
              </a:r>
              <a:endParaRPr sz="1800" b="1" dirty="0">
                <a:solidFill>
                  <a:srgbClr val="333333"/>
                </a:solidFill>
                <a:latin typeface="Arial"/>
                <a:ea typeface="Arial"/>
                <a:cs typeface="Arial"/>
              </a:endParaRPr>
            </a:p>
            <a:p>
              <a:pPr marL="457200" lvl="0" indent="-292100" algn="l" rtl="0">
                <a:spcBef>
                  <a:spcPts val="1000"/>
                </a:spcBef>
                <a:spcAft>
                  <a:spcPts val="0"/>
                </a:spcAft>
                <a:buClr>
                  <a:srgbClr val="333333"/>
                </a:buClr>
                <a:buSzPts val="1000"/>
                <a:buFont typeface="Arial"/>
                <a:buChar char="●"/>
              </a:pPr>
              <a:r>
                <a:rPr lang="en-GB" sz="1800" b="1" dirty="0">
                  <a:solidFill>
                    <a:srgbClr val="333333"/>
                  </a:solidFill>
                  <a:latin typeface="Arial"/>
                  <a:ea typeface="Arial"/>
                  <a:cs typeface="Arial"/>
                  <a:sym typeface="Arial"/>
                </a:rPr>
                <a:t>Secondary Faults: </a:t>
              </a:r>
              <a:r>
                <a:rPr lang="en-GB" sz="1800" b="0" dirty="0">
                  <a:solidFill>
                    <a:srgbClr val="555555"/>
                  </a:solidFill>
                  <a:latin typeface="Arial"/>
                  <a:ea typeface="Arial"/>
                  <a:cs typeface="Arial"/>
                  <a:sym typeface="Arial"/>
                </a:rPr>
                <a:t>Many component failures are secondary faults where another system issue (sludge, poor flow, air) caused the failure.</a:t>
              </a:r>
              <a:endParaRPr sz="1800" b="1" dirty="0">
                <a:solidFill>
                  <a:srgbClr val="333333"/>
                </a:solidFill>
                <a:latin typeface="Arial"/>
                <a:ea typeface="Arial"/>
                <a:cs typeface="Arial"/>
              </a:endParaRPr>
            </a:p>
            <a:p>
              <a:pPr marL="457200" lvl="0" indent="-292100" algn="l" rtl="0">
                <a:spcBef>
                  <a:spcPts val="1000"/>
                </a:spcBef>
                <a:spcAft>
                  <a:spcPts val="0"/>
                </a:spcAft>
                <a:buClr>
                  <a:srgbClr val="333333"/>
                </a:buClr>
                <a:buSzPts val="1000"/>
                <a:buFont typeface="Arial"/>
                <a:buChar char="●"/>
              </a:pPr>
              <a:r>
                <a:rPr lang="en-GB" sz="1800" b="1" dirty="0">
                  <a:solidFill>
                    <a:srgbClr val="333333"/>
                  </a:solidFill>
                  <a:latin typeface="Arial"/>
                  <a:ea typeface="Arial"/>
                  <a:cs typeface="Arial"/>
                  <a:sym typeface="Arial"/>
                </a:rPr>
                <a:t>Common Culprits: </a:t>
              </a:r>
              <a:r>
                <a:rPr lang="en-GB" sz="1800" b="0" dirty="0">
                  <a:solidFill>
                    <a:srgbClr val="555555"/>
                  </a:solidFill>
                  <a:latin typeface="Arial"/>
                  <a:ea typeface="Arial"/>
                  <a:cs typeface="Arial"/>
                  <a:sym typeface="Arial"/>
                </a:rPr>
                <a:t>Circulation pumps, motorised/diverter valves, sensors, PCBs, compressors, and expansion vessels.</a:t>
              </a:r>
              <a:endParaRPr sz="1800" b="1" dirty="0">
                <a:solidFill>
                  <a:srgbClr val="333333"/>
                </a:solidFill>
                <a:latin typeface="Arial"/>
                <a:ea typeface="Arial"/>
                <a:cs typeface="Arial"/>
              </a:endParaRPr>
            </a:p>
            <a:p>
              <a:pPr marL="457200" lvl="0" indent="-292100" algn="l" rtl="0">
                <a:spcBef>
                  <a:spcPts val="1000"/>
                </a:spcBef>
                <a:spcAft>
                  <a:spcPts val="0"/>
                </a:spcAft>
                <a:buClr>
                  <a:srgbClr val="333333"/>
                </a:buClr>
                <a:buSzPts val="1000"/>
                <a:buFont typeface="Arial"/>
                <a:buChar char="●"/>
              </a:pPr>
              <a:r>
                <a:rPr lang="en-GB" sz="1800" b="1" dirty="0">
                  <a:solidFill>
                    <a:srgbClr val="333333"/>
                  </a:solidFill>
                  <a:latin typeface="Arial"/>
                  <a:ea typeface="Arial"/>
                  <a:cs typeface="Arial"/>
                  <a:sym typeface="Arial"/>
                </a:rPr>
                <a:t>Root Cause Rule: </a:t>
              </a:r>
              <a:r>
                <a:rPr lang="en-GB" sz="1800" b="0" dirty="0">
                  <a:solidFill>
                    <a:srgbClr val="555555"/>
                  </a:solidFill>
                  <a:latin typeface="Arial"/>
                  <a:ea typeface="Arial"/>
                  <a:cs typeface="Arial"/>
                  <a:sym typeface="Arial"/>
                </a:rPr>
                <a:t>Good fault-finding identifies the underlying cause before replacement, preventing repeat failure.</a:t>
              </a:r>
              <a:endParaRPr sz="1800" b="1" dirty="0">
                <a:solidFill>
                  <a:srgbClr val="333333"/>
                </a:solidFill>
                <a:latin typeface="Arial"/>
                <a:ea typeface="Arial"/>
                <a:cs typeface="Aria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0">
          <a:extLst>
            <a:ext uri="{FF2B5EF4-FFF2-40B4-BE49-F238E27FC236}">
              <a16:creationId xmlns:a16="http://schemas.microsoft.com/office/drawing/2014/main" id="{8F07B66D-5FD0-393B-693F-12435841AC19}"/>
            </a:ext>
          </a:extLst>
        </p:cNvPr>
        <p:cNvGrpSpPr/>
        <p:nvPr/>
      </p:nvGrpSpPr>
      <p:grpSpPr>
        <a:xfrm>
          <a:off x="0" y="0"/>
          <a:ext cx="0" cy="0"/>
          <a:chOff x="0" y="0"/>
          <a:chExt cx="0" cy="0"/>
        </a:xfrm>
      </p:grpSpPr>
      <p:sp>
        <p:nvSpPr>
          <p:cNvPr id="221" name="Google Shape;221;p19">
            <a:extLst>
              <a:ext uri="{FF2B5EF4-FFF2-40B4-BE49-F238E27FC236}">
                <a16:creationId xmlns:a16="http://schemas.microsoft.com/office/drawing/2014/main" id="{63AF603F-B653-8E34-BE5F-E5F5726BDA60}"/>
              </a:ext>
            </a:extLst>
          </p:cNvPr>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r>
              <a:rPr lang="en-GB" sz="3200">
                <a:solidFill>
                  <a:srgbClr val="FC4421"/>
                </a:solidFill>
              </a:rPr>
              <a:t>Appliance/component malfunction</a:t>
            </a:r>
            <a:r>
              <a:rPr lang="en-GB" sz="3200"/>
              <a:t> (Slide 2 of 3)</a:t>
            </a:r>
            <a:endParaRPr/>
          </a:p>
        </p:txBody>
      </p:sp>
      <p:grpSp>
        <p:nvGrpSpPr>
          <p:cNvPr id="222" name="Google Shape;222;p19">
            <a:extLst>
              <a:ext uri="{FF2B5EF4-FFF2-40B4-BE49-F238E27FC236}">
                <a16:creationId xmlns:a16="http://schemas.microsoft.com/office/drawing/2014/main" id="{1A8C38D1-2E17-3B73-5F95-976F5776F4F5}"/>
              </a:ext>
            </a:extLst>
          </p:cNvPr>
          <p:cNvGrpSpPr/>
          <p:nvPr/>
        </p:nvGrpSpPr>
        <p:grpSpPr>
          <a:xfrm>
            <a:off x="381000" y="1714500"/>
            <a:ext cx="10898248" cy="3835261"/>
            <a:chOff x="381000" y="1714500"/>
            <a:chExt cx="3619500" cy="4286400"/>
          </a:xfrm>
        </p:grpSpPr>
        <p:sp>
          <p:nvSpPr>
            <p:cNvPr id="223" name="Google Shape;223;p19">
              <a:extLst>
                <a:ext uri="{FF2B5EF4-FFF2-40B4-BE49-F238E27FC236}">
                  <a16:creationId xmlns:a16="http://schemas.microsoft.com/office/drawing/2014/main" id="{34BE2E1B-3E1E-23D7-26F9-E6BF16FA064E}"/>
                </a:ext>
              </a:extLst>
            </p:cNvPr>
            <p:cNvSpPr/>
            <p:nvPr/>
          </p:nvSpPr>
          <p:spPr>
            <a:xfrm>
              <a:off x="381000" y="1714500"/>
              <a:ext cx="3619500" cy="4286400"/>
            </a:xfrm>
            <a:prstGeom prst="roundRect">
              <a:avLst>
                <a:gd name="adj" fmla="val 2105"/>
              </a:avLst>
            </a:prstGeom>
            <a:solidFill>
              <a:srgbClr val="FFF8F6"/>
            </a:solidFill>
            <a:ln w="14300"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24" name="Google Shape;224;p19">
              <a:extLst>
                <a:ext uri="{FF2B5EF4-FFF2-40B4-BE49-F238E27FC236}">
                  <a16:creationId xmlns:a16="http://schemas.microsoft.com/office/drawing/2014/main" id="{E961F202-4A66-9D3E-6722-69C5D3155A1D}"/>
                </a:ext>
              </a:extLst>
            </p:cNvPr>
            <p:cNvSpPr txBox="1"/>
            <p:nvPr/>
          </p:nvSpPr>
          <p:spPr>
            <a:xfrm>
              <a:off x="523875" y="1857375"/>
              <a:ext cx="3333900" cy="4000500"/>
            </a:xfrm>
            <a:prstGeom prst="rect">
              <a:avLst/>
            </a:prstGeom>
            <a:noFill/>
            <a:ln>
              <a:noFill/>
            </a:ln>
          </p:spPr>
          <p:txBody>
            <a:bodyPr spcFirstLastPara="1" wrap="square" lIns="0" tIns="0" rIns="0" bIns="0" anchor="t" anchorCtr="0">
              <a:noAutofit/>
            </a:bodyPr>
            <a:lstStyle/>
            <a:p>
              <a:r>
                <a:rPr lang="en-GB" sz="1800" b="1">
                  <a:solidFill>
                    <a:srgbClr val="FC4421"/>
                  </a:solidFill>
                </a:rPr>
                <a:t>2</a:t>
              </a:r>
              <a:r>
                <a:rPr lang="en-GB" sz="1800" b="1">
                  <a:solidFill>
                    <a:srgbClr val="FC4421"/>
                  </a:solidFill>
                  <a:latin typeface="Arial"/>
                  <a:ea typeface="Arial"/>
                  <a:cs typeface="Arial"/>
                  <a:sym typeface="Arial"/>
                </a:rPr>
                <a:t>. </a:t>
              </a:r>
              <a:r>
                <a:rPr lang="en-GB" sz="1800" b="1">
                  <a:solidFill>
                    <a:srgbClr val="FC4421"/>
                  </a:solidFill>
                </a:rPr>
                <a:t>Diagnostics </a:t>
              </a:r>
              <a:r>
                <a:rPr lang="en-GB" sz="1800" b="1">
                  <a:solidFill>
                    <a:srgbClr val="FC4421"/>
                  </a:solidFill>
                  <a:latin typeface="Arial"/>
                  <a:ea typeface="Arial"/>
                  <a:cs typeface="Arial"/>
                  <a:sym typeface="Arial"/>
                </a:rPr>
                <a:t>and </a:t>
              </a:r>
              <a:r>
                <a:rPr lang="en-GB" sz="1800" b="1">
                  <a:solidFill>
                    <a:srgbClr val="FC4421"/>
                  </a:solidFill>
                </a:rPr>
                <a:t>Pressure</a:t>
              </a:r>
              <a:endParaRPr lang="en-US" sz="1800">
                <a:latin typeface="Arial"/>
                <a:ea typeface="Arial"/>
                <a:cs typeface="Arial"/>
              </a:endParaRPr>
            </a:p>
            <a:p>
              <a:pPr>
                <a:spcBef>
                  <a:spcPts val="750"/>
                </a:spcBef>
              </a:pPr>
              <a:r>
                <a:rPr lang="en-GB" sz="1800" b="1">
                  <a:solidFill>
                    <a:srgbClr val="333333"/>
                  </a:solidFill>
                </a:rPr>
                <a:t>Tools and critical inspection</a:t>
              </a:r>
              <a:r>
                <a:rPr lang="en-GB" sz="1800" b="1">
                  <a:solidFill>
                    <a:srgbClr val="333333"/>
                  </a:solidFill>
                  <a:latin typeface="Arial"/>
                  <a:ea typeface="Arial"/>
                  <a:cs typeface="Arial"/>
                  <a:sym typeface="Arial"/>
                </a:rPr>
                <a:t>:</a:t>
              </a:r>
              <a:endParaRPr lang="en-US" sz="1800">
                <a:latin typeface="Arial"/>
                <a:ea typeface="Arial"/>
                <a:cs typeface="Arial"/>
              </a:endParaRPr>
            </a:p>
            <a:p>
              <a:pPr marL="457200" indent="-292100">
                <a:spcBef>
                  <a:spcPts val="1000"/>
                </a:spcBef>
                <a:buFont typeface="Arial,Sans-Serif"/>
                <a:buChar char="●"/>
              </a:pPr>
              <a:r>
                <a:rPr lang="en-GB" sz="1800" b="1" dirty="0">
                  <a:solidFill>
                    <a:srgbClr val="333333"/>
                  </a:solidFill>
                </a:rPr>
                <a:t>Smart Diagnostics</a:t>
              </a:r>
              <a:r>
                <a:rPr lang="en-GB" sz="1800" b="1" dirty="0">
                  <a:solidFill>
                    <a:srgbClr val="333333"/>
                  </a:solidFill>
                  <a:latin typeface="Arial"/>
                  <a:ea typeface="Arial"/>
                  <a:cs typeface="Arial"/>
                  <a:sym typeface="Arial"/>
                </a:rPr>
                <a:t>:</a:t>
              </a:r>
              <a:r>
                <a:rPr lang="en-GB" sz="1800" b="1" dirty="0">
                  <a:solidFill>
                    <a:srgbClr val="333333"/>
                  </a:solidFill>
                </a:rPr>
                <a:t> </a:t>
              </a:r>
              <a:r>
                <a:rPr lang="en-GB" sz="1800" dirty="0">
                  <a:solidFill>
                    <a:srgbClr val="555555"/>
                  </a:solidFill>
                </a:rPr>
                <a:t>Utilise fault codes, live operating data, and alarm history</a:t>
              </a:r>
              <a:r>
                <a:rPr lang="en-GB" sz="1800" b="0" dirty="0">
                  <a:solidFill>
                    <a:srgbClr val="555555"/>
                  </a:solidFill>
                  <a:latin typeface="Arial"/>
                  <a:ea typeface="Arial"/>
                  <a:cs typeface="Arial"/>
                  <a:sym typeface="Arial"/>
                </a:rPr>
                <a:t>, </a:t>
              </a:r>
              <a:r>
                <a:rPr lang="en-GB" sz="1800" dirty="0">
                  <a:solidFill>
                    <a:srgbClr val="555555"/>
                  </a:solidFill>
                </a:rPr>
                <a:t>but remember: codes identify systems</a:t>
              </a:r>
              <a:r>
                <a:rPr lang="en-GB" sz="1800" b="0" dirty="0">
                  <a:solidFill>
                    <a:srgbClr val="555555"/>
                  </a:solidFill>
                  <a:latin typeface="Arial"/>
                  <a:ea typeface="Arial"/>
                  <a:cs typeface="Arial"/>
                  <a:sym typeface="Arial"/>
                </a:rPr>
                <a:t>, </a:t>
              </a:r>
              <a:r>
                <a:rPr lang="en-GB" sz="1800" dirty="0">
                  <a:solidFill>
                    <a:srgbClr val="555555"/>
                  </a:solidFill>
                </a:rPr>
                <a:t>not just parts</a:t>
              </a:r>
              <a:r>
                <a:rPr lang="en-GB" sz="1800" b="0" dirty="0">
                  <a:solidFill>
                    <a:srgbClr val="555555"/>
                  </a:solidFill>
                  <a:latin typeface="Arial"/>
                  <a:ea typeface="Arial"/>
                  <a:cs typeface="Arial"/>
                  <a:sym typeface="Arial"/>
                </a:rPr>
                <a:t>.</a:t>
              </a:r>
              <a:endParaRPr lang="en-US" sz="1800">
                <a:latin typeface="Arial"/>
                <a:ea typeface="Arial"/>
                <a:cs typeface="Arial"/>
              </a:endParaRPr>
            </a:p>
            <a:p>
              <a:pPr marL="457200" indent="-292100">
                <a:spcBef>
                  <a:spcPts val="1000"/>
                </a:spcBef>
                <a:buFont typeface="Arial,Sans-Serif"/>
                <a:buChar char="●"/>
              </a:pPr>
              <a:r>
                <a:rPr lang="en-GB" sz="1800" b="1" dirty="0">
                  <a:solidFill>
                    <a:srgbClr val="333333"/>
                  </a:solidFill>
                </a:rPr>
                <a:t>System Pressure</a:t>
              </a:r>
              <a:r>
                <a:rPr lang="en-GB" sz="1800" b="1" dirty="0">
                  <a:solidFill>
                    <a:srgbClr val="333333"/>
                  </a:solidFill>
                  <a:latin typeface="Arial"/>
                  <a:ea typeface="Arial"/>
                  <a:cs typeface="Arial"/>
                  <a:sym typeface="Arial"/>
                </a:rPr>
                <a:t>:</a:t>
              </a:r>
              <a:r>
                <a:rPr lang="en-GB" sz="1800" b="1" dirty="0">
                  <a:solidFill>
                    <a:srgbClr val="333333"/>
                  </a:solidFill>
                </a:rPr>
                <a:t> </a:t>
              </a:r>
              <a:r>
                <a:rPr lang="en-GB" sz="1800" dirty="0">
                  <a:solidFill>
                    <a:srgbClr val="555555"/>
                  </a:solidFill>
                </a:rPr>
                <a:t>Expansion vessels (losing pre-charge</a:t>
              </a:r>
              <a:r>
                <a:rPr lang="en-GB" sz="1800" b="0" dirty="0">
                  <a:solidFill>
                    <a:srgbClr val="555555"/>
                  </a:solidFill>
                  <a:latin typeface="Arial"/>
                  <a:ea typeface="Arial"/>
                  <a:cs typeface="Arial"/>
                  <a:sym typeface="Arial"/>
                </a:rPr>
                <a:t>/</a:t>
              </a:r>
              <a:r>
                <a:rPr lang="en-GB" sz="1800" dirty="0">
                  <a:solidFill>
                    <a:srgbClr val="555555"/>
                  </a:solidFill>
                </a:rPr>
                <a:t>diaphragms) </a:t>
              </a:r>
              <a:r>
                <a:rPr lang="en-GB" sz="1800">
                  <a:solidFill>
                    <a:srgbClr val="555555"/>
                  </a:solidFill>
                </a:rPr>
                <a:t>and pressure</a:t>
              </a:r>
              <a:r>
                <a:rPr lang="en-GB" sz="1800" dirty="0">
                  <a:solidFill>
                    <a:srgbClr val="555555"/>
                  </a:solidFill>
                </a:rPr>
                <a:t> relief </a:t>
              </a:r>
              <a:r>
                <a:rPr lang="en-GB" sz="1800" b="0" dirty="0">
                  <a:solidFill>
                    <a:srgbClr val="555555"/>
                  </a:solidFill>
                  <a:latin typeface="Arial"/>
                  <a:ea typeface="Arial"/>
                  <a:cs typeface="Arial"/>
                  <a:sym typeface="Arial"/>
                </a:rPr>
                <a:t>valves</a:t>
              </a:r>
              <a:r>
                <a:rPr lang="en-GB" sz="1800" dirty="0">
                  <a:solidFill>
                    <a:srgbClr val="555555"/>
                  </a:solidFill>
                </a:rPr>
                <a:t> </a:t>
              </a:r>
              <a:r>
                <a:rPr lang="en-GB" sz="1800">
                  <a:solidFill>
                    <a:srgbClr val="555555"/>
                  </a:solidFill>
                </a:rPr>
                <a:t>require careful</a:t>
              </a:r>
              <a:r>
                <a:rPr lang="en-GB" sz="1800" dirty="0">
                  <a:solidFill>
                    <a:srgbClr val="555555"/>
                  </a:solidFill>
                </a:rPr>
                <a:t> checks.</a:t>
              </a:r>
              <a:endParaRPr lang="en-US" sz="1800"/>
            </a:p>
            <a:p>
              <a:pPr marL="457200" indent="-292100">
                <a:spcBef>
                  <a:spcPts val="1000"/>
                </a:spcBef>
                <a:buFont typeface="Arial,Sans-Serif"/>
                <a:buChar char="●"/>
              </a:pPr>
              <a:r>
                <a:rPr lang="en-GB" sz="1800" b="1" dirty="0">
                  <a:solidFill>
                    <a:srgbClr val="333333"/>
                  </a:solidFill>
                </a:rPr>
                <a:t>Comprehensive Tests: </a:t>
              </a:r>
              <a:r>
                <a:rPr lang="en-GB" sz="1800">
                  <a:solidFill>
                    <a:srgbClr val="555555"/>
                  </a:solidFill>
                </a:rPr>
                <a:t>Pair electronic</a:t>
              </a:r>
              <a:r>
                <a:rPr lang="en-GB" sz="1800" dirty="0">
                  <a:solidFill>
                    <a:srgbClr val="555555"/>
                  </a:solidFill>
                </a:rPr>
                <a:t> diagnostics </a:t>
              </a:r>
              <a:r>
                <a:rPr lang="en-GB" sz="1800">
                  <a:solidFill>
                    <a:srgbClr val="555555"/>
                  </a:solidFill>
                </a:rPr>
                <a:t>with temperature</a:t>
              </a:r>
              <a:r>
                <a:rPr lang="en-GB" sz="1800" b="0" dirty="0">
                  <a:solidFill>
                    <a:srgbClr val="555555"/>
                  </a:solidFill>
                  <a:latin typeface="Arial"/>
                  <a:ea typeface="Arial"/>
                  <a:cs typeface="Arial"/>
                  <a:sym typeface="Arial"/>
                </a:rPr>
                <a:t>, </a:t>
              </a:r>
              <a:r>
                <a:rPr lang="en-GB" sz="1800" dirty="0">
                  <a:solidFill>
                    <a:srgbClr val="555555"/>
                  </a:solidFill>
                </a:rPr>
                <a:t>pressure</a:t>
              </a:r>
              <a:r>
                <a:rPr lang="en-GB" sz="1800" b="0" dirty="0">
                  <a:solidFill>
                    <a:srgbClr val="555555"/>
                  </a:solidFill>
                  <a:latin typeface="Arial"/>
                  <a:ea typeface="Arial"/>
                  <a:cs typeface="Arial"/>
                  <a:sym typeface="Arial"/>
                </a:rPr>
                <a:t>, </a:t>
              </a:r>
              <a:r>
                <a:rPr lang="en-GB" sz="1800" dirty="0">
                  <a:solidFill>
                    <a:srgbClr val="555555"/>
                  </a:solidFill>
                </a:rPr>
                <a:t>flowrate</a:t>
              </a:r>
              <a:r>
                <a:rPr lang="en-GB" sz="1800" b="0" dirty="0">
                  <a:solidFill>
                    <a:srgbClr val="555555"/>
                  </a:solidFill>
                  <a:latin typeface="Arial"/>
                  <a:ea typeface="Arial"/>
                  <a:cs typeface="Arial"/>
                  <a:sym typeface="Arial"/>
                </a:rPr>
                <a:t>, and </a:t>
              </a:r>
              <a:r>
                <a:rPr lang="en-GB" sz="1800">
                  <a:solidFill>
                    <a:srgbClr val="555555"/>
                  </a:solidFill>
                </a:rPr>
                <a:t>electrical testing.</a:t>
              </a:r>
              <a:endParaRPr sz="1800"/>
            </a:p>
          </p:txBody>
        </p:sp>
      </p:grpSp>
    </p:spTree>
    <p:extLst>
      <p:ext uri="{BB962C8B-B14F-4D97-AF65-F5344CB8AC3E}">
        <p14:creationId xmlns:p14="http://schemas.microsoft.com/office/powerpoint/2010/main" val="12630259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0">
          <a:extLst>
            <a:ext uri="{FF2B5EF4-FFF2-40B4-BE49-F238E27FC236}">
              <a16:creationId xmlns:a16="http://schemas.microsoft.com/office/drawing/2014/main" id="{9B7A526A-640A-3699-73D4-D84E014FE946}"/>
            </a:ext>
          </a:extLst>
        </p:cNvPr>
        <p:cNvGrpSpPr/>
        <p:nvPr/>
      </p:nvGrpSpPr>
      <p:grpSpPr>
        <a:xfrm>
          <a:off x="0" y="0"/>
          <a:ext cx="0" cy="0"/>
          <a:chOff x="0" y="0"/>
          <a:chExt cx="0" cy="0"/>
        </a:xfrm>
      </p:grpSpPr>
      <p:sp>
        <p:nvSpPr>
          <p:cNvPr id="221" name="Google Shape;221;p19">
            <a:extLst>
              <a:ext uri="{FF2B5EF4-FFF2-40B4-BE49-F238E27FC236}">
                <a16:creationId xmlns:a16="http://schemas.microsoft.com/office/drawing/2014/main" id="{1AA44625-4608-5FEC-FED0-A099C68A7545}"/>
              </a:ext>
            </a:extLst>
          </p:cNvPr>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r>
              <a:rPr lang="en-GB" sz="3200">
                <a:solidFill>
                  <a:srgbClr val="FC4421"/>
                </a:solidFill>
              </a:rPr>
              <a:t>Appliance/component malfunction</a:t>
            </a:r>
            <a:r>
              <a:rPr lang="en-GB" sz="3200"/>
              <a:t> (Slide 3 of 3)</a:t>
            </a:r>
            <a:endParaRPr/>
          </a:p>
        </p:txBody>
      </p:sp>
      <p:grpSp>
        <p:nvGrpSpPr>
          <p:cNvPr id="222" name="Google Shape;222;p19">
            <a:extLst>
              <a:ext uri="{FF2B5EF4-FFF2-40B4-BE49-F238E27FC236}">
                <a16:creationId xmlns:a16="http://schemas.microsoft.com/office/drawing/2014/main" id="{AE3C6A19-78AC-134F-59A4-6329FFDD291D}"/>
              </a:ext>
            </a:extLst>
          </p:cNvPr>
          <p:cNvGrpSpPr/>
          <p:nvPr/>
        </p:nvGrpSpPr>
        <p:grpSpPr>
          <a:xfrm>
            <a:off x="381000" y="1714500"/>
            <a:ext cx="10887759" cy="3856243"/>
            <a:chOff x="381000" y="1714500"/>
            <a:chExt cx="3619500" cy="4286400"/>
          </a:xfrm>
        </p:grpSpPr>
        <p:sp>
          <p:nvSpPr>
            <p:cNvPr id="223" name="Google Shape;223;p19">
              <a:extLst>
                <a:ext uri="{FF2B5EF4-FFF2-40B4-BE49-F238E27FC236}">
                  <a16:creationId xmlns:a16="http://schemas.microsoft.com/office/drawing/2014/main" id="{894B3362-A8E9-1EC3-476A-F5BB0B07106A}"/>
                </a:ext>
              </a:extLst>
            </p:cNvPr>
            <p:cNvSpPr/>
            <p:nvPr/>
          </p:nvSpPr>
          <p:spPr>
            <a:xfrm>
              <a:off x="381000" y="1714500"/>
              <a:ext cx="3619500" cy="4286400"/>
            </a:xfrm>
            <a:prstGeom prst="roundRect">
              <a:avLst>
                <a:gd name="adj" fmla="val 2105"/>
              </a:avLst>
            </a:prstGeom>
            <a:solidFill>
              <a:srgbClr val="FFF8F6"/>
            </a:solidFill>
            <a:ln w="14300"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24" name="Google Shape;224;p19">
              <a:extLst>
                <a:ext uri="{FF2B5EF4-FFF2-40B4-BE49-F238E27FC236}">
                  <a16:creationId xmlns:a16="http://schemas.microsoft.com/office/drawing/2014/main" id="{6C10EFC8-22A0-B3FC-8D75-E4F9C28B9C4A}"/>
                </a:ext>
              </a:extLst>
            </p:cNvPr>
            <p:cNvSpPr txBox="1"/>
            <p:nvPr/>
          </p:nvSpPr>
          <p:spPr>
            <a:xfrm>
              <a:off x="523875" y="1857375"/>
              <a:ext cx="3333900" cy="4000500"/>
            </a:xfrm>
            <a:prstGeom prst="rect">
              <a:avLst/>
            </a:prstGeom>
            <a:noFill/>
            <a:ln>
              <a:noFill/>
            </a:ln>
          </p:spPr>
          <p:txBody>
            <a:bodyPr spcFirstLastPara="1" wrap="square" lIns="0" tIns="0" rIns="0" bIns="0" anchor="t" anchorCtr="0">
              <a:noAutofit/>
            </a:bodyPr>
            <a:lstStyle/>
            <a:p>
              <a:r>
                <a:rPr lang="en-GB" sz="1800" b="1" dirty="0">
                  <a:solidFill>
                    <a:srgbClr val="FC4421"/>
                  </a:solidFill>
                </a:rPr>
                <a:t>3</a:t>
              </a:r>
              <a:r>
                <a:rPr lang="en-GB" sz="1800" b="1" dirty="0">
                  <a:solidFill>
                    <a:srgbClr val="FC4421"/>
                  </a:solidFill>
                  <a:latin typeface="Arial"/>
                  <a:ea typeface="Arial"/>
                  <a:cs typeface="Arial"/>
                  <a:sym typeface="Arial"/>
                </a:rPr>
                <a:t>. </a:t>
              </a:r>
              <a:r>
                <a:rPr lang="en-GB" sz="1800" b="1" dirty="0">
                  <a:solidFill>
                    <a:srgbClr val="FC4421"/>
                  </a:solidFill>
                </a:rPr>
                <a:t>Warranty </a:t>
              </a:r>
              <a:r>
                <a:rPr lang="en-GB" sz="1800" b="1" dirty="0">
                  <a:solidFill>
                    <a:srgbClr val="FC4421"/>
                  </a:solidFill>
                  <a:latin typeface="Arial"/>
                  <a:ea typeface="Arial"/>
                  <a:cs typeface="Arial"/>
                  <a:sym typeface="Arial"/>
                </a:rPr>
                <a:t>and </a:t>
              </a:r>
              <a:r>
                <a:rPr lang="en-GB" sz="1800" b="1" dirty="0">
                  <a:solidFill>
                    <a:srgbClr val="FC4421"/>
                  </a:solidFill>
                </a:rPr>
                <a:t>Records</a:t>
              </a:r>
              <a:endParaRPr lang="en-US" sz="1800" dirty="0">
                <a:latin typeface="Arial"/>
                <a:ea typeface="Arial"/>
                <a:cs typeface="Arial"/>
              </a:endParaRPr>
            </a:p>
            <a:p>
              <a:pPr>
                <a:spcBef>
                  <a:spcPts val="750"/>
                </a:spcBef>
              </a:pPr>
              <a:r>
                <a:rPr lang="en-GB" sz="1800" b="1" dirty="0">
                  <a:solidFill>
                    <a:srgbClr val="333333"/>
                  </a:solidFill>
                </a:rPr>
                <a:t>Evidence-based compliance</a:t>
              </a:r>
              <a:r>
                <a:rPr lang="en-GB" sz="1800" b="1" dirty="0">
                  <a:solidFill>
                    <a:srgbClr val="333333"/>
                  </a:solidFill>
                  <a:latin typeface="Arial"/>
                  <a:ea typeface="Arial"/>
                  <a:cs typeface="Arial"/>
                  <a:sym typeface="Arial"/>
                </a:rPr>
                <a:t>:</a:t>
              </a:r>
              <a:endParaRPr lang="en-US" sz="1800" dirty="0">
                <a:latin typeface="Arial"/>
                <a:ea typeface="Arial"/>
                <a:cs typeface="Arial"/>
              </a:endParaRPr>
            </a:p>
            <a:p>
              <a:pPr marL="457200" indent="-292100">
                <a:spcBef>
                  <a:spcPts val="1000"/>
                </a:spcBef>
                <a:buFont typeface="Arial,Sans-Serif"/>
                <a:buChar char="●"/>
              </a:pPr>
              <a:r>
                <a:rPr lang="en-GB" sz="1800" b="1" dirty="0">
                  <a:solidFill>
                    <a:srgbClr val="333333"/>
                  </a:solidFill>
                </a:rPr>
                <a:t>Warranty Protection</a:t>
              </a:r>
              <a:r>
                <a:rPr lang="en-GB" sz="1800" b="1" dirty="0">
                  <a:solidFill>
                    <a:srgbClr val="333333"/>
                  </a:solidFill>
                  <a:latin typeface="Arial"/>
                  <a:ea typeface="Arial"/>
                  <a:cs typeface="Arial"/>
                  <a:sym typeface="Arial"/>
                </a:rPr>
                <a:t>:</a:t>
              </a:r>
              <a:r>
                <a:rPr lang="en-GB" sz="1800" b="1" dirty="0">
                  <a:solidFill>
                    <a:srgbClr val="333333"/>
                  </a:solidFill>
                </a:rPr>
                <a:t> </a:t>
              </a:r>
              <a:r>
                <a:rPr lang="en-GB" sz="1800" dirty="0">
                  <a:solidFill>
                    <a:srgbClr val="555555"/>
                  </a:solidFill>
                </a:rPr>
                <a:t>Manufacturers require evidence </a:t>
              </a:r>
              <a:r>
                <a:rPr lang="en-GB" sz="1800" b="0" dirty="0">
                  <a:solidFill>
                    <a:srgbClr val="555555"/>
                  </a:solidFill>
                  <a:latin typeface="Arial"/>
                  <a:ea typeface="Arial"/>
                  <a:cs typeface="Arial"/>
                  <a:sym typeface="Arial"/>
                </a:rPr>
                <a:t>(</a:t>
              </a:r>
              <a:r>
                <a:rPr lang="en-GB" sz="1800" dirty="0">
                  <a:solidFill>
                    <a:srgbClr val="555555"/>
                  </a:solidFill>
                </a:rPr>
                <a:t>commissioning logs</a:t>
              </a:r>
              <a:r>
                <a:rPr lang="en-GB" sz="1800" b="0" dirty="0">
                  <a:solidFill>
                    <a:srgbClr val="555555"/>
                  </a:solidFill>
                  <a:latin typeface="Arial"/>
                  <a:ea typeface="Arial"/>
                  <a:cs typeface="Arial"/>
                  <a:sym typeface="Arial"/>
                </a:rPr>
                <a:t>, </a:t>
              </a:r>
              <a:r>
                <a:rPr lang="en-GB" sz="1800" dirty="0">
                  <a:solidFill>
                    <a:srgbClr val="555555"/>
                  </a:solidFill>
                </a:rPr>
                <a:t>water quality tests</a:t>
              </a:r>
              <a:r>
                <a:rPr lang="en-GB" sz="1800" b="0" dirty="0">
                  <a:solidFill>
                    <a:srgbClr val="555555"/>
                  </a:solidFill>
                  <a:latin typeface="Arial"/>
                  <a:ea typeface="Arial"/>
                  <a:cs typeface="Arial"/>
                  <a:sym typeface="Arial"/>
                </a:rPr>
                <a:t>, </a:t>
              </a:r>
              <a:r>
                <a:rPr lang="en-GB" sz="1800" dirty="0">
                  <a:solidFill>
                    <a:srgbClr val="555555"/>
                  </a:solidFill>
                </a:rPr>
                <a:t>glycol concentration</a:t>
              </a:r>
              <a:r>
                <a:rPr lang="en-GB" sz="1800" b="0" dirty="0">
                  <a:solidFill>
                    <a:srgbClr val="555555"/>
                  </a:solidFill>
                  <a:latin typeface="Arial"/>
                  <a:ea typeface="Arial"/>
                  <a:cs typeface="Arial"/>
                  <a:sym typeface="Arial"/>
                </a:rPr>
                <a:t>) </a:t>
              </a:r>
              <a:r>
                <a:rPr lang="en-GB" sz="1800" dirty="0">
                  <a:solidFill>
                    <a:srgbClr val="555555"/>
                  </a:solidFill>
                </a:rPr>
                <a:t>to approve parts</a:t>
              </a:r>
              <a:r>
                <a:rPr lang="en-GB" sz="1800" b="0" dirty="0">
                  <a:solidFill>
                    <a:srgbClr val="555555"/>
                  </a:solidFill>
                  <a:latin typeface="Arial"/>
                  <a:ea typeface="Arial"/>
                  <a:cs typeface="Arial"/>
                  <a:sym typeface="Arial"/>
                </a:rPr>
                <a:t>.</a:t>
              </a:r>
              <a:endParaRPr lang="en-US" sz="1800" dirty="0">
                <a:latin typeface="Arial"/>
                <a:ea typeface="Arial"/>
                <a:cs typeface="Arial"/>
              </a:endParaRPr>
            </a:p>
            <a:p>
              <a:pPr marL="457200" indent="-292100">
                <a:spcBef>
                  <a:spcPts val="1000"/>
                </a:spcBef>
                <a:buFont typeface="Arial,Sans-Serif"/>
                <a:buChar char="●"/>
              </a:pPr>
              <a:r>
                <a:rPr lang="en-GB" sz="1800" b="1" dirty="0">
                  <a:solidFill>
                    <a:srgbClr val="333333"/>
                  </a:solidFill>
                </a:rPr>
                <a:t>Document Everything</a:t>
              </a:r>
              <a:r>
                <a:rPr lang="en-GB" sz="1800" b="1" dirty="0">
                  <a:solidFill>
                    <a:srgbClr val="333333"/>
                  </a:solidFill>
                  <a:latin typeface="Arial"/>
                  <a:ea typeface="Arial"/>
                  <a:cs typeface="Arial"/>
                  <a:sym typeface="Arial"/>
                </a:rPr>
                <a:t>:</a:t>
              </a:r>
              <a:r>
                <a:rPr lang="en-GB" sz="1800" b="1" dirty="0">
                  <a:solidFill>
                    <a:srgbClr val="333333"/>
                  </a:solidFill>
                </a:rPr>
                <a:t> </a:t>
              </a:r>
              <a:r>
                <a:rPr lang="en-GB" sz="1800" dirty="0">
                  <a:solidFill>
                    <a:srgbClr val="555555"/>
                  </a:solidFill>
                </a:rPr>
                <a:t>Record symptoms</a:t>
              </a:r>
              <a:r>
                <a:rPr lang="en-GB" sz="1800" b="0" dirty="0">
                  <a:solidFill>
                    <a:srgbClr val="555555"/>
                  </a:solidFill>
                  <a:latin typeface="Arial"/>
                  <a:ea typeface="Arial"/>
                  <a:cs typeface="Arial"/>
                  <a:sym typeface="Arial"/>
                </a:rPr>
                <a:t>, </a:t>
              </a:r>
              <a:r>
                <a:rPr lang="en-GB" sz="1800" dirty="0">
                  <a:solidFill>
                    <a:srgbClr val="555555"/>
                  </a:solidFill>
                </a:rPr>
                <a:t>fault codes</a:t>
              </a:r>
              <a:r>
                <a:rPr lang="en-GB" sz="1800" b="0" dirty="0">
                  <a:solidFill>
                    <a:srgbClr val="555555"/>
                  </a:solidFill>
                  <a:latin typeface="Arial"/>
                  <a:ea typeface="Arial"/>
                  <a:cs typeface="Arial"/>
                  <a:sym typeface="Arial"/>
                </a:rPr>
                <a:t>,</a:t>
              </a:r>
              <a:r>
                <a:rPr lang="en-GB" sz="1800" dirty="0">
                  <a:solidFill>
                    <a:srgbClr val="555555"/>
                  </a:solidFill>
                </a:rPr>
                <a:t> operating conditions</a:t>
              </a:r>
              <a:r>
                <a:rPr lang="en-GB" sz="1800" b="0" dirty="0">
                  <a:solidFill>
                    <a:srgbClr val="555555"/>
                  </a:solidFill>
                  <a:latin typeface="Arial"/>
                  <a:ea typeface="Arial"/>
                  <a:cs typeface="Arial"/>
                  <a:sym typeface="Arial"/>
                </a:rPr>
                <a:t>, </a:t>
              </a:r>
              <a:r>
                <a:rPr lang="en-GB" sz="1800" dirty="0">
                  <a:solidFill>
                    <a:srgbClr val="555555"/>
                  </a:solidFill>
                </a:rPr>
                <a:t>diagnostic steps</a:t>
              </a:r>
              <a:r>
                <a:rPr lang="en-GB" sz="1800" b="0" dirty="0">
                  <a:solidFill>
                    <a:srgbClr val="555555"/>
                  </a:solidFill>
                  <a:latin typeface="Arial"/>
                  <a:ea typeface="Arial"/>
                  <a:cs typeface="Arial"/>
                  <a:sym typeface="Arial"/>
                </a:rPr>
                <a:t>, and </a:t>
              </a:r>
              <a:r>
                <a:rPr lang="en-GB" sz="1800" dirty="0">
                  <a:solidFill>
                    <a:srgbClr val="555555"/>
                  </a:solidFill>
                </a:rPr>
                <a:t>final post-repair readings</a:t>
              </a:r>
              <a:r>
                <a:rPr lang="en-GB" sz="1800" b="0" dirty="0">
                  <a:solidFill>
                    <a:srgbClr val="555555"/>
                  </a:solidFill>
                  <a:latin typeface="Arial"/>
                  <a:ea typeface="Arial"/>
                  <a:cs typeface="Arial"/>
                  <a:sym typeface="Arial"/>
                </a:rPr>
                <a:t>.</a:t>
              </a:r>
              <a:endParaRPr lang="en-US" sz="1800" dirty="0">
                <a:latin typeface="Arial"/>
                <a:ea typeface="Arial"/>
                <a:cs typeface="Arial"/>
              </a:endParaRPr>
            </a:p>
            <a:p>
              <a:pPr marL="457200" indent="-292100">
                <a:spcBef>
                  <a:spcPts val="1000"/>
                </a:spcBef>
                <a:buFont typeface="Arial,Sans-Serif"/>
                <a:buChar char="●"/>
              </a:pPr>
              <a:r>
                <a:rPr lang="en-GB" sz="1800" b="1" dirty="0">
                  <a:solidFill>
                    <a:srgbClr val="333333"/>
                  </a:solidFill>
                </a:rPr>
                <a:t>Professional Standard</a:t>
              </a:r>
              <a:r>
                <a:rPr lang="en-GB" sz="1800" b="1" dirty="0">
                  <a:solidFill>
                    <a:srgbClr val="333333"/>
                  </a:solidFill>
                  <a:latin typeface="Arial"/>
                  <a:ea typeface="Arial"/>
                  <a:cs typeface="Arial"/>
                  <a:sym typeface="Arial"/>
                </a:rPr>
                <a:t>:</a:t>
              </a:r>
              <a:r>
                <a:rPr lang="en-GB" sz="1800" b="1" dirty="0">
                  <a:solidFill>
                    <a:srgbClr val="333333"/>
                  </a:solidFill>
                </a:rPr>
                <a:t> </a:t>
              </a:r>
              <a:r>
                <a:rPr lang="en-GB" sz="1800" dirty="0">
                  <a:solidFill>
                    <a:srgbClr val="555555"/>
                  </a:solidFill>
                </a:rPr>
                <a:t>Accurate evidence supports warranty claims and demonstrates professional</a:t>
              </a:r>
              <a:r>
                <a:rPr lang="en-GB" sz="1800" b="0" dirty="0">
                  <a:solidFill>
                    <a:srgbClr val="555555"/>
                  </a:solidFill>
                  <a:latin typeface="Arial"/>
                  <a:ea typeface="Arial"/>
                  <a:cs typeface="Arial"/>
                  <a:sym typeface="Arial"/>
                </a:rPr>
                <a:t>,</a:t>
              </a:r>
              <a:r>
                <a:rPr lang="en-GB" sz="1800" dirty="0">
                  <a:solidFill>
                    <a:srgbClr val="555555"/>
                  </a:solidFill>
                </a:rPr>
                <a:t> systematic diagnosis</a:t>
              </a:r>
              <a:r>
                <a:rPr lang="en-GB" sz="1800" b="0" dirty="0">
                  <a:solidFill>
                    <a:srgbClr val="555555"/>
                  </a:solidFill>
                  <a:latin typeface="Arial"/>
                  <a:ea typeface="Arial"/>
                  <a:cs typeface="Arial"/>
                  <a:sym typeface="Arial"/>
                </a:rPr>
                <a:t>.</a:t>
              </a:r>
              <a:endParaRPr lang="en-US" sz="1800" dirty="0"/>
            </a:p>
            <a:p>
              <a:pPr lvl="0" algn="l">
                <a:spcAft>
                  <a:spcPts val="0"/>
                </a:spcAft>
              </a:pPr>
              <a:endParaRPr lang="en-GB" sz="1600" b="1" dirty="0">
                <a:solidFill>
                  <a:srgbClr val="FC4421"/>
                </a:solidFill>
                <a:latin typeface="Arial"/>
                <a:ea typeface="Arial"/>
                <a:cs typeface="Arial"/>
              </a:endParaRPr>
            </a:p>
          </p:txBody>
        </p:sp>
      </p:grpSp>
    </p:spTree>
    <p:extLst>
      <p:ext uri="{BB962C8B-B14F-4D97-AF65-F5344CB8AC3E}">
        <p14:creationId xmlns:p14="http://schemas.microsoft.com/office/powerpoint/2010/main" val="36729365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20"/>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a:solidFill>
                  <a:srgbClr val="FC4421"/>
                </a:solidFill>
              </a:rPr>
              <a:t>Wet system faults: leaks, noise and corrosion</a:t>
            </a:r>
            <a:endParaRPr/>
          </a:p>
        </p:txBody>
      </p:sp>
      <p:grpSp>
        <p:nvGrpSpPr>
          <p:cNvPr id="237" name="Google Shape;237;p20"/>
          <p:cNvGrpSpPr/>
          <p:nvPr/>
        </p:nvGrpSpPr>
        <p:grpSpPr>
          <a:xfrm>
            <a:off x="381000" y="1714500"/>
            <a:ext cx="3619500" cy="4191000"/>
            <a:chOff x="381000" y="1714500"/>
            <a:chExt cx="3619500" cy="4191000"/>
          </a:xfrm>
        </p:grpSpPr>
        <p:sp>
          <p:nvSpPr>
            <p:cNvPr id="238" name="Google Shape;238;p20"/>
            <p:cNvSpPr/>
            <p:nvPr/>
          </p:nvSpPr>
          <p:spPr>
            <a:xfrm>
              <a:off x="381000" y="1714500"/>
              <a:ext cx="3619500" cy="4191000"/>
            </a:xfrm>
            <a:prstGeom prst="roundRect">
              <a:avLst>
                <a:gd name="adj" fmla="val 2105"/>
              </a:avLst>
            </a:prstGeom>
            <a:solidFill>
              <a:srgbClr val="FDFDFD"/>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39" name="Google Shape;239;p20"/>
            <p:cNvSpPr txBox="1"/>
            <p:nvPr/>
          </p:nvSpPr>
          <p:spPr>
            <a:xfrm>
              <a:off x="523875" y="1857375"/>
              <a:ext cx="3333900" cy="39054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i="0">
                  <a:solidFill>
                    <a:srgbClr val="FC4421"/>
                  </a:solidFill>
                  <a:latin typeface="Arial"/>
                  <a:ea typeface="Arial"/>
                  <a:cs typeface="Arial"/>
                  <a:sym typeface="Arial"/>
                </a:rPr>
                <a:t>1. Leaks and Pressure</a:t>
              </a:r>
              <a:endParaRPr lang="en-US" sz="1600" b="1" i="0">
                <a:solidFill>
                  <a:srgbClr val="FC4421"/>
                </a:solidFill>
                <a:latin typeface="Arial"/>
                <a:ea typeface="Arial"/>
                <a:cs typeface="Arial"/>
              </a:endParaRPr>
            </a:p>
            <a:p>
              <a:pPr marL="0" lvl="0" indent="0" algn="l" rtl="0">
                <a:spcBef>
                  <a:spcPts val="750"/>
                </a:spcBef>
                <a:spcAft>
                  <a:spcPts val="0"/>
                </a:spcAft>
                <a:buNone/>
              </a:pPr>
              <a:r>
                <a:rPr lang="en-GB" sz="1600" b="1" i="0">
                  <a:solidFill>
                    <a:srgbClr val="333333"/>
                  </a:solidFill>
                  <a:latin typeface="Arial"/>
                  <a:ea typeface="Arial"/>
                  <a:cs typeface="Arial"/>
                  <a:sym typeface="Arial"/>
                </a:rPr>
                <a:t>Safety, causes and impact:</a:t>
              </a:r>
              <a:endParaRPr sz="1600" b="1" i="0">
                <a:solidFill>
                  <a:srgbClr val="FC4421"/>
                </a:solidFill>
                <a:latin typeface="Arial"/>
                <a:ea typeface="Arial"/>
                <a:cs typeface="Arial"/>
              </a:endParaRPr>
            </a:p>
            <a:p>
              <a:pPr marL="457200" lvl="0" indent="-317500" algn="l" rtl="0">
                <a:spcBef>
                  <a:spcPts val="1000"/>
                </a:spcBef>
                <a:spcAft>
                  <a:spcPts val="0"/>
                </a:spcAft>
                <a:buClr>
                  <a:srgbClr val="FC4421"/>
                </a:buClr>
                <a:buSzPts val="1400"/>
                <a:buFont typeface="Arial"/>
                <a:buChar char="●"/>
              </a:pPr>
              <a:r>
                <a:rPr lang="en-GB" sz="1600" b="1" i="0">
                  <a:solidFill>
                    <a:srgbClr val="333333"/>
                  </a:solidFill>
                  <a:latin typeface="Arial"/>
                  <a:ea typeface="Arial"/>
                  <a:cs typeface="Arial"/>
                  <a:sym typeface="Arial"/>
                </a:rPr>
                <a:t>System Impact: </a:t>
              </a:r>
              <a:r>
                <a:rPr lang="en-GB" sz="1600" b="0" i="0">
                  <a:solidFill>
                    <a:srgbClr val="555555"/>
                  </a:solidFill>
                  <a:latin typeface="Arial"/>
                  <a:ea typeface="Arial"/>
                  <a:cs typeface="Arial"/>
                  <a:sym typeface="Arial"/>
                </a:rPr>
                <a:t>Reduces pressure, introduces fresh oxygen, and severely degrades heat transfer efficiency.</a:t>
              </a:r>
              <a:endParaRPr sz="1600" b="1" i="0">
                <a:solidFill>
                  <a:srgbClr val="FC4421"/>
                </a:solidFill>
                <a:latin typeface="Arial"/>
                <a:ea typeface="Arial"/>
                <a:cs typeface="Arial"/>
              </a:endParaRPr>
            </a:p>
            <a:p>
              <a:pPr marL="457200" lvl="0" indent="-317500" algn="l" rtl="0">
                <a:spcBef>
                  <a:spcPts val="1000"/>
                </a:spcBef>
                <a:spcAft>
                  <a:spcPts val="0"/>
                </a:spcAft>
                <a:buClr>
                  <a:srgbClr val="FC4421"/>
                </a:buClr>
                <a:buSzPts val="1400"/>
                <a:buFont typeface="Arial"/>
                <a:buChar char="●"/>
              </a:pPr>
              <a:r>
                <a:rPr lang="en-GB" sz="1600" b="1" i="0">
                  <a:solidFill>
                    <a:srgbClr val="333333"/>
                  </a:solidFill>
                  <a:latin typeface="Arial"/>
                  <a:ea typeface="Arial"/>
                  <a:cs typeface="Arial"/>
                  <a:sym typeface="Arial"/>
                </a:rPr>
                <a:t>Key Causes: </a:t>
              </a:r>
              <a:r>
                <a:rPr lang="en-GB" sz="1600" b="0" i="0">
                  <a:solidFill>
                    <a:srgbClr val="555555"/>
                  </a:solidFill>
                  <a:latin typeface="Arial"/>
                  <a:ea typeface="Arial"/>
                  <a:cs typeface="Arial"/>
                  <a:sym typeface="Arial"/>
                </a:rPr>
                <a:t>Poorly installed joints, failed seals, frozen pipework, and expansion vessel or PRV faults.</a:t>
              </a:r>
              <a:endParaRPr sz="1600" b="1" i="0">
                <a:solidFill>
                  <a:srgbClr val="FC4421"/>
                </a:solidFill>
                <a:latin typeface="Arial"/>
                <a:ea typeface="Arial"/>
                <a:cs typeface="Arial"/>
              </a:endParaRPr>
            </a:p>
            <a:p>
              <a:pPr marL="457200" lvl="0" indent="-317500" algn="l" rtl="0">
                <a:spcBef>
                  <a:spcPts val="1000"/>
                </a:spcBef>
                <a:spcAft>
                  <a:spcPts val="0"/>
                </a:spcAft>
                <a:buClr>
                  <a:srgbClr val="FC4421"/>
                </a:buClr>
                <a:buSzPts val="1400"/>
                <a:buFont typeface="Arial"/>
                <a:buChar char="●"/>
              </a:pPr>
              <a:r>
                <a:rPr lang="en-GB" sz="1600" b="1" i="0">
                  <a:solidFill>
                    <a:srgbClr val="333333"/>
                  </a:solidFill>
                  <a:latin typeface="Arial"/>
                  <a:ea typeface="Arial"/>
                  <a:cs typeface="Arial"/>
                  <a:sym typeface="Arial"/>
                </a:rPr>
                <a:t>Consequences: </a:t>
              </a:r>
              <a:r>
                <a:rPr lang="en-GB" sz="1600" b="0" i="0">
                  <a:solidFill>
                    <a:srgbClr val="555555"/>
                  </a:solidFill>
                  <a:latin typeface="Arial"/>
                  <a:ea typeface="Arial"/>
                  <a:cs typeface="Arial"/>
                  <a:sym typeface="Arial"/>
                </a:rPr>
                <a:t>Even minor, ignored leaks trigger repeated pressure loss, sludge, and premature failure.</a:t>
              </a:r>
              <a:endParaRPr sz="1600" b="1" i="0">
                <a:solidFill>
                  <a:srgbClr val="FC4421"/>
                </a:solidFill>
                <a:latin typeface="Arial"/>
                <a:ea typeface="Arial"/>
                <a:cs typeface="Arial"/>
              </a:endParaRPr>
            </a:p>
          </p:txBody>
        </p:sp>
      </p:grpSp>
      <p:grpSp>
        <p:nvGrpSpPr>
          <p:cNvPr id="240" name="Google Shape;240;p20"/>
          <p:cNvGrpSpPr/>
          <p:nvPr/>
        </p:nvGrpSpPr>
        <p:grpSpPr>
          <a:xfrm>
            <a:off x="4238625" y="1714500"/>
            <a:ext cx="3619500" cy="4191000"/>
            <a:chOff x="4238625" y="1714500"/>
            <a:chExt cx="3619500" cy="4191000"/>
          </a:xfrm>
        </p:grpSpPr>
        <p:sp>
          <p:nvSpPr>
            <p:cNvPr id="241" name="Google Shape;241;p20"/>
            <p:cNvSpPr/>
            <p:nvPr/>
          </p:nvSpPr>
          <p:spPr>
            <a:xfrm>
              <a:off x="4238625" y="1714500"/>
              <a:ext cx="3619500" cy="4191000"/>
            </a:xfrm>
            <a:prstGeom prst="roundRect">
              <a:avLst>
                <a:gd name="adj" fmla="val 2105"/>
              </a:avLst>
            </a:prstGeom>
            <a:solidFill>
              <a:srgbClr val="FDFDFD"/>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42" name="Google Shape;242;p20"/>
            <p:cNvSpPr txBox="1"/>
            <p:nvPr/>
          </p:nvSpPr>
          <p:spPr>
            <a:xfrm>
              <a:off x="4381500" y="1857375"/>
              <a:ext cx="3333900" cy="39054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i="0" dirty="0">
                  <a:solidFill>
                    <a:srgbClr val="FC4421"/>
                  </a:solidFill>
                  <a:latin typeface="Arial"/>
                  <a:ea typeface="Arial"/>
                  <a:cs typeface="Arial"/>
                  <a:sym typeface="Arial"/>
                </a:rPr>
                <a:t>2. Noise and Vibration</a:t>
              </a:r>
              <a:endParaRPr lang="en-US" sz="1600" b="1" i="0" dirty="0">
                <a:solidFill>
                  <a:srgbClr val="FC4421"/>
                </a:solidFill>
                <a:latin typeface="Arial"/>
                <a:ea typeface="Arial"/>
                <a:cs typeface="Arial"/>
              </a:endParaRPr>
            </a:p>
            <a:p>
              <a:pPr marL="0" lvl="0" indent="0" algn="l" rtl="0">
                <a:spcBef>
                  <a:spcPts val="750"/>
                </a:spcBef>
                <a:spcAft>
                  <a:spcPts val="0"/>
                </a:spcAft>
                <a:buNone/>
              </a:pPr>
              <a:r>
                <a:rPr lang="en-GB" sz="1600" b="1" i="0" dirty="0">
                  <a:solidFill>
                    <a:srgbClr val="333333"/>
                  </a:solidFill>
                  <a:latin typeface="Arial"/>
                  <a:ea typeface="Arial"/>
                  <a:cs typeface="Arial"/>
                  <a:sym typeface="Arial"/>
                </a:rPr>
                <a:t>Acoustic clues and support:</a:t>
              </a:r>
              <a:endParaRPr sz="1600" b="1" i="0" dirty="0">
                <a:solidFill>
                  <a:srgbClr val="FC4421"/>
                </a:solidFill>
                <a:latin typeface="Arial"/>
                <a:ea typeface="Arial"/>
                <a:cs typeface="Arial"/>
              </a:endParaRPr>
            </a:p>
            <a:p>
              <a:pPr marL="457200" lvl="0" indent="-317500" algn="l" rtl="0">
                <a:spcBef>
                  <a:spcPts val="1000"/>
                </a:spcBef>
                <a:spcAft>
                  <a:spcPts val="0"/>
                </a:spcAft>
                <a:buClr>
                  <a:srgbClr val="FC4421"/>
                </a:buClr>
                <a:buSzPts val="1400"/>
                <a:buFont typeface="Arial"/>
                <a:buChar char="●"/>
              </a:pPr>
              <a:r>
                <a:rPr lang="en-GB" sz="1600" b="1" i="0" dirty="0">
                  <a:solidFill>
                    <a:srgbClr val="333333"/>
                  </a:solidFill>
                  <a:latin typeface="Arial"/>
                  <a:ea typeface="Arial"/>
                  <a:cs typeface="Arial"/>
                  <a:sym typeface="Arial"/>
                </a:rPr>
                <a:t>Diagnostic Clues: </a:t>
              </a:r>
              <a:r>
                <a:rPr lang="en-GB" sz="1600" b="0" i="0" dirty="0">
                  <a:solidFill>
                    <a:srgbClr val="555555"/>
                  </a:solidFill>
                  <a:latin typeface="Arial"/>
                  <a:ea typeface="Arial"/>
                  <a:cs typeface="Arial"/>
                  <a:sym typeface="Arial"/>
                </a:rPr>
                <a:t>Unusual noise always warrants investigation. Location helps pinpoint the exact fault.</a:t>
              </a:r>
              <a:endParaRPr sz="1600" b="1" i="0" dirty="0">
                <a:solidFill>
                  <a:srgbClr val="FC4421"/>
                </a:solidFill>
                <a:latin typeface="Arial"/>
                <a:ea typeface="Arial"/>
                <a:cs typeface="Arial"/>
              </a:endParaRPr>
            </a:p>
            <a:p>
              <a:pPr marL="457200" lvl="0" indent="-317500" algn="l" rtl="0">
                <a:spcBef>
                  <a:spcPts val="1000"/>
                </a:spcBef>
                <a:spcAft>
                  <a:spcPts val="0"/>
                </a:spcAft>
                <a:buClr>
                  <a:srgbClr val="FC4421"/>
                </a:buClr>
                <a:buSzPts val="1400"/>
                <a:buFont typeface="Arial"/>
                <a:buChar char="●"/>
              </a:pPr>
              <a:r>
                <a:rPr lang="en-GB" sz="1600" b="1" i="0" dirty="0">
                  <a:solidFill>
                    <a:srgbClr val="333333"/>
                  </a:solidFill>
                  <a:latin typeface="Arial"/>
                  <a:ea typeface="Arial"/>
                  <a:cs typeface="Arial"/>
                  <a:sym typeface="Arial"/>
                </a:rPr>
                <a:t>Common Sources: </a:t>
              </a:r>
              <a:r>
                <a:rPr lang="en-GB" sz="1600" b="0" i="0" dirty="0">
                  <a:solidFill>
                    <a:srgbClr val="555555"/>
                  </a:solidFill>
                  <a:latin typeface="Arial"/>
                  <a:ea typeface="Arial"/>
                  <a:cs typeface="Arial"/>
                  <a:sym typeface="Arial"/>
                </a:rPr>
                <a:t>Trapped air, pump cavitation, excessive velocity, loose pipework, or thermal expansion.</a:t>
              </a:r>
              <a:endParaRPr sz="1600" b="1" i="0" dirty="0">
                <a:solidFill>
                  <a:srgbClr val="FC4421"/>
                </a:solidFill>
                <a:latin typeface="Arial"/>
                <a:ea typeface="Arial"/>
                <a:cs typeface="Arial"/>
              </a:endParaRPr>
            </a:p>
            <a:p>
              <a:pPr marL="457200" lvl="0" indent="-317500" algn="l" rtl="0">
                <a:spcBef>
                  <a:spcPts val="1000"/>
                </a:spcBef>
                <a:spcAft>
                  <a:spcPts val="0"/>
                </a:spcAft>
                <a:buClr>
                  <a:srgbClr val="FC4421"/>
                </a:buClr>
                <a:buSzPts val="1400"/>
                <a:buFont typeface="Arial"/>
                <a:buChar char="●"/>
              </a:pPr>
              <a:r>
                <a:rPr lang="en-GB" sz="1600" b="1" i="0" dirty="0">
                  <a:solidFill>
                    <a:srgbClr val="333333"/>
                  </a:solidFill>
                  <a:latin typeface="Arial"/>
                  <a:ea typeface="Arial"/>
                  <a:cs typeface="Arial"/>
                  <a:sym typeface="Arial"/>
                </a:rPr>
                <a:t>Support/Clipping: </a:t>
              </a:r>
              <a:r>
                <a:rPr lang="en-GB" sz="1600" b="0" i="0" dirty="0">
                  <a:solidFill>
                    <a:srgbClr val="555555"/>
                  </a:solidFill>
                  <a:latin typeface="Arial"/>
                  <a:ea typeface="Arial"/>
                  <a:cs typeface="Arial"/>
                  <a:sym typeface="Arial"/>
                </a:rPr>
                <a:t>Poorly supported pipes cause stress on joints, transfer vibration, and lead to fatigue.</a:t>
              </a:r>
              <a:endParaRPr sz="1600" b="1" i="0" dirty="0">
                <a:solidFill>
                  <a:srgbClr val="FC4421"/>
                </a:solidFill>
                <a:latin typeface="Arial"/>
                <a:ea typeface="Arial"/>
                <a:cs typeface="Arial"/>
              </a:endParaRPr>
            </a:p>
          </p:txBody>
        </p:sp>
      </p:grpSp>
      <p:grpSp>
        <p:nvGrpSpPr>
          <p:cNvPr id="2" name="Google Shape;240;p20">
            <a:extLst>
              <a:ext uri="{FF2B5EF4-FFF2-40B4-BE49-F238E27FC236}">
                <a16:creationId xmlns:a16="http://schemas.microsoft.com/office/drawing/2014/main" id="{5473377B-D4BC-5C3C-68CF-6494B9D0BE37}"/>
              </a:ext>
            </a:extLst>
          </p:cNvPr>
          <p:cNvGrpSpPr/>
          <p:nvPr/>
        </p:nvGrpSpPr>
        <p:grpSpPr>
          <a:xfrm>
            <a:off x="8096250" y="1714500"/>
            <a:ext cx="3619500" cy="4191000"/>
            <a:chOff x="7943850" y="1562100"/>
            <a:chExt cx="3619500" cy="4191000"/>
          </a:xfrm>
        </p:grpSpPr>
        <p:sp>
          <p:nvSpPr>
            <p:cNvPr id="3" name="Google Shape;241;p20">
              <a:extLst>
                <a:ext uri="{FF2B5EF4-FFF2-40B4-BE49-F238E27FC236}">
                  <a16:creationId xmlns:a16="http://schemas.microsoft.com/office/drawing/2014/main" id="{FC1815A8-CD1A-27FC-E0A4-18F76BD9D315}"/>
                </a:ext>
              </a:extLst>
            </p:cNvPr>
            <p:cNvSpPr/>
            <p:nvPr/>
          </p:nvSpPr>
          <p:spPr>
            <a:xfrm>
              <a:off x="7943850" y="1562100"/>
              <a:ext cx="3619500" cy="4191000"/>
            </a:xfrm>
            <a:prstGeom prst="roundRect">
              <a:avLst>
                <a:gd name="adj" fmla="val 2105"/>
              </a:avLst>
            </a:prstGeom>
            <a:solidFill>
              <a:srgbClr val="FDFDFD"/>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 name="Google Shape;242;p20">
              <a:extLst>
                <a:ext uri="{FF2B5EF4-FFF2-40B4-BE49-F238E27FC236}">
                  <a16:creationId xmlns:a16="http://schemas.microsoft.com/office/drawing/2014/main" id="{4882319F-53F0-C126-E24A-BA84B7A23945}"/>
                </a:ext>
              </a:extLst>
            </p:cNvPr>
            <p:cNvSpPr txBox="1"/>
            <p:nvPr/>
          </p:nvSpPr>
          <p:spPr>
            <a:xfrm>
              <a:off x="8153400" y="1704900"/>
              <a:ext cx="3333900" cy="3905400"/>
            </a:xfrm>
            <a:prstGeom prst="rect">
              <a:avLst/>
            </a:prstGeom>
            <a:solidFill>
              <a:srgbClr val="000000">
                <a:alpha val="0"/>
              </a:srgbClr>
            </a:solidFill>
            <a:ln>
              <a:noFill/>
            </a:ln>
          </p:spPr>
          <p:txBody>
            <a:bodyPr spcFirstLastPara="1" wrap="square" lIns="0" tIns="0" rIns="0" bIns="0" anchor="t" anchorCtr="0">
              <a:noAutofit/>
            </a:bodyPr>
            <a:lstStyle/>
            <a:p>
              <a:pPr lvl="0"/>
              <a:r>
                <a:rPr lang="en-GB" sz="1600" b="1" dirty="0">
                  <a:solidFill>
                    <a:srgbClr val="FC4421"/>
                  </a:solidFill>
                </a:rPr>
                <a:t>3. Corrosion and Mitigation</a:t>
              </a:r>
            </a:p>
            <a:p>
              <a:pPr lvl="0">
                <a:spcBef>
                  <a:spcPts val="750"/>
                </a:spcBef>
              </a:pPr>
              <a:r>
                <a:rPr lang="en-GB" sz="1600" b="1" dirty="0">
                  <a:solidFill>
                    <a:srgbClr val="333333"/>
                  </a:solidFill>
                </a:rPr>
                <a:t>Water quality and inspection:</a:t>
              </a:r>
              <a:endParaRPr lang="en-GB" sz="1600" b="1" dirty="0">
                <a:solidFill>
                  <a:srgbClr val="FC4421"/>
                </a:solidFill>
              </a:endParaRPr>
            </a:p>
            <a:p>
              <a:pPr marL="457200" lvl="0" indent="-317500">
                <a:spcBef>
                  <a:spcPts val="1000"/>
                </a:spcBef>
                <a:buClr>
                  <a:srgbClr val="FC4421"/>
                </a:buClr>
                <a:buSzPts val="1400"/>
                <a:buFont typeface="Arial"/>
                <a:buChar char="●"/>
              </a:pPr>
              <a:r>
                <a:rPr lang="en-GB" sz="1600" b="1" dirty="0">
                  <a:solidFill>
                    <a:srgbClr val="333333"/>
                  </a:solidFill>
                </a:rPr>
                <a:t>System Degradation: </a:t>
              </a:r>
              <a:r>
                <a:rPr lang="en-GB" sz="1600" dirty="0">
                  <a:solidFill>
                    <a:srgbClr val="555555"/>
                  </a:solidFill>
                </a:rPr>
                <a:t>Oxygen ingress, depleted inhibitors, and incompatible mixed metals accelerate sludge.</a:t>
              </a:r>
              <a:endParaRPr lang="en-GB" sz="1600" b="1" dirty="0">
                <a:solidFill>
                  <a:srgbClr val="FC4421"/>
                </a:solidFill>
              </a:endParaRPr>
            </a:p>
            <a:p>
              <a:pPr marL="457200" lvl="0" indent="-317500">
                <a:spcBef>
                  <a:spcPts val="1000"/>
                </a:spcBef>
                <a:buClr>
                  <a:srgbClr val="FC4421"/>
                </a:buClr>
                <a:buSzPts val="1400"/>
                <a:buFont typeface="Arial"/>
                <a:buChar char="●"/>
              </a:pPr>
              <a:r>
                <a:rPr lang="en-GB" sz="1600" b="1" dirty="0">
                  <a:solidFill>
                    <a:srgbClr val="333333"/>
                  </a:solidFill>
                </a:rPr>
                <a:t>Insulation and Flow: </a:t>
              </a:r>
              <a:r>
                <a:rPr lang="en-GB" sz="1600" dirty="0">
                  <a:solidFill>
                    <a:srgbClr val="555555"/>
                  </a:solidFill>
                </a:rPr>
                <a:t>Damaged insulation causes heat loss, condensation on chilled lines, and freezing risk.</a:t>
              </a:r>
              <a:endParaRPr lang="en-GB" sz="1600" b="1" dirty="0">
                <a:solidFill>
                  <a:srgbClr val="FC4421"/>
                </a:solidFill>
              </a:endParaRPr>
            </a:p>
            <a:p>
              <a:pPr marL="457200" lvl="0" indent="-317500">
                <a:spcBef>
                  <a:spcPts val="1000"/>
                </a:spcBef>
                <a:buClr>
                  <a:srgbClr val="FC4421"/>
                </a:buClr>
                <a:buSzPts val="1400"/>
                <a:buFont typeface="Arial"/>
                <a:buChar char="●"/>
              </a:pPr>
              <a:r>
                <a:rPr lang="en-GB" sz="1600" b="1" dirty="0">
                  <a:solidFill>
                    <a:srgbClr val="333333"/>
                  </a:solidFill>
                </a:rPr>
                <a:t>Best Practice: </a:t>
              </a:r>
              <a:r>
                <a:rPr lang="en-GB" sz="1600" dirty="0">
                  <a:solidFill>
                    <a:srgbClr val="555555"/>
                  </a:solidFill>
                </a:rPr>
                <a:t>Flushing systems, checking water quality, and keeping detailed pressure/photo logs.</a:t>
              </a:r>
              <a:endParaRPr lang="en-GB" sz="1600" b="1" dirty="0">
                <a:solidFill>
                  <a:srgbClr val="FC4421"/>
                </a:solidFill>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21"/>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dirty="0">
                <a:solidFill>
                  <a:srgbClr val="FC4421"/>
                </a:solidFill>
              </a:rPr>
              <a:t>Flow and blockage-related faults (Slide 1 of 3)</a:t>
            </a:r>
            <a:endParaRPr dirty="0"/>
          </a:p>
        </p:txBody>
      </p:sp>
      <p:grpSp>
        <p:nvGrpSpPr>
          <p:cNvPr id="258" name="Google Shape;258;p21"/>
          <p:cNvGrpSpPr/>
          <p:nvPr/>
        </p:nvGrpSpPr>
        <p:grpSpPr>
          <a:xfrm>
            <a:off x="352425" y="1714500"/>
            <a:ext cx="11210925" cy="4000500"/>
            <a:chOff x="8096250" y="1714500"/>
            <a:chExt cx="3619500" cy="4191000"/>
          </a:xfrm>
        </p:grpSpPr>
        <p:sp>
          <p:nvSpPr>
            <p:cNvPr id="259" name="Google Shape;259;p21"/>
            <p:cNvSpPr/>
            <p:nvPr/>
          </p:nvSpPr>
          <p:spPr>
            <a:xfrm>
              <a:off x="8096250" y="1714500"/>
              <a:ext cx="3619500" cy="4191000"/>
            </a:xfrm>
            <a:prstGeom prst="roundRect">
              <a:avLst>
                <a:gd name="adj" fmla="val 2105"/>
              </a:avLst>
            </a:prstGeom>
            <a:solidFill>
              <a:srgbClr val="FFF8F6"/>
            </a:solidFill>
            <a:ln w="14300"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60" name="Google Shape;260;p21"/>
            <p:cNvSpPr txBox="1"/>
            <p:nvPr/>
          </p:nvSpPr>
          <p:spPr>
            <a:xfrm>
              <a:off x="8239050" y="1857300"/>
              <a:ext cx="3333900" cy="3905400"/>
            </a:xfrm>
            <a:prstGeom prst="rect">
              <a:avLst/>
            </a:prstGeom>
            <a:solidFill>
              <a:srgbClr val="000000">
                <a:alpha val="0"/>
              </a:srgbClr>
            </a:solidFill>
            <a:ln>
              <a:noFill/>
            </a:ln>
          </p:spPr>
          <p:txBody>
            <a:bodyPr spcFirstLastPara="1" wrap="square" lIns="0" tIns="0" rIns="0" bIns="0" anchor="t" anchorCtr="0">
              <a:noAutofit/>
            </a:bodyPr>
            <a:lstStyle/>
            <a:p>
              <a:pPr lvl="0"/>
              <a:r>
                <a:rPr lang="en-GB" sz="1800" b="1" dirty="0">
                  <a:solidFill>
                    <a:srgbClr val="FC4421"/>
                  </a:solidFill>
                </a:rPr>
                <a:t>1. Flow and Blockages</a:t>
              </a:r>
            </a:p>
            <a:p>
              <a:pPr lvl="0">
                <a:spcBef>
                  <a:spcPts val="750"/>
                </a:spcBef>
              </a:pPr>
              <a:r>
                <a:rPr lang="en-GB" sz="1800" b="1" dirty="0">
                  <a:solidFill>
                    <a:srgbClr val="333333"/>
                  </a:solidFill>
                </a:rPr>
                <a:t>Flow constraints and blockages:</a:t>
              </a:r>
            </a:p>
            <a:p>
              <a:pPr marL="457200" lvl="0" indent="-292100">
                <a:spcBef>
                  <a:spcPts val="1000"/>
                </a:spcBef>
                <a:buClr>
                  <a:srgbClr val="333333"/>
                </a:buClr>
                <a:buSzPts val="1000"/>
                <a:buFont typeface="Arial"/>
                <a:buChar char="●"/>
              </a:pPr>
              <a:r>
                <a:rPr lang="en-GB" sz="1800" b="1" dirty="0">
                  <a:solidFill>
                    <a:srgbClr val="333333"/>
                  </a:solidFill>
                </a:rPr>
                <a:t>Critical Flow: </a:t>
              </a:r>
              <a:r>
                <a:rPr lang="en-GB" sz="1800" dirty="0">
                  <a:solidFill>
                    <a:srgbClr val="555555"/>
                  </a:solidFill>
                </a:rPr>
                <a:t>Continuous flow is vital. Restrictions reduce CoP/</a:t>
              </a:r>
              <a:r>
                <a:rPr lang="en-GB" sz="1800" dirty="0" err="1">
                  <a:solidFill>
                    <a:srgbClr val="555555"/>
                  </a:solidFill>
                </a:rPr>
                <a:t>SCoP</a:t>
              </a:r>
              <a:r>
                <a:rPr lang="en-GB" sz="1800" dirty="0">
                  <a:solidFill>
                    <a:srgbClr val="555555"/>
                  </a:solidFill>
                </a:rPr>
                <a:t> and trigger low-flow or high-pressure alarms.</a:t>
              </a:r>
              <a:endParaRPr lang="en-GB" sz="1800" b="1" dirty="0">
                <a:solidFill>
                  <a:srgbClr val="333333"/>
                </a:solidFill>
              </a:endParaRPr>
            </a:p>
            <a:p>
              <a:pPr marL="457200" lvl="0" indent="-292100">
                <a:spcBef>
                  <a:spcPts val="1000"/>
                </a:spcBef>
                <a:buClr>
                  <a:srgbClr val="333333"/>
                </a:buClr>
                <a:buSzPts val="1000"/>
                <a:buFont typeface="Arial"/>
                <a:buChar char="●"/>
              </a:pPr>
              <a:r>
                <a:rPr lang="en-GB" sz="1800" b="1" dirty="0">
                  <a:solidFill>
                    <a:srgbClr val="333333"/>
                  </a:solidFill>
                </a:rPr>
                <a:t>Blockage Causes: </a:t>
              </a:r>
              <a:r>
                <a:rPr lang="en-GB" sz="1800" dirty="0">
                  <a:solidFill>
                    <a:srgbClr val="555555"/>
                  </a:solidFill>
                </a:rPr>
                <a:t>Gradual build-up of sludge/magnetite, installation debris, scale, air locks, or blocked filters and strainers.</a:t>
              </a:r>
              <a:endParaRPr lang="en-GB" sz="1800" b="1" dirty="0">
                <a:solidFill>
                  <a:srgbClr val="333333"/>
                </a:solidFill>
              </a:endParaRPr>
            </a:p>
            <a:p>
              <a:pPr marL="457200" lvl="0" indent="-292100">
                <a:spcBef>
                  <a:spcPts val="1000"/>
                </a:spcBef>
                <a:buClr>
                  <a:srgbClr val="333333"/>
                </a:buClr>
                <a:buSzPts val="1000"/>
                <a:buFont typeface="Arial"/>
                <a:buChar char="●"/>
              </a:pPr>
              <a:r>
                <a:rPr lang="en-GB" sz="1800" b="1" dirty="0">
                  <a:solidFill>
                    <a:srgbClr val="333333"/>
                  </a:solidFill>
                </a:rPr>
                <a:t>System Impact: </a:t>
              </a:r>
              <a:r>
                <a:rPr lang="en-GB" sz="1800" dirty="0">
                  <a:solidFill>
                    <a:srgbClr val="555555"/>
                  </a:solidFill>
                </a:rPr>
                <a:t>Causes excessive ΔT, low-flow fault codes, high-pressure trips, and increased compressor cycling.</a:t>
              </a:r>
              <a:endParaRPr lang="en-GB" sz="1800" b="1" dirty="0">
                <a:solidFill>
                  <a:srgbClr val="333333"/>
                </a:solidFill>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0">
          <a:extLst>
            <a:ext uri="{FF2B5EF4-FFF2-40B4-BE49-F238E27FC236}">
              <a16:creationId xmlns:a16="http://schemas.microsoft.com/office/drawing/2014/main" id="{6A70A5AB-FE9D-72FE-E882-FBB11626D395}"/>
            </a:ext>
          </a:extLst>
        </p:cNvPr>
        <p:cNvGrpSpPr/>
        <p:nvPr/>
      </p:nvGrpSpPr>
      <p:grpSpPr>
        <a:xfrm>
          <a:off x="0" y="0"/>
          <a:ext cx="0" cy="0"/>
          <a:chOff x="0" y="0"/>
          <a:chExt cx="0" cy="0"/>
        </a:xfrm>
      </p:grpSpPr>
      <p:sp>
        <p:nvSpPr>
          <p:cNvPr id="251" name="Google Shape;251;p21">
            <a:extLst>
              <a:ext uri="{FF2B5EF4-FFF2-40B4-BE49-F238E27FC236}">
                <a16:creationId xmlns:a16="http://schemas.microsoft.com/office/drawing/2014/main" id="{D2F50480-2806-20F5-B990-F13E10EB7A2C}"/>
              </a:ext>
            </a:extLst>
          </p:cNvPr>
          <p:cNvSpPr txBox="1">
            <a:spLocks noGrp="1"/>
          </p:cNvSpPr>
          <p:nvPr>
            <p:ph type="title"/>
          </p:nvPr>
        </p:nvSpPr>
        <p:spPr>
          <a:xfrm>
            <a:off x="251999" y="953744"/>
            <a:ext cx="11628600" cy="648512"/>
          </a:xfrm>
          <a:prstGeom prst="rect">
            <a:avLst/>
          </a:prstGeom>
          <a:noFill/>
          <a:ln>
            <a:noFill/>
          </a:ln>
        </p:spPr>
        <p:txBody>
          <a:bodyPr spcFirstLastPara="1" wrap="square" lIns="90000" tIns="46800" rIns="90000" bIns="46800" anchor="ctr" anchorCtr="0">
            <a:spAutoFit/>
          </a:bodyPr>
          <a:lstStyle/>
          <a:p>
            <a:pPr lvl="0"/>
            <a:r>
              <a:rPr lang="en-GB" sz="3200" dirty="0">
                <a:solidFill>
                  <a:srgbClr val="FC4421"/>
                </a:solidFill>
              </a:rPr>
              <a:t>Flow and blockage-related faults </a:t>
            </a:r>
            <a:r>
              <a:rPr lang="en-GB" dirty="0"/>
              <a:t>(Slide 2 of 3)</a:t>
            </a:r>
            <a:endParaRPr dirty="0"/>
          </a:p>
        </p:txBody>
      </p:sp>
      <p:grpSp>
        <p:nvGrpSpPr>
          <p:cNvPr id="258" name="Google Shape;258;p21">
            <a:extLst>
              <a:ext uri="{FF2B5EF4-FFF2-40B4-BE49-F238E27FC236}">
                <a16:creationId xmlns:a16="http://schemas.microsoft.com/office/drawing/2014/main" id="{A353D65A-FDB0-D520-B015-75337528C151}"/>
              </a:ext>
            </a:extLst>
          </p:cNvPr>
          <p:cNvGrpSpPr/>
          <p:nvPr/>
        </p:nvGrpSpPr>
        <p:grpSpPr>
          <a:xfrm>
            <a:off x="342900" y="1714499"/>
            <a:ext cx="11372850" cy="4029075"/>
            <a:chOff x="8096250" y="1714500"/>
            <a:chExt cx="3619500" cy="4191000"/>
          </a:xfrm>
        </p:grpSpPr>
        <p:sp>
          <p:nvSpPr>
            <p:cNvPr id="259" name="Google Shape;259;p21">
              <a:extLst>
                <a:ext uri="{FF2B5EF4-FFF2-40B4-BE49-F238E27FC236}">
                  <a16:creationId xmlns:a16="http://schemas.microsoft.com/office/drawing/2014/main" id="{70ED4F0E-1A7C-6895-E1BB-6E6603DBB919}"/>
                </a:ext>
              </a:extLst>
            </p:cNvPr>
            <p:cNvSpPr/>
            <p:nvPr/>
          </p:nvSpPr>
          <p:spPr>
            <a:xfrm>
              <a:off x="8096250" y="1714500"/>
              <a:ext cx="3619500" cy="4191000"/>
            </a:xfrm>
            <a:prstGeom prst="roundRect">
              <a:avLst>
                <a:gd name="adj" fmla="val 2105"/>
              </a:avLst>
            </a:prstGeom>
            <a:solidFill>
              <a:srgbClr val="FFF8F6"/>
            </a:solidFill>
            <a:ln w="14300"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60" name="Google Shape;260;p21">
              <a:extLst>
                <a:ext uri="{FF2B5EF4-FFF2-40B4-BE49-F238E27FC236}">
                  <a16:creationId xmlns:a16="http://schemas.microsoft.com/office/drawing/2014/main" id="{BB49876D-B506-39C9-AA95-2070E9CA87FA}"/>
                </a:ext>
              </a:extLst>
            </p:cNvPr>
            <p:cNvSpPr txBox="1"/>
            <p:nvPr/>
          </p:nvSpPr>
          <p:spPr>
            <a:xfrm>
              <a:off x="8239125" y="1857375"/>
              <a:ext cx="3333900" cy="3905400"/>
            </a:xfrm>
            <a:prstGeom prst="rect">
              <a:avLst/>
            </a:prstGeom>
            <a:solidFill>
              <a:srgbClr val="000000">
                <a:alpha val="0"/>
              </a:srgbClr>
            </a:solidFill>
            <a:ln>
              <a:noFill/>
            </a:ln>
          </p:spPr>
          <p:txBody>
            <a:bodyPr spcFirstLastPara="1" wrap="square" lIns="0" tIns="0" rIns="0" bIns="0" anchor="t" anchorCtr="0">
              <a:noAutofit/>
            </a:bodyPr>
            <a:lstStyle/>
            <a:p>
              <a:pPr lvl="0"/>
              <a:r>
                <a:rPr lang="en-GB" sz="1800" b="1" dirty="0">
                  <a:solidFill>
                    <a:srgbClr val="FC4421"/>
                  </a:solidFill>
                </a:rPr>
                <a:t>2. Distribution and Venting</a:t>
              </a:r>
            </a:p>
            <a:p>
              <a:pPr lvl="0">
                <a:spcBef>
                  <a:spcPts val="750"/>
                </a:spcBef>
              </a:pPr>
              <a:r>
                <a:rPr lang="en-GB" sz="1800" b="1" dirty="0">
                  <a:solidFill>
                    <a:srgbClr val="333333"/>
                  </a:solidFill>
                </a:rPr>
                <a:t>Circulation and air issues:</a:t>
              </a:r>
            </a:p>
            <a:p>
              <a:pPr marL="457200" lvl="0" indent="-292100">
                <a:spcBef>
                  <a:spcPts val="1000"/>
                </a:spcBef>
                <a:buClr>
                  <a:srgbClr val="333333"/>
                </a:buClr>
                <a:buSzPts val="1000"/>
                <a:buFont typeface="Arial"/>
                <a:buChar char="●"/>
              </a:pPr>
              <a:r>
                <a:rPr lang="en-GB" sz="1800" b="1" dirty="0">
                  <a:solidFill>
                    <a:srgbClr val="333333"/>
                  </a:solidFill>
                </a:rPr>
                <a:t>Cold Emitters: </a:t>
              </a:r>
              <a:r>
                <a:rPr lang="en-GB" sz="1800" dirty="0">
                  <a:solidFill>
                    <a:srgbClr val="555555"/>
                  </a:solidFill>
                </a:rPr>
                <a:t>Cold areas in radiators or underfloor circuits indicate trapped air, sludge restriction, or poor hydraulic balancing.</a:t>
              </a:r>
              <a:endParaRPr lang="en-GB" sz="1800" b="1" dirty="0">
                <a:solidFill>
                  <a:srgbClr val="333333"/>
                </a:solidFill>
              </a:endParaRPr>
            </a:p>
            <a:p>
              <a:pPr marL="457200" lvl="0" indent="-292100">
                <a:spcBef>
                  <a:spcPts val="1000"/>
                </a:spcBef>
                <a:buClr>
                  <a:srgbClr val="333333"/>
                </a:buClr>
                <a:buSzPts val="1000"/>
                <a:buFont typeface="Arial"/>
                <a:buChar char="●"/>
              </a:pPr>
              <a:r>
                <a:rPr lang="en-GB" sz="1800" b="1" dirty="0">
                  <a:solidFill>
                    <a:srgbClr val="333333"/>
                  </a:solidFill>
                </a:rPr>
                <a:t>Venting and Leaks: </a:t>
              </a:r>
              <a:r>
                <a:rPr lang="en-GB" sz="1800" dirty="0">
                  <a:solidFill>
                    <a:srgbClr val="555555"/>
                  </a:solidFill>
                </a:rPr>
                <a:t>Repeated bleeding is abnormal. Indicates air ingress through vents/joints, system leaks, or expansion vessel faults.</a:t>
              </a:r>
              <a:endParaRPr lang="en-GB" sz="1800" b="1" dirty="0">
                <a:solidFill>
                  <a:srgbClr val="333333"/>
                </a:solidFill>
              </a:endParaRPr>
            </a:p>
            <a:p>
              <a:pPr marL="457200" lvl="0" indent="-292100">
                <a:spcBef>
                  <a:spcPts val="1000"/>
                </a:spcBef>
                <a:buClr>
                  <a:srgbClr val="333333"/>
                </a:buClr>
                <a:buSzPts val="1000"/>
                <a:buFont typeface="Arial"/>
                <a:buChar char="●"/>
              </a:pPr>
              <a:r>
                <a:rPr lang="en-GB" sz="1800" b="1" dirty="0">
                  <a:solidFill>
                    <a:srgbClr val="333333"/>
                  </a:solidFill>
                </a:rPr>
                <a:t>Corrosion Risk: </a:t>
              </a:r>
              <a:r>
                <a:rPr lang="en-GB" sz="1800" dirty="0">
                  <a:solidFill>
                    <a:srgbClr val="555555"/>
                  </a:solidFill>
                </a:rPr>
                <a:t>Continual manual topping up introduces fresh oxygen, rapidly accelerating corrosion and sludge formation</a:t>
              </a:r>
              <a:r>
                <a:rPr lang="en-GB" sz="1600" dirty="0">
                  <a:solidFill>
                    <a:srgbClr val="555555"/>
                  </a:solidFill>
                </a:rPr>
                <a:t>.</a:t>
              </a:r>
              <a:endParaRPr lang="en-GB" sz="1600" b="1" dirty="0">
                <a:solidFill>
                  <a:srgbClr val="333333"/>
                </a:solidFill>
              </a:endParaRPr>
            </a:p>
          </p:txBody>
        </p:sp>
      </p:grpSp>
    </p:spTree>
    <p:extLst>
      <p:ext uri="{BB962C8B-B14F-4D97-AF65-F5344CB8AC3E}">
        <p14:creationId xmlns:p14="http://schemas.microsoft.com/office/powerpoint/2010/main" val="11747465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0">
          <a:extLst>
            <a:ext uri="{FF2B5EF4-FFF2-40B4-BE49-F238E27FC236}">
              <a16:creationId xmlns:a16="http://schemas.microsoft.com/office/drawing/2014/main" id="{FF8A9398-0F9B-9D8C-F091-E6273FB4CF1D}"/>
            </a:ext>
          </a:extLst>
        </p:cNvPr>
        <p:cNvGrpSpPr/>
        <p:nvPr/>
      </p:nvGrpSpPr>
      <p:grpSpPr>
        <a:xfrm>
          <a:off x="0" y="0"/>
          <a:ext cx="0" cy="0"/>
          <a:chOff x="0" y="0"/>
          <a:chExt cx="0" cy="0"/>
        </a:xfrm>
      </p:grpSpPr>
      <p:sp>
        <p:nvSpPr>
          <p:cNvPr id="251" name="Google Shape;251;p21">
            <a:extLst>
              <a:ext uri="{FF2B5EF4-FFF2-40B4-BE49-F238E27FC236}">
                <a16:creationId xmlns:a16="http://schemas.microsoft.com/office/drawing/2014/main" id="{8C8FC170-B287-9EFB-3053-84BCE7565E64}"/>
              </a:ext>
            </a:extLst>
          </p:cNvPr>
          <p:cNvSpPr txBox="1">
            <a:spLocks noGrp="1"/>
          </p:cNvSpPr>
          <p:nvPr>
            <p:ph type="title"/>
          </p:nvPr>
        </p:nvSpPr>
        <p:spPr>
          <a:xfrm>
            <a:off x="251999" y="953744"/>
            <a:ext cx="11628600" cy="648512"/>
          </a:xfrm>
          <a:prstGeom prst="rect">
            <a:avLst/>
          </a:prstGeom>
          <a:noFill/>
          <a:ln>
            <a:noFill/>
          </a:ln>
        </p:spPr>
        <p:txBody>
          <a:bodyPr spcFirstLastPara="1" wrap="square" lIns="90000" tIns="46800" rIns="90000" bIns="46800" anchor="ctr" anchorCtr="0">
            <a:spAutoFit/>
          </a:bodyPr>
          <a:lstStyle/>
          <a:p>
            <a:pPr lvl="0"/>
            <a:r>
              <a:rPr lang="en-GB" sz="3200" dirty="0">
                <a:solidFill>
                  <a:srgbClr val="FC4421"/>
                </a:solidFill>
              </a:rPr>
              <a:t>Flow and blockage-related faults </a:t>
            </a:r>
            <a:r>
              <a:rPr lang="en-GB" dirty="0"/>
              <a:t>(Slide 3 of 3)</a:t>
            </a:r>
            <a:endParaRPr dirty="0"/>
          </a:p>
        </p:txBody>
      </p:sp>
      <p:grpSp>
        <p:nvGrpSpPr>
          <p:cNvPr id="258" name="Google Shape;258;p21">
            <a:extLst>
              <a:ext uri="{FF2B5EF4-FFF2-40B4-BE49-F238E27FC236}">
                <a16:creationId xmlns:a16="http://schemas.microsoft.com/office/drawing/2014/main" id="{250DFFA3-B6E0-F691-9D76-36D893389FF1}"/>
              </a:ext>
            </a:extLst>
          </p:cNvPr>
          <p:cNvGrpSpPr/>
          <p:nvPr/>
        </p:nvGrpSpPr>
        <p:grpSpPr>
          <a:xfrm>
            <a:off x="375112" y="1695794"/>
            <a:ext cx="11331114" cy="3828706"/>
            <a:chOff x="8096250" y="1714500"/>
            <a:chExt cx="3619500" cy="4191000"/>
          </a:xfrm>
        </p:grpSpPr>
        <p:sp>
          <p:nvSpPr>
            <p:cNvPr id="259" name="Google Shape;259;p21">
              <a:extLst>
                <a:ext uri="{FF2B5EF4-FFF2-40B4-BE49-F238E27FC236}">
                  <a16:creationId xmlns:a16="http://schemas.microsoft.com/office/drawing/2014/main" id="{29AFFAEE-CB42-1325-64EA-8E6A32FC7C65}"/>
                </a:ext>
              </a:extLst>
            </p:cNvPr>
            <p:cNvSpPr/>
            <p:nvPr/>
          </p:nvSpPr>
          <p:spPr>
            <a:xfrm>
              <a:off x="8096250" y="1714500"/>
              <a:ext cx="3619500" cy="4191000"/>
            </a:xfrm>
            <a:prstGeom prst="roundRect">
              <a:avLst>
                <a:gd name="adj" fmla="val 2105"/>
              </a:avLst>
            </a:prstGeom>
            <a:solidFill>
              <a:srgbClr val="FFF8F6"/>
            </a:solidFill>
            <a:ln w="14300"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60" name="Google Shape;260;p21">
              <a:extLst>
                <a:ext uri="{FF2B5EF4-FFF2-40B4-BE49-F238E27FC236}">
                  <a16:creationId xmlns:a16="http://schemas.microsoft.com/office/drawing/2014/main" id="{E3BDEC80-C625-AD17-5E77-AFCE37FB44B8}"/>
                </a:ext>
              </a:extLst>
            </p:cNvPr>
            <p:cNvSpPr txBox="1"/>
            <p:nvPr/>
          </p:nvSpPr>
          <p:spPr>
            <a:xfrm>
              <a:off x="8239125" y="1857375"/>
              <a:ext cx="3333900" cy="39054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dirty="0">
                  <a:solidFill>
                    <a:srgbClr val="FC4421"/>
                  </a:solidFill>
                  <a:latin typeface="Arial"/>
                  <a:ea typeface="Arial"/>
                  <a:cs typeface="Arial"/>
                  <a:sym typeface="Arial"/>
                </a:rPr>
                <a:t>3. Hydraulics and Diagnosis</a:t>
              </a:r>
              <a:endParaRPr lang="en-US" sz="1800" b="1" dirty="0">
                <a:solidFill>
                  <a:srgbClr val="FC4421"/>
                </a:solidFill>
                <a:latin typeface="Arial"/>
                <a:ea typeface="Arial"/>
                <a:cs typeface="Arial"/>
              </a:endParaRPr>
            </a:p>
            <a:p>
              <a:pPr marL="0" lvl="0" indent="0" algn="l" rtl="0">
                <a:spcBef>
                  <a:spcPts val="750"/>
                </a:spcBef>
                <a:spcAft>
                  <a:spcPts val="0"/>
                </a:spcAft>
                <a:buNone/>
              </a:pPr>
              <a:r>
                <a:rPr lang="en-GB" sz="1800" b="1" dirty="0">
                  <a:solidFill>
                    <a:srgbClr val="333333"/>
                  </a:solidFill>
                  <a:latin typeface="Arial"/>
                  <a:ea typeface="Arial"/>
                  <a:cs typeface="Arial"/>
                  <a:sym typeface="Arial"/>
                </a:rPr>
                <a:t>Evidence-based troubleshooting:</a:t>
              </a:r>
              <a:endParaRPr sz="1800" b="1" dirty="0">
                <a:solidFill>
                  <a:srgbClr val="333333"/>
                </a:solidFill>
                <a:latin typeface="Arial"/>
                <a:ea typeface="Arial"/>
                <a:cs typeface="Arial"/>
              </a:endParaRPr>
            </a:p>
            <a:p>
              <a:pPr marL="457200" lvl="0" indent="-292100" algn="l" rtl="0">
                <a:spcBef>
                  <a:spcPts val="1000"/>
                </a:spcBef>
                <a:spcAft>
                  <a:spcPts val="0"/>
                </a:spcAft>
                <a:buClr>
                  <a:srgbClr val="333333"/>
                </a:buClr>
                <a:buSzPts val="1000"/>
                <a:buFont typeface="Arial"/>
                <a:buChar char="●"/>
              </a:pPr>
              <a:r>
                <a:rPr lang="en-GB" sz="1800" b="1" dirty="0">
                  <a:solidFill>
                    <a:srgbClr val="333333"/>
                  </a:solidFill>
                  <a:latin typeface="Arial"/>
                  <a:ea typeface="Arial"/>
                  <a:cs typeface="Arial"/>
                  <a:sym typeface="Arial"/>
                </a:rPr>
                <a:t>Hydraulic Stability: </a:t>
              </a:r>
              <a:r>
                <a:rPr lang="en-GB" sz="1800" b="0" dirty="0">
                  <a:solidFill>
                    <a:srgbClr val="555555"/>
                  </a:solidFill>
                  <a:latin typeface="Arial"/>
                  <a:ea typeface="Arial"/>
                  <a:cs typeface="Arial"/>
                  <a:sym typeface="Arial"/>
                </a:rPr>
                <a:t>Low-carbon systems depend on correct balancing, system pressure, clean filters, and adequate water volume.</a:t>
              </a:r>
              <a:endParaRPr sz="1800" b="1" dirty="0">
                <a:solidFill>
                  <a:srgbClr val="333333"/>
                </a:solidFill>
                <a:latin typeface="Arial"/>
                <a:ea typeface="Arial"/>
                <a:cs typeface="Arial"/>
              </a:endParaRPr>
            </a:p>
            <a:p>
              <a:pPr marL="457200" lvl="0" indent="-292100" algn="l" rtl="0">
                <a:spcBef>
                  <a:spcPts val="1000"/>
                </a:spcBef>
                <a:spcAft>
                  <a:spcPts val="0"/>
                </a:spcAft>
                <a:buClr>
                  <a:srgbClr val="333333"/>
                </a:buClr>
                <a:buSzPts val="1000"/>
                <a:buFont typeface="Arial"/>
                <a:buChar char="●"/>
              </a:pPr>
              <a:r>
                <a:rPr lang="en-GB" sz="1800" b="1" dirty="0">
                  <a:solidFill>
                    <a:srgbClr val="333333"/>
                  </a:solidFill>
                  <a:latin typeface="Arial"/>
                  <a:ea typeface="Arial"/>
                  <a:cs typeface="Arial"/>
                  <a:sym typeface="Arial"/>
                </a:rPr>
                <a:t>Record Evidence: </a:t>
              </a:r>
              <a:r>
                <a:rPr lang="en-GB" sz="1800" b="0" dirty="0">
                  <a:solidFill>
                    <a:srgbClr val="555555"/>
                  </a:solidFill>
                  <a:latin typeface="Arial"/>
                  <a:ea typeface="Arial"/>
                  <a:cs typeface="Arial"/>
                  <a:sym typeface="Arial"/>
                </a:rPr>
                <a:t>Always record flow/return temperatures (ΔT), pressure, flow rates, and filter condition before component replacement.</a:t>
              </a:r>
              <a:endParaRPr sz="1800" b="1" dirty="0">
                <a:solidFill>
                  <a:srgbClr val="333333"/>
                </a:solidFill>
                <a:latin typeface="Arial"/>
                <a:ea typeface="Arial"/>
                <a:cs typeface="Arial"/>
              </a:endParaRPr>
            </a:p>
            <a:p>
              <a:pPr marL="457200" lvl="0" indent="-292100" algn="l" rtl="0">
                <a:spcBef>
                  <a:spcPts val="1000"/>
                </a:spcBef>
                <a:spcAft>
                  <a:spcPts val="0"/>
                </a:spcAft>
                <a:buClr>
                  <a:srgbClr val="333333"/>
                </a:buClr>
                <a:buSzPts val="1000"/>
                <a:buFont typeface="Arial"/>
                <a:buChar char="●"/>
              </a:pPr>
              <a:r>
                <a:rPr lang="en-GB" sz="1800" b="1" dirty="0">
                  <a:solidFill>
                    <a:srgbClr val="333333"/>
                  </a:solidFill>
                  <a:latin typeface="Arial"/>
                  <a:ea typeface="Arial"/>
                  <a:cs typeface="Arial"/>
                  <a:sym typeface="Arial"/>
                </a:rPr>
                <a:t>Verification: </a:t>
              </a:r>
              <a:r>
                <a:rPr lang="en-GB" sz="1800" b="0" dirty="0">
                  <a:solidFill>
                    <a:srgbClr val="555555"/>
                  </a:solidFill>
                  <a:latin typeface="Arial"/>
                  <a:ea typeface="Arial"/>
                  <a:cs typeface="Arial"/>
                  <a:sym typeface="Arial"/>
                </a:rPr>
                <a:t>Compare field diagnostic readings against the manufacturer's design data and commissioning logs first.</a:t>
              </a:r>
              <a:endParaRPr sz="1800" b="1" dirty="0">
                <a:solidFill>
                  <a:srgbClr val="333333"/>
                </a:solidFill>
                <a:latin typeface="Arial"/>
                <a:ea typeface="Arial"/>
                <a:cs typeface="Arial"/>
              </a:endParaRPr>
            </a:p>
          </p:txBody>
        </p:sp>
      </p:grpSp>
    </p:spTree>
    <p:extLst>
      <p:ext uri="{BB962C8B-B14F-4D97-AF65-F5344CB8AC3E}">
        <p14:creationId xmlns:p14="http://schemas.microsoft.com/office/powerpoint/2010/main" val="17861824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22"/>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dirty="0">
                <a:solidFill>
                  <a:srgbClr val="FC4421"/>
                </a:solidFill>
              </a:rPr>
              <a:t>Pressure, discharge and backflow issues (Slide 1 of 3)</a:t>
            </a:r>
            <a:endParaRPr dirty="0"/>
          </a:p>
        </p:txBody>
      </p:sp>
      <p:grpSp>
        <p:nvGrpSpPr>
          <p:cNvPr id="273" name="Google Shape;273;p22"/>
          <p:cNvGrpSpPr/>
          <p:nvPr/>
        </p:nvGrpSpPr>
        <p:grpSpPr>
          <a:xfrm>
            <a:off x="361950" y="1714500"/>
            <a:ext cx="11353800" cy="3905250"/>
            <a:chOff x="8096250" y="1714500"/>
            <a:chExt cx="3619500" cy="4191000"/>
          </a:xfrm>
        </p:grpSpPr>
        <p:sp>
          <p:nvSpPr>
            <p:cNvPr id="274" name="Google Shape;274;p22"/>
            <p:cNvSpPr/>
            <p:nvPr/>
          </p:nvSpPr>
          <p:spPr>
            <a:xfrm>
              <a:off x="8096250" y="1714500"/>
              <a:ext cx="3619500" cy="4191000"/>
            </a:xfrm>
            <a:prstGeom prst="roundRect">
              <a:avLst>
                <a:gd name="adj" fmla="val 2105"/>
              </a:avLst>
            </a:prstGeom>
            <a:solidFill>
              <a:srgbClr val="FFF8F6"/>
            </a:solidFill>
            <a:ln w="14300"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75" name="Google Shape;275;p22"/>
            <p:cNvSpPr txBox="1"/>
            <p:nvPr/>
          </p:nvSpPr>
          <p:spPr>
            <a:xfrm>
              <a:off x="8239125" y="1857375"/>
              <a:ext cx="3333900" cy="3905400"/>
            </a:xfrm>
            <a:prstGeom prst="rect">
              <a:avLst/>
            </a:prstGeom>
            <a:solidFill>
              <a:srgbClr val="000000">
                <a:alpha val="0"/>
              </a:srgbClr>
            </a:solidFill>
            <a:ln>
              <a:noFill/>
            </a:ln>
          </p:spPr>
          <p:txBody>
            <a:bodyPr spcFirstLastPara="1" wrap="square" lIns="0" tIns="0" rIns="0" bIns="0" anchor="t" anchorCtr="0">
              <a:noAutofit/>
            </a:bodyPr>
            <a:lstStyle/>
            <a:p>
              <a:pPr lvl="0"/>
              <a:r>
                <a:rPr lang="en-GB" sz="1800" b="1" dirty="0">
                  <a:solidFill>
                    <a:srgbClr val="FC4421"/>
                  </a:solidFill>
                </a:rPr>
                <a:t>1. Valves and Flow Controls</a:t>
              </a:r>
            </a:p>
            <a:p>
              <a:pPr lvl="0">
                <a:spcBef>
                  <a:spcPts val="750"/>
                </a:spcBef>
              </a:pPr>
              <a:r>
                <a:rPr lang="en-GB" sz="1800" b="1" dirty="0">
                  <a:solidFill>
                    <a:srgbClr val="333333"/>
                  </a:solidFill>
                </a:rPr>
                <a:t>System impact and typical faults:</a:t>
              </a:r>
            </a:p>
            <a:p>
              <a:pPr marL="457200" lvl="0" indent="-292100">
                <a:spcBef>
                  <a:spcPts val="1000"/>
                </a:spcBef>
                <a:buClr>
                  <a:srgbClr val="333333"/>
                </a:buClr>
                <a:buSzPts val="1000"/>
                <a:buFont typeface="Arial"/>
                <a:buChar char="●"/>
              </a:pPr>
              <a:r>
                <a:rPr lang="en-GB" sz="1800" b="1" dirty="0">
                  <a:solidFill>
                    <a:srgbClr val="333333"/>
                  </a:solidFill>
                </a:rPr>
                <a:t>TRV Issues: </a:t>
              </a:r>
              <a:r>
                <a:rPr lang="en-GB" sz="1800" dirty="0">
                  <a:solidFill>
                    <a:srgbClr val="555555"/>
                  </a:solidFill>
                </a:rPr>
                <a:t>Stuck, seized, or incorrectly adjusted TRVs restrict water circulation, resulting in low-flow alarms, excessive cycling, and cold radiators.</a:t>
              </a:r>
              <a:endParaRPr lang="en-GB" sz="1800" b="1" dirty="0">
                <a:solidFill>
                  <a:srgbClr val="333333"/>
                </a:solidFill>
              </a:endParaRPr>
            </a:p>
            <a:p>
              <a:pPr marL="457200" lvl="0" indent="-292100">
                <a:spcBef>
                  <a:spcPts val="1000"/>
                </a:spcBef>
                <a:buClr>
                  <a:srgbClr val="333333"/>
                </a:buClr>
                <a:buSzPts val="1000"/>
                <a:buFont typeface="Arial"/>
                <a:buChar char="●"/>
              </a:pPr>
              <a:r>
                <a:rPr lang="en-GB" sz="1800" b="1" dirty="0">
                  <a:solidFill>
                    <a:srgbClr val="333333"/>
                  </a:solidFill>
                </a:rPr>
                <a:t>Motorised Valves: </a:t>
              </a:r>
              <a:r>
                <a:rPr lang="en-GB" sz="1800" dirty="0">
                  <a:solidFill>
                    <a:srgbClr val="555555"/>
                  </a:solidFill>
                </a:rPr>
                <a:t>Faulty two-port, three-port, or diverter valves can prevent heating/DHW operation, cause unwanted heat, or restrict system flow.</a:t>
              </a:r>
              <a:endParaRPr lang="en-GB" sz="1800" b="1" dirty="0">
                <a:solidFill>
                  <a:srgbClr val="333333"/>
                </a:solidFill>
              </a:endParaRPr>
            </a:p>
            <a:p>
              <a:pPr marL="457200" lvl="0" indent="-292100">
                <a:spcBef>
                  <a:spcPts val="1000"/>
                </a:spcBef>
                <a:buClr>
                  <a:srgbClr val="333333"/>
                </a:buClr>
                <a:buSzPts val="1000"/>
                <a:buFont typeface="Arial"/>
                <a:buChar char="●"/>
              </a:pPr>
              <a:r>
                <a:rPr lang="en-GB" sz="1800" b="1" dirty="0">
                  <a:solidFill>
                    <a:srgbClr val="333333"/>
                  </a:solidFill>
                </a:rPr>
                <a:t>Flow Routes: </a:t>
              </a:r>
              <a:r>
                <a:rPr lang="en-GB" sz="1800" dirty="0">
                  <a:solidFill>
                    <a:srgbClr val="555555"/>
                  </a:solidFill>
                </a:rPr>
                <a:t>Always check that any minimum flow route or bypass arrangement remains available to ensure sufficient system flow.</a:t>
              </a:r>
              <a:endParaRPr lang="en-GB" sz="1800" b="1" dirty="0">
                <a:solidFill>
                  <a:srgbClr val="333333"/>
                </a:solidFill>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5">
          <a:extLst>
            <a:ext uri="{FF2B5EF4-FFF2-40B4-BE49-F238E27FC236}">
              <a16:creationId xmlns:a16="http://schemas.microsoft.com/office/drawing/2014/main" id="{B57F2040-FAFD-0262-608B-E9EB34A4C0E6}"/>
            </a:ext>
          </a:extLst>
        </p:cNvPr>
        <p:cNvGrpSpPr/>
        <p:nvPr/>
      </p:nvGrpSpPr>
      <p:grpSpPr>
        <a:xfrm>
          <a:off x="0" y="0"/>
          <a:ext cx="0" cy="0"/>
          <a:chOff x="0" y="0"/>
          <a:chExt cx="0" cy="0"/>
        </a:xfrm>
      </p:grpSpPr>
      <p:sp>
        <p:nvSpPr>
          <p:cNvPr id="266" name="Google Shape;266;p22">
            <a:extLst>
              <a:ext uri="{FF2B5EF4-FFF2-40B4-BE49-F238E27FC236}">
                <a16:creationId xmlns:a16="http://schemas.microsoft.com/office/drawing/2014/main" id="{57150E6A-9ACB-F386-9DCF-835FCBF327A5}"/>
              </a:ext>
            </a:extLst>
          </p:cNvPr>
          <p:cNvSpPr txBox="1">
            <a:spLocks noGrp="1"/>
          </p:cNvSpPr>
          <p:nvPr>
            <p:ph type="title"/>
          </p:nvPr>
        </p:nvSpPr>
        <p:spPr>
          <a:xfrm>
            <a:off x="251999" y="953744"/>
            <a:ext cx="11628600" cy="648512"/>
          </a:xfrm>
          <a:prstGeom prst="rect">
            <a:avLst/>
          </a:prstGeom>
          <a:noFill/>
          <a:ln>
            <a:noFill/>
          </a:ln>
        </p:spPr>
        <p:txBody>
          <a:bodyPr spcFirstLastPara="1" wrap="square" lIns="90000" tIns="46800" rIns="90000" bIns="46800" anchor="ctr" anchorCtr="0">
            <a:spAutoFit/>
          </a:bodyPr>
          <a:lstStyle/>
          <a:p>
            <a:pPr lvl="0"/>
            <a:r>
              <a:rPr lang="en-GB" sz="3200" dirty="0">
                <a:solidFill>
                  <a:srgbClr val="FC4421"/>
                </a:solidFill>
              </a:rPr>
              <a:t>Pressure, discharge and backflow issues </a:t>
            </a:r>
            <a:r>
              <a:rPr lang="en-GB" dirty="0"/>
              <a:t>(Slide 2 of 3)</a:t>
            </a:r>
            <a:endParaRPr dirty="0"/>
          </a:p>
        </p:txBody>
      </p:sp>
      <p:grpSp>
        <p:nvGrpSpPr>
          <p:cNvPr id="273" name="Google Shape;273;p22">
            <a:extLst>
              <a:ext uri="{FF2B5EF4-FFF2-40B4-BE49-F238E27FC236}">
                <a16:creationId xmlns:a16="http://schemas.microsoft.com/office/drawing/2014/main" id="{0DF6B96A-CF5D-A2AA-6EA5-5665714813FE}"/>
              </a:ext>
            </a:extLst>
          </p:cNvPr>
          <p:cNvGrpSpPr/>
          <p:nvPr/>
        </p:nvGrpSpPr>
        <p:grpSpPr>
          <a:xfrm>
            <a:off x="352425" y="1714500"/>
            <a:ext cx="11363325" cy="3857625"/>
            <a:chOff x="8096250" y="1714500"/>
            <a:chExt cx="3619500" cy="4191000"/>
          </a:xfrm>
        </p:grpSpPr>
        <p:sp>
          <p:nvSpPr>
            <p:cNvPr id="274" name="Google Shape;274;p22">
              <a:extLst>
                <a:ext uri="{FF2B5EF4-FFF2-40B4-BE49-F238E27FC236}">
                  <a16:creationId xmlns:a16="http://schemas.microsoft.com/office/drawing/2014/main" id="{C2CA3512-9B9E-F428-0802-F4F1F7F20EDB}"/>
                </a:ext>
              </a:extLst>
            </p:cNvPr>
            <p:cNvSpPr/>
            <p:nvPr/>
          </p:nvSpPr>
          <p:spPr>
            <a:xfrm>
              <a:off x="8096250" y="1714500"/>
              <a:ext cx="3619500" cy="4191000"/>
            </a:xfrm>
            <a:prstGeom prst="roundRect">
              <a:avLst>
                <a:gd name="adj" fmla="val 2105"/>
              </a:avLst>
            </a:prstGeom>
            <a:solidFill>
              <a:srgbClr val="FFF8F6"/>
            </a:solidFill>
            <a:ln w="14300"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75" name="Google Shape;275;p22">
              <a:extLst>
                <a:ext uri="{FF2B5EF4-FFF2-40B4-BE49-F238E27FC236}">
                  <a16:creationId xmlns:a16="http://schemas.microsoft.com/office/drawing/2014/main" id="{56A6D9E9-E08F-76BA-408C-B51D09AEA959}"/>
                </a:ext>
              </a:extLst>
            </p:cNvPr>
            <p:cNvSpPr txBox="1"/>
            <p:nvPr/>
          </p:nvSpPr>
          <p:spPr>
            <a:xfrm>
              <a:off x="8239125" y="1857375"/>
              <a:ext cx="3333900" cy="3905400"/>
            </a:xfrm>
            <a:prstGeom prst="rect">
              <a:avLst/>
            </a:prstGeom>
            <a:solidFill>
              <a:srgbClr val="000000">
                <a:alpha val="0"/>
              </a:srgbClr>
            </a:solidFill>
            <a:ln>
              <a:noFill/>
            </a:ln>
          </p:spPr>
          <p:txBody>
            <a:bodyPr spcFirstLastPara="1" wrap="square" lIns="0" tIns="0" rIns="0" bIns="0" anchor="t" anchorCtr="0">
              <a:noAutofit/>
            </a:bodyPr>
            <a:lstStyle/>
            <a:p>
              <a:pPr lvl="0"/>
              <a:r>
                <a:rPr lang="en-GB" sz="1800" b="1" dirty="0">
                  <a:solidFill>
                    <a:srgbClr val="FC4421"/>
                  </a:solidFill>
                </a:rPr>
                <a:t>2. Electronic Controls and Comms</a:t>
              </a:r>
            </a:p>
            <a:p>
              <a:pPr lvl="0">
                <a:spcBef>
                  <a:spcPts val="750"/>
                </a:spcBef>
              </a:pPr>
              <a:r>
                <a:rPr lang="en-GB" sz="1800" b="1" dirty="0">
                  <a:solidFill>
                    <a:srgbClr val="333333"/>
                  </a:solidFill>
                </a:rPr>
                <a:t>System coordination and faults:</a:t>
              </a:r>
            </a:p>
            <a:p>
              <a:pPr marL="457200" lvl="0" indent="-292100">
                <a:spcBef>
                  <a:spcPts val="1000"/>
                </a:spcBef>
                <a:buClr>
                  <a:srgbClr val="333333"/>
                </a:buClr>
                <a:buSzPts val="1000"/>
                <a:buFont typeface="Arial"/>
                <a:buChar char="●"/>
              </a:pPr>
              <a:r>
                <a:rPr lang="en-GB" sz="1800" b="1" dirty="0">
                  <a:solidFill>
                    <a:srgbClr val="333333"/>
                  </a:solidFill>
                </a:rPr>
                <a:t>Control Failures: </a:t>
              </a:r>
              <a:r>
                <a:rPr lang="en-GB" sz="1800" dirty="0">
                  <a:solidFill>
                    <a:srgbClr val="555555"/>
                  </a:solidFill>
                </a:rPr>
                <a:t>Faults in thermostats, programmers, or PCBs can significantly reduce overall system performance without any physical components actually failing.</a:t>
              </a:r>
              <a:endParaRPr lang="en-GB" sz="1800" b="1" dirty="0">
                <a:solidFill>
                  <a:srgbClr val="333333"/>
                </a:solidFill>
              </a:endParaRPr>
            </a:p>
            <a:p>
              <a:pPr marL="457200" lvl="0" indent="-292100">
                <a:spcBef>
                  <a:spcPts val="1000"/>
                </a:spcBef>
                <a:buClr>
                  <a:srgbClr val="333333"/>
                </a:buClr>
                <a:buSzPts val="1000"/>
                <a:buFont typeface="Arial"/>
                <a:buChar char="●"/>
              </a:pPr>
              <a:r>
                <a:rPr lang="en-GB" sz="1800" b="1" dirty="0">
                  <a:solidFill>
                    <a:srgbClr val="333333"/>
                  </a:solidFill>
                </a:rPr>
                <a:t>Comms and Sensors: </a:t>
              </a:r>
              <a:r>
                <a:rPr lang="en-GB" sz="1800" dirty="0">
                  <a:solidFill>
                    <a:srgbClr val="555555"/>
                  </a:solidFill>
                </a:rPr>
                <a:t>Interrupted communication or incorrect sensor readings cause poor weather compensation, false fault codes, and unnecessary cycling.</a:t>
              </a:r>
              <a:endParaRPr lang="en-GB" sz="1800" b="1" dirty="0">
                <a:solidFill>
                  <a:srgbClr val="333333"/>
                </a:solidFill>
              </a:endParaRPr>
            </a:p>
            <a:p>
              <a:pPr marL="457200" lvl="0" indent="-292100">
                <a:spcBef>
                  <a:spcPts val="1000"/>
                </a:spcBef>
                <a:buClr>
                  <a:srgbClr val="333333"/>
                </a:buClr>
                <a:buSzPts val="1000"/>
                <a:buFont typeface="Arial"/>
                <a:buChar char="●"/>
              </a:pPr>
              <a:r>
                <a:rPr lang="en-GB" sz="1800" b="1" dirty="0">
                  <a:solidFill>
                    <a:srgbClr val="333333"/>
                  </a:solidFill>
                </a:rPr>
                <a:t>Commissioning: </a:t>
              </a:r>
              <a:r>
                <a:rPr lang="en-GB" sz="1800" dirty="0">
                  <a:solidFill>
                    <a:srgbClr val="555555"/>
                  </a:solidFill>
                </a:rPr>
                <a:t>Incorrect settings or improper controller commissioning will severely degrade low-carbon system efficiency.</a:t>
              </a:r>
              <a:endParaRPr lang="en-GB" sz="1800" b="1" dirty="0">
                <a:solidFill>
                  <a:srgbClr val="333333"/>
                </a:solidFill>
              </a:endParaRPr>
            </a:p>
          </p:txBody>
        </p:sp>
      </p:grpSp>
    </p:spTree>
    <p:extLst>
      <p:ext uri="{BB962C8B-B14F-4D97-AF65-F5344CB8AC3E}">
        <p14:creationId xmlns:p14="http://schemas.microsoft.com/office/powerpoint/2010/main" val="13942848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65">
          <a:extLst>
            <a:ext uri="{FF2B5EF4-FFF2-40B4-BE49-F238E27FC236}">
              <a16:creationId xmlns:a16="http://schemas.microsoft.com/office/drawing/2014/main" id="{23718925-5AE5-CC9C-F79E-3226AA0E6263}"/>
            </a:ext>
          </a:extLst>
        </p:cNvPr>
        <p:cNvGrpSpPr/>
        <p:nvPr/>
      </p:nvGrpSpPr>
      <p:grpSpPr>
        <a:xfrm>
          <a:off x="0" y="0"/>
          <a:ext cx="0" cy="0"/>
          <a:chOff x="0" y="0"/>
          <a:chExt cx="0" cy="0"/>
        </a:xfrm>
      </p:grpSpPr>
      <p:sp>
        <p:nvSpPr>
          <p:cNvPr id="266" name="Google Shape;266;p22">
            <a:extLst>
              <a:ext uri="{FF2B5EF4-FFF2-40B4-BE49-F238E27FC236}">
                <a16:creationId xmlns:a16="http://schemas.microsoft.com/office/drawing/2014/main" id="{C4234945-83E3-B214-57EF-2B358A99F98F}"/>
              </a:ext>
            </a:extLst>
          </p:cNvPr>
          <p:cNvSpPr txBox="1">
            <a:spLocks noGrp="1"/>
          </p:cNvSpPr>
          <p:nvPr>
            <p:ph type="title"/>
          </p:nvPr>
        </p:nvSpPr>
        <p:spPr>
          <a:xfrm>
            <a:off x="251999" y="953744"/>
            <a:ext cx="11628600" cy="648512"/>
          </a:xfrm>
          <a:prstGeom prst="rect">
            <a:avLst/>
          </a:prstGeom>
          <a:noFill/>
          <a:ln>
            <a:noFill/>
          </a:ln>
        </p:spPr>
        <p:txBody>
          <a:bodyPr spcFirstLastPara="1" wrap="square" lIns="90000" tIns="46800" rIns="90000" bIns="46800" anchor="ctr" anchorCtr="0">
            <a:spAutoFit/>
          </a:bodyPr>
          <a:lstStyle/>
          <a:p>
            <a:pPr lvl="0"/>
            <a:r>
              <a:rPr lang="en-GB" sz="3200" dirty="0">
                <a:solidFill>
                  <a:srgbClr val="FC4421"/>
                </a:solidFill>
              </a:rPr>
              <a:t>Pressure, discharge and backflow issues</a:t>
            </a:r>
            <a:r>
              <a:rPr lang="en-GB" dirty="0"/>
              <a:t> (Slide 3 of 3) </a:t>
            </a:r>
            <a:endParaRPr dirty="0"/>
          </a:p>
        </p:txBody>
      </p:sp>
      <p:grpSp>
        <p:nvGrpSpPr>
          <p:cNvPr id="273" name="Google Shape;273;p22">
            <a:extLst>
              <a:ext uri="{FF2B5EF4-FFF2-40B4-BE49-F238E27FC236}">
                <a16:creationId xmlns:a16="http://schemas.microsoft.com/office/drawing/2014/main" id="{289C728C-C976-213A-BFC7-4CE23D46E02F}"/>
              </a:ext>
            </a:extLst>
          </p:cNvPr>
          <p:cNvGrpSpPr/>
          <p:nvPr/>
        </p:nvGrpSpPr>
        <p:grpSpPr>
          <a:xfrm>
            <a:off x="323850" y="1714500"/>
            <a:ext cx="11391900" cy="3819525"/>
            <a:chOff x="8096250" y="1714500"/>
            <a:chExt cx="3619500" cy="4191000"/>
          </a:xfrm>
        </p:grpSpPr>
        <p:sp>
          <p:nvSpPr>
            <p:cNvPr id="274" name="Google Shape;274;p22">
              <a:extLst>
                <a:ext uri="{FF2B5EF4-FFF2-40B4-BE49-F238E27FC236}">
                  <a16:creationId xmlns:a16="http://schemas.microsoft.com/office/drawing/2014/main" id="{7DFBA01A-EB71-8FB2-9D75-1B5C6AE92410}"/>
                </a:ext>
              </a:extLst>
            </p:cNvPr>
            <p:cNvSpPr/>
            <p:nvPr/>
          </p:nvSpPr>
          <p:spPr>
            <a:xfrm>
              <a:off x="8096250" y="1714500"/>
              <a:ext cx="3619500" cy="4191000"/>
            </a:xfrm>
            <a:prstGeom prst="roundRect">
              <a:avLst>
                <a:gd name="adj" fmla="val 2105"/>
              </a:avLst>
            </a:prstGeom>
            <a:solidFill>
              <a:srgbClr val="FFF8F6"/>
            </a:solidFill>
            <a:ln w="14300"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75" name="Google Shape;275;p22">
              <a:extLst>
                <a:ext uri="{FF2B5EF4-FFF2-40B4-BE49-F238E27FC236}">
                  <a16:creationId xmlns:a16="http://schemas.microsoft.com/office/drawing/2014/main" id="{F52ADC76-1348-8902-9159-31E7398A5065}"/>
                </a:ext>
              </a:extLst>
            </p:cNvPr>
            <p:cNvSpPr txBox="1"/>
            <p:nvPr/>
          </p:nvSpPr>
          <p:spPr>
            <a:xfrm>
              <a:off x="8239125" y="1857375"/>
              <a:ext cx="3333900" cy="39054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dirty="0">
                  <a:solidFill>
                    <a:srgbClr val="FC4421"/>
                  </a:solidFill>
                  <a:latin typeface="Arial"/>
                  <a:ea typeface="Arial"/>
                  <a:cs typeface="Arial"/>
                  <a:sym typeface="Arial"/>
                </a:rPr>
                <a:t>3. Electrical Protection and Safety</a:t>
              </a:r>
              <a:endParaRPr sz="1800" b="1" dirty="0">
                <a:solidFill>
                  <a:srgbClr val="FC4421"/>
                </a:solidFill>
                <a:latin typeface="Arial"/>
                <a:ea typeface="Arial"/>
                <a:cs typeface="Arial"/>
                <a:sym typeface="Arial"/>
              </a:endParaRPr>
            </a:p>
            <a:p>
              <a:pPr marL="0" lvl="0" indent="0" algn="l" rtl="0">
                <a:spcBef>
                  <a:spcPts val="750"/>
                </a:spcBef>
                <a:spcAft>
                  <a:spcPts val="0"/>
                </a:spcAft>
                <a:buNone/>
              </a:pPr>
              <a:r>
                <a:rPr lang="en-GB" sz="1800" b="1" dirty="0">
                  <a:solidFill>
                    <a:srgbClr val="333333"/>
                  </a:solidFill>
                  <a:latin typeface="Arial"/>
                  <a:ea typeface="Arial"/>
                  <a:cs typeface="Arial"/>
                  <a:sym typeface="Arial"/>
                </a:rPr>
                <a:t>Protocols and diagnosis:</a:t>
              </a:r>
              <a:endParaRPr sz="1800" b="1" dirty="0">
                <a:solidFill>
                  <a:srgbClr val="333333"/>
                </a:solidFill>
                <a:latin typeface="Arial"/>
                <a:ea typeface="Arial"/>
                <a:cs typeface="Arial"/>
                <a:sym typeface="Arial"/>
              </a:endParaRPr>
            </a:p>
            <a:p>
              <a:pPr marL="457200" lvl="0" indent="-292100" algn="l" rtl="0">
                <a:spcBef>
                  <a:spcPts val="1000"/>
                </a:spcBef>
                <a:spcAft>
                  <a:spcPts val="0"/>
                </a:spcAft>
                <a:buClr>
                  <a:srgbClr val="333333"/>
                </a:buClr>
                <a:buSzPts val="1000"/>
                <a:buFont typeface="Arial"/>
                <a:buChar char="●"/>
              </a:pPr>
              <a:r>
                <a:rPr lang="en-GB" sz="1800" b="1" dirty="0">
                  <a:solidFill>
                    <a:srgbClr val="333333"/>
                  </a:solidFill>
                  <a:latin typeface="Arial"/>
                  <a:ea typeface="Arial"/>
                  <a:cs typeface="Arial"/>
                  <a:sym typeface="Arial"/>
                </a:rPr>
                <a:t>Electrical Protection: </a:t>
              </a:r>
              <a:r>
                <a:rPr lang="en-GB" sz="1800" b="0" dirty="0">
                  <a:solidFill>
                    <a:srgbClr val="555555"/>
                  </a:solidFill>
                  <a:latin typeface="Arial"/>
                  <a:ea typeface="Arial"/>
                  <a:cs typeface="Arial"/>
                  <a:sym typeface="Arial"/>
                </a:rPr>
                <a:t>Blown fuses or tripped MCBs indicate short circuits, earth faults, moisture ingress, or loose terminals rather than a simple fuse fault.</a:t>
              </a:r>
              <a:endParaRPr sz="1800" b="1" dirty="0">
                <a:solidFill>
                  <a:srgbClr val="333333"/>
                </a:solidFill>
                <a:latin typeface="Arial"/>
                <a:ea typeface="Arial"/>
                <a:cs typeface="Arial"/>
                <a:sym typeface="Arial"/>
              </a:endParaRPr>
            </a:p>
            <a:p>
              <a:pPr marL="457200" lvl="0" indent="-292100" algn="l" rtl="0">
                <a:spcBef>
                  <a:spcPts val="1000"/>
                </a:spcBef>
                <a:spcAft>
                  <a:spcPts val="0"/>
                </a:spcAft>
                <a:buClr>
                  <a:srgbClr val="333333"/>
                </a:buClr>
                <a:buSzPts val="1000"/>
                <a:buFont typeface="Arial"/>
                <a:buChar char="●"/>
              </a:pPr>
              <a:r>
                <a:rPr lang="en-GB" sz="1800" b="1" dirty="0">
                  <a:solidFill>
                    <a:srgbClr val="333333"/>
                  </a:solidFill>
                  <a:latin typeface="Arial"/>
                  <a:ea typeface="Arial"/>
                  <a:cs typeface="Arial"/>
                  <a:sym typeface="Arial"/>
                </a:rPr>
                <a:t>Safe Isolation: </a:t>
              </a:r>
              <a:r>
                <a:rPr lang="en-GB" sz="1800" b="0" dirty="0">
                  <a:solidFill>
                    <a:srgbClr val="555555"/>
                  </a:solidFill>
                  <a:latin typeface="Arial"/>
                  <a:ea typeface="Arial"/>
                  <a:cs typeface="Arial"/>
                  <a:sym typeface="Arial"/>
                </a:rPr>
                <a:t>Electrical inspection and testing must strictly follow safe isolation procedures and be carried out only by competent, qualified persons.</a:t>
              </a:r>
              <a:endParaRPr sz="1800" b="1" dirty="0">
                <a:solidFill>
                  <a:srgbClr val="333333"/>
                </a:solidFill>
                <a:latin typeface="Arial"/>
                <a:ea typeface="Arial"/>
                <a:cs typeface="Arial"/>
                <a:sym typeface="Arial"/>
              </a:endParaRPr>
            </a:p>
            <a:p>
              <a:pPr marL="457200" lvl="0" indent="-292100" algn="l" rtl="0">
                <a:spcBef>
                  <a:spcPts val="1000"/>
                </a:spcBef>
                <a:spcAft>
                  <a:spcPts val="0"/>
                </a:spcAft>
                <a:buClr>
                  <a:srgbClr val="333333"/>
                </a:buClr>
                <a:buSzPts val="1000"/>
                <a:buFont typeface="Arial"/>
                <a:buChar char="●"/>
              </a:pPr>
              <a:r>
                <a:rPr lang="en-GB" sz="1800" b="1" dirty="0">
                  <a:solidFill>
                    <a:srgbClr val="333333"/>
                  </a:solidFill>
                  <a:latin typeface="Arial"/>
                  <a:ea typeface="Arial"/>
                  <a:cs typeface="Arial"/>
                  <a:sym typeface="Arial"/>
                </a:rPr>
                <a:t>Diagnosis: </a:t>
              </a:r>
              <a:r>
                <a:rPr lang="en-GB" sz="1800" b="0" dirty="0">
                  <a:solidFill>
                    <a:srgbClr val="555555"/>
                  </a:solidFill>
                  <a:latin typeface="Arial"/>
                  <a:ea typeface="Arial"/>
                  <a:cs typeface="Arial"/>
                  <a:sym typeface="Arial"/>
                </a:rPr>
                <a:t>Compare electrical and sensor readings with the manufacturer's service manual. Always record fault codes and corrective actions taken.</a:t>
              </a:r>
              <a:endParaRPr sz="1800" b="1" dirty="0">
                <a:solidFill>
                  <a:srgbClr val="333333"/>
                </a:solidFill>
                <a:latin typeface="Arial"/>
                <a:ea typeface="Arial"/>
                <a:cs typeface="Arial"/>
                <a:sym typeface="Arial"/>
              </a:endParaRPr>
            </a:p>
          </p:txBody>
        </p:sp>
      </p:grpSp>
    </p:spTree>
    <p:extLst>
      <p:ext uri="{BB962C8B-B14F-4D97-AF65-F5344CB8AC3E}">
        <p14:creationId xmlns:p14="http://schemas.microsoft.com/office/powerpoint/2010/main" val="26569442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23"/>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dirty="0">
                <a:solidFill>
                  <a:srgbClr val="FC4421"/>
                </a:solidFill>
              </a:rPr>
              <a:t>Controls and electrical/electronic faults (Slide 1 of 3) </a:t>
            </a:r>
            <a:endParaRPr dirty="0"/>
          </a:p>
        </p:txBody>
      </p:sp>
      <p:grpSp>
        <p:nvGrpSpPr>
          <p:cNvPr id="288" name="Google Shape;288;p23"/>
          <p:cNvGrpSpPr/>
          <p:nvPr/>
        </p:nvGrpSpPr>
        <p:grpSpPr>
          <a:xfrm>
            <a:off x="352425" y="1714500"/>
            <a:ext cx="11363325" cy="3743325"/>
            <a:chOff x="8096250" y="1714500"/>
            <a:chExt cx="3619500" cy="4191000"/>
          </a:xfrm>
        </p:grpSpPr>
        <p:sp>
          <p:nvSpPr>
            <p:cNvPr id="289" name="Google Shape;289;p23"/>
            <p:cNvSpPr/>
            <p:nvPr/>
          </p:nvSpPr>
          <p:spPr>
            <a:xfrm>
              <a:off x="8096250" y="1714500"/>
              <a:ext cx="3619500" cy="4191000"/>
            </a:xfrm>
            <a:prstGeom prst="roundRect">
              <a:avLst>
                <a:gd name="adj" fmla="val 2105"/>
              </a:avLst>
            </a:prstGeom>
            <a:solidFill>
              <a:srgbClr val="FFF8F6"/>
            </a:solidFill>
            <a:ln w="14300"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90" name="Google Shape;290;p23"/>
            <p:cNvSpPr txBox="1"/>
            <p:nvPr/>
          </p:nvSpPr>
          <p:spPr>
            <a:xfrm>
              <a:off x="8239125" y="1857375"/>
              <a:ext cx="3333900" cy="3905400"/>
            </a:xfrm>
            <a:prstGeom prst="rect">
              <a:avLst/>
            </a:prstGeom>
            <a:solidFill>
              <a:srgbClr val="000000">
                <a:alpha val="0"/>
              </a:srgbClr>
            </a:solidFill>
            <a:ln>
              <a:noFill/>
            </a:ln>
          </p:spPr>
          <p:txBody>
            <a:bodyPr spcFirstLastPara="1" wrap="square" lIns="0" tIns="0" rIns="0" bIns="0" anchor="t" anchorCtr="0">
              <a:noAutofit/>
            </a:bodyPr>
            <a:lstStyle/>
            <a:p>
              <a:pPr lvl="0"/>
              <a:r>
                <a:rPr lang="en-GB" sz="1800" b="1" dirty="0">
                  <a:solidFill>
                    <a:srgbClr val="FC4421"/>
                  </a:solidFill>
                </a:rPr>
                <a:t>1. Valves and Flow Control</a:t>
              </a:r>
            </a:p>
            <a:p>
              <a:pPr lvl="0">
                <a:spcBef>
                  <a:spcPts val="750"/>
                </a:spcBef>
              </a:pPr>
              <a:r>
                <a:rPr lang="en-GB" sz="1800" b="1" dirty="0">
                  <a:solidFill>
                    <a:srgbClr val="333333"/>
                  </a:solidFill>
                </a:rPr>
                <a:t>TRVs and Motorised Valves:</a:t>
              </a:r>
            </a:p>
            <a:p>
              <a:pPr marL="457200" lvl="0" indent="-292100">
                <a:spcBef>
                  <a:spcPts val="1000"/>
                </a:spcBef>
                <a:buClr>
                  <a:srgbClr val="555555"/>
                </a:buClr>
                <a:buSzPts val="1000"/>
                <a:buFont typeface="Arial"/>
                <a:buChar char="●"/>
              </a:pPr>
              <a:r>
                <a:rPr lang="en-GB" sz="1800" b="1" dirty="0">
                  <a:solidFill>
                    <a:srgbClr val="333333"/>
                  </a:solidFill>
                </a:rPr>
                <a:t>TRV Issues:</a:t>
              </a:r>
              <a:r>
                <a:rPr lang="en-GB" sz="1800" dirty="0">
                  <a:solidFill>
                    <a:srgbClr val="555555"/>
                  </a:solidFill>
                </a:rPr>
                <a:t> Stuck or incorrectly adjusted TRVs restrict water flow, causing low-flow alarms, excessive cycling, and reduced system efficiency.</a:t>
              </a:r>
            </a:p>
            <a:p>
              <a:pPr marL="457200" lvl="0" indent="-292100">
                <a:spcBef>
                  <a:spcPts val="1000"/>
                </a:spcBef>
                <a:buClr>
                  <a:srgbClr val="555555"/>
                </a:buClr>
                <a:buSzPts val="1000"/>
                <a:buFont typeface="Arial"/>
                <a:buChar char="●"/>
              </a:pPr>
              <a:r>
                <a:rPr lang="en-GB" sz="1800" b="1" dirty="0">
                  <a:solidFill>
                    <a:srgbClr val="333333"/>
                  </a:solidFill>
                </a:rPr>
                <a:t>Motorised Valves:</a:t>
              </a:r>
              <a:r>
                <a:rPr lang="en-GB" sz="1800" dirty="0">
                  <a:solidFill>
                    <a:srgbClr val="555555"/>
                  </a:solidFill>
                </a:rPr>
                <a:t> Faulty 2/3-port or diverter valves can block heating/DHW, cause heating when there is no demand, or trigger fault codes.</a:t>
              </a:r>
            </a:p>
            <a:p>
              <a:pPr marL="457200" lvl="0" indent="-292100">
                <a:spcBef>
                  <a:spcPts val="1000"/>
                </a:spcBef>
                <a:buClr>
                  <a:srgbClr val="555555"/>
                </a:buClr>
                <a:buSzPts val="1000"/>
                <a:buFont typeface="Arial"/>
                <a:buChar char="●"/>
              </a:pPr>
              <a:r>
                <a:rPr lang="en-GB" sz="1800" b="1" dirty="0">
                  <a:solidFill>
                    <a:srgbClr val="333333"/>
                  </a:solidFill>
                </a:rPr>
                <a:t>Flow Routes:</a:t>
              </a:r>
              <a:r>
                <a:rPr lang="en-GB" sz="1800" dirty="0">
                  <a:solidFill>
                    <a:srgbClr val="555555"/>
                  </a:solidFill>
                </a:rPr>
                <a:t> Always check that any minimum flow route or bypass arrangement remains available.</a:t>
              </a: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80">
          <a:extLst>
            <a:ext uri="{FF2B5EF4-FFF2-40B4-BE49-F238E27FC236}">
              <a16:creationId xmlns:a16="http://schemas.microsoft.com/office/drawing/2014/main" id="{7016BAF5-4ED9-A7EB-CEB6-D1C3C83E5E12}"/>
            </a:ext>
          </a:extLst>
        </p:cNvPr>
        <p:cNvGrpSpPr/>
        <p:nvPr/>
      </p:nvGrpSpPr>
      <p:grpSpPr>
        <a:xfrm>
          <a:off x="0" y="0"/>
          <a:ext cx="0" cy="0"/>
          <a:chOff x="0" y="0"/>
          <a:chExt cx="0" cy="0"/>
        </a:xfrm>
      </p:grpSpPr>
      <p:sp>
        <p:nvSpPr>
          <p:cNvPr id="281" name="Google Shape;281;p23">
            <a:extLst>
              <a:ext uri="{FF2B5EF4-FFF2-40B4-BE49-F238E27FC236}">
                <a16:creationId xmlns:a16="http://schemas.microsoft.com/office/drawing/2014/main" id="{6BC5311D-93BC-49F7-9D07-4DA7916BB4A6}"/>
              </a:ext>
            </a:extLst>
          </p:cNvPr>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lvl="0"/>
            <a:r>
              <a:rPr lang="en-GB" sz="3200" dirty="0">
                <a:solidFill>
                  <a:srgbClr val="FC4421"/>
                </a:solidFill>
              </a:rPr>
              <a:t>Controls and electrical/electronic faults</a:t>
            </a:r>
            <a:r>
              <a:rPr lang="en-GB" sz="3200" dirty="0"/>
              <a:t> (Slide 2 of 3)</a:t>
            </a:r>
            <a:r>
              <a:rPr lang="en-GB" sz="3200" dirty="0">
                <a:solidFill>
                  <a:srgbClr val="FC4421"/>
                </a:solidFill>
              </a:rPr>
              <a:t> </a:t>
            </a:r>
            <a:endParaRPr dirty="0"/>
          </a:p>
        </p:txBody>
      </p:sp>
      <p:grpSp>
        <p:nvGrpSpPr>
          <p:cNvPr id="288" name="Google Shape;288;p23">
            <a:extLst>
              <a:ext uri="{FF2B5EF4-FFF2-40B4-BE49-F238E27FC236}">
                <a16:creationId xmlns:a16="http://schemas.microsoft.com/office/drawing/2014/main" id="{B77481F9-F2E3-1DFB-DD3C-499AFC0226B3}"/>
              </a:ext>
            </a:extLst>
          </p:cNvPr>
          <p:cNvGrpSpPr/>
          <p:nvPr/>
        </p:nvGrpSpPr>
        <p:grpSpPr>
          <a:xfrm>
            <a:off x="389399" y="1752600"/>
            <a:ext cx="11353800" cy="3705225"/>
            <a:chOff x="8096250" y="1714500"/>
            <a:chExt cx="3619500" cy="4191000"/>
          </a:xfrm>
        </p:grpSpPr>
        <p:sp>
          <p:nvSpPr>
            <p:cNvPr id="289" name="Google Shape;289;p23">
              <a:extLst>
                <a:ext uri="{FF2B5EF4-FFF2-40B4-BE49-F238E27FC236}">
                  <a16:creationId xmlns:a16="http://schemas.microsoft.com/office/drawing/2014/main" id="{2B534E18-A222-AF72-9F5A-CAB721186B8D}"/>
                </a:ext>
              </a:extLst>
            </p:cNvPr>
            <p:cNvSpPr/>
            <p:nvPr/>
          </p:nvSpPr>
          <p:spPr>
            <a:xfrm>
              <a:off x="8096250" y="1714500"/>
              <a:ext cx="3619500" cy="4191000"/>
            </a:xfrm>
            <a:prstGeom prst="roundRect">
              <a:avLst>
                <a:gd name="adj" fmla="val 2105"/>
              </a:avLst>
            </a:prstGeom>
            <a:solidFill>
              <a:srgbClr val="FFF8F6"/>
            </a:solidFill>
            <a:ln w="14300"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90" name="Google Shape;290;p23">
              <a:extLst>
                <a:ext uri="{FF2B5EF4-FFF2-40B4-BE49-F238E27FC236}">
                  <a16:creationId xmlns:a16="http://schemas.microsoft.com/office/drawing/2014/main" id="{AE6B7CE1-6802-E78F-287A-2B2AE7518421}"/>
                </a:ext>
              </a:extLst>
            </p:cNvPr>
            <p:cNvSpPr txBox="1"/>
            <p:nvPr/>
          </p:nvSpPr>
          <p:spPr>
            <a:xfrm>
              <a:off x="8239125" y="1857375"/>
              <a:ext cx="3333900" cy="3905400"/>
            </a:xfrm>
            <a:prstGeom prst="rect">
              <a:avLst/>
            </a:prstGeom>
            <a:solidFill>
              <a:srgbClr val="000000">
                <a:alpha val="0"/>
              </a:srgbClr>
            </a:solidFill>
            <a:ln>
              <a:noFill/>
            </a:ln>
          </p:spPr>
          <p:txBody>
            <a:bodyPr spcFirstLastPara="1" wrap="square" lIns="0" tIns="0" rIns="0" bIns="0" anchor="t" anchorCtr="0">
              <a:noAutofit/>
            </a:bodyPr>
            <a:lstStyle/>
            <a:p>
              <a:pPr lvl="0"/>
              <a:r>
                <a:rPr lang="en-GB" sz="1800" b="1" dirty="0">
                  <a:solidFill>
                    <a:srgbClr val="FC4421"/>
                  </a:solidFill>
                </a:rPr>
                <a:t>2. Controls, Comms and Electrical</a:t>
              </a:r>
            </a:p>
            <a:p>
              <a:pPr lvl="0">
                <a:spcBef>
                  <a:spcPts val="750"/>
                </a:spcBef>
              </a:pPr>
              <a:r>
                <a:rPr lang="en-GB" sz="1800" b="1" dirty="0">
                  <a:solidFill>
                    <a:srgbClr val="333333"/>
                  </a:solidFill>
                </a:rPr>
                <a:t>Wiring, Sensors and Protection:</a:t>
              </a:r>
            </a:p>
            <a:p>
              <a:pPr marL="457200" lvl="0" indent="-292100">
                <a:spcBef>
                  <a:spcPts val="1000"/>
                </a:spcBef>
                <a:buClr>
                  <a:srgbClr val="555555"/>
                </a:buClr>
                <a:buSzPts val="1000"/>
                <a:buFont typeface="Arial"/>
                <a:buChar char="●"/>
              </a:pPr>
              <a:r>
                <a:rPr lang="en-GB" sz="1800" b="1" dirty="0">
                  <a:solidFill>
                    <a:srgbClr val="333333"/>
                  </a:solidFill>
                </a:rPr>
                <a:t>Control Failures:</a:t>
              </a:r>
              <a:r>
                <a:rPr lang="en-GB" sz="1800" dirty="0">
                  <a:solidFill>
                    <a:srgbClr val="555555"/>
                  </a:solidFill>
                </a:rPr>
                <a:t> Faults in controllers, programmers, wiring centres, or PCBs can degrade performance without any component actually failing.</a:t>
              </a:r>
            </a:p>
            <a:p>
              <a:pPr marL="457200" lvl="0" indent="-292100">
                <a:spcBef>
                  <a:spcPts val="1000"/>
                </a:spcBef>
                <a:buClr>
                  <a:srgbClr val="555555"/>
                </a:buClr>
                <a:buSzPts val="1000"/>
                <a:buFont typeface="Arial"/>
                <a:buChar char="●"/>
              </a:pPr>
              <a:r>
                <a:rPr lang="en-GB" sz="1800" b="1" dirty="0">
                  <a:solidFill>
                    <a:srgbClr val="333333"/>
                  </a:solidFill>
                </a:rPr>
                <a:t>Comms and Sensors:</a:t>
              </a:r>
              <a:r>
                <a:rPr lang="en-GB" sz="1800" dirty="0">
                  <a:solidFill>
                    <a:srgbClr val="555555"/>
                  </a:solidFill>
                </a:rPr>
                <a:t> Communication losses and faulty sensors lead to wrong weather compensation, poor DHW, and false fault codes.</a:t>
              </a:r>
            </a:p>
            <a:p>
              <a:pPr marL="457200" lvl="0" indent="-292100">
                <a:spcBef>
                  <a:spcPts val="1000"/>
                </a:spcBef>
                <a:buClr>
                  <a:srgbClr val="555555"/>
                </a:buClr>
                <a:buSzPts val="1000"/>
                <a:buFont typeface="Arial"/>
                <a:buChar char="●"/>
              </a:pPr>
              <a:r>
                <a:rPr lang="en-GB" sz="1800" b="1" dirty="0">
                  <a:solidFill>
                    <a:srgbClr val="333333"/>
                  </a:solidFill>
                </a:rPr>
                <a:t>Electrical Protection:</a:t>
              </a:r>
              <a:r>
                <a:rPr lang="en-GB" sz="1800" dirty="0">
                  <a:solidFill>
                    <a:srgbClr val="555555"/>
                  </a:solidFill>
                </a:rPr>
                <a:t> Blown fuses or tripped MCBs point to underlying issues like short circuits, earth faults, or moisture ingress.</a:t>
              </a:r>
            </a:p>
          </p:txBody>
        </p:sp>
      </p:grpSp>
    </p:spTree>
    <p:extLst>
      <p:ext uri="{BB962C8B-B14F-4D97-AF65-F5344CB8AC3E}">
        <p14:creationId xmlns:p14="http://schemas.microsoft.com/office/powerpoint/2010/main" val="8324929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80">
          <a:extLst>
            <a:ext uri="{FF2B5EF4-FFF2-40B4-BE49-F238E27FC236}">
              <a16:creationId xmlns:a16="http://schemas.microsoft.com/office/drawing/2014/main" id="{E82EB741-FEB3-8783-11E9-94042FD25B12}"/>
            </a:ext>
          </a:extLst>
        </p:cNvPr>
        <p:cNvGrpSpPr/>
        <p:nvPr/>
      </p:nvGrpSpPr>
      <p:grpSpPr>
        <a:xfrm>
          <a:off x="0" y="0"/>
          <a:ext cx="0" cy="0"/>
          <a:chOff x="0" y="0"/>
          <a:chExt cx="0" cy="0"/>
        </a:xfrm>
      </p:grpSpPr>
      <p:sp>
        <p:nvSpPr>
          <p:cNvPr id="281" name="Google Shape;281;p23">
            <a:extLst>
              <a:ext uri="{FF2B5EF4-FFF2-40B4-BE49-F238E27FC236}">
                <a16:creationId xmlns:a16="http://schemas.microsoft.com/office/drawing/2014/main" id="{6FC45B85-1DC2-E76A-0305-5B52495B4573}"/>
              </a:ext>
            </a:extLst>
          </p:cNvPr>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lvl="0"/>
            <a:r>
              <a:rPr lang="en-GB" sz="3200" dirty="0">
                <a:solidFill>
                  <a:srgbClr val="FC4421"/>
                </a:solidFill>
              </a:rPr>
              <a:t>Controls and electrical/electronic faults </a:t>
            </a:r>
            <a:r>
              <a:rPr lang="en-GB" sz="3200" dirty="0"/>
              <a:t>(Slide 3 of 3) </a:t>
            </a:r>
            <a:endParaRPr dirty="0"/>
          </a:p>
        </p:txBody>
      </p:sp>
      <p:grpSp>
        <p:nvGrpSpPr>
          <p:cNvPr id="288" name="Google Shape;288;p23">
            <a:extLst>
              <a:ext uri="{FF2B5EF4-FFF2-40B4-BE49-F238E27FC236}">
                <a16:creationId xmlns:a16="http://schemas.microsoft.com/office/drawing/2014/main" id="{105D4230-6D43-5ADB-9DEC-AB7C67E25ABC}"/>
              </a:ext>
            </a:extLst>
          </p:cNvPr>
          <p:cNvGrpSpPr/>
          <p:nvPr/>
        </p:nvGrpSpPr>
        <p:grpSpPr>
          <a:xfrm>
            <a:off x="342900" y="1714500"/>
            <a:ext cx="11372850" cy="3733800"/>
            <a:chOff x="8096250" y="1714500"/>
            <a:chExt cx="3619500" cy="4191000"/>
          </a:xfrm>
        </p:grpSpPr>
        <p:sp>
          <p:nvSpPr>
            <p:cNvPr id="289" name="Google Shape;289;p23">
              <a:extLst>
                <a:ext uri="{FF2B5EF4-FFF2-40B4-BE49-F238E27FC236}">
                  <a16:creationId xmlns:a16="http://schemas.microsoft.com/office/drawing/2014/main" id="{A6908DB2-AA61-AE6B-38CF-5D5F6D239CE0}"/>
                </a:ext>
              </a:extLst>
            </p:cNvPr>
            <p:cNvSpPr/>
            <p:nvPr/>
          </p:nvSpPr>
          <p:spPr>
            <a:xfrm>
              <a:off x="8096250" y="1714500"/>
              <a:ext cx="3619500" cy="4191000"/>
            </a:xfrm>
            <a:prstGeom prst="roundRect">
              <a:avLst>
                <a:gd name="adj" fmla="val 2105"/>
              </a:avLst>
            </a:prstGeom>
            <a:solidFill>
              <a:srgbClr val="FFF8F6"/>
            </a:solidFill>
            <a:ln w="14300"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90" name="Google Shape;290;p23">
              <a:extLst>
                <a:ext uri="{FF2B5EF4-FFF2-40B4-BE49-F238E27FC236}">
                  <a16:creationId xmlns:a16="http://schemas.microsoft.com/office/drawing/2014/main" id="{DD64C6B7-80F4-BE1D-3E72-7680DA826F12}"/>
                </a:ext>
              </a:extLst>
            </p:cNvPr>
            <p:cNvSpPr txBox="1"/>
            <p:nvPr/>
          </p:nvSpPr>
          <p:spPr>
            <a:xfrm>
              <a:off x="8239125" y="1857375"/>
              <a:ext cx="3333900" cy="39054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dirty="0">
                  <a:solidFill>
                    <a:srgbClr val="FC4421"/>
                  </a:solidFill>
                  <a:latin typeface="Arial"/>
                  <a:ea typeface="Arial"/>
                  <a:cs typeface="Arial"/>
                  <a:sym typeface="Arial"/>
                </a:rPr>
                <a:t>3. Unwanted Heat and Safe Diagnosis</a:t>
              </a:r>
              <a:endParaRPr sz="1800" b="1" dirty="0">
                <a:solidFill>
                  <a:srgbClr val="FC4421"/>
                </a:solidFill>
                <a:latin typeface="Arial"/>
                <a:ea typeface="Arial"/>
                <a:cs typeface="Arial"/>
                <a:sym typeface="Arial"/>
              </a:endParaRPr>
            </a:p>
            <a:p>
              <a:pPr marL="0" lvl="0" indent="0" algn="l" rtl="0">
                <a:spcBef>
                  <a:spcPts val="750"/>
                </a:spcBef>
                <a:spcAft>
                  <a:spcPts val="0"/>
                </a:spcAft>
                <a:buNone/>
              </a:pPr>
              <a:r>
                <a:rPr lang="en-GB" sz="1800" b="1" dirty="0">
                  <a:solidFill>
                    <a:srgbClr val="333333"/>
                  </a:solidFill>
                  <a:latin typeface="Arial"/>
                  <a:ea typeface="Arial"/>
                  <a:cs typeface="Arial"/>
                  <a:sym typeface="Arial"/>
                </a:rPr>
                <a:t>System checks and safety protocols:</a:t>
              </a:r>
              <a:endParaRPr sz="1800" b="1" dirty="0">
                <a:solidFill>
                  <a:srgbClr val="333333"/>
                </a:solidFill>
                <a:latin typeface="Arial"/>
                <a:ea typeface="Arial"/>
                <a:cs typeface="Arial"/>
                <a:sym typeface="Arial"/>
              </a:endParaRPr>
            </a:p>
            <a:p>
              <a:pPr marL="457200" lvl="0" indent="-292100" algn="l" rtl="0">
                <a:spcBef>
                  <a:spcPts val="1000"/>
                </a:spcBef>
                <a:spcAft>
                  <a:spcPts val="0"/>
                </a:spcAft>
                <a:buClr>
                  <a:srgbClr val="555555"/>
                </a:buClr>
                <a:buSzPts val="1000"/>
                <a:buFont typeface="Arial"/>
                <a:buChar char="●"/>
              </a:pPr>
              <a:r>
                <a:rPr lang="en-GB" sz="1800" b="1" dirty="0">
                  <a:solidFill>
                    <a:srgbClr val="333333"/>
                  </a:solidFill>
                  <a:latin typeface="Arial"/>
                  <a:ea typeface="Arial"/>
                  <a:cs typeface="Arial"/>
                  <a:sym typeface="Arial"/>
                </a:rPr>
                <a:t>Unwanted Heating:</a:t>
              </a:r>
              <a:r>
                <a:rPr lang="en-GB" sz="1800" b="0" dirty="0">
                  <a:solidFill>
                    <a:srgbClr val="555555"/>
                  </a:solidFill>
                  <a:latin typeface="Arial"/>
                  <a:ea typeface="Arial"/>
                  <a:cs typeface="Arial"/>
                  <a:sym typeface="Arial"/>
                </a:rPr>
                <a:t> Compare controller mode with actual system behaviour before replacing parts. Often caused by incorrect wiring or failed relays.</a:t>
              </a:r>
              <a:endParaRPr sz="1800" b="0" dirty="0">
                <a:solidFill>
                  <a:srgbClr val="555555"/>
                </a:solidFill>
                <a:latin typeface="Arial"/>
                <a:ea typeface="Arial"/>
                <a:cs typeface="Arial"/>
                <a:sym typeface="Arial"/>
              </a:endParaRPr>
            </a:p>
            <a:p>
              <a:pPr marL="457200" lvl="0" indent="-292100" algn="l" rtl="0">
                <a:spcBef>
                  <a:spcPts val="1000"/>
                </a:spcBef>
                <a:spcAft>
                  <a:spcPts val="0"/>
                </a:spcAft>
                <a:buClr>
                  <a:srgbClr val="555555"/>
                </a:buClr>
                <a:buSzPts val="1000"/>
                <a:buFont typeface="Arial"/>
                <a:buChar char="●"/>
              </a:pPr>
              <a:r>
                <a:rPr lang="en-GB" sz="1800" b="1" dirty="0">
                  <a:solidFill>
                    <a:srgbClr val="333333"/>
                  </a:solidFill>
                  <a:latin typeface="Arial"/>
                  <a:ea typeface="Arial"/>
                  <a:cs typeface="Arial"/>
                  <a:sym typeface="Arial"/>
                </a:rPr>
                <a:t>Safe Isolation:</a:t>
              </a:r>
              <a:r>
                <a:rPr lang="en-GB" sz="1800" b="0" dirty="0">
                  <a:solidFill>
                    <a:srgbClr val="555555"/>
                  </a:solidFill>
                  <a:latin typeface="Arial"/>
                  <a:ea typeface="Arial"/>
                  <a:cs typeface="Arial"/>
                  <a:sym typeface="Arial"/>
                </a:rPr>
                <a:t> Electrical inspection and testing must strictly follow safe isolation procedures and be carried out only by competent persons.</a:t>
              </a:r>
              <a:endParaRPr sz="1800" b="0" dirty="0">
                <a:solidFill>
                  <a:srgbClr val="555555"/>
                </a:solidFill>
                <a:latin typeface="Arial"/>
                <a:ea typeface="Arial"/>
                <a:cs typeface="Arial"/>
                <a:sym typeface="Arial"/>
              </a:endParaRPr>
            </a:p>
            <a:p>
              <a:pPr marL="457200" lvl="0" indent="-292100" algn="l" rtl="0">
                <a:spcBef>
                  <a:spcPts val="1000"/>
                </a:spcBef>
                <a:spcAft>
                  <a:spcPts val="0"/>
                </a:spcAft>
                <a:buClr>
                  <a:srgbClr val="555555"/>
                </a:buClr>
                <a:buSzPts val="1000"/>
                <a:buFont typeface="Arial"/>
                <a:buChar char="●"/>
              </a:pPr>
              <a:r>
                <a:rPr lang="en-GB" sz="1800" b="1" dirty="0">
                  <a:solidFill>
                    <a:srgbClr val="333333"/>
                  </a:solidFill>
                  <a:latin typeface="Arial"/>
                  <a:ea typeface="Arial"/>
                  <a:cs typeface="Arial"/>
                  <a:sym typeface="Arial"/>
                </a:rPr>
                <a:t>Evidence Recording:</a:t>
              </a:r>
              <a:r>
                <a:rPr lang="en-GB" sz="1800" b="0" dirty="0">
                  <a:solidFill>
                    <a:srgbClr val="555555"/>
                  </a:solidFill>
                  <a:latin typeface="Arial"/>
                  <a:ea typeface="Arial"/>
                  <a:cs typeface="Arial"/>
                  <a:sym typeface="Arial"/>
                </a:rPr>
                <a:t> Always record fault codes, electrical test results, controller settings, and corrective actions taken.</a:t>
              </a:r>
              <a:endParaRPr sz="1800" b="0" dirty="0">
                <a:solidFill>
                  <a:srgbClr val="555555"/>
                </a:solidFill>
                <a:latin typeface="Arial"/>
                <a:ea typeface="Arial"/>
                <a:cs typeface="Arial"/>
                <a:sym typeface="Arial"/>
              </a:endParaRPr>
            </a:p>
          </p:txBody>
        </p:sp>
      </p:grpSp>
    </p:spTree>
    <p:extLst>
      <p:ext uri="{BB962C8B-B14F-4D97-AF65-F5344CB8AC3E}">
        <p14:creationId xmlns:p14="http://schemas.microsoft.com/office/powerpoint/2010/main" val="33176275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24"/>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a:solidFill>
                  <a:srgbClr val="FC4421"/>
                </a:solidFill>
              </a:rPr>
              <a:t>Expansion vessel and antifreeze/glycol faults</a:t>
            </a:r>
            <a:endParaRPr/>
          </a:p>
        </p:txBody>
      </p:sp>
      <p:grpSp>
        <p:nvGrpSpPr>
          <p:cNvPr id="297" name="Google Shape;297;p24"/>
          <p:cNvGrpSpPr/>
          <p:nvPr/>
        </p:nvGrpSpPr>
        <p:grpSpPr>
          <a:xfrm>
            <a:off x="381000" y="1714500"/>
            <a:ext cx="3619500" cy="4191000"/>
            <a:chOff x="381000" y="1714500"/>
            <a:chExt cx="3619500" cy="4191000"/>
          </a:xfrm>
        </p:grpSpPr>
        <p:sp>
          <p:nvSpPr>
            <p:cNvPr id="298" name="Google Shape;298;p24"/>
            <p:cNvSpPr/>
            <p:nvPr/>
          </p:nvSpPr>
          <p:spPr>
            <a:xfrm>
              <a:off x="381000" y="1714500"/>
              <a:ext cx="3619500" cy="4191000"/>
            </a:xfrm>
            <a:prstGeom prst="roundRect">
              <a:avLst>
                <a:gd name="adj" fmla="val 2105"/>
              </a:avLst>
            </a:prstGeom>
            <a:solidFill>
              <a:srgbClr val="FDFDFD"/>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299" name="Google Shape;299;p24"/>
            <p:cNvSpPr txBox="1"/>
            <p:nvPr/>
          </p:nvSpPr>
          <p:spPr>
            <a:xfrm>
              <a:off x="523875" y="1857375"/>
              <a:ext cx="3333900" cy="3905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1. Expansion Vessel and Pressure</a:t>
              </a:r>
              <a:endParaRPr sz="1600" b="1" dirty="0">
                <a:solidFill>
                  <a:srgbClr val="FC4421"/>
                </a:solidFill>
                <a:latin typeface="Arial"/>
                <a:ea typeface="Arial"/>
                <a:cs typeface="Arial"/>
                <a:sym typeface="Arial"/>
              </a:endParaRPr>
            </a:p>
            <a:p>
              <a:pPr marL="0" lvl="0" indent="0" algn="l" rtl="0">
                <a:spcBef>
                  <a:spcPts val="750"/>
                </a:spcBef>
                <a:spcAft>
                  <a:spcPts val="0"/>
                </a:spcAft>
                <a:buNone/>
              </a:pPr>
              <a:r>
                <a:rPr lang="en-GB" sz="1600" b="1" dirty="0">
                  <a:solidFill>
                    <a:srgbClr val="333333"/>
                  </a:solidFill>
                  <a:latin typeface="Arial"/>
                  <a:ea typeface="Arial"/>
                  <a:cs typeface="Arial"/>
                  <a:sym typeface="Arial"/>
                </a:rPr>
                <a:t>System impact and typical faults:</a:t>
              </a:r>
              <a:endParaRPr sz="1600" b="1" dirty="0">
                <a:solidFill>
                  <a:srgbClr val="333333"/>
                </a:solidFill>
                <a:latin typeface="Arial"/>
                <a:ea typeface="Arial"/>
                <a:cs typeface="Arial"/>
                <a:sym typeface="Arial"/>
              </a:endParaRPr>
            </a:p>
            <a:p>
              <a:pPr marL="457200" lvl="0" indent="-292100" algn="l" rtl="0">
                <a:spcBef>
                  <a:spcPts val="600"/>
                </a:spcBef>
                <a:spcAft>
                  <a:spcPts val="0"/>
                </a:spcAft>
                <a:buClr>
                  <a:srgbClr val="555555"/>
                </a:buClr>
                <a:buSzPts val="1000"/>
                <a:buFont typeface="Arial"/>
                <a:buChar char="●"/>
              </a:pPr>
              <a:r>
                <a:rPr lang="en-GB" sz="1600" b="1" dirty="0">
                  <a:solidFill>
                    <a:srgbClr val="333333"/>
                  </a:solidFill>
                  <a:latin typeface="Arial"/>
                  <a:ea typeface="Arial"/>
                  <a:cs typeface="Arial"/>
                  <a:sym typeface="Arial"/>
                </a:rPr>
                <a:t>System Role:</a:t>
              </a:r>
              <a:r>
                <a:rPr lang="en-GB" sz="1600" b="0" dirty="0">
                  <a:solidFill>
                    <a:srgbClr val="555555"/>
                  </a:solidFill>
                  <a:latin typeface="Arial"/>
                  <a:ea typeface="Arial"/>
                  <a:cs typeface="Arial"/>
                  <a:sym typeface="Arial"/>
                </a:rPr>
                <a:t> Accommodates fluid expansion to maintain stable operating pressure.</a:t>
              </a:r>
              <a:endParaRPr sz="1600" b="0" dirty="0">
                <a:solidFill>
                  <a:srgbClr val="555555"/>
                </a:solidFill>
                <a:latin typeface="Arial"/>
                <a:ea typeface="Arial"/>
                <a:cs typeface="Arial"/>
                <a:sym typeface="Arial"/>
              </a:endParaRPr>
            </a:p>
            <a:p>
              <a:pPr marL="457200" lvl="0" indent="-292100" algn="l" rtl="0">
                <a:spcBef>
                  <a:spcPts val="1000"/>
                </a:spcBef>
                <a:spcAft>
                  <a:spcPts val="0"/>
                </a:spcAft>
                <a:buClr>
                  <a:srgbClr val="555555"/>
                </a:buClr>
                <a:buSzPts val="1000"/>
                <a:buFont typeface="Arial"/>
                <a:buChar char="●"/>
              </a:pPr>
              <a:r>
                <a:rPr lang="en-GB" sz="1600" b="1" dirty="0">
                  <a:solidFill>
                    <a:srgbClr val="333333"/>
                  </a:solidFill>
                  <a:latin typeface="Arial"/>
                  <a:ea typeface="Arial"/>
                  <a:cs typeface="Arial"/>
                  <a:sym typeface="Arial"/>
                </a:rPr>
                <a:t>Common Faults:</a:t>
              </a:r>
              <a:r>
                <a:rPr lang="en-GB" sz="1600" b="0" dirty="0">
                  <a:solidFill>
                    <a:srgbClr val="555555"/>
                  </a:solidFill>
                  <a:latin typeface="Arial"/>
                  <a:ea typeface="Arial"/>
                  <a:cs typeface="Arial"/>
                  <a:sym typeface="Arial"/>
                </a:rPr>
                <a:t> Loss of pre-charge, ruptured diaphragm, incorrect sizing, or closed valves.</a:t>
              </a:r>
              <a:endParaRPr sz="1600" b="0" dirty="0">
                <a:solidFill>
                  <a:srgbClr val="555555"/>
                </a:solidFill>
                <a:latin typeface="Arial"/>
                <a:ea typeface="Arial"/>
                <a:cs typeface="Arial"/>
                <a:sym typeface="Arial"/>
              </a:endParaRPr>
            </a:p>
            <a:p>
              <a:pPr marL="457200" lvl="0" indent="-292100" algn="l" rtl="0">
                <a:spcBef>
                  <a:spcPts val="1000"/>
                </a:spcBef>
                <a:spcAft>
                  <a:spcPts val="0"/>
                </a:spcAft>
                <a:buClr>
                  <a:srgbClr val="555555"/>
                </a:buClr>
                <a:buSzPts val="1000"/>
                <a:buFont typeface="Arial"/>
                <a:buChar char="●"/>
              </a:pPr>
              <a:r>
                <a:rPr lang="en-GB" sz="1600" b="1" dirty="0">
                  <a:solidFill>
                    <a:srgbClr val="333333"/>
                  </a:solidFill>
                  <a:latin typeface="Arial"/>
                  <a:ea typeface="Arial"/>
                  <a:cs typeface="Arial"/>
                  <a:sym typeface="Arial"/>
                </a:rPr>
                <a:t>Symptoms:</a:t>
              </a:r>
              <a:r>
                <a:rPr lang="en-GB" sz="1600" b="0" dirty="0">
                  <a:solidFill>
                    <a:srgbClr val="555555"/>
                  </a:solidFill>
                  <a:latin typeface="Arial"/>
                  <a:ea typeface="Arial"/>
                  <a:cs typeface="Arial"/>
                  <a:sym typeface="Arial"/>
                </a:rPr>
                <a:t> Extreme pressure spikes when hot, drops when cold, and frequent PRV discharges.</a:t>
              </a:r>
              <a:endParaRPr sz="1600" b="0" dirty="0">
                <a:solidFill>
                  <a:srgbClr val="555555"/>
                </a:solidFill>
                <a:latin typeface="Arial"/>
                <a:ea typeface="Arial"/>
                <a:cs typeface="Arial"/>
                <a:sym typeface="Arial"/>
              </a:endParaRPr>
            </a:p>
          </p:txBody>
        </p:sp>
      </p:grpSp>
      <p:grpSp>
        <p:nvGrpSpPr>
          <p:cNvPr id="300" name="Google Shape;300;p24"/>
          <p:cNvGrpSpPr/>
          <p:nvPr/>
        </p:nvGrpSpPr>
        <p:grpSpPr>
          <a:xfrm>
            <a:off x="4238625" y="1714500"/>
            <a:ext cx="3619500" cy="4191000"/>
            <a:chOff x="4238625" y="1714500"/>
            <a:chExt cx="3619500" cy="4191000"/>
          </a:xfrm>
        </p:grpSpPr>
        <p:sp>
          <p:nvSpPr>
            <p:cNvPr id="301" name="Google Shape;301;p24"/>
            <p:cNvSpPr/>
            <p:nvPr/>
          </p:nvSpPr>
          <p:spPr>
            <a:xfrm>
              <a:off x="4238625" y="1714500"/>
              <a:ext cx="3619500" cy="4191000"/>
            </a:xfrm>
            <a:prstGeom prst="roundRect">
              <a:avLst>
                <a:gd name="adj" fmla="val 2105"/>
              </a:avLst>
            </a:prstGeom>
            <a:solidFill>
              <a:srgbClr val="FDFDFD"/>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02" name="Google Shape;302;p24"/>
            <p:cNvSpPr txBox="1"/>
            <p:nvPr/>
          </p:nvSpPr>
          <p:spPr>
            <a:xfrm>
              <a:off x="4381500" y="1857375"/>
              <a:ext cx="3333900" cy="3905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2. Glycol Role and Concentration</a:t>
              </a:r>
              <a:endParaRPr sz="1600" b="1" dirty="0">
                <a:solidFill>
                  <a:srgbClr val="FC4421"/>
                </a:solidFill>
                <a:latin typeface="Arial"/>
                <a:ea typeface="Arial"/>
                <a:cs typeface="Arial"/>
                <a:sym typeface="Arial"/>
              </a:endParaRPr>
            </a:p>
            <a:p>
              <a:pPr marL="0" lvl="0" indent="0" algn="l" rtl="0">
                <a:spcBef>
                  <a:spcPts val="750"/>
                </a:spcBef>
                <a:spcAft>
                  <a:spcPts val="0"/>
                </a:spcAft>
                <a:buNone/>
              </a:pPr>
              <a:r>
                <a:rPr lang="en-GB" sz="1600" b="1" dirty="0">
                  <a:solidFill>
                    <a:srgbClr val="333333"/>
                  </a:solidFill>
                  <a:latin typeface="Arial"/>
                  <a:ea typeface="Arial"/>
                  <a:cs typeface="Arial"/>
                  <a:sym typeface="Arial"/>
                </a:rPr>
                <a:t>Protection vs. performance:</a:t>
              </a:r>
              <a:endParaRPr sz="1600" b="1" dirty="0">
                <a:solidFill>
                  <a:srgbClr val="333333"/>
                </a:solidFill>
                <a:latin typeface="Arial"/>
                <a:ea typeface="Arial"/>
                <a:cs typeface="Arial"/>
                <a:sym typeface="Arial"/>
              </a:endParaRPr>
            </a:p>
            <a:p>
              <a:pPr marL="457200" lvl="0" indent="-292100" algn="l" rtl="0">
                <a:spcBef>
                  <a:spcPts val="600"/>
                </a:spcBef>
                <a:spcAft>
                  <a:spcPts val="0"/>
                </a:spcAft>
                <a:buClr>
                  <a:srgbClr val="555555"/>
                </a:buClr>
                <a:buSzPts val="1000"/>
                <a:buFont typeface="Arial"/>
                <a:buChar char="●"/>
              </a:pPr>
              <a:r>
                <a:rPr lang="en-GB" sz="1600" b="1" dirty="0">
                  <a:solidFill>
                    <a:srgbClr val="333333"/>
                  </a:solidFill>
                  <a:latin typeface="Arial"/>
                  <a:ea typeface="Arial"/>
                  <a:cs typeface="Arial"/>
                  <a:sym typeface="Arial"/>
                </a:rPr>
                <a:t>Application:</a:t>
              </a:r>
              <a:r>
                <a:rPr lang="en-GB" sz="1600" b="0" dirty="0">
                  <a:solidFill>
                    <a:srgbClr val="555555"/>
                  </a:solidFill>
                  <a:latin typeface="Arial"/>
                  <a:ea typeface="Arial"/>
                  <a:cs typeface="Arial"/>
                  <a:sym typeface="Arial"/>
                </a:rPr>
                <a:t> Protects GSHP brine circuits, monobloc ASHP external pipes, and solar thermal.</a:t>
              </a:r>
              <a:endParaRPr sz="1600" b="0" dirty="0">
                <a:solidFill>
                  <a:srgbClr val="555555"/>
                </a:solidFill>
                <a:latin typeface="Arial"/>
                <a:ea typeface="Arial"/>
                <a:cs typeface="Arial"/>
                <a:sym typeface="Arial"/>
              </a:endParaRPr>
            </a:p>
            <a:p>
              <a:pPr marL="457200" lvl="0" indent="-292100" algn="l" rtl="0">
                <a:spcBef>
                  <a:spcPts val="1000"/>
                </a:spcBef>
                <a:spcAft>
                  <a:spcPts val="0"/>
                </a:spcAft>
                <a:buClr>
                  <a:srgbClr val="555555"/>
                </a:buClr>
                <a:buSzPts val="1000"/>
                <a:buFont typeface="Arial"/>
                <a:buChar char="●"/>
              </a:pPr>
              <a:r>
                <a:rPr lang="en-GB" sz="1600" b="1" dirty="0">
                  <a:solidFill>
                    <a:srgbClr val="333333"/>
                  </a:solidFill>
                  <a:latin typeface="Arial"/>
                  <a:ea typeface="Arial"/>
                  <a:cs typeface="Arial"/>
                  <a:sym typeface="Arial"/>
                </a:rPr>
                <a:t>Under-concentration:</a:t>
              </a:r>
              <a:r>
                <a:rPr lang="en-GB" sz="1600" b="0" dirty="0">
                  <a:solidFill>
                    <a:srgbClr val="555555"/>
                  </a:solidFill>
                  <a:latin typeface="Arial"/>
                  <a:ea typeface="Arial"/>
                  <a:cs typeface="Arial"/>
                  <a:sym typeface="Arial"/>
                </a:rPr>
                <a:t> Reduced frost protection risks frozen pipework and ruptured heat exchangers.</a:t>
              </a:r>
              <a:endParaRPr sz="1600" b="0" dirty="0">
                <a:solidFill>
                  <a:srgbClr val="555555"/>
                </a:solidFill>
                <a:latin typeface="Arial"/>
                <a:ea typeface="Arial"/>
                <a:cs typeface="Arial"/>
                <a:sym typeface="Arial"/>
              </a:endParaRPr>
            </a:p>
            <a:p>
              <a:pPr marL="457200" lvl="0" indent="-292100" algn="l" rtl="0">
                <a:spcBef>
                  <a:spcPts val="1000"/>
                </a:spcBef>
                <a:spcAft>
                  <a:spcPts val="0"/>
                </a:spcAft>
                <a:buClr>
                  <a:srgbClr val="555555"/>
                </a:buClr>
                <a:buSzPts val="1000"/>
                <a:buFont typeface="Arial"/>
                <a:buChar char="●"/>
              </a:pPr>
              <a:r>
                <a:rPr lang="en-GB" sz="1600" b="1" dirty="0">
                  <a:solidFill>
                    <a:srgbClr val="333333"/>
                  </a:solidFill>
                  <a:latin typeface="Arial"/>
                  <a:ea typeface="Arial"/>
                  <a:cs typeface="Arial"/>
                  <a:sym typeface="Arial"/>
                </a:rPr>
                <a:t>Over-concentration:</a:t>
              </a:r>
              <a:r>
                <a:rPr lang="en-GB" sz="1600" b="0" dirty="0">
                  <a:solidFill>
                    <a:srgbClr val="555555"/>
                  </a:solidFill>
                  <a:latin typeface="Arial"/>
                  <a:ea typeface="Arial"/>
                  <a:cs typeface="Arial"/>
                  <a:sym typeface="Arial"/>
                </a:rPr>
                <a:t> Increases viscosity and pump load while reducing heat transfer and system </a:t>
              </a:r>
              <a:r>
                <a:rPr lang="en-GB" sz="1600" b="0" dirty="0" err="1">
                  <a:solidFill>
                    <a:srgbClr val="555555"/>
                  </a:solidFill>
                  <a:latin typeface="Arial"/>
                  <a:ea typeface="Arial"/>
                  <a:cs typeface="Arial"/>
                  <a:sym typeface="Arial"/>
                </a:rPr>
                <a:t>CoP.</a:t>
              </a:r>
              <a:endParaRPr sz="1600" b="0" dirty="0">
                <a:solidFill>
                  <a:srgbClr val="555555"/>
                </a:solidFill>
                <a:latin typeface="Arial"/>
                <a:ea typeface="Arial"/>
                <a:cs typeface="Arial"/>
                <a:sym typeface="Arial"/>
              </a:endParaRPr>
            </a:p>
          </p:txBody>
        </p:sp>
      </p:grpSp>
      <p:grpSp>
        <p:nvGrpSpPr>
          <p:cNvPr id="2" name="Google Shape;300;p24">
            <a:extLst>
              <a:ext uri="{FF2B5EF4-FFF2-40B4-BE49-F238E27FC236}">
                <a16:creationId xmlns:a16="http://schemas.microsoft.com/office/drawing/2014/main" id="{3A93C1F1-ABDA-EF14-9D40-2C1C244C1840}"/>
              </a:ext>
            </a:extLst>
          </p:cNvPr>
          <p:cNvGrpSpPr/>
          <p:nvPr/>
        </p:nvGrpSpPr>
        <p:grpSpPr>
          <a:xfrm>
            <a:off x="8096250" y="1714500"/>
            <a:ext cx="3619500" cy="4191000"/>
            <a:chOff x="4238625" y="1714500"/>
            <a:chExt cx="3619500" cy="4191000"/>
          </a:xfrm>
        </p:grpSpPr>
        <p:sp>
          <p:nvSpPr>
            <p:cNvPr id="3" name="Google Shape;301;p24">
              <a:extLst>
                <a:ext uri="{FF2B5EF4-FFF2-40B4-BE49-F238E27FC236}">
                  <a16:creationId xmlns:a16="http://schemas.microsoft.com/office/drawing/2014/main" id="{4B7518C0-70FD-B7A4-C793-3BC3EDD40E67}"/>
                </a:ext>
              </a:extLst>
            </p:cNvPr>
            <p:cNvSpPr/>
            <p:nvPr/>
          </p:nvSpPr>
          <p:spPr>
            <a:xfrm>
              <a:off x="4238625" y="1714500"/>
              <a:ext cx="3619500" cy="4191000"/>
            </a:xfrm>
            <a:prstGeom prst="roundRect">
              <a:avLst>
                <a:gd name="adj" fmla="val 2105"/>
              </a:avLst>
            </a:prstGeom>
            <a:solidFill>
              <a:srgbClr val="FDFDFD"/>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 name="Google Shape;302;p24">
              <a:extLst>
                <a:ext uri="{FF2B5EF4-FFF2-40B4-BE49-F238E27FC236}">
                  <a16:creationId xmlns:a16="http://schemas.microsoft.com/office/drawing/2014/main" id="{48FFBFDC-171E-EEA7-D62C-169FE1A605B0}"/>
                </a:ext>
              </a:extLst>
            </p:cNvPr>
            <p:cNvSpPr txBox="1"/>
            <p:nvPr/>
          </p:nvSpPr>
          <p:spPr>
            <a:xfrm>
              <a:off x="4381500" y="1857375"/>
              <a:ext cx="3333900" cy="3905400"/>
            </a:xfrm>
            <a:prstGeom prst="rect">
              <a:avLst/>
            </a:prstGeom>
            <a:noFill/>
            <a:ln>
              <a:noFill/>
            </a:ln>
          </p:spPr>
          <p:txBody>
            <a:bodyPr spcFirstLastPara="1" wrap="square" lIns="0" tIns="0" rIns="0" bIns="0" anchor="t" anchorCtr="0">
              <a:noAutofit/>
            </a:bodyPr>
            <a:lstStyle/>
            <a:p>
              <a:pPr lvl="0"/>
              <a:r>
                <a:rPr lang="en-GB" sz="1600" b="1" dirty="0">
                  <a:solidFill>
                    <a:srgbClr val="FC4421"/>
                  </a:solidFill>
                </a:rPr>
                <a:t>3. Glycol Condition and Testing</a:t>
              </a:r>
            </a:p>
            <a:p>
              <a:pPr lvl="0">
                <a:spcBef>
                  <a:spcPts val="750"/>
                </a:spcBef>
              </a:pPr>
              <a:r>
                <a:rPr lang="en-GB" sz="1600" b="1" dirty="0">
                  <a:solidFill>
                    <a:srgbClr val="333333"/>
                  </a:solidFill>
                </a:rPr>
                <a:t>Evidence-based maintenance:</a:t>
              </a:r>
            </a:p>
            <a:p>
              <a:pPr marL="457200" lvl="0" indent="-292100">
                <a:spcBef>
                  <a:spcPts val="600"/>
                </a:spcBef>
                <a:buClr>
                  <a:srgbClr val="555555"/>
                </a:buClr>
                <a:buSzPts val="1000"/>
                <a:buFont typeface="Arial"/>
                <a:buChar char="●"/>
              </a:pPr>
              <a:r>
                <a:rPr lang="en-GB" sz="1600" b="1" dirty="0">
                  <a:solidFill>
                    <a:srgbClr val="333333"/>
                  </a:solidFill>
                </a:rPr>
                <a:t>Degradation:</a:t>
              </a:r>
              <a:r>
                <a:rPr lang="en-GB" sz="1600" dirty="0">
                  <a:solidFill>
                    <a:srgbClr val="555555"/>
                  </a:solidFill>
                </a:rPr>
                <a:t> Over time, glycol degrades, turns acidic, and forms sludge that blocks strainers and pumps.</a:t>
              </a:r>
            </a:p>
            <a:p>
              <a:pPr marL="457200" lvl="0" indent="-292100">
                <a:spcBef>
                  <a:spcPts val="1000"/>
                </a:spcBef>
                <a:buClr>
                  <a:srgbClr val="555555"/>
                </a:buClr>
                <a:buSzPts val="1000"/>
                <a:buFont typeface="Arial"/>
                <a:buChar char="●"/>
              </a:pPr>
              <a:r>
                <a:rPr lang="en-GB" sz="1600" b="1" dirty="0">
                  <a:solidFill>
                    <a:srgbClr val="333333"/>
                  </a:solidFill>
                </a:rPr>
                <a:t>Refractometer Testing:</a:t>
              </a:r>
              <a:r>
                <a:rPr lang="en-GB" sz="1600" dirty="0">
                  <a:solidFill>
                    <a:srgbClr val="555555"/>
                  </a:solidFill>
                </a:rPr>
                <a:t> Check concentration levels and compare against manufacturer specs.</a:t>
              </a:r>
            </a:p>
            <a:p>
              <a:pPr marL="457200" lvl="0" indent="-292100">
                <a:spcBef>
                  <a:spcPts val="1000"/>
                </a:spcBef>
                <a:buClr>
                  <a:srgbClr val="555555"/>
                </a:buClr>
                <a:buSzPts val="1000"/>
                <a:buFont typeface="Arial"/>
                <a:buChar char="●"/>
              </a:pPr>
              <a:r>
                <a:rPr lang="en-GB" sz="1600" b="1" dirty="0">
                  <a:solidFill>
                    <a:srgbClr val="333333"/>
                  </a:solidFill>
                </a:rPr>
                <a:t>Best Practice:</a:t>
              </a:r>
              <a:r>
                <a:rPr lang="en-GB" sz="1600" dirty="0">
                  <a:solidFill>
                    <a:srgbClr val="555555"/>
                  </a:solidFill>
                </a:rPr>
                <a:t> Record freeze protection, fluid condition, and trends to prevent repeat system breakdowns.</a:t>
              </a:r>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25"/>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a:solidFill>
                  <a:srgbClr val="FC4421"/>
                </a:solidFill>
              </a:rPr>
              <a:t>Heat pump faults: overview</a:t>
            </a:r>
            <a:endParaRPr/>
          </a:p>
        </p:txBody>
      </p:sp>
      <p:grpSp>
        <p:nvGrpSpPr>
          <p:cNvPr id="312" name="Google Shape;312;p25"/>
          <p:cNvGrpSpPr/>
          <p:nvPr/>
        </p:nvGrpSpPr>
        <p:grpSpPr>
          <a:xfrm>
            <a:off x="381000" y="1714500"/>
            <a:ext cx="3619500" cy="4191000"/>
            <a:chOff x="381000" y="1714500"/>
            <a:chExt cx="3619500" cy="4191000"/>
          </a:xfrm>
        </p:grpSpPr>
        <p:sp>
          <p:nvSpPr>
            <p:cNvPr id="313" name="Google Shape;313;p25"/>
            <p:cNvSpPr/>
            <p:nvPr/>
          </p:nvSpPr>
          <p:spPr>
            <a:xfrm>
              <a:off x="381000" y="1714500"/>
              <a:ext cx="3619500" cy="4191000"/>
            </a:xfrm>
            <a:prstGeom prst="roundRect">
              <a:avLst>
                <a:gd name="adj" fmla="val 2105"/>
              </a:avLst>
            </a:prstGeom>
            <a:solidFill>
              <a:srgbClr val="FDFDFD"/>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14" name="Google Shape;314;p25"/>
            <p:cNvSpPr txBox="1"/>
            <p:nvPr/>
          </p:nvSpPr>
          <p:spPr>
            <a:xfrm>
              <a:off x="523875" y="1857375"/>
              <a:ext cx="3333900" cy="39054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1. Hydraulics and Sensors</a:t>
              </a:r>
              <a:endParaRPr sz="1600" b="1" dirty="0">
                <a:solidFill>
                  <a:srgbClr val="FC4421"/>
                </a:solidFill>
                <a:latin typeface="Arial"/>
                <a:ea typeface="Arial"/>
                <a:cs typeface="Arial"/>
                <a:sym typeface="Arial"/>
              </a:endParaRPr>
            </a:p>
            <a:p>
              <a:pPr marL="0" lvl="0" indent="0" algn="l" rtl="0">
                <a:spcBef>
                  <a:spcPts val="750"/>
                </a:spcBef>
                <a:spcAft>
                  <a:spcPts val="0"/>
                </a:spcAft>
                <a:buNone/>
              </a:pPr>
              <a:r>
                <a:rPr lang="en-GB" sz="1600" b="1" dirty="0">
                  <a:solidFill>
                    <a:srgbClr val="333333"/>
                  </a:solidFill>
                  <a:latin typeface="Arial"/>
                  <a:ea typeface="Arial"/>
                  <a:cs typeface="Arial"/>
                  <a:sym typeface="Arial"/>
                </a:rPr>
                <a:t>Water-side issues and monitoring:</a:t>
              </a:r>
              <a:endParaRPr sz="1600" b="1" dirty="0">
                <a:solidFill>
                  <a:srgbClr val="333333"/>
                </a:solidFill>
                <a:latin typeface="Arial"/>
                <a:ea typeface="Arial"/>
                <a:cs typeface="Arial"/>
                <a:sym typeface="Arial"/>
              </a:endParaRPr>
            </a:p>
            <a:p>
              <a:pPr marL="457200" lvl="0" indent="-292100" algn="l" rtl="0">
                <a:spcBef>
                  <a:spcPts val="600"/>
                </a:spcBef>
                <a:spcAft>
                  <a:spcPts val="0"/>
                </a:spcAft>
                <a:buClr>
                  <a:srgbClr val="555555"/>
                </a:buClr>
                <a:buSzPts val="1000"/>
                <a:buFont typeface="Arial"/>
                <a:buChar char="●"/>
              </a:pPr>
              <a:r>
                <a:rPr lang="en-GB" sz="1600" b="1" dirty="0">
                  <a:solidFill>
                    <a:srgbClr val="333333"/>
                  </a:solidFill>
                  <a:latin typeface="Arial"/>
                  <a:ea typeface="Arial"/>
                  <a:cs typeface="Arial"/>
                  <a:sym typeface="Arial"/>
                </a:rPr>
                <a:t>Hydraulic Faults:</a:t>
              </a:r>
              <a:r>
                <a:rPr lang="en-GB" sz="1600" b="0" dirty="0">
                  <a:solidFill>
                    <a:srgbClr val="555555"/>
                  </a:solidFill>
                  <a:latin typeface="Arial"/>
                  <a:ea typeface="Arial"/>
                  <a:cs typeface="Arial"/>
                  <a:sym typeface="Arial"/>
                </a:rPr>
                <a:t> Low pressure, trapped air, blocked strainers, incorrect pump settings, or inadequate flow rate.</a:t>
              </a:r>
              <a:endParaRPr sz="1600" b="0" dirty="0">
                <a:solidFill>
                  <a:srgbClr val="555555"/>
                </a:solidFill>
                <a:latin typeface="Arial"/>
                <a:ea typeface="Arial"/>
                <a:cs typeface="Arial"/>
                <a:sym typeface="Arial"/>
              </a:endParaRPr>
            </a:p>
            <a:p>
              <a:pPr marL="457200" lvl="0" indent="-292100" algn="l" rtl="0">
                <a:spcBef>
                  <a:spcPts val="750"/>
                </a:spcBef>
                <a:spcAft>
                  <a:spcPts val="0"/>
                </a:spcAft>
                <a:buClr>
                  <a:srgbClr val="555555"/>
                </a:buClr>
                <a:buSzPts val="1000"/>
                <a:buFont typeface="Arial"/>
                <a:buChar char="●"/>
              </a:pPr>
              <a:r>
                <a:rPr lang="en-GB" sz="1600" b="1" dirty="0">
                  <a:solidFill>
                    <a:srgbClr val="333333"/>
                  </a:solidFill>
                  <a:latin typeface="Arial"/>
                  <a:ea typeface="Arial"/>
                  <a:cs typeface="Arial"/>
                  <a:sym typeface="Arial"/>
                </a:rPr>
                <a:t>Sensors:</a:t>
              </a:r>
              <a:r>
                <a:rPr lang="en-GB" sz="1600" b="0" dirty="0">
                  <a:solidFill>
                    <a:srgbClr val="555555"/>
                  </a:solidFill>
                  <a:latin typeface="Arial"/>
                  <a:ea typeface="Arial"/>
                  <a:cs typeface="Arial"/>
                  <a:sym typeface="Arial"/>
                </a:rPr>
                <a:t> Faults in outdoor air, flow/return, or pressure sensors provide incorrect data, leading to poor efficiency or shutdowns.</a:t>
              </a:r>
              <a:endParaRPr sz="1600" b="0" dirty="0">
                <a:solidFill>
                  <a:srgbClr val="555555"/>
                </a:solidFill>
                <a:latin typeface="Arial"/>
                <a:ea typeface="Arial"/>
                <a:cs typeface="Arial"/>
                <a:sym typeface="Arial"/>
              </a:endParaRPr>
            </a:p>
            <a:p>
              <a:pPr marL="457200" lvl="0" indent="-292100" algn="l" rtl="0">
                <a:spcBef>
                  <a:spcPts val="750"/>
                </a:spcBef>
                <a:spcAft>
                  <a:spcPts val="0"/>
                </a:spcAft>
                <a:buClr>
                  <a:srgbClr val="555555"/>
                </a:buClr>
                <a:buSzPts val="1000"/>
                <a:buFont typeface="Arial"/>
                <a:buChar char="●"/>
              </a:pPr>
              <a:r>
                <a:rPr lang="en-GB" sz="1600" b="0" dirty="0">
                  <a:solidFill>
                    <a:srgbClr val="555555"/>
                  </a:solidFill>
                  <a:latin typeface="Arial"/>
                  <a:ea typeface="Arial"/>
                  <a:cs typeface="Arial"/>
                  <a:sym typeface="Arial"/>
                </a:rPr>
                <a:t>Can lead to reduced efficiency, poor heating, and high-pressure or low-flow alarms.</a:t>
              </a:r>
              <a:endParaRPr sz="1600" b="0" dirty="0">
                <a:solidFill>
                  <a:srgbClr val="555555"/>
                </a:solidFill>
                <a:latin typeface="Arial"/>
                <a:ea typeface="Arial"/>
                <a:cs typeface="Arial"/>
                <a:sym typeface="Arial"/>
              </a:endParaRPr>
            </a:p>
          </p:txBody>
        </p:sp>
      </p:grpSp>
      <p:grpSp>
        <p:nvGrpSpPr>
          <p:cNvPr id="315" name="Google Shape;315;p25"/>
          <p:cNvGrpSpPr/>
          <p:nvPr/>
        </p:nvGrpSpPr>
        <p:grpSpPr>
          <a:xfrm>
            <a:off x="4168247" y="1714500"/>
            <a:ext cx="3261401" cy="4191000"/>
            <a:chOff x="4160520" y="1714500"/>
            <a:chExt cx="3619500" cy="4191000"/>
          </a:xfrm>
        </p:grpSpPr>
        <p:sp>
          <p:nvSpPr>
            <p:cNvPr id="316" name="Google Shape;316;p25"/>
            <p:cNvSpPr/>
            <p:nvPr/>
          </p:nvSpPr>
          <p:spPr>
            <a:xfrm>
              <a:off x="4160520" y="1714500"/>
              <a:ext cx="3619500" cy="4191000"/>
            </a:xfrm>
            <a:prstGeom prst="roundRect">
              <a:avLst>
                <a:gd name="adj" fmla="val 2105"/>
              </a:avLst>
            </a:prstGeom>
            <a:solidFill>
              <a:srgbClr val="FDFDFD"/>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17" name="Google Shape;317;p25"/>
            <p:cNvSpPr txBox="1"/>
            <p:nvPr/>
          </p:nvSpPr>
          <p:spPr>
            <a:xfrm>
              <a:off x="4303319" y="1857300"/>
              <a:ext cx="3333900" cy="3905400"/>
            </a:xfrm>
            <a:prstGeom prst="rect">
              <a:avLst/>
            </a:prstGeom>
            <a:solidFill>
              <a:srgbClr val="000000">
                <a:alpha val="0"/>
              </a:srgbClr>
            </a:solid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2. Electrical and Controls</a:t>
              </a:r>
              <a:endParaRPr sz="1600" b="1" dirty="0">
                <a:solidFill>
                  <a:srgbClr val="FC4421"/>
                </a:solidFill>
                <a:latin typeface="Arial"/>
                <a:ea typeface="Arial"/>
                <a:cs typeface="Arial"/>
                <a:sym typeface="Arial"/>
              </a:endParaRPr>
            </a:p>
            <a:p>
              <a:pPr marL="0" lvl="0" indent="0" algn="l" rtl="0">
                <a:spcBef>
                  <a:spcPts val="750"/>
                </a:spcBef>
                <a:spcAft>
                  <a:spcPts val="0"/>
                </a:spcAft>
                <a:buNone/>
              </a:pPr>
              <a:r>
                <a:rPr lang="en-GB" sz="1600" b="1" dirty="0">
                  <a:solidFill>
                    <a:srgbClr val="333333"/>
                  </a:solidFill>
                  <a:latin typeface="Arial"/>
                  <a:ea typeface="Arial"/>
                  <a:cs typeface="Arial"/>
                  <a:sym typeface="Arial"/>
                </a:rPr>
                <a:t>Power, PCB, and communication:</a:t>
              </a:r>
              <a:endParaRPr sz="1600" b="1" dirty="0">
                <a:solidFill>
                  <a:srgbClr val="333333"/>
                </a:solidFill>
                <a:latin typeface="Arial"/>
                <a:ea typeface="Arial"/>
                <a:cs typeface="Arial"/>
                <a:sym typeface="Arial"/>
              </a:endParaRPr>
            </a:p>
            <a:p>
              <a:pPr marL="457200" lvl="0" indent="-292100" algn="l" rtl="0">
                <a:spcBef>
                  <a:spcPts val="600"/>
                </a:spcBef>
                <a:spcAft>
                  <a:spcPts val="0"/>
                </a:spcAft>
                <a:buClr>
                  <a:srgbClr val="555555"/>
                </a:buClr>
                <a:buSzPts val="1000"/>
                <a:buFont typeface="Arial"/>
                <a:buChar char="●"/>
              </a:pPr>
              <a:r>
                <a:rPr lang="en-GB" sz="1600" b="1" dirty="0">
                  <a:solidFill>
                    <a:srgbClr val="333333"/>
                  </a:solidFill>
                  <a:latin typeface="Arial"/>
                  <a:ea typeface="Arial"/>
                  <a:cs typeface="Arial"/>
                  <a:sym typeface="Arial"/>
                </a:rPr>
                <a:t>Electrical Faults:</a:t>
              </a:r>
              <a:r>
                <a:rPr lang="en-GB" sz="1600" b="0" dirty="0">
                  <a:solidFill>
                    <a:srgbClr val="555555"/>
                  </a:solidFill>
                  <a:latin typeface="Arial"/>
                  <a:ea typeface="Arial"/>
                  <a:cs typeface="Arial"/>
                  <a:sym typeface="Arial"/>
                </a:rPr>
                <a:t> Blown fuses, loose wiring, failed relays, or water ingress may prevent operation or cause shutdowns.</a:t>
              </a:r>
              <a:endParaRPr sz="1600" b="0" dirty="0">
                <a:solidFill>
                  <a:srgbClr val="555555"/>
                </a:solidFill>
                <a:latin typeface="Arial"/>
                <a:ea typeface="Arial"/>
                <a:cs typeface="Arial"/>
                <a:sym typeface="Arial"/>
              </a:endParaRPr>
            </a:p>
            <a:p>
              <a:pPr marL="457200" lvl="0" indent="-292100" algn="l" rtl="0">
                <a:spcBef>
                  <a:spcPts val="750"/>
                </a:spcBef>
                <a:spcAft>
                  <a:spcPts val="750"/>
                </a:spcAft>
                <a:buClr>
                  <a:srgbClr val="555555"/>
                </a:buClr>
                <a:buSzPts val="1000"/>
                <a:buFont typeface="Arial"/>
                <a:buChar char="●"/>
              </a:pPr>
              <a:r>
                <a:rPr lang="en-GB" sz="1600" b="1" dirty="0">
                  <a:solidFill>
                    <a:srgbClr val="333333"/>
                  </a:solidFill>
                  <a:latin typeface="Arial"/>
                  <a:ea typeface="Arial"/>
                  <a:cs typeface="Arial"/>
                  <a:sym typeface="Arial"/>
                </a:rPr>
                <a:t>PCB and Electronics:</a:t>
              </a:r>
              <a:r>
                <a:rPr lang="en-GB" sz="1600" b="0" dirty="0">
                  <a:solidFill>
                    <a:srgbClr val="555555"/>
                  </a:solidFill>
                  <a:latin typeface="Arial"/>
                  <a:ea typeface="Arial"/>
                  <a:cs typeface="Arial"/>
                  <a:sym typeface="Arial"/>
                </a:rPr>
                <a:t> Coordinate system hubs. Common issues include unit communication errors, failed PCBs, or software bugs.</a:t>
              </a:r>
              <a:endParaRPr sz="1600" b="0" dirty="0">
                <a:solidFill>
                  <a:srgbClr val="555555"/>
                </a:solidFill>
                <a:latin typeface="Arial"/>
                <a:ea typeface="Arial"/>
                <a:cs typeface="Arial"/>
                <a:sym typeface="Arial"/>
              </a:endParaRPr>
            </a:p>
          </p:txBody>
        </p:sp>
      </p:grpSp>
      <p:grpSp>
        <p:nvGrpSpPr>
          <p:cNvPr id="4" name="Google Shape;315;p25">
            <a:extLst>
              <a:ext uri="{FF2B5EF4-FFF2-40B4-BE49-F238E27FC236}">
                <a16:creationId xmlns:a16="http://schemas.microsoft.com/office/drawing/2014/main" id="{3029B117-D74B-48BD-53A7-952C3B3ACCB0}"/>
              </a:ext>
            </a:extLst>
          </p:cNvPr>
          <p:cNvGrpSpPr/>
          <p:nvPr/>
        </p:nvGrpSpPr>
        <p:grpSpPr>
          <a:xfrm>
            <a:off x="7628766" y="1714500"/>
            <a:ext cx="4251833" cy="4191000"/>
            <a:chOff x="7905900" y="1562100"/>
            <a:chExt cx="3619500" cy="4191000"/>
          </a:xfrm>
        </p:grpSpPr>
        <p:sp>
          <p:nvSpPr>
            <p:cNvPr id="5" name="Google Shape;316;p25">
              <a:extLst>
                <a:ext uri="{FF2B5EF4-FFF2-40B4-BE49-F238E27FC236}">
                  <a16:creationId xmlns:a16="http://schemas.microsoft.com/office/drawing/2014/main" id="{0DD71A4A-A4C8-6B05-5B78-6BDCB2D29F99}"/>
                </a:ext>
              </a:extLst>
            </p:cNvPr>
            <p:cNvSpPr/>
            <p:nvPr/>
          </p:nvSpPr>
          <p:spPr>
            <a:xfrm>
              <a:off x="7905900" y="1562100"/>
              <a:ext cx="3619500" cy="4191000"/>
            </a:xfrm>
            <a:prstGeom prst="roundRect">
              <a:avLst>
                <a:gd name="adj" fmla="val 2105"/>
              </a:avLst>
            </a:prstGeom>
            <a:solidFill>
              <a:srgbClr val="FDFDFD"/>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 name="Google Shape;317;p25">
              <a:extLst>
                <a:ext uri="{FF2B5EF4-FFF2-40B4-BE49-F238E27FC236}">
                  <a16:creationId xmlns:a16="http://schemas.microsoft.com/office/drawing/2014/main" id="{7B017B2B-8152-3FCF-7463-38017E8EE1AE}"/>
                </a:ext>
              </a:extLst>
            </p:cNvPr>
            <p:cNvSpPr txBox="1"/>
            <p:nvPr/>
          </p:nvSpPr>
          <p:spPr>
            <a:xfrm>
              <a:off x="8048700" y="1704900"/>
              <a:ext cx="3235253" cy="3905400"/>
            </a:xfrm>
            <a:prstGeom prst="rect">
              <a:avLst/>
            </a:prstGeom>
            <a:solidFill>
              <a:srgbClr val="000000">
                <a:alpha val="0"/>
              </a:srgbClr>
            </a:solidFill>
            <a:ln>
              <a:noFill/>
            </a:ln>
          </p:spPr>
          <p:txBody>
            <a:bodyPr spcFirstLastPara="1" wrap="square" lIns="0" tIns="0" rIns="0" bIns="0" anchor="t" anchorCtr="0">
              <a:noAutofit/>
            </a:bodyPr>
            <a:lstStyle/>
            <a:p>
              <a:pPr lvl="0"/>
              <a:r>
                <a:rPr lang="en-GB" sz="1600" b="1" dirty="0">
                  <a:solidFill>
                    <a:srgbClr val="FC4421"/>
                  </a:solidFill>
                </a:rPr>
                <a:t>3. Refrigeration and Diagnosis</a:t>
              </a:r>
            </a:p>
            <a:p>
              <a:pPr lvl="0">
                <a:spcBef>
                  <a:spcPts val="750"/>
                </a:spcBef>
              </a:pPr>
              <a:r>
                <a:rPr lang="en-GB" sz="1600" b="1" dirty="0">
                  <a:solidFill>
                    <a:srgbClr val="333333"/>
                  </a:solidFill>
                </a:rPr>
                <a:t>F-Gas circuits and systematic analysis:</a:t>
              </a:r>
            </a:p>
            <a:p>
              <a:pPr marL="457200" lvl="0" indent="-292100">
                <a:spcBef>
                  <a:spcPts val="600"/>
                </a:spcBef>
                <a:buClr>
                  <a:srgbClr val="555555"/>
                </a:buClr>
                <a:buSzPts val="1000"/>
                <a:buFont typeface="Arial"/>
                <a:buChar char="●"/>
              </a:pPr>
              <a:r>
                <a:rPr lang="en-GB" sz="1600" b="1" dirty="0">
                  <a:solidFill>
                    <a:srgbClr val="333333"/>
                  </a:solidFill>
                </a:rPr>
                <a:t>Refrigerant Circuit:</a:t>
              </a:r>
              <a:r>
                <a:rPr lang="en-GB" sz="1600" dirty="0">
                  <a:solidFill>
                    <a:srgbClr val="555555"/>
                  </a:solidFill>
                </a:rPr>
                <a:t> Must be worked on by F-Gas engineers. Leaks, low charge, LP/HP trips, or compressor faults.</a:t>
              </a:r>
            </a:p>
            <a:p>
              <a:pPr marL="457200" lvl="0" indent="-292100">
                <a:spcBef>
                  <a:spcPts val="750"/>
                </a:spcBef>
                <a:buClr>
                  <a:srgbClr val="555555"/>
                </a:buClr>
                <a:buSzPts val="1000"/>
                <a:buFont typeface="Arial"/>
                <a:buChar char="●"/>
              </a:pPr>
              <a:r>
                <a:rPr lang="en-GB" sz="1600" b="1" dirty="0">
                  <a:solidFill>
                    <a:srgbClr val="333333"/>
                  </a:solidFill>
                </a:rPr>
                <a:t>Interconnected Faults:</a:t>
              </a:r>
              <a:r>
                <a:rPr lang="en-GB" sz="1600" dirty="0">
                  <a:solidFill>
                    <a:srgbClr val="555555"/>
                  </a:solidFill>
                </a:rPr>
                <a:t> Faults in one area produce symptoms elsewhere. Always verify root causes before replacing components.</a:t>
              </a:r>
            </a:p>
            <a:p>
              <a:pPr marL="457200" lvl="0" indent="-292100">
                <a:spcBef>
                  <a:spcPts val="750"/>
                </a:spcBef>
                <a:buClr>
                  <a:srgbClr val="555555"/>
                </a:buClr>
                <a:buSzPts val="1000"/>
                <a:buFont typeface="Arial"/>
                <a:buChar char="●"/>
              </a:pPr>
              <a:r>
                <a:rPr lang="en-GB" sz="1600" b="1" dirty="0">
                  <a:solidFill>
                    <a:srgbClr val="333333"/>
                  </a:solidFill>
                </a:rPr>
                <a:t>System Guidance:</a:t>
              </a:r>
              <a:r>
                <a:rPr lang="en-GB" sz="1600" dirty="0">
                  <a:solidFill>
                    <a:srgbClr val="555555"/>
                  </a:solidFill>
                </a:rPr>
                <a:t> Follow manufacturer manuals alongside live operating data and fault history records.</a:t>
              </a: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Google Shape;326;p26"/>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dirty="0">
                <a:solidFill>
                  <a:srgbClr val="FC4421"/>
                </a:solidFill>
              </a:rPr>
              <a:t>Heat pump electrical faults: fuse, PCB and controls</a:t>
            </a:r>
            <a:endParaRPr dirty="0"/>
          </a:p>
        </p:txBody>
      </p:sp>
      <p:grpSp>
        <p:nvGrpSpPr>
          <p:cNvPr id="327" name="Google Shape;327;p26"/>
          <p:cNvGrpSpPr/>
          <p:nvPr/>
        </p:nvGrpSpPr>
        <p:grpSpPr>
          <a:xfrm>
            <a:off x="464871" y="1714499"/>
            <a:ext cx="11415960" cy="4286251"/>
            <a:chOff x="380986" y="1714499"/>
            <a:chExt cx="11415960" cy="4286251"/>
          </a:xfrm>
        </p:grpSpPr>
        <p:sp>
          <p:nvSpPr>
            <p:cNvPr id="328" name="Google Shape;328;p26"/>
            <p:cNvSpPr/>
            <p:nvPr/>
          </p:nvSpPr>
          <p:spPr>
            <a:xfrm>
              <a:off x="380986" y="1714500"/>
              <a:ext cx="5634222" cy="2095500"/>
            </a:xfrm>
            <a:prstGeom prst="roundRect">
              <a:avLst>
                <a:gd name="adj" fmla="val 3809"/>
              </a:avLst>
            </a:prstGeom>
            <a:solidFill>
              <a:srgbClr val="FDFDFD"/>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29" name="Google Shape;329;p26"/>
            <p:cNvSpPr txBox="1"/>
            <p:nvPr/>
          </p:nvSpPr>
          <p:spPr>
            <a:xfrm>
              <a:off x="539164" y="1809750"/>
              <a:ext cx="5108103" cy="18096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1. Fuses and Electrical Causes</a:t>
              </a:r>
              <a:endParaRPr lang="en-US" sz="1600" b="1" dirty="0">
                <a:solidFill>
                  <a:srgbClr val="FC4421"/>
                </a:solidFill>
                <a:latin typeface="Arial"/>
                <a:ea typeface="Arial"/>
                <a:cs typeface="Arial"/>
              </a:endParaRPr>
            </a:p>
            <a:p>
              <a:pPr marL="0" lvl="0" indent="0" algn="l" rtl="0">
                <a:spcBef>
                  <a:spcPts val="450"/>
                </a:spcBef>
                <a:spcAft>
                  <a:spcPts val="0"/>
                </a:spcAft>
                <a:buNone/>
              </a:pPr>
              <a:r>
                <a:rPr lang="en-GB" sz="1600" b="1" dirty="0">
                  <a:solidFill>
                    <a:srgbClr val="333333"/>
                  </a:solidFill>
                  <a:latin typeface="Arial"/>
                  <a:ea typeface="Arial"/>
                  <a:cs typeface="Arial"/>
                  <a:sym typeface="Arial"/>
                </a:rPr>
                <a:t>Symptom vs. Root Cause:</a:t>
              </a:r>
              <a:endParaRPr sz="1600" b="1" dirty="0">
                <a:solidFill>
                  <a:srgbClr val="333333"/>
                </a:solidFill>
                <a:latin typeface="Arial"/>
                <a:ea typeface="Arial"/>
                <a:cs typeface="Arial"/>
              </a:endParaRPr>
            </a:p>
            <a:p>
              <a:pPr marL="0" lvl="0" indent="0" algn="l" rtl="0">
                <a:spcBef>
                  <a:spcPts val="450"/>
                </a:spcBef>
                <a:spcAft>
                  <a:spcPts val="0"/>
                </a:spcAft>
                <a:buNone/>
              </a:pPr>
              <a:r>
                <a:rPr lang="en-GB" sz="1600" b="0" dirty="0">
                  <a:solidFill>
                    <a:srgbClr val="555555"/>
                  </a:solidFill>
                  <a:latin typeface="Arial"/>
                  <a:ea typeface="Arial"/>
                  <a:cs typeface="Arial"/>
                  <a:sym typeface="Arial"/>
                </a:rPr>
                <a:t>A blown fuse is a symptom. Determine why the device operated before restoring power.</a:t>
              </a:r>
              <a:endParaRPr sz="1600" b="0" dirty="0">
                <a:solidFill>
                  <a:srgbClr val="555555"/>
                </a:solidFill>
                <a:latin typeface="Arial"/>
                <a:ea typeface="Arial"/>
                <a:cs typeface="Arial"/>
              </a:endParaRPr>
            </a:p>
            <a:p>
              <a:pPr marL="0" lvl="0" indent="0" algn="l" rtl="0">
                <a:spcBef>
                  <a:spcPts val="600"/>
                </a:spcBef>
                <a:spcAft>
                  <a:spcPts val="0"/>
                </a:spcAft>
                <a:buNone/>
              </a:pPr>
              <a:r>
                <a:rPr lang="en-GB" sz="1600" b="1" dirty="0">
                  <a:solidFill>
                    <a:srgbClr val="333333"/>
                  </a:solidFill>
                  <a:latin typeface="Arial"/>
                  <a:ea typeface="Arial"/>
                  <a:cs typeface="Arial"/>
                  <a:sym typeface="Arial"/>
                </a:rPr>
                <a:t>Common Causes:</a:t>
              </a:r>
              <a:endParaRPr sz="1600" b="1" dirty="0">
                <a:solidFill>
                  <a:srgbClr val="333333"/>
                </a:solidFill>
                <a:latin typeface="Arial"/>
                <a:ea typeface="Arial"/>
                <a:cs typeface="Arial"/>
              </a:endParaRPr>
            </a:p>
            <a:p>
              <a:pPr marL="0" lvl="0" indent="0" algn="l" rtl="0">
                <a:spcBef>
                  <a:spcPts val="300"/>
                </a:spcBef>
                <a:spcAft>
                  <a:spcPts val="0"/>
                </a:spcAft>
                <a:buNone/>
              </a:pPr>
              <a:r>
                <a:rPr lang="en-GB" sz="1600" b="0" dirty="0">
                  <a:solidFill>
                    <a:srgbClr val="555555"/>
                  </a:solidFill>
                  <a:latin typeface="Arial"/>
                  <a:ea typeface="Arial"/>
                  <a:cs typeface="Arial"/>
                  <a:sym typeface="Arial"/>
                </a:rPr>
                <a:t>Short circuits, water ingress, damaged cables, or loose terminals.</a:t>
              </a:r>
              <a:endParaRPr sz="1600" b="0" dirty="0">
                <a:solidFill>
                  <a:srgbClr val="555555"/>
                </a:solidFill>
                <a:latin typeface="Arial"/>
                <a:ea typeface="Arial"/>
                <a:cs typeface="Arial"/>
              </a:endParaRPr>
            </a:p>
          </p:txBody>
        </p:sp>
        <p:sp>
          <p:nvSpPr>
            <p:cNvPr id="330" name="Google Shape;330;p26"/>
            <p:cNvSpPr/>
            <p:nvPr/>
          </p:nvSpPr>
          <p:spPr>
            <a:xfrm>
              <a:off x="381000" y="3905250"/>
              <a:ext cx="5592271" cy="2095500"/>
            </a:xfrm>
            <a:prstGeom prst="roundRect">
              <a:avLst>
                <a:gd name="adj" fmla="val 3809"/>
              </a:avLst>
            </a:prstGeom>
            <a:solidFill>
              <a:srgbClr val="FDFDFD"/>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31" name="Google Shape;331;p26"/>
            <p:cNvSpPr txBox="1"/>
            <p:nvPr/>
          </p:nvSpPr>
          <p:spPr>
            <a:xfrm>
              <a:off x="476834" y="3953022"/>
              <a:ext cx="5559093" cy="18096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2. PCB </a:t>
              </a:r>
              <a:r>
                <a:rPr lang="en-GB" sz="1600" b="1" dirty="0" err="1">
                  <a:solidFill>
                    <a:srgbClr val="FC4421"/>
                  </a:solidFill>
                  <a:latin typeface="Arial"/>
                  <a:ea typeface="Arial"/>
                  <a:cs typeface="Arial"/>
                  <a:sym typeface="Arial"/>
                </a:rPr>
                <a:t>Center</a:t>
              </a:r>
              <a:r>
                <a:rPr lang="en-GB" sz="1600" b="1" dirty="0">
                  <a:solidFill>
                    <a:srgbClr val="FC4421"/>
                  </a:solidFill>
                  <a:latin typeface="Arial"/>
                  <a:ea typeface="Arial"/>
                  <a:cs typeface="Arial"/>
                  <a:sym typeface="Arial"/>
                </a:rPr>
                <a:t> and Diagnostics</a:t>
              </a:r>
              <a:endParaRPr lang="en-US" sz="1600" b="1" dirty="0">
                <a:solidFill>
                  <a:srgbClr val="FC4421"/>
                </a:solidFill>
                <a:latin typeface="Arial"/>
                <a:ea typeface="Arial"/>
                <a:cs typeface="Arial"/>
              </a:endParaRPr>
            </a:p>
            <a:p>
              <a:pPr marL="0" lvl="0" indent="0" algn="l" rtl="0">
                <a:spcBef>
                  <a:spcPts val="450"/>
                </a:spcBef>
                <a:spcAft>
                  <a:spcPts val="0"/>
                </a:spcAft>
                <a:buNone/>
              </a:pPr>
              <a:r>
                <a:rPr lang="en-GB" sz="1600" b="1" dirty="0">
                  <a:solidFill>
                    <a:srgbClr val="333333"/>
                  </a:solidFill>
                  <a:latin typeface="Arial"/>
                  <a:ea typeface="Arial"/>
                  <a:cs typeface="Arial"/>
                  <a:sym typeface="Arial"/>
                </a:rPr>
                <a:t>System Hub:</a:t>
              </a:r>
              <a:endParaRPr sz="1600" b="1" dirty="0">
                <a:solidFill>
                  <a:srgbClr val="333333"/>
                </a:solidFill>
                <a:latin typeface="Arial"/>
                <a:ea typeface="Arial"/>
                <a:cs typeface="Arial"/>
              </a:endParaRPr>
            </a:p>
            <a:p>
              <a:pPr marL="0" lvl="0" indent="0" algn="l" rtl="0">
                <a:spcBef>
                  <a:spcPts val="450"/>
                </a:spcBef>
                <a:spcAft>
                  <a:spcPts val="0"/>
                </a:spcAft>
                <a:buNone/>
              </a:pPr>
              <a:r>
                <a:rPr lang="en-GB" sz="1600" b="0" dirty="0">
                  <a:solidFill>
                    <a:srgbClr val="555555"/>
                  </a:solidFill>
                  <a:latin typeface="Arial"/>
                  <a:ea typeface="Arial"/>
                  <a:cs typeface="Arial"/>
                  <a:sym typeface="Arial"/>
                </a:rPr>
                <a:t>The PCB monitors sensors, compressor, pumps, and safety systems.</a:t>
              </a:r>
              <a:endParaRPr sz="1600" b="0" dirty="0">
                <a:solidFill>
                  <a:srgbClr val="555555"/>
                </a:solidFill>
                <a:latin typeface="Arial"/>
                <a:ea typeface="Arial"/>
                <a:cs typeface="Arial"/>
              </a:endParaRPr>
            </a:p>
            <a:p>
              <a:pPr marL="0" lvl="0" indent="0" algn="l" rtl="0">
                <a:spcBef>
                  <a:spcPts val="600"/>
                </a:spcBef>
                <a:spcAft>
                  <a:spcPts val="0"/>
                </a:spcAft>
                <a:buNone/>
              </a:pPr>
              <a:r>
                <a:rPr lang="en-GB" sz="1600" b="1" dirty="0">
                  <a:solidFill>
                    <a:srgbClr val="333333"/>
                  </a:solidFill>
                  <a:latin typeface="Arial"/>
                  <a:ea typeface="Arial"/>
                  <a:cs typeface="Arial"/>
                  <a:sym typeface="Arial"/>
                </a:rPr>
                <a:t>Best Practice:</a:t>
              </a:r>
              <a:endParaRPr sz="1600" b="1" dirty="0">
                <a:solidFill>
                  <a:srgbClr val="333333"/>
                </a:solidFill>
                <a:latin typeface="Arial"/>
                <a:ea typeface="Arial"/>
                <a:cs typeface="Arial"/>
              </a:endParaRPr>
            </a:p>
            <a:p>
              <a:pPr marL="0" lvl="0" indent="0" algn="l" rtl="0">
                <a:spcBef>
                  <a:spcPts val="300"/>
                </a:spcBef>
                <a:spcAft>
                  <a:spcPts val="0"/>
                </a:spcAft>
                <a:buNone/>
              </a:pPr>
              <a:r>
                <a:rPr lang="en-GB" sz="1600" b="0" dirty="0">
                  <a:solidFill>
                    <a:srgbClr val="555555"/>
                  </a:solidFill>
                  <a:latin typeface="Arial"/>
                  <a:ea typeface="Arial"/>
                  <a:cs typeface="Arial"/>
                  <a:sym typeface="Arial"/>
                </a:rPr>
                <a:t>Always eliminate sensor, wiring, and power supply faults before replacing a costly PCB.</a:t>
              </a:r>
              <a:endParaRPr sz="1600" b="0" dirty="0">
                <a:solidFill>
                  <a:srgbClr val="555555"/>
                </a:solidFill>
                <a:latin typeface="Arial"/>
                <a:ea typeface="Arial"/>
                <a:cs typeface="Arial"/>
              </a:endParaRPr>
            </a:p>
          </p:txBody>
        </p:sp>
        <p:sp>
          <p:nvSpPr>
            <p:cNvPr id="332" name="Google Shape;332;p26"/>
            <p:cNvSpPr/>
            <p:nvPr/>
          </p:nvSpPr>
          <p:spPr>
            <a:xfrm>
              <a:off x="6257137" y="1714499"/>
              <a:ext cx="5529342" cy="2085011"/>
            </a:xfrm>
            <a:prstGeom prst="roundRect">
              <a:avLst>
                <a:gd name="adj" fmla="val 3809"/>
              </a:avLst>
            </a:prstGeom>
            <a:solidFill>
              <a:srgbClr val="FDFDFD"/>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33" name="Google Shape;333;p26"/>
            <p:cNvSpPr txBox="1"/>
            <p:nvPr/>
          </p:nvSpPr>
          <p:spPr>
            <a:xfrm>
              <a:off x="6510312" y="1809750"/>
              <a:ext cx="5286402" cy="1610519"/>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3. Control and Communication</a:t>
              </a:r>
              <a:endParaRPr lang="en-US" sz="1600" b="1" dirty="0">
                <a:solidFill>
                  <a:srgbClr val="FC4421"/>
                </a:solidFill>
                <a:latin typeface="Arial"/>
                <a:ea typeface="Arial"/>
                <a:cs typeface="Arial"/>
              </a:endParaRPr>
            </a:p>
            <a:p>
              <a:pPr marL="0" lvl="0" indent="0" algn="l" rtl="0">
                <a:spcBef>
                  <a:spcPts val="450"/>
                </a:spcBef>
                <a:spcAft>
                  <a:spcPts val="0"/>
                </a:spcAft>
                <a:buNone/>
              </a:pPr>
              <a:r>
                <a:rPr lang="en-GB" sz="1600" b="1" dirty="0">
                  <a:solidFill>
                    <a:srgbClr val="333333"/>
                  </a:solidFill>
                  <a:latin typeface="Arial"/>
                  <a:ea typeface="Arial"/>
                  <a:cs typeface="Arial"/>
                  <a:sym typeface="Arial"/>
                </a:rPr>
                <a:t>Coordination:</a:t>
              </a:r>
              <a:endParaRPr sz="1600" b="1" dirty="0">
                <a:solidFill>
                  <a:srgbClr val="333333"/>
                </a:solidFill>
                <a:latin typeface="Arial"/>
                <a:ea typeface="Arial"/>
                <a:cs typeface="Arial"/>
              </a:endParaRPr>
            </a:p>
            <a:p>
              <a:pPr marL="0" lvl="0" indent="0" algn="l" rtl="0">
                <a:spcBef>
                  <a:spcPts val="450"/>
                </a:spcBef>
                <a:spcAft>
                  <a:spcPts val="0"/>
                </a:spcAft>
                <a:buNone/>
              </a:pPr>
              <a:r>
                <a:rPr lang="en-GB" sz="1600" b="0" dirty="0">
                  <a:solidFill>
                    <a:srgbClr val="555555"/>
                  </a:solidFill>
                  <a:latin typeface="Arial"/>
                  <a:ea typeface="Arial"/>
                  <a:cs typeface="Arial"/>
                  <a:sym typeface="Arial"/>
                </a:rPr>
                <a:t>Electronic controls coordinate heating, domestic hot water, and defrost cycles.</a:t>
              </a:r>
              <a:endParaRPr sz="1600" b="0" dirty="0">
                <a:solidFill>
                  <a:srgbClr val="555555"/>
                </a:solidFill>
                <a:latin typeface="Arial"/>
                <a:ea typeface="Arial"/>
                <a:cs typeface="Arial"/>
              </a:endParaRPr>
            </a:p>
            <a:p>
              <a:pPr marL="0" lvl="0" indent="0" algn="l" rtl="0">
                <a:spcBef>
                  <a:spcPts val="600"/>
                </a:spcBef>
                <a:spcAft>
                  <a:spcPts val="0"/>
                </a:spcAft>
                <a:buNone/>
              </a:pPr>
              <a:r>
                <a:rPr lang="en-GB" sz="1600" b="1" dirty="0">
                  <a:solidFill>
                    <a:srgbClr val="333333"/>
                  </a:solidFill>
                  <a:latin typeface="Arial"/>
                  <a:ea typeface="Arial"/>
                  <a:cs typeface="Arial"/>
                  <a:sym typeface="Arial"/>
                </a:rPr>
                <a:t>Common Faults:</a:t>
              </a:r>
              <a:endParaRPr sz="1600" b="1" dirty="0">
                <a:solidFill>
                  <a:srgbClr val="333333"/>
                </a:solidFill>
                <a:latin typeface="Arial"/>
                <a:ea typeface="Arial"/>
                <a:cs typeface="Arial"/>
              </a:endParaRPr>
            </a:p>
            <a:p>
              <a:pPr marL="0" lvl="0" indent="0" algn="l" rtl="0">
                <a:spcBef>
                  <a:spcPts val="300"/>
                </a:spcBef>
                <a:spcAft>
                  <a:spcPts val="0"/>
                </a:spcAft>
                <a:buNone/>
              </a:pPr>
              <a:r>
                <a:rPr lang="en-GB" sz="1600" b="0" dirty="0">
                  <a:solidFill>
                    <a:srgbClr val="555555"/>
                  </a:solidFill>
                  <a:latin typeface="Arial"/>
                  <a:ea typeface="Arial"/>
                  <a:cs typeface="Arial"/>
                  <a:sym typeface="Arial"/>
                </a:rPr>
                <a:t>Incorrect configuration, software bugs, or failed communication cables.</a:t>
              </a:r>
              <a:endParaRPr sz="1600" b="0" dirty="0">
                <a:solidFill>
                  <a:srgbClr val="555555"/>
                </a:solidFill>
                <a:latin typeface="Arial"/>
                <a:ea typeface="Arial"/>
                <a:cs typeface="Arial"/>
              </a:endParaRPr>
            </a:p>
          </p:txBody>
        </p:sp>
        <p:sp>
          <p:nvSpPr>
            <p:cNvPr id="334" name="Google Shape;334;p26"/>
            <p:cNvSpPr/>
            <p:nvPr/>
          </p:nvSpPr>
          <p:spPr>
            <a:xfrm>
              <a:off x="6278091" y="3905249"/>
              <a:ext cx="5518855" cy="2083101"/>
            </a:xfrm>
            <a:prstGeom prst="roundRect">
              <a:avLst>
                <a:gd name="adj" fmla="val 3809"/>
              </a:avLst>
            </a:prstGeom>
            <a:solidFill>
              <a:srgbClr val="FDFDFD"/>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35" name="Google Shape;335;p26"/>
            <p:cNvSpPr txBox="1"/>
            <p:nvPr/>
          </p:nvSpPr>
          <p:spPr>
            <a:xfrm>
              <a:off x="6488358" y="3953022"/>
              <a:ext cx="5202497" cy="18096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4. Safe Isolation and Testing</a:t>
              </a:r>
              <a:endParaRPr lang="en-US" sz="1600" b="1" dirty="0">
                <a:solidFill>
                  <a:srgbClr val="FC4421"/>
                </a:solidFill>
                <a:latin typeface="Arial"/>
                <a:ea typeface="Arial"/>
                <a:cs typeface="Arial"/>
              </a:endParaRPr>
            </a:p>
            <a:p>
              <a:pPr marL="0" lvl="0" indent="0" algn="l" rtl="0">
                <a:spcBef>
                  <a:spcPts val="450"/>
                </a:spcBef>
                <a:spcAft>
                  <a:spcPts val="0"/>
                </a:spcAft>
                <a:buNone/>
              </a:pPr>
              <a:r>
                <a:rPr lang="en-GB" sz="1600" b="1" dirty="0">
                  <a:solidFill>
                    <a:srgbClr val="333333"/>
                  </a:solidFill>
                  <a:latin typeface="Arial"/>
                  <a:ea typeface="Arial"/>
                  <a:cs typeface="Arial"/>
                  <a:sym typeface="Arial"/>
                </a:rPr>
                <a:t>Safety Protocol:</a:t>
              </a:r>
              <a:endParaRPr sz="1600" b="1" dirty="0">
                <a:solidFill>
                  <a:srgbClr val="333333"/>
                </a:solidFill>
                <a:latin typeface="Arial"/>
                <a:ea typeface="Arial"/>
                <a:cs typeface="Arial"/>
              </a:endParaRPr>
            </a:p>
            <a:p>
              <a:pPr marL="0" lvl="0" indent="0" algn="l" rtl="0">
                <a:spcBef>
                  <a:spcPts val="450"/>
                </a:spcBef>
                <a:spcAft>
                  <a:spcPts val="0"/>
                </a:spcAft>
                <a:buNone/>
              </a:pPr>
              <a:r>
                <a:rPr lang="en-GB" sz="1600" b="0" dirty="0">
                  <a:solidFill>
                    <a:srgbClr val="555555"/>
                  </a:solidFill>
                  <a:latin typeface="Arial"/>
                  <a:ea typeface="Arial"/>
                  <a:cs typeface="Arial"/>
                  <a:sym typeface="Arial"/>
                </a:rPr>
                <a:t>Electrical testing must only be carried out by competent, trained personnel.</a:t>
              </a:r>
              <a:endParaRPr sz="1600" b="0" dirty="0">
                <a:solidFill>
                  <a:srgbClr val="555555"/>
                </a:solidFill>
                <a:latin typeface="Arial"/>
                <a:ea typeface="Arial"/>
                <a:cs typeface="Arial"/>
              </a:endParaRPr>
            </a:p>
            <a:p>
              <a:pPr marL="0" lvl="0" indent="0" algn="l" rtl="0">
                <a:spcBef>
                  <a:spcPts val="600"/>
                </a:spcBef>
                <a:spcAft>
                  <a:spcPts val="0"/>
                </a:spcAft>
                <a:buNone/>
              </a:pPr>
              <a:r>
                <a:rPr lang="en-GB" sz="1600" b="1" dirty="0">
                  <a:solidFill>
                    <a:srgbClr val="333333"/>
                  </a:solidFill>
                  <a:latin typeface="Arial"/>
                  <a:ea typeface="Arial"/>
                  <a:cs typeface="Arial"/>
                  <a:sym typeface="Arial"/>
                </a:rPr>
                <a:t>Mandatory Step:</a:t>
              </a:r>
              <a:endParaRPr sz="1600" b="1" dirty="0">
                <a:solidFill>
                  <a:srgbClr val="333333"/>
                </a:solidFill>
                <a:latin typeface="Arial"/>
                <a:ea typeface="Arial"/>
                <a:cs typeface="Arial"/>
              </a:endParaRPr>
            </a:p>
            <a:p>
              <a:pPr marL="0" lvl="0" indent="0" algn="l" rtl="0">
                <a:spcBef>
                  <a:spcPts val="300"/>
                </a:spcBef>
                <a:spcAft>
                  <a:spcPts val="0"/>
                </a:spcAft>
                <a:buNone/>
              </a:pPr>
              <a:r>
                <a:rPr lang="en-GB" sz="1600" b="0" dirty="0">
                  <a:solidFill>
                    <a:srgbClr val="555555"/>
                  </a:solidFill>
                  <a:latin typeface="Arial"/>
                  <a:ea typeface="Arial"/>
                  <a:cs typeface="Arial"/>
                  <a:sym typeface="Arial"/>
                </a:rPr>
                <a:t>Always follow safe isolation procedures before removing system covers.</a:t>
              </a:r>
              <a:endParaRPr sz="1600" b="0" dirty="0">
                <a:solidFill>
                  <a:srgbClr val="555555"/>
                </a:solidFill>
                <a:latin typeface="Arial"/>
                <a:ea typeface="Arial"/>
                <a:cs typeface="Arial"/>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27"/>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a:solidFill>
                  <a:srgbClr val="FC4421"/>
                </a:solidFill>
              </a:rPr>
              <a:t>Heat pump pressure trips: low and high pressure</a:t>
            </a:r>
            <a:endParaRPr/>
          </a:p>
        </p:txBody>
      </p:sp>
      <p:grpSp>
        <p:nvGrpSpPr>
          <p:cNvPr id="343" name="Google Shape;343;p27"/>
          <p:cNvGrpSpPr/>
          <p:nvPr/>
        </p:nvGrpSpPr>
        <p:grpSpPr>
          <a:xfrm>
            <a:off x="381000" y="1714500"/>
            <a:ext cx="5350038" cy="4191000"/>
            <a:chOff x="381000" y="1714500"/>
            <a:chExt cx="3619500" cy="4191000"/>
          </a:xfrm>
        </p:grpSpPr>
        <p:sp>
          <p:nvSpPr>
            <p:cNvPr id="344" name="Google Shape;344;p27"/>
            <p:cNvSpPr/>
            <p:nvPr/>
          </p:nvSpPr>
          <p:spPr>
            <a:xfrm>
              <a:off x="381000" y="1714500"/>
              <a:ext cx="3619500" cy="4191000"/>
            </a:xfrm>
            <a:prstGeom prst="roundRect">
              <a:avLst>
                <a:gd name="adj" fmla="val 2105"/>
              </a:avLst>
            </a:prstGeom>
            <a:solidFill>
              <a:srgbClr val="FDFDFD"/>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45" name="Google Shape;345;p27"/>
            <p:cNvSpPr txBox="1"/>
            <p:nvPr/>
          </p:nvSpPr>
          <p:spPr>
            <a:xfrm>
              <a:off x="523875" y="1857375"/>
              <a:ext cx="3333900" cy="3905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Low-Pressure Trips (LP)</a:t>
              </a:r>
              <a:endParaRPr sz="1600" b="1">
                <a:solidFill>
                  <a:srgbClr val="FC4421"/>
                </a:solidFill>
                <a:latin typeface="Arial"/>
                <a:ea typeface="Arial"/>
                <a:cs typeface="Arial"/>
                <a:sym typeface="Arial"/>
              </a:endParaRPr>
            </a:p>
            <a:p>
              <a:pPr marL="0" lvl="0" indent="0" algn="l" rtl="0">
                <a:spcBef>
                  <a:spcPts val="750"/>
                </a:spcBef>
                <a:spcAft>
                  <a:spcPts val="0"/>
                </a:spcAft>
                <a:buNone/>
              </a:pPr>
              <a:r>
                <a:rPr lang="en-GB" sz="1600" b="0">
                  <a:solidFill>
                    <a:srgbClr val="555555"/>
                  </a:solidFill>
                  <a:latin typeface="Arial"/>
                  <a:ea typeface="Arial"/>
                  <a:cs typeface="Arial"/>
                  <a:sym typeface="Arial"/>
                </a:rPr>
                <a:t>Indicates refrigerant pressure has fallen below the safe limit. Does not always mean a leak.</a:t>
              </a:r>
              <a:endParaRPr sz="1600" b="0">
                <a:solidFill>
                  <a:srgbClr val="555555"/>
                </a:solidFill>
                <a:latin typeface="Arial"/>
                <a:ea typeface="Arial"/>
                <a:cs typeface="Arial"/>
              </a:endParaRPr>
            </a:p>
            <a:p>
              <a:pPr marL="0" lvl="0" indent="0" algn="l" rtl="0">
                <a:spcBef>
                  <a:spcPts val="900"/>
                </a:spcBef>
                <a:spcAft>
                  <a:spcPts val="0"/>
                </a:spcAft>
                <a:buNone/>
              </a:pPr>
              <a:r>
                <a:rPr lang="en-GB" sz="1600" b="1">
                  <a:solidFill>
                    <a:srgbClr val="333333"/>
                  </a:solidFill>
                  <a:latin typeface="Arial"/>
                  <a:ea typeface="Arial"/>
                  <a:cs typeface="Arial"/>
                  <a:sym typeface="Arial"/>
                </a:rPr>
                <a:t>Common Causes:</a:t>
              </a:r>
              <a:endParaRPr sz="1600" b="1">
                <a:solidFill>
                  <a:srgbClr val="333333"/>
                </a:solidFill>
                <a:latin typeface="Arial"/>
                <a:ea typeface="Arial"/>
                <a:cs typeface="Arial"/>
              </a:endParaRPr>
            </a:p>
            <a:p>
              <a:pPr marL="457200" lvl="0" indent="-292100" algn="l" rtl="0">
                <a:spcBef>
                  <a:spcPts val="300"/>
                </a:spcBef>
                <a:spcAft>
                  <a:spcPts val="0"/>
                </a:spcAft>
                <a:buClr>
                  <a:srgbClr val="555555"/>
                </a:buClr>
                <a:buSzPts val="1000"/>
                <a:buFont typeface="Arial"/>
                <a:buChar char="●"/>
              </a:pPr>
              <a:r>
                <a:rPr lang="en-GB" sz="1600">
                  <a:solidFill>
                    <a:srgbClr val="555555"/>
                  </a:solidFill>
                  <a:latin typeface="Arial"/>
                  <a:ea typeface="Arial"/>
                  <a:cs typeface="Arial"/>
                  <a:sym typeface="Arial"/>
                </a:rPr>
                <a:t>Refrigerant leak / low charge</a:t>
              </a:r>
              <a:endParaRPr sz="1600">
                <a:solidFill>
                  <a:srgbClr val="555555"/>
                </a:solidFill>
                <a:latin typeface="Arial"/>
                <a:ea typeface="Arial"/>
                <a:cs typeface="Arial"/>
              </a:endParaRPr>
            </a:p>
            <a:p>
              <a:pPr marL="457200" lvl="0" indent="-292100" algn="l" rtl="0">
                <a:spcBef>
                  <a:spcPts val="225"/>
                </a:spcBef>
                <a:spcAft>
                  <a:spcPts val="0"/>
                </a:spcAft>
                <a:buClr>
                  <a:srgbClr val="555555"/>
                </a:buClr>
                <a:buSzPts val="1000"/>
                <a:buFont typeface="Arial"/>
                <a:buChar char="●"/>
              </a:pPr>
              <a:r>
                <a:rPr lang="en-GB" sz="1600">
                  <a:solidFill>
                    <a:srgbClr val="555555"/>
                  </a:solidFill>
                  <a:latin typeface="Arial"/>
                  <a:ea typeface="Arial"/>
                  <a:cs typeface="Arial"/>
                  <a:sym typeface="Arial"/>
                </a:rPr>
                <a:t>Low source temperature</a:t>
              </a:r>
              <a:endParaRPr sz="1600">
                <a:solidFill>
                  <a:srgbClr val="555555"/>
                </a:solidFill>
                <a:latin typeface="Arial"/>
                <a:ea typeface="Arial"/>
                <a:cs typeface="Arial"/>
              </a:endParaRPr>
            </a:p>
            <a:p>
              <a:pPr marL="457200" lvl="0" indent="-292100" algn="l" rtl="0">
                <a:spcBef>
                  <a:spcPts val="225"/>
                </a:spcBef>
                <a:spcAft>
                  <a:spcPts val="0"/>
                </a:spcAft>
                <a:buClr>
                  <a:srgbClr val="555555"/>
                </a:buClr>
                <a:buSzPts val="1000"/>
                <a:buFont typeface="Arial"/>
                <a:buChar char="●"/>
              </a:pPr>
              <a:r>
                <a:rPr lang="en-GB" sz="1600">
                  <a:solidFill>
                    <a:srgbClr val="555555"/>
                  </a:solidFill>
                  <a:latin typeface="Arial"/>
                  <a:ea typeface="Arial"/>
                  <a:cs typeface="Arial"/>
                  <a:sym typeface="Arial"/>
                </a:rPr>
                <a:t>Restricted evaporator airflow</a:t>
              </a:r>
              <a:endParaRPr sz="1600">
                <a:solidFill>
                  <a:srgbClr val="555555"/>
                </a:solidFill>
                <a:latin typeface="Arial"/>
                <a:ea typeface="Arial"/>
                <a:cs typeface="Arial"/>
              </a:endParaRPr>
            </a:p>
            <a:p>
              <a:pPr marL="457200" lvl="0" indent="-292100" algn="l" rtl="0">
                <a:spcBef>
                  <a:spcPts val="225"/>
                </a:spcBef>
                <a:spcAft>
                  <a:spcPts val="0"/>
                </a:spcAft>
                <a:buClr>
                  <a:srgbClr val="555555"/>
                </a:buClr>
                <a:buSzPts val="1000"/>
                <a:buFont typeface="Arial"/>
                <a:buChar char="●"/>
              </a:pPr>
              <a:r>
                <a:rPr lang="en-GB" sz="1600">
                  <a:solidFill>
                    <a:srgbClr val="555555"/>
                  </a:solidFill>
                  <a:latin typeface="Arial"/>
                  <a:ea typeface="Arial"/>
                  <a:cs typeface="Arial"/>
                  <a:sym typeface="Arial"/>
                </a:rPr>
                <a:t>Ice build-up / poor defrost</a:t>
              </a:r>
              <a:endParaRPr sz="1600">
                <a:solidFill>
                  <a:srgbClr val="555555"/>
                </a:solidFill>
                <a:latin typeface="Arial"/>
                <a:ea typeface="Arial"/>
                <a:cs typeface="Arial"/>
              </a:endParaRPr>
            </a:p>
            <a:p>
              <a:pPr marL="457200" lvl="0" indent="-292100" algn="l" rtl="0">
                <a:spcBef>
                  <a:spcPts val="225"/>
                </a:spcBef>
                <a:spcAft>
                  <a:spcPts val="0"/>
                </a:spcAft>
                <a:buClr>
                  <a:srgbClr val="555555"/>
                </a:buClr>
                <a:buSzPts val="1000"/>
                <a:buFont typeface="Arial"/>
                <a:buChar char="●"/>
              </a:pPr>
              <a:r>
                <a:rPr lang="en-GB" sz="1600">
                  <a:solidFill>
                    <a:srgbClr val="555555"/>
                  </a:solidFill>
                  <a:latin typeface="Arial"/>
                  <a:ea typeface="Arial"/>
                  <a:cs typeface="Arial"/>
                  <a:sym typeface="Arial"/>
                </a:rPr>
                <a:t>Reduced water or brine flow</a:t>
              </a:r>
              <a:endParaRPr sz="1600">
                <a:solidFill>
                  <a:srgbClr val="555555"/>
                </a:solidFill>
                <a:latin typeface="Arial"/>
                <a:ea typeface="Arial"/>
                <a:cs typeface="Arial"/>
              </a:endParaRPr>
            </a:p>
            <a:p>
              <a:pPr marL="0" lvl="0" indent="0" algn="l" rtl="0">
                <a:spcBef>
                  <a:spcPts val="900"/>
                </a:spcBef>
                <a:spcAft>
                  <a:spcPts val="0"/>
                </a:spcAft>
                <a:buNone/>
              </a:pPr>
              <a:r>
                <a:rPr lang="en-GB" sz="1600" b="1">
                  <a:solidFill>
                    <a:srgbClr val="333333"/>
                  </a:solidFill>
                  <a:latin typeface="Arial"/>
                  <a:ea typeface="Arial"/>
                  <a:cs typeface="Arial"/>
                  <a:sym typeface="Arial"/>
                </a:rPr>
                <a:t>Key Symptoms:</a:t>
              </a:r>
              <a:endParaRPr sz="1600" b="1">
                <a:solidFill>
                  <a:srgbClr val="333333"/>
                </a:solidFill>
                <a:latin typeface="Arial"/>
                <a:ea typeface="Arial"/>
                <a:cs typeface="Arial"/>
              </a:endParaRPr>
            </a:p>
            <a:p>
              <a:pPr marL="457200" lvl="0" indent="-292100" algn="l" rtl="0">
                <a:spcBef>
                  <a:spcPts val="300"/>
                </a:spcBef>
                <a:spcAft>
                  <a:spcPts val="0"/>
                </a:spcAft>
                <a:buClr>
                  <a:srgbClr val="555555"/>
                </a:buClr>
                <a:buSzPts val="1000"/>
                <a:buFont typeface="Arial"/>
                <a:buChar char="●"/>
              </a:pPr>
              <a:r>
                <a:rPr lang="en-GB" sz="1600">
                  <a:solidFill>
                    <a:srgbClr val="555555"/>
                  </a:solidFill>
                  <a:latin typeface="Arial"/>
                  <a:ea typeface="Arial"/>
                  <a:cs typeface="Arial"/>
                  <a:sym typeface="Arial"/>
                </a:rPr>
                <a:t>Reduced heating output</a:t>
              </a:r>
              <a:endParaRPr sz="1600">
                <a:solidFill>
                  <a:srgbClr val="555555"/>
                </a:solidFill>
                <a:latin typeface="Arial"/>
                <a:ea typeface="Arial"/>
                <a:cs typeface="Arial"/>
              </a:endParaRPr>
            </a:p>
            <a:p>
              <a:pPr marL="457200" lvl="0" indent="-292100" algn="l" rtl="0">
                <a:spcBef>
                  <a:spcPts val="225"/>
                </a:spcBef>
                <a:spcAft>
                  <a:spcPts val="0"/>
                </a:spcAft>
                <a:buClr>
                  <a:srgbClr val="555555"/>
                </a:buClr>
                <a:buSzPts val="1000"/>
                <a:buFont typeface="Arial"/>
                <a:buChar char="●"/>
              </a:pPr>
              <a:r>
                <a:rPr lang="en-GB" sz="1600">
                  <a:solidFill>
                    <a:srgbClr val="555555"/>
                  </a:solidFill>
                  <a:latin typeface="Arial"/>
                  <a:ea typeface="Arial"/>
                  <a:cs typeface="Arial"/>
                  <a:sym typeface="Arial"/>
                </a:rPr>
                <a:t>Excessive compressor run times</a:t>
              </a:r>
              <a:endParaRPr sz="1600">
                <a:solidFill>
                  <a:srgbClr val="555555"/>
                </a:solidFill>
                <a:latin typeface="Arial"/>
                <a:ea typeface="Arial"/>
                <a:cs typeface="Arial"/>
              </a:endParaRPr>
            </a:p>
            <a:p>
              <a:pPr marL="457200" lvl="0" indent="-292100" algn="l" rtl="0">
                <a:spcBef>
                  <a:spcPts val="225"/>
                </a:spcBef>
                <a:spcAft>
                  <a:spcPts val="225"/>
                </a:spcAft>
                <a:buClr>
                  <a:srgbClr val="555555"/>
                </a:buClr>
                <a:buSzPts val="1000"/>
                <a:buFont typeface="Arial"/>
                <a:buChar char="●"/>
              </a:pPr>
              <a:r>
                <a:rPr lang="en-GB" sz="1600">
                  <a:solidFill>
                    <a:srgbClr val="555555"/>
                  </a:solidFill>
                  <a:latin typeface="Arial"/>
                  <a:ea typeface="Arial"/>
                  <a:cs typeface="Arial"/>
                  <a:sym typeface="Arial"/>
                </a:rPr>
                <a:t>Icing of the evaporator coil</a:t>
              </a:r>
              <a:endParaRPr sz="1600">
                <a:solidFill>
                  <a:srgbClr val="555555"/>
                </a:solidFill>
                <a:latin typeface="Arial"/>
                <a:ea typeface="Arial"/>
                <a:cs typeface="Arial"/>
              </a:endParaRPr>
            </a:p>
          </p:txBody>
        </p:sp>
      </p:grpSp>
      <p:grpSp>
        <p:nvGrpSpPr>
          <p:cNvPr id="346" name="Google Shape;346;p27"/>
          <p:cNvGrpSpPr/>
          <p:nvPr/>
        </p:nvGrpSpPr>
        <p:grpSpPr>
          <a:xfrm>
            <a:off x="6325759" y="1714500"/>
            <a:ext cx="5350038" cy="4191000"/>
            <a:chOff x="4238625" y="1714500"/>
            <a:chExt cx="3619500" cy="4191000"/>
          </a:xfrm>
        </p:grpSpPr>
        <p:sp>
          <p:nvSpPr>
            <p:cNvPr id="347" name="Google Shape;347;p27"/>
            <p:cNvSpPr/>
            <p:nvPr/>
          </p:nvSpPr>
          <p:spPr>
            <a:xfrm>
              <a:off x="4238625" y="1714500"/>
              <a:ext cx="3619500" cy="4191000"/>
            </a:xfrm>
            <a:prstGeom prst="roundRect">
              <a:avLst>
                <a:gd name="adj" fmla="val 2105"/>
              </a:avLst>
            </a:prstGeom>
            <a:solidFill>
              <a:srgbClr val="FDFDFD"/>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48" name="Google Shape;348;p27"/>
            <p:cNvSpPr txBox="1"/>
            <p:nvPr/>
          </p:nvSpPr>
          <p:spPr>
            <a:xfrm>
              <a:off x="4381500" y="1857375"/>
              <a:ext cx="3333900" cy="3905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High-Pressure Trips (HP)</a:t>
              </a:r>
              <a:endParaRPr sz="1600" b="1">
                <a:solidFill>
                  <a:srgbClr val="FC4421"/>
                </a:solidFill>
                <a:latin typeface="Arial"/>
                <a:ea typeface="Arial"/>
                <a:cs typeface="Arial"/>
                <a:sym typeface="Arial"/>
              </a:endParaRPr>
            </a:p>
            <a:p>
              <a:pPr marL="0" lvl="0" indent="0" algn="l" rtl="0">
                <a:spcBef>
                  <a:spcPts val="750"/>
                </a:spcBef>
                <a:spcAft>
                  <a:spcPts val="0"/>
                </a:spcAft>
                <a:buNone/>
              </a:pPr>
              <a:r>
                <a:rPr lang="en-GB" sz="1600" b="0">
                  <a:solidFill>
                    <a:srgbClr val="555555"/>
                  </a:solidFill>
                  <a:latin typeface="Arial"/>
                  <a:ea typeface="Arial"/>
                  <a:cs typeface="Arial"/>
                  <a:sym typeface="Arial"/>
                </a:rPr>
                <a:t>Occurs when refrigerant pressure rises above the safe limit, typically due to poor heat rejection.</a:t>
              </a:r>
              <a:endParaRPr sz="1600" b="0">
                <a:solidFill>
                  <a:srgbClr val="555555"/>
                </a:solidFill>
                <a:latin typeface="Arial"/>
                <a:ea typeface="Arial"/>
                <a:cs typeface="Arial"/>
              </a:endParaRPr>
            </a:p>
            <a:p>
              <a:pPr marL="0" lvl="0" indent="0" algn="l" rtl="0">
                <a:spcBef>
                  <a:spcPts val="900"/>
                </a:spcBef>
                <a:spcAft>
                  <a:spcPts val="0"/>
                </a:spcAft>
                <a:buNone/>
              </a:pPr>
              <a:r>
                <a:rPr lang="en-GB" sz="1600" b="1">
                  <a:solidFill>
                    <a:srgbClr val="333333"/>
                  </a:solidFill>
                  <a:latin typeface="Arial"/>
                  <a:ea typeface="Arial"/>
                  <a:cs typeface="Arial"/>
                  <a:sym typeface="Arial"/>
                </a:rPr>
                <a:t>Common Causes:</a:t>
              </a:r>
              <a:endParaRPr sz="1600" b="1">
                <a:solidFill>
                  <a:srgbClr val="333333"/>
                </a:solidFill>
                <a:latin typeface="Arial"/>
                <a:ea typeface="Arial"/>
                <a:cs typeface="Arial"/>
              </a:endParaRPr>
            </a:p>
            <a:p>
              <a:pPr marL="457200" lvl="0" indent="-292100" algn="l" rtl="0">
                <a:spcBef>
                  <a:spcPts val="300"/>
                </a:spcBef>
                <a:spcAft>
                  <a:spcPts val="0"/>
                </a:spcAft>
                <a:buClr>
                  <a:srgbClr val="555555"/>
                </a:buClr>
                <a:buSzPts val="1000"/>
                <a:buFont typeface="Arial"/>
                <a:buChar char="●"/>
              </a:pPr>
              <a:r>
                <a:rPr lang="en-GB" sz="1600">
                  <a:solidFill>
                    <a:srgbClr val="555555"/>
                  </a:solidFill>
                  <a:latin typeface="Arial"/>
                  <a:ea typeface="Arial"/>
                  <a:cs typeface="Arial"/>
                  <a:sym typeface="Arial"/>
                </a:rPr>
                <a:t>Low water flow through condenser</a:t>
              </a:r>
              <a:endParaRPr sz="1600">
                <a:solidFill>
                  <a:srgbClr val="555555"/>
                </a:solidFill>
                <a:latin typeface="Arial"/>
                <a:ea typeface="Arial"/>
                <a:cs typeface="Arial"/>
              </a:endParaRPr>
            </a:p>
            <a:p>
              <a:pPr marL="457200" lvl="0" indent="-292100" algn="l" rtl="0">
                <a:spcBef>
                  <a:spcPts val="225"/>
                </a:spcBef>
                <a:spcAft>
                  <a:spcPts val="0"/>
                </a:spcAft>
                <a:buClr>
                  <a:srgbClr val="555555"/>
                </a:buClr>
                <a:buSzPts val="1000"/>
                <a:buFont typeface="Arial"/>
                <a:buChar char="●"/>
              </a:pPr>
              <a:r>
                <a:rPr lang="en-GB" sz="1600">
                  <a:solidFill>
                    <a:srgbClr val="555555"/>
                  </a:solidFill>
                  <a:latin typeface="Arial"/>
                  <a:ea typeface="Arial"/>
                  <a:cs typeface="Arial"/>
                  <a:sym typeface="Arial"/>
                </a:rPr>
                <a:t>Blocked strainers / heat exchanger</a:t>
              </a:r>
              <a:endParaRPr sz="1600">
                <a:solidFill>
                  <a:srgbClr val="555555"/>
                </a:solidFill>
                <a:latin typeface="Arial"/>
                <a:ea typeface="Arial"/>
                <a:cs typeface="Arial"/>
              </a:endParaRPr>
            </a:p>
            <a:p>
              <a:pPr marL="457200" lvl="0" indent="-292100" algn="l" rtl="0">
                <a:spcBef>
                  <a:spcPts val="225"/>
                </a:spcBef>
                <a:spcAft>
                  <a:spcPts val="0"/>
                </a:spcAft>
                <a:buClr>
                  <a:srgbClr val="555555"/>
                </a:buClr>
                <a:buSzPts val="1000"/>
                <a:buFont typeface="Arial"/>
                <a:buChar char="●"/>
              </a:pPr>
              <a:r>
                <a:rPr lang="en-GB" sz="1600">
                  <a:solidFill>
                    <a:srgbClr val="555555"/>
                  </a:solidFill>
                  <a:latin typeface="Arial"/>
                  <a:ea typeface="Arial"/>
                  <a:cs typeface="Arial"/>
                  <a:sym typeface="Arial"/>
                </a:rPr>
                <a:t>Air trapped in the heating system</a:t>
              </a:r>
              <a:endParaRPr sz="1600">
                <a:solidFill>
                  <a:srgbClr val="555555"/>
                </a:solidFill>
                <a:latin typeface="Arial"/>
                <a:ea typeface="Arial"/>
                <a:cs typeface="Arial"/>
              </a:endParaRPr>
            </a:p>
            <a:p>
              <a:pPr marL="457200" lvl="0" indent="-292100" algn="l" rtl="0">
                <a:spcBef>
                  <a:spcPts val="225"/>
                </a:spcBef>
                <a:spcAft>
                  <a:spcPts val="0"/>
                </a:spcAft>
                <a:buClr>
                  <a:srgbClr val="555555"/>
                </a:buClr>
                <a:buSzPts val="1000"/>
                <a:buFont typeface="Arial"/>
                <a:buChar char="●"/>
              </a:pPr>
              <a:r>
                <a:rPr lang="en-GB" sz="1600">
                  <a:solidFill>
                    <a:srgbClr val="555555"/>
                  </a:solidFill>
                  <a:latin typeface="Arial"/>
                  <a:ea typeface="Arial"/>
                  <a:cs typeface="Arial"/>
                  <a:sym typeface="Arial"/>
                </a:rPr>
                <a:t>Closed valves / wrong pump settings</a:t>
              </a:r>
              <a:endParaRPr sz="1600">
                <a:solidFill>
                  <a:srgbClr val="555555"/>
                </a:solidFill>
                <a:latin typeface="Arial"/>
                <a:ea typeface="Arial"/>
                <a:cs typeface="Arial"/>
              </a:endParaRPr>
            </a:p>
            <a:p>
              <a:pPr marL="457200" lvl="0" indent="-292100" algn="l" rtl="0">
                <a:spcBef>
                  <a:spcPts val="225"/>
                </a:spcBef>
                <a:spcAft>
                  <a:spcPts val="0"/>
                </a:spcAft>
                <a:buClr>
                  <a:srgbClr val="555555"/>
                </a:buClr>
                <a:buSzPts val="1000"/>
                <a:buFont typeface="Arial"/>
                <a:buChar char="●"/>
              </a:pPr>
              <a:r>
                <a:rPr lang="en-GB" sz="1600">
                  <a:solidFill>
                    <a:srgbClr val="555555"/>
                  </a:solidFill>
                  <a:latin typeface="Arial"/>
                  <a:ea typeface="Arial"/>
                  <a:cs typeface="Arial"/>
                  <a:sym typeface="Arial"/>
                </a:rPr>
                <a:t>Overcharged refrigerant charge</a:t>
              </a:r>
              <a:endParaRPr sz="1600">
                <a:solidFill>
                  <a:srgbClr val="555555"/>
                </a:solidFill>
                <a:latin typeface="Arial"/>
                <a:ea typeface="Arial"/>
                <a:cs typeface="Arial"/>
              </a:endParaRPr>
            </a:p>
            <a:p>
              <a:pPr marL="0" lvl="0" indent="0" algn="l" rtl="0">
                <a:spcBef>
                  <a:spcPts val="900"/>
                </a:spcBef>
                <a:spcAft>
                  <a:spcPts val="0"/>
                </a:spcAft>
                <a:buNone/>
              </a:pPr>
              <a:r>
                <a:rPr lang="en-GB" sz="1600" b="1">
                  <a:solidFill>
                    <a:srgbClr val="333333"/>
                  </a:solidFill>
                  <a:latin typeface="Arial"/>
                  <a:ea typeface="Arial"/>
                  <a:cs typeface="Arial"/>
                  <a:sym typeface="Arial"/>
                </a:rPr>
                <a:t>Key Symptoms:</a:t>
              </a:r>
              <a:endParaRPr sz="1600" b="1">
                <a:solidFill>
                  <a:srgbClr val="333333"/>
                </a:solidFill>
                <a:latin typeface="Arial"/>
                <a:ea typeface="Arial"/>
                <a:cs typeface="Arial"/>
              </a:endParaRPr>
            </a:p>
            <a:p>
              <a:pPr marL="457200" lvl="0" indent="-292100" algn="l" rtl="0">
                <a:spcBef>
                  <a:spcPts val="300"/>
                </a:spcBef>
                <a:spcAft>
                  <a:spcPts val="0"/>
                </a:spcAft>
                <a:buClr>
                  <a:srgbClr val="555555"/>
                </a:buClr>
                <a:buSzPts val="1000"/>
                <a:buFont typeface="Arial"/>
                <a:buChar char="●"/>
              </a:pPr>
              <a:r>
                <a:rPr lang="en-GB" sz="1600">
                  <a:solidFill>
                    <a:srgbClr val="555555"/>
                  </a:solidFill>
                  <a:latin typeface="Arial"/>
                  <a:ea typeface="Arial"/>
                  <a:cs typeface="Arial"/>
                  <a:sym typeface="Arial"/>
                </a:rPr>
                <a:t>Immediate compressor shutdown</a:t>
              </a:r>
              <a:endParaRPr sz="1600">
                <a:solidFill>
                  <a:srgbClr val="555555"/>
                </a:solidFill>
                <a:latin typeface="Arial"/>
                <a:ea typeface="Arial"/>
                <a:cs typeface="Arial"/>
              </a:endParaRPr>
            </a:p>
            <a:p>
              <a:pPr marL="457200" lvl="0" indent="-292100" algn="l" rtl="0">
                <a:spcBef>
                  <a:spcPts val="225"/>
                </a:spcBef>
                <a:spcAft>
                  <a:spcPts val="0"/>
                </a:spcAft>
                <a:buClr>
                  <a:srgbClr val="555555"/>
                </a:buClr>
                <a:buSzPts val="1000"/>
                <a:buFont typeface="Arial"/>
                <a:buChar char="●"/>
              </a:pPr>
              <a:r>
                <a:rPr lang="en-GB" sz="1600">
                  <a:solidFill>
                    <a:srgbClr val="555555"/>
                  </a:solidFill>
                  <a:latin typeface="Arial"/>
                  <a:ea typeface="Arial"/>
                  <a:cs typeface="Arial"/>
                  <a:sym typeface="Arial"/>
                </a:rPr>
                <a:t>Abnormally high flow temperatures</a:t>
              </a:r>
              <a:endParaRPr sz="1600">
                <a:solidFill>
                  <a:srgbClr val="555555"/>
                </a:solidFill>
                <a:latin typeface="Arial"/>
                <a:ea typeface="Arial"/>
                <a:cs typeface="Arial"/>
              </a:endParaRPr>
            </a:p>
            <a:p>
              <a:pPr marL="457200" lvl="0" indent="-292100" algn="l" rtl="0">
                <a:spcBef>
                  <a:spcPts val="225"/>
                </a:spcBef>
                <a:spcAft>
                  <a:spcPts val="225"/>
                </a:spcAft>
                <a:buClr>
                  <a:srgbClr val="555555"/>
                </a:buClr>
                <a:buSzPts val="1000"/>
                <a:buFont typeface="Arial"/>
                <a:buChar char="●"/>
              </a:pPr>
              <a:r>
                <a:rPr lang="en-GB" sz="1600">
                  <a:solidFill>
                    <a:srgbClr val="555555"/>
                  </a:solidFill>
                  <a:latin typeface="Arial"/>
                  <a:ea typeface="Arial"/>
                  <a:cs typeface="Arial"/>
                  <a:sym typeface="Arial"/>
                </a:rPr>
                <a:t>Noisy or heavy operation</a:t>
              </a:r>
              <a:endParaRPr sz="1600">
                <a:solidFill>
                  <a:srgbClr val="555555"/>
                </a:solidFill>
                <a:latin typeface="Arial"/>
                <a:ea typeface="Arial"/>
                <a:cs typeface="Arial"/>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41">
          <a:extLst>
            <a:ext uri="{FF2B5EF4-FFF2-40B4-BE49-F238E27FC236}">
              <a16:creationId xmlns:a16="http://schemas.microsoft.com/office/drawing/2014/main" id="{F5B5DC5F-FF13-2A64-4512-C31A2BBE939E}"/>
            </a:ext>
          </a:extLst>
        </p:cNvPr>
        <p:cNvGrpSpPr/>
        <p:nvPr/>
      </p:nvGrpSpPr>
      <p:grpSpPr>
        <a:xfrm>
          <a:off x="0" y="0"/>
          <a:ext cx="0" cy="0"/>
          <a:chOff x="0" y="0"/>
          <a:chExt cx="0" cy="0"/>
        </a:xfrm>
      </p:grpSpPr>
      <p:sp>
        <p:nvSpPr>
          <p:cNvPr id="342" name="Google Shape;342;p27">
            <a:extLst>
              <a:ext uri="{FF2B5EF4-FFF2-40B4-BE49-F238E27FC236}">
                <a16:creationId xmlns:a16="http://schemas.microsoft.com/office/drawing/2014/main" id="{B46F77B2-52BA-B313-3BD6-0AAECED24B91}"/>
              </a:ext>
            </a:extLst>
          </p:cNvPr>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a:solidFill>
                  <a:srgbClr val="FC4421"/>
                </a:solidFill>
              </a:rPr>
              <a:t>Heat pump pressure trips: low and high pressure</a:t>
            </a:r>
            <a:endParaRPr/>
          </a:p>
        </p:txBody>
      </p:sp>
      <p:grpSp>
        <p:nvGrpSpPr>
          <p:cNvPr id="349" name="Google Shape;349;p27">
            <a:extLst>
              <a:ext uri="{FF2B5EF4-FFF2-40B4-BE49-F238E27FC236}">
                <a16:creationId xmlns:a16="http://schemas.microsoft.com/office/drawing/2014/main" id="{6BE28865-6C3C-D76A-99F7-3A00A85AE848}"/>
              </a:ext>
            </a:extLst>
          </p:cNvPr>
          <p:cNvGrpSpPr/>
          <p:nvPr/>
        </p:nvGrpSpPr>
        <p:grpSpPr>
          <a:xfrm>
            <a:off x="345537" y="1714500"/>
            <a:ext cx="11370213" cy="4191000"/>
            <a:chOff x="8096250" y="1714500"/>
            <a:chExt cx="3619500" cy="4191000"/>
          </a:xfrm>
        </p:grpSpPr>
        <p:sp>
          <p:nvSpPr>
            <p:cNvPr id="350" name="Google Shape;350;p27">
              <a:extLst>
                <a:ext uri="{FF2B5EF4-FFF2-40B4-BE49-F238E27FC236}">
                  <a16:creationId xmlns:a16="http://schemas.microsoft.com/office/drawing/2014/main" id="{B0851143-9FE1-AB62-3EF9-CA2F3BA9DE86}"/>
                </a:ext>
              </a:extLst>
            </p:cNvPr>
            <p:cNvSpPr/>
            <p:nvPr/>
          </p:nvSpPr>
          <p:spPr>
            <a:xfrm>
              <a:off x="8096250" y="1714500"/>
              <a:ext cx="3619500" cy="4191000"/>
            </a:xfrm>
            <a:prstGeom prst="roundRect">
              <a:avLst>
                <a:gd name="adj" fmla="val 2105"/>
              </a:avLst>
            </a:prstGeom>
            <a:solidFill>
              <a:srgbClr val="FFF8F6"/>
            </a:solidFill>
            <a:ln w="14300" cap="flat" cmpd="sng">
              <a:solidFill>
                <a:srgbClr val="FC4421"/>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51" name="Google Shape;351;p27">
              <a:extLst>
                <a:ext uri="{FF2B5EF4-FFF2-40B4-BE49-F238E27FC236}">
                  <a16:creationId xmlns:a16="http://schemas.microsoft.com/office/drawing/2014/main" id="{F5586975-E030-F737-EA1F-E4355BEE5F36}"/>
                </a:ext>
              </a:extLst>
            </p:cNvPr>
            <p:cNvSpPr txBox="1"/>
            <p:nvPr/>
          </p:nvSpPr>
          <p:spPr>
            <a:xfrm>
              <a:off x="8239125" y="1857375"/>
              <a:ext cx="3333900" cy="3905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dirty="0">
                  <a:solidFill>
                    <a:srgbClr val="FC4421"/>
                  </a:solidFill>
                  <a:latin typeface="Arial"/>
                  <a:ea typeface="Arial"/>
                  <a:cs typeface="Arial"/>
                  <a:sym typeface="Arial"/>
                </a:rPr>
                <a:t>Investigate Hydraulics First</a:t>
              </a:r>
              <a:endParaRPr lang="en-US" sz="1800" b="1" dirty="0">
                <a:solidFill>
                  <a:srgbClr val="FC4421"/>
                </a:solidFill>
                <a:latin typeface="Arial"/>
                <a:ea typeface="Arial"/>
                <a:cs typeface="Arial"/>
              </a:endParaRPr>
            </a:p>
            <a:p>
              <a:pPr marL="0" lvl="0" indent="0" algn="l" rtl="0">
                <a:spcBef>
                  <a:spcPts val="750"/>
                </a:spcBef>
                <a:spcAft>
                  <a:spcPts val="0"/>
                </a:spcAft>
                <a:buNone/>
              </a:pPr>
              <a:r>
                <a:rPr lang="en-GB" sz="1800" b="1" dirty="0">
                  <a:solidFill>
                    <a:srgbClr val="333333"/>
                  </a:solidFill>
                  <a:latin typeface="Arial"/>
                  <a:ea typeface="Arial"/>
                  <a:cs typeface="Arial"/>
                  <a:sym typeface="Arial"/>
                </a:rPr>
                <a:t>Most pressure trips are caused by water circulation issues, NOT refrigerant faults!</a:t>
              </a:r>
              <a:endParaRPr sz="1800" b="1" dirty="0">
                <a:solidFill>
                  <a:srgbClr val="333333"/>
                </a:solidFill>
                <a:latin typeface="Arial"/>
                <a:ea typeface="Arial"/>
                <a:cs typeface="Arial"/>
              </a:endParaRPr>
            </a:p>
            <a:p>
              <a:pPr marL="0" lvl="0" indent="0" algn="l" rtl="0">
                <a:spcBef>
                  <a:spcPts val="900"/>
                </a:spcBef>
                <a:spcAft>
                  <a:spcPts val="0"/>
                </a:spcAft>
                <a:buNone/>
              </a:pPr>
              <a:r>
                <a:rPr lang="en-GB" sz="1800" b="1" dirty="0">
                  <a:solidFill>
                    <a:srgbClr val="FC4421"/>
                  </a:solidFill>
                  <a:latin typeface="Arial"/>
                  <a:ea typeface="Arial"/>
                  <a:cs typeface="Arial"/>
                  <a:sym typeface="Arial"/>
                </a:rPr>
                <a:t>Essential Pre-Checklist:</a:t>
              </a:r>
              <a:endParaRPr sz="1800" b="1" dirty="0">
                <a:solidFill>
                  <a:srgbClr val="FC4421"/>
                </a:solidFill>
                <a:latin typeface="Arial"/>
                <a:ea typeface="Arial"/>
                <a:cs typeface="Arial"/>
              </a:endParaRPr>
            </a:p>
            <a:p>
              <a:pPr marL="457200" lvl="0" indent="-292100" algn="l" rtl="0">
                <a:spcBef>
                  <a:spcPts val="600"/>
                </a:spcBef>
                <a:spcAft>
                  <a:spcPts val="0"/>
                </a:spcAft>
                <a:buClr>
                  <a:srgbClr val="555555"/>
                </a:buClr>
                <a:buSzPts val="1000"/>
                <a:buFont typeface="Arial"/>
                <a:buChar char="●"/>
              </a:pPr>
              <a:r>
                <a:rPr lang="en-GB" sz="1800" b="1" dirty="0">
                  <a:solidFill>
                    <a:srgbClr val="555555"/>
                  </a:solidFill>
                  <a:latin typeface="Arial"/>
                  <a:ea typeface="Arial"/>
                  <a:cs typeface="Arial"/>
                  <a:sym typeface="Arial"/>
                </a:rPr>
                <a:t>System flow and pressure:</a:t>
              </a:r>
              <a:r>
                <a:rPr lang="en-GB" sz="1800" dirty="0">
                  <a:solidFill>
                    <a:srgbClr val="555555"/>
                  </a:solidFill>
                  <a:latin typeface="Arial"/>
                  <a:ea typeface="Arial"/>
                  <a:cs typeface="Arial"/>
                  <a:sym typeface="Arial"/>
                </a:rPr>
                <a:t> Ensure adequate flow rates.</a:t>
              </a:r>
              <a:endParaRPr sz="1800" dirty="0">
                <a:solidFill>
                  <a:srgbClr val="555555"/>
                </a:solidFill>
                <a:latin typeface="Arial"/>
                <a:ea typeface="Arial"/>
                <a:cs typeface="Arial"/>
              </a:endParaRPr>
            </a:p>
            <a:p>
              <a:pPr marL="457200" lvl="0" indent="-292100" algn="l" rtl="0">
                <a:spcBef>
                  <a:spcPts val="600"/>
                </a:spcBef>
                <a:spcAft>
                  <a:spcPts val="0"/>
                </a:spcAft>
                <a:buClr>
                  <a:srgbClr val="555555"/>
                </a:buClr>
                <a:buSzPts val="1000"/>
                <a:buFont typeface="Arial"/>
                <a:buChar char="●"/>
              </a:pPr>
              <a:r>
                <a:rPr lang="en-GB" sz="1800" b="1" dirty="0">
                  <a:solidFill>
                    <a:srgbClr val="555555"/>
                  </a:solidFill>
                  <a:latin typeface="Arial"/>
                  <a:ea typeface="Arial"/>
                  <a:cs typeface="Arial"/>
                  <a:sym typeface="Arial"/>
                </a:rPr>
                <a:t>Temperature split (ΔT):</a:t>
              </a:r>
              <a:r>
                <a:rPr lang="en-GB" sz="1800" dirty="0">
                  <a:solidFill>
                    <a:srgbClr val="555555"/>
                  </a:solidFill>
                  <a:latin typeface="Arial"/>
                  <a:ea typeface="Arial"/>
                  <a:cs typeface="Arial"/>
                  <a:sym typeface="Arial"/>
                </a:rPr>
                <a:t> Check flow and return.</a:t>
              </a:r>
              <a:endParaRPr sz="1800" dirty="0">
                <a:solidFill>
                  <a:srgbClr val="555555"/>
                </a:solidFill>
                <a:latin typeface="Arial"/>
                <a:ea typeface="Arial"/>
                <a:cs typeface="Arial"/>
              </a:endParaRPr>
            </a:p>
            <a:p>
              <a:pPr marL="457200" lvl="0" indent="-292100" algn="l" rtl="0">
                <a:spcBef>
                  <a:spcPts val="600"/>
                </a:spcBef>
                <a:spcAft>
                  <a:spcPts val="0"/>
                </a:spcAft>
                <a:buClr>
                  <a:srgbClr val="555555"/>
                </a:buClr>
                <a:buSzPts val="1000"/>
                <a:buFont typeface="Arial"/>
                <a:buChar char="●"/>
              </a:pPr>
              <a:r>
                <a:rPr lang="en-GB" sz="1800" b="1" dirty="0">
                  <a:solidFill>
                    <a:srgbClr val="555555"/>
                  </a:solidFill>
                  <a:latin typeface="Arial"/>
                  <a:ea typeface="Arial"/>
                  <a:cs typeface="Arial"/>
                  <a:sym typeface="Arial"/>
                </a:rPr>
                <a:t>Air and blockages:</a:t>
              </a:r>
              <a:r>
                <a:rPr lang="en-GB" sz="1800" dirty="0">
                  <a:solidFill>
                    <a:srgbClr val="555555"/>
                  </a:solidFill>
                  <a:latin typeface="Arial"/>
                  <a:ea typeface="Arial"/>
                  <a:cs typeface="Arial"/>
                  <a:sym typeface="Arial"/>
                </a:rPr>
                <a:t> Bleed air and check magnetic filters.</a:t>
              </a:r>
              <a:endParaRPr sz="1800" dirty="0">
                <a:solidFill>
                  <a:srgbClr val="555555"/>
                </a:solidFill>
                <a:latin typeface="Arial"/>
                <a:ea typeface="Arial"/>
                <a:cs typeface="Arial"/>
              </a:endParaRPr>
            </a:p>
            <a:p>
              <a:pPr marL="457200" lvl="0" indent="-292100" algn="l" rtl="0">
                <a:spcBef>
                  <a:spcPts val="600"/>
                </a:spcBef>
                <a:spcAft>
                  <a:spcPts val="0"/>
                </a:spcAft>
                <a:buClr>
                  <a:srgbClr val="555555"/>
                </a:buClr>
                <a:buSzPts val="1000"/>
                <a:buFont typeface="Arial"/>
                <a:buChar char="●"/>
              </a:pPr>
              <a:r>
                <a:rPr lang="en-GB" sz="1800" b="1" dirty="0">
                  <a:solidFill>
                    <a:srgbClr val="555555"/>
                  </a:solidFill>
                  <a:latin typeface="Arial"/>
                  <a:ea typeface="Arial"/>
                  <a:cs typeface="Arial"/>
                  <a:sym typeface="Arial"/>
                </a:rPr>
                <a:t>Valves and pumps:</a:t>
              </a:r>
              <a:r>
                <a:rPr lang="en-GB" sz="1800" dirty="0">
                  <a:solidFill>
                    <a:srgbClr val="555555"/>
                  </a:solidFill>
                  <a:latin typeface="Arial"/>
                  <a:ea typeface="Arial"/>
                  <a:cs typeface="Arial"/>
                  <a:sym typeface="Arial"/>
                </a:rPr>
                <a:t> Ensure isolation valves are fully open.</a:t>
              </a:r>
              <a:endParaRPr sz="1800" dirty="0">
                <a:solidFill>
                  <a:srgbClr val="555555"/>
                </a:solidFill>
                <a:latin typeface="Arial"/>
                <a:ea typeface="Arial"/>
                <a:cs typeface="Arial"/>
              </a:endParaRPr>
            </a:p>
            <a:p>
              <a:pPr marL="0" lvl="0" indent="0" algn="l" rtl="0">
                <a:spcBef>
                  <a:spcPts val="900"/>
                </a:spcBef>
                <a:spcAft>
                  <a:spcPts val="0"/>
                </a:spcAft>
                <a:buNone/>
              </a:pPr>
              <a:r>
                <a:rPr lang="en-GB" sz="1800" b="0" dirty="0">
                  <a:solidFill>
                    <a:srgbClr val="666666"/>
                  </a:solidFill>
                  <a:latin typeface="Arial"/>
                  <a:ea typeface="Arial"/>
                  <a:cs typeface="Arial"/>
                  <a:sym typeface="Arial"/>
                </a:rPr>
                <a:t>Rule of thumb: Always rule out water circulation issues before calling an F-Gas engineer.</a:t>
              </a:r>
              <a:endParaRPr sz="950" b="0" dirty="0">
                <a:solidFill>
                  <a:srgbClr val="666666"/>
                </a:solidFill>
                <a:latin typeface="Arial"/>
                <a:ea typeface="Arial"/>
                <a:cs typeface="Arial"/>
              </a:endParaRPr>
            </a:p>
          </p:txBody>
        </p:sp>
      </p:grpSp>
    </p:spTree>
    <p:extLst>
      <p:ext uri="{BB962C8B-B14F-4D97-AF65-F5344CB8AC3E}">
        <p14:creationId xmlns:p14="http://schemas.microsoft.com/office/powerpoint/2010/main" val="20623401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28"/>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r>
              <a:rPr lang="en-GB" sz="3200">
                <a:solidFill>
                  <a:srgbClr val="FC4421"/>
                </a:solidFill>
              </a:rPr>
              <a:t>Refrigerant leaks and sensor faults</a:t>
            </a:r>
            <a:r>
              <a:rPr lang="en-GB" sz="3200"/>
              <a:t> (Slide 1 of 2)</a:t>
            </a:r>
            <a:endParaRPr/>
          </a:p>
        </p:txBody>
      </p:sp>
      <p:grpSp>
        <p:nvGrpSpPr>
          <p:cNvPr id="359" name="Google Shape;359;p28"/>
          <p:cNvGrpSpPr/>
          <p:nvPr/>
        </p:nvGrpSpPr>
        <p:grpSpPr>
          <a:xfrm>
            <a:off x="381000" y="1714500"/>
            <a:ext cx="10929711" cy="2000100"/>
            <a:chOff x="381000" y="1714500"/>
            <a:chExt cx="3619500" cy="2000100"/>
          </a:xfrm>
        </p:grpSpPr>
        <p:sp>
          <p:nvSpPr>
            <p:cNvPr id="360" name="Google Shape;360;p28"/>
            <p:cNvSpPr/>
            <p:nvPr/>
          </p:nvSpPr>
          <p:spPr>
            <a:xfrm>
              <a:off x="381000" y="1714500"/>
              <a:ext cx="3619500" cy="2000100"/>
            </a:xfrm>
            <a:prstGeom prst="roundRect">
              <a:avLst>
                <a:gd name="adj" fmla="val 3809"/>
              </a:avLst>
            </a:prstGeom>
            <a:solidFill>
              <a:srgbClr val="FDFDFD"/>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61" name="Google Shape;361;p28"/>
            <p:cNvSpPr txBox="1"/>
            <p:nvPr/>
          </p:nvSpPr>
          <p:spPr>
            <a:xfrm>
              <a:off x="476250" y="1809750"/>
              <a:ext cx="3429000" cy="18096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1. Refrigerant Leaks and Performance</a:t>
              </a:r>
              <a:endParaRPr lang="en-US" sz="1600" b="1">
                <a:solidFill>
                  <a:srgbClr val="FC4421"/>
                </a:solidFill>
                <a:latin typeface="Arial"/>
                <a:ea typeface="Arial"/>
                <a:cs typeface="Arial"/>
              </a:endParaRPr>
            </a:p>
            <a:p>
              <a:pPr marL="0" lvl="0" indent="0" algn="l" rtl="0">
                <a:spcBef>
                  <a:spcPts val="450"/>
                </a:spcBef>
                <a:spcAft>
                  <a:spcPts val="0"/>
                </a:spcAft>
                <a:buNone/>
              </a:pPr>
              <a:r>
                <a:rPr lang="en-GB" sz="1600" b="1">
                  <a:solidFill>
                    <a:srgbClr val="333333"/>
                  </a:solidFill>
                  <a:latin typeface="Arial"/>
                  <a:ea typeface="Arial"/>
                  <a:cs typeface="Arial"/>
                  <a:sym typeface="Arial"/>
                </a:rPr>
                <a:t>Symptoms:</a:t>
              </a:r>
              <a:endParaRPr sz="1600" b="1">
                <a:solidFill>
                  <a:srgbClr val="333333"/>
                </a:solidFill>
                <a:latin typeface="Arial"/>
                <a:ea typeface="Arial"/>
                <a:cs typeface="Arial"/>
              </a:endParaRPr>
            </a:p>
            <a:p>
              <a:pPr marL="0" lvl="0" indent="0" algn="l" rtl="0">
                <a:spcBef>
                  <a:spcPts val="150"/>
                </a:spcBef>
                <a:spcAft>
                  <a:spcPts val="0"/>
                </a:spcAft>
                <a:buNone/>
              </a:pPr>
              <a:r>
                <a:rPr lang="en-GB" sz="1600" b="0">
                  <a:solidFill>
                    <a:srgbClr val="555555"/>
                  </a:solidFill>
                  <a:latin typeface="Arial"/>
                  <a:ea typeface="Arial"/>
                  <a:cs typeface="Arial"/>
                  <a:sym typeface="Arial"/>
                </a:rPr>
                <a:t>Reduced capacity, longer run times, poor CoP, evaporator icing, repeated low-pressure trips, and increased electricity consumption.</a:t>
              </a:r>
              <a:endParaRPr sz="1600" b="0">
                <a:solidFill>
                  <a:srgbClr val="555555"/>
                </a:solidFill>
                <a:latin typeface="Arial"/>
                <a:ea typeface="Arial"/>
                <a:cs typeface="Arial"/>
              </a:endParaRPr>
            </a:p>
            <a:p>
              <a:pPr marL="0" lvl="0" indent="0" algn="l" rtl="0">
                <a:spcBef>
                  <a:spcPts val="600"/>
                </a:spcBef>
                <a:spcAft>
                  <a:spcPts val="0"/>
                </a:spcAft>
                <a:buNone/>
              </a:pPr>
              <a:r>
                <a:rPr lang="en-GB" sz="1600" b="1">
                  <a:solidFill>
                    <a:srgbClr val="333333"/>
                  </a:solidFill>
                  <a:latin typeface="Arial"/>
                  <a:ea typeface="Arial"/>
                  <a:cs typeface="Arial"/>
                  <a:sym typeface="Arial"/>
                </a:rPr>
                <a:t>Causes:</a:t>
              </a:r>
              <a:endParaRPr sz="1600" b="1">
                <a:solidFill>
                  <a:srgbClr val="333333"/>
                </a:solidFill>
                <a:latin typeface="Arial"/>
                <a:ea typeface="Arial"/>
                <a:cs typeface="Arial"/>
              </a:endParaRPr>
            </a:p>
            <a:p>
              <a:pPr marL="0" lvl="0" indent="0" algn="l" rtl="0">
                <a:spcBef>
                  <a:spcPts val="150"/>
                </a:spcBef>
                <a:spcAft>
                  <a:spcPts val="0"/>
                </a:spcAft>
                <a:buNone/>
              </a:pPr>
              <a:r>
                <a:rPr lang="en-GB" sz="1600" b="0">
                  <a:solidFill>
                    <a:srgbClr val="555555"/>
                  </a:solidFill>
                  <a:latin typeface="Arial"/>
                  <a:ea typeface="Arial"/>
                  <a:cs typeface="Arial"/>
                  <a:sym typeface="Arial"/>
                </a:rPr>
                <a:t>Poor installation, damaged pipework, vibration, corrosion, failed joints, or loose connections.</a:t>
              </a:r>
              <a:endParaRPr sz="1600" b="0">
                <a:solidFill>
                  <a:srgbClr val="555555"/>
                </a:solidFill>
                <a:latin typeface="Arial"/>
                <a:ea typeface="Arial"/>
                <a:cs typeface="Arial"/>
              </a:endParaRPr>
            </a:p>
          </p:txBody>
        </p:sp>
      </p:grpSp>
      <p:grpSp>
        <p:nvGrpSpPr>
          <p:cNvPr id="362" name="Google Shape;362;p28"/>
          <p:cNvGrpSpPr/>
          <p:nvPr/>
        </p:nvGrpSpPr>
        <p:grpSpPr>
          <a:xfrm>
            <a:off x="381000" y="3905250"/>
            <a:ext cx="10929713" cy="2000100"/>
            <a:chOff x="381000" y="3905250"/>
            <a:chExt cx="3619500" cy="2000100"/>
          </a:xfrm>
        </p:grpSpPr>
        <p:sp>
          <p:nvSpPr>
            <p:cNvPr id="363" name="Google Shape;363;p28"/>
            <p:cNvSpPr/>
            <p:nvPr/>
          </p:nvSpPr>
          <p:spPr>
            <a:xfrm>
              <a:off x="381000" y="3905250"/>
              <a:ext cx="3619500" cy="2000100"/>
            </a:xfrm>
            <a:prstGeom prst="roundRect">
              <a:avLst>
                <a:gd name="adj" fmla="val 3809"/>
              </a:avLst>
            </a:prstGeom>
            <a:solidFill>
              <a:srgbClr val="FDFDFD"/>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64" name="Google Shape;364;p28"/>
            <p:cNvSpPr txBox="1"/>
            <p:nvPr/>
          </p:nvSpPr>
          <p:spPr>
            <a:xfrm>
              <a:off x="476250" y="4000500"/>
              <a:ext cx="3429000" cy="18096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2. Regulation and Pressure Trips</a:t>
              </a:r>
              <a:endParaRPr lang="en-US" sz="1600" b="1">
                <a:solidFill>
                  <a:srgbClr val="FC4421"/>
                </a:solidFill>
                <a:latin typeface="Arial"/>
                <a:ea typeface="Arial"/>
                <a:cs typeface="Arial"/>
              </a:endParaRPr>
            </a:p>
            <a:p>
              <a:pPr marL="0" lvl="0" indent="0" algn="l" rtl="0">
                <a:spcBef>
                  <a:spcPts val="450"/>
                </a:spcBef>
                <a:spcAft>
                  <a:spcPts val="0"/>
                </a:spcAft>
                <a:buNone/>
              </a:pPr>
              <a:r>
                <a:rPr lang="en-GB" sz="1600" b="1">
                  <a:solidFill>
                    <a:srgbClr val="333333"/>
                  </a:solidFill>
                  <a:latin typeface="Arial"/>
                  <a:ea typeface="Arial"/>
                  <a:cs typeface="Arial"/>
                  <a:sym typeface="Arial"/>
                </a:rPr>
                <a:t>F-Gas Regulations:</a:t>
              </a:r>
              <a:endParaRPr sz="1600" b="1">
                <a:solidFill>
                  <a:srgbClr val="333333"/>
                </a:solidFill>
                <a:latin typeface="Arial"/>
                <a:ea typeface="Arial"/>
                <a:cs typeface="Arial"/>
              </a:endParaRPr>
            </a:p>
            <a:p>
              <a:pPr marL="0" lvl="0" indent="0" algn="l" rtl="0">
                <a:spcBef>
                  <a:spcPts val="150"/>
                </a:spcBef>
                <a:spcAft>
                  <a:spcPts val="0"/>
                </a:spcAft>
                <a:buNone/>
              </a:pPr>
              <a:r>
                <a:rPr lang="en-GB" sz="1600" b="0">
                  <a:solidFill>
                    <a:srgbClr val="555555"/>
                  </a:solidFill>
                  <a:latin typeface="Arial"/>
                  <a:ea typeface="Arial"/>
                  <a:cs typeface="Arial"/>
                  <a:sym typeface="Arial"/>
                </a:rPr>
                <a:t>The refrigerant circuit is sealed. Any leak detection, recovery, charging, or repair must only be performed by F-Gas certified personnel.</a:t>
              </a:r>
              <a:endParaRPr sz="1600" b="0">
                <a:solidFill>
                  <a:srgbClr val="555555"/>
                </a:solidFill>
                <a:latin typeface="Arial"/>
                <a:ea typeface="Arial"/>
                <a:cs typeface="Arial"/>
              </a:endParaRPr>
            </a:p>
            <a:p>
              <a:pPr marL="0" lvl="0" indent="0" algn="l" rtl="0">
                <a:spcBef>
                  <a:spcPts val="600"/>
                </a:spcBef>
                <a:spcAft>
                  <a:spcPts val="0"/>
                </a:spcAft>
                <a:buNone/>
              </a:pPr>
              <a:r>
                <a:rPr lang="en-GB" sz="1600" b="1">
                  <a:solidFill>
                    <a:srgbClr val="333333"/>
                  </a:solidFill>
                  <a:latin typeface="Arial"/>
                  <a:ea typeface="Arial"/>
                  <a:cs typeface="Arial"/>
                  <a:sym typeface="Arial"/>
                </a:rPr>
                <a:t>Pressure Trips:</a:t>
              </a:r>
              <a:endParaRPr sz="1600" b="1">
                <a:solidFill>
                  <a:srgbClr val="333333"/>
                </a:solidFill>
                <a:latin typeface="Arial"/>
                <a:ea typeface="Arial"/>
                <a:cs typeface="Arial"/>
              </a:endParaRPr>
            </a:p>
            <a:p>
              <a:pPr marL="0" lvl="0" indent="0" algn="l" rtl="0">
                <a:spcBef>
                  <a:spcPts val="150"/>
                </a:spcBef>
                <a:spcAft>
                  <a:spcPts val="0"/>
                </a:spcAft>
                <a:buNone/>
              </a:pPr>
              <a:r>
                <a:rPr lang="en-GB" sz="1600" b="0">
                  <a:solidFill>
                    <a:srgbClr val="555555"/>
                  </a:solidFill>
                  <a:latin typeface="Arial"/>
                  <a:ea typeface="Arial"/>
                  <a:cs typeface="Arial"/>
                  <a:sym typeface="Arial"/>
                </a:rPr>
                <a:t>Do not assume refrigerant charge is low. First eliminate water flow issues, blocked strainers, poor airflow, or pump faults.</a:t>
              </a:r>
              <a:endParaRPr sz="1600" b="0">
                <a:solidFill>
                  <a:srgbClr val="555555"/>
                </a:solidFill>
                <a:latin typeface="Arial"/>
                <a:ea typeface="Arial"/>
                <a:cs typeface="Arial"/>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56">
          <a:extLst>
            <a:ext uri="{FF2B5EF4-FFF2-40B4-BE49-F238E27FC236}">
              <a16:creationId xmlns:a16="http://schemas.microsoft.com/office/drawing/2014/main" id="{E7AA0CBD-595D-C9EE-F618-2D615EC08523}"/>
            </a:ext>
          </a:extLst>
        </p:cNvPr>
        <p:cNvGrpSpPr/>
        <p:nvPr/>
      </p:nvGrpSpPr>
      <p:grpSpPr>
        <a:xfrm>
          <a:off x="0" y="0"/>
          <a:ext cx="0" cy="0"/>
          <a:chOff x="0" y="0"/>
          <a:chExt cx="0" cy="0"/>
        </a:xfrm>
      </p:grpSpPr>
      <p:sp>
        <p:nvSpPr>
          <p:cNvPr id="357" name="Google Shape;357;p28">
            <a:extLst>
              <a:ext uri="{FF2B5EF4-FFF2-40B4-BE49-F238E27FC236}">
                <a16:creationId xmlns:a16="http://schemas.microsoft.com/office/drawing/2014/main" id="{40F94B52-CC54-25BD-528C-D651CB713448}"/>
              </a:ext>
            </a:extLst>
          </p:cNvPr>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r>
              <a:rPr lang="en-GB" sz="3200">
                <a:solidFill>
                  <a:srgbClr val="FC4421"/>
                </a:solidFill>
              </a:rPr>
              <a:t>Refrigerant leaks and sensor faults</a:t>
            </a:r>
            <a:r>
              <a:rPr lang="en-GB" sz="3200"/>
              <a:t> (Slide 2 of 2)</a:t>
            </a:r>
            <a:endParaRPr/>
          </a:p>
        </p:txBody>
      </p:sp>
      <p:grpSp>
        <p:nvGrpSpPr>
          <p:cNvPr id="365" name="Google Shape;365;p28">
            <a:extLst>
              <a:ext uri="{FF2B5EF4-FFF2-40B4-BE49-F238E27FC236}">
                <a16:creationId xmlns:a16="http://schemas.microsoft.com/office/drawing/2014/main" id="{0C322B48-AEA7-CFE7-C387-7170498CF21F}"/>
              </a:ext>
            </a:extLst>
          </p:cNvPr>
          <p:cNvGrpSpPr/>
          <p:nvPr/>
        </p:nvGrpSpPr>
        <p:grpSpPr>
          <a:xfrm>
            <a:off x="369631" y="1714500"/>
            <a:ext cx="11352934" cy="2000100"/>
            <a:chOff x="4191000" y="1714500"/>
            <a:chExt cx="3619500" cy="2000100"/>
          </a:xfrm>
        </p:grpSpPr>
        <p:sp>
          <p:nvSpPr>
            <p:cNvPr id="366" name="Google Shape;366;p28">
              <a:extLst>
                <a:ext uri="{FF2B5EF4-FFF2-40B4-BE49-F238E27FC236}">
                  <a16:creationId xmlns:a16="http://schemas.microsoft.com/office/drawing/2014/main" id="{2F16F67D-5241-4454-03EA-A5BFDD68C1A8}"/>
                </a:ext>
              </a:extLst>
            </p:cNvPr>
            <p:cNvSpPr/>
            <p:nvPr/>
          </p:nvSpPr>
          <p:spPr>
            <a:xfrm>
              <a:off x="4191000" y="1714500"/>
              <a:ext cx="3619500" cy="2000100"/>
            </a:xfrm>
            <a:prstGeom prst="roundRect">
              <a:avLst>
                <a:gd name="adj" fmla="val 3809"/>
              </a:avLst>
            </a:prstGeom>
            <a:solidFill>
              <a:srgbClr val="FDFDFD"/>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67" name="Google Shape;367;p28">
              <a:extLst>
                <a:ext uri="{FF2B5EF4-FFF2-40B4-BE49-F238E27FC236}">
                  <a16:creationId xmlns:a16="http://schemas.microsoft.com/office/drawing/2014/main" id="{EE41F269-58BA-308F-66F1-4999F36BA7B1}"/>
                </a:ext>
              </a:extLst>
            </p:cNvPr>
            <p:cNvSpPr txBox="1"/>
            <p:nvPr/>
          </p:nvSpPr>
          <p:spPr>
            <a:xfrm>
              <a:off x="4286250" y="1809750"/>
              <a:ext cx="3429000" cy="18096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3. Sensor Faults and Impact</a:t>
              </a:r>
              <a:endParaRPr lang="en-US" sz="1600" b="1">
                <a:solidFill>
                  <a:srgbClr val="FC4421"/>
                </a:solidFill>
                <a:latin typeface="Arial"/>
                <a:ea typeface="Arial"/>
                <a:cs typeface="Arial"/>
              </a:endParaRPr>
            </a:p>
            <a:p>
              <a:pPr marL="0" lvl="0" indent="0" algn="l" rtl="0">
                <a:spcBef>
                  <a:spcPts val="450"/>
                </a:spcBef>
                <a:spcAft>
                  <a:spcPts val="0"/>
                </a:spcAft>
                <a:buNone/>
              </a:pPr>
              <a:r>
                <a:rPr lang="en-GB" sz="1600" b="1">
                  <a:solidFill>
                    <a:srgbClr val="333333"/>
                  </a:solidFill>
                  <a:latin typeface="Arial"/>
                  <a:ea typeface="Arial"/>
                  <a:cs typeface="Arial"/>
                  <a:sym typeface="Arial"/>
                </a:rPr>
                <a:t>Controller Role:</a:t>
              </a:r>
              <a:endParaRPr sz="1600" b="1">
                <a:solidFill>
                  <a:srgbClr val="333333"/>
                </a:solidFill>
                <a:latin typeface="Arial"/>
                <a:ea typeface="Arial"/>
                <a:cs typeface="Arial"/>
              </a:endParaRPr>
            </a:p>
            <a:p>
              <a:pPr marL="0" lvl="0" indent="0" algn="l" rtl="0">
                <a:spcBef>
                  <a:spcPts val="150"/>
                </a:spcBef>
                <a:spcAft>
                  <a:spcPts val="0"/>
                </a:spcAft>
                <a:buNone/>
              </a:pPr>
              <a:r>
                <a:rPr lang="en-GB" sz="1600" b="0">
                  <a:solidFill>
                    <a:srgbClr val="555555"/>
                  </a:solidFill>
                  <a:latin typeface="Arial"/>
                  <a:ea typeface="Arial"/>
                  <a:cs typeface="Arial"/>
                  <a:sym typeface="Arial"/>
                </a:rPr>
                <a:t>Numerous sensors (outdoor air, flow, return, cylinder, refrigerant temp/pressure) monitor and control compressor and defrost cycles.</a:t>
              </a:r>
              <a:endParaRPr sz="1600" b="0">
                <a:solidFill>
                  <a:srgbClr val="555555"/>
                </a:solidFill>
                <a:latin typeface="Arial"/>
                <a:ea typeface="Arial"/>
                <a:cs typeface="Arial"/>
              </a:endParaRPr>
            </a:p>
            <a:p>
              <a:pPr marL="0" lvl="0" indent="0" algn="l" rtl="0">
                <a:spcBef>
                  <a:spcPts val="600"/>
                </a:spcBef>
                <a:spcAft>
                  <a:spcPts val="0"/>
                </a:spcAft>
                <a:buNone/>
              </a:pPr>
              <a:r>
                <a:rPr lang="en-GB" sz="1600" b="1">
                  <a:solidFill>
                    <a:srgbClr val="333333"/>
                  </a:solidFill>
                  <a:latin typeface="Arial"/>
                  <a:ea typeface="Arial"/>
                  <a:cs typeface="Arial"/>
                  <a:sym typeface="Arial"/>
                </a:rPr>
                <a:t>Impact of Faults:</a:t>
              </a:r>
              <a:endParaRPr sz="1600" b="1">
                <a:solidFill>
                  <a:srgbClr val="333333"/>
                </a:solidFill>
                <a:latin typeface="Arial"/>
                <a:ea typeface="Arial"/>
                <a:cs typeface="Arial"/>
              </a:endParaRPr>
            </a:p>
            <a:p>
              <a:pPr marL="0" lvl="0" indent="0" algn="l" rtl="0">
                <a:spcBef>
                  <a:spcPts val="150"/>
                </a:spcBef>
                <a:spcAft>
                  <a:spcPts val="0"/>
                </a:spcAft>
                <a:buNone/>
              </a:pPr>
              <a:r>
                <a:rPr lang="en-GB" sz="1600" b="0">
                  <a:solidFill>
                    <a:srgbClr val="555555"/>
                  </a:solidFill>
                  <a:latin typeface="Arial"/>
                  <a:ea typeface="Arial"/>
                  <a:cs typeface="Arial"/>
                  <a:sym typeface="Arial"/>
                </a:rPr>
                <a:t>Faulty sensors mislead the controller, resulting in poor efficiency, nuisance fault codes, or unnecessary compressor shutdowns.</a:t>
              </a:r>
              <a:endParaRPr sz="1600" b="0">
                <a:solidFill>
                  <a:srgbClr val="555555"/>
                </a:solidFill>
                <a:latin typeface="Arial"/>
                <a:ea typeface="Arial"/>
                <a:cs typeface="Arial"/>
              </a:endParaRPr>
            </a:p>
          </p:txBody>
        </p:sp>
      </p:grpSp>
      <p:grpSp>
        <p:nvGrpSpPr>
          <p:cNvPr id="368" name="Google Shape;368;p28">
            <a:extLst>
              <a:ext uri="{FF2B5EF4-FFF2-40B4-BE49-F238E27FC236}">
                <a16:creationId xmlns:a16="http://schemas.microsoft.com/office/drawing/2014/main" id="{3CD6A555-8CA7-0E8D-0F2C-B29BE8A092E6}"/>
              </a:ext>
            </a:extLst>
          </p:cNvPr>
          <p:cNvGrpSpPr/>
          <p:nvPr/>
        </p:nvGrpSpPr>
        <p:grpSpPr>
          <a:xfrm>
            <a:off x="366118" y="3874673"/>
            <a:ext cx="11356447" cy="2000100"/>
            <a:chOff x="4191000" y="3905250"/>
            <a:chExt cx="3619500" cy="2000100"/>
          </a:xfrm>
        </p:grpSpPr>
        <p:sp>
          <p:nvSpPr>
            <p:cNvPr id="369" name="Google Shape;369;p28">
              <a:extLst>
                <a:ext uri="{FF2B5EF4-FFF2-40B4-BE49-F238E27FC236}">
                  <a16:creationId xmlns:a16="http://schemas.microsoft.com/office/drawing/2014/main" id="{A07AB656-6680-6962-019E-56D2DB07BC78}"/>
                </a:ext>
              </a:extLst>
            </p:cNvPr>
            <p:cNvSpPr/>
            <p:nvPr/>
          </p:nvSpPr>
          <p:spPr>
            <a:xfrm>
              <a:off x="4191000" y="3905250"/>
              <a:ext cx="3619500" cy="2000100"/>
            </a:xfrm>
            <a:prstGeom prst="roundRect">
              <a:avLst>
                <a:gd name="adj" fmla="val 3809"/>
              </a:avLst>
            </a:prstGeom>
            <a:solidFill>
              <a:srgbClr val="FDFDFD"/>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70" name="Google Shape;370;p28">
              <a:extLst>
                <a:ext uri="{FF2B5EF4-FFF2-40B4-BE49-F238E27FC236}">
                  <a16:creationId xmlns:a16="http://schemas.microsoft.com/office/drawing/2014/main" id="{DC42F0F8-D694-3942-1490-BC5BCE813837}"/>
                </a:ext>
              </a:extLst>
            </p:cNvPr>
            <p:cNvSpPr txBox="1"/>
            <p:nvPr/>
          </p:nvSpPr>
          <p:spPr>
            <a:xfrm>
              <a:off x="4286250" y="4000500"/>
              <a:ext cx="3429000" cy="18096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4. Diagnosis and Evidence</a:t>
              </a:r>
              <a:endParaRPr lang="en-US" sz="1600" b="1">
                <a:solidFill>
                  <a:srgbClr val="FC4421"/>
                </a:solidFill>
                <a:latin typeface="Arial"/>
                <a:ea typeface="Arial"/>
                <a:cs typeface="Arial"/>
              </a:endParaRPr>
            </a:p>
            <a:p>
              <a:pPr marL="0" lvl="0" indent="0" algn="l" rtl="0">
                <a:spcBef>
                  <a:spcPts val="450"/>
                </a:spcBef>
                <a:spcAft>
                  <a:spcPts val="0"/>
                </a:spcAft>
                <a:buNone/>
              </a:pPr>
              <a:r>
                <a:rPr lang="en-GB" sz="1600" b="1">
                  <a:solidFill>
                    <a:srgbClr val="333333"/>
                  </a:solidFill>
                  <a:latin typeface="Arial"/>
                  <a:ea typeface="Arial"/>
                  <a:cs typeface="Arial"/>
                  <a:sym typeface="Arial"/>
                </a:rPr>
                <a:t>External Causes:</a:t>
              </a:r>
              <a:endParaRPr sz="1600" b="1">
                <a:solidFill>
                  <a:srgbClr val="333333"/>
                </a:solidFill>
                <a:latin typeface="Arial"/>
                <a:ea typeface="Arial"/>
                <a:cs typeface="Arial"/>
              </a:endParaRPr>
            </a:p>
            <a:p>
              <a:pPr marL="0" lvl="0" indent="0" algn="l" rtl="0">
                <a:spcBef>
                  <a:spcPts val="150"/>
                </a:spcBef>
                <a:spcAft>
                  <a:spcPts val="0"/>
                </a:spcAft>
                <a:buNone/>
              </a:pPr>
              <a:r>
                <a:rPr lang="en-GB" sz="1600" b="0">
                  <a:solidFill>
                    <a:srgbClr val="555555"/>
                  </a:solidFill>
                  <a:latin typeface="Arial"/>
                  <a:ea typeface="Arial"/>
                  <a:cs typeface="Arial"/>
                  <a:sym typeface="Arial"/>
                </a:rPr>
                <a:t>Incorrect readings can stem from damaged wiring, loose connectors, moisture ingress, or poor sensor positioning rather than a failed sensor.</a:t>
              </a:r>
              <a:endParaRPr sz="1600" b="0">
                <a:solidFill>
                  <a:srgbClr val="555555"/>
                </a:solidFill>
                <a:latin typeface="Arial"/>
                <a:ea typeface="Arial"/>
                <a:cs typeface="Arial"/>
              </a:endParaRPr>
            </a:p>
            <a:p>
              <a:pPr marL="0" lvl="0" indent="0" algn="l" rtl="0">
                <a:spcBef>
                  <a:spcPts val="600"/>
                </a:spcBef>
                <a:spcAft>
                  <a:spcPts val="0"/>
                </a:spcAft>
                <a:buNone/>
              </a:pPr>
              <a:r>
                <a:rPr lang="en-GB" sz="1600" b="1">
                  <a:solidFill>
                    <a:srgbClr val="333333"/>
                  </a:solidFill>
                  <a:latin typeface="Arial"/>
                  <a:ea typeface="Arial"/>
                  <a:cs typeface="Arial"/>
                  <a:sym typeface="Arial"/>
                </a:rPr>
                <a:t>Best Practice:</a:t>
              </a:r>
              <a:endParaRPr sz="1600" b="1">
                <a:solidFill>
                  <a:srgbClr val="333333"/>
                </a:solidFill>
                <a:latin typeface="Arial"/>
                <a:ea typeface="Arial"/>
                <a:cs typeface="Arial"/>
              </a:endParaRPr>
            </a:p>
            <a:p>
              <a:pPr marL="0" lvl="0" indent="0" algn="l" rtl="0">
                <a:spcBef>
                  <a:spcPts val="150"/>
                </a:spcBef>
                <a:spcAft>
                  <a:spcPts val="0"/>
                </a:spcAft>
                <a:buNone/>
              </a:pPr>
              <a:r>
                <a:rPr lang="en-GB" sz="1600" b="0">
                  <a:solidFill>
                    <a:srgbClr val="555555"/>
                  </a:solidFill>
                  <a:latin typeface="Arial"/>
                  <a:ea typeface="Arial"/>
                  <a:cs typeface="Arial"/>
                  <a:sym typeface="Arial"/>
                </a:rPr>
                <a:t>Compare live operating data with manufacturer charts before replacing components. Record fault codes and electrical test results.</a:t>
              </a:r>
              <a:endParaRPr sz="1600" b="0">
                <a:solidFill>
                  <a:srgbClr val="555555"/>
                </a:solidFill>
                <a:latin typeface="Arial"/>
                <a:ea typeface="Arial"/>
                <a:cs typeface="Arial"/>
              </a:endParaRPr>
            </a:p>
          </p:txBody>
        </p:sp>
      </p:grpSp>
    </p:spTree>
    <p:extLst>
      <p:ext uri="{BB962C8B-B14F-4D97-AF65-F5344CB8AC3E}">
        <p14:creationId xmlns:p14="http://schemas.microsoft.com/office/powerpoint/2010/main" val="37325938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sp>
        <p:nvSpPr>
          <p:cNvPr id="376" name="Google Shape;376;p29"/>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r>
              <a:rPr lang="en-GB" sz="3200">
                <a:solidFill>
                  <a:srgbClr val="FC4421"/>
                </a:solidFill>
              </a:rPr>
              <a:t>Source-side and technology-specific faults</a:t>
            </a:r>
            <a:r>
              <a:rPr lang="en-GB" sz="3200"/>
              <a:t> (Slide 1 of 2)</a:t>
            </a:r>
            <a:endParaRPr/>
          </a:p>
        </p:txBody>
      </p:sp>
      <p:grpSp>
        <p:nvGrpSpPr>
          <p:cNvPr id="377" name="Google Shape;377;p29"/>
          <p:cNvGrpSpPr/>
          <p:nvPr/>
        </p:nvGrpSpPr>
        <p:grpSpPr>
          <a:xfrm>
            <a:off x="381000" y="1714500"/>
            <a:ext cx="10761903" cy="1285800"/>
            <a:chOff x="381000" y="1714500"/>
            <a:chExt cx="3619500" cy="1285800"/>
          </a:xfrm>
        </p:grpSpPr>
        <p:sp>
          <p:nvSpPr>
            <p:cNvPr id="378" name="Google Shape;378;p29"/>
            <p:cNvSpPr/>
            <p:nvPr/>
          </p:nvSpPr>
          <p:spPr>
            <a:xfrm>
              <a:off x="381000" y="1714500"/>
              <a:ext cx="3619500" cy="1285800"/>
            </a:xfrm>
            <a:prstGeom prst="roundRect">
              <a:avLst>
                <a:gd name="adj" fmla="val 4444"/>
              </a:avLst>
            </a:prstGeom>
            <a:solidFill>
              <a:srgbClr val="FDFDFD"/>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79" name="Google Shape;379;p29"/>
            <p:cNvSpPr txBox="1"/>
            <p:nvPr/>
          </p:nvSpPr>
          <p:spPr>
            <a:xfrm>
              <a:off x="476250" y="1762125"/>
              <a:ext cx="3429000" cy="1190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1. Air Source (ASHP)</a:t>
              </a:r>
              <a:endParaRPr lang="en-US" sz="1600" b="1">
                <a:solidFill>
                  <a:srgbClr val="FC4421"/>
                </a:solidFill>
                <a:latin typeface="Arial"/>
                <a:ea typeface="Arial"/>
                <a:cs typeface="Arial"/>
              </a:endParaRPr>
            </a:p>
            <a:p>
              <a:pPr marL="0" lvl="0" indent="0" algn="l" rtl="0">
                <a:spcBef>
                  <a:spcPts val="150"/>
                </a:spcBef>
                <a:spcAft>
                  <a:spcPts val="0"/>
                </a:spcAft>
                <a:buNone/>
              </a:pPr>
              <a:r>
                <a:rPr lang="en-GB" sz="1600" b="1">
                  <a:solidFill>
                    <a:srgbClr val="333333"/>
                  </a:solidFill>
                  <a:latin typeface="Arial"/>
                  <a:ea typeface="Arial"/>
                  <a:cs typeface="Arial"/>
                  <a:sym typeface="Arial"/>
                </a:rPr>
                <a:t>Operation:</a:t>
              </a:r>
              <a:r>
                <a:rPr lang="en-GB" sz="1600">
                  <a:solidFill>
                    <a:srgbClr val="333333"/>
                  </a:solidFill>
                  <a:latin typeface="Arial"/>
                  <a:ea typeface="Arial"/>
                  <a:cs typeface="Arial"/>
                  <a:sym typeface="Arial"/>
                </a:rPr>
                <a:t> Relies on unrestricted outdoor airflow.</a:t>
              </a:r>
              <a:br>
                <a:rPr lang="en-GB" sz="1600">
                  <a:latin typeface="Arial"/>
                  <a:ea typeface="Arial"/>
                  <a:cs typeface="Arial"/>
                </a:rPr>
              </a:br>
              <a:r>
                <a:rPr lang="en-GB" sz="1600" b="1">
                  <a:solidFill>
                    <a:srgbClr val="333333"/>
                  </a:solidFill>
                  <a:latin typeface="Arial"/>
                  <a:ea typeface="Arial"/>
                  <a:cs typeface="Arial"/>
                  <a:sym typeface="Arial"/>
                </a:rPr>
                <a:t>Faults:</a:t>
              </a:r>
              <a:r>
                <a:rPr lang="en-GB" sz="1600">
                  <a:solidFill>
                    <a:srgbClr val="333333"/>
                  </a:solidFill>
                  <a:latin typeface="Arial"/>
                  <a:ea typeface="Arial"/>
                  <a:cs typeface="Arial"/>
                  <a:sym typeface="Arial"/>
                </a:rPr>
                <a:t> Blocked airflow (leaves/debris/ice), poor siting/clearance.</a:t>
              </a:r>
              <a:br>
                <a:rPr lang="en-GB" sz="1600">
                  <a:latin typeface="Arial"/>
                  <a:ea typeface="Arial"/>
                  <a:cs typeface="Arial"/>
                </a:rPr>
              </a:br>
              <a:r>
                <a:rPr lang="en-GB" sz="1600" b="1">
                  <a:solidFill>
                    <a:srgbClr val="333333"/>
                  </a:solidFill>
                  <a:latin typeface="Arial"/>
                  <a:ea typeface="Arial"/>
                  <a:cs typeface="Arial"/>
                  <a:sym typeface="Arial"/>
                </a:rPr>
                <a:t>Symptoms:</a:t>
              </a:r>
              <a:r>
                <a:rPr lang="en-GB" sz="1600">
                  <a:solidFill>
                    <a:srgbClr val="333333"/>
                  </a:solidFill>
                  <a:latin typeface="Arial"/>
                  <a:ea typeface="Arial"/>
                  <a:cs typeface="Arial"/>
                  <a:sym typeface="Arial"/>
                </a:rPr>
                <a:t> Low capacity, high pressure trips, reduced </a:t>
              </a:r>
              <a:r>
                <a:rPr lang="en-GB" sz="1600" err="1">
                  <a:solidFill>
                    <a:srgbClr val="333333"/>
                  </a:solidFill>
                  <a:latin typeface="Arial"/>
                  <a:ea typeface="Arial"/>
                  <a:cs typeface="Arial"/>
                  <a:sym typeface="Arial"/>
                </a:rPr>
                <a:t>CoP.</a:t>
              </a:r>
              <a:endParaRPr sz="1600" err="1">
                <a:solidFill>
                  <a:srgbClr val="333333"/>
                </a:solidFill>
                <a:latin typeface="Arial"/>
                <a:ea typeface="Arial"/>
                <a:cs typeface="Arial"/>
              </a:endParaRPr>
            </a:p>
          </p:txBody>
        </p:sp>
      </p:grpSp>
      <p:grpSp>
        <p:nvGrpSpPr>
          <p:cNvPr id="380" name="Google Shape;380;p29"/>
          <p:cNvGrpSpPr/>
          <p:nvPr/>
        </p:nvGrpSpPr>
        <p:grpSpPr>
          <a:xfrm>
            <a:off x="381000" y="3143250"/>
            <a:ext cx="10761903" cy="1285800"/>
            <a:chOff x="381000" y="3143250"/>
            <a:chExt cx="3619500" cy="1285800"/>
          </a:xfrm>
        </p:grpSpPr>
        <p:sp>
          <p:nvSpPr>
            <p:cNvPr id="381" name="Google Shape;381;p29"/>
            <p:cNvSpPr/>
            <p:nvPr/>
          </p:nvSpPr>
          <p:spPr>
            <a:xfrm>
              <a:off x="381000" y="3143250"/>
              <a:ext cx="3619500" cy="1285800"/>
            </a:xfrm>
            <a:prstGeom prst="roundRect">
              <a:avLst>
                <a:gd name="adj" fmla="val 4444"/>
              </a:avLst>
            </a:prstGeom>
            <a:solidFill>
              <a:srgbClr val="FDFDFD"/>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82" name="Google Shape;382;p29"/>
            <p:cNvSpPr txBox="1"/>
            <p:nvPr/>
          </p:nvSpPr>
          <p:spPr>
            <a:xfrm>
              <a:off x="476250" y="3190875"/>
              <a:ext cx="3429000" cy="1190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2. Ground Source (GSHP)</a:t>
              </a:r>
              <a:endParaRPr lang="en-US" sz="1600" b="1">
                <a:solidFill>
                  <a:srgbClr val="FC4421"/>
                </a:solidFill>
                <a:latin typeface="Arial"/>
                <a:ea typeface="Arial"/>
                <a:cs typeface="Arial"/>
              </a:endParaRPr>
            </a:p>
            <a:p>
              <a:pPr marL="0" lvl="0" indent="0" algn="l" rtl="0">
                <a:spcBef>
                  <a:spcPts val="150"/>
                </a:spcBef>
                <a:spcAft>
                  <a:spcPts val="0"/>
                </a:spcAft>
                <a:buNone/>
              </a:pPr>
              <a:r>
                <a:rPr lang="en-GB" sz="1600" b="1">
                  <a:solidFill>
                    <a:srgbClr val="333333"/>
                  </a:solidFill>
                  <a:latin typeface="Arial"/>
                  <a:ea typeface="Arial"/>
                  <a:cs typeface="Arial"/>
                  <a:sym typeface="Arial"/>
                </a:rPr>
                <a:t>Operation:</a:t>
              </a:r>
              <a:r>
                <a:rPr lang="en-GB" sz="1600">
                  <a:solidFill>
                    <a:srgbClr val="333333"/>
                  </a:solidFill>
                  <a:latin typeface="Arial"/>
                  <a:ea typeface="Arial"/>
                  <a:cs typeface="Arial"/>
                  <a:sym typeface="Arial"/>
                </a:rPr>
                <a:t> Depends on stable ground loop heat absorption.</a:t>
              </a:r>
              <a:br>
                <a:rPr lang="en-GB" sz="1600">
                  <a:latin typeface="Arial"/>
                  <a:ea typeface="Arial"/>
                  <a:cs typeface="Arial"/>
                </a:rPr>
              </a:br>
              <a:r>
                <a:rPr lang="en-GB" sz="1600" b="1">
                  <a:solidFill>
                    <a:srgbClr val="333333"/>
                  </a:solidFill>
                  <a:latin typeface="Arial"/>
                  <a:ea typeface="Arial"/>
                  <a:cs typeface="Arial"/>
                  <a:sym typeface="Arial"/>
                </a:rPr>
                <a:t>Faults:</a:t>
              </a:r>
              <a:r>
                <a:rPr lang="en-GB" sz="1600">
                  <a:solidFill>
                    <a:srgbClr val="333333"/>
                  </a:solidFill>
                  <a:latin typeface="Arial"/>
                  <a:ea typeface="Arial"/>
                  <a:cs typeface="Arial"/>
                  <a:sym typeface="Arial"/>
                </a:rPr>
                <a:t> Loss of brine pressure, air in loop, poor purging/commissioning.</a:t>
              </a:r>
              <a:br>
                <a:rPr lang="en-GB" sz="1600">
                  <a:latin typeface="Arial"/>
                  <a:ea typeface="Arial"/>
                  <a:cs typeface="Arial"/>
                </a:rPr>
              </a:br>
              <a:r>
                <a:rPr lang="en-GB" sz="1600" b="1">
                  <a:solidFill>
                    <a:srgbClr val="333333"/>
                  </a:solidFill>
                  <a:latin typeface="Arial"/>
                  <a:ea typeface="Arial"/>
                  <a:cs typeface="Arial"/>
                  <a:sym typeface="Arial"/>
                </a:rPr>
                <a:t>Symptoms:</a:t>
              </a:r>
              <a:r>
                <a:rPr lang="en-GB" sz="1600">
                  <a:solidFill>
                    <a:srgbClr val="333333"/>
                  </a:solidFill>
                  <a:latin typeface="Arial"/>
                  <a:ea typeface="Arial"/>
                  <a:cs typeface="Arial"/>
                  <a:sym typeface="Arial"/>
                </a:rPr>
                <a:t> Low flow alarms, freezing risk, reduced temperatures.</a:t>
              </a:r>
              <a:endParaRPr sz="1600">
                <a:solidFill>
                  <a:srgbClr val="333333"/>
                </a:solidFill>
                <a:latin typeface="Arial"/>
                <a:ea typeface="Arial"/>
                <a:cs typeface="Arial"/>
              </a:endParaRPr>
            </a:p>
          </p:txBody>
        </p:sp>
      </p:grpSp>
      <p:grpSp>
        <p:nvGrpSpPr>
          <p:cNvPr id="383" name="Google Shape;383;p29"/>
          <p:cNvGrpSpPr/>
          <p:nvPr/>
        </p:nvGrpSpPr>
        <p:grpSpPr>
          <a:xfrm>
            <a:off x="381000" y="4572000"/>
            <a:ext cx="10761902" cy="1285800"/>
            <a:chOff x="381000" y="4572000"/>
            <a:chExt cx="3619500" cy="1285800"/>
          </a:xfrm>
        </p:grpSpPr>
        <p:sp>
          <p:nvSpPr>
            <p:cNvPr id="384" name="Google Shape;384;p29"/>
            <p:cNvSpPr/>
            <p:nvPr/>
          </p:nvSpPr>
          <p:spPr>
            <a:xfrm>
              <a:off x="381000" y="4572000"/>
              <a:ext cx="3619500" cy="1285800"/>
            </a:xfrm>
            <a:prstGeom prst="roundRect">
              <a:avLst>
                <a:gd name="adj" fmla="val 4444"/>
              </a:avLst>
            </a:prstGeom>
            <a:solidFill>
              <a:srgbClr val="FDFDFD"/>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85" name="Google Shape;385;p29"/>
            <p:cNvSpPr txBox="1"/>
            <p:nvPr/>
          </p:nvSpPr>
          <p:spPr>
            <a:xfrm>
              <a:off x="476250" y="4619625"/>
              <a:ext cx="3429000" cy="1190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3. Water Source (WSHP)</a:t>
              </a:r>
              <a:endParaRPr lang="en-US" sz="1600" b="1">
                <a:solidFill>
                  <a:srgbClr val="FC4421"/>
                </a:solidFill>
                <a:latin typeface="Arial"/>
                <a:ea typeface="Arial"/>
                <a:cs typeface="Arial"/>
              </a:endParaRPr>
            </a:p>
            <a:p>
              <a:pPr marL="0" lvl="0" indent="0" algn="l" rtl="0">
                <a:spcBef>
                  <a:spcPts val="150"/>
                </a:spcBef>
                <a:spcAft>
                  <a:spcPts val="0"/>
                </a:spcAft>
                <a:buNone/>
              </a:pPr>
              <a:r>
                <a:rPr lang="en-GB" sz="1600" b="1">
                  <a:solidFill>
                    <a:srgbClr val="333333"/>
                  </a:solidFill>
                  <a:latin typeface="Arial"/>
                  <a:ea typeface="Arial"/>
                  <a:cs typeface="Arial"/>
                  <a:sym typeface="Arial"/>
                </a:rPr>
                <a:t>Operation:</a:t>
              </a:r>
              <a:r>
                <a:rPr lang="en-GB" sz="1600">
                  <a:solidFill>
                    <a:srgbClr val="333333"/>
                  </a:solidFill>
                  <a:latin typeface="Arial"/>
                  <a:ea typeface="Arial"/>
                  <a:cs typeface="Arial"/>
                  <a:sym typeface="Arial"/>
                </a:rPr>
                <a:t> Requires consistent water source and quality.</a:t>
              </a:r>
              <a:br>
                <a:rPr lang="en-GB" sz="1600">
                  <a:latin typeface="Arial"/>
                  <a:ea typeface="Arial"/>
                  <a:cs typeface="Arial"/>
                </a:rPr>
              </a:br>
              <a:r>
                <a:rPr lang="en-GB" sz="1600" b="1">
                  <a:solidFill>
                    <a:srgbClr val="333333"/>
                  </a:solidFill>
                  <a:latin typeface="Arial"/>
                  <a:ea typeface="Arial"/>
                  <a:cs typeface="Arial"/>
                  <a:sym typeface="Arial"/>
                </a:rPr>
                <a:t>Faults:</a:t>
              </a:r>
              <a:r>
                <a:rPr lang="en-GB" sz="1600">
                  <a:solidFill>
                    <a:srgbClr val="333333"/>
                  </a:solidFill>
                  <a:latin typeface="Arial"/>
                  <a:ea typeface="Arial"/>
                  <a:cs typeface="Arial"/>
                  <a:sym typeface="Arial"/>
                </a:rPr>
                <a:t> Blocked strainers, biological fouling, scaling, chemistry limits.</a:t>
              </a:r>
              <a:br>
                <a:rPr lang="en-GB" sz="1600">
                  <a:latin typeface="Arial"/>
                  <a:ea typeface="Arial"/>
                  <a:cs typeface="Arial"/>
                </a:rPr>
              </a:br>
              <a:r>
                <a:rPr lang="en-GB" sz="1600" b="1">
                  <a:solidFill>
                    <a:srgbClr val="333333"/>
                  </a:solidFill>
                  <a:latin typeface="Arial"/>
                  <a:ea typeface="Arial"/>
                  <a:cs typeface="Arial"/>
                  <a:sym typeface="Arial"/>
                </a:rPr>
                <a:t>Symptoms:</a:t>
              </a:r>
              <a:r>
                <a:rPr lang="en-GB" sz="1600">
                  <a:solidFill>
                    <a:srgbClr val="333333"/>
                  </a:solidFill>
                  <a:latin typeface="Arial"/>
                  <a:ea typeface="Arial"/>
                  <a:cs typeface="Arial"/>
                  <a:sym typeface="Arial"/>
                </a:rPr>
                <a:t> Poor heat transfer, pressure faults, reduced flow.</a:t>
              </a:r>
              <a:endParaRPr sz="1600">
                <a:solidFill>
                  <a:srgbClr val="333333"/>
                </a:solidFill>
                <a:latin typeface="Arial"/>
                <a:ea typeface="Arial"/>
                <a:cs typeface="Arial"/>
              </a:endParaRPr>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75">
          <a:extLst>
            <a:ext uri="{FF2B5EF4-FFF2-40B4-BE49-F238E27FC236}">
              <a16:creationId xmlns:a16="http://schemas.microsoft.com/office/drawing/2014/main" id="{54C1B035-CD95-830F-FC49-039173C71353}"/>
            </a:ext>
          </a:extLst>
        </p:cNvPr>
        <p:cNvGrpSpPr/>
        <p:nvPr/>
      </p:nvGrpSpPr>
      <p:grpSpPr>
        <a:xfrm>
          <a:off x="0" y="0"/>
          <a:ext cx="0" cy="0"/>
          <a:chOff x="0" y="0"/>
          <a:chExt cx="0" cy="0"/>
        </a:xfrm>
      </p:grpSpPr>
      <p:sp>
        <p:nvSpPr>
          <p:cNvPr id="376" name="Google Shape;376;p29">
            <a:extLst>
              <a:ext uri="{FF2B5EF4-FFF2-40B4-BE49-F238E27FC236}">
                <a16:creationId xmlns:a16="http://schemas.microsoft.com/office/drawing/2014/main" id="{CF6462FA-40FB-BF1A-411A-A5C3581D85B7}"/>
              </a:ext>
            </a:extLst>
          </p:cNvPr>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r>
              <a:rPr lang="en-GB" sz="3200">
                <a:solidFill>
                  <a:srgbClr val="FC4421"/>
                </a:solidFill>
              </a:rPr>
              <a:t>Source-side and technology-specific faults</a:t>
            </a:r>
            <a:r>
              <a:rPr lang="en-GB" sz="3200"/>
              <a:t> (Slide 2 of 2)</a:t>
            </a:r>
            <a:endParaRPr/>
          </a:p>
        </p:txBody>
      </p:sp>
      <p:grpSp>
        <p:nvGrpSpPr>
          <p:cNvPr id="386" name="Google Shape;386;p29">
            <a:extLst>
              <a:ext uri="{FF2B5EF4-FFF2-40B4-BE49-F238E27FC236}">
                <a16:creationId xmlns:a16="http://schemas.microsoft.com/office/drawing/2014/main" id="{7EB1F82B-003B-D416-86F6-3C2A2AEC5E03}"/>
              </a:ext>
            </a:extLst>
          </p:cNvPr>
          <p:cNvGrpSpPr/>
          <p:nvPr/>
        </p:nvGrpSpPr>
        <p:grpSpPr>
          <a:xfrm>
            <a:off x="247471" y="1714500"/>
            <a:ext cx="11464606" cy="1285800"/>
            <a:chOff x="4191000" y="1714500"/>
            <a:chExt cx="3619500" cy="1285800"/>
          </a:xfrm>
        </p:grpSpPr>
        <p:sp>
          <p:nvSpPr>
            <p:cNvPr id="387" name="Google Shape;387;p29">
              <a:extLst>
                <a:ext uri="{FF2B5EF4-FFF2-40B4-BE49-F238E27FC236}">
                  <a16:creationId xmlns:a16="http://schemas.microsoft.com/office/drawing/2014/main" id="{E3BCF2D7-8807-7EA0-8F64-33792B596727}"/>
                </a:ext>
              </a:extLst>
            </p:cNvPr>
            <p:cNvSpPr/>
            <p:nvPr/>
          </p:nvSpPr>
          <p:spPr>
            <a:xfrm>
              <a:off x="4191000" y="1714500"/>
              <a:ext cx="3619500" cy="1285800"/>
            </a:xfrm>
            <a:prstGeom prst="roundRect">
              <a:avLst>
                <a:gd name="adj" fmla="val 4444"/>
              </a:avLst>
            </a:prstGeom>
            <a:solidFill>
              <a:srgbClr val="FDFDFD"/>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88" name="Google Shape;388;p29">
              <a:extLst>
                <a:ext uri="{FF2B5EF4-FFF2-40B4-BE49-F238E27FC236}">
                  <a16:creationId xmlns:a16="http://schemas.microsoft.com/office/drawing/2014/main" id="{CA08FFA3-541D-0728-A923-FF982731FFF8}"/>
                </a:ext>
              </a:extLst>
            </p:cNvPr>
            <p:cNvSpPr txBox="1"/>
            <p:nvPr/>
          </p:nvSpPr>
          <p:spPr>
            <a:xfrm>
              <a:off x="4286250" y="1762125"/>
              <a:ext cx="3429000" cy="1190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4. Exhaust Air (EAHP)</a:t>
              </a:r>
              <a:endParaRPr lang="en-US" sz="1600" b="1">
                <a:solidFill>
                  <a:srgbClr val="FC4421"/>
                </a:solidFill>
                <a:latin typeface="Arial"/>
                <a:ea typeface="Arial"/>
                <a:cs typeface="Arial"/>
              </a:endParaRPr>
            </a:p>
            <a:p>
              <a:pPr marL="0" lvl="0" indent="0" algn="l" rtl="0">
                <a:spcBef>
                  <a:spcPts val="150"/>
                </a:spcBef>
                <a:spcAft>
                  <a:spcPts val="0"/>
                </a:spcAft>
                <a:buNone/>
              </a:pPr>
              <a:r>
                <a:rPr lang="en-GB" sz="1600" b="1">
                  <a:solidFill>
                    <a:srgbClr val="333333"/>
                  </a:solidFill>
                  <a:latin typeface="Arial"/>
                  <a:ea typeface="Arial"/>
                  <a:cs typeface="Arial"/>
                  <a:sym typeface="Arial"/>
                </a:rPr>
                <a:t>Operation:</a:t>
              </a:r>
              <a:r>
                <a:rPr lang="en-GB" sz="1600">
                  <a:solidFill>
                    <a:srgbClr val="333333"/>
                  </a:solidFill>
                  <a:latin typeface="Arial"/>
                  <a:ea typeface="Arial"/>
                  <a:cs typeface="Arial"/>
                  <a:sym typeface="Arial"/>
                </a:rPr>
                <a:t> Recovers heat from mechanical extract ventilation.</a:t>
              </a:r>
              <a:br>
                <a:rPr lang="en-GB" sz="1600">
                  <a:latin typeface="Arial"/>
                  <a:ea typeface="Arial"/>
                  <a:cs typeface="Arial"/>
                </a:rPr>
              </a:br>
              <a:r>
                <a:rPr lang="en-GB" sz="1600" b="1">
                  <a:solidFill>
                    <a:srgbClr val="333333"/>
                  </a:solidFill>
                  <a:latin typeface="Arial"/>
                  <a:ea typeface="Arial"/>
                  <a:cs typeface="Arial"/>
                  <a:sym typeface="Arial"/>
                </a:rPr>
                <a:t>Faults:</a:t>
              </a:r>
              <a:r>
                <a:rPr lang="en-GB" sz="1600">
                  <a:solidFill>
                    <a:srgbClr val="333333"/>
                  </a:solidFill>
                  <a:latin typeface="Arial"/>
                  <a:ea typeface="Arial"/>
                  <a:cs typeface="Arial"/>
                  <a:sym typeface="Arial"/>
                </a:rPr>
                <a:t> Blocked filters/grilles, dirty ductwork, fan failure.</a:t>
              </a:r>
              <a:br>
                <a:rPr lang="en-GB" sz="1600">
                  <a:latin typeface="Arial"/>
                  <a:ea typeface="Arial"/>
                  <a:cs typeface="Arial"/>
                </a:rPr>
              </a:br>
              <a:r>
                <a:rPr lang="en-GB" sz="1600" b="1">
                  <a:solidFill>
                    <a:srgbClr val="333333"/>
                  </a:solidFill>
                  <a:latin typeface="Arial"/>
                  <a:ea typeface="Arial"/>
                  <a:cs typeface="Arial"/>
                  <a:sym typeface="Arial"/>
                </a:rPr>
                <a:t>Symptoms:</a:t>
              </a:r>
              <a:r>
                <a:rPr lang="en-GB" sz="1600">
                  <a:solidFill>
                    <a:srgbClr val="333333"/>
                  </a:solidFill>
                  <a:latin typeface="Arial"/>
                  <a:ea typeface="Arial"/>
                  <a:cs typeface="Arial"/>
                  <a:sym typeface="Arial"/>
                </a:rPr>
                <a:t> Poor DHW recovery, high fan noise, controller alarms.</a:t>
              </a:r>
              <a:endParaRPr sz="1600">
                <a:solidFill>
                  <a:srgbClr val="333333"/>
                </a:solidFill>
                <a:latin typeface="Arial"/>
                <a:ea typeface="Arial"/>
                <a:cs typeface="Arial"/>
              </a:endParaRPr>
            </a:p>
          </p:txBody>
        </p:sp>
      </p:grpSp>
      <p:grpSp>
        <p:nvGrpSpPr>
          <p:cNvPr id="389" name="Google Shape;389;p29">
            <a:extLst>
              <a:ext uri="{FF2B5EF4-FFF2-40B4-BE49-F238E27FC236}">
                <a16:creationId xmlns:a16="http://schemas.microsoft.com/office/drawing/2014/main" id="{A27008CD-7954-8E1F-203C-7011D2EB6E48}"/>
              </a:ext>
            </a:extLst>
          </p:cNvPr>
          <p:cNvGrpSpPr/>
          <p:nvPr/>
        </p:nvGrpSpPr>
        <p:grpSpPr>
          <a:xfrm>
            <a:off x="247471" y="3143250"/>
            <a:ext cx="11464606" cy="1285800"/>
            <a:chOff x="4191000" y="3143250"/>
            <a:chExt cx="3619500" cy="1285800"/>
          </a:xfrm>
        </p:grpSpPr>
        <p:sp>
          <p:nvSpPr>
            <p:cNvPr id="390" name="Google Shape;390;p29">
              <a:extLst>
                <a:ext uri="{FF2B5EF4-FFF2-40B4-BE49-F238E27FC236}">
                  <a16:creationId xmlns:a16="http://schemas.microsoft.com/office/drawing/2014/main" id="{84407B96-979B-5EF4-B991-E4D242A7CB30}"/>
                </a:ext>
              </a:extLst>
            </p:cNvPr>
            <p:cNvSpPr/>
            <p:nvPr/>
          </p:nvSpPr>
          <p:spPr>
            <a:xfrm>
              <a:off x="4191000" y="3143250"/>
              <a:ext cx="3619500" cy="1285800"/>
            </a:xfrm>
            <a:prstGeom prst="roundRect">
              <a:avLst>
                <a:gd name="adj" fmla="val 4444"/>
              </a:avLst>
            </a:prstGeom>
            <a:solidFill>
              <a:srgbClr val="FDFDFD"/>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91" name="Google Shape;391;p29">
              <a:extLst>
                <a:ext uri="{FF2B5EF4-FFF2-40B4-BE49-F238E27FC236}">
                  <a16:creationId xmlns:a16="http://schemas.microsoft.com/office/drawing/2014/main" id="{F0B7EC45-B7A8-D39B-3F4B-7CE07CC881AB}"/>
                </a:ext>
              </a:extLst>
            </p:cNvPr>
            <p:cNvSpPr txBox="1"/>
            <p:nvPr/>
          </p:nvSpPr>
          <p:spPr>
            <a:xfrm>
              <a:off x="4286250" y="3190875"/>
              <a:ext cx="3429000" cy="1190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5. Hybrid and Bi-valent Systems</a:t>
              </a:r>
              <a:endParaRPr lang="en-US" sz="1600" b="1">
                <a:solidFill>
                  <a:srgbClr val="FC4421"/>
                </a:solidFill>
                <a:latin typeface="Arial"/>
                <a:ea typeface="Arial"/>
                <a:cs typeface="Arial"/>
              </a:endParaRPr>
            </a:p>
            <a:p>
              <a:pPr marL="0" lvl="0" indent="0" algn="l" rtl="0">
                <a:spcBef>
                  <a:spcPts val="150"/>
                </a:spcBef>
                <a:spcAft>
                  <a:spcPts val="0"/>
                </a:spcAft>
                <a:buNone/>
              </a:pPr>
              <a:r>
                <a:rPr lang="en-GB" sz="1600" b="1">
                  <a:solidFill>
                    <a:srgbClr val="333333"/>
                  </a:solidFill>
                  <a:latin typeface="Arial"/>
                  <a:ea typeface="Arial"/>
                  <a:cs typeface="Arial"/>
                  <a:sym typeface="Arial"/>
                </a:rPr>
                <a:t>Operation:</a:t>
              </a:r>
              <a:r>
                <a:rPr lang="en-GB" sz="1600">
                  <a:solidFill>
                    <a:srgbClr val="333333"/>
                  </a:solidFill>
                  <a:latin typeface="Arial"/>
                  <a:ea typeface="Arial"/>
                  <a:cs typeface="Arial"/>
                  <a:sym typeface="Arial"/>
                </a:rPr>
                <a:t> Integrates heat pump with boiler or auxiliary heater.</a:t>
              </a:r>
              <a:br>
                <a:rPr lang="en-GB" sz="1600">
                  <a:latin typeface="Arial"/>
                  <a:ea typeface="Arial"/>
                  <a:cs typeface="Arial"/>
                </a:rPr>
              </a:br>
              <a:r>
                <a:rPr lang="en-GB" sz="1600" b="1">
                  <a:solidFill>
                    <a:srgbClr val="333333"/>
                  </a:solidFill>
                  <a:latin typeface="Arial"/>
                  <a:ea typeface="Arial"/>
                  <a:cs typeface="Arial"/>
                  <a:sym typeface="Arial"/>
                </a:rPr>
                <a:t>Faults:</a:t>
              </a:r>
              <a:r>
                <a:rPr lang="en-GB" sz="1600">
                  <a:solidFill>
                    <a:srgbClr val="333333"/>
                  </a:solidFill>
                  <a:latin typeface="Arial"/>
                  <a:ea typeface="Arial"/>
                  <a:cs typeface="Arial"/>
                  <a:sym typeface="Arial"/>
                </a:rPr>
                <a:t> Incorrect changeover settings, poor control logic, sensor faults.</a:t>
              </a:r>
              <a:br>
                <a:rPr lang="en-GB" sz="1600">
                  <a:latin typeface="Arial"/>
                  <a:ea typeface="Arial"/>
                  <a:cs typeface="Arial"/>
                </a:rPr>
              </a:br>
              <a:r>
                <a:rPr lang="en-GB" sz="1600" b="1">
                  <a:solidFill>
                    <a:srgbClr val="333333"/>
                  </a:solidFill>
                  <a:latin typeface="Arial"/>
                  <a:ea typeface="Arial"/>
                  <a:cs typeface="Arial"/>
                  <a:sym typeface="Arial"/>
                </a:rPr>
                <a:t>Guidance:</a:t>
              </a:r>
              <a:r>
                <a:rPr lang="en-GB" sz="1600">
                  <a:solidFill>
                    <a:srgbClr val="333333"/>
                  </a:solidFill>
                  <a:latin typeface="Arial"/>
                  <a:ea typeface="Arial"/>
                  <a:cs typeface="Arial"/>
                  <a:sym typeface="Arial"/>
                </a:rPr>
                <a:t> Refer combustion issues to Gas Safe / OFTEC engineers.</a:t>
              </a:r>
              <a:endParaRPr sz="1600">
                <a:solidFill>
                  <a:srgbClr val="333333"/>
                </a:solidFill>
                <a:latin typeface="Arial"/>
                <a:ea typeface="Arial"/>
                <a:cs typeface="Arial"/>
              </a:endParaRPr>
            </a:p>
          </p:txBody>
        </p:sp>
      </p:grpSp>
      <p:grpSp>
        <p:nvGrpSpPr>
          <p:cNvPr id="392" name="Google Shape;392;p29">
            <a:extLst>
              <a:ext uri="{FF2B5EF4-FFF2-40B4-BE49-F238E27FC236}">
                <a16:creationId xmlns:a16="http://schemas.microsoft.com/office/drawing/2014/main" id="{D0FA479A-8D86-315D-6AC2-DC20CA11409F}"/>
              </a:ext>
            </a:extLst>
          </p:cNvPr>
          <p:cNvGrpSpPr/>
          <p:nvPr/>
        </p:nvGrpSpPr>
        <p:grpSpPr>
          <a:xfrm>
            <a:off x="247471" y="4572000"/>
            <a:ext cx="11464606" cy="1285800"/>
            <a:chOff x="4191000" y="4572000"/>
            <a:chExt cx="3619500" cy="1285800"/>
          </a:xfrm>
        </p:grpSpPr>
        <p:sp>
          <p:nvSpPr>
            <p:cNvPr id="393" name="Google Shape;393;p29">
              <a:extLst>
                <a:ext uri="{FF2B5EF4-FFF2-40B4-BE49-F238E27FC236}">
                  <a16:creationId xmlns:a16="http://schemas.microsoft.com/office/drawing/2014/main" id="{4BE9B70D-4E74-A907-AE86-F027319CCB03}"/>
                </a:ext>
              </a:extLst>
            </p:cNvPr>
            <p:cNvSpPr/>
            <p:nvPr/>
          </p:nvSpPr>
          <p:spPr>
            <a:xfrm>
              <a:off x="4191000" y="4572000"/>
              <a:ext cx="3619500" cy="1285800"/>
            </a:xfrm>
            <a:prstGeom prst="roundRect">
              <a:avLst>
                <a:gd name="adj" fmla="val 4444"/>
              </a:avLst>
            </a:prstGeom>
            <a:solidFill>
              <a:srgbClr val="FDFDFD"/>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394" name="Google Shape;394;p29">
              <a:extLst>
                <a:ext uri="{FF2B5EF4-FFF2-40B4-BE49-F238E27FC236}">
                  <a16:creationId xmlns:a16="http://schemas.microsoft.com/office/drawing/2014/main" id="{1C8FF2E9-5494-2D06-E04F-9D0D73321322}"/>
                </a:ext>
              </a:extLst>
            </p:cNvPr>
            <p:cNvSpPr txBox="1"/>
            <p:nvPr/>
          </p:nvSpPr>
          <p:spPr>
            <a:xfrm>
              <a:off x="4286250" y="4619625"/>
              <a:ext cx="3429000" cy="1190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6. Diagnostics and Compliance</a:t>
              </a:r>
              <a:endParaRPr lang="en-US" sz="1600" b="1">
                <a:solidFill>
                  <a:srgbClr val="FC4421"/>
                </a:solidFill>
                <a:latin typeface="Arial"/>
                <a:ea typeface="Arial"/>
                <a:cs typeface="Arial"/>
              </a:endParaRPr>
            </a:p>
            <a:p>
              <a:pPr marL="0" lvl="0" indent="0" algn="l" rtl="0">
                <a:spcBef>
                  <a:spcPts val="150"/>
                </a:spcBef>
                <a:spcAft>
                  <a:spcPts val="0"/>
                </a:spcAft>
                <a:buNone/>
              </a:pPr>
              <a:r>
                <a:rPr lang="en-GB" sz="1600" b="1">
                  <a:solidFill>
                    <a:srgbClr val="333333"/>
                  </a:solidFill>
                  <a:latin typeface="Arial"/>
                  <a:ea typeface="Arial"/>
                  <a:cs typeface="Arial"/>
                  <a:sym typeface="Arial"/>
                </a:rPr>
                <a:t>Analysis:</a:t>
              </a:r>
              <a:r>
                <a:rPr lang="en-GB" sz="1600">
                  <a:solidFill>
                    <a:srgbClr val="333333"/>
                  </a:solidFill>
                  <a:latin typeface="Arial"/>
                  <a:ea typeface="Arial"/>
                  <a:cs typeface="Arial"/>
                  <a:sym typeface="Arial"/>
                </a:rPr>
                <a:t> Check flow, temps, pumps, and filters before part replacement.</a:t>
              </a:r>
              <a:br>
                <a:rPr lang="en-GB" sz="1600">
                  <a:latin typeface="Arial"/>
                  <a:ea typeface="Arial"/>
                  <a:cs typeface="Arial"/>
                </a:rPr>
              </a:br>
              <a:r>
                <a:rPr lang="en-GB" sz="1600" b="1">
                  <a:solidFill>
                    <a:srgbClr val="333333"/>
                  </a:solidFill>
                  <a:latin typeface="Arial"/>
                  <a:ea typeface="Arial"/>
                  <a:cs typeface="Arial"/>
                  <a:sym typeface="Arial"/>
                </a:rPr>
                <a:t>Service:</a:t>
              </a:r>
              <a:r>
                <a:rPr lang="en-GB" sz="1600">
                  <a:solidFill>
                    <a:srgbClr val="333333"/>
                  </a:solidFill>
                  <a:latin typeface="Arial"/>
                  <a:ea typeface="Arial"/>
                  <a:cs typeface="Arial"/>
                  <a:sym typeface="Arial"/>
                </a:rPr>
                <a:t> Always follow manufacturer service manuals and fault-finding.</a:t>
              </a:r>
              <a:br>
                <a:rPr lang="en-GB" sz="1600">
                  <a:latin typeface="Arial"/>
                  <a:ea typeface="Arial"/>
                  <a:cs typeface="Arial"/>
                </a:rPr>
              </a:br>
              <a:r>
                <a:rPr lang="en-GB" sz="1600" b="1">
                  <a:solidFill>
                    <a:srgbClr val="333333"/>
                  </a:solidFill>
                  <a:latin typeface="Arial"/>
                  <a:ea typeface="Arial"/>
                  <a:cs typeface="Arial"/>
                  <a:sym typeface="Arial"/>
                </a:rPr>
                <a:t>Safety:</a:t>
              </a:r>
              <a:r>
                <a:rPr lang="en-GB" sz="1600">
                  <a:solidFill>
                    <a:srgbClr val="333333"/>
                  </a:solidFill>
                  <a:latin typeface="Arial"/>
                  <a:ea typeface="Arial"/>
                  <a:cs typeface="Arial"/>
                  <a:sym typeface="Arial"/>
                </a:rPr>
                <a:t> Qualified personnel must handle refrigerant and electrical tasks.</a:t>
              </a:r>
              <a:endParaRPr sz="1600">
                <a:solidFill>
                  <a:srgbClr val="333333"/>
                </a:solidFill>
                <a:latin typeface="Arial"/>
                <a:ea typeface="Arial"/>
                <a:cs typeface="Arial"/>
              </a:endParaRPr>
            </a:p>
          </p:txBody>
        </p:sp>
      </p:grpSp>
    </p:spTree>
    <p:extLst>
      <p:ext uri="{BB962C8B-B14F-4D97-AF65-F5344CB8AC3E}">
        <p14:creationId xmlns:p14="http://schemas.microsoft.com/office/powerpoint/2010/main" val="22923587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Google Shape;402;p30"/>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r>
              <a:rPr lang="en-GB" sz="3200">
                <a:solidFill>
                  <a:srgbClr val="FC4421"/>
                </a:solidFill>
              </a:rPr>
              <a:t>Solar thermal faults: overview</a:t>
            </a:r>
            <a:r>
              <a:rPr lang="en-GB" sz="3200"/>
              <a:t> (Slide 1 of 3)</a:t>
            </a:r>
            <a:endParaRPr/>
          </a:p>
        </p:txBody>
      </p:sp>
      <p:grpSp>
        <p:nvGrpSpPr>
          <p:cNvPr id="403" name="Google Shape;403;p30"/>
          <p:cNvGrpSpPr/>
          <p:nvPr/>
        </p:nvGrpSpPr>
        <p:grpSpPr>
          <a:xfrm>
            <a:off x="370803" y="1714500"/>
            <a:ext cx="11076546" cy="3981948"/>
            <a:chOff x="381000" y="1714500"/>
            <a:chExt cx="3619500" cy="4191821"/>
          </a:xfrm>
        </p:grpSpPr>
        <p:sp>
          <p:nvSpPr>
            <p:cNvPr id="404" name="Google Shape;404;p30"/>
            <p:cNvSpPr/>
            <p:nvPr/>
          </p:nvSpPr>
          <p:spPr>
            <a:xfrm>
              <a:off x="381000" y="1714500"/>
              <a:ext cx="3619500" cy="4191000"/>
            </a:xfrm>
            <a:prstGeom prst="roundRect">
              <a:avLst>
                <a:gd name="adj" fmla="val 2105"/>
              </a:avLst>
            </a:prstGeom>
            <a:solidFill>
              <a:srgbClr val="FFFFFF"/>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05" name="Google Shape;405;p30"/>
            <p:cNvSpPr txBox="1"/>
            <p:nvPr/>
          </p:nvSpPr>
          <p:spPr>
            <a:xfrm>
              <a:off x="493037" y="2000921"/>
              <a:ext cx="3333900" cy="3905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1. System and Fluid Essentials</a:t>
              </a:r>
              <a:endParaRPr lang="en-US" sz="1800" b="1">
                <a:solidFill>
                  <a:srgbClr val="FC4421"/>
                </a:solidFill>
                <a:latin typeface="Arial"/>
                <a:ea typeface="Arial"/>
                <a:cs typeface="Arial"/>
              </a:endParaRPr>
            </a:p>
            <a:p>
              <a:pPr marL="0" lvl="0" indent="0" algn="l" rtl="0">
                <a:spcBef>
                  <a:spcPts val="900"/>
                </a:spcBef>
                <a:spcAft>
                  <a:spcPts val="0"/>
                </a:spcAft>
                <a:buNone/>
              </a:pPr>
              <a:r>
                <a:rPr lang="en-GB" sz="1800" b="1">
                  <a:solidFill>
                    <a:srgbClr val="333333"/>
                  </a:solidFill>
                  <a:latin typeface="Arial"/>
                  <a:ea typeface="Arial"/>
                  <a:cs typeface="Arial"/>
                  <a:sym typeface="Arial"/>
                </a:rPr>
                <a:t>Controlled Heat Transfer</a:t>
              </a:r>
              <a:endParaRPr sz="1800" b="1">
                <a:solidFill>
                  <a:srgbClr val="333333"/>
                </a:solidFill>
                <a:latin typeface="Arial"/>
                <a:ea typeface="Arial"/>
                <a:cs typeface="Arial"/>
              </a:endParaRPr>
            </a:p>
            <a:p>
              <a:pPr marL="0" lvl="0" indent="0" algn="l" rtl="0">
                <a:spcBef>
                  <a:spcPts val="750"/>
                </a:spcBef>
                <a:spcAft>
                  <a:spcPts val="0"/>
                </a:spcAft>
                <a:buNone/>
              </a:pPr>
              <a:r>
                <a:rPr lang="en-GB" sz="1800" b="0">
                  <a:solidFill>
                    <a:srgbClr val="555555"/>
                  </a:solidFill>
                  <a:latin typeface="Arial"/>
                  <a:ea typeface="Arial"/>
                  <a:cs typeface="Arial"/>
                  <a:sym typeface="Arial"/>
                </a:rPr>
                <a:t>Roof- or ground-mounted collectors absorb solar heat and transfer it to a cylinder using insulated pipework, pumps, and controllers.</a:t>
              </a:r>
              <a:endParaRPr sz="1800" b="0">
                <a:solidFill>
                  <a:srgbClr val="555555"/>
                </a:solidFill>
                <a:latin typeface="Arial"/>
                <a:ea typeface="Arial"/>
                <a:cs typeface="Arial"/>
              </a:endParaRPr>
            </a:p>
            <a:p>
              <a:pPr marL="0" lvl="0" indent="0" algn="l" rtl="0">
                <a:spcBef>
                  <a:spcPts val="1125"/>
                </a:spcBef>
                <a:spcAft>
                  <a:spcPts val="0"/>
                </a:spcAft>
                <a:buNone/>
              </a:pPr>
              <a:r>
                <a:rPr lang="en-GB" sz="1800" b="1">
                  <a:solidFill>
                    <a:srgbClr val="333333"/>
                  </a:solidFill>
                  <a:latin typeface="Arial"/>
                  <a:ea typeface="Arial"/>
                  <a:cs typeface="Arial"/>
                  <a:sym typeface="Arial"/>
                </a:rPr>
                <a:t>Critical Heat Transfer Fluid</a:t>
              </a:r>
              <a:endParaRPr sz="1800" b="1">
                <a:solidFill>
                  <a:srgbClr val="333333"/>
                </a:solidFill>
                <a:latin typeface="Arial"/>
                <a:ea typeface="Arial"/>
                <a:cs typeface="Arial"/>
              </a:endParaRPr>
            </a:p>
            <a:p>
              <a:pPr marL="0" lvl="0" indent="0" algn="l" rtl="0">
                <a:spcBef>
                  <a:spcPts val="750"/>
                </a:spcBef>
                <a:spcAft>
                  <a:spcPts val="0"/>
                </a:spcAft>
                <a:buNone/>
              </a:pPr>
              <a:r>
                <a:rPr lang="en-GB" sz="1800" b="0">
                  <a:solidFill>
                    <a:srgbClr val="555555"/>
                  </a:solidFill>
                  <a:latin typeface="Arial"/>
                  <a:ea typeface="Arial"/>
                  <a:cs typeface="Arial"/>
                  <a:sym typeface="Arial"/>
                </a:rPr>
                <a:t>Specialist antifreeze/glycol fluid protects the system from freezing while carrying heat from collectors to the cylinder.</a:t>
              </a:r>
              <a:endParaRPr sz="1800" b="0">
                <a:solidFill>
                  <a:srgbClr val="555555"/>
                </a:solidFill>
                <a:latin typeface="Arial"/>
                <a:ea typeface="Arial"/>
                <a:cs typeface="Arial"/>
              </a:endParaRPr>
            </a:p>
            <a:p>
              <a:pPr marL="0" lvl="0" indent="0" algn="l" rtl="0">
                <a:spcBef>
                  <a:spcPts val="1125"/>
                </a:spcBef>
                <a:spcAft>
                  <a:spcPts val="0"/>
                </a:spcAft>
                <a:buNone/>
              </a:pPr>
              <a:r>
                <a:rPr lang="en-GB" sz="1800" b="1">
                  <a:solidFill>
                    <a:srgbClr val="333333"/>
                  </a:solidFill>
                  <a:latin typeface="Arial"/>
                  <a:ea typeface="Arial"/>
                  <a:cs typeface="Arial"/>
                  <a:sym typeface="Arial"/>
                </a:rPr>
                <a:t>Fluid Degradation Risks</a:t>
              </a:r>
              <a:endParaRPr sz="1800" b="1">
                <a:solidFill>
                  <a:srgbClr val="333333"/>
                </a:solidFill>
                <a:latin typeface="Arial"/>
                <a:ea typeface="Arial"/>
                <a:cs typeface="Arial"/>
              </a:endParaRPr>
            </a:p>
            <a:p>
              <a:pPr marL="0" lvl="0" indent="0" algn="l" rtl="0">
                <a:spcBef>
                  <a:spcPts val="750"/>
                </a:spcBef>
                <a:spcAft>
                  <a:spcPts val="0"/>
                </a:spcAft>
                <a:buNone/>
              </a:pPr>
              <a:r>
                <a:rPr lang="en-GB" sz="1800" b="0">
                  <a:solidFill>
                    <a:srgbClr val="555555"/>
                  </a:solidFill>
                  <a:latin typeface="Arial"/>
                  <a:ea typeface="Arial"/>
                  <a:cs typeface="Arial"/>
                  <a:sym typeface="Arial"/>
                </a:rPr>
                <a:t>If fluid is degraded, contaminated, or has an incorrect mixture, the system loses efficiency, suffers poor circulation, or blocks.</a:t>
              </a:r>
              <a:endParaRPr sz="1800" b="0">
                <a:solidFill>
                  <a:srgbClr val="555555"/>
                </a:solidFill>
                <a:latin typeface="Arial"/>
                <a:ea typeface="Arial"/>
                <a:cs typeface="Arial"/>
              </a:endParaRPr>
            </a:p>
          </p:txBody>
        </p:sp>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01">
          <a:extLst>
            <a:ext uri="{FF2B5EF4-FFF2-40B4-BE49-F238E27FC236}">
              <a16:creationId xmlns:a16="http://schemas.microsoft.com/office/drawing/2014/main" id="{FFC7FA3B-376A-EAB3-6A92-360729CF100C}"/>
            </a:ext>
          </a:extLst>
        </p:cNvPr>
        <p:cNvGrpSpPr/>
        <p:nvPr/>
      </p:nvGrpSpPr>
      <p:grpSpPr>
        <a:xfrm>
          <a:off x="0" y="0"/>
          <a:ext cx="0" cy="0"/>
          <a:chOff x="0" y="0"/>
          <a:chExt cx="0" cy="0"/>
        </a:xfrm>
      </p:grpSpPr>
      <p:sp>
        <p:nvSpPr>
          <p:cNvPr id="402" name="Google Shape;402;p30">
            <a:extLst>
              <a:ext uri="{FF2B5EF4-FFF2-40B4-BE49-F238E27FC236}">
                <a16:creationId xmlns:a16="http://schemas.microsoft.com/office/drawing/2014/main" id="{C646A66B-3E2A-7201-0547-48E9EC55E633}"/>
              </a:ext>
            </a:extLst>
          </p:cNvPr>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r>
              <a:rPr lang="en-GB" sz="3200">
                <a:solidFill>
                  <a:srgbClr val="FC4421"/>
                </a:solidFill>
              </a:rPr>
              <a:t>Solar thermal faults: overview</a:t>
            </a:r>
            <a:r>
              <a:rPr lang="en-GB" sz="3200"/>
              <a:t> (Slide 2 of 3)</a:t>
            </a:r>
            <a:endParaRPr/>
          </a:p>
        </p:txBody>
      </p:sp>
      <p:grpSp>
        <p:nvGrpSpPr>
          <p:cNvPr id="406" name="Google Shape;406;p30">
            <a:extLst>
              <a:ext uri="{FF2B5EF4-FFF2-40B4-BE49-F238E27FC236}">
                <a16:creationId xmlns:a16="http://schemas.microsoft.com/office/drawing/2014/main" id="{ADA2241B-7C96-BE49-12AC-1402A5DF0F25}"/>
              </a:ext>
            </a:extLst>
          </p:cNvPr>
          <p:cNvGrpSpPr/>
          <p:nvPr/>
        </p:nvGrpSpPr>
        <p:grpSpPr>
          <a:xfrm>
            <a:off x="335664" y="1714500"/>
            <a:ext cx="11078788" cy="4191000"/>
            <a:chOff x="160290" y="1714500"/>
            <a:chExt cx="7660844" cy="4191000"/>
          </a:xfrm>
        </p:grpSpPr>
        <p:sp>
          <p:nvSpPr>
            <p:cNvPr id="407" name="Google Shape;407;p30">
              <a:extLst>
                <a:ext uri="{FF2B5EF4-FFF2-40B4-BE49-F238E27FC236}">
                  <a16:creationId xmlns:a16="http://schemas.microsoft.com/office/drawing/2014/main" id="{68F6F16F-D01E-AE1C-BAAD-3B0F2AE46451}"/>
                </a:ext>
              </a:extLst>
            </p:cNvPr>
            <p:cNvSpPr/>
            <p:nvPr/>
          </p:nvSpPr>
          <p:spPr>
            <a:xfrm>
              <a:off x="160290" y="1714500"/>
              <a:ext cx="7660844" cy="4191000"/>
            </a:xfrm>
            <a:prstGeom prst="roundRect">
              <a:avLst>
                <a:gd name="adj" fmla="val 2105"/>
              </a:avLst>
            </a:prstGeom>
            <a:solidFill>
              <a:srgbClr val="FFFFFF"/>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08" name="Google Shape;408;p30">
              <a:extLst>
                <a:ext uri="{FF2B5EF4-FFF2-40B4-BE49-F238E27FC236}">
                  <a16:creationId xmlns:a16="http://schemas.microsoft.com/office/drawing/2014/main" id="{46A559FF-D0A5-FDEF-F12D-04AD766620DF}"/>
                </a:ext>
              </a:extLst>
            </p:cNvPr>
            <p:cNvSpPr txBox="1"/>
            <p:nvPr/>
          </p:nvSpPr>
          <p:spPr>
            <a:xfrm>
              <a:off x="437639" y="2000065"/>
              <a:ext cx="7311236" cy="3905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2. Typical Faults and Symptoms</a:t>
              </a:r>
              <a:endParaRPr lang="en-US" sz="1800" b="1">
                <a:solidFill>
                  <a:srgbClr val="FC4421"/>
                </a:solidFill>
                <a:latin typeface="Arial"/>
                <a:ea typeface="Arial"/>
                <a:cs typeface="Arial"/>
              </a:endParaRPr>
            </a:p>
            <a:p>
              <a:pPr marL="0" lvl="0" indent="0" algn="l" rtl="0">
                <a:spcBef>
                  <a:spcPts val="900"/>
                </a:spcBef>
                <a:spcAft>
                  <a:spcPts val="0"/>
                </a:spcAft>
                <a:buNone/>
              </a:pPr>
              <a:r>
                <a:rPr lang="en-GB" sz="1800" b="1">
                  <a:solidFill>
                    <a:srgbClr val="333333"/>
                  </a:solidFill>
                  <a:latin typeface="Arial"/>
                  <a:ea typeface="Arial"/>
                  <a:cs typeface="Arial"/>
                  <a:sym typeface="Arial"/>
                </a:rPr>
                <a:t>Common System Faults</a:t>
              </a:r>
              <a:endParaRPr sz="1800" b="1">
                <a:solidFill>
                  <a:srgbClr val="333333"/>
                </a:solidFill>
                <a:latin typeface="Arial"/>
                <a:ea typeface="Arial"/>
                <a:cs typeface="Arial"/>
              </a:endParaRPr>
            </a:p>
            <a:p>
              <a:pPr marL="0" lvl="0" indent="0" algn="l" rtl="0">
                <a:spcBef>
                  <a:spcPts val="750"/>
                </a:spcBef>
                <a:spcAft>
                  <a:spcPts val="0"/>
                </a:spcAft>
                <a:buNone/>
              </a:pPr>
              <a:r>
                <a:rPr lang="en-GB" sz="1800" b="0">
                  <a:solidFill>
                    <a:srgbClr val="555555"/>
                  </a:solidFill>
                  <a:latin typeface="Arial"/>
                  <a:ea typeface="Arial"/>
                  <a:cs typeface="Arial"/>
                  <a:sym typeface="Arial"/>
                </a:rPr>
                <a:t>Typical issues include leaks, blockages, pump/sensor failure, loss of pressure, expansion vessel faults, and incorrect glycol mix.</a:t>
              </a:r>
              <a:endParaRPr sz="1800" b="0">
                <a:solidFill>
                  <a:srgbClr val="555555"/>
                </a:solidFill>
                <a:latin typeface="Arial"/>
                <a:ea typeface="Arial"/>
                <a:cs typeface="Arial"/>
              </a:endParaRPr>
            </a:p>
            <a:p>
              <a:pPr marL="0" lvl="0" indent="0" algn="l" rtl="0">
                <a:spcBef>
                  <a:spcPts val="1125"/>
                </a:spcBef>
                <a:spcAft>
                  <a:spcPts val="0"/>
                </a:spcAft>
                <a:buNone/>
              </a:pPr>
              <a:r>
                <a:rPr lang="en-GB" sz="1800" b="1">
                  <a:solidFill>
                    <a:srgbClr val="333333"/>
                  </a:solidFill>
                  <a:latin typeface="Arial"/>
                  <a:ea typeface="Arial"/>
                  <a:cs typeface="Arial"/>
                  <a:sym typeface="Arial"/>
                </a:rPr>
                <a:t>Observable Symptoms</a:t>
              </a:r>
              <a:endParaRPr sz="1800" b="1">
                <a:solidFill>
                  <a:srgbClr val="333333"/>
                </a:solidFill>
                <a:latin typeface="Arial"/>
                <a:ea typeface="Arial"/>
                <a:cs typeface="Arial"/>
              </a:endParaRPr>
            </a:p>
            <a:p>
              <a:pPr marL="0" lvl="0" indent="0" algn="l" rtl="0">
                <a:spcBef>
                  <a:spcPts val="750"/>
                </a:spcBef>
                <a:spcAft>
                  <a:spcPts val="0"/>
                </a:spcAft>
                <a:buNone/>
              </a:pPr>
              <a:r>
                <a:rPr lang="en-GB" sz="1800" b="0">
                  <a:solidFill>
                    <a:srgbClr val="555555"/>
                  </a:solidFill>
                  <a:latin typeface="Arial"/>
                  <a:ea typeface="Arial"/>
                  <a:cs typeface="Arial"/>
                  <a:sym typeface="Arial"/>
                </a:rPr>
                <a:t>Faults manifest as poor hot water contribution, high collector temperatures, controller alarms, noisy circulation, or safety discharge.</a:t>
              </a:r>
              <a:endParaRPr sz="1800" b="0">
                <a:solidFill>
                  <a:srgbClr val="555555"/>
                </a:solidFill>
                <a:latin typeface="Arial"/>
                <a:ea typeface="Arial"/>
                <a:cs typeface="Arial"/>
              </a:endParaRPr>
            </a:p>
            <a:p>
              <a:pPr marL="0" lvl="0" indent="0" algn="l" rtl="0">
                <a:spcBef>
                  <a:spcPts val="1125"/>
                </a:spcBef>
                <a:spcAft>
                  <a:spcPts val="0"/>
                </a:spcAft>
                <a:buNone/>
              </a:pPr>
              <a:r>
                <a:rPr lang="en-GB" sz="1800" b="1">
                  <a:solidFill>
                    <a:srgbClr val="333333"/>
                  </a:solidFill>
                  <a:latin typeface="Arial"/>
                  <a:ea typeface="Arial"/>
                  <a:cs typeface="Arial"/>
                  <a:sym typeface="Arial"/>
                </a:rPr>
                <a:t>External Root Causes</a:t>
              </a:r>
              <a:endParaRPr sz="1800" b="1">
                <a:solidFill>
                  <a:srgbClr val="333333"/>
                </a:solidFill>
                <a:latin typeface="Arial"/>
                <a:ea typeface="Arial"/>
                <a:cs typeface="Arial"/>
              </a:endParaRPr>
            </a:p>
            <a:p>
              <a:pPr marL="0" lvl="0" indent="0" algn="l" rtl="0">
                <a:spcBef>
                  <a:spcPts val="750"/>
                </a:spcBef>
                <a:spcAft>
                  <a:spcPts val="0"/>
                </a:spcAft>
                <a:buNone/>
              </a:pPr>
              <a:r>
                <a:rPr lang="en-GB" sz="1800" b="0">
                  <a:solidFill>
                    <a:srgbClr val="555555"/>
                  </a:solidFill>
                  <a:latin typeface="Arial"/>
                  <a:ea typeface="Arial"/>
                  <a:cs typeface="Arial"/>
                  <a:sym typeface="Arial"/>
                </a:rPr>
                <a:t>Most thermal faults originate from pressure control, degraded fluid, air in the loop, or incorrect settings rather than the collector itself.</a:t>
              </a:r>
              <a:endParaRPr sz="1800" b="0">
                <a:solidFill>
                  <a:srgbClr val="555555"/>
                </a:solidFill>
                <a:latin typeface="Arial"/>
                <a:ea typeface="Arial"/>
                <a:cs typeface="Arial"/>
              </a:endParaRPr>
            </a:p>
          </p:txBody>
        </p:sp>
      </p:grpSp>
    </p:spTree>
    <p:extLst>
      <p:ext uri="{BB962C8B-B14F-4D97-AF65-F5344CB8AC3E}">
        <p14:creationId xmlns:p14="http://schemas.microsoft.com/office/powerpoint/2010/main" val="42603128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01">
          <a:extLst>
            <a:ext uri="{FF2B5EF4-FFF2-40B4-BE49-F238E27FC236}">
              <a16:creationId xmlns:a16="http://schemas.microsoft.com/office/drawing/2014/main" id="{D9503CF4-28A9-AF3D-E33A-DEFEFCD31D7B}"/>
            </a:ext>
          </a:extLst>
        </p:cNvPr>
        <p:cNvGrpSpPr/>
        <p:nvPr/>
      </p:nvGrpSpPr>
      <p:grpSpPr>
        <a:xfrm>
          <a:off x="0" y="0"/>
          <a:ext cx="0" cy="0"/>
          <a:chOff x="0" y="0"/>
          <a:chExt cx="0" cy="0"/>
        </a:xfrm>
      </p:grpSpPr>
      <p:sp>
        <p:nvSpPr>
          <p:cNvPr id="402" name="Google Shape;402;p30">
            <a:extLst>
              <a:ext uri="{FF2B5EF4-FFF2-40B4-BE49-F238E27FC236}">
                <a16:creationId xmlns:a16="http://schemas.microsoft.com/office/drawing/2014/main" id="{3D62B90A-23B6-A1F9-228E-5696B66CE800}"/>
              </a:ext>
            </a:extLst>
          </p:cNvPr>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r>
              <a:rPr lang="en-GB" sz="3200">
                <a:solidFill>
                  <a:srgbClr val="FC4421"/>
                </a:solidFill>
              </a:rPr>
              <a:t>Solar thermal faults: overview</a:t>
            </a:r>
            <a:r>
              <a:rPr lang="en-GB" sz="3200"/>
              <a:t> (Slide 3 of 3)</a:t>
            </a:r>
            <a:endParaRPr/>
          </a:p>
        </p:txBody>
      </p:sp>
      <p:grpSp>
        <p:nvGrpSpPr>
          <p:cNvPr id="409" name="Google Shape;409;p30">
            <a:extLst>
              <a:ext uri="{FF2B5EF4-FFF2-40B4-BE49-F238E27FC236}">
                <a16:creationId xmlns:a16="http://schemas.microsoft.com/office/drawing/2014/main" id="{70CE0C8C-55DC-83B4-9514-307285424F8E}"/>
              </a:ext>
            </a:extLst>
          </p:cNvPr>
          <p:cNvGrpSpPr/>
          <p:nvPr/>
        </p:nvGrpSpPr>
        <p:grpSpPr>
          <a:xfrm>
            <a:off x="356882" y="1714500"/>
            <a:ext cx="11076547" cy="4195124"/>
            <a:chOff x="8191500" y="1714500"/>
            <a:chExt cx="3619500" cy="4195124"/>
          </a:xfrm>
        </p:grpSpPr>
        <p:sp>
          <p:nvSpPr>
            <p:cNvPr id="410" name="Google Shape;410;p30">
              <a:extLst>
                <a:ext uri="{FF2B5EF4-FFF2-40B4-BE49-F238E27FC236}">
                  <a16:creationId xmlns:a16="http://schemas.microsoft.com/office/drawing/2014/main" id="{0035069E-E355-11EB-A816-5C72980C2998}"/>
                </a:ext>
              </a:extLst>
            </p:cNvPr>
            <p:cNvSpPr/>
            <p:nvPr/>
          </p:nvSpPr>
          <p:spPr>
            <a:xfrm>
              <a:off x="8191500" y="1714500"/>
              <a:ext cx="3619500" cy="4191000"/>
            </a:xfrm>
            <a:prstGeom prst="roundRect">
              <a:avLst>
                <a:gd name="adj" fmla="val 2105"/>
              </a:avLst>
            </a:prstGeom>
            <a:solidFill>
              <a:srgbClr val="FFFFFF"/>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11" name="Google Shape;411;p30">
              <a:extLst>
                <a:ext uri="{FF2B5EF4-FFF2-40B4-BE49-F238E27FC236}">
                  <a16:creationId xmlns:a16="http://schemas.microsoft.com/office/drawing/2014/main" id="{DC554A4C-B3A3-D484-4D47-E7F3A3863746}"/>
                </a:ext>
              </a:extLst>
            </p:cNvPr>
            <p:cNvSpPr txBox="1"/>
            <p:nvPr/>
          </p:nvSpPr>
          <p:spPr>
            <a:xfrm>
              <a:off x="8335484" y="2004224"/>
              <a:ext cx="3333900" cy="39054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800" b="1">
                  <a:solidFill>
                    <a:srgbClr val="FC4421"/>
                  </a:solidFill>
                  <a:latin typeface="Arial"/>
                  <a:ea typeface="Arial"/>
                  <a:cs typeface="Arial"/>
                  <a:sym typeface="Arial"/>
                </a:rPr>
                <a:t>3. Critical Failure Areas</a:t>
              </a:r>
              <a:endParaRPr lang="en-US" sz="1800" b="1">
                <a:solidFill>
                  <a:srgbClr val="FC4421"/>
                </a:solidFill>
                <a:latin typeface="Arial"/>
                <a:ea typeface="Arial"/>
                <a:cs typeface="Arial"/>
              </a:endParaRPr>
            </a:p>
            <a:p>
              <a:pPr marL="0" lvl="0" indent="0" algn="l" rtl="0">
                <a:spcBef>
                  <a:spcPts val="900"/>
                </a:spcBef>
                <a:spcAft>
                  <a:spcPts val="0"/>
                </a:spcAft>
                <a:buNone/>
              </a:pPr>
              <a:r>
                <a:rPr lang="en-GB" sz="1800" b="1">
                  <a:solidFill>
                    <a:srgbClr val="333333"/>
                  </a:solidFill>
                  <a:latin typeface="Arial"/>
                  <a:ea typeface="Arial"/>
                  <a:cs typeface="Arial"/>
                  <a:sym typeface="Arial"/>
                </a:rPr>
                <a:t>Pressure and Expansion</a:t>
              </a:r>
              <a:endParaRPr sz="1800" b="1">
                <a:solidFill>
                  <a:srgbClr val="333333"/>
                </a:solidFill>
                <a:latin typeface="Arial"/>
                <a:ea typeface="Arial"/>
                <a:cs typeface="Arial"/>
              </a:endParaRPr>
            </a:p>
            <a:p>
              <a:pPr marL="0" lvl="0" indent="0" algn="l" rtl="0">
                <a:spcBef>
                  <a:spcPts val="750"/>
                </a:spcBef>
                <a:spcAft>
                  <a:spcPts val="0"/>
                </a:spcAft>
                <a:buNone/>
              </a:pPr>
              <a:r>
                <a:rPr lang="en-GB" sz="1800" b="0">
                  <a:solidFill>
                    <a:srgbClr val="555555"/>
                  </a:solidFill>
                  <a:latin typeface="Arial"/>
                  <a:ea typeface="Arial"/>
                  <a:cs typeface="Arial"/>
                  <a:sym typeface="Arial"/>
                </a:rPr>
                <a:t>Pressure loss allows air ingress, halting circulation. Faulty expansion vessels fail to manage fluid expansion, causing extreme pressure spikes.</a:t>
              </a:r>
              <a:endParaRPr sz="1800" b="0">
                <a:solidFill>
                  <a:srgbClr val="555555"/>
                </a:solidFill>
                <a:latin typeface="Arial"/>
                <a:ea typeface="Arial"/>
                <a:cs typeface="Arial"/>
              </a:endParaRPr>
            </a:p>
            <a:p>
              <a:pPr marL="0" lvl="0" indent="0" algn="l" rtl="0">
                <a:spcBef>
                  <a:spcPts val="1125"/>
                </a:spcBef>
                <a:spcAft>
                  <a:spcPts val="0"/>
                </a:spcAft>
                <a:buNone/>
              </a:pPr>
              <a:r>
                <a:rPr lang="en-GB" sz="1800" b="1">
                  <a:solidFill>
                    <a:srgbClr val="333333"/>
                  </a:solidFill>
                  <a:latin typeface="Arial"/>
                  <a:ea typeface="Arial"/>
                  <a:cs typeface="Arial"/>
                  <a:sym typeface="Arial"/>
                </a:rPr>
                <a:t>Flow Rate and Overheating</a:t>
              </a:r>
              <a:endParaRPr sz="1800" b="1">
                <a:solidFill>
                  <a:srgbClr val="333333"/>
                </a:solidFill>
                <a:latin typeface="Arial"/>
                <a:ea typeface="Arial"/>
                <a:cs typeface="Arial"/>
              </a:endParaRPr>
            </a:p>
            <a:p>
              <a:pPr marL="0" lvl="0" indent="0" algn="l" rtl="0">
                <a:spcBef>
                  <a:spcPts val="750"/>
                </a:spcBef>
                <a:spcAft>
                  <a:spcPts val="0"/>
                </a:spcAft>
                <a:buNone/>
              </a:pPr>
              <a:r>
                <a:rPr lang="en-GB" sz="1800" b="0">
                  <a:solidFill>
                    <a:srgbClr val="555555"/>
                  </a:solidFill>
                  <a:latin typeface="Arial"/>
                  <a:ea typeface="Arial"/>
                  <a:cs typeface="Arial"/>
                  <a:sym typeface="Arial"/>
                </a:rPr>
                <a:t>Low flow due to air locks or pump failure leads to stagnation, severe collector overheating, rapid glycol breakdown, and system stress.</a:t>
              </a:r>
              <a:endParaRPr sz="1800" b="0">
                <a:solidFill>
                  <a:srgbClr val="555555"/>
                </a:solidFill>
                <a:latin typeface="Arial"/>
                <a:ea typeface="Arial"/>
                <a:cs typeface="Arial"/>
              </a:endParaRPr>
            </a:p>
            <a:p>
              <a:pPr marL="0" lvl="0" indent="0" algn="l" rtl="0">
                <a:spcBef>
                  <a:spcPts val="1125"/>
                </a:spcBef>
                <a:spcAft>
                  <a:spcPts val="0"/>
                </a:spcAft>
                <a:buNone/>
              </a:pPr>
              <a:r>
                <a:rPr lang="en-GB" sz="1800" b="1">
                  <a:solidFill>
                    <a:srgbClr val="333333"/>
                  </a:solidFill>
                  <a:latin typeface="Arial"/>
                  <a:ea typeface="Arial"/>
                  <a:cs typeface="Arial"/>
                  <a:sym typeface="Arial"/>
                </a:rPr>
                <a:t>Controls and Sensors</a:t>
              </a:r>
              <a:endParaRPr sz="1800" b="1">
                <a:solidFill>
                  <a:srgbClr val="333333"/>
                </a:solidFill>
                <a:latin typeface="Arial"/>
                <a:ea typeface="Arial"/>
                <a:cs typeface="Arial"/>
              </a:endParaRPr>
            </a:p>
            <a:p>
              <a:pPr marL="0" lvl="0" indent="0" algn="l" rtl="0">
                <a:spcBef>
                  <a:spcPts val="750"/>
                </a:spcBef>
                <a:spcAft>
                  <a:spcPts val="0"/>
                </a:spcAft>
                <a:buNone/>
              </a:pPr>
              <a:r>
                <a:rPr lang="en-GB" sz="1800" b="0">
                  <a:solidFill>
                    <a:srgbClr val="555555"/>
                  </a:solidFill>
                  <a:latin typeface="Arial"/>
                  <a:ea typeface="Arial"/>
                  <a:cs typeface="Arial"/>
                  <a:sym typeface="Arial"/>
                </a:rPr>
                <a:t>Faulty sensors, damaged wiring, or incorrect configuration settings prevent the controller from triggering heat transfer at the correct times.</a:t>
              </a:r>
              <a:endParaRPr sz="1800" b="0">
                <a:solidFill>
                  <a:srgbClr val="555555"/>
                </a:solidFill>
                <a:latin typeface="Arial"/>
                <a:ea typeface="Arial"/>
                <a:cs typeface="Arial"/>
              </a:endParaRPr>
            </a:p>
          </p:txBody>
        </p:sp>
      </p:grpSp>
    </p:spTree>
    <p:extLst>
      <p:ext uri="{BB962C8B-B14F-4D97-AF65-F5344CB8AC3E}">
        <p14:creationId xmlns:p14="http://schemas.microsoft.com/office/powerpoint/2010/main" val="33220181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p31"/>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r>
              <a:rPr lang="en-GB" sz="3200">
                <a:solidFill>
                  <a:srgbClr val="FC4421"/>
                </a:solidFill>
              </a:rPr>
              <a:t>Solar thermal: causes and symptoms</a:t>
            </a:r>
            <a:r>
              <a:rPr lang="en-GB" sz="3200"/>
              <a:t> (Slide 1 of 2)</a:t>
            </a:r>
            <a:endParaRPr/>
          </a:p>
        </p:txBody>
      </p:sp>
      <p:grpSp>
        <p:nvGrpSpPr>
          <p:cNvPr id="418" name="Google Shape;418;p31"/>
          <p:cNvGrpSpPr/>
          <p:nvPr/>
        </p:nvGrpSpPr>
        <p:grpSpPr>
          <a:xfrm>
            <a:off x="380121" y="1714500"/>
            <a:ext cx="6620754" cy="4137866"/>
            <a:chOff x="285745" y="1714500"/>
            <a:chExt cx="3569700" cy="4095900"/>
          </a:xfrm>
        </p:grpSpPr>
        <p:grpSp>
          <p:nvGrpSpPr>
            <p:cNvPr id="419" name="Google Shape;419;p31"/>
            <p:cNvGrpSpPr/>
            <p:nvPr/>
          </p:nvGrpSpPr>
          <p:grpSpPr>
            <a:xfrm>
              <a:off x="285745" y="1714500"/>
              <a:ext cx="3569700" cy="781200"/>
              <a:chOff x="285745" y="1714500"/>
              <a:chExt cx="3569700" cy="781200"/>
            </a:xfrm>
          </p:grpSpPr>
          <p:sp>
            <p:nvSpPr>
              <p:cNvPr id="420" name="Google Shape;420;p31"/>
              <p:cNvSpPr/>
              <p:nvPr/>
            </p:nvSpPr>
            <p:spPr>
              <a:xfrm>
                <a:off x="285745" y="1714500"/>
                <a:ext cx="3569700" cy="781200"/>
              </a:xfrm>
              <a:prstGeom prst="roundRect">
                <a:avLst>
                  <a:gd name="adj" fmla="val 7317"/>
                </a:avLst>
              </a:prstGeom>
              <a:solidFill>
                <a:srgbClr val="FDFDFD"/>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21" name="Google Shape;421;p31"/>
              <p:cNvSpPr txBox="1"/>
              <p:nvPr/>
            </p:nvSpPr>
            <p:spPr>
              <a:xfrm>
                <a:off x="374990" y="1752600"/>
                <a:ext cx="3391500" cy="7050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1. Leaks in Solar Circuit</a:t>
                </a:r>
                <a:endParaRPr lang="en-US" sz="1600" b="1">
                  <a:solidFill>
                    <a:srgbClr val="FC4421"/>
                  </a:solidFill>
                  <a:latin typeface="Arial"/>
                  <a:ea typeface="Arial"/>
                  <a:cs typeface="Arial"/>
                </a:endParaRPr>
              </a:p>
              <a:p>
                <a:pPr marL="0" lvl="0" indent="0" algn="l" rtl="0">
                  <a:spcBef>
                    <a:spcPts val="150"/>
                  </a:spcBef>
                  <a:spcAft>
                    <a:spcPts val="0"/>
                  </a:spcAft>
                  <a:buNone/>
                </a:pPr>
                <a:r>
                  <a:rPr lang="en-GB" sz="1600" b="1">
                    <a:solidFill>
                      <a:srgbClr val="333333"/>
                    </a:solidFill>
                    <a:latin typeface="Arial"/>
                    <a:ea typeface="Arial"/>
                    <a:cs typeface="Arial"/>
                    <a:sym typeface="Arial"/>
                  </a:rPr>
                  <a:t>Causes:</a:t>
                </a:r>
                <a:r>
                  <a:rPr lang="en-GB" sz="1600" b="0">
                    <a:solidFill>
                      <a:srgbClr val="555555"/>
                    </a:solidFill>
                    <a:latin typeface="Arial"/>
                    <a:ea typeface="Arial"/>
                    <a:cs typeface="Arial"/>
                    <a:sym typeface="Arial"/>
                  </a:rPr>
                  <a:t> Failed seals, joints, stagnation stress.</a:t>
                </a:r>
                <a:br>
                  <a:rPr lang="en-GB" sz="1600" b="1">
                    <a:latin typeface="Arial"/>
                    <a:ea typeface="Arial"/>
                    <a:cs typeface="Arial"/>
                  </a:rPr>
                </a:br>
                <a:r>
                  <a:rPr lang="en-GB" sz="1600" b="1">
                    <a:solidFill>
                      <a:srgbClr val="333333"/>
                    </a:solidFill>
                    <a:latin typeface="Arial"/>
                    <a:ea typeface="Arial"/>
                    <a:cs typeface="Arial"/>
                    <a:sym typeface="Arial"/>
                  </a:rPr>
                  <a:t>Symptoms:</a:t>
                </a:r>
                <a:r>
                  <a:rPr lang="en-GB" sz="1600" b="0">
                    <a:solidFill>
                      <a:srgbClr val="555555"/>
                    </a:solidFill>
                    <a:latin typeface="Arial"/>
                    <a:ea typeface="Arial"/>
                    <a:cs typeface="Arial"/>
                    <a:sym typeface="Arial"/>
                  </a:rPr>
                  <a:t> Pressure loss, glycol smell, fluid leakage.</a:t>
                </a:r>
                <a:endParaRPr sz="1600" b="1">
                  <a:solidFill>
                    <a:srgbClr val="FC4421"/>
                  </a:solidFill>
                  <a:latin typeface="Arial"/>
                  <a:ea typeface="Arial"/>
                  <a:cs typeface="Arial"/>
                </a:endParaRPr>
              </a:p>
            </p:txBody>
          </p:sp>
        </p:grpSp>
        <p:grpSp>
          <p:nvGrpSpPr>
            <p:cNvPr id="422" name="Google Shape;422;p31"/>
            <p:cNvGrpSpPr/>
            <p:nvPr/>
          </p:nvGrpSpPr>
          <p:grpSpPr>
            <a:xfrm>
              <a:off x="285745" y="2543175"/>
              <a:ext cx="3569700" cy="781200"/>
              <a:chOff x="285745" y="2543175"/>
              <a:chExt cx="3569700" cy="781200"/>
            </a:xfrm>
          </p:grpSpPr>
          <p:sp>
            <p:nvSpPr>
              <p:cNvPr id="423" name="Google Shape;423;p31"/>
              <p:cNvSpPr/>
              <p:nvPr/>
            </p:nvSpPr>
            <p:spPr>
              <a:xfrm>
                <a:off x="285745" y="2543175"/>
                <a:ext cx="3569700" cy="781200"/>
              </a:xfrm>
              <a:prstGeom prst="roundRect">
                <a:avLst>
                  <a:gd name="adj" fmla="val 7317"/>
                </a:avLst>
              </a:prstGeom>
              <a:solidFill>
                <a:srgbClr val="FDFDFD"/>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24" name="Google Shape;424;p31"/>
              <p:cNvSpPr txBox="1"/>
              <p:nvPr/>
            </p:nvSpPr>
            <p:spPr>
              <a:xfrm>
                <a:off x="374990" y="2581275"/>
                <a:ext cx="3391500" cy="7050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2. Collector and Pipework Damage</a:t>
                </a:r>
                <a:endParaRPr lang="en-US" sz="1600" b="1">
                  <a:solidFill>
                    <a:srgbClr val="FC4421"/>
                  </a:solidFill>
                  <a:latin typeface="Arial"/>
                  <a:ea typeface="Arial"/>
                  <a:cs typeface="Arial"/>
                </a:endParaRPr>
              </a:p>
              <a:p>
                <a:pPr marL="0" lvl="0" indent="0" algn="l" rtl="0">
                  <a:spcBef>
                    <a:spcPts val="150"/>
                  </a:spcBef>
                  <a:spcAft>
                    <a:spcPts val="0"/>
                  </a:spcAft>
                  <a:buNone/>
                </a:pPr>
                <a:r>
                  <a:rPr lang="en-GB" sz="1600" b="1">
                    <a:solidFill>
                      <a:srgbClr val="333333"/>
                    </a:solidFill>
                    <a:latin typeface="Arial"/>
                    <a:ea typeface="Arial"/>
                    <a:cs typeface="Arial"/>
                    <a:sym typeface="Arial"/>
                  </a:rPr>
                  <a:t>Causes:</a:t>
                </a:r>
                <a:r>
                  <a:rPr lang="en-GB" sz="1600" b="0">
                    <a:solidFill>
                      <a:srgbClr val="555555"/>
                    </a:solidFill>
                    <a:latin typeface="Arial"/>
                    <a:ea typeface="Arial"/>
                    <a:cs typeface="Arial"/>
                    <a:sym typeface="Arial"/>
                  </a:rPr>
                  <a:t> Weather, freezing, UV, poor installation.</a:t>
                </a:r>
                <a:br>
                  <a:rPr lang="en-GB" sz="1600" b="1">
                    <a:latin typeface="Arial"/>
                    <a:ea typeface="Arial"/>
                    <a:cs typeface="Arial"/>
                  </a:rPr>
                </a:br>
                <a:r>
                  <a:rPr lang="en-GB" sz="1600" b="1">
                    <a:solidFill>
                      <a:srgbClr val="333333"/>
                    </a:solidFill>
                    <a:latin typeface="Arial"/>
                    <a:ea typeface="Arial"/>
                    <a:cs typeface="Arial"/>
                    <a:sym typeface="Arial"/>
                  </a:rPr>
                  <a:t>Symptoms:</a:t>
                </a:r>
                <a:r>
                  <a:rPr lang="en-GB" sz="1600" b="0">
                    <a:solidFill>
                      <a:srgbClr val="555555"/>
                    </a:solidFill>
                    <a:latin typeface="Arial"/>
                    <a:ea typeface="Arial"/>
                    <a:cs typeface="Arial"/>
                    <a:sym typeface="Arial"/>
                  </a:rPr>
                  <a:t> Visible damage, degraded insulation, leaks.</a:t>
                </a:r>
                <a:endParaRPr sz="1600" b="1">
                  <a:solidFill>
                    <a:srgbClr val="FC4421"/>
                  </a:solidFill>
                  <a:latin typeface="Arial"/>
                  <a:ea typeface="Arial"/>
                  <a:cs typeface="Arial"/>
                </a:endParaRPr>
              </a:p>
            </p:txBody>
          </p:sp>
        </p:grpSp>
        <p:grpSp>
          <p:nvGrpSpPr>
            <p:cNvPr id="425" name="Google Shape;425;p31"/>
            <p:cNvGrpSpPr/>
            <p:nvPr/>
          </p:nvGrpSpPr>
          <p:grpSpPr>
            <a:xfrm>
              <a:off x="285745" y="3371850"/>
              <a:ext cx="3569700" cy="781200"/>
              <a:chOff x="285745" y="3371850"/>
              <a:chExt cx="3569700" cy="781200"/>
            </a:xfrm>
          </p:grpSpPr>
          <p:sp>
            <p:nvSpPr>
              <p:cNvPr id="426" name="Google Shape;426;p31"/>
              <p:cNvSpPr/>
              <p:nvPr/>
            </p:nvSpPr>
            <p:spPr>
              <a:xfrm>
                <a:off x="285745" y="3371850"/>
                <a:ext cx="3569700" cy="781200"/>
              </a:xfrm>
              <a:prstGeom prst="roundRect">
                <a:avLst>
                  <a:gd name="adj" fmla="val 7317"/>
                </a:avLst>
              </a:prstGeom>
              <a:solidFill>
                <a:srgbClr val="FDFDFD"/>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27" name="Google Shape;427;p31"/>
              <p:cNvSpPr txBox="1"/>
              <p:nvPr/>
            </p:nvSpPr>
            <p:spPr>
              <a:xfrm>
                <a:off x="374990" y="3409950"/>
                <a:ext cx="3391500" cy="7050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3. Blockages and Restricted Flow</a:t>
                </a:r>
                <a:endParaRPr lang="en-US" sz="1600" b="1">
                  <a:solidFill>
                    <a:srgbClr val="FC4421"/>
                  </a:solidFill>
                  <a:latin typeface="Arial"/>
                  <a:ea typeface="Arial"/>
                  <a:cs typeface="Arial"/>
                </a:endParaRPr>
              </a:p>
              <a:p>
                <a:pPr marL="0" lvl="0" indent="0" algn="l" rtl="0">
                  <a:spcBef>
                    <a:spcPts val="150"/>
                  </a:spcBef>
                  <a:spcAft>
                    <a:spcPts val="0"/>
                  </a:spcAft>
                  <a:buNone/>
                </a:pPr>
                <a:r>
                  <a:rPr lang="en-GB" sz="1600" b="1">
                    <a:solidFill>
                      <a:srgbClr val="333333"/>
                    </a:solidFill>
                    <a:latin typeface="Arial"/>
                    <a:ea typeface="Arial"/>
                    <a:cs typeface="Arial"/>
                    <a:sym typeface="Arial"/>
                  </a:rPr>
                  <a:t>Causes:</a:t>
                </a:r>
                <a:r>
                  <a:rPr lang="en-GB" sz="1600" b="0">
                    <a:solidFill>
                      <a:srgbClr val="555555"/>
                    </a:solidFill>
                    <a:latin typeface="Arial"/>
                    <a:ea typeface="Arial"/>
                    <a:cs typeface="Arial"/>
                    <a:sym typeface="Arial"/>
                  </a:rPr>
                  <a:t> Degraded glycol, sludge, debris, air locks.</a:t>
                </a:r>
                <a:br>
                  <a:rPr lang="en-GB" sz="1600" b="1">
                    <a:latin typeface="Arial"/>
                    <a:ea typeface="Arial"/>
                    <a:cs typeface="Arial"/>
                  </a:rPr>
                </a:br>
                <a:r>
                  <a:rPr lang="en-GB" sz="1600" b="1">
                    <a:solidFill>
                      <a:srgbClr val="333333"/>
                    </a:solidFill>
                    <a:latin typeface="Arial"/>
                    <a:ea typeface="Arial"/>
                    <a:cs typeface="Arial"/>
                    <a:sym typeface="Arial"/>
                  </a:rPr>
                  <a:t>Symptoms:</a:t>
                </a:r>
                <a:r>
                  <a:rPr lang="en-GB" sz="1600" b="0">
                    <a:solidFill>
                      <a:srgbClr val="555555"/>
                    </a:solidFill>
                    <a:latin typeface="Arial"/>
                    <a:ea typeface="Arial"/>
                    <a:cs typeface="Arial"/>
                    <a:sym typeface="Arial"/>
                  </a:rPr>
                  <a:t> High collector temp, poor cylinder heat gain.</a:t>
                </a:r>
                <a:endParaRPr sz="1600" b="1">
                  <a:solidFill>
                    <a:srgbClr val="FC4421"/>
                  </a:solidFill>
                  <a:latin typeface="Arial"/>
                  <a:ea typeface="Arial"/>
                  <a:cs typeface="Arial"/>
                </a:endParaRPr>
              </a:p>
            </p:txBody>
          </p:sp>
        </p:grpSp>
        <p:grpSp>
          <p:nvGrpSpPr>
            <p:cNvPr id="428" name="Google Shape;428;p31"/>
            <p:cNvGrpSpPr/>
            <p:nvPr/>
          </p:nvGrpSpPr>
          <p:grpSpPr>
            <a:xfrm>
              <a:off x="285745" y="4200525"/>
              <a:ext cx="3569700" cy="781200"/>
              <a:chOff x="285745" y="4200525"/>
              <a:chExt cx="3569700" cy="781200"/>
            </a:xfrm>
          </p:grpSpPr>
          <p:sp>
            <p:nvSpPr>
              <p:cNvPr id="429" name="Google Shape;429;p31"/>
              <p:cNvSpPr/>
              <p:nvPr/>
            </p:nvSpPr>
            <p:spPr>
              <a:xfrm>
                <a:off x="285745" y="4200525"/>
                <a:ext cx="3569700" cy="781200"/>
              </a:xfrm>
              <a:prstGeom prst="roundRect">
                <a:avLst>
                  <a:gd name="adj" fmla="val 7317"/>
                </a:avLst>
              </a:prstGeom>
              <a:solidFill>
                <a:srgbClr val="FDFDFD"/>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30" name="Google Shape;430;p31"/>
              <p:cNvSpPr txBox="1"/>
              <p:nvPr/>
            </p:nvSpPr>
            <p:spPr>
              <a:xfrm>
                <a:off x="374990" y="4238625"/>
                <a:ext cx="3391500" cy="7050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4. Pump Failure / Poor Circulation</a:t>
                </a:r>
                <a:endParaRPr lang="en-US" sz="1600" b="1">
                  <a:solidFill>
                    <a:srgbClr val="FC4421"/>
                  </a:solidFill>
                  <a:latin typeface="Arial"/>
                  <a:ea typeface="Arial"/>
                  <a:cs typeface="Arial"/>
                </a:endParaRPr>
              </a:p>
              <a:p>
                <a:pPr marL="0" lvl="0" indent="0" algn="l" rtl="0">
                  <a:spcBef>
                    <a:spcPts val="150"/>
                  </a:spcBef>
                  <a:spcAft>
                    <a:spcPts val="0"/>
                  </a:spcAft>
                  <a:buNone/>
                </a:pPr>
                <a:r>
                  <a:rPr lang="en-GB" sz="1600" b="1">
                    <a:solidFill>
                      <a:srgbClr val="333333"/>
                    </a:solidFill>
                    <a:latin typeface="Arial"/>
                    <a:ea typeface="Arial"/>
                    <a:cs typeface="Arial"/>
                    <a:sym typeface="Arial"/>
                  </a:rPr>
                  <a:t>Causes:</a:t>
                </a:r>
                <a:r>
                  <a:rPr lang="en-GB" sz="1600" b="0">
                    <a:solidFill>
                      <a:srgbClr val="555555"/>
                    </a:solidFill>
                    <a:latin typeface="Arial"/>
                    <a:ea typeface="Arial"/>
                    <a:cs typeface="Arial"/>
                    <a:sym typeface="Arial"/>
                  </a:rPr>
                  <a:t> Electrical faults, seized pump, incorrect speed.</a:t>
                </a:r>
                <a:br>
                  <a:rPr lang="en-GB" sz="1600" b="1">
                    <a:latin typeface="Arial"/>
                    <a:ea typeface="Arial"/>
                    <a:cs typeface="Arial"/>
                  </a:rPr>
                </a:br>
                <a:r>
                  <a:rPr lang="en-GB" sz="1600" b="1">
                    <a:solidFill>
                      <a:srgbClr val="333333"/>
                    </a:solidFill>
                    <a:latin typeface="Arial"/>
                    <a:ea typeface="Arial"/>
                    <a:cs typeface="Arial"/>
                    <a:sym typeface="Arial"/>
                  </a:rPr>
                  <a:t>Symptoms:</a:t>
                </a:r>
                <a:r>
                  <a:rPr lang="en-GB" sz="1600" b="0">
                    <a:solidFill>
                      <a:srgbClr val="555555"/>
                    </a:solidFill>
                    <a:latin typeface="Arial"/>
                    <a:ea typeface="Arial"/>
                    <a:cs typeface="Arial"/>
                    <a:sym typeface="Arial"/>
                  </a:rPr>
                  <a:t> No flow, high collector temp, pump noise/vibration.</a:t>
                </a:r>
                <a:endParaRPr sz="1600" b="1">
                  <a:solidFill>
                    <a:srgbClr val="FC4421"/>
                  </a:solidFill>
                  <a:latin typeface="Arial"/>
                  <a:ea typeface="Arial"/>
                  <a:cs typeface="Arial"/>
                </a:endParaRPr>
              </a:p>
            </p:txBody>
          </p:sp>
        </p:grpSp>
        <p:grpSp>
          <p:nvGrpSpPr>
            <p:cNvPr id="431" name="Google Shape;431;p31"/>
            <p:cNvGrpSpPr/>
            <p:nvPr/>
          </p:nvGrpSpPr>
          <p:grpSpPr>
            <a:xfrm>
              <a:off x="285745" y="5029200"/>
              <a:ext cx="3569700" cy="781200"/>
              <a:chOff x="285745" y="5029200"/>
              <a:chExt cx="3569700" cy="781200"/>
            </a:xfrm>
          </p:grpSpPr>
          <p:sp>
            <p:nvSpPr>
              <p:cNvPr id="432" name="Google Shape;432;p31"/>
              <p:cNvSpPr/>
              <p:nvPr/>
            </p:nvSpPr>
            <p:spPr>
              <a:xfrm>
                <a:off x="285745" y="5029200"/>
                <a:ext cx="3569700" cy="781200"/>
              </a:xfrm>
              <a:prstGeom prst="roundRect">
                <a:avLst>
                  <a:gd name="adj" fmla="val 7317"/>
                </a:avLst>
              </a:prstGeom>
              <a:solidFill>
                <a:srgbClr val="FDFDFD"/>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33" name="Google Shape;433;p31"/>
              <p:cNvSpPr txBox="1"/>
              <p:nvPr/>
            </p:nvSpPr>
            <p:spPr>
              <a:xfrm>
                <a:off x="374990" y="5067300"/>
                <a:ext cx="3391500" cy="7050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5. Control System Failure</a:t>
                </a:r>
                <a:endParaRPr lang="en-US" sz="1600" b="1">
                  <a:solidFill>
                    <a:srgbClr val="FC4421"/>
                  </a:solidFill>
                  <a:latin typeface="Arial"/>
                  <a:ea typeface="Arial"/>
                  <a:cs typeface="Arial"/>
                </a:endParaRPr>
              </a:p>
              <a:p>
                <a:pPr marL="0" lvl="0" indent="0" algn="l" rtl="0">
                  <a:spcBef>
                    <a:spcPts val="150"/>
                  </a:spcBef>
                  <a:spcAft>
                    <a:spcPts val="0"/>
                  </a:spcAft>
                  <a:buNone/>
                </a:pPr>
                <a:r>
                  <a:rPr lang="en-GB" sz="1600" b="1">
                    <a:solidFill>
                      <a:srgbClr val="333333"/>
                    </a:solidFill>
                    <a:latin typeface="Arial"/>
                    <a:ea typeface="Arial"/>
                    <a:cs typeface="Arial"/>
                    <a:sym typeface="Arial"/>
                  </a:rPr>
                  <a:t>Causes:</a:t>
                </a:r>
                <a:r>
                  <a:rPr lang="en-GB" sz="1600" b="0">
                    <a:solidFill>
                      <a:srgbClr val="555555"/>
                    </a:solidFill>
                    <a:latin typeface="Arial"/>
                    <a:ea typeface="Arial"/>
                    <a:cs typeface="Arial"/>
                    <a:sym typeface="Arial"/>
                  </a:rPr>
                  <a:t> Failed sensors, loose wiring, bad controller settings.</a:t>
                </a:r>
                <a:br>
                  <a:rPr lang="en-GB" sz="1600" b="1">
                    <a:latin typeface="Arial"/>
                    <a:ea typeface="Arial"/>
                    <a:cs typeface="Arial"/>
                  </a:rPr>
                </a:br>
                <a:r>
                  <a:rPr lang="en-GB" sz="1600" b="1">
                    <a:solidFill>
                      <a:srgbClr val="333333"/>
                    </a:solidFill>
                    <a:latin typeface="Arial"/>
                    <a:ea typeface="Arial"/>
                    <a:cs typeface="Arial"/>
                    <a:sym typeface="Arial"/>
                  </a:rPr>
                  <a:t>Symptoms:</a:t>
                </a:r>
                <a:r>
                  <a:rPr lang="en-GB" sz="1600" b="0">
                    <a:solidFill>
                      <a:srgbClr val="555555"/>
                    </a:solidFill>
                    <a:latin typeface="Arial"/>
                    <a:ea typeface="Arial"/>
                    <a:cs typeface="Arial"/>
                    <a:sym typeface="Arial"/>
                  </a:rPr>
                  <a:t> Pump fails to run, overheating, false temp readings.</a:t>
                </a:r>
                <a:endParaRPr sz="1600" b="1">
                  <a:solidFill>
                    <a:srgbClr val="FC4421"/>
                  </a:solidFill>
                  <a:latin typeface="Arial"/>
                  <a:ea typeface="Arial"/>
                  <a:cs typeface="Arial"/>
                </a:endParaRPr>
              </a:p>
            </p:txBody>
          </p:sp>
        </p:grpSp>
      </p:grpSp>
      <p:pic>
        <p:nvPicPr>
          <p:cNvPr id="3" name="Picture 2">
            <a:extLst>
              <a:ext uri="{FF2B5EF4-FFF2-40B4-BE49-F238E27FC236}">
                <a16:creationId xmlns:a16="http://schemas.microsoft.com/office/drawing/2014/main" id="{3C5116D7-1473-2D1B-3774-C9AF87ECB27A}"/>
              </a:ext>
            </a:extLst>
          </p:cNvPr>
          <p:cNvPicPr>
            <a:picLocks noChangeAspect="1"/>
          </p:cNvPicPr>
          <p:nvPr/>
        </p:nvPicPr>
        <p:blipFill>
          <a:blip r:embed="rId3"/>
          <a:srcRect l="18975" r="6913"/>
          <a:stretch>
            <a:fillRect/>
          </a:stretch>
        </p:blipFill>
        <p:spPr>
          <a:xfrm>
            <a:off x="7434407" y="1714500"/>
            <a:ext cx="4557258" cy="4099375"/>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16">
          <a:extLst>
            <a:ext uri="{FF2B5EF4-FFF2-40B4-BE49-F238E27FC236}">
              <a16:creationId xmlns:a16="http://schemas.microsoft.com/office/drawing/2014/main" id="{E47021BA-1EC4-7B0B-3C4E-EF99CF857A15}"/>
            </a:ext>
          </a:extLst>
        </p:cNvPr>
        <p:cNvGrpSpPr/>
        <p:nvPr/>
      </p:nvGrpSpPr>
      <p:grpSpPr>
        <a:xfrm>
          <a:off x="0" y="0"/>
          <a:ext cx="0" cy="0"/>
          <a:chOff x="0" y="0"/>
          <a:chExt cx="0" cy="0"/>
        </a:xfrm>
      </p:grpSpPr>
      <p:sp>
        <p:nvSpPr>
          <p:cNvPr id="417" name="Google Shape;417;p31">
            <a:extLst>
              <a:ext uri="{FF2B5EF4-FFF2-40B4-BE49-F238E27FC236}">
                <a16:creationId xmlns:a16="http://schemas.microsoft.com/office/drawing/2014/main" id="{61384E3E-C4D1-3BA2-08B5-1346E277FDEE}"/>
              </a:ext>
            </a:extLst>
          </p:cNvPr>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r>
              <a:rPr lang="en-GB" sz="3200">
                <a:solidFill>
                  <a:srgbClr val="FC4421"/>
                </a:solidFill>
              </a:rPr>
              <a:t>Solar thermal: causes and symptoms</a:t>
            </a:r>
            <a:r>
              <a:rPr lang="en-GB" sz="3200"/>
              <a:t> (Slide 2 of 2)</a:t>
            </a:r>
            <a:endParaRPr/>
          </a:p>
        </p:txBody>
      </p:sp>
      <p:grpSp>
        <p:nvGrpSpPr>
          <p:cNvPr id="418" name="Google Shape;418;p31">
            <a:extLst>
              <a:ext uri="{FF2B5EF4-FFF2-40B4-BE49-F238E27FC236}">
                <a16:creationId xmlns:a16="http://schemas.microsoft.com/office/drawing/2014/main" id="{0D8441F1-F495-1B1C-FF48-9B8C12EEEDB5}"/>
              </a:ext>
            </a:extLst>
          </p:cNvPr>
          <p:cNvGrpSpPr/>
          <p:nvPr/>
        </p:nvGrpSpPr>
        <p:grpSpPr>
          <a:xfrm>
            <a:off x="361951" y="1714500"/>
            <a:ext cx="6648449" cy="4095900"/>
            <a:chOff x="4046788" y="1714500"/>
            <a:chExt cx="3569700" cy="4095900"/>
          </a:xfrm>
        </p:grpSpPr>
        <p:grpSp>
          <p:nvGrpSpPr>
            <p:cNvPr id="434" name="Google Shape;434;p31">
              <a:extLst>
                <a:ext uri="{FF2B5EF4-FFF2-40B4-BE49-F238E27FC236}">
                  <a16:creationId xmlns:a16="http://schemas.microsoft.com/office/drawing/2014/main" id="{A32318D0-1361-5FBD-D819-A289F08E963F}"/>
                </a:ext>
              </a:extLst>
            </p:cNvPr>
            <p:cNvGrpSpPr/>
            <p:nvPr/>
          </p:nvGrpSpPr>
          <p:grpSpPr>
            <a:xfrm>
              <a:off x="4046788" y="1714500"/>
              <a:ext cx="3569700" cy="781200"/>
              <a:chOff x="4046788" y="1714500"/>
              <a:chExt cx="3569700" cy="781200"/>
            </a:xfrm>
          </p:grpSpPr>
          <p:sp>
            <p:nvSpPr>
              <p:cNvPr id="435" name="Google Shape;435;p31">
                <a:extLst>
                  <a:ext uri="{FF2B5EF4-FFF2-40B4-BE49-F238E27FC236}">
                    <a16:creationId xmlns:a16="http://schemas.microsoft.com/office/drawing/2014/main" id="{70E71446-C570-8CC0-B488-B20815963C9C}"/>
                  </a:ext>
                </a:extLst>
              </p:cNvPr>
              <p:cNvSpPr/>
              <p:nvPr/>
            </p:nvSpPr>
            <p:spPr>
              <a:xfrm>
                <a:off x="4046788" y="1714500"/>
                <a:ext cx="3569700" cy="781200"/>
              </a:xfrm>
              <a:prstGeom prst="roundRect">
                <a:avLst>
                  <a:gd name="adj" fmla="val 7317"/>
                </a:avLst>
              </a:prstGeom>
              <a:solidFill>
                <a:srgbClr val="FDFDFD"/>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36" name="Google Shape;436;p31">
                <a:extLst>
                  <a:ext uri="{FF2B5EF4-FFF2-40B4-BE49-F238E27FC236}">
                    <a16:creationId xmlns:a16="http://schemas.microsoft.com/office/drawing/2014/main" id="{F4C5B0E8-AF5A-8A5E-78E5-7BF0788CA239}"/>
                  </a:ext>
                </a:extLst>
              </p:cNvPr>
              <p:cNvSpPr txBox="1"/>
              <p:nvPr/>
            </p:nvSpPr>
            <p:spPr>
              <a:xfrm>
                <a:off x="4135888" y="1752600"/>
                <a:ext cx="3391500" cy="7050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6. Expansion Vessel Fault</a:t>
                </a:r>
                <a:endParaRPr sz="1600" b="1" dirty="0">
                  <a:solidFill>
                    <a:srgbClr val="FC4421"/>
                  </a:solidFill>
                  <a:latin typeface="Arial"/>
                  <a:ea typeface="Arial"/>
                  <a:cs typeface="Arial"/>
                  <a:sym typeface="Arial"/>
                </a:endParaRPr>
              </a:p>
              <a:p>
                <a:pPr marL="0" lvl="0" indent="0" algn="l" rtl="0">
                  <a:spcBef>
                    <a:spcPts val="150"/>
                  </a:spcBef>
                  <a:spcAft>
                    <a:spcPts val="0"/>
                  </a:spcAft>
                  <a:buNone/>
                </a:pPr>
                <a:r>
                  <a:rPr lang="en-GB" sz="1600" b="1" dirty="0">
                    <a:solidFill>
                      <a:srgbClr val="333333"/>
                    </a:solidFill>
                    <a:latin typeface="Arial"/>
                    <a:ea typeface="Arial"/>
                    <a:cs typeface="Arial"/>
                    <a:sym typeface="Arial"/>
                  </a:rPr>
                  <a:t>Causes:</a:t>
                </a:r>
                <a:r>
                  <a:rPr lang="en-GB" sz="1600" b="0" dirty="0">
                    <a:solidFill>
                      <a:srgbClr val="555555"/>
                    </a:solidFill>
                    <a:latin typeface="Arial"/>
                    <a:ea typeface="Arial"/>
                    <a:cs typeface="Arial"/>
                    <a:sym typeface="Arial"/>
                  </a:rPr>
                  <a:t> Lost pre-charge, failed diaphragm, incorrect sizing.</a:t>
                </a:r>
                <a:br>
                  <a:rPr lang="en-GB" sz="1600" b="1" dirty="0">
                    <a:solidFill>
                      <a:srgbClr val="FC4421"/>
                    </a:solidFill>
                    <a:latin typeface="Arial"/>
                    <a:ea typeface="Arial"/>
                    <a:cs typeface="Arial"/>
                    <a:sym typeface="Arial"/>
                  </a:rPr>
                </a:br>
                <a:r>
                  <a:rPr lang="en-GB" sz="1600" b="1" dirty="0">
                    <a:solidFill>
                      <a:srgbClr val="333333"/>
                    </a:solidFill>
                    <a:latin typeface="Arial"/>
                    <a:ea typeface="Arial"/>
                    <a:cs typeface="Arial"/>
                    <a:sym typeface="Arial"/>
                  </a:rPr>
                  <a:t>Symptoms:</a:t>
                </a:r>
                <a:r>
                  <a:rPr lang="en-GB" sz="1600" b="0" dirty="0">
                    <a:solidFill>
                      <a:srgbClr val="555555"/>
                    </a:solidFill>
                    <a:latin typeface="Arial"/>
                    <a:ea typeface="Arial"/>
                    <a:cs typeface="Arial"/>
                    <a:sym typeface="Arial"/>
                  </a:rPr>
                  <a:t> Extreme pressure spikes/drops, relief valve discharge.</a:t>
                </a:r>
                <a:endParaRPr sz="850" b="1" dirty="0">
                  <a:solidFill>
                    <a:srgbClr val="FC4421"/>
                  </a:solidFill>
                  <a:latin typeface="Arial"/>
                  <a:ea typeface="Arial"/>
                  <a:cs typeface="Arial"/>
                  <a:sym typeface="Arial"/>
                </a:endParaRPr>
              </a:p>
            </p:txBody>
          </p:sp>
        </p:grpSp>
        <p:grpSp>
          <p:nvGrpSpPr>
            <p:cNvPr id="437" name="Google Shape;437;p31">
              <a:extLst>
                <a:ext uri="{FF2B5EF4-FFF2-40B4-BE49-F238E27FC236}">
                  <a16:creationId xmlns:a16="http://schemas.microsoft.com/office/drawing/2014/main" id="{9CEC4E30-D625-319F-A6F7-AB082AB0E837}"/>
                </a:ext>
              </a:extLst>
            </p:cNvPr>
            <p:cNvGrpSpPr/>
            <p:nvPr/>
          </p:nvGrpSpPr>
          <p:grpSpPr>
            <a:xfrm>
              <a:off x="4046788" y="2543175"/>
              <a:ext cx="3569700" cy="781200"/>
              <a:chOff x="4046788" y="2543175"/>
              <a:chExt cx="3569700" cy="781200"/>
            </a:xfrm>
          </p:grpSpPr>
          <p:sp>
            <p:nvSpPr>
              <p:cNvPr id="438" name="Google Shape;438;p31">
                <a:extLst>
                  <a:ext uri="{FF2B5EF4-FFF2-40B4-BE49-F238E27FC236}">
                    <a16:creationId xmlns:a16="http://schemas.microsoft.com/office/drawing/2014/main" id="{9AEB8D10-96E2-BB46-99D8-D5ED6C0AD3F5}"/>
                  </a:ext>
                </a:extLst>
              </p:cNvPr>
              <p:cNvSpPr/>
              <p:nvPr/>
            </p:nvSpPr>
            <p:spPr>
              <a:xfrm>
                <a:off x="4046788" y="2543175"/>
                <a:ext cx="3569700" cy="781200"/>
              </a:xfrm>
              <a:prstGeom prst="roundRect">
                <a:avLst>
                  <a:gd name="adj" fmla="val 7317"/>
                </a:avLst>
              </a:prstGeom>
              <a:solidFill>
                <a:srgbClr val="FDFDFD"/>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39" name="Google Shape;439;p31">
                <a:extLst>
                  <a:ext uri="{FF2B5EF4-FFF2-40B4-BE49-F238E27FC236}">
                    <a16:creationId xmlns:a16="http://schemas.microsoft.com/office/drawing/2014/main" id="{4AA24FFD-A002-575C-B86C-FF26F49E5DAD}"/>
                  </a:ext>
                </a:extLst>
              </p:cNvPr>
              <p:cNvSpPr txBox="1"/>
              <p:nvPr/>
            </p:nvSpPr>
            <p:spPr>
              <a:xfrm>
                <a:off x="4135888" y="2595339"/>
                <a:ext cx="3391500" cy="7050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7. Incorrect / Degraded Glycol</a:t>
                </a:r>
                <a:endParaRPr sz="1600" b="1" dirty="0">
                  <a:solidFill>
                    <a:srgbClr val="FC4421"/>
                  </a:solidFill>
                  <a:latin typeface="Arial"/>
                  <a:ea typeface="Arial"/>
                  <a:cs typeface="Arial"/>
                  <a:sym typeface="Arial"/>
                </a:endParaRPr>
              </a:p>
              <a:p>
                <a:pPr marL="0" lvl="0" indent="0" algn="l" rtl="0">
                  <a:spcBef>
                    <a:spcPts val="150"/>
                  </a:spcBef>
                  <a:spcAft>
                    <a:spcPts val="0"/>
                  </a:spcAft>
                  <a:buNone/>
                </a:pPr>
                <a:r>
                  <a:rPr lang="en-GB" sz="1600" b="1" dirty="0">
                    <a:solidFill>
                      <a:srgbClr val="333333"/>
                    </a:solidFill>
                    <a:latin typeface="Arial"/>
                    <a:ea typeface="Arial"/>
                    <a:cs typeface="Arial"/>
                    <a:sym typeface="Arial"/>
                  </a:rPr>
                  <a:t>Causes:</a:t>
                </a:r>
                <a:r>
                  <a:rPr lang="en-GB" sz="1600" b="0" dirty="0">
                    <a:solidFill>
                      <a:srgbClr val="555555"/>
                    </a:solidFill>
                    <a:latin typeface="Arial"/>
                    <a:ea typeface="Arial"/>
                    <a:cs typeface="Arial"/>
                    <a:sym typeface="Arial"/>
                  </a:rPr>
                  <a:t> Weak mix (freezes), old/degraded fluid (sludge/acidic).</a:t>
                </a:r>
                <a:br>
                  <a:rPr lang="en-GB" sz="1600" b="1" dirty="0">
                    <a:solidFill>
                      <a:srgbClr val="FC4421"/>
                    </a:solidFill>
                    <a:latin typeface="Arial"/>
                    <a:ea typeface="Arial"/>
                    <a:cs typeface="Arial"/>
                    <a:sym typeface="Arial"/>
                  </a:rPr>
                </a:br>
                <a:r>
                  <a:rPr lang="en-GB" sz="1600" b="1" dirty="0">
                    <a:solidFill>
                      <a:srgbClr val="333333"/>
                    </a:solidFill>
                    <a:latin typeface="Arial"/>
                    <a:ea typeface="Arial"/>
                    <a:cs typeface="Arial"/>
                    <a:sym typeface="Arial"/>
                  </a:rPr>
                  <a:t>Symptoms:</a:t>
                </a:r>
                <a:r>
                  <a:rPr lang="en-GB" sz="1600" b="0" dirty="0">
                    <a:solidFill>
                      <a:srgbClr val="555555"/>
                    </a:solidFill>
                    <a:latin typeface="Arial"/>
                    <a:ea typeface="Arial"/>
                    <a:cs typeface="Arial"/>
                    <a:sym typeface="Arial"/>
                  </a:rPr>
                  <a:t> Poor flow, reduced efficiency, burnt smell/dark fluid.</a:t>
                </a:r>
                <a:endParaRPr sz="850" b="1" dirty="0">
                  <a:solidFill>
                    <a:srgbClr val="FC4421"/>
                  </a:solidFill>
                  <a:latin typeface="Arial"/>
                  <a:ea typeface="Arial"/>
                  <a:cs typeface="Arial"/>
                  <a:sym typeface="Arial"/>
                </a:endParaRPr>
              </a:p>
            </p:txBody>
          </p:sp>
        </p:grpSp>
        <p:grpSp>
          <p:nvGrpSpPr>
            <p:cNvPr id="440" name="Google Shape;440;p31">
              <a:extLst>
                <a:ext uri="{FF2B5EF4-FFF2-40B4-BE49-F238E27FC236}">
                  <a16:creationId xmlns:a16="http://schemas.microsoft.com/office/drawing/2014/main" id="{391B3628-A2C7-2C2D-C2BA-A27DA75FE775}"/>
                </a:ext>
              </a:extLst>
            </p:cNvPr>
            <p:cNvGrpSpPr/>
            <p:nvPr/>
          </p:nvGrpSpPr>
          <p:grpSpPr>
            <a:xfrm>
              <a:off x="4046788" y="3371850"/>
              <a:ext cx="3569700" cy="781200"/>
              <a:chOff x="4046788" y="3371850"/>
              <a:chExt cx="3569700" cy="781200"/>
            </a:xfrm>
          </p:grpSpPr>
          <p:sp>
            <p:nvSpPr>
              <p:cNvPr id="441" name="Google Shape;441;p31">
                <a:extLst>
                  <a:ext uri="{FF2B5EF4-FFF2-40B4-BE49-F238E27FC236}">
                    <a16:creationId xmlns:a16="http://schemas.microsoft.com/office/drawing/2014/main" id="{45E70090-8240-0151-D0AD-BDC8B2D6F790}"/>
                  </a:ext>
                </a:extLst>
              </p:cNvPr>
              <p:cNvSpPr/>
              <p:nvPr/>
            </p:nvSpPr>
            <p:spPr>
              <a:xfrm>
                <a:off x="4046788" y="3371850"/>
                <a:ext cx="3569700" cy="781200"/>
              </a:xfrm>
              <a:prstGeom prst="roundRect">
                <a:avLst>
                  <a:gd name="adj" fmla="val 7317"/>
                </a:avLst>
              </a:prstGeom>
              <a:solidFill>
                <a:srgbClr val="FDFDFD"/>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42" name="Google Shape;442;p31">
                <a:extLst>
                  <a:ext uri="{FF2B5EF4-FFF2-40B4-BE49-F238E27FC236}">
                    <a16:creationId xmlns:a16="http://schemas.microsoft.com/office/drawing/2014/main" id="{C14E0FED-7D24-463F-9E96-E65547A7E7C1}"/>
                  </a:ext>
                </a:extLst>
              </p:cNvPr>
              <p:cNvSpPr txBox="1"/>
              <p:nvPr/>
            </p:nvSpPr>
            <p:spPr>
              <a:xfrm>
                <a:off x="4136033" y="3409950"/>
                <a:ext cx="3391500" cy="7050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8. Stagnation and Overheating</a:t>
                </a:r>
                <a:endParaRPr sz="1600" b="1" dirty="0">
                  <a:solidFill>
                    <a:srgbClr val="FC4421"/>
                  </a:solidFill>
                  <a:latin typeface="Arial"/>
                  <a:ea typeface="Arial"/>
                  <a:cs typeface="Arial"/>
                  <a:sym typeface="Arial"/>
                </a:endParaRPr>
              </a:p>
              <a:p>
                <a:pPr marL="0" lvl="0" indent="0" algn="l" rtl="0">
                  <a:spcBef>
                    <a:spcPts val="150"/>
                  </a:spcBef>
                  <a:spcAft>
                    <a:spcPts val="0"/>
                  </a:spcAft>
                  <a:buNone/>
                </a:pPr>
                <a:r>
                  <a:rPr lang="en-GB" sz="1600" b="1" dirty="0">
                    <a:solidFill>
                      <a:srgbClr val="333333"/>
                    </a:solidFill>
                    <a:latin typeface="Arial"/>
                    <a:ea typeface="Arial"/>
                    <a:cs typeface="Arial"/>
                    <a:sym typeface="Arial"/>
                  </a:rPr>
                  <a:t>Causes:</a:t>
                </a:r>
                <a:r>
                  <a:rPr lang="en-GB" sz="1600" b="0" dirty="0">
                    <a:solidFill>
                      <a:srgbClr val="555555"/>
                    </a:solidFill>
                    <a:latin typeface="Arial"/>
                    <a:ea typeface="Arial"/>
                    <a:cs typeface="Arial"/>
                    <a:sym typeface="Arial"/>
                  </a:rPr>
                  <a:t> Pump/power failure, no hot water demand, poor layout.</a:t>
                </a:r>
                <a:br>
                  <a:rPr lang="en-GB" sz="1600" b="1" dirty="0">
                    <a:solidFill>
                      <a:srgbClr val="FC4421"/>
                    </a:solidFill>
                    <a:latin typeface="Arial"/>
                    <a:ea typeface="Arial"/>
                    <a:cs typeface="Arial"/>
                    <a:sym typeface="Arial"/>
                  </a:rPr>
                </a:br>
                <a:r>
                  <a:rPr lang="en-GB" sz="1600" b="1" dirty="0">
                    <a:solidFill>
                      <a:srgbClr val="333333"/>
                    </a:solidFill>
                    <a:latin typeface="Arial"/>
                    <a:ea typeface="Arial"/>
                    <a:cs typeface="Arial"/>
                    <a:sym typeface="Arial"/>
                  </a:rPr>
                  <a:t>Symptoms:</a:t>
                </a:r>
                <a:r>
                  <a:rPr lang="en-GB" sz="1600" b="0" dirty="0">
                    <a:solidFill>
                      <a:srgbClr val="555555"/>
                    </a:solidFill>
                    <a:latin typeface="Arial"/>
                    <a:ea typeface="Arial"/>
                    <a:cs typeface="Arial"/>
                    <a:sym typeface="Arial"/>
                  </a:rPr>
                  <a:t> High pressure, steam/noises, component stress.</a:t>
                </a:r>
                <a:endParaRPr sz="1600" b="1" dirty="0">
                  <a:solidFill>
                    <a:srgbClr val="FC4421"/>
                  </a:solidFill>
                  <a:latin typeface="Arial"/>
                  <a:ea typeface="Arial"/>
                  <a:cs typeface="Arial"/>
                  <a:sym typeface="Arial"/>
                </a:endParaRPr>
              </a:p>
            </p:txBody>
          </p:sp>
        </p:grpSp>
        <p:grpSp>
          <p:nvGrpSpPr>
            <p:cNvPr id="443" name="Google Shape;443;p31">
              <a:extLst>
                <a:ext uri="{FF2B5EF4-FFF2-40B4-BE49-F238E27FC236}">
                  <a16:creationId xmlns:a16="http://schemas.microsoft.com/office/drawing/2014/main" id="{7933D10B-FA66-98EA-79E0-EDA0A8DE355B}"/>
                </a:ext>
              </a:extLst>
            </p:cNvPr>
            <p:cNvGrpSpPr/>
            <p:nvPr/>
          </p:nvGrpSpPr>
          <p:grpSpPr>
            <a:xfrm>
              <a:off x="4046788" y="4200525"/>
              <a:ext cx="3569700" cy="781200"/>
              <a:chOff x="4046788" y="4200525"/>
              <a:chExt cx="3569700" cy="781200"/>
            </a:xfrm>
          </p:grpSpPr>
          <p:sp>
            <p:nvSpPr>
              <p:cNvPr id="444" name="Google Shape;444;p31">
                <a:extLst>
                  <a:ext uri="{FF2B5EF4-FFF2-40B4-BE49-F238E27FC236}">
                    <a16:creationId xmlns:a16="http://schemas.microsoft.com/office/drawing/2014/main" id="{5277C2A2-ECC1-98C0-5F0D-0B2B2AF461A0}"/>
                  </a:ext>
                </a:extLst>
              </p:cNvPr>
              <p:cNvSpPr/>
              <p:nvPr/>
            </p:nvSpPr>
            <p:spPr>
              <a:xfrm>
                <a:off x="4046788" y="4200525"/>
                <a:ext cx="3569700" cy="781200"/>
              </a:xfrm>
              <a:prstGeom prst="roundRect">
                <a:avLst>
                  <a:gd name="adj" fmla="val 7317"/>
                </a:avLst>
              </a:prstGeom>
              <a:solidFill>
                <a:srgbClr val="FDFDFD"/>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45" name="Google Shape;445;p31">
                <a:extLst>
                  <a:ext uri="{FF2B5EF4-FFF2-40B4-BE49-F238E27FC236}">
                    <a16:creationId xmlns:a16="http://schemas.microsoft.com/office/drawing/2014/main" id="{0B41A1D1-79E6-5895-B38A-D2775C14C9D3}"/>
                  </a:ext>
                </a:extLst>
              </p:cNvPr>
              <p:cNvSpPr txBox="1"/>
              <p:nvPr/>
            </p:nvSpPr>
            <p:spPr>
              <a:xfrm>
                <a:off x="4136033" y="4238625"/>
                <a:ext cx="3391500" cy="7050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9. Air in the Solar Circuit</a:t>
                </a:r>
                <a:endParaRPr sz="1600" b="1" dirty="0">
                  <a:solidFill>
                    <a:srgbClr val="FC4421"/>
                  </a:solidFill>
                  <a:latin typeface="Arial"/>
                  <a:ea typeface="Arial"/>
                  <a:cs typeface="Arial"/>
                  <a:sym typeface="Arial"/>
                </a:endParaRPr>
              </a:p>
              <a:p>
                <a:pPr marL="0" lvl="0" indent="0" algn="l" rtl="0">
                  <a:spcBef>
                    <a:spcPts val="150"/>
                  </a:spcBef>
                  <a:spcAft>
                    <a:spcPts val="0"/>
                  </a:spcAft>
                  <a:buNone/>
                </a:pPr>
                <a:r>
                  <a:rPr lang="en-GB" sz="1600" b="1" dirty="0">
                    <a:solidFill>
                      <a:srgbClr val="333333"/>
                    </a:solidFill>
                    <a:latin typeface="Arial"/>
                    <a:ea typeface="Arial"/>
                    <a:cs typeface="Arial"/>
                    <a:sym typeface="Arial"/>
                  </a:rPr>
                  <a:t>Causes:</a:t>
                </a:r>
                <a:r>
                  <a:rPr lang="en-GB" sz="1600" b="0" dirty="0">
                    <a:solidFill>
                      <a:srgbClr val="555555"/>
                    </a:solidFill>
                    <a:latin typeface="Arial"/>
                    <a:ea typeface="Arial"/>
                    <a:cs typeface="Arial"/>
                    <a:sym typeface="Arial"/>
                  </a:rPr>
                  <a:t> Leaks, poor filling, failed automatic air vents.</a:t>
                </a:r>
                <a:br>
                  <a:rPr lang="en-GB" sz="1600" b="1" dirty="0">
                    <a:solidFill>
                      <a:srgbClr val="FC4421"/>
                    </a:solidFill>
                    <a:latin typeface="Arial"/>
                    <a:ea typeface="Arial"/>
                    <a:cs typeface="Arial"/>
                    <a:sym typeface="Arial"/>
                  </a:rPr>
                </a:br>
                <a:r>
                  <a:rPr lang="en-GB" sz="1600" b="1" dirty="0">
                    <a:solidFill>
                      <a:srgbClr val="333333"/>
                    </a:solidFill>
                    <a:latin typeface="Arial"/>
                    <a:ea typeface="Arial"/>
                    <a:cs typeface="Arial"/>
                    <a:sym typeface="Arial"/>
                  </a:rPr>
                  <a:t>Symptoms:</a:t>
                </a:r>
                <a:r>
                  <a:rPr lang="en-GB" sz="1600" b="0" dirty="0">
                    <a:solidFill>
                      <a:srgbClr val="555555"/>
                    </a:solidFill>
                    <a:latin typeface="Arial"/>
                    <a:ea typeface="Arial"/>
                    <a:cs typeface="Arial"/>
                    <a:sym typeface="Arial"/>
                  </a:rPr>
                  <a:t> Gurgling noises, air locks, fluctuating pressure.</a:t>
                </a:r>
                <a:endParaRPr sz="1600" b="1" dirty="0">
                  <a:solidFill>
                    <a:srgbClr val="FC4421"/>
                  </a:solidFill>
                  <a:latin typeface="Arial"/>
                  <a:ea typeface="Arial"/>
                  <a:cs typeface="Arial"/>
                  <a:sym typeface="Arial"/>
                </a:endParaRPr>
              </a:p>
            </p:txBody>
          </p:sp>
        </p:grpSp>
        <p:grpSp>
          <p:nvGrpSpPr>
            <p:cNvPr id="446" name="Google Shape;446;p31">
              <a:extLst>
                <a:ext uri="{FF2B5EF4-FFF2-40B4-BE49-F238E27FC236}">
                  <a16:creationId xmlns:a16="http://schemas.microsoft.com/office/drawing/2014/main" id="{4BDA3AB3-2F33-90A3-FDEC-0105BD734DEE}"/>
                </a:ext>
              </a:extLst>
            </p:cNvPr>
            <p:cNvGrpSpPr/>
            <p:nvPr/>
          </p:nvGrpSpPr>
          <p:grpSpPr>
            <a:xfrm>
              <a:off x="4046788" y="5029200"/>
              <a:ext cx="3569700" cy="781200"/>
              <a:chOff x="4046788" y="5029200"/>
              <a:chExt cx="3569700" cy="781200"/>
            </a:xfrm>
          </p:grpSpPr>
          <p:sp>
            <p:nvSpPr>
              <p:cNvPr id="447" name="Google Shape;447;p31">
                <a:extLst>
                  <a:ext uri="{FF2B5EF4-FFF2-40B4-BE49-F238E27FC236}">
                    <a16:creationId xmlns:a16="http://schemas.microsoft.com/office/drawing/2014/main" id="{D6FF0C2A-DEF9-E2A9-FE0C-B719A45AFE29}"/>
                  </a:ext>
                </a:extLst>
              </p:cNvPr>
              <p:cNvSpPr/>
              <p:nvPr/>
            </p:nvSpPr>
            <p:spPr>
              <a:xfrm>
                <a:off x="4046788" y="5029200"/>
                <a:ext cx="3569700" cy="781200"/>
              </a:xfrm>
              <a:prstGeom prst="roundRect">
                <a:avLst>
                  <a:gd name="adj" fmla="val 7317"/>
                </a:avLst>
              </a:prstGeom>
              <a:solidFill>
                <a:srgbClr val="FDFDFD"/>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48" name="Google Shape;448;p31">
                <a:extLst>
                  <a:ext uri="{FF2B5EF4-FFF2-40B4-BE49-F238E27FC236}">
                    <a16:creationId xmlns:a16="http://schemas.microsoft.com/office/drawing/2014/main" id="{A02B41DE-1358-4B7E-43ED-517857212D95}"/>
                  </a:ext>
                </a:extLst>
              </p:cNvPr>
              <p:cNvSpPr txBox="1"/>
              <p:nvPr/>
            </p:nvSpPr>
            <p:spPr>
              <a:xfrm>
                <a:off x="4136033" y="5067300"/>
                <a:ext cx="3391500" cy="7050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10. Poor Hot Water Contribution</a:t>
                </a:r>
                <a:endParaRPr sz="1600" b="1" dirty="0">
                  <a:solidFill>
                    <a:srgbClr val="FC4421"/>
                  </a:solidFill>
                  <a:latin typeface="Arial"/>
                  <a:ea typeface="Arial"/>
                  <a:cs typeface="Arial"/>
                  <a:sym typeface="Arial"/>
                </a:endParaRPr>
              </a:p>
              <a:p>
                <a:pPr marL="0" lvl="0" indent="0" algn="l" rtl="0">
                  <a:spcBef>
                    <a:spcPts val="150"/>
                  </a:spcBef>
                  <a:spcAft>
                    <a:spcPts val="0"/>
                  </a:spcAft>
                  <a:buNone/>
                </a:pPr>
                <a:r>
                  <a:rPr lang="en-GB" sz="1600" b="1" dirty="0">
                    <a:solidFill>
                      <a:srgbClr val="333333"/>
                    </a:solidFill>
                    <a:latin typeface="Arial"/>
                    <a:ea typeface="Arial"/>
                    <a:cs typeface="Arial"/>
                    <a:sym typeface="Arial"/>
                  </a:rPr>
                  <a:t>Causes:</a:t>
                </a:r>
                <a:r>
                  <a:rPr lang="en-GB" sz="1600" b="0" dirty="0">
                    <a:solidFill>
                      <a:srgbClr val="555555"/>
                    </a:solidFill>
                    <a:latin typeface="Arial"/>
                    <a:ea typeface="Arial"/>
                    <a:cs typeface="Arial"/>
                    <a:sym typeface="Arial"/>
                  </a:rPr>
                  <a:t> Low solar gain, shading, high user expectations.</a:t>
                </a:r>
                <a:br>
                  <a:rPr lang="en-GB" sz="1600" b="1" dirty="0">
                    <a:solidFill>
                      <a:srgbClr val="FC4421"/>
                    </a:solidFill>
                    <a:latin typeface="Arial"/>
                    <a:ea typeface="Arial"/>
                    <a:cs typeface="Arial"/>
                    <a:sym typeface="Arial"/>
                  </a:rPr>
                </a:br>
                <a:r>
                  <a:rPr lang="en-GB" sz="1600" b="1" dirty="0">
                    <a:solidFill>
                      <a:srgbClr val="333333"/>
                    </a:solidFill>
                    <a:latin typeface="Arial"/>
                    <a:ea typeface="Arial"/>
                    <a:cs typeface="Arial"/>
                    <a:sym typeface="Arial"/>
                  </a:rPr>
                  <a:t>Symptoms:</a:t>
                </a:r>
                <a:r>
                  <a:rPr lang="en-GB" sz="1600" b="0" dirty="0">
                    <a:solidFill>
                      <a:srgbClr val="555555"/>
                    </a:solidFill>
                    <a:latin typeface="Arial"/>
                    <a:ea typeface="Arial"/>
                    <a:cs typeface="Arial"/>
                    <a:sym typeface="Arial"/>
                  </a:rPr>
                  <a:t> No noticeable solar heating, low cylinder temp.</a:t>
                </a:r>
                <a:endParaRPr sz="850" b="1" dirty="0">
                  <a:solidFill>
                    <a:srgbClr val="FC4421"/>
                  </a:solidFill>
                  <a:latin typeface="Arial"/>
                  <a:ea typeface="Arial"/>
                  <a:cs typeface="Arial"/>
                  <a:sym typeface="Arial"/>
                </a:endParaRPr>
              </a:p>
            </p:txBody>
          </p:sp>
        </p:grpSp>
      </p:grpSp>
      <p:pic>
        <p:nvPicPr>
          <p:cNvPr id="3" name="Picture 2">
            <a:extLst>
              <a:ext uri="{FF2B5EF4-FFF2-40B4-BE49-F238E27FC236}">
                <a16:creationId xmlns:a16="http://schemas.microsoft.com/office/drawing/2014/main" id="{AC711331-006B-2E29-38C4-2AD65939FFBF}"/>
              </a:ext>
            </a:extLst>
          </p:cNvPr>
          <p:cNvPicPr>
            <a:picLocks noChangeAspect="1"/>
          </p:cNvPicPr>
          <p:nvPr/>
        </p:nvPicPr>
        <p:blipFill>
          <a:blip r:embed="rId3"/>
          <a:srcRect l="18975" r="6913"/>
          <a:stretch>
            <a:fillRect/>
          </a:stretch>
        </p:blipFill>
        <p:spPr>
          <a:xfrm>
            <a:off x="7434407" y="1714500"/>
            <a:ext cx="4557258" cy="4099375"/>
          </a:xfrm>
          <a:prstGeom prst="rect">
            <a:avLst/>
          </a:prstGeom>
        </p:spPr>
      </p:pic>
    </p:spTree>
    <p:extLst>
      <p:ext uri="{BB962C8B-B14F-4D97-AF65-F5344CB8AC3E}">
        <p14:creationId xmlns:p14="http://schemas.microsoft.com/office/powerpoint/2010/main" val="25686293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sp>
        <p:nvSpPr>
          <p:cNvPr id="456" name="Google Shape;456;p32"/>
          <p:cNvSpPr txBox="1">
            <a:spLocks noGrp="1"/>
          </p:cNvSpPr>
          <p:nvPr>
            <p:ph type="title"/>
          </p:nvPr>
        </p:nvSpPr>
        <p:spPr>
          <a:xfrm>
            <a:off x="251999" y="984521"/>
            <a:ext cx="11628600" cy="586957"/>
          </a:xfrm>
          <a:prstGeom prst="rect">
            <a:avLst/>
          </a:prstGeom>
          <a:no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dirty="0">
                <a:solidFill>
                  <a:srgbClr val="FC4421"/>
                </a:solidFill>
              </a:rPr>
              <a:t>Scenario: ASHP low-flow and cold emitters</a:t>
            </a:r>
            <a:endParaRPr dirty="0"/>
          </a:p>
        </p:txBody>
      </p:sp>
      <p:grpSp>
        <p:nvGrpSpPr>
          <p:cNvPr id="457" name="Google Shape;457;p32"/>
          <p:cNvGrpSpPr/>
          <p:nvPr/>
        </p:nvGrpSpPr>
        <p:grpSpPr>
          <a:xfrm>
            <a:off x="381000" y="1619250"/>
            <a:ext cx="11464835" cy="4381425"/>
            <a:chOff x="381000" y="1619250"/>
            <a:chExt cx="11464835" cy="4381425"/>
          </a:xfrm>
        </p:grpSpPr>
        <p:sp>
          <p:nvSpPr>
            <p:cNvPr id="458" name="Google Shape;458;p32"/>
            <p:cNvSpPr/>
            <p:nvPr/>
          </p:nvSpPr>
          <p:spPr>
            <a:xfrm>
              <a:off x="381000" y="1619250"/>
              <a:ext cx="3619500" cy="1238400"/>
            </a:xfrm>
            <a:prstGeom prst="roundRect">
              <a:avLst>
                <a:gd name="adj" fmla="val 6153"/>
              </a:avLst>
            </a:prstGeom>
            <a:solidFill>
              <a:srgbClr val="FEECEA"/>
            </a:solidFill>
            <a:ln w="9525" cap="flat" cmpd="sng">
              <a:solidFill>
                <a:srgbClr val="FCA495"/>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59" name="Google Shape;459;p32"/>
            <p:cNvSpPr txBox="1"/>
            <p:nvPr/>
          </p:nvSpPr>
          <p:spPr>
            <a:xfrm>
              <a:off x="523875" y="1619250"/>
              <a:ext cx="3390900" cy="12384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200" b="1" dirty="0">
                  <a:solidFill>
                    <a:srgbClr val="FC4421"/>
                  </a:solidFill>
                  <a:latin typeface="Arial"/>
                  <a:ea typeface="Arial"/>
                  <a:cs typeface="Arial"/>
                  <a:sym typeface="Arial"/>
                </a:rPr>
                <a:t>Reported Symptom</a:t>
              </a:r>
              <a:endParaRPr sz="1200" b="1" dirty="0">
                <a:solidFill>
                  <a:srgbClr val="FC4421"/>
                </a:solidFill>
                <a:latin typeface="Arial"/>
                <a:ea typeface="Arial"/>
                <a:cs typeface="Arial"/>
                <a:sym typeface="Arial"/>
              </a:endParaRPr>
            </a:p>
            <a:p>
              <a:pPr marL="0" lvl="0" indent="0" algn="l" rtl="0">
                <a:spcBef>
                  <a:spcPts val="300"/>
                </a:spcBef>
                <a:spcAft>
                  <a:spcPts val="0"/>
                </a:spcAft>
                <a:buNone/>
              </a:pPr>
              <a:r>
                <a:rPr lang="en-GB" sz="1200" b="1" dirty="0">
                  <a:solidFill>
                    <a:srgbClr val="333333"/>
                  </a:solidFill>
                  <a:latin typeface="Arial"/>
                  <a:ea typeface="Arial"/>
                  <a:cs typeface="Arial"/>
                  <a:sym typeface="Arial"/>
                </a:rPr>
                <a:t>ASHP showing alarm; upstairs radiators staying cold.</a:t>
              </a:r>
              <a:endParaRPr sz="1200" b="1" dirty="0">
                <a:solidFill>
                  <a:srgbClr val="333333"/>
                </a:solidFill>
                <a:latin typeface="Arial"/>
                <a:ea typeface="Arial"/>
                <a:cs typeface="Arial"/>
                <a:sym typeface="Arial"/>
              </a:endParaRPr>
            </a:p>
            <a:p>
              <a:pPr marL="0" lvl="0" indent="0" algn="l" rtl="0">
                <a:spcBef>
                  <a:spcPts val="300"/>
                </a:spcBef>
                <a:spcAft>
                  <a:spcPts val="0"/>
                </a:spcAft>
                <a:buNone/>
              </a:pPr>
              <a:r>
                <a:rPr lang="en-GB" sz="1200" b="0" dirty="0">
                  <a:solidFill>
                    <a:srgbClr val="555555"/>
                  </a:solidFill>
                  <a:latin typeface="Arial"/>
                  <a:ea typeface="Arial"/>
                  <a:cs typeface="Arial"/>
                  <a:sym typeface="Arial"/>
                </a:rPr>
                <a:t>Treat as a symptom, not an immediate diagnosis. The fault may be hydraulic, control, user, design, or component-related.</a:t>
              </a:r>
              <a:endParaRPr sz="1200" b="0" dirty="0">
                <a:solidFill>
                  <a:srgbClr val="555555"/>
                </a:solidFill>
                <a:latin typeface="Arial"/>
                <a:ea typeface="Arial"/>
                <a:cs typeface="Arial"/>
                <a:sym typeface="Arial"/>
              </a:endParaRPr>
            </a:p>
          </p:txBody>
        </p:sp>
        <p:sp>
          <p:nvSpPr>
            <p:cNvPr id="460" name="Google Shape;460;p32"/>
            <p:cNvSpPr/>
            <p:nvPr/>
          </p:nvSpPr>
          <p:spPr>
            <a:xfrm>
              <a:off x="381000" y="3000375"/>
              <a:ext cx="3619500" cy="3000300"/>
            </a:xfrm>
            <a:prstGeom prst="roundRect">
              <a:avLst>
                <a:gd name="adj" fmla="val 2539"/>
              </a:avLst>
            </a:prstGeom>
            <a:solidFill>
              <a:srgbClr val="F8F9FA"/>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61" name="Google Shape;461;p32"/>
            <p:cNvSpPr txBox="1"/>
            <p:nvPr/>
          </p:nvSpPr>
          <p:spPr>
            <a:xfrm>
              <a:off x="428475" y="3095625"/>
              <a:ext cx="3666975" cy="28098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100" b="1" dirty="0">
                  <a:solidFill>
                    <a:srgbClr val="FC4421"/>
                  </a:solidFill>
                  <a:latin typeface="Arial"/>
                  <a:ea typeface="Arial"/>
                  <a:cs typeface="Arial"/>
                  <a:sym typeface="Arial"/>
                </a:rPr>
                <a:t>Next Steps and Action Route</a:t>
              </a:r>
              <a:endParaRPr sz="1100" b="1" dirty="0">
                <a:solidFill>
                  <a:srgbClr val="FC4421"/>
                </a:solidFill>
                <a:latin typeface="Arial"/>
                <a:ea typeface="Arial"/>
                <a:cs typeface="Arial"/>
                <a:sym typeface="Arial"/>
              </a:endParaRPr>
            </a:p>
            <a:p>
              <a:pPr marL="0" lvl="0" indent="0" algn="l" rtl="0">
                <a:spcBef>
                  <a:spcPts val="450"/>
                </a:spcBef>
                <a:spcAft>
                  <a:spcPts val="0"/>
                </a:spcAft>
                <a:buNone/>
              </a:pPr>
              <a:r>
                <a:rPr lang="en-GB" sz="1100" b="1" dirty="0">
                  <a:solidFill>
                    <a:srgbClr val="333333"/>
                  </a:solidFill>
                  <a:latin typeface="Arial"/>
                  <a:ea typeface="Arial"/>
                  <a:cs typeface="Arial"/>
                  <a:sym typeface="Arial"/>
                </a:rPr>
                <a:t>Evidence to Gather</a:t>
              </a:r>
              <a:endParaRPr sz="1100" b="1" dirty="0">
                <a:solidFill>
                  <a:srgbClr val="333333"/>
                </a:solidFill>
                <a:latin typeface="Arial"/>
                <a:ea typeface="Arial"/>
                <a:cs typeface="Arial"/>
                <a:sym typeface="Arial"/>
              </a:endParaRPr>
            </a:p>
            <a:p>
              <a:pPr marL="457200" lvl="0" indent="-282575" algn="l" rtl="0">
                <a:spcBef>
                  <a:spcPts val="150"/>
                </a:spcBef>
                <a:spcAft>
                  <a:spcPts val="0"/>
                </a:spcAft>
                <a:buClr>
                  <a:srgbClr val="555555"/>
                </a:buClr>
                <a:buSzPts val="850"/>
                <a:buFont typeface="Arial"/>
                <a:buChar char="●"/>
              </a:pPr>
              <a:r>
                <a:rPr lang="en-GB" sz="1100" b="0" dirty="0">
                  <a:solidFill>
                    <a:srgbClr val="555555"/>
                  </a:solidFill>
                  <a:latin typeface="Arial"/>
                  <a:ea typeface="Arial"/>
                  <a:cs typeface="Arial"/>
                  <a:sym typeface="Arial"/>
                </a:rPr>
                <a:t>Ask when fault occurs (heating, DHW, cold weather)</a:t>
              </a:r>
              <a:endParaRPr sz="1100" b="0" dirty="0">
                <a:solidFill>
                  <a:srgbClr val="555555"/>
                </a:solidFill>
                <a:latin typeface="Arial"/>
                <a:ea typeface="Arial"/>
                <a:cs typeface="Arial"/>
                <a:sym typeface="Arial"/>
              </a:endParaRPr>
            </a:p>
            <a:p>
              <a:pPr marL="457200" lvl="0" indent="-282575" algn="l" rtl="0">
                <a:spcBef>
                  <a:spcPts val="0"/>
                </a:spcBef>
                <a:spcAft>
                  <a:spcPts val="0"/>
                </a:spcAft>
                <a:buClr>
                  <a:srgbClr val="555555"/>
                </a:buClr>
                <a:buSzPts val="850"/>
                <a:buFont typeface="Arial"/>
                <a:buChar char="●"/>
              </a:pPr>
              <a:r>
                <a:rPr lang="en-GB" sz="1100" b="0" dirty="0">
                  <a:solidFill>
                    <a:srgbClr val="555555"/>
                  </a:solidFill>
                  <a:latin typeface="Arial"/>
                  <a:ea typeface="Arial"/>
                  <a:cs typeface="Arial"/>
                  <a:sym typeface="Arial"/>
                </a:rPr>
                <a:t>Check system pressure, temperatures, ΔT, pump status</a:t>
              </a:r>
              <a:endParaRPr sz="1100" b="0" dirty="0">
                <a:solidFill>
                  <a:srgbClr val="555555"/>
                </a:solidFill>
                <a:latin typeface="Arial"/>
                <a:ea typeface="Arial"/>
                <a:cs typeface="Arial"/>
                <a:sym typeface="Arial"/>
              </a:endParaRPr>
            </a:p>
            <a:p>
              <a:pPr marL="457200" lvl="0" indent="-282575" algn="l" rtl="0">
                <a:spcBef>
                  <a:spcPts val="0"/>
                </a:spcBef>
                <a:spcAft>
                  <a:spcPts val="0"/>
                </a:spcAft>
                <a:buClr>
                  <a:srgbClr val="555555"/>
                </a:buClr>
                <a:buSzPts val="850"/>
                <a:buFont typeface="Arial"/>
                <a:buChar char="●"/>
              </a:pPr>
              <a:r>
                <a:rPr lang="en-GB" sz="1100" b="0" dirty="0">
                  <a:solidFill>
                    <a:srgbClr val="555555"/>
                  </a:solidFill>
                  <a:latin typeface="Arial"/>
                  <a:ea typeface="Arial"/>
                  <a:cs typeface="Arial"/>
                  <a:sym typeface="Arial"/>
                </a:rPr>
                <a:t>Inspect filters, strainers, valves, pipework, and leaks</a:t>
              </a:r>
              <a:endParaRPr sz="1100" b="0" dirty="0">
                <a:solidFill>
                  <a:srgbClr val="555555"/>
                </a:solidFill>
                <a:latin typeface="Arial"/>
                <a:ea typeface="Arial"/>
                <a:cs typeface="Arial"/>
                <a:sym typeface="Arial"/>
              </a:endParaRPr>
            </a:p>
            <a:p>
              <a:pPr marL="457200" lvl="0" indent="-282575" algn="l" rtl="0">
                <a:spcBef>
                  <a:spcPts val="0"/>
                </a:spcBef>
                <a:spcAft>
                  <a:spcPts val="0"/>
                </a:spcAft>
                <a:buClr>
                  <a:srgbClr val="555555"/>
                </a:buClr>
                <a:buSzPts val="850"/>
                <a:buFont typeface="Arial"/>
                <a:buChar char="●"/>
              </a:pPr>
              <a:r>
                <a:rPr lang="en-GB" sz="1100" b="0" dirty="0">
                  <a:solidFill>
                    <a:srgbClr val="555555"/>
                  </a:solidFill>
                  <a:latin typeface="Arial"/>
                  <a:ea typeface="Arial"/>
                  <a:cs typeface="Arial"/>
                  <a:sym typeface="Arial"/>
                </a:rPr>
                <a:t>Listen for air/cavitation; check fault codes and history</a:t>
              </a:r>
              <a:endParaRPr sz="1100" b="0" dirty="0">
                <a:solidFill>
                  <a:srgbClr val="555555"/>
                </a:solidFill>
                <a:latin typeface="Arial"/>
                <a:ea typeface="Arial"/>
                <a:cs typeface="Arial"/>
                <a:sym typeface="Arial"/>
              </a:endParaRPr>
            </a:p>
            <a:p>
              <a:pPr marL="0" lvl="0" indent="0" algn="l" rtl="0">
                <a:spcBef>
                  <a:spcPts val="600"/>
                </a:spcBef>
                <a:spcAft>
                  <a:spcPts val="0"/>
                </a:spcAft>
                <a:buNone/>
              </a:pPr>
              <a:r>
                <a:rPr lang="en-GB" sz="1100" b="1" dirty="0">
                  <a:solidFill>
                    <a:srgbClr val="333333"/>
                  </a:solidFill>
                  <a:latin typeface="Arial"/>
                  <a:ea typeface="Arial"/>
                  <a:cs typeface="Arial"/>
                  <a:sym typeface="Arial"/>
                </a:rPr>
                <a:t>Action and Outcome</a:t>
              </a:r>
              <a:endParaRPr sz="1100" b="1" dirty="0">
                <a:solidFill>
                  <a:srgbClr val="333333"/>
                </a:solidFill>
                <a:latin typeface="Arial"/>
                <a:ea typeface="Arial"/>
                <a:cs typeface="Arial"/>
                <a:sym typeface="Arial"/>
              </a:endParaRPr>
            </a:p>
            <a:p>
              <a:pPr marL="457200" lvl="0" indent="-282575" algn="l" rtl="0">
                <a:spcBef>
                  <a:spcPts val="150"/>
                </a:spcBef>
                <a:spcAft>
                  <a:spcPts val="0"/>
                </a:spcAft>
                <a:buClr>
                  <a:srgbClr val="555555"/>
                </a:buClr>
                <a:buSzPts val="850"/>
                <a:buFont typeface="Arial"/>
                <a:buChar char="●"/>
              </a:pPr>
              <a:r>
                <a:rPr lang="en-GB" sz="1100" b="0" dirty="0">
                  <a:solidFill>
                    <a:srgbClr val="555555"/>
                  </a:solidFill>
                  <a:latin typeface="Arial"/>
                  <a:ea typeface="Arial"/>
                  <a:cs typeface="Arial"/>
                  <a:sym typeface="Arial"/>
                </a:rPr>
                <a:t>Correct simple issues (vent air, clean filters, balance)</a:t>
              </a:r>
              <a:endParaRPr sz="1100" b="0" dirty="0">
                <a:solidFill>
                  <a:srgbClr val="555555"/>
                </a:solidFill>
                <a:latin typeface="Arial"/>
                <a:ea typeface="Arial"/>
                <a:cs typeface="Arial"/>
                <a:sym typeface="Arial"/>
              </a:endParaRPr>
            </a:p>
            <a:p>
              <a:pPr marL="457200" lvl="0" indent="-282575" algn="l" rtl="0">
                <a:spcBef>
                  <a:spcPts val="0"/>
                </a:spcBef>
                <a:spcAft>
                  <a:spcPts val="0"/>
                </a:spcAft>
                <a:buClr>
                  <a:srgbClr val="555555"/>
                </a:buClr>
                <a:buSzPts val="850"/>
                <a:buFont typeface="Arial"/>
                <a:buChar char="●"/>
              </a:pPr>
              <a:r>
                <a:rPr lang="en-GB" sz="1100" b="0" dirty="0">
                  <a:solidFill>
                    <a:srgbClr val="555555"/>
                  </a:solidFill>
                  <a:latin typeface="Arial"/>
                  <a:ea typeface="Arial"/>
                  <a:cs typeface="Arial"/>
                  <a:sym typeface="Arial"/>
                </a:rPr>
                <a:t>Retest to confirm improved flow and temperatures</a:t>
              </a:r>
              <a:endParaRPr sz="1100" b="0" dirty="0">
                <a:solidFill>
                  <a:srgbClr val="555555"/>
                </a:solidFill>
                <a:latin typeface="Arial"/>
                <a:ea typeface="Arial"/>
                <a:cs typeface="Arial"/>
                <a:sym typeface="Arial"/>
              </a:endParaRPr>
            </a:p>
            <a:p>
              <a:pPr marL="457200" lvl="0" indent="-282575" algn="l" rtl="0">
                <a:spcBef>
                  <a:spcPts val="0"/>
                </a:spcBef>
                <a:spcAft>
                  <a:spcPts val="0"/>
                </a:spcAft>
                <a:buClr>
                  <a:srgbClr val="555555"/>
                </a:buClr>
                <a:buSzPts val="850"/>
                <a:buFont typeface="Arial"/>
                <a:buChar char="●"/>
              </a:pPr>
              <a:r>
                <a:rPr lang="en-GB" sz="1100" b="0" dirty="0">
                  <a:solidFill>
                    <a:srgbClr val="555555"/>
                  </a:solidFill>
                  <a:latin typeface="Arial"/>
                  <a:ea typeface="Arial"/>
                  <a:cs typeface="Arial"/>
                  <a:sym typeface="Arial"/>
                </a:rPr>
                <a:t>Record all findings or refer if specialist work is required</a:t>
              </a:r>
              <a:endParaRPr sz="1100" b="0" dirty="0">
                <a:solidFill>
                  <a:srgbClr val="555555"/>
                </a:solidFill>
                <a:latin typeface="Arial"/>
                <a:ea typeface="Arial"/>
                <a:cs typeface="Arial"/>
                <a:sym typeface="Arial"/>
              </a:endParaRPr>
            </a:p>
          </p:txBody>
        </p:sp>
        <p:sp>
          <p:nvSpPr>
            <p:cNvPr id="462" name="Google Shape;462;p32"/>
            <p:cNvSpPr/>
            <p:nvPr/>
          </p:nvSpPr>
          <p:spPr>
            <a:xfrm>
              <a:off x="4191000" y="1619250"/>
              <a:ext cx="3714900" cy="2143200"/>
            </a:xfrm>
            <a:prstGeom prst="roundRect">
              <a:avLst>
                <a:gd name="adj" fmla="val 3555"/>
              </a:avLst>
            </a:prstGeom>
            <a:solidFill>
              <a:srgbClr val="FFFFFF"/>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63" name="Google Shape;463;p32"/>
            <p:cNvSpPr txBox="1"/>
            <p:nvPr/>
          </p:nvSpPr>
          <p:spPr>
            <a:xfrm>
              <a:off x="4238326" y="1714500"/>
              <a:ext cx="3667574" cy="1952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100" b="1" dirty="0">
                  <a:solidFill>
                    <a:srgbClr val="FC4421"/>
                  </a:solidFill>
                  <a:latin typeface="Arial"/>
                  <a:ea typeface="Arial"/>
                  <a:cs typeface="Arial"/>
                  <a:sym typeface="Arial"/>
                </a:rPr>
                <a:t>1. Possible System Causes</a:t>
              </a:r>
              <a:endParaRPr sz="1100" b="1" dirty="0">
                <a:solidFill>
                  <a:srgbClr val="FC4421"/>
                </a:solidFill>
                <a:latin typeface="Arial"/>
                <a:ea typeface="Arial"/>
                <a:cs typeface="Arial"/>
                <a:sym typeface="Arial"/>
              </a:endParaRPr>
            </a:p>
            <a:p>
              <a:pPr marL="457200" lvl="0" indent="-282575" algn="l" rtl="0">
                <a:spcBef>
                  <a:spcPts val="450"/>
                </a:spcBef>
                <a:spcAft>
                  <a:spcPts val="0"/>
                </a:spcAft>
                <a:buClr>
                  <a:srgbClr val="555555"/>
                </a:buClr>
                <a:buSzPts val="850"/>
                <a:buFont typeface="Arial"/>
                <a:buChar char="●"/>
              </a:pPr>
              <a:r>
                <a:rPr lang="en-GB" sz="1100" b="0" dirty="0">
                  <a:solidFill>
                    <a:srgbClr val="555555"/>
                  </a:solidFill>
                  <a:latin typeface="Arial"/>
                  <a:ea typeface="Arial"/>
                  <a:cs typeface="Arial"/>
                  <a:sym typeface="Arial"/>
                </a:rPr>
                <a:t>Air trapped in the heating circuit (especially upstairs emitters)</a:t>
              </a:r>
              <a:endParaRPr sz="1100" b="0" dirty="0">
                <a:solidFill>
                  <a:srgbClr val="555555"/>
                </a:solidFill>
                <a:latin typeface="Arial"/>
                <a:ea typeface="Arial"/>
                <a:cs typeface="Arial"/>
                <a:sym typeface="Arial"/>
              </a:endParaRPr>
            </a:p>
            <a:p>
              <a:pPr marL="457200" lvl="0" indent="-282575" algn="l" rtl="0">
                <a:spcBef>
                  <a:spcPts val="300"/>
                </a:spcBef>
                <a:spcAft>
                  <a:spcPts val="0"/>
                </a:spcAft>
                <a:buClr>
                  <a:srgbClr val="555555"/>
                </a:buClr>
                <a:buSzPts val="850"/>
                <a:buFont typeface="Arial"/>
                <a:buChar char="●"/>
              </a:pPr>
              <a:r>
                <a:rPr lang="en-GB" sz="1100" b="0" dirty="0">
                  <a:solidFill>
                    <a:srgbClr val="555555"/>
                  </a:solidFill>
                  <a:latin typeface="Arial"/>
                  <a:ea typeface="Arial"/>
                  <a:cs typeface="Arial"/>
                  <a:sym typeface="Arial"/>
                </a:rPr>
                <a:t>Low system pressure preventing stable circulation</a:t>
              </a:r>
              <a:endParaRPr sz="1100" b="0" dirty="0">
                <a:solidFill>
                  <a:srgbClr val="555555"/>
                </a:solidFill>
                <a:latin typeface="Arial"/>
                <a:ea typeface="Arial"/>
                <a:cs typeface="Arial"/>
                <a:sym typeface="Arial"/>
              </a:endParaRPr>
            </a:p>
            <a:p>
              <a:pPr marL="457200" lvl="0" indent="-282575" algn="l" rtl="0">
                <a:spcBef>
                  <a:spcPts val="300"/>
                </a:spcBef>
                <a:spcAft>
                  <a:spcPts val="0"/>
                </a:spcAft>
                <a:buClr>
                  <a:srgbClr val="555555"/>
                </a:buClr>
                <a:buSzPts val="850"/>
                <a:buFont typeface="Arial"/>
                <a:buChar char="●"/>
              </a:pPr>
              <a:r>
                <a:rPr lang="en-GB" sz="1100" b="0" dirty="0">
                  <a:solidFill>
                    <a:srgbClr val="555555"/>
                  </a:solidFill>
                  <a:latin typeface="Arial"/>
                  <a:ea typeface="Arial"/>
                  <a:cs typeface="Arial"/>
                  <a:sym typeface="Arial"/>
                </a:rPr>
                <a:t>Blocked strainer, magnetic filter, or heat pump filter</a:t>
              </a:r>
              <a:endParaRPr sz="1100" b="0" dirty="0">
                <a:solidFill>
                  <a:srgbClr val="555555"/>
                </a:solidFill>
                <a:latin typeface="Arial"/>
                <a:ea typeface="Arial"/>
                <a:cs typeface="Arial"/>
                <a:sym typeface="Arial"/>
              </a:endParaRPr>
            </a:p>
            <a:p>
              <a:pPr marL="457200" lvl="0" indent="-282575" algn="l" rtl="0">
                <a:spcBef>
                  <a:spcPts val="300"/>
                </a:spcBef>
                <a:spcAft>
                  <a:spcPts val="0"/>
                </a:spcAft>
                <a:buClr>
                  <a:srgbClr val="555555"/>
                </a:buClr>
                <a:buSzPts val="850"/>
                <a:buFont typeface="Arial"/>
                <a:buChar char="●"/>
              </a:pPr>
              <a:r>
                <a:rPr lang="en-GB" sz="1100" b="0" dirty="0">
                  <a:solidFill>
                    <a:srgbClr val="555555"/>
                  </a:solidFill>
                  <a:latin typeface="Arial"/>
                  <a:ea typeface="Arial"/>
                  <a:cs typeface="Arial"/>
                  <a:sym typeface="Arial"/>
                </a:rPr>
                <a:t>Closed or partially closed isolation, radiator, or bypass valves</a:t>
              </a:r>
              <a:endParaRPr sz="1100" b="0" dirty="0">
                <a:solidFill>
                  <a:srgbClr val="555555"/>
                </a:solidFill>
                <a:latin typeface="Arial"/>
                <a:ea typeface="Arial"/>
                <a:cs typeface="Arial"/>
                <a:sym typeface="Arial"/>
              </a:endParaRPr>
            </a:p>
            <a:p>
              <a:pPr marL="457200" lvl="0" indent="-282575" algn="l" rtl="0">
                <a:spcBef>
                  <a:spcPts val="300"/>
                </a:spcBef>
                <a:spcAft>
                  <a:spcPts val="0"/>
                </a:spcAft>
                <a:buClr>
                  <a:srgbClr val="555555"/>
                </a:buClr>
                <a:buSzPts val="850"/>
                <a:buFont typeface="Arial"/>
                <a:buChar char="●"/>
              </a:pPr>
              <a:r>
                <a:rPr lang="en-GB" sz="1100" b="0" dirty="0">
                  <a:solidFill>
                    <a:srgbClr val="555555"/>
                  </a:solidFill>
                  <a:latin typeface="Arial"/>
                  <a:ea typeface="Arial"/>
                  <a:cs typeface="Arial"/>
                  <a:sym typeface="Arial"/>
                </a:rPr>
                <a:t>Incorrect pump mode, speed, or flow setting</a:t>
              </a:r>
              <a:endParaRPr sz="1100" b="0" dirty="0">
                <a:solidFill>
                  <a:srgbClr val="555555"/>
                </a:solidFill>
                <a:latin typeface="Arial"/>
                <a:ea typeface="Arial"/>
                <a:cs typeface="Arial"/>
                <a:sym typeface="Arial"/>
              </a:endParaRPr>
            </a:p>
            <a:p>
              <a:pPr marL="457200" lvl="0" indent="-282575" algn="l" rtl="0">
                <a:spcBef>
                  <a:spcPts val="300"/>
                </a:spcBef>
                <a:spcAft>
                  <a:spcPts val="0"/>
                </a:spcAft>
                <a:buClr>
                  <a:srgbClr val="555555"/>
                </a:buClr>
                <a:buSzPts val="850"/>
                <a:buFont typeface="Arial"/>
                <a:buChar char="●"/>
              </a:pPr>
              <a:r>
                <a:rPr lang="en-GB" sz="1100" b="0" dirty="0">
                  <a:solidFill>
                    <a:srgbClr val="555555"/>
                  </a:solidFill>
                  <a:latin typeface="Arial"/>
                  <a:ea typeface="Arial"/>
                  <a:cs typeface="Arial"/>
                  <a:sym typeface="Arial"/>
                </a:rPr>
                <a:t>Poor balancing causing downstairs to take flow first</a:t>
              </a:r>
              <a:endParaRPr sz="1100" b="0" dirty="0">
                <a:solidFill>
                  <a:srgbClr val="555555"/>
                </a:solidFill>
                <a:latin typeface="Arial"/>
                <a:ea typeface="Arial"/>
                <a:cs typeface="Arial"/>
                <a:sym typeface="Arial"/>
              </a:endParaRPr>
            </a:p>
          </p:txBody>
        </p:sp>
        <p:sp>
          <p:nvSpPr>
            <p:cNvPr id="464" name="Google Shape;464;p32"/>
            <p:cNvSpPr/>
            <p:nvPr/>
          </p:nvSpPr>
          <p:spPr>
            <a:xfrm>
              <a:off x="8096250" y="1619250"/>
              <a:ext cx="3714900" cy="2143200"/>
            </a:xfrm>
            <a:prstGeom prst="roundRect">
              <a:avLst>
                <a:gd name="adj" fmla="val 3555"/>
              </a:avLst>
            </a:prstGeom>
            <a:solidFill>
              <a:srgbClr val="FFFFFF"/>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65" name="Google Shape;465;p32"/>
            <p:cNvSpPr txBox="1"/>
            <p:nvPr/>
          </p:nvSpPr>
          <p:spPr>
            <a:xfrm>
              <a:off x="8239124" y="1714500"/>
              <a:ext cx="3572025" cy="19527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100" b="1" dirty="0">
                  <a:solidFill>
                    <a:srgbClr val="FC4421"/>
                  </a:solidFill>
                  <a:latin typeface="Arial"/>
                  <a:ea typeface="Arial"/>
                  <a:cs typeface="Arial"/>
                  <a:sym typeface="Arial"/>
                </a:rPr>
                <a:t>2. Low Carbon Design Causes</a:t>
              </a:r>
              <a:endParaRPr sz="1100" b="1" dirty="0">
                <a:solidFill>
                  <a:srgbClr val="FC4421"/>
                </a:solidFill>
                <a:latin typeface="Arial"/>
                <a:ea typeface="Arial"/>
                <a:cs typeface="Arial"/>
                <a:sym typeface="Arial"/>
              </a:endParaRPr>
            </a:p>
            <a:p>
              <a:pPr marL="457200" lvl="0" indent="-282575" algn="l" rtl="0">
                <a:spcBef>
                  <a:spcPts val="450"/>
                </a:spcBef>
                <a:spcAft>
                  <a:spcPts val="0"/>
                </a:spcAft>
                <a:buClr>
                  <a:srgbClr val="555555"/>
                </a:buClr>
                <a:buSzPts val="850"/>
                <a:buFont typeface="Arial"/>
                <a:buChar char="●"/>
              </a:pPr>
              <a:r>
                <a:rPr lang="en-GB" sz="1100" b="0" dirty="0">
                  <a:solidFill>
                    <a:srgbClr val="555555"/>
                  </a:solidFill>
                  <a:latin typeface="Arial"/>
                  <a:ea typeface="Arial"/>
                  <a:cs typeface="Arial"/>
                  <a:sym typeface="Arial"/>
                </a:rPr>
                <a:t>Undersized pipework restricting flow rate required by ASHP</a:t>
              </a:r>
              <a:endParaRPr sz="1100" b="0" dirty="0">
                <a:solidFill>
                  <a:srgbClr val="555555"/>
                </a:solidFill>
                <a:latin typeface="Arial"/>
                <a:ea typeface="Arial"/>
                <a:cs typeface="Arial"/>
                <a:sym typeface="Arial"/>
              </a:endParaRPr>
            </a:p>
            <a:p>
              <a:pPr marL="457200" lvl="0" indent="-282575" algn="l" rtl="0">
                <a:spcBef>
                  <a:spcPts val="300"/>
                </a:spcBef>
                <a:spcAft>
                  <a:spcPts val="0"/>
                </a:spcAft>
                <a:buClr>
                  <a:srgbClr val="555555"/>
                </a:buClr>
                <a:buSzPts val="850"/>
                <a:buFont typeface="Arial"/>
                <a:buChar char="●"/>
              </a:pPr>
              <a:r>
                <a:rPr lang="en-GB" sz="1100" b="0" dirty="0">
                  <a:solidFill>
                    <a:srgbClr val="555555"/>
                  </a:solidFill>
                  <a:latin typeface="Arial"/>
                  <a:ea typeface="Arial"/>
                  <a:cs typeface="Arial"/>
                  <a:sym typeface="Arial"/>
                </a:rPr>
                <a:t>Too many zones, TRVs, or actuators closing simultaneously</a:t>
              </a:r>
              <a:endParaRPr sz="1100" b="0" dirty="0">
                <a:solidFill>
                  <a:srgbClr val="555555"/>
                </a:solidFill>
                <a:latin typeface="Arial"/>
                <a:ea typeface="Arial"/>
                <a:cs typeface="Arial"/>
                <a:sym typeface="Arial"/>
              </a:endParaRPr>
            </a:p>
            <a:p>
              <a:pPr marL="457200" lvl="0" indent="-282575" algn="l" rtl="0">
                <a:spcBef>
                  <a:spcPts val="300"/>
                </a:spcBef>
                <a:spcAft>
                  <a:spcPts val="0"/>
                </a:spcAft>
                <a:buClr>
                  <a:srgbClr val="555555"/>
                </a:buClr>
                <a:buSzPts val="850"/>
                <a:buFont typeface="Arial"/>
                <a:buChar char="●"/>
              </a:pPr>
              <a:r>
                <a:rPr lang="en-GB" sz="1100" b="0" dirty="0">
                  <a:solidFill>
                    <a:srgbClr val="555555"/>
                  </a:solidFill>
                  <a:latin typeface="Arial"/>
                  <a:ea typeface="Arial"/>
                  <a:cs typeface="Arial"/>
                  <a:sym typeface="Arial"/>
                </a:rPr>
                <a:t>No suitable minimum flow route, bypass, buffer, or </a:t>
              </a:r>
              <a:r>
                <a:rPr lang="en-GB" sz="1100" b="0" dirty="0" err="1">
                  <a:solidFill>
                    <a:srgbClr val="555555"/>
                  </a:solidFill>
                  <a:latin typeface="Arial"/>
                  <a:ea typeface="Arial"/>
                  <a:cs typeface="Arial"/>
                  <a:sym typeface="Arial"/>
                </a:rPr>
                <a:t>volumiser</a:t>
              </a:r>
              <a:endParaRPr sz="1100" b="0" dirty="0">
                <a:solidFill>
                  <a:srgbClr val="555555"/>
                </a:solidFill>
                <a:latin typeface="Arial"/>
                <a:ea typeface="Arial"/>
                <a:cs typeface="Arial"/>
                <a:sym typeface="Arial"/>
              </a:endParaRPr>
            </a:p>
            <a:p>
              <a:pPr marL="457200" lvl="0" indent="-282575" algn="l" rtl="0">
                <a:spcBef>
                  <a:spcPts val="300"/>
                </a:spcBef>
                <a:spcAft>
                  <a:spcPts val="0"/>
                </a:spcAft>
                <a:buClr>
                  <a:srgbClr val="555555"/>
                </a:buClr>
                <a:buSzPts val="850"/>
                <a:buFont typeface="Arial"/>
                <a:buChar char="●"/>
              </a:pPr>
              <a:r>
                <a:rPr lang="en-GB" sz="1100" b="0" dirty="0">
                  <a:solidFill>
                    <a:srgbClr val="555555"/>
                  </a:solidFill>
                  <a:latin typeface="Arial"/>
                  <a:ea typeface="Arial"/>
                  <a:cs typeface="Arial"/>
                  <a:sym typeface="Arial"/>
                </a:rPr>
                <a:t>Emitters too small for low-temperature operation</a:t>
              </a:r>
              <a:endParaRPr sz="1100" b="0" dirty="0">
                <a:solidFill>
                  <a:srgbClr val="555555"/>
                </a:solidFill>
                <a:latin typeface="Arial"/>
                <a:ea typeface="Arial"/>
                <a:cs typeface="Arial"/>
                <a:sym typeface="Arial"/>
              </a:endParaRPr>
            </a:p>
            <a:p>
              <a:pPr marL="457200" lvl="0" indent="-282575" algn="l" rtl="0">
                <a:spcBef>
                  <a:spcPts val="300"/>
                </a:spcBef>
                <a:spcAft>
                  <a:spcPts val="0"/>
                </a:spcAft>
                <a:buClr>
                  <a:srgbClr val="555555"/>
                </a:buClr>
                <a:buSzPts val="850"/>
                <a:buFont typeface="Arial"/>
                <a:buChar char="●"/>
              </a:pPr>
              <a:r>
                <a:rPr lang="en-GB" sz="1100" b="0" dirty="0">
                  <a:solidFill>
                    <a:srgbClr val="555555"/>
                  </a:solidFill>
                  <a:latin typeface="Arial"/>
                  <a:ea typeface="Arial"/>
                  <a:cs typeface="Arial"/>
                  <a:sym typeface="Arial"/>
                </a:rPr>
                <a:t>Poor hydraulic separation between heat pump and circuits</a:t>
              </a:r>
              <a:endParaRPr sz="1100" b="0" dirty="0">
                <a:solidFill>
                  <a:srgbClr val="555555"/>
                </a:solidFill>
                <a:latin typeface="Arial"/>
                <a:ea typeface="Arial"/>
                <a:cs typeface="Arial"/>
                <a:sym typeface="Arial"/>
              </a:endParaRPr>
            </a:p>
          </p:txBody>
        </p:sp>
        <p:sp>
          <p:nvSpPr>
            <p:cNvPr id="466" name="Google Shape;466;p32"/>
            <p:cNvSpPr/>
            <p:nvPr/>
          </p:nvSpPr>
          <p:spPr>
            <a:xfrm>
              <a:off x="4191000" y="3952875"/>
              <a:ext cx="3714900" cy="2047800"/>
            </a:xfrm>
            <a:prstGeom prst="roundRect">
              <a:avLst>
                <a:gd name="adj" fmla="val 3720"/>
              </a:avLst>
            </a:prstGeom>
            <a:solidFill>
              <a:srgbClr val="FFFFFF"/>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67" name="Google Shape;467;p32"/>
            <p:cNvSpPr txBox="1"/>
            <p:nvPr/>
          </p:nvSpPr>
          <p:spPr>
            <a:xfrm>
              <a:off x="4333875" y="4048125"/>
              <a:ext cx="3429000" cy="18573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100" b="1" dirty="0">
                  <a:solidFill>
                    <a:srgbClr val="FC4421"/>
                  </a:solidFill>
                  <a:latin typeface="Arial"/>
                  <a:ea typeface="Arial"/>
                  <a:cs typeface="Arial"/>
                  <a:sym typeface="Arial"/>
                </a:rPr>
                <a:t>3. User and Control Causes</a:t>
              </a:r>
              <a:endParaRPr sz="1100" b="1" dirty="0">
                <a:solidFill>
                  <a:srgbClr val="FC4421"/>
                </a:solidFill>
                <a:latin typeface="Arial"/>
                <a:ea typeface="Arial"/>
                <a:cs typeface="Arial"/>
                <a:sym typeface="Arial"/>
              </a:endParaRPr>
            </a:p>
            <a:p>
              <a:pPr marL="457200" lvl="0" indent="-282575" algn="l" rtl="0">
                <a:spcBef>
                  <a:spcPts val="450"/>
                </a:spcBef>
                <a:spcAft>
                  <a:spcPts val="0"/>
                </a:spcAft>
                <a:buClr>
                  <a:srgbClr val="555555"/>
                </a:buClr>
                <a:buSzPts val="850"/>
                <a:buFont typeface="Arial"/>
                <a:buChar char="●"/>
              </a:pPr>
              <a:r>
                <a:rPr lang="en-GB" sz="1100" b="0" dirty="0">
                  <a:solidFill>
                    <a:srgbClr val="555555"/>
                  </a:solidFill>
                  <a:latin typeface="Arial"/>
                  <a:ea typeface="Arial"/>
                  <a:cs typeface="Arial"/>
                  <a:sym typeface="Arial"/>
                </a:rPr>
                <a:t>TRVs closed or set too low in upstairs rooms</a:t>
              </a:r>
              <a:endParaRPr sz="1100" b="0" dirty="0">
                <a:solidFill>
                  <a:srgbClr val="555555"/>
                </a:solidFill>
                <a:latin typeface="Arial"/>
                <a:ea typeface="Arial"/>
                <a:cs typeface="Arial"/>
                <a:sym typeface="Arial"/>
              </a:endParaRPr>
            </a:p>
            <a:p>
              <a:pPr marL="457200" lvl="0" indent="-282575" algn="l" rtl="0">
                <a:spcBef>
                  <a:spcPts val="300"/>
                </a:spcBef>
                <a:spcAft>
                  <a:spcPts val="0"/>
                </a:spcAft>
                <a:buClr>
                  <a:srgbClr val="555555"/>
                </a:buClr>
                <a:buSzPts val="850"/>
                <a:buFont typeface="Arial"/>
                <a:buChar char="●"/>
              </a:pPr>
              <a:r>
                <a:rPr lang="en-GB" sz="1100" b="0" dirty="0">
                  <a:solidFill>
                    <a:srgbClr val="555555"/>
                  </a:solidFill>
                  <a:latin typeface="Arial"/>
                  <a:ea typeface="Arial"/>
                  <a:cs typeface="Arial"/>
                  <a:sym typeface="Arial"/>
                </a:rPr>
                <a:t>Heating schedule too short for low-temperature heat pump run times</a:t>
              </a:r>
              <a:endParaRPr sz="1100" b="0" dirty="0">
                <a:solidFill>
                  <a:srgbClr val="555555"/>
                </a:solidFill>
                <a:latin typeface="Arial"/>
                <a:ea typeface="Arial"/>
                <a:cs typeface="Arial"/>
                <a:sym typeface="Arial"/>
              </a:endParaRPr>
            </a:p>
            <a:p>
              <a:pPr marL="457200" lvl="0" indent="-282575" algn="l" rtl="0">
                <a:spcBef>
                  <a:spcPts val="300"/>
                </a:spcBef>
                <a:spcAft>
                  <a:spcPts val="0"/>
                </a:spcAft>
                <a:buClr>
                  <a:srgbClr val="555555"/>
                </a:buClr>
                <a:buSzPts val="850"/>
                <a:buFont typeface="Arial"/>
                <a:buChar char="●"/>
              </a:pPr>
              <a:r>
                <a:rPr lang="en-GB" sz="1100" b="0" dirty="0">
                  <a:solidFill>
                    <a:srgbClr val="555555"/>
                  </a:solidFill>
                  <a:latin typeface="Arial"/>
                  <a:ea typeface="Arial"/>
                  <a:cs typeface="Arial"/>
                  <a:sym typeface="Arial"/>
                </a:rPr>
                <a:t>Thermostat used like a traditional boiler (frequent on/off changes)</a:t>
              </a:r>
              <a:endParaRPr sz="1100" b="0" dirty="0">
                <a:solidFill>
                  <a:srgbClr val="555555"/>
                </a:solidFill>
                <a:latin typeface="Arial"/>
                <a:ea typeface="Arial"/>
                <a:cs typeface="Arial"/>
                <a:sym typeface="Arial"/>
              </a:endParaRPr>
            </a:p>
            <a:p>
              <a:pPr marL="457200" lvl="0" indent="-282575" algn="l" rtl="0">
                <a:spcBef>
                  <a:spcPts val="300"/>
                </a:spcBef>
                <a:spcAft>
                  <a:spcPts val="0"/>
                </a:spcAft>
                <a:buClr>
                  <a:srgbClr val="555555"/>
                </a:buClr>
                <a:buSzPts val="850"/>
                <a:buFont typeface="Arial"/>
                <a:buChar char="●"/>
              </a:pPr>
              <a:r>
                <a:rPr lang="en-GB" sz="1100" b="0" dirty="0">
                  <a:solidFill>
                    <a:srgbClr val="555555"/>
                  </a:solidFill>
                  <a:latin typeface="Arial"/>
                  <a:ea typeface="Arial"/>
                  <a:cs typeface="Arial"/>
                  <a:sym typeface="Arial"/>
                </a:rPr>
                <a:t>DHW priority temporarily stopping space heating during cylinder reheat</a:t>
              </a:r>
              <a:endParaRPr sz="1100" b="0" dirty="0">
                <a:solidFill>
                  <a:srgbClr val="555555"/>
                </a:solidFill>
                <a:latin typeface="Arial"/>
                <a:ea typeface="Arial"/>
                <a:cs typeface="Arial"/>
                <a:sym typeface="Arial"/>
              </a:endParaRPr>
            </a:p>
            <a:p>
              <a:pPr marL="457200" lvl="0" indent="-282575" algn="l" rtl="0">
                <a:spcBef>
                  <a:spcPts val="300"/>
                </a:spcBef>
                <a:spcAft>
                  <a:spcPts val="0"/>
                </a:spcAft>
                <a:buClr>
                  <a:srgbClr val="555555"/>
                </a:buClr>
                <a:buSzPts val="850"/>
                <a:buFont typeface="Arial"/>
                <a:buChar char="●"/>
              </a:pPr>
              <a:r>
                <a:rPr lang="en-GB" sz="1100" b="0" dirty="0">
                  <a:solidFill>
                    <a:srgbClr val="555555"/>
                  </a:solidFill>
                  <a:latin typeface="Arial"/>
                  <a:ea typeface="Arial"/>
                  <a:cs typeface="Arial"/>
                  <a:sym typeface="Arial"/>
                </a:rPr>
                <a:t>Weather compensation or set-back settings misunderstood</a:t>
              </a:r>
              <a:endParaRPr sz="1100" b="0" dirty="0">
                <a:solidFill>
                  <a:srgbClr val="555555"/>
                </a:solidFill>
                <a:latin typeface="Arial"/>
                <a:ea typeface="Arial"/>
                <a:cs typeface="Arial"/>
                <a:sym typeface="Arial"/>
              </a:endParaRPr>
            </a:p>
          </p:txBody>
        </p:sp>
        <p:sp>
          <p:nvSpPr>
            <p:cNvPr id="468" name="Google Shape;468;p32"/>
            <p:cNvSpPr/>
            <p:nvPr/>
          </p:nvSpPr>
          <p:spPr>
            <a:xfrm>
              <a:off x="8096250" y="3952875"/>
              <a:ext cx="3714900" cy="2047800"/>
            </a:xfrm>
            <a:prstGeom prst="roundRect">
              <a:avLst>
                <a:gd name="adj" fmla="val 3720"/>
              </a:avLst>
            </a:prstGeom>
            <a:solidFill>
              <a:srgbClr val="FFFFFF"/>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69" name="Google Shape;469;p32"/>
            <p:cNvSpPr txBox="1"/>
            <p:nvPr/>
          </p:nvSpPr>
          <p:spPr>
            <a:xfrm>
              <a:off x="8204436" y="4048125"/>
              <a:ext cx="3641399" cy="18573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100" b="1" dirty="0">
                  <a:solidFill>
                    <a:srgbClr val="FC4421"/>
                  </a:solidFill>
                  <a:latin typeface="Arial"/>
                  <a:ea typeface="Arial"/>
                  <a:cs typeface="Arial"/>
                  <a:sym typeface="Arial"/>
                </a:rPr>
                <a:t>4. Component Causes</a:t>
              </a:r>
              <a:endParaRPr sz="1100" b="1" dirty="0">
                <a:solidFill>
                  <a:srgbClr val="FC4421"/>
                </a:solidFill>
                <a:latin typeface="Arial"/>
                <a:ea typeface="Arial"/>
                <a:cs typeface="Arial"/>
                <a:sym typeface="Arial"/>
              </a:endParaRPr>
            </a:p>
            <a:p>
              <a:pPr marL="457200" lvl="0" indent="-282575" algn="l" rtl="0">
                <a:spcBef>
                  <a:spcPts val="450"/>
                </a:spcBef>
                <a:spcAft>
                  <a:spcPts val="0"/>
                </a:spcAft>
                <a:buClr>
                  <a:srgbClr val="555555"/>
                </a:buClr>
                <a:buSzPts val="850"/>
                <a:buFont typeface="Arial"/>
                <a:buChar char="●"/>
              </a:pPr>
              <a:r>
                <a:rPr lang="en-GB" sz="1100" b="0" dirty="0">
                  <a:solidFill>
                    <a:srgbClr val="555555"/>
                  </a:solidFill>
                  <a:latin typeface="Arial"/>
                  <a:ea typeface="Arial"/>
                  <a:cs typeface="Arial"/>
                  <a:sym typeface="Arial"/>
                </a:rPr>
                <a:t>Circulation pump not operating or not receiving correct signal</a:t>
              </a:r>
              <a:endParaRPr sz="1100" b="0" dirty="0">
                <a:solidFill>
                  <a:srgbClr val="555555"/>
                </a:solidFill>
                <a:latin typeface="Arial"/>
                <a:ea typeface="Arial"/>
                <a:cs typeface="Arial"/>
                <a:sym typeface="Arial"/>
              </a:endParaRPr>
            </a:p>
            <a:p>
              <a:pPr marL="457200" lvl="0" indent="-282575" algn="l" rtl="0">
                <a:spcBef>
                  <a:spcPts val="300"/>
                </a:spcBef>
                <a:spcAft>
                  <a:spcPts val="0"/>
                </a:spcAft>
                <a:buClr>
                  <a:srgbClr val="555555"/>
                </a:buClr>
                <a:buSzPts val="850"/>
                <a:buFont typeface="Arial"/>
                <a:buChar char="●"/>
              </a:pPr>
              <a:r>
                <a:rPr lang="en-GB" sz="1100" b="0" dirty="0">
                  <a:solidFill>
                    <a:srgbClr val="555555"/>
                  </a:solidFill>
                  <a:latin typeface="Arial"/>
                  <a:ea typeface="Arial"/>
                  <a:cs typeface="Arial"/>
                  <a:sym typeface="Arial"/>
                </a:rPr>
                <a:t>Motorised valve, actuator, or zone valve stuck closed</a:t>
              </a:r>
              <a:endParaRPr sz="1100" b="0" dirty="0">
                <a:solidFill>
                  <a:srgbClr val="555555"/>
                </a:solidFill>
                <a:latin typeface="Arial"/>
                <a:ea typeface="Arial"/>
                <a:cs typeface="Arial"/>
                <a:sym typeface="Arial"/>
              </a:endParaRPr>
            </a:p>
            <a:p>
              <a:pPr marL="457200" lvl="0" indent="-282575" algn="l" rtl="0">
                <a:spcBef>
                  <a:spcPts val="300"/>
                </a:spcBef>
                <a:spcAft>
                  <a:spcPts val="0"/>
                </a:spcAft>
                <a:buClr>
                  <a:srgbClr val="555555"/>
                </a:buClr>
                <a:buSzPts val="850"/>
                <a:buFont typeface="Arial"/>
                <a:buChar char="●"/>
              </a:pPr>
              <a:r>
                <a:rPr lang="en-GB" sz="1100" b="0" dirty="0">
                  <a:solidFill>
                    <a:srgbClr val="555555"/>
                  </a:solidFill>
                  <a:latin typeface="Arial"/>
                  <a:ea typeface="Arial"/>
                  <a:cs typeface="Arial"/>
                  <a:sym typeface="Arial"/>
                </a:rPr>
                <a:t>Flow sensor or pressure sensor giving incorrect info</a:t>
              </a:r>
              <a:endParaRPr sz="1100" b="0" dirty="0">
                <a:solidFill>
                  <a:srgbClr val="555555"/>
                </a:solidFill>
                <a:latin typeface="Arial"/>
                <a:ea typeface="Arial"/>
                <a:cs typeface="Arial"/>
                <a:sym typeface="Arial"/>
              </a:endParaRPr>
            </a:p>
            <a:p>
              <a:pPr marL="457200" lvl="0" indent="-282575" algn="l" rtl="0">
                <a:spcBef>
                  <a:spcPts val="300"/>
                </a:spcBef>
                <a:spcAft>
                  <a:spcPts val="0"/>
                </a:spcAft>
                <a:buClr>
                  <a:srgbClr val="555555"/>
                </a:buClr>
                <a:buSzPts val="850"/>
                <a:buFont typeface="Arial"/>
                <a:buChar char="●"/>
              </a:pPr>
              <a:r>
                <a:rPr lang="en-GB" sz="1100" b="0" dirty="0">
                  <a:solidFill>
                    <a:srgbClr val="555555"/>
                  </a:solidFill>
                  <a:latin typeface="Arial"/>
                  <a:ea typeface="Arial"/>
                  <a:cs typeface="Arial"/>
                  <a:sym typeface="Arial"/>
                </a:rPr>
                <a:t>Controller, wiring centre, or heat pump control fault</a:t>
              </a:r>
              <a:endParaRPr sz="1100" b="0" dirty="0">
                <a:solidFill>
                  <a:srgbClr val="555555"/>
                </a:solidFill>
                <a:latin typeface="Arial"/>
                <a:ea typeface="Arial"/>
                <a:cs typeface="Arial"/>
                <a:sym typeface="Arial"/>
              </a:endParaRPr>
            </a:p>
            <a:p>
              <a:pPr marL="457200" lvl="0" indent="-282575" algn="l" rtl="0">
                <a:spcBef>
                  <a:spcPts val="300"/>
                </a:spcBef>
                <a:spcAft>
                  <a:spcPts val="0"/>
                </a:spcAft>
                <a:buClr>
                  <a:srgbClr val="555555"/>
                </a:buClr>
                <a:buSzPts val="850"/>
                <a:buFont typeface="Arial"/>
                <a:buChar char="●"/>
              </a:pPr>
              <a:r>
                <a:rPr lang="en-GB" sz="1100" b="0" dirty="0">
                  <a:solidFill>
                    <a:srgbClr val="555555"/>
                  </a:solidFill>
                  <a:latin typeface="Arial"/>
                  <a:ea typeface="Arial"/>
                  <a:cs typeface="Arial"/>
                  <a:sym typeface="Arial"/>
                </a:rPr>
                <a:t>Blocked/failed component (valve, filter, pump, heat exchanger)</a:t>
              </a:r>
              <a:endParaRPr sz="1100" b="0" dirty="0">
                <a:solidFill>
                  <a:srgbClr val="555555"/>
                </a:solidFill>
                <a:latin typeface="Arial"/>
                <a:ea typeface="Arial"/>
                <a:cs typeface="Arial"/>
                <a:sym typeface="Arial"/>
              </a:endParaRPr>
            </a:p>
          </p:txBody>
        </p:sp>
      </p:gr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5" name="Google Shape;475;p33"/>
          <p:cNvSpPr txBox="1">
            <a:spLocks noGrp="1"/>
          </p:cNvSpPr>
          <p:nvPr>
            <p:ph type="title"/>
          </p:nvPr>
        </p:nvSpPr>
        <p:spPr>
          <a:xfrm>
            <a:off x="251999" y="992216"/>
            <a:ext cx="11628600" cy="571568"/>
          </a:xfrm>
          <a:prstGeom prst="rect">
            <a:avLst/>
          </a:prstGeom>
          <a:no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100" dirty="0">
                <a:solidFill>
                  <a:srgbClr val="FC4421"/>
                </a:solidFill>
              </a:rPr>
              <a:t>Preventing typical faults through maintenance (Slide 1 of 3)</a:t>
            </a:r>
            <a:endParaRPr sz="3100" dirty="0"/>
          </a:p>
        </p:txBody>
      </p:sp>
      <p:grpSp>
        <p:nvGrpSpPr>
          <p:cNvPr id="476" name="Google Shape;476;p33"/>
          <p:cNvGrpSpPr/>
          <p:nvPr/>
        </p:nvGrpSpPr>
        <p:grpSpPr>
          <a:xfrm>
            <a:off x="251999" y="2514599"/>
            <a:ext cx="11759026" cy="2352675"/>
            <a:chOff x="230100" y="1674413"/>
            <a:chExt cx="11511413" cy="1029074"/>
          </a:xfrm>
        </p:grpSpPr>
        <p:sp>
          <p:nvSpPr>
            <p:cNvPr id="477" name="Google Shape;477;p33"/>
            <p:cNvSpPr/>
            <p:nvPr/>
          </p:nvSpPr>
          <p:spPr>
            <a:xfrm>
              <a:off x="230100" y="1674413"/>
              <a:ext cx="11477700" cy="1029074"/>
            </a:xfrm>
            <a:prstGeom prst="roundRect">
              <a:avLst>
                <a:gd name="adj" fmla="val 12000"/>
              </a:avLst>
            </a:prstGeom>
            <a:solidFill>
              <a:srgbClr val="FEECEA"/>
            </a:solidFill>
            <a:ln w="9525" cap="flat" cmpd="sng">
              <a:solidFill>
                <a:srgbClr val="FCA495"/>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78" name="Google Shape;478;p33"/>
            <p:cNvSpPr txBox="1"/>
            <p:nvPr/>
          </p:nvSpPr>
          <p:spPr>
            <a:xfrm>
              <a:off x="454313" y="1950750"/>
              <a:ext cx="11287200" cy="4764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400" b="1" dirty="0">
                  <a:solidFill>
                    <a:srgbClr val="FC4421"/>
                  </a:solidFill>
                  <a:latin typeface="Arial"/>
                  <a:ea typeface="Arial"/>
                  <a:cs typeface="Arial"/>
                  <a:sym typeface="Arial"/>
                </a:rPr>
                <a:t>Core Principle:</a:t>
              </a:r>
              <a:r>
                <a:rPr lang="en-GB" sz="2400" dirty="0">
                  <a:solidFill>
                    <a:srgbClr val="333333"/>
                  </a:solidFill>
                  <a:latin typeface="Arial"/>
                  <a:ea typeface="Arial"/>
                  <a:cs typeface="Arial"/>
                  <a:sym typeface="Arial"/>
                </a:rPr>
                <a:t> Good maintenance reduces faults, but cannot correct poor design alone. If the root cause is poor design (e.g. undersized emitters, poor layout), maintenance may only reduce symptoms rather than fully solve the problem.</a:t>
              </a:r>
              <a:endParaRPr sz="2400" dirty="0">
                <a:solidFill>
                  <a:srgbClr val="333333"/>
                </a:solidFill>
                <a:latin typeface="Arial"/>
                <a:ea typeface="Arial"/>
                <a:cs typeface="Arial"/>
                <a:sym typeface="Arial"/>
              </a:endParaRPr>
            </a:p>
          </p:txBody>
        </p:sp>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74">
          <a:extLst>
            <a:ext uri="{FF2B5EF4-FFF2-40B4-BE49-F238E27FC236}">
              <a16:creationId xmlns:a16="http://schemas.microsoft.com/office/drawing/2014/main" id="{BDAEBCC1-387E-EEDC-7823-0977E287A1A0}"/>
            </a:ext>
          </a:extLst>
        </p:cNvPr>
        <p:cNvGrpSpPr/>
        <p:nvPr/>
      </p:nvGrpSpPr>
      <p:grpSpPr>
        <a:xfrm>
          <a:off x="0" y="0"/>
          <a:ext cx="0" cy="0"/>
          <a:chOff x="0" y="0"/>
          <a:chExt cx="0" cy="0"/>
        </a:xfrm>
      </p:grpSpPr>
      <p:sp>
        <p:nvSpPr>
          <p:cNvPr id="475" name="Google Shape;475;p33">
            <a:extLst>
              <a:ext uri="{FF2B5EF4-FFF2-40B4-BE49-F238E27FC236}">
                <a16:creationId xmlns:a16="http://schemas.microsoft.com/office/drawing/2014/main" id="{45C60193-8105-2F89-B6D4-13FCDB786A8C}"/>
              </a:ext>
            </a:extLst>
          </p:cNvPr>
          <p:cNvSpPr txBox="1">
            <a:spLocks noGrp="1"/>
          </p:cNvSpPr>
          <p:nvPr>
            <p:ph type="title"/>
          </p:nvPr>
        </p:nvSpPr>
        <p:spPr>
          <a:xfrm>
            <a:off x="251999" y="992215"/>
            <a:ext cx="11628600" cy="571568"/>
          </a:xfrm>
          <a:prstGeom prst="rect">
            <a:avLst/>
          </a:prstGeom>
          <a:no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100" dirty="0">
                <a:solidFill>
                  <a:srgbClr val="FC4421"/>
                </a:solidFill>
              </a:rPr>
              <a:t>Preventing typical faults through maintenance (Slide 2 of 3)</a:t>
            </a:r>
            <a:endParaRPr sz="3100" dirty="0"/>
          </a:p>
        </p:txBody>
      </p:sp>
      <p:grpSp>
        <p:nvGrpSpPr>
          <p:cNvPr id="479" name="Google Shape;479;p33">
            <a:extLst>
              <a:ext uri="{FF2B5EF4-FFF2-40B4-BE49-F238E27FC236}">
                <a16:creationId xmlns:a16="http://schemas.microsoft.com/office/drawing/2014/main" id="{5A30B02A-1B1F-4F32-BFD8-21D60D8BB7D0}"/>
              </a:ext>
            </a:extLst>
          </p:cNvPr>
          <p:cNvGrpSpPr/>
          <p:nvPr/>
        </p:nvGrpSpPr>
        <p:grpSpPr>
          <a:xfrm>
            <a:off x="381000" y="1991110"/>
            <a:ext cx="11499599" cy="390215"/>
            <a:chOff x="381000" y="1991110"/>
            <a:chExt cx="11499599" cy="390215"/>
          </a:xfrm>
        </p:grpSpPr>
        <p:sp>
          <p:nvSpPr>
            <p:cNvPr id="480" name="Google Shape;480;p33">
              <a:extLst>
                <a:ext uri="{FF2B5EF4-FFF2-40B4-BE49-F238E27FC236}">
                  <a16:creationId xmlns:a16="http://schemas.microsoft.com/office/drawing/2014/main" id="{59B5B4AE-5FBC-D02B-19E9-2D5AD2F2AB59}"/>
                </a:ext>
              </a:extLst>
            </p:cNvPr>
            <p:cNvSpPr/>
            <p:nvPr/>
          </p:nvSpPr>
          <p:spPr>
            <a:xfrm>
              <a:off x="381000" y="2143125"/>
              <a:ext cx="11477700" cy="2382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81" name="Google Shape;481;p33">
              <a:extLst>
                <a:ext uri="{FF2B5EF4-FFF2-40B4-BE49-F238E27FC236}">
                  <a16:creationId xmlns:a16="http://schemas.microsoft.com/office/drawing/2014/main" id="{00B786ED-3F61-F2DF-E61C-F7B720CEFAAE}"/>
                </a:ext>
              </a:extLst>
            </p:cNvPr>
            <p:cNvSpPr txBox="1"/>
            <p:nvPr/>
          </p:nvSpPr>
          <p:spPr>
            <a:xfrm>
              <a:off x="402899" y="1991110"/>
              <a:ext cx="11477700" cy="2382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000" b="1" dirty="0">
                  <a:solidFill>
                    <a:srgbClr val="FC4421"/>
                  </a:solidFill>
                  <a:latin typeface="Arial"/>
                  <a:ea typeface="Arial"/>
                  <a:cs typeface="Arial"/>
                  <a:sym typeface="Arial"/>
                </a:rPr>
                <a:t>Key System Checks</a:t>
              </a:r>
              <a:endParaRPr sz="2000" b="1" dirty="0">
                <a:solidFill>
                  <a:srgbClr val="FC4421"/>
                </a:solidFill>
                <a:latin typeface="Arial"/>
                <a:ea typeface="Arial"/>
                <a:cs typeface="Arial"/>
                <a:sym typeface="Arial"/>
              </a:endParaRPr>
            </a:p>
          </p:txBody>
        </p:sp>
      </p:grpSp>
      <p:grpSp>
        <p:nvGrpSpPr>
          <p:cNvPr id="482" name="Google Shape;482;p33">
            <a:extLst>
              <a:ext uri="{FF2B5EF4-FFF2-40B4-BE49-F238E27FC236}">
                <a16:creationId xmlns:a16="http://schemas.microsoft.com/office/drawing/2014/main" id="{1E282B11-30B1-7C57-DB72-48C291907ACC}"/>
              </a:ext>
            </a:extLst>
          </p:cNvPr>
          <p:cNvGrpSpPr/>
          <p:nvPr/>
        </p:nvGrpSpPr>
        <p:grpSpPr>
          <a:xfrm>
            <a:off x="381000" y="2428874"/>
            <a:ext cx="2724300" cy="3171825"/>
            <a:chOff x="381000" y="2428875"/>
            <a:chExt cx="2724300" cy="1857300"/>
          </a:xfrm>
        </p:grpSpPr>
        <p:sp>
          <p:nvSpPr>
            <p:cNvPr id="483" name="Google Shape;483;p33">
              <a:extLst>
                <a:ext uri="{FF2B5EF4-FFF2-40B4-BE49-F238E27FC236}">
                  <a16:creationId xmlns:a16="http://schemas.microsoft.com/office/drawing/2014/main" id="{5CB2230A-0A69-9879-BA6A-78A188271EE7}"/>
                </a:ext>
              </a:extLst>
            </p:cNvPr>
            <p:cNvSpPr/>
            <p:nvPr/>
          </p:nvSpPr>
          <p:spPr>
            <a:xfrm>
              <a:off x="381000" y="2428875"/>
              <a:ext cx="2724300" cy="1857300"/>
            </a:xfrm>
            <a:prstGeom prst="roundRect">
              <a:avLst>
                <a:gd name="adj" fmla="val 4102"/>
              </a:avLst>
            </a:prstGeom>
            <a:solidFill>
              <a:srgbClr val="FFFFFF"/>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84" name="Google Shape;484;p33">
              <a:extLst>
                <a:ext uri="{FF2B5EF4-FFF2-40B4-BE49-F238E27FC236}">
                  <a16:creationId xmlns:a16="http://schemas.microsoft.com/office/drawing/2014/main" id="{B818CF83-B3F8-825A-1C01-DC27F68E354C}"/>
                </a:ext>
              </a:extLst>
            </p:cNvPr>
            <p:cNvSpPr txBox="1"/>
            <p:nvPr/>
          </p:nvSpPr>
          <p:spPr>
            <a:xfrm>
              <a:off x="495300" y="2524125"/>
              <a:ext cx="2495700" cy="16668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1. Water Quality and Protection</a:t>
              </a:r>
              <a:endParaRPr sz="1600" b="1" dirty="0">
                <a:solidFill>
                  <a:srgbClr val="FC4421"/>
                </a:solidFill>
                <a:latin typeface="Arial"/>
                <a:ea typeface="Arial"/>
                <a:cs typeface="Arial"/>
                <a:sym typeface="Arial"/>
              </a:endParaRPr>
            </a:p>
            <a:p>
              <a:pPr marL="0" lvl="0" indent="0" algn="l" rtl="0">
                <a:spcBef>
                  <a:spcPts val="450"/>
                </a:spcBef>
                <a:spcAft>
                  <a:spcPts val="0"/>
                </a:spcAft>
                <a:buNone/>
              </a:pPr>
              <a:r>
                <a:rPr lang="en-GB" sz="1600" b="1" dirty="0">
                  <a:solidFill>
                    <a:srgbClr val="333333"/>
                  </a:solidFill>
                  <a:latin typeface="Arial"/>
                  <a:ea typeface="Arial"/>
                  <a:cs typeface="Arial"/>
                  <a:sym typeface="Arial"/>
                </a:rPr>
                <a:t>Check filters, strainers, inhibitor, and system pressure.</a:t>
              </a:r>
              <a:endParaRPr sz="1600" b="1" dirty="0">
                <a:solidFill>
                  <a:srgbClr val="333333"/>
                </a:solidFill>
                <a:latin typeface="Arial"/>
                <a:ea typeface="Arial"/>
                <a:cs typeface="Arial"/>
                <a:sym typeface="Arial"/>
              </a:endParaRPr>
            </a:p>
            <a:p>
              <a:pPr marL="0" lvl="0" indent="0" algn="l" rtl="0">
                <a:spcBef>
                  <a:spcPts val="450"/>
                </a:spcBef>
                <a:spcAft>
                  <a:spcPts val="0"/>
                </a:spcAft>
                <a:buNone/>
              </a:pPr>
              <a:r>
                <a:rPr lang="en-GB" sz="1600" dirty="0">
                  <a:solidFill>
                    <a:srgbClr val="555555"/>
                  </a:solidFill>
                  <a:latin typeface="Arial"/>
                  <a:ea typeface="Arial"/>
                  <a:cs typeface="Arial"/>
                  <a:sym typeface="Arial"/>
                </a:rPr>
                <a:t>Poor water quality causes corrosion, sludge, and magnetite build-up, which blocks strainers and damages pumps/heat exchangers.</a:t>
              </a:r>
              <a:endParaRPr sz="1600" dirty="0">
                <a:solidFill>
                  <a:srgbClr val="555555"/>
                </a:solidFill>
                <a:latin typeface="Arial"/>
                <a:ea typeface="Arial"/>
                <a:cs typeface="Arial"/>
                <a:sym typeface="Arial"/>
              </a:endParaRPr>
            </a:p>
          </p:txBody>
        </p:sp>
      </p:grpSp>
      <p:grpSp>
        <p:nvGrpSpPr>
          <p:cNvPr id="485" name="Google Shape;485;p33">
            <a:extLst>
              <a:ext uri="{FF2B5EF4-FFF2-40B4-BE49-F238E27FC236}">
                <a16:creationId xmlns:a16="http://schemas.microsoft.com/office/drawing/2014/main" id="{7EE745F4-6C71-978E-4B01-F82BD52ADDB5}"/>
              </a:ext>
            </a:extLst>
          </p:cNvPr>
          <p:cNvGrpSpPr/>
          <p:nvPr/>
        </p:nvGrpSpPr>
        <p:grpSpPr>
          <a:xfrm>
            <a:off x="3295650" y="2428875"/>
            <a:ext cx="2724300" cy="3207963"/>
            <a:chOff x="3295650" y="2428875"/>
            <a:chExt cx="2724300" cy="1857300"/>
          </a:xfrm>
        </p:grpSpPr>
        <p:sp>
          <p:nvSpPr>
            <p:cNvPr id="486" name="Google Shape;486;p33">
              <a:extLst>
                <a:ext uri="{FF2B5EF4-FFF2-40B4-BE49-F238E27FC236}">
                  <a16:creationId xmlns:a16="http://schemas.microsoft.com/office/drawing/2014/main" id="{8F338005-8408-A381-79F2-AB5AE0CBA677}"/>
                </a:ext>
              </a:extLst>
            </p:cNvPr>
            <p:cNvSpPr/>
            <p:nvPr/>
          </p:nvSpPr>
          <p:spPr>
            <a:xfrm>
              <a:off x="3295650" y="2428875"/>
              <a:ext cx="2724300" cy="1857300"/>
            </a:xfrm>
            <a:prstGeom prst="roundRect">
              <a:avLst>
                <a:gd name="adj" fmla="val 4102"/>
              </a:avLst>
            </a:prstGeom>
            <a:solidFill>
              <a:srgbClr val="FFFFFF"/>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87" name="Google Shape;487;p33">
              <a:extLst>
                <a:ext uri="{FF2B5EF4-FFF2-40B4-BE49-F238E27FC236}">
                  <a16:creationId xmlns:a16="http://schemas.microsoft.com/office/drawing/2014/main" id="{DD486921-A8C7-E730-6154-7A4FB122B414}"/>
                </a:ext>
              </a:extLst>
            </p:cNvPr>
            <p:cNvSpPr txBox="1"/>
            <p:nvPr/>
          </p:nvSpPr>
          <p:spPr>
            <a:xfrm>
              <a:off x="3295650" y="2524125"/>
              <a:ext cx="2495700" cy="16668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2. Controls and Sensors</a:t>
              </a:r>
              <a:endParaRPr sz="1600" b="1" dirty="0">
                <a:solidFill>
                  <a:srgbClr val="FC4421"/>
                </a:solidFill>
                <a:latin typeface="Arial"/>
                <a:ea typeface="Arial"/>
                <a:cs typeface="Arial"/>
                <a:sym typeface="Arial"/>
              </a:endParaRPr>
            </a:p>
            <a:p>
              <a:pPr marL="0" lvl="0" indent="0" algn="l" rtl="0">
                <a:spcBef>
                  <a:spcPts val="450"/>
                </a:spcBef>
                <a:spcAft>
                  <a:spcPts val="0"/>
                </a:spcAft>
                <a:buNone/>
              </a:pPr>
              <a:r>
                <a:rPr lang="en-GB" sz="1600" b="1" dirty="0">
                  <a:solidFill>
                    <a:srgbClr val="333333"/>
                  </a:solidFill>
                  <a:latin typeface="Arial"/>
                  <a:ea typeface="Arial"/>
                  <a:cs typeface="Arial"/>
                  <a:sym typeface="Arial"/>
                </a:rPr>
                <a:t>Verify schedules, compensation, thermostats, and TRVs.</a:t>
              </a:r>
              <a:endParaRPr sz="1600" b="1" dirty="0">
                <a:solidFill>
                  <a:srgbClr val="333333"/>
                </a:solidFill>
                <a:latin typeface="Arial"/>
                <a:ea typeface="Arial"/>
                <a:cs typeface="Arial"/>
                <a:sym typeface="Arial"/>
              </a:endParaRPr>
            </a:p>
            <a:p>
              <a:pPr marL="0" lvl="0" indent="0" algn="l" rtl="0">
                <a:spcBef>
                  <a:spcPts val="450"/>
                </a:spcBef>
                <a:spcAft>
                  <a:spcPts val="0"/>
                </a:spcAft>
                <a:buNone/>
              </a:pPr>
              <a:r>
                <a:rPr lang="en-GB" sz="1600" dirty="0">
                  <a:solidFill>
                    <a:srgbClr val="555555"/>
                  </a:solidFill>
                  <a:latin typeface="Arial"/>
                  <a:ea typeface="Arial"/>
                  <a:cs typeface="Arial"/>
                  <a:sym typeface="Arial"/>
                </a:rPr>
                <a:t>Incorrect settings cause comfort complaints and short cycling. Check controller fault history and firmware updates.</a:t>
              </a:r>
              <a:endParaRPr sz="1600" dirty="0">
                <a:solidFill>
                  <a:srgbClr val="555555"/>
                </a:solidFill>
                <a:latin typeface="Arial"/>
                <a:ea typeface="Arial"/>
                <a:cs typeface="Arial"/>
                <a:sym typeface="Arial"/>
              </a:endParaRPr>
            </a:p>
          </p:txBody>
        </p:sp>
      </p:grpSp>
      <p:grpSp>
        <p:nvGrpSpPr>
          <p:cNvPr id="488" name="Google Shape;488;p33">
            <a:extLst>
              <a:ext uri="{FF2B5EF4-FFF2-40B4-BE49-F238E27FC236}">
                <a16:creationId xmlns:a16="http://schemas.microsoft.com/office/drawing/2014/main" id="{FAA335F1-5B82-1AE8-0F05-D13E00AF1C80}"/>
              </a:ext>
            </a:extLst>
          </p:cNvPr>
          <p:cNvGrpSpPr/>
          <p:nvPr/>
        </p:nvGrpSpPr>
        <p:grpSpPr>
          <a:xfrm>
            <a:off x="6210300" y="2428874"/>
            <a:ext cx="2724300" cy="3207963"/>
            <a:chOff x="6210300" y="2428875"/>
            <a:chExt cx="2724300" cy="1857300"/>
          </a:xfrm>
        </p:grpSpPr>
        <p:sp>
          <p:nvSpPr>
            <p:cNvPr id="489" name="Google Shape;489;p33">
              <a:extLst>
                <a:ext uri="{FF2B5EF4-FFF2-40B4-BE49-F238E27FC236}">
                  <a16:creationId xmlns:a16="http://schemas.microsoft.com/office/drawing/2014/main" id="{3F6B4FBD-6E5F-EEE1-9D95-F0949D89CA64}"/>
                </a:ext>
              </a:extLst>
            </p:cNvPr>
            <p:cNvSpPr/>
            <p:nvPr/>
          </p:nvSpPr>
          <p:spPr>
            <a:xfrm>
              <a:off x="6210300" y="2428875"/>
              <a:ext cx="2724300" cy="1857300"/>
            </a:xfrm>
            <a:prstGeom prst="roundRect">
              <a:avLst>
                <a:gd name="adj" fmla="val 4102"/>
              </a:avLst>
            </a:prstGeom>
            <a:solidFill>
              <a:srgbClr val="FFFFFF"/>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90" name="Google Shape;490;p33">
              <a:extLst>
                <a:ext uri="{FF2B5EF4-FFF2-40B4-BE49-F238E27FC236}">
                  <a16:creationId xmlns:a16="http://schemas.microsoft.com/office/drawing/2014/main" id="{D8D92C77-C967-532A-42D6-EE05D067B14F}"/>
                </a:ext>
              </a:extLst>
            </p:cNvPr>
            <p:cNvSpPr txBox="1"/>
            <p:nvPr/>
          </p:nvSpPr>
          <p:spPr>
            <a:xfrm>
              <a:off x="6324600" y="2524125"/>
              <a:ext cx="2495700" cy="16668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3. Emitters, Valves and Pumps</a:t>
              </a:r>
              <a:endParaRPr sz="1600" b="1" dirty="0">
                <a:solidFill>
                  <a:srgbClr val="FC4421"/>
                </a:solidFill>
                <a:latin typeface="Arial"/>
                <a:ea typeface="Arial"/>
                <a:cs typeface="Arial"/>
                <a:sym typeface="Arial"/>
              </a:endParaRPr>
            </a:p>
            <a:p>
              <a:pPr marL="0" lvl="0" indent="0" algn="l" rtl="0">
                <a:spcBef>
                  <a:spcPts val="450"/>
                </a:spcBef>
                <a:spcAft>
                  <a:spcPts val="0"/>
                </a:spcAft>
                <a:buNone/>
              </a:pPr>
              <a:r>
                <a:rPr lang="en-GB" sz="1600" b="1" dirty="0">
                  <a:solidFill>
                    <a:srgbClr val="333333"/>
                  </a:solidFill>
                  <a:latin typeface="Arial"/>
                  <a:ea typeface="Arial"/>
                  <a:cs typeface="Arial"/>
                  <a:sym typeface="Arial"/>
                </a:rPr>
                <a:t>Inspect radiators, pumps, and safety expansion vessels.</a:t>
              </a:r>
              <a:endParaRPr sz="1600" b="1" dirty="0">
                <a:solidFill>
                  <a:srgbClr val="333333"/>
                </a:solidFill>
                <a:latin typeface="Arial"/>
                <a:ea typeface="Arial"/>
                <a:cs typeface="Arial"/>
                <a:sym typeface="Arial"/>
              </a:endParaRPr>
            </a:p>
            <a:p>
              <a:pPr marL="0" lvl="0" indent="0" algn="l" rtl="0">
                <a:spcBef>
                  <a:spcPts val="450"/>
                </a:spcBef>
                <a:spcAft>
                  <a:spcPts val="0"/>
                </a:spcAft>
                <a:buNone/>
              </a:pPr>
              <a:r>
                <a:rPr lang="en-GB" sz="1600" dirty="0">
                  <a:solidFill>
                    <a:srgbClr val="555555"/>
                  </a:solidFill>
                  <a:latin typeface="Arial"/>
                  <a:ea typeface="Arial"/>
                  <a:cs typeface="Arial"/>
                  <a:sym typeface="Arial"/>
                </a:rPr>
                <a:t>Check emitters for cold spots/air, pumps for noise/vibration/leaks, and safety devices within guidance.</a:t>
              </a:r>
              <a:endParaRPr sz="1600" dirty="0">
                <a:solidFill>
                  <a:srgbClr val="555555"/>
                </a:solidFill>
                <a:latin typeface="Arial"/>
                <a:ea typeface="Arial"/>
                <a:cs typeface="Arial"/>
                <a:sym typeface="Arial"/>
              </a:endParaRPr>
            </a:p>
          </p:txBody>
        </p:sp>
      </p:grpSp>
      <p:grpSp>
        <p:nvGrpSpPr>
          <p:cNvPr id="491" name="Google Shape;491;p33">
            <a:extLst>
              <a:ext uri="{FF2B5EF4-FFF2-40B4-BE49-F238E27FC236}">
                <a16:creationId xmlns:a16="http://schemas.microsoft.com/office/drawing/2014/main" id="{6E9D4354-2E28-3CF6-FD50-5A5E21B42898}"/>
              </a:ext>
            </a:extLst>
          </p:cNvPr>
          <p:cNvGrpSpPr/>
          <p:nvPr/>
        </p:nvGrpSpPr>
        <p:grpSpPr>
          <a:xfrm>
            <a:off x="9124950" y="2428875"/>
            <a:ext cx="2724300" cy="3207962"/>
            <a:chOff x="9124950" y="2428875"/>
            <a:chExt cx="2724300" cy="1857300"/>
          </a:xfrm>
        </p:grpSpPr>
        <p:sp>
          <p:nvSpPr>
            <p:cNvPr id="492" name="Google Shape;492;p33">
              <a:extLst>
                <a:ext uri="{FF2B5EF4-FFF2-40B4-BE49-F238E27FC236}">
                  <a16:creationId xmlns:a16="http://schemas.microsoft.com/office/drawing/2014/main" id="{396F6E0F-9555-CECA-F19A-4030CB5E67D1}"/>
                </a:ext>
              </a:extLst>
            </p:cNvPr>
            <p:cNvSpPr/>
            <p:nvPr/>
          </p:nvSpPr>
          <p:spPr>
            <a:xfrm>
              <a:off x="9124950" y="2428875"/>
              <a:ext cx="2724300" cy="1857300"/>
            </a:xfrm>
            <a:prstGeom prst="roundRect">
              <a:avLst>
                <a:gd name="adj" fmla="val 4102"/>
              </a:avLst>
            </a:prstGeom>
            <a:solidFill>
              <a:srgbClr val="FFFFFF"/>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93" name="Google Shape;493;p33">
              <a:extLst>
                <a:ext uri="{FF2B5EF4-FFF2-40B4-BE49-F238E27FC236}">
                  <a16:creationId xmlns:a16="http://schemas.microsoft.com/office/drawing/2014/main" id="{A1CA44D0-3884-E61A-73D1-D31FC3620408}"/>
                </a:ext>
              </a:extLst>
            </p:cNvPr>
            <p:cNvSpPr txBox="1"/>
            <p:nvPr/>
          </p:nvSpPr>
          <p:spPr>
            <a:xfrm>
              <a:off x="9239250" y="2524125"/>
              <a:ext cx="2495700" cy="16668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4. Outdoor and Source-Side</a:t>
              </a:r>
              <a:endParaRPr sz="1600" b="1" dirty="0">
                <a:solidFill>
                  <a:srgbClr val="FC4421"/>
                </a:solidFill>
                <a:latin typeface="Arial"/>
                <a:ea typeface="Arial"/>
                <a:cs typeface="Arial"/>
                <a:sym typeface="Arial"/>
              </a:endParaRPr>
            </a:p>
            <a:p>
              <a:pPr marL="0" lvl="0" indent="0" algn="l" rtl="0">
                <a:spcBef>
                  <a:spcPts val="450"/>
                </a:spcBef>
                <a:spcAft>
                  <a:spcPts val="0"/>
                </a:spcAft>
                <a:buNone/>
              </a:pPr>
              <a:r>
                <a:rPr lang="en-GB" sz="1600" b="1" dirty="0">
                  <a:solidFill>
                    <a:srgbClr val="333333"/>
                  </a:solidFill>
                  <a:latin typeface="Arial"/>
                  <a:ea typeface="Arial"/>
                  <a:cs typeface="Arial"/>
                  <a:sym typeface="Arial"/>
                </a:rPr>
                <a:t>ASHP, GSHP, and solar thermal physical conditions.</a:t>
              </a:r>
              <a:endParaRPr sz="1600" b="1" dirty="0">
                <a:solidFill>
                  <a:srgbClr val="333333"/>
                </a:solidFill>
                <a:latin typeface="Arial"/>
                <a:ea typeface="Arial"/>
                <a:cs typeface="Arial"/>
                <a:sym typeface="Arial"/>
              </a:endParaRPr>
            </a:p>
            <a:p>
              <a:pPr marL="0" lvl="0" indent="0" algn="l" rtl="0">
                <a:spcBef>
                  <a:spcPts val="450"/>
                </a:spcBef>
                <a:spcAft>
                  <a:spcPts val="0"/>
                </a:spcAft>
                <a:buNone/>
              </a:pPr>
              <a:r>
                <a:rPr lang="en-GB" sz="1600" dirty="0">
                  <a:solidFill>
                    <a:srgbClr val="555555"/>
                  </a:solidFill>
                  <a:latin typeface="Arial"/>
                  <a:ea typeface="Arial"/>
                  <a:cs typeface="Arial"/>
                  <a:sym typeface="Arial"/>
                </a:rPr>
                <a:t>Clean heat pump airflow path. Check brine lines, solar fluid quality, pressures, and signs of stagnation or glycol degradation.</a:t>
              </a:r>
              <a:endParaRPr sz="1600" dirty="0">
                <a:solidFill>
                  <a:srgbClr val="555555"/>
                </a:solidFill>
                <a:latin typeface="Arial"/>
                <a:ea typeface="Arial"/>
                <a:cs typeface="Arial"/>
                <a:sym typeface="Arial"/>
              </a:endParaRPr>
            </a:p>
          </p:txBody>
        </p:sp>
      </p:grpSp>
      <p:sp>
        <p:nvSpPr>
          <p:cNvPr id="495" name="Google Shape;495;p33">
            <a:extLst>
              <a:ext uri="{FF2B5EF4-FFF2-40B4-BE49-F238E27FC236}">
                <a16:creationId xmlns:a16="http://schemas.microsoft.com/office/drawing/2014/main" id="{DC37C971-8D18-615B-0475-2E9116CE1A4B}"/>
              </a:ext>
            </a:extLst>
          </p:cNvPr>
          <p:cNvSpPr/>
          <p:nvPr/>
        </p:nvSpPr>
        <p:spPr>
          <a:xfrm>
            <a:off x="381000" y="4381500"/>
            <a:ext cx="11477700" cy="2382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011913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74">
          <a:extLst>
            <a:ext uri="{FF2B5EF4-FFF2-40B4-BE49-F238E27FC236}">
              <a16:creationId xmlns:a16="http://schemas.microsoft.com/office/drawing/2014/main" id="{57F8C3F0-49C5-F903-4E2F-43AE83084E6D}"/>
            </a:ext>
          </a:extLst>
        </p:cNvPr>
        <p:cNvGrpSpPr/>
        <p:nvPr/>
      </p:nvGrpSpPr>
      <p:grpSpPr>
        <a:xfrm>
          <a:off x="0" y="0"/>
          <a:ext cx="0" cy="0"/>
          <a:chOff x="0" y="0"/>
          <a:chExt cx="0" cy="0"/>
        </a:xfrm>
      </p:grpSpPr>
      <p:sp>
        <p:nvSpPr>
          <p:cNvPr id="475" name="Google Shape;475;p33">
            <a:extLst>
              <a:ext uri="{FF2B5EF4-FFF2-40B4-BE49-F238E27FC236}">
                <a16:creationId xmlns:a16="http://schemas.microsoft.com/office/drawing/2014/main" id="{8384C86B-4654-CE79-61FB-4C6090BE3BDB}"/>
              </a:ext>
            </a:extLst>
          </p:cNvPr>
          <p:cNvSpPr txBox="1">
            <a:spLocks noGrp="1"/>
          </p:cNvSpPr>
          <p:nvPr>
            <p:ph type="title"/>
          </p:nvPr>
        </p:nvSpPr>
        <p:spPr>
          <a:xfrm>
            <a:off x="251999" y="992215"/>
            <a:ext cx="11628600" cy="571568"/>
          </a:xfrm>
          <a:prstGeom prst="rect">
            <a:avLst/>
          </a:prstGeom>
          <a:no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100" dirty="0">
                <a:solidFill>
                  <a:srgbClr val="FC4421"/>
                </a:solidFill>
              </a:rPr>
              <a:t>Preventing typical faults through maintenance (Slide 3 of 3)</a:t>
            </a:r>
            <a:endParaRPr sz="3100" dirty="0"/>
          </a:p>
        </p:txBody>
      </p:sp>
      <p:grpSp>
        <p:nvGrpSpPr>
          <p:cNvPr id="494" name="Google Shape;494;p33">
            <a:extLst>
              <a:ext uri="{FF2B5EF4-FFF2-40B4-BE49-F238E27FC236}">
                <a16:creationId xmlns:a16="http://schemas.microsoft.com/office/drawing/2014/main" id="{2045D61A-E79D-DD86-6023-D16C8E1690A4}"/>
              </a:ext>
            </a:extLst>
          </p:cNvPr>
          <p:cNvGrpSpPr/>
          <p:nvPr/>
        </p:nvGrpSpPr>
        <p:grpSpPr>
          <a:xfrm>
            <a:off x="333375" y="2042686"/>
            <a:ext cx="11477700" cy="238200"/>
            <a:chOff x="381000" y="4381500"/>
            <a:chExt cx="11477700" cy="238200"/>
          </a:xfrm>
        </p:grpSpPr>
        <p:sp>
          <p:nvSpPr>
            <p:cNvPr id="495" name="Google Shape;495;p33">
              <a:extLst>
                <a:ext uri="{FF2B5EF4-FFF2-40B4-BE49-F238E27FC236}">
                  <a16:creationId xmlns:a16="http://schemas.microsoft.com/office/drawing/2014/main" id="{CAE735B1-0876-66F4-5B15-824D92651A71}"/>
                </a:ext>
              </a:extLst>
            </p:cNvPr>
            <p:cNvSpPr/>
            <p:nvPr/>
          </p:nvSpPr>
          <p:spPr>
            <a:xfrm>
              <a:off x="381000" y="4381500"/>
              <a:ext cx="11477700" cy="238200"/>
            </a:xfrm>
            <a:prstGeom prst="rect">
              <a:avLst/>
            </a:prstGeom>
            <a:solidFill>
              <a:srgbClr val="000000">
                <a:alpha val="0"/>
              </a:srgbClr>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96" name="Google Shape;496;p33">
              <a:extLst>
                <a:ext uri="{FF2B5EF4-FFF2-40B4-BE49-F238E27FC236}">
                  <a16:creationId xmlns:a16="http://schemas.microsoft.com/office/drawing/2014/main" id="{2A0ED4C1-30BD-F1F8-D0AD-A6CDFA986F1B}"/>
                </a:ext>
              </a:extLst>
            </p:cNvPr>
            <p:cNvSpPr txBox="1"/>
            <p:nvPr/>
          </p:nvSpPr>
          <p:spPr>
            <a:xfrm>
              <a:off x="381000" y="4381500"/>
              <a:ext cx="11477700" cy="2382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000" b="1" dirty="0">
                  <a:solidFill>
                    <a:srgbClr val="FC4421"/>
                  </a:solidFill>
                  <a:latin typeface="Arial"/>
                  <a:ea typeface="Arial"/>
                  <a:cs typeface="Arial"/>
                  <a:sym typeface="Arial"/>
                </a:rPr>
                <a:t>Maintenance Best Practices</a:t>
              </a:r>
              <a:endParaRPr sz="2000" b="1" dirty="0">
                <a:solidFill>
                  <a:srgbClr val="FC4421"/>
                </a:solidFill>
                <a:latin typeface="Arial"/>
                <a:ea typeface="Arial"/>
                <a:cs typeface="Arial"/>
                <a:sym typeface="Arial"/>
              </a:endParaRPr>
            </a:p>
          </p:txBody>
        </p:sp>
      </p:grpSp>
      <p:grpSp>
        <p:nvGrpSpPr>
          <p:cNvPr id="497" name="Google Shape;497;p33">
            <a:extLst>
              <a:ext uri="{FF2B5EF4-FFF2-40B4-BE49-F238E27FC236}">
                <a16:creationId xmlns:a16="http://schemas.microsoft.com/office/drawing/2014/main" id="{169583C1-4E27-CEF5-5ECB-A95692153D02}"/>
              </a:ext>
            </a:extLst>
          </p:cNvPr>
          <p:cNvGrpSpPr/>
          <p:nvPr/>
        </p:nvGrpSpPr>
        <p:grpSpPr>
          <a:xfrm>
            <a:off x="333375" y="2528877"/>
            <a:ext cx="3667200" cy="3471873"/>
            <a:chOff x="333375" y="4667250"/>
            <a:chExt cx="3667200" cy="1333500"/>
          </a:xfrm>
        </p:grpSpPr>
        <p:sp>
          <p:nvSpPr>
            <p:cNvPr id="498" name="Google Shape;498;p33">
              <a:extLst>
                <a:ext uri="{FF2B5EF4-FFF2-40B4-BE49-F238E27FC236}">
                  <a16:creationId xmlns:a16="http://schemas.microsoft.com/office/drawing/2014/main" id="{8DADFCA6-C300-D534-ECAD-7A3FE4DAED02}"/>
                </a:ext>
              </a:extLst>
            </p:cNvPr>
            <p:cNvSpPr/>
            <p:nvPr/>
          </p:nvSpPr>
          <p:spPr>
            <a:xfrm>
              <a:off x="333375" y="4667250"/>
              <a:ext cx="3667200" cy="1333500"/>
            </a:xfrm>
            <a:prstGeom prst="roundRect">
              <a:avLst>
                <a:gd name="adj" fmla="val 5714"/>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499" name="Google Shape;499;p33">
              <a:extLst>
                <a:ext uri="{FF2B5EF4-FFF2-40B4-BE49-F238E27FC236}">
                  <a16:creationId xmlns:a16="http://schemas.microsoft.com/office/drawing/2014/main" id="{832B7BFD-2890-35B7-E0E5-6C113DBAB364}"/>
                </a:ext>
              </a:extLst>
            </p:cNvPr>
            <p:cNvSpPr txBox="1"/>
            <p:nvPr/>
          </p:nvSpPr>
          <p:spPr>
            <a:xfrm>
              <a:off x="523875" y="4762500"/>
              <a:ext cx="3381300" cy="1143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333333"/>
                  </a:solidFill>
                  <a:latin typeface="Arial"/>
                  <a:ea typeface="Arial"/>
                  <a:cs typeface="Arial"/>
                  <a:sym typeface="Arial"/>
                </a:rPr>
                <a:t>Identify Trends, Not Just One-Off Faults</a:t>
              </a:r>
              <a:endParaRPr sz="1600" b="1" dirty="0">
                <a:solidFill>
                  <a:srgbClr val="333333"/>
                </a:solidFill>
                <a:latin typeface="Arial"/>
                <a:ea typeface="Arial"/>
                <a:cs typeface="Arial"/>
                <a:sym typeface="Arial"/>
              </a:endParaRPr>
            </a:p>
            <a:p>
              <a:pPr marL="457200" lvl="0" indent="-288925" algn="l" rtl="0">
                <a:spcBef>
                  <a:spcPts val="450"/>
                </a:spcBef>
                <a:spcAft>
                  <a:spcPts val="0"/>
                </a:spcAft>
                <a:buClr>
                  <a:srgbClr val="555555"/>
                </a:buClr>
                <a:buSzPts val="950"/>
                <a:buFont typeface="Arial"/>
                <a:buChar char="●"/>
              </a:pPr>
              <a:r>
                <a:rPr lang="en-GB" sz="1600" dirty="0">
                  <a:solidFill>
                    <a:srgbClr val="555555"/>
                  </a:solidFill>
                  <a:latin typeface="Arial"/>
                  <a:ea typeface="Arial"/>
                  <a:cs typeface="Arial"/>
                  <a:sym typeface="Arial"/>
                </a:rPr>
                <a:t>Compare current readings with service history.</a:t>
              </a:r>
              <a:endParaRPr sz="1600" dirty="0">
                <a:solidFill>
                  <a:srgbClr val="555555"/>
                </a:solidFill>
                <a:latin typeface="Arial"/>
                <a:ea typeface="Arial"/>
                <a:cs typeface="Arial"/>
                <a:sym typeface="Arial"/>
              </a:endParaRPr>
            </a:p>
            <a:p>
              <a:pPr marL="457200" lvl="0" indent="-288925" algn="l" rtl="0">
                <a:spcBef>
                  <a:spcPts val="300"/>
                </a:spcBef>
                <a:spcAft>
                  <a:spcPts val="0"/>
                </a:spcAft>
                <a:buClr>
                  <a:srgbClr val="555555"/>
                </a:buClr>
                <a:buSzPts val="950"/>
                <a:buFont typeface="Arial"/>
                <a:buChar char="●"/>
              </a:pPr>
              <a:r>
                <a:rPr lang="en-GB" sz="1600" dirty="0">
                  <a:solidFill>
                    <a:srgbClr val="555555"/>
                  </a:solidFill>
                  <a:latin typeface="Arial"/>
                  <a:ea typeface="Arial"/>
                  <a:cs typeface="Arial"/>
                  <a:sym typeface="Arial"/>
                </a:rPr>
                <a:t>Look for falling pressure or rising energy use patterns.</a:t>
              </a:r>
              <a:endParaRPr sz="1600" dirty="0">
                <a:solidFill>
                  <a:srgbClr val="555555"/>
                </a:solidFill>
                <a:latin typeface="Arial"/>
                <a:ea typeface="Arial"/>
                <a:cs typeface="Arial"/>
                <a:sym typeface="Arial"/>
              </a:endParaRPr>
            </a:p>
            <a:p>
              <a:pPr marL="457200" lvl="0" indent="-288925" algn="l" rtl="0">
                <a:spcBef>
                  <a:spcPts val="300"/>
                </a:spcBef>
                <a:spcAft>
                  <a:spcPts val="0"/>
                </a:spcAft>
                <a:buClr>
                  <a:srgbClr val="555555"/>
                </a:buClr>
                <a:buSzPts val="950"/>
                <a:buFont typeface="Arial"/>
                <a:buChar char="●"/>
              </a:pPr>
              <a:r>
                <a:rPr lang="en-GB" sz="1600" dirty="0">
                  <a:solidFill>
                    <a:srgbClr val="555555"/>
                  </a:solidFill>
                  <a:latin typeface="Arial"/>
                  <a:ea typeface="Arial"/>
                  <a:cs typeface="Arial"/>
                  <a:sym typeface="Arial"/>
                </a:rPr>
                <a:t>Trends reveal developing faults before breakdown occurs.</a:t>
              </a:r>
              <a:endParaRPr sz="1600" dirty="0">
                <a:solidFill>
                  <a:srgbClr val="555555"/>
                </a:solidFill>
                <a:latin typeface="Arial"/>
                <a:ea typeface="Arial"/>
                <a:cs typeface="Arial"/>
                <a:sym typeface="Arial"/>
              </a:endParaRPr>
            </a:p>
          </p:txBody>
        </p:sp>
      </p:grpSp>
      <p:grpSp>
        <p:nvGrpSpPr>
          <p:cNvPr id="500" name="Google Shape;500;p33">
            <a:extLst>
              <a:ext uri="{FF2B5EF4-FFF2-40B4-BE49-F238E27FC236}">
                <a16:creationId xmlns:a16="http://schemas.microsoft.com/office/drawing/2014/main" id="{E30331DA-582E-41C3-6A5D-8CD386E279B8}"/>
              </a:ext>
            </a:extLst>
          </p:cNvPr>
          <p:cNvGrpSpPr/>
          <p:nvPr/>
        </p:nvGrpSpPr>
        <p:grpSpPr>
          <a:xfrm>
            <a:off x="4191075" y="2505873"/>
            <a:ext cx="3857399" cy="3494877"/>
            <a:chOff x="4286250" y="4667250"/>
            <a:chExt cx="3667200" cy="1333500"/>
          </a:xfrm>
        </p:grpSpPr>
        <p:sp>
          <p:nvSpPr>
            <p:cNvPr id="501" name="Google Shape;501;p33">
              <a:extLst>
                <a:ext uri="{FF2B5EF4-FFF2-40B4-BE49-F238E27FC236}">
                  <a16:creationId xmlns:a16="http://schemas.microsoft.com/office/drawing/2014/main" id="{C41CB1A8-665D-067F-F148-08498121481F}"/>
                </a:ext>
              </a:extLst>
            </p:cNvPr>
            <p:cNvSpPr/>
            <p:nvPr/>
          </p:nvSpPr>
          <p:spPr>
            <a:xfrm>
              <a:off x="4286250" y="4667250"/>
              <a:ext cx="3667200" cy="1333500"/>
            </a:xfrm>
            <a:prstGeom prst="roundRect">
              <a:avLst>
                <a:gd name="adj" fmla="val 5714"/>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02" name="Google Shape;502;p33">
              <a:extLst>
                <a:ext uri="{FF2B5EF4-FFF2-40B4-BE49-F238E27FC236}">
                  <a16:creationId xmlns:a16="http://schemas.microsoft.com/office/drawing/2014/main" id="{2410CDB8-1C3C-9948-32A2-94D5B8914416}"/>
                </a:ext>
              </a:extLst>
            </p:cNvPr>
            <p:cNvSpPr txBox="1"/>
            <p:nvPr/>
          </p:nvSpPr>
          <p:spPr>
            <a:xfrm>
              <a:off x="4429125" y="4762500"/>
              <a:ext cx="3381300" cy="1143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333333"/>
                  </a:solidFill>
                  <a:latin typeface="Arial"/>
                  <a:ea typeface="Arial"/>
                  <a:cs typeface="Arial"/>
                  <a:sym typeface="Arial"/>
                </a:rPr>
                <a:t>Educate Users to Prevent Repeat Faults</a:t>
              </a:r>
              <a:endParaRPr sz="1600" b="1" dirty="0">
                <a:solidFill>
                  <a:srgbClr val="333333"/>
                </a:solidFill>
                <a:latin typeface="Arial"/>
                <a:ea typeface="Arial"/>
                <a:cs typeface="Arial"/>
                <a:sym typeface="Arial"/>
              </a:endParaRPr>
            </a:p>
            <a:p>
              <a:pPr marL="457200" lvl="0" indent="-288925" algn="l" rtl="0">
                <a:spcBef>
                  <a:spcPts val="450"/>
                </a:spcBef>
                <a:spcAft>
                  <a:spcPts val="0"/>
                </a:spcAft>
                <a:buClr>
                  <a:srgbClr val="555555"/>
                </a:buClr>
                <a:buSzPts val="950"/>
                <a:buFont typeface="Arial"/>
                <a:buChar char="●"/>
              </a:pPr>
              <a:r>
                <a:rPr lang="en-GB" sz="1600" dirty="0">
                  <a:solidFill>
                    <a:srgbClr val="555555"/>
                  </a:solidFill>
                  <a:latin typeface="Arial"/>
                  <a:ea typeface="Arial"/>
                  <a:cs typeface="Arial"/>
                  <a:sym typeface="Arial"/>
                </a:rPr>
                <a:t>Teach correct schedule and thermostat control.</a:t>
              </a:r>
              <a:endParaRPr sz="1600" dirty="0">
                <a:solidFill>
                  <a:srgbClr val="555555"/>
                </a:solidFill>
                <a:latin typeface="Arial"/>
                <a:ea typeface="Arial"/>
                <a:cs typeface="Arial"/>
                <a:sym typeface="Arial"/>
              </a:endParaRPr>
            </a:p>
            <a:p>
              <a:pPr marL="457200" lvl="0" indent="-288925" algn="l" rtl="0">
                <a:spcBef>
                  <a:spcPts val="300"/>
                </a:spcBef>
                <a:spcAft>
                  <a:spcPts val="0"/>
                </a:spcAft>
                <a:buClr>
                  <a:srgbClr val="555555"/>
                </a:buClr>
                <a:buSzPts val="950"/>
                <a:buFont typeface="Arial"/>
                <a:buChar char="●"/>
              </a:pPr>
              <a:r>
                <a:rPr lang="en-GB" sz="1600" dirty="0">
                  <a:solidFill>
                    <a:srgbClr val="555555"/>
                  </a:solidFill>
                  <a:latin typeface="Arial"/>
                  <a:ea typeface="Arial"/>
                  <a:cs typeface="Arial"/>
                  <a:sym typeface="Arial"/>
                </a:rPr>
                <a:t>Advise against repeatedly topping up pressure silently.</a:t>
              </a:r>
              <a:endParaRPr sz="1600" dirty="0">
                <a:solidFill>
                  <a:srgbClr val="555555"/>
                </a:solidFill>
                <a:latin typeface="Arial"/>
                <a:ea typeface="Arial"/>
                <a:cs typeface="Arial"/>
                <a:sym typeface="Arial"/>
              </a:endParaRPr>
            </a:p>
            <a:p>
              <a:pPr marL="457200" lvl="0" indent="-288925" algn="l" rtl="0">
                <a:spcBef>
                  <a:spcPts val="300"/>
                </a:spcBef>
                <a:spcAft>
                  <a:spcPts val="0"/>
                </a:spcAft>
                <a:buClr>
                  <a:srgbClr val="555555"/>
                </a:buClr>
                <a:buSzPts val="950"/>
                <a:buFont typeface="Arial"/>
                <a:buChar char="●"/>
              </a:pPr>
              <a:r>
                <a:rPr lang="en-GB" sz="1600" dirty="0">
                  <a:solidFill>
                    <a:srgbClr val="555555"/>
                  </a:solidFill>
                  <a:latin typeface="Arial"/>
                  <a:ea typeface="Arial"/>
                  <a:cs typeface="Arial"/>
                  <a:sym typeface="Arial"/>
                </a:rPr>
                <a:t>Warn against blocking outdoor airflow or closing too many TRVs.</a:t>
              </a:r>
              <a:endParaRPr sz="1600" dirty="0">
                <a:solidFill>
                  <a:srgbClr val="555555"/>
                </a:solidFill>
                <a:latin typeface="Arial"/>
                <a:ea typeface="Arial"/>
                <a:cs typeface="Arial"/>
                <a:sym typeface="Arial"/>
              </a:endParaRPr>
            </a:p>
          </p:txBody>
        </p:sp>
      </p:grpSp>
      <p:grpSp>
        <p:nvGrpSpPr>
          <p:cNvPr id="503" name="Google Shape;503;p33">
            <a:extLst>
              <a:ext uri="{FF2B5EF4-FFF2-40B4-BE49-F238E27FC236}">
                <a16:creationId xmlns:a16="http://schemas.microsoft.com/office/drawing/2014/main" id="{E4D402DD-2389-162E-BF70-058417CD91C3}"/>
              </a:ext>
            </a:extLst>
          </p:cNvPr>
          <p:cNvGrpSpPr/>
          <p:nvPr/>
        </p:nvGrpSpPr>
        <p:grpSpPr>
          <a:xfrm>
            <a:off x="8191500" y="2528877"/>
            <a:ext cx="3667200" cy="3471873"/>
            <a:chOff x="8191500" y="4667250"/>
            <a:chExt cx="3667200" cy="1333500"/>
          </a:xfrm>
        </p:grpSpPr>
        <p:sp>
          <p:nvSpPr>
            <p:cNvPr id="504" name="Google Shape;504;p33">
              <a:extLst>
                <a:ext uri="{FF2B5EF4-FFF2-40B4-BE49-F238E27FC236}">
                  <a16:creationId xmlns:a16="http://schemas.microsoft.com/office/drawing/2014/main" id="{3E5D331A-7131-8B63-0DBD-F1C417A68A5B}"/>
                </a:ext>
              </a:extLst>
            </p:cNvPr>
            <p:cNvSpPr/>
            <p:nvPr/>
          </p:nvSpPr>
          <p:spPr>
            <a:xfrm>
              <a:off x="8191500" y="4667250"/>
              <a:ext cx="3667200" cy="1333500"/>
            </a:xfrm>
            <a:prstGeom prst="roundRect">
              <a:avLst>
                <a:gd name="adj" fmla="val 5714"/>
              </a:avLst>
            </a:prstGeom>
            <a:solidFill>
              <a:srgbClr val="F8F9FA"/>
            </a:solidFill>
            <a:ln w="9525"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05" name="Google Shape;505;p33">
              <a:extLst>
                <a:ext uri="{FF2B5EF4-FFF2-40B4-BE49-F238E27FC236}">
                  <a16:creationId xmlns:a16="http://schemas.microsoft.com/office/drawing/2014/main" id="{BCAC306F-F17E-2809-1C22-56130D6B8C43}"/>
                </a:ext>
              </a:extLst>
            </p:cNvPr>
            <p:cNvSpPr txBox="1"/>
            <p:nvPr/>
          </p:nvSpPr>
          <p:spPr>
            <a:xfrm>
              <a:off x="8334375" y="4762500"/>
              <a:ext cx="3381300" cy="11430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GB" sz="1600" b="1" dirty="0">
                  <a:solidFill>
                    <a:srgbClr val="333333"/>
                  </a:solidFill>
                  <a:latin typeface="Arial"/>
                  <a:ea typeface="Arial"/>
                  <a:cs typeface="Arial"/>
                  <a:sym typeface="Arial"/>
                </a:rPr>
                <a:t>Record Evidence Clearly</a:t>
              </a:r>
              <a:endParaRPr sz="1600" b="1" dirty="0">
                <a:solidFill>
                  <a:srgbClr val="333333"/>
                </a:solidFill>
                <a:latin typeface="Arial"/>
                <a:ea typeface="Arial"/>
                <a:cs typeface="Arial"/>
                <a:sym typeface="Arial"/>
              </a:endParaRPr>
            </a:p>
            <a:p>
              <a:pPr marL="457200" lvl="0" indent="-288925" algn="l" rtl="0">
                <a:spcBef>
                  <a:spcPts val="450"/>
                </a:spcBef>
                <a:spcAft>
                  <a:spcPts val="0"/>
                </a:spcAft>
                <a:buClr>
                  <a:srgbClr val="555555"/>
                </a:buClr>
                <a:buSzPts val="950"/>
                <a:buFont typeface="Arial"/>
                <a:buChar char="●"/>
              </a:pPr>
              <a:r>
                <a:rPr lang="en-GB" sz="1600" dirty="0">
                  <a:solidFill>
                    <a:srgbClr val="555555"/>
                  </a:solidFill>
                  <a:latin typeface="Arial"/>
                  <a:ea typeface="Arial"/>
                  <a:cs typeface="Arial"/>
                  <a:sym typeface="Arial"/>
                </a:rPr>
                <a:t>Document all readings, water tests, and photo logs.</a:t>
              </a:r>
              <a:endParaRPr sz="1600" dirty="0">
                <a:solidFill>
                  <a:srgbClr val="555555"/>
                </a:solidFill>
                <a:latin typeface="Arial"/>
                <a:ea typeface="Arial"/>
                <a:cs typeface="Arial"/>
                <a:sym typeface="Arial"/>
              </a:endParaRPr>
            </a:p>
            <a:p>
              <a:pPr marL="457200" lvl="0" indent="-288925" algn="l" rtl="0">
                <a:spcBef>
                  <a:spcPts val="300"/>
                </a:spcBef>
                <a:spcAft>
                  <a:spcPts val="0"/>
                </a:spcAft>
                <a:buClr>
                  <a:srgbClr val="555555"/>
                </a:buClr>
                <a:buSzPts val="950"/>
                <a:buFont typeface="Arial"/>
                <a:buChar char="●"/>
              </a:pPr>
              <a:r>
                <a:rPr lang="en-GB" sz="1600" dirty="0">
                  <a:solidFill>
                    <a:srgbClr val="555555"/>
                  </a:solidFill>
                  <a:latin typeface="Arial"/>
                  <a:ea typeface="Arial"/>
                  <a:cs typeface="Arial"/>
                  <a:sym typeface="Arial"/>
                </a:rPr>
                <a:t>Strong logs protect warranties and aid future diagnosis.</a:t>
              </a:r>
              <a:endParaRPr sz="1600" dirty="0">
                <a:solidFill>
                  <a:srgbClr val="555555"/>
                </a:solidFill>
                <a:latin typeface="Arial"/>
                <a:ea typeface="Arial"/>
                <a:cs typeface="Arial"/>
                <a:sym typeface="Arial"/>
              </a:endParaRPr>
            </a:p>
            <a:p>
              <a:pPr marL="457200" lvl="0" indent="-288925" algn="l" rtl="0">
                <a:spcBef>
                  <a:spcPts val="300"/>
                </a:spcBef>
                <a:spcAft>
                  <a:spcPts val="0"/>
                </a:spcAft>
                <a:buClr>
                  <a:srgbClr val="555555"/>
                </a:buClr>
                <a:buSzPts val="950"/>
                <a:buFont typeface="Arial"/>
                <a:buChar char="●"/>
              </a:pPr>
              <a:r>
                <a:rPr lang="en-GB" sz="1600" dirty="0">
                  <a:solidFill>
                    <a:srgbClr val="555555"/>
                  </a:solidFill>
                  <a:latin typeface="Arial"/>
                  <a:ea typeface="Arial"/>
                  <a:cs typeface="Arial"/>
                  <a:sym typeface="Arial"/>
                </a:rPr>
                <a:t>Builds customer trust and guarantees compliance.</a:t>
              </a:r>
              <a:endParaRPr sz="1600" dirty="0">
                <a:solidFill>
                  <a:srgbClr val="555555"/>
                </a:solidFill>
                <a:latin typeface="Arial"/>
                <a:ea typeface="Arial"/>
                <a:cs typeface="Arial"/>
                <a:sym typeface="Arial"/>
              </a:endParaRPr>
            </a:p>
          </p:txBody>
        </p:sp>
      </p:grpSp>
    </p:spTree>
    <p:extLst>
      <p:ext uri="{BB962C8B-B14F-4D97-AF65-F5344CB8AC3E}">
        <p14:creationId xmlns:p14="http://schemas.microsoft.com/office/powerpoint/2010/main" val="10533306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10"/>
        <p:cNvGrpSpPr/>
        <p:nvPr/>
      </p:nvGrpSpPr>
      <p:grpSpPr>
        <a:xfrm>
          <a:off x="0" y="0"/>
          <a:ext cx="0" cy="0"/>
          <a:chOff x="0" y="0"/>
          <a:chExt cx="0" cy="0"/>
        </a:xfrm>
      </p:grpSpPr>
      <p:sp>
        <p:nvSpPr>
          <p:cNvPr id="511" name="Google Shape;511;p34"/>
          <p:cNvSpPr txBox="1">
            <a:spLocks noGrp="1"/>
          </p:cNvSpPr>
          <p:nvPr>
            <p:ph type="title"/>
          </p:nvPr>
        </p:nvSpPr>
        <p:spPr>
          <a:xfrm>
            <a:off x="251999" y="1026788"/>
            <a:ext cx="11628600" cy="586957"/>
          </a:xfrm>
          <a:prstGeom prst="rect">
            <a:avLst/>
          </a:prstGeom>
          <a:solidFill>
            <a:srgbClr val="000000">
              <a:alpha val="0"/>
            </a:srgbClr>
          </a:solidFill>
          <a:ln>
            <a:noFill/>
          </a:ln>
        </p:spPr>
        <p:txBody>
          <a:bodyPr spcFirstLastPara="1" wrap="square" lIns="90000" tIns="46800" rIns="90000" bIns="46800" anchor="ctr" anchorCtr="0">
            <a:spAutoFit/>
          </a:bodyPr>
          <a:lstStyle/>
          <a:p>
            <a:pPr marL="0" lvl="0" indent="0" algn="l" rtl="0">
              <a:spcBef>
                <a:spcPts val="0"/>
              </a:spcBef>
              <a:spcAft>
                <a:spcPts val="0"/>
              </a:spcAft>
              <a:buNone/>
            </a:pPr>
            <a:r>
              <a:rPr lang="en-GB" sz="3200" b="1">
                <a:solidFill>
                  <a:srgbClr val="FC4421"/>
                </a:solidFill>
                <a:latin typeface="Arial"/>
                <a:ea typeface="Arial"/>
                <a:cs typeface="Arial"/>
                <a:sym typeface="Arial"/>
              </a:rPr>
              <a:t>Recap checkpoint</a:t>
            </a:r>
            <a:endParaRPr sz="4000" b="1">
              <a:solidFill>
                <a:srgbClr val="FC4421"/>
              </a:solidFill>
              <a:latin typeface="Arial"/>
              <a:ea typeface="Arial"/>
              <a:cs typeface="Arial"/>
              <a:sym typeface="Arial"/>
            </a:endParaRPr>
          </a:p>
        </p:txBody>
      </p:sp>
      <p:grpSp>
        <p:nvGrpSpPr>
          <p:cNvPr id="512" name="Google Shape;512;p34"/>
          <p:cNvGrpSpPr/>
          <p:nvPr/>
        </p:nvGrpSpPr>
        <p:grpSpPr>
          <a:xfrm>
            <a:off x="402899" y="1571478"/>
            <a:ext cx="11477700" cy="804267"/>
            <a:chOff x="432532" y="1714352"/>
            <a:chExt cx="11477700" cy="804267"/>
          </a:xfrm>
        </p:grpSpPr>
        <p:sp>
          <p:nvSpPr>
            <p:cNvPr id="513" name="Google Shape;513;p34"/>
            <p:cNvSpPr/>
            <p:nvPr/>
          </p:nvSpPr>
          <p:spPr>
            <a:xfrm>
              <a:off x="432532" y="1714352"/>
              <a:ext cx="11477700" cy="762000"/>
            </a:xfrm>
            <a:prstGeom prst="roundRect">
              <a:avLst>
                <a:gd name="adj" fmla="val 10000"/>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14" name="Google Shape;514;p34"/>
            <p:cNvSpPr txBox="1"/>
            <p:nvPr/>
          </p:nvSpPr>
          <p:spPr>
            <a:xfrm>
              <a:off x="571500" y="1756619"/>
              <a:ext cx="11096700" cy="762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dirty="0">
                  <a:solidFill>
                    <a:srgbClr val="FC4421"/>
                  </a:solidFill>
                  <a:latin typeface="Arial"/>
                  <a:ea typeface="Arial"/>
                  <a:cs typeface="Arial"/>
                  <a:sym typeface="Arial"/>
                </a:rPr>
                <a:t>01 </a:t>
              </a:r>
              <a:r>
                <a:rPr lang="en-GB" sz="1800" dirty="0">
                  <a:solidFill>
                    <a:srgbClr val="333333"/>
                  </a:solidFill>
                  <a:latin typeface="Arial"/>
                  <a:ea typeface="Arial"/>
                  <a:cs typeface="Arial"/>
                  <a:sym typeface="Arial"/>
                </a:rPr>
                <a:t>Name the five main root-cause categories for faults.</a:t>
              </a:r>
              <a:endParaRPr sz="1800" dirty="0">
                <a:solidFill>
                  <a:srgbClr val="333333"/>
                </a:solidFill>
                <a:latin typeface="Arial"/>
                <a:ea typeface="Arial"/>
                <a:cs typeface="Arial"/>
                <a:sym typeface="Arial"/>
              </a:endParaRPr>
            </a:p>
          </p:txBody>
        </p:sp>
      </p:grpSp>
      <p:grpSp>
        <p:nvGrpSpPr>
          <p:cNvPr id="515" name="Google Shape;515;p34"/>
          <p:cNvGrpSpPr/>
          <p:nvPr/>
        </p:nvGrpSpPr>
        <p:grpSpPr>
          <a:xfrm>
            <a:off x="380962" y="2518619"/>
            <a:ext cx="11477700" cy="762000"/>
            <a:chOff x="381000" y="2714625"/>
            <a:chExt cx="11477700" cy="762000"/>
          </a:xfrm>
        </p:grpSpPr>
        <p:sp>
          <p:nvSpPr>
            <p:cNvPr id="516" name="Google Shape;516;p34"/>
            <p:cNvSpPr/>
            <p:nvPr/>
          </p:nvSpPr>
          <p:spPr>
            <a:xfrm>
              <a:off x="381000" y="2714625"/>
              <a:ext cx="11477700" cy="762000"/>
            </a:xfrm>
            <a:prstGeom prst="roundRect">
              <a:avLst>
                <a:gd name="adj" fmla="val 10000"/>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17" name="Google Shape;517;p34"/>
            <p:cNvSpPr txBox="1"/>
            <p:nvPr/>
          </p:nvSpPr>
          <p:spPr>
            <a:xfrm>
              <a:off x="571500" y="2714625"/>
              <a:ext cx="11096700" cy="762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dirty="0">
                  <a:solidFill>
                    <a:srgbClr val="FC4421"/>
                  </a:solidFill>
                  <a:latin typeface="Arial"/>
                  <a:ea typeface="Arial"/>
                  <a:cs typeface="Arial"/>
                  <a:sym typeface="Arial"/>
                </a:rPr>
                <a:t>02 </a:t>
              </a:r>
              <a:r>
                <a:rPr lang="en-GB" sz="1800" dirty="0">
                  <a:solidFill>
                    <a:srgbClr val="333333"/>
                  </a:solidFill>
                  <a:latin typeface="Arial"/>
                  <a:ea typeface="Arial"/>
                  <a:cs typeface="Arial"/>
                  <a:sym typeface="Arial"/>
                </a:rPr>
                <a:t>Give three causes of lack of flow rate.</a:t>
              </a:r>
              <a:endParaRPr sz="1800" dirty="0">
                <a:solidFill>
                  <a:srgbClr val="333333"/>
                </a:solidFill>
                <a:latin typeface="Arial"/>
                <a:ea typeface="Arial"/>
                <a:cs typeface="Arial"/>
                <a:sym typeface="Arial"/>
              </a:endParaRPr>
            </a:p>
          </p:txBody>
        </p:sp>
      </p:grpSp>
      <p:grpSp>
        <p:nvGrpSpPr>
          <p:cNvPr id="518" name="Google Shape;518;p34"/>
          <p:cNvGrpSpPr/>
          <p:nvPr/>
        </p:nvGrpSpPr>
        <p:grpSpPr>
          <a:xfrm>
            <a:off x="380962" y="3465760"/>
            <a:ext cx="11477700" cy="762000"/>
            <a:chOff x="381000" y="3619500"/>
            <a:chExt cx="11477700" cy="762000"/>
          </a:xfrm>
        </p:grpSpPr>
        <p:sp>
          <p:nvSpPr>
            <p:cNvPr id="519" name="Google Shape;519;p34"/>
            <p:cNvSpPr/>
            <p:nvPr/>
          </p:nvSpPr>
          <p:spPr>
            <a:xfrm>
              <a:off x="381000" y="3619500"/>
              <a:ext cx="11477700" cy="762000"/>
            </a:xfrm>
            <a:prstGeom prst="roundRect">
              <a:avLst>
                <a:gd name="adj" fmla="val 10000"/>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20" name="Google Shape;520;p34"/>
            <p:cNvSpPr txBox="1"/>
            <p:nvPr/>
          </p:nvSpPr>
          <p:spPr>
            <a:xfrm>
              <a:off x="571500" y="3619500"/>
              <a:ext cx="11096700" cy="762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dirty="0">
                  <a:solidFill>
                    <a:srgbClr val="FC4421"/>
                  </a:solidFill>
                  <a:latin typeface="Arial"/>
                  <a:ea typeface="Arial"/>
                  <a:cs typeface="Arial"/>
                  <a:sym typeface="Arial"/>
                </a:rPr>
                <a:t>03 </a:t>
              </a:r>
              <a:r>
                <a:rPr lang="en-GB" sz="1800" dirty="0">
                  <a:solidFill>
                    <a:srgbClr val="333333"/>
                  </a:solidFill>
                  <a:latin typeface="Arial"/>
                  <a:ea typeface="Arial"/>
                  <a:cs typeface="Arial"/>
                  <a:sym typeface="Arial"/>
                </a:rPr>
                <a:t>Why might an emitter have cold spots?</a:t>
              </a:r>
              <a:endParaRPr sz="1800" dirty="0">
                <a:solidFill>
                  <a:srgbClr val="333333"/>
                </a:solidFill>
                <a:latin typeface="Arial"/>
                <a:ea typeface="Arial"/>
                <a:cs typeface="Arial"/>
                <a:sym typeface="Arial"/>
              </a:endParaRPr>
            </a:p>
          </p:txBody>
        </p:sp>
      </p:grpSp>
      <p:grpSp>
        <p:nvGrpSpPr>
          <p:cNvPr id="521" name="Google Shape;521;p34"/>
          <p:cNvGrpSpPr/>
          <p:nvPr/>
        </p:nvGrpSpPr>
        <p:grpSpPr>
          <a:xfrm>
            <a:off x="380962" y="4412901"/>
            <a:ext cx="11477700" cy="762000"/>
            <a:chOff x="381000" y="4524375"/>
            <a:chExt cx="11477700" cy="762000"/>
          </a:xfrm>
        </p:grpSpPr>
        <p:sp>
          <p:nvSpPr>
            <p:cNvPr id="522" name="Google Shape;522;p34"/>
            <p:cNvSpPr/>
            <p:nvPr/>
          </p:nvSpPr>
          <p:spPr>
            <a:xfrm>
              <a:off x="381000" y="4524375"/>
              <a:ext cx="11477700" cy="762000"/>
            </a:xfrm>
            <a:prstGeom prst="roundRect">
              <a:avLst>
                <a:gd name="adj" fmla="val 10000"/>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23" name="Google Shape;523;p34"/>
            <p:cNvSpPr txBox="1"/>
            <p:nvPr/>
          </p:nvSpPr>
          <p:spPr>
            <a:xfrm>
              <a:off x="571500" y="4524375"/>
              <a:ext cx="11096700" cy="762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dirty="0">
                  <a:solidFill>
                    <a:srgbClr val="FC4421"/>
                  </a:solidFill>
                  <a:latin typeface="Arial"/>
                  <a:ea typeface="Arial"/>
                  <a:cs typeface="Arial"/>
                  <a:sym typeface="Arial"/>
                </a:rPr>
                <a:t>04 </a:t>
              </a:r>
              <a:r>
                <a:rPr lang="en-GB" sz="1800" dirty="0">
                  <a:solidFill>
                    <a:srgbClr val="333333"/>
                  </a:solidFill>
                  <a:latin typeface="Arial"/>
                  <a:ea typeface="Arial"/>
                  <a:cs typeface="Arial"/>
                  <a:sym typeface="Arial"/>
                </a:rPr>
                <a:t>Give two typical heat pump faults requiring specialist referral.</a:t>
              </a:r>
              <a:endParaRPr sz="1800" dirty="0">
                <a:solidFill>
                  <a:srgbClr val="333333"/>
                </a:solidFill>
                <a:latin typeface="Arial"/>
                <a:ea typeface="Arial"/>
                <a:cs typeface="Arial"/>
                <a:sym typeface="Arial"/>
              </a:endParaRPr>
            </a:p>
          </p:txBody>
        </p:sp>
      </p:grpSp>
      <p:grpSp>
        <p:nvGrpSpPr>
          <p:cNvPr id="524" name="Google Shape;524;p34"/>
          <p:cNvGrpSpPr/>
          <p:nvPr/>
        </p:nvGrpSpPr>
        <p:grpSpPr>
          <a:xfrm>
            <a:off x="380962" y="5360042"/>
            <a:ext cx="11477700" cy="676275"/>
            <a:chOff x="381000" y="5429250"/>
            <a:chExt cx="11477700" cy="762000"/>
          </a:xfrm>
        </p:grpSpPr>
        <p:sp>
          <p:nvSpPr>
            <p:cNvPr id="525" name="Google Shape;525;p34"/>
            <p:cNvSpPr/>
            <p:nvPr/>
          </p:nvSpPr>
          <p:spPr>
            <a:xfrm>
              <a:off x="381000" y="5429250"/>
              <a:ext cx="11477700" cy="762000"/>
            </a:xfrm>
            <a:prstGeom prst="roundRect">
              <a:avLst>
                <a:gd name="adj" fmla="val 10000"/>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26" name="Google Shape;526;p34"/>
            <p:cNvSpPr txBox="1"/>
            <p:nvPr/>
          </p:nvSpPr>
          <p:spPr>
            <a:xfrm>
              <a:off x="571500" y="5429250"/>
              <a:ext cx="11096700" cy="66675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GB" sz="1800" b="1" dirty="0">
                  <a:solidFill>
                    <a:srgbClr val="FC4421"/>
                  </a:solidFill>
                  <a:latin typeface="Arial"/>
                  <a:ea typeface="Arial"/>
                  <a:cs typeface="Arial"/>
                  <a:sym typeface="Arial"/>
                </a:rPr>
                <a:t>05 </a:t>
              </a:r>
              <a:r>
                <a:rPr lang="en-GB" sz="1800" dirty="0">
                  <a:solidFill>
                    <a:srgbClr val="333333"/>
                  </a:solidFill>
                  <a:latin typeface="Arial"/>
                  <a:ea typeface="Arial"/>
                  <a:cs typeface="Arial"/>
                  <a:sym typeface="Arial"/>
                </a:rPr>
                <a:t>Give three common solar thermal fault causes.</a:t>
              </a:r>
              <a:endParaRPr sz="1800" dirty="0">
                <a:solidFill>
                  <a:srgbClr val="333333"/>
                </a:solidFill>
                <a:latin typeface="Arial"/>
                <a:ea typeface="Arial"/>
                <a:cs typeface="Arial"/>
                <a:sym typeface="Arial"/>
              </a:endParaRPr>
            </a:p>
          </p:txBody>
        </p:sp>
      </p:gr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1"/>
        <p:cNvGrpSpPr/>
        <p:nvPr/>
      </p:nvGrpSpPr>
      <p:grpSpPr>
        <a:xfrm>
          <a:off x="0" y="0"/>
          <a:ext cx="0" cy="0"/>
          <a:chOff x="0" y="0"/>
          <a:chExt cx="0" cy="0"/>
        </a:xfrm>
      </p:grpSpPr>
      <p:sp>
        <p:nvSpPr>
          <p:cNvPr id="532" name="Google Shape;532;p35"/>
          <p:cNvSpPr txBox="1"/>
          <p:nvPr/>
        </p:nvSpPr>
        <p:spPr>
          <a:xfrm>
            <a:off x="251999" y="972000"/>
            <a:ext cx="11477700" cy="612000"/>
          </a:xfrm>
          <a:prstGeom prst="rect">
            <a:avLst/>
          </a:prstGeom>
          <a:noFill/>
          <a:ln>
            <a:noFill/>
          </a:ln>
        </p:spPr>
        <p:txBody>
          <a:bodyPr spcFirstLastPara="1" wrap="square" lIns="90000" tIns="46800" rIns="90000" bIns="46800" anchor="ctr" anchorCtr="0">
            <a:noAutofit/>
          </a:bodyPr>
          <a:lstStyle/>
          <a:p>
            <a:pPr marL="0" lvl="0" indent="0" algn="l" rtl="0">
              <a:spcBef>
                <a:spcPts val="0"/>
              </a:spcBef>
              <a:spcAft>
                <a:spcPts val="0"/>
              </a:spcAft>
              <a:buNone/>
            </a:pPr>
            <a:r>
              <a:rPr lang="en-GB" sz="3200" b="1">
                <a:solidFill>
                  <a:srgbClr val="FC4421"/>
                </a:solidFill>
                <a:latin typeface="Arial"/>
                <a:ea typeface="Arial"/>
                <a:cs typeface="Arial"/>
                <a:sym typeface="Arial"/>
              </a:rPr>
              <a:t>Summary and questions</a:t>
            </a:r>
            <a:endParaRPr sz="4070" b="1">
              <a:solidFill>
                <a:srgbClr val="FC4421"/>
              </a:solidFill>
              <a:latin typeface="Arial"/>
              <a:ea typeface="Arial"/>
              <a:cs typeface="Arial"/>
              <a:sym typeface="Arial"/>
            </a:endParaRPr>
          </a:p>
        </p:txBody>
      </p:sp>
      <p:grpSp>
        <p:nvGrpSpPr>
          <p:cNvPr id="533" name="Google Shape;533;p35"/>
          <p:cNvGrpSpPr/>
          <p:nvPr/>
        </p:nvGrpSpPr>
        <p:grpSpPr>
          <a:xfrm>
            <a:off x="381000" y="1714500"/>
            <a:ext cx="11477700" cy="571500"/>
            <a:chOff x="381000" y="1714500"/>
            <a:chExt cx="11477700" cy="571500"/>
          </a:xfrm>
        </p:grpSpPr>
        <p:sp>
          <p:nvSpPr>
            <p:cNvPr id="534" name="Google Shape;534;p35"/>
            <p:cNvSpPr/>
            <p:nvPr/>
          </p:nvSpPr>
          <p:spPr>
            <a:xfrm>
              <a:off x="381000" y="1714500"/>
              <a:ext cx="11477700" cy="571500"/>
            </a:xfrm>
            <a:prstGeom prst="roundRect">
              <a:avLst>
                <a:gd name="adj" fmla="val 16666"/>
              </a:avLst>
            </a:prstGeom>
            <a:solidFill>
              <a:srgbClr val="FEECEA"/>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35" name="Google Shape;535;p35"/>
            <p:cNvSpPr txBox="1"/>
            <p:nvPr/>
          </p:nvSpPr>
          <p:spPr>
            <a:xfrm>
              <a:off x="571500" y="1714500"/>
              <a:ext cx="11096700" cy="5715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2000" b="1">
                  <a:solidFill>
                    <a:srgbClr val="000000"/>
                  </a:solidFill>
                  <a:latin typeface="Arial"/>
                  <a:ea typeface="Arial"/>
                  <a:cs typeface="Arial"/>
                  <a:sym typeface="Arial"/>
                </a:rPr>
                <a:t>K1.43: Understanding root causes of typical faults, not just symptoms</a:t>
              </a:r>
              <a:endParaRPr sz="2000" b="1">
                <a:solidFill>
                  <a:srgbClr val="000000"/>
                </a:solidFill>
                <a:latin typeface="Arial"/>
                <a:ea typeface="Arial"/>
                <a:cs typeface="Arial"/>
                <a:sym typeface="Arial"/>
              </a:endParaRPr>
            </a:p>
          </p:txBody>
        </p:sp>
      </p:grpSp>
      <p:grpSp>
        <p:nvGrpSpPr>
          <p:cNvPr id="536" name="Google Shape;536;p35"/>
          <p:cNvGrpSpPr/>
          <p:nvPr/>
        </p:nvGrpSpPr>
        <p:grpSpPr>
          <a:xfrm>
            <a:off x="381000" y="2476500"/>
            <a:ext cx="11477700" cy="2429025"/>
            <a:chOff x="381000" y="2476500"/>
            <a:chExt cx="11477700" cy="2429025"/>
          </a:xfrm>
        </p:grpSpPr>
        <p:grpSp>
          <p:nvGrpSpPr>
            <p:cNvPr id="537" name="Google Shape;537;p35"/>
            <p:cNvGrpSpPr/>
            <p:nvPr/>
          </p:nvGrpSpPr>
          <p:grpSpPr>
            <a:xfrm>
              <a:off x="381000" y="2476500"/>
              <a:ext cx="11477700" cy="809700"/>
              <a:chOff x="381000" y="2476500"/>
              <a:chExt cx="11477700" cy="809700"/>
            </a:xfrm>
          </p:grpSpPr>
          <p:sp>
            <p:nvSpPr>
              <p:cNvPr id="538" name="Google Shape;538;p35"/>
              <p:cNvSpPr/>
              <p:nvPr/>
            </p:nvSpPr>
            <p:spPr>
              <a:xfrm>
                <a:off x="381000" y="2476500"/>
                <a:ext cx="11477700" cy="809700"/>
              </a:xfrm>
              <a:prstGeom prst="roundRect">
                <a:avLst>
                  <a:gd name="adj" fmla="val 9411"/>
                </a:avLst>
              </a:prstGeom>
              <a:solidFill>
                <a:srgbClr val="F8F9FA"/>
              </a:solidFill>
              <a:ln w="19050" cap="flat" cmpd="sng">
                <a:solidFill>
                  <a:srgbClr val="E9ECEF"/>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39" name="Google Shape;539;p35"/>
              <p:cNvSpPr txBox="1"/>
              <p:nvPr/>
            </p:nvSpPr>
            <p:spPr>
              <a:xfrm>
                <a:off x="571500" y="2476500"/>
                <a:ext cx="11096700" cy="8097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a:solidFill>
                      <a:srgbClr val="FC4421"/>
                    </a:solidFill>
                    <a:latin typeface="Arial"/>
                    <a:ea typeface="Arial"/>
                    <a:cs typeface="Arial"/>
                    <a:sym typeface="Arial"/>
                  </a:rPr>
                  <a:t>Primary Root Cause Categories</a:t>
                </a:r>
                <a:endParaRPr sz="1600" b="1">
                  <a:solidFill>
                    <a:srgbClr val="FC4421"/>
                  </a:solidFill>
                  <a:latin typeface="Arial"/>
                  <a:ea typeface="Arial"/>
                  <a:cs typeface="Arial"/>
                  <a:sym typeface="Arial"/>
                </a:endParaRPr>
              </a:p>
              <a:p>
                <a:pPr marL="0" lvl="0" indent="0" algn="l" rtl="0">
                  <a:spcBef>
                    <a:spcPts val="300"/>
                  </a:spcBef>
                  <a:spcAft>
                    <a:spcPts val="0"/>
                  </a:spcAft>
                  <a:buNone/>
                </a:pPr>
                <a:r>
                  <a:rPr lang="en-GB" sz="1600">
                    <a:solidFill>
                      <a:srgbClr val="000000"/>
                    </a:solidFill>
                    <a:latin typeface="Arial"/>
                    <a:ea typeface="Arial"/>
                    <a:cs typeface="Arial"/>
                    <a:sym typeface="Arial"/>
                  </a:rPr>
                  <a:t>Installation, design, user operation, environment, and component malfunction.</a:t>
                </a:r>
                <a:endParaRPr sz="1600">
                  <a:solidFill>
                    <a:srgbClr val="000000"/>
                  </a:solidFill>
                  <a:latin typeface="Arial"/>
                  <a:ea typeface="Arial"/>
                  <a:cs typeface="Arial"/>
                  <a:sym typeface="Arial"/>
                </a:endParaRPr>
              </a:p>
            </p:txBody>
          </p:sp>
        </p:grpSp>
        <p:grpSp>
          <p:nvGrpSpPr>
            <p:cNvPr id="540" name="Google Shape;540;p35"/>
            <p:cNvGrpSpPr/>
            <p:nvPr/>
          </p:nvGrpSpPr>
          <p:grpSpPr>
            <a:xfrm>
              <a:off x="381000" y="3476625"/>
              <a:ext cx="11477700" cy="1428900"/>
              <a:chOff x="381000" y="3476625"/>
              <a:chExt cx="11477700" cy="1428900"/>
            </a:xfrm>
          </p:grpSpPr>
          <p:sp>
            <p:nvSpPr>
              <p:cNvPr id="541" name="Google Shape;541;p35"/>
              <p:cNvSpPr/>
              <p:nvPr/>
            </p:nvSpPr>
            <p:spPr>
              <a:xfrm>
                <a:off x="381000" y="3476625"/>
                <a:ext cx="3667200" cy="1428900"/>
              </a:xfrm>
              <a:prstGeom prst="roundRect">
                <a:avLst>
                  <a:gd name="adj" fmla="val 5333"/>
                </a:avLst>
              </a:prstGeom>
              <a:solidFill>
                <a:srgbClr val="FFFFFF"/>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42" name="Google Shape;542;p35"/>
              <p:cNvSpPr txBox="1"/>
              <p:nvPr/>
            </p:nvSpPr>
            <p:spPr>
              <a:xfrm>
                <a:off x="571500" y="3476625"/>
                <a:ext cx="3286200" cy="1428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Wet Systems</a:t>
                </a:r>
                <a:endParaRPr sz="1600" b="1" dirty="0">
                  <a:solidFill>
                    <a:srgbClr val="FC4421"/>
                  </a:solidFill>
                  <a:latin typeface="Arial"/>
                  <a:ea typeface="Arial"/>
                  <a:cs typeface="Arial"/>
                  <a:sym typeface="Arial"/>
                </a:endParaRPr>
              </a:p>
              <a:p>
                <a:pPr marL="0" lvl="0" indent="0" algn="l" rtl="0">
                  <a:spcBef>
                    <a:spcPts val="600"/>
                  </a:spcBef>
                  <a:spcAft>
                    <a:spcPts val="0"/>
                  </a:spcAft>
                  <a:buNone/>
                </a:pPr>
                <a:r>
                  <a:rPr lang="en-GB" sz="1600" dirty="0">
                    <a:solidFill>
                      <a:srgbClr val="333333"/>
                    </a:solidFill>
                    <a:latin typeface="Arial"/>
                    <a:ea typeface="Arial"/>
                    <a:cs typeface="Arial"/>
                    <a:sym typeface="Arial"/>
                  </a:rPr>
                  <a:t>Flow, pressure, water quality, and controls.</a:t>
                </a:r>
                <a:endParaRPr sz="1600" dirty="0">
                  <a:solidFill>
                    <a:srgbClr val="333333"/>
                  </a:solidFill>
                  <a:latin typeface="Arial"/>
                  <a:ea typeface="Arial"/>
                  <a:cs typeface="Arial"/>
                  <a:sym typeface="Arial"/>
                </a:endParaRPr>
              </a:p>
            </p:txBody>
          </p:sp>
          <p:sp>
            <p:nvSpPr>
              <p:cNvPr id="543" name="Google Shape;543;p35"/>
              <p:cNvSpPr/>
              <p:nvPr/>
            </p:nvSpPr>
            <p:spPr>
              <a:xfrm>
                <a:off x="4286250" y="3476625"/>
                <a:ext cx="3667200" cy="1428900"/>
              </a:xfrm>
              <a:prstGeom prst="roundRect">
                <a:avLst>
                  <a:gd name="adj" fmla="val 5333"/>
                </a:avLst>
              </a:prstGeom>
              <a:solidFill>
                <a:srgbClr val="FFFFFF"/>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44" name="Google Shape;544;p35"/>
              <p:cNvSpPr txBox="1"/>
              <p:nvPr/>
            </p:nvSpPr>
            <p:spPr>
              <a:xfrm>
                <a:off x="4476750" y="3476625"/>
                <a:ext cx="3286200" cy="1428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Heat Pumps</a:t>
                </a:r>
                <a:endParaRPr sz="1600" b="1" dirty="0">
                  <a:solidFill>
                    <a:srgbClr val="FC4421"/>
                  </a:solidFill>
                  <a:latin typeface="Arial"/>
                  <a:ea typeface="Arial"/>
                  <a:cs typeface="Arial"/>
                  <a:sym typeface="Arial"/>
                </a:endParaRPr>
              </a:p>
              <a:p>
                <a:pPr marL="0" lvl="0" indent="0" algn="l" rtl="0">
                  <a:spcBef>
                    <a:spcPts val="600"/>
                  </a:spcBef>
                  <a:spcAft>
                    <a:spcPts val="0"/>
                  </a:spcAft>
                  <a:buNone/>
                </a:pPr>
                <a:r>
                  <a:rPr lang="en-GB" sz="1600" dirty="0">
                    <a:solidFill>
                      <a:srgbClr val="333333"/>
                    </a:solidFill>
                    <a:latin typeface="Arial"/>
                    <a:ea typeface="Arial"/>
                    <a:cs typeface="Arial"/>
                    <a:sym typeface="Arial"/>
                  </a:rPr>
                  <a:t>Hydraulic, electrical/electronic, refrigerant, sensors, or controls.</a:t>
                </a:r>
                <a:endParaRPr sz="1600" dirty="0">
                  <a:solidFill>
                    <a:srgbClr val="333333"/>
                  </a:solidFill>
                  <a:latin typeface="Arial"/>
                  <a:ea typeface="Arial"/>
                  <a:cs typeface="Arial"/>
                  <a:sym typeface="Arial"/>
                </a:endParaRPr>
              </a:p>
            </p:txBody>
          </p:sp>
          <p:sp>
            <p:nvSpPr>
              <p:cNvPr id="545" name="Google Shape;545;p35"/>
              <p:cNvSpPr/>
              <p:nvPr/>
            </p:nvSpPr>
            <p:spPr>
              <a:xfrm>
                <a:off x="8191500" y="3476625"/>
                <a:ext cx="3667200" cy="1428900"/>
              </a:xfrm>
              <a:prstGeom prst="roundRect">
                <a:avLst>
                  <a:gd name="adj" fmla="val 5333"/>
                </a:avLst>
              </a:prstGeom>
              <a:solidFill>
                <a:srgbClr val="FFFFFF"/>
              </a:solidFill>
              <a:ln w="9525" cap="flat" cmpd="sng">
                <a:solidFill>
                  <a:srgbClr val="DEE2E6"/>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546" name="Google Shape;546;p35"/>
              <p:cNvSpPr txBox="1"/>
              <p:nvPr/>
            </p:nvSpPr>
            <p:spPr>
              <a:xfrm>
                <a:off x="8382000" y="3476625"/>
                <a:ext cx="3286200" cy="14289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GB" sz="1600" b="1" dirty="0">
                    <a:solidFill>
                      <a:srgbClr val="FC4421"/>
                    </a:solidFill>
                    <a:latin typeface="Arial"/>
                    <a:ea typeface="Arial"/>
                    <a:cs typeface="Arial"/>
                    <a:sym typeface="Arial"/>
                  </a:rPr>
                  <a:t>Solar Thermal</a:t>
                </a:r>
                <a:endParaRPr sz="1600" b="1" dirty="0">
                  <a:solidFill>
                    <a:srgbClr val="FC4421"/>
                  </a:solidFill>
                  <a:latin typeface="Arial"/>
                  <a:ea typeface="Arial"/>
                  <a:cs typeface="Arial"/>
                  <a:sym typeface="Arial"/>
                </a:endParaRPr>
              </a:p>
              <a:p>
                <a:pPr marL="0" lvl="0" indent="0" algn="l" rtl="0">
                  <a:spcBef>
                    <a:spcPts val="600"/>
                  </a:spcBef>
                  <a:spcAft>
                    <a:spcPts val="0"/>
                  </a:spcAft>
                  <a:buNone/>
                </a:pPr>
                <a:r>
                  <a:rPr lang="en-GB" sz="1600" dirty="0">
                    <a:solidFill>
                      <a:srgbClr val="333333"/>
                    </a:solidFill>
                    <a:latin typeface="Arial"/>
                    <a:ea typeface="Arial"/>
                    <a:cs typeface="Arial"/>
                    <a:sym typeface="Arial"/>
                  </a:rPr>
                  <a:t>Pressure, glycol, pump/control operation, and stagnation.</a:t>
                </a:r>
                <a:endParaRPr sz="1600" dirty="0">
                  <a:solidFill>
                    <a:srgbClr val="333333"/>
                  </a:solidFill>
                  <a:latin typeface="Arial"/>
                  <a:ea typeface="Arial"/>
                  <a:cs typeface="Arial"/>
                  <a:sym typeface="Arial"/>
                </a:endParaRPr>
              </a:p>
            </p:txBody>
          </p:sp>
        </p:grpSp>
      </p:gr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299">
          <a:extLst>
            <a:ext uri="{FF2B5EF4-FFF2-40B4-BE49-F238E27FC236}">
              <a16:creationId xmlns:a16="http://schemas.microsoft.com/office/drawing/2014/main" id="{256A433B-0DBB-2CC8-873B-F26E90A04267}"/>
            </a:ext>
          </a:extLst>
        </p:cNvPr>
        <p:cNvGrpSpPr/>
        <p:nvPr/>
      </p:nvGrpSpPr>
      <p:grpSpPr>
        <a:xfrm>
          <a:off x="0" y="0"/>
          <a:ext cx="0" cy="0"/>
          <a:chOff x="0" y="0"/>
          <a:chExt cx="0" cy="0"/>
        </a:xfrm>
      </p:grpSpPr>
      <p:sp>
        <p:nvSpPr>
          <p:cNvPr id="6" name="Google Shape;284;p39">
            <a:extLst>
              <a:ext uri="{FF2B5EF4-FFF2-40B4-BE49-F238E27FC236}">
                <a16:creationId xmlns:a16="http://schemas.microsoft.com/office/drawing/2014/main" id="{99E1AF67-C417-4349-DE00-154203330E5B}"/>
              </a:ext>
            </a:extLst>
          </p:cNvPr>
          <p:cNvSpPr txBox="1">
            <a:spLocks noGrp="1"/>
          </p:cNvSpPr>
          <p:nvPr>
            <p:ph type="body" idx="1"/>
          </p:nvPr>
        </p:nvSpPr>
        <p:spPr>
          <a:xfrm>
            <a:off x="315115" y="1490636"/>
            <a:ext cx="11430158" cy="608067"/>
          </a:xfrm>
          <a:prstGeom prst="rect">
            <a:avLst/>
          </a:prstGeom>
          <a:noFill/>
          <a:ln>
            <a:noFill/>
          </a:ln>
        </p:spPr>
        <p:txBody>
          <a:bodyPr spcFirstLastPara="1" wrap="square" lIns="89422" tIns="46499" rIns="89422" bIns="46499" anchor="ctr" anchorCtr="0">
            <a:normAutofit lnSpcReduction="10000"/>
          </a:bodyPr>
          <a:lstStyle/>
          <a:p>
            <a:pPr marL="0" indent="0" algn="ctr"/>
            <a:r>
              <a:rPr lang="en-GB" sz="3180" b="1" dirty="0">
                <a:solidFill>
                  <a:schemeClr val="accent2"/>
                </a:solidFill>
              </a:rPr>
              <a:t>Any questions?</a:t>
            </a:r>
            <a:endParaRPr lang="en-GB" sz="2682" b="1" dirty="0"/>
          </a:p>
        </p:txBody>
      </p:sp>
      <p:sp>
        <p:nvSpPr>
          <p:cNvPr id="3" name="TextBox 2">
            <a:extLst>
              <a:ext uri="{FF2B5EF4-FFF2-40B4-BE49-F238E27FC236}">
                <a16:creationId xmlns:a16="http://schemas.microsoft.com/office/drawing/2014/main" id="{C6AEE37C-429B-26C7-6243-35F220F16432}"/>
              </a:ext>
            </a:extLst>
          </p:cNvPr>
          <p:cNvSpPr txBox="1"/>
          <p:nvPr/>
        </p:nvSpPr>
        <p:spPr>
          <a:xfrm>
            <a:off x="367762" y="3724207"/>
            <a:ext cx="11246589" cy="2031325"/>
          </a:xfrm>
          <a:prstGeom prst="rect">
            <a:avLst/>
          </a:prstGeom>
          <a:noFill/>
        </p:spPr>
        <p:txBody>
          <a:bodyPr wrap="square">
            <a:spAutoFit/>
          </a:bodyPr>
          <a:lstStyle/>
          <a:p>
            <a:r>
              <a:rPr lang="en-GB" sz="1800" b="0" i="0" dirty="0">
                <a:solidFill>
                  <a:srgbClr val="000000"/>
                </a:solidFill>
                <a:effectLst/>
                <a:latin typeface="inherit"/>
                <a:ea typeface="ＭＳ Ｐゴシック"/>
              </a:rPr>
              <a:t>Copyright in this </a:t>
            </a:r>
            <a:r>
              <a:rPr lang="en-GB" sz="1800" dirty="0">
                <a:solidFill>
                  <a:srgbClr val="000000"/>
                </a:solidFill>
                <a:latin typeface="inherit"/>
                <a:ea typeface="ＭＳ Ｐゴシック"/>
              </a:rPr>
              <a:t>document</a:t>
            </a:r>
            <a:r>
              <a:rPr lang="en-GB" sz="1800" b="0" i="0" dirty="0">
                <a:solidFill>
                  <a:srgbClr val="000000"/>
                </a:solidFill>
                <a:effectLst/>
                <a:latin typeface="inherit"/>
                <a:ea typeface="ＭＳ Ｐゴシック"/>
              </a:rPr>
              <a:t> belongs to and is used under licence from the Department for Education, © 2025.</a:t>
            </a:r>
            <a:endParaRPr lang="en-GB" sz="1800" b="0" i="0" dirty="0">
              <a:solidFill>
                <a:srgbClr val="242424"/>
              </a:solidFill>
              <a:effectLst/>
              <a:latin typeface="Aptos" panose="020B0004020202020204" pitchFamily="34" charset="0"/>
              <a:ea typeface="ＭＳ Ｐゴシック"/>
            </a:endParaRPr>
          </a:p>
          <a:p>
            <a:pPr algn="l" fontAlgn="base">
              <a:buNone/>
            </a:pPr>
            <a:endParaRPr lang="en-GB" sz="1800" b="0" i="0" dirty="0">
              <a:solidFill>
                <a:srgbClr val="242424"/>
              </a:solidFill>
              <a:effectLst/>
              <a:latin typeface="Aptos" panose="020B0004020202020204" pitchFamily="34" charset="0"/>
            </a:endParaRPr>
          </a:p>
          <a:p>
            <a:pPr algn="l" fontAlgn="base">
              <a:buNone/>
            </a:pPr>
            <a:r>
              <a:rPr lang="en-GB" sz="1800" b="0" i="0" dirty="0">
                <a:solidFill>
                  <a:srgbClr val="000000"/>
                </a:solidFill>
                <a:effectLst/>
                <a:latin typeface="inherit"/>
              </a:rPr>
              <a:t>‘T-LEVELS’ and ‘T Level’ are registered trademarks of the Department for Education.</a:t>
            </a:r>
            <a:endParaRPr lang="en-GB" sz="1800" b="0" i="0" dirty="0">
              <a:solidFill>
                <a:srgbClr val="242424"/>
              </a:solidFill>
              <a:effectLst/>
              <a:latin typeface="Aptos" panose="020B0004020202020204" pitchFamily="34" charset="0"/>
            </a:endParaRPr>
          </a:p>
          <a:p>
            <a:pPr algn="l" fontAlgn="base">
              <a:buNone/>
            </a:pPr>
            <a:endParaRPr lang="en-GB" sz="1800" b="0" i="0" dirty="0">
              <a:solidFill>
                <a:srgbClr val="242424"/>
              </a:solidFill>
              <a:effectLst/>
              <a:latin typeface="Aptos" panose="020B0004020202020204" pitchFamily="34" charset="0"/>
            </a:endParaRPr>
          </a:p>
          <a:p>
            <a:pPr algn="l" fontAlgn="base">
              <a:buNone/>
            </a:pPr>
            <a:r>
              <a:rPr lang="en-GB" sz="1800" b="0" i="0" dirty="0">
                <a:solidFill>
                  <a:srgbClr val="000000"/>
                </a:solidFill>
                <a:effectLst/>
                <a:latin typeface="inherit"/>
              </a:rPr>
              <a:t>WJEC is authorised by the Department for Education to develop and deliver this T Level Technical Qualification.</a:t>
            </a:r>
          </a:p>
          <a:p>
            <a:pPr algn="l" fontAlgn="base">
              <a:buNone/>
            </a:pPr>
            <a:endParaRPr lang="en-GB" sz="1800" dirty="0">
              <a:solidFill>
                <a:srgbClr val="000000"/>
              </a:solidFill>
              <a:latin typeface="inherit"/>
            </a:endParaRPr>
          </a:p>
          <a:p>
            <a:r>
              <a:rPr lang="en-US" altLang="en-US" sz="1800" dirty="0">
                <a:solidFill>
                  <a:srgbClr val="000000"/>
                </a:solidFill>
                <a:latin typeface="inherit"/>
                <a:ea typeface="ＭＳ Ｐゴシック"/>
              </a:rPr>
              <a:t>WJEC operates in England under the name Eduqas which is a registered trademark of WJEC.</a:t>
            </a:r>
          </a:p>
        </p:txBody>
      </p:sp>
    </p:spTree>
    <p:extLst>
      <p:ext uri="{BB962C8B-B14F-4D97-AF65-F5344CB8AC3E}">
        <p14:creationId xmlns:p14="http://schemas.microsoft.com/office/powerpoint/2010/main" val="4152295373"/>
      </p:ext>
    </p:extLst>
  </p:cSld>
  <p:clrMapOvr>
    <a:masterClrMapping/>
  </p:clrMapOvr>
</p:sld>
</file>

<file path=ppt/theme/theme1.xml><?xml version="1.0" encoding="utf-8"?>
<a:theme xmlns:a="http://schemas.openxmlformats.org/drawingml/2006/main" name="2_Default Design">
  <a:themeElements>
    <a:clrScheme name="Custom 3">
      <a:dk1>
        <a:srgbClr val="000000"/>
      </a:dk1>
      <a:lt1>
        <a:srgbClr val="FFFFFF"/>
      </a:lt1>
      <a:dk2>
        <a:srgbClr val="000000"/>
      </a:dk2>
      <a:lt2>
        <a:srgbClr val="808080"/>
      </a:lt2>
      <a:accent1>
        <a:srgbClr val="FFFFFF"/>
      </a:accent1>
      <a:accent2>
        <a:srgbClr val="FC4421"/>
      </a:accent2>
      <a:accent3>
        <a:srgbClr val="FFFFFF"/>
      </a:accent3>
      <a:accent4>
        <a:srgbClr val="000000"/>
      </a:accent4>
      <a:accent5>
        <a:srgbClr val="DAEDEF"/>
      </a:accent5>
      <a:accent6>
        <a:srgbClr val="FC4421"/>
      </a:accent6>
      <a:hlink>
        <a:srgbClr val="FC4421"/>
      </a:hlink>
      <a:folHlink>
        <a:srgbClr val="FC442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1e15224-84b2-4570-bdea-a67bb94d0921" xsi:nil="true"/>
    <lcf76f155ced4ddcb4097134ff3c332f xmlns="7c04300a-231c-4281-9146-a98f6f4a7aff">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DD05C0E7E0E414EB79F81A23986EA6A" ma:contentTypeVersion="11" ma:contentTypeDescription="Create a new document." ma:contentTypeScope="" ma:versionID="832205e32a907e2b901827440804e3f3">
  <xsd:schema xmlns:xsd="http://www.w3.org/2001/XMLSchema" xmlns:xs="http://www.w3.org/2001/XMLSchema" xmlns:p="http://schemas.microsoft.com/office/2006/metadata/properties" xmlns:ns2="7c04300a-231c-4281-9146-a98f6f4a7aff" xmlns:ns3="01e15224-84b2-4570-bdea-a67bb94d0921" targetNamespace="http://schemas.microsoft.com/office/2006/metadata/properties" ma:root="true" ma:fieldsID="c22a215f315dbc2c33a9704aefd3c278" ns2:_="" ns3:_="">
    <xsd:import namespace="7c04300a-231c-4281-9146-a98f6f4a7aff"/>
    <xsd:import namespace="01e15224-84b2-4570-bdea-a67bb94d092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c04300a-231c-4281-9146-a98f6f4a7a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fd004107-dac0-45af-83fb-11757b2c8399"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1e15224-84b2-4570-bdea-a67bb94d0921"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b8a52c73-49a1-4329-875b-4831fc8e3540}" ma:internalName="TaxCatchAll" ma:showField="CatchAllData" ma:web="01e15224-84b2-4570-bdea-a67bb94d09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22C2BB9-7CE0-4909-B8D5-D00349EA99D2}">
  <ds:schemaRefs>
    <ds:schemaRef ds:uri="7c04300a-231c-4281-9146-a98f6f4a7aff"/>
    <ds:schemaRef ds:uri="http://schemas.microsoft.com/office/2006/documentManagement/types"/>
    <ds:schemaRef ds:uri="01e15224-84b2-4570-bdea-a67bb94d0921"/>
    <ds:schemaRef ds:uri="http://purl.org/dc/terms/"/>
    <ds:schemaRef ds:uri="http://www.w3.org/XML/1998/namespace"/>
    <ds:schemaRef ds:uri="http://purl.org/dc/dcmitype/"/>
    <ds:schemaRef ds:uri="http://purl.org/dc/elements/1.1/"/>
    <ds:schemaRef ds:uri="http://schemas.openxmlformats.org/package/2006/metadata/core-properties"/>
    <ds:schemaRef ds:uri="http://schemas.microsoft.com/office/infopath/2007/PartnerControls"/>
    <ds:schemaRef ds:uri="http://schemas.microsoft.com/office/2006/metadata/properties"/>
  </ds:schemaRefs>
</ds:datastoreItem>
</file>

<file path=customXml/itemProps2.xml><?xml version="1.0" encoding="utf-8"?>
<ds:datastoreItem xmlns:ds="http://schemas.openxmlformats.org/officeDocument/2006/customXml" ds:itemID="{3B5A3253-7F9E-497D-8688-6AD56516902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c04300a-231c-4281-9146-a98f6f4a7aff"/>
    <ds:schemaRef ds:uri="01e15224-84b2-4570-bdea-a67bb94d09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CDA3F0F-4355-4A5A-8379-B4A95586CA68}">
  <ds:schemaRefs>
    <ds:schemaRef ds:uri="http://schemas.microsoft.com/sharepoint/v3/contenttype/forms"/>
  </ds:schemaRefs>
</ds:datastoreItem>
</file>

<file path=docMetadata/LabelInfo.xml><?xml version="1.0" encoding="utf-8"?>
<clbl:labelList xmlns:clbl="http://schemas.microsoft.com/office/2020/mipLabelMetadata">
  <clbl:label id="{8330bda6-d095-477b-8893-df3ed8791773}" enabled="1" method="Privileged" siteId="{b6d3492e-0aa1-4a60-840d-b706a96e670d}" removed="0"/>
  <clbl:label id="{cdb5124c-a56e-47e1-8444-7a6f9085be98}" enabled="1" method="Standard" siteId="{0b26221c-c008-47b1-94c7-58a0b89761cc}" removed="0"/>
</clbl:labelList>
</file>

<file path=docProps/app.xml><?xml version="1.0" encoding="utf-8"?>
<Properties xmlns="http://schemas.openxmlformats.org/officeDocument/2006/extended-properties" xmlns:vt="http://schemas.openxmlformats.org/officeDocument/2006/docPropsVTypes">
  <TotalTime>1507</TotalTime>
  <Words>13480</Words>
  <Application>Microsoft Office PowerPoint</Application>
  <PresentationFormat>Custom</PresentationFormat>
  <Paragraphs>1039</Paragraphs>
  <Slides>46</Slides>
  <Notes>46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46</vt:i4>
      </vt:variant>
    </vt:vector>
  </HeadingPairs>
  <TitlesOfParts>
    <vt:vector size="51" baseType="lpstr">
      <vt:lpstr>Aptos</vt:lpstr>
      <vt:lpstr>Arial</vt:lpstr>
      <vt:lpstr>Arial,Sans-Serif</vt:lpstr>
      <vt:lpstr>inherit</vt:lpstr>
      <vt:lpstr>2_Default Design</vt:lpstr>
      <vt:lpstr>Occupational specialism: Low Carbon Engineering  PowerPoint K1.43: Causes of typical faults in low carbon heating and hot water systems      </vt:lpstr>
      <vt:lpstr>PowerPoint Presentation</vt:lpstr>
      <vt:lpstr>Objectives (K1.43)</vt:lpstr>
      <vt:lpstr>Fault categories: root causes</vt:lpstr>
      <vt:lpstr>Poor installation: typical fault causes</vt:lpstr>
      <vt:lpstr>Inadequate design: typical fault causes</vt:lpstr>
      <vt:lpstr>User error and handover-related faults (slide 1 of 3)</vt:lpstr>
      <vt:lpstr>User error and handover-related faults (slide 2 of 3)</vt:lpstr>
      <vt:lpstr>User error and handover-related faults (slide 3 of 3)</vt:lpstr>
      <vt:lpstr>Environmental factors (Slide 1 of 3)</vt:lpstr>
      <vt:lpstr>Environmental factors (Slide 2 of 3)</vt:lpstr>
      <vt:lpstr>Environmental factors (Slide 3 of 3)</vt:lpstr>
      <vt:lpstr>Appliance/component malfunction (Slide 1 of 3)</vt:lpstr>
      <vt:lpstr>Appliance/component malfunction (Slide 2 of 3)</vt:lpstr>
      <vt:lpstr>Appliance/component malfunction (Slide 3 of 3)</vt:lpstr>
      <vt:lpstr>Wet system faults: leaks, noise and corrosion</vt:lpstr>
      <vt:lpstr>Flow and blockage-related faults (Slide 1 of 3)</vt:lpstr>
      <vt:lpstr>Flow and blockage-related faults (Slide 2 of 3)</vt:lpstr>
      <vt:lpstr>Flow and blockage-related faults (Slide 3 of 3)</vt:lpstr>
      <vt:lpstr>Pressure, discharge and backflow issues (Slide 1 of 3)</vt:lpstr>
      <vt:lpstr>Pressure, discharge and backflow issues (Slide 2 of 3)</vt:lpstr>
      <vt:lpstr>Pressure, discharge and backflow issues (Slide 3 of 3) </vt:lpstr>
      <vt:lpstr>Controls and electrical/electronic faults (Slide 1 of 3) </vt:lpstr>
      <vt:lpstr>Controls and electrical/electronic faults (Slide 2 of 3) </vt:lpstr>
      <vt:lpstr>Controls and electrical/electronic faults (Slide 3 of 3) </vt:lpstr>
      <vt:lpstr>Expansion vessel and antifreeze/glycol faults</vt:lpstr>
      <vt:lpstr>Heat pump faults: overview</vt:lpstr>
      <vt:lpstr>Heat pump electrical faults: fuse, PCB and controls</vt:lpstr>
      <vt:lpstr>Heat pump pressure trips: low and high pressure</vt:lpstr>
      <vt:lpstr>Heat pump pressure trips: low and high pressure</vt:lpstr>
      <vt:lpstr>Refrigerant leaks and sensor faults (Slide 1 of 2)</vt:lpstr>
      <vt:lpstr>Refrigerant leaks and sensor faults (Slide 2 of 2)</vt:lpstr>
      <vt:lpstr>Source-side and technology-specific faults (Slide 1 of 2)</vt:lpstr>
      <vt:lpstr>Source-side and technology-specific faults (Slide 2 of 2)</vt:lpstr>
      <vt:lpstr>Solar thermal faults: overview (Slide 1 of 3)</vt:lpstr>
      <vt:lpstr>Solar thermal faults: overview (Slide 2 of 3)</vt:lpstr>
      <vt:lpstr>Solar thermal faults: overview (Slide 3 of 3)</vt:lpstr>
      <vt:lpstr>Solar thermal: causes and symptoms (Slide 1 of 2)</vt:lpstr>
      <vt:lpstr>Solar thermal: causes and symptoms (Slide 2 of 2)</vt:lpstr>
      <vt:lpstr>Scenario: ASHP low-flow and cold emitters</vt:lpstr>
      <vt:lpstr>Preventing typical faults through maintenance (Slide 1 of 3)</vt:lpstr>
      <vt:lpstr>Preventing typical faults through maintenance (Slide 2 of 3)</vt:lpstr>
      <vt:lpstr>Preventing typical faults through maintenance (Slide 3 of 3)</vt:lpstr>
      <vt:lpstr>Recap checkpoint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John, Catherine</cp:lastModifiedBy>
  <cp:revision>154</cp:revision>
  <dcterms:modified xsi:type="dcterms:W3CDTF">2026-09-21T09:19:45Z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0x010100CDD05C0E7E0E414EB79F81A23986EA6A</vt:lpwstr>
  </property>
  <property fmtid="{D5CDD505-2E9C-101B-9397-08002B2CF9AE}" pid="3" name="MediaServiceImageTags">
    <vt:lpwstr/>
  </property>
</Properties>
</file>