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4"/>
  </p:sldMasterIdLst>
  <p:notesMasterIdLst>
    <p:notesMasterId r:id="rId35"/>
  </p:notesMasterIdLst>
  <p:sldIdLst>
    <p:sldId id="285" r:id="rId5"/>
    <p:sldId id="257" r:id="rId6"/>
    <p:sldId id="258" r:id="rId7"/>
    <p:sldId id="287" r:id="rId8"/>
    <p:sldId id="288" r:id="rId9"/>
    <p:sldId id="261" r:id="rId10"/>
    <p:sldId id="270" r:id="rId11"/>
    <p:sldId id="271" r:id="rId12"/>
    <p:sldId id="262" r:id="rId13"/>
    <p:sldId id="263" r:id="rId14"/>
    <p:sldId id="264" r:id="rId15"/>
    <p:sldId id="265" r:id="rId16"/>
    <p:sldId id="266" r:id="rId17"/>
    <p:sldId id="267" r:id="rId18"/>
    <p:sldId id="268" r:id="rId19"/>
    <p:sldId id="269"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90" r:id="rId3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52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752" autoAdjust="0"/>
  </p:normalViewPr>
  <p:slideViewPr>
    <p:cSldViewPr snapToGrid="0">
      <p:cViewPr>
        <p:scale>
          <a:sx n="70" d="100"/>
          <a:sy n="70" d="100"/>
        </p:scale>
        <p:origin x="1138"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Thirlwell" userId="0eea46bc-1a08-4dae-8290-d9217da89020" providerId="ADAL" clId="{A74DFD5C-A00E-4D75-B54F-AE1372332AAE}"/>
    <pc:docChg chg="undo redo custSel addSld delSld modSld sldOrd delMainMaster modNotesMaster">
      <pc:chgData name="Mark Thirlwell" userId="0eea46bc-1a08-4dae-8290-d9217da89020" providerId="ADAL" clId="{A74DFD5C-A00E-4D75-B54F-AE1372332AAE}" dt="2026-08-28T11:27:59.124" v="1465" actId="20577"/>
      <pc:docMkLst>
        <pc:docMk/>
      </pc:docMkLst>
      <pc:sldChg chg="addSp delSp modSp mod modClrScheme chgLayout modNotes">
        <pc:chgData name="Mark Thirlwell" userId="0eea46bc-1a08-4dae-8290-d9217da89020" providerId="ADAL" clId="{A74DFD5C-A00E-4D75-B54F-AE1372332AAE}" dt="2026-08-25T08:19:52.046" v="228" actId="14100"/>
        <pc:sldMkLst>
          <pc:docMk/>
          <pc:sldMk cId="0" sldId="257"/>
        </pc:sldMkLst>
        <pc:spChg chg="add mod">
          <ac:chgData name="Mark Thirlwell" userId="0eea46bc-1a08-4dae-8290-d9217da89020" providerId="ADAL" clId="{A74DFD5C-A00E-4D75-B54F-AE1372332AAE}" dt="2026-08-25T08:19:52.046" v="228" actId="14100"/>
          <ac:spMkLst>
            <pc:docMk/>
            <pc:sldMk cId="0" sldId="257"/>
            <ac:spMk id="3" creationId="{74E92B03-FF98-EBFA-60A7-0B20E2127CD1}"/>
          </ac:spMkLst>
        </pc:spChg>
        <pc:spChg chg="mod">
          <ac:chgData name="Mark Thirlwell" userId="0eea46bc-1a08-4dae-8290-d9217da89020" providerId="ADAL" clId="{A74DFD5C-A00E-4D75-B54F-AE1372332AAE}" dt="2026-08-25T08:18:20.715" v="214" actId="20577"/>
          <ac:spMkLst>
            <pc:docMk/>
            <pc:sldMk cId="0" sldId="257"/>
            <ac:spMk id="98" creationId="{00000000-0000-0000-0000-000000000000}"/>
          </ac:spMkLst>
        </pc:spChg>
      </pc:sldChg>
      <pc:sldChg chg="addSp delSp modSp mod modClrScheme chgLayout modNotes">
        <pc:chgData name="Mark Thirlwell" userId="0eea46bc-1a08-4dae-8290-d9217da89020" providerId="ADAL" clId="{A74DFD5C-A00E-4D75-B54F-AE1372332AAE}" dt="2026-08-25T15:57:16.817" v="1463" actId="1076"/>
        <pc:sldMkLst>
          <pc:docMk/>
          <pc:sldMk cId="0" sldId="258"/>
        </pc:sldMkLst>
        <pc:spChg chg="mod">
          <ac:chgData name="Mark Thirlwell" userId="0eea46bc-1a08-4dae-8290-d9217da89020" providerId="ADAL" clId="{A74DFD5C-A00E-4D75-B54F-AE1372332AAE}" dt="2026-08-25T08:23:47.445" v="230" actId="26606"/>
          <ac:spMkLst>
            <pc:docMk/>
            <pc:sldMk cId="0" sldId="258"/>
            <ac:spMk id="119" creationId="{00000000-0000-0000-0000-000000000000}"/>
          </ac:spMkLst>
        </pc:spChg>
        <pc:spChg chg="add mod">
          <ac:chgData name="Mark Thirlwell" userId="0eea46bc-1a08-4dae-8290-d9217da89020" providerId="ADAL" clId="{A74DFD5C-A00E-4D75-B54F-AE1372332AAE}" dt="2026-08-25T15:57:16.817" v="1463" actId="1076"/>
          <ac:spMkLst>
            <pc:docMk/>
            <pc:sldMk cId="0" sldId="258"/>
            <ac:spMk id="120" creationId="{00000000-0000-0000-0000-000000000000}"/>
          </ac:spMkLst>
        </pc:spChg>
      </pc:sldChg>
      <pc:sldChg chg="addSp delSp modSp mod modClrScheme chgLayout modNotes">
        <pc:chgData name="Mark Thirlwell" userId="0eea46bc-1a08-4dae-8290-d9217da89020" providerId="ADAL" clId="{A74DFD5C-A00E-4D75-B54F-AE1372332AAE}" dt="2026-08-25T11:12:09.550" v="859" actId="255"/>
        <pc:sldMkLst>
          <pc:docMk/>
          <pc:sldMk cId="0" sldId="261"/>
        </pc:sldMkLst>
        <pc:spChg chg="mod">
          <ac:chgData name="Mark Thirlwell" userId="0eea46bc-1a08-4dae-8290-d9217da89020" providerId="ADAL" clId="{A74DFD5C-A00E-4D75-B54F-AE1372332AAE}" dt="2026-08-25T08:23:47.445" v="230" actId="26606"/>
          <ac:spMkLst>
            <pc:docMk/>
            <pc:sldMk cId="0" sldId="261"/>
            <ac:spMk id="206" creationId="{00000000-0000-0000-0000-000000000000}"/>
          </ac:spMkLst>
        </pc:spChg>
        <pc:spChg chg="mod topLvl">
          <ac:chgData name="Mark Thirlwell" userId="0eea46bc-1a08-4dae-8290-d9217da89020" providerId="ADAL" clId="{A74DFD5C-A00E-4D75-B54F-AE1372332AAE}" dt="2026-08-25T11:01:58.599" v="818" actId="20577"/>
          <ac:spMkLst>
            <pc:docMk/>
            <pc:sldMk cId="0" sldId="261"/>
            <ac:spMk id="209" creationId="{00000000-0000-0000-0000-000000000000}"/>
          </ac:spMkLst>
        </pc:spChg>
        <pc:spChg chg="mod topLvl">
          <ac:chgData name="Mark Thirlwell" userId="0eea46bc-1a08-4dae-8290-d9217da89020" providerId="ADAL" clId="{A74DFD5C-A00E-4D75-B54F-AE1372332AAE}" dt="2026-08-25T11:12:09.550" v="859" actId="255"/>
          <ac:spMkLst>
            <pc:docMk/>
            <pc:sldMk cId="0" sldId="261"/>
            <ac:spMk id="213" creationId="{00000000-0000-0000-0000-000000000000}"/>
          </ac:spMkLst>
        </pc:spChg>
        <pc:spChg chg="mod topLvl">
          <ac:chgData name="Mark Thirlwell" userId="0eea46bc-1a08-4dae-8290-d9217da89020" providerId="ADAL" clId="{A74DFD5C-A00E-4D75-B54F-AE1372332AAE}" dt="2026-08-25T10:50:29.427" v="724" actId="165"/>
          <ac:spMkLst>
            <pc:docMk/>
            <pc:sldMk cId="0" sldId="261"/>
            <ac:spMk id="216" creationId="{00000000-0000-0000-0000-000000000000}"/>
          </ac:spMkLst>
        </pc:spChg>
        <pc:spChg chg="mod topLvl">
          <ac:chgData name="Mark Thirlwell" userId="0eea46bc-1a08-4dae-8290-d9217da89020" providerId="ADAL" clId="{A74DFD5C-A00E-4D75-B54F-AE1372332AAE}" dt="2026-08-25T11:11:56.090" v="856" actId="255"/>
          <ac:spMkLst>
            <pc:docMk/>
            <pc:sldMk cId="0" sldId="261"/>
            <ac:spMk id="217" creationId="{00000000-0000-0000-0000-000000000000}"/>
          </ac:spMkLst>
        </pc:spChg>
        <pc:spChg chg="mod topLvl">
          <ac:chgData name="Mark Thirlwell" userId="0eea46bc-1a08-4dae-8290-d9217da89020" providerId="ADAL" clId="{A74DFD5C-A00E-4D75-B54F-AE1372332AAE}" dt="2026-08-25T11:11:59.887" v="857" actId="255"/>
          <ac:spMkLst>
            <pc:docMk/>
            <pc:sldMk cId="0" sldId="261"/>
            <ac:spMk id="221" creationId="{00000000-0000-0000-0000-000000000000}"/>
          </ac:spMkLst>
        </pc:spChg>
        <pc:spChg chg="mod topLvl">
          <ac:chgData name="Mark Thirlwell" userId="0eea46bc-1a08-4dae-8290-d9217da89020" providerId="ADAL" clId="{A74DFD5C-A00E-4D75-B54F-AE1372332AAE}" dt="2026-08-25T10:50:29.427" v="724" actId="165"/>
          <ac:spMkLst>
            <pc:docMk/>
            <pc:sldMk cId="0" sldId="261"/>
            <ac:spMk id="224" creationId="{00000000-0000-0000-0000-000000000000}"/>
          </ac:spMkLst>
        </pc:spChg>
        <pc:spChg chg="mod topLvl">
          <ac:chgData name="Mark Thirlwell" userId="0eea46bc-1a08-4dae-8290-d9217da89020" providerId="ADAL" clId="{A74DFD5C-A00E-4D75-B54F-AE1372332AAE}" dt="2026-08-25T11:12:04.740" v="858" actId="255"/>
          <ac:spMkLst>
            <pc:docMk/>
            <pc:sldMk cId="0" sldId="261"/>
            <ac:spMk id="225" creationId="{00000000-0000-0000-0000-000000000000}"/>
          </ac:spMkLst>
        </pc:spChg>
        <pc:spChg chg="add mod">
          <ac:chgData name="Mark Thirlwell" userId="0eea46bc-1a08-4dae-8290-d9217da89020" providerId="ADAL" clId="{A74DFD5C-A00E-4D75-B54F-AE1372332AAE}" dt="2026-08-25T11:01:49.280" v="809" actId="1076"/>
          <ac:spMkLst>
            <pc:docMk/>
            <pc:sldMk cId="0" sldId="261"/>
            <ac:spMk id="226" creationId="{00000000-0000-0000-0000-000000000000}"/>
          </ac:spMkLst>
        </pc:spChg>
        <pc:spChg chg="add mod">
          <ac:chgData name="Mark Thirlwell" userId="0eea46bc-1a08-4dae-8290-d9217da89020" providerId="ADAL" clId="{A74DFD5C-A00E-4D75-B54F-AE1372332AAE}" dt="2026-08-25T11:01:49.280" v="809" actId="1076"/>
          <ac:spMkLst>
            <pc:docMk/>
            <pc:sldMk cId="0" sldId="261"/>
            <ac:spMk id="227" creationId="{00000000-0000-0000-0000-000000000000}"/>
          </ac:spMkLst>
        </pc:spChg>
        <pc:spChg chg="add mod">
          <ac:chgData name="Mark Thirlwell" userId="0eea46bc-1a08-4dae-8290-d9217da89020" providerId="ADAL" clId="{A74DFD5C-A00E-4D75-B54F-AE1372332AAE}" dt="2026-08-25T11:01:49.280" v="809" actId="1076"/>
          <ac:spMkLst>
            <pc:docMk/>
            <pc:sldMk cId="0" sldId="261"/>
            <ac:spMk id="228" creationId="{00000000-0000-0000-0000-000000000000}"/>
          </ac:spMkLst>
        </pc:spChg>
      </pc:sldChg>
      <pc:sldChg chg="addSp delSp modSp mod modClrScheme chgLayout modNotes">
        <pc:chgData name="Mark Thirlwell" userId="0eea46bc-1a08-4dae-8290-d9217da89020" providerId="ADAL" clId="{A74DFD5C-A00E-4D75-B54F-AE1372332AAE}" dt="2026-08-25T12:05:23.698" v="911" actId="12788"/>
        <pc:sldMkLst>
          <pc:docMk/>
          <pc:sldMk cId="0" sldId="262"/>
        </pc:sldMkLst>
        <pc:spChg chg="mod">
          <ac:chgData name="Mark Thirlwell" userId="0eea46bc-1a08-4dae-8290-d9217da89020" providerId="ADAL" clId="{A74DFD5C-A00E-4D75-B54F-AE1372332AAE}" dt="2026-08-25T08:23:47.445" v="230" actId="26606"/>
          <ac:spMkLst>
            <pc:docMk/>
            <pc:sldMk cId="0" sldId="262"/>
            <ac:spMk id="234" creationId="{00000000-0000-0000-0000-000000000000}"/>
          </ac:spMkLst>
        </pc:spChg>
        <pc:spChg chg="mod topLvl">
          <ac:chgData name="Mark Thirlwell" userId="0eea46bc-1a08-4dae-8290-d9217da89020" providerId="ADAL" clId="{A74DFD5C-A00E-4D75-B54F-AE1372332AAE}" dt="2026-08-25T12:02:15.099" v="879" actId="165"/>
          <ac:spMkLst>
            <pc:docMk/>
            <pc:sldMk cId="0" sldId="262"/>
            <ac:spMk id="240" creationId="{00000000-0000-0000-0000-000000000000}"/>
          </ac:spMkLst>
        </pc:spChg>
        <pc:spChg chg="mod topLvl">
          <ac:chgData name="Mark Thirlwell" userId="0eea46bc-1a08-4dae-8290-d9217da89020" providerId="ADAL" clId="{A74DFD5C-A00E-4D75-B54F-AE1372332AAE}" dt="2026-08-25T12:04:39.607" v="905" actId="14100"/>
          <ac:spMkLst>
            <pc:docMk/>
            <pc:sldMk cId="0" sldId="262"/>
            <ac:spMk id="241" creationId="{00000000-0000-0000-0000-000000000000}"/>
          </ac:spMkLst>
        </pc:spChg>
        <pc:spChg chg="mod topLvl">
          <ac:chgData name="Mark Thirlwell" userId="0eea46bc-1a08-4dae-8290-d9217da89020" providerId="ADAL" clId="{A74DFD5C-A00E-4D75-B54F-AE1372332AAE}" dt="2026-08-25T12:02:15.099" v="879" actId="165"/>
          <ac:spMkLst>
            <pc:docMk/>
            <pc:sldMk cId="0" sldId="262"/>
            <ac:spMk id="244" creationId="{00000000-0000-0000-0000-000000000000}"/>
          </ac:spMkLst>
        </pc:spChg>
        <pc:spChg chg="mod topLvl">
          <ac:chgData name="Mark Thirlwell" userId="0eea46bc-1a08-4dae-8290-d9217da89020" providerId="ADAL" clId="{A74DFD5C-A00E-4D75-B54F-AE1372332AAE}" dt="2026-08-25T12:04:39.607" v="905" actId="14100"/>
          <ac:spMkLst>
            <pc:docMk/>
            <pc:sldMk cId="0" sldId="262"/>
            <ac:spMk id="245" creationId="{00000000-0000-0000-0000-000000000000}"/>
          </ac:spMkLst>
        </pc:spChg>
        <pc:spChg chg="mod topLvl">
          <ac:chgData name="Mark Thirlwell" userId="0eea46bc-1a08-4dae-8290-d9217da89020" providerId="ADAL" clId="{A74DFD5C-A00E-4D75-B54F-AE1372332AAE}" dt="2026-08-25T12:04:39.607" v="905" actId="14100"/>
          <ac:spMkLst>
            <pc:docMk/>
            <pc:sldMk cId="0" sldId="262"/>
            <ac:spMk id="249" creationId="{00000000-0000-0000-0000-000000000000}"/>
          </ac:spMkLst>
        </pc:spChg>
        <pc:spChg chg="mod topLvl">
          <ac:chgData name="Mark Thirlwell" userId="0eea46bc-1a08-4dae-8290-d9217da89020" providerId="ADAL" clId="{A74DFD5C-A00E-4D75-B54F-AE1372332AAE}" dt="2026-08-25T12:02:15.099" v="879" actId="165"/>
          <ac:spMkLst>
            <pc:docMk/>
            <pc:sldMk cId="0" sldId="262"/>
            <ac:spMk id="252" creationId="{00000000-0000-0000-0000-000000000000}"/>
          </ac:spMkLst>
        </pc:spChg>
        <pc:spChg chg="mod topLvl">
          <ac:chgData name="Mark Thirlwell" userId="0eea46bc-1a08-4dae-8290-d9217da89020" providerId="ADAL" clId="{A74DFD5C-A00E-4D75-B54F-AE1372332AAE}" dt="2026-08-25T12:05:15.722" v="910" actId="12788"/>
          <ac:spMkLst>
            <pc:docMk/>
            <pc:sldMk cId="0" sldId="262"/>
            <ac:spMk id="253" creationId="{00000000-0000-0000-0000-000000000000}"/>
          </ac:spMkLst>
        </pc:spChg>
        <pc:spChg chg="add mod">
          <ac:chgData name="Mark Thirlwell" userId="0eea46bc-1a08-4dae-8290-d9217da89020" providerId="ADAL" clId="{A74DFD5C-A00E-4D75-B54F-AE1372332AAE}" dt="2026-08-25T12:04:56.611" v="907" actId="164"/>
          <ac:spMkLst>
            <pc:docMk/>
            <pc:sldMk cId="0" sldId="262"/>
            <ac:spMk id="254" creationId="{00000000-0000-0000-0000-000000000000}"/>
          </ac:spMkLst>
        </pc:spChg>
        <pc:spChg chg="add mod">
          <ac:chgData name="Mark Thirlwell" userId="0eea46bc-1a08-4dae-8290-d9217da89020" providerId="ADAL" clId="{A74DFD5C-A00E-4D75-B54F-AE1372332AAE}" dt="2026-08-25T12:04:56.611" v="907" actId="164"/>
          <ac:spMkLst>
            <pc:docMk/>
            <pc:sldMk cId="0" sldId="262"/>
            <ac:spMk id="255" creationId="{00000000-0000-0000-0000-000000000000}"/>
          </ac:spMkLst>
        </pc:spChg>
        <pc:spChg chg="add mod">
          <ac:chgData name="Mark Thirlwell" userId="0eea46bc-1a08-4dae-8290-d9217da89020" providerId="ADAL" clId="{A74DFD5C-A00E-4D75-B54F-AE1372332AAE}" dt="2026-08-25T12:04:56.611" v="907" actId="164"/>
          <ac:spMkLst>
            <pc:docMk/>
            <pc:sldMk cId="0" sldId="262"/>
            <ac:spMk id="256" creationId="{00000000-0000-0000-0000-000000000000}"/>
          </ac:spMkLst>
        </pc:spChg>
        <pc:grpChg chg="add mod">
          <ac:chgData name="Mark Thirlwell" userId="0eea46bc-1a08-4dae-8290-d9217da89020" providerId="ADAL" clId="{A74DFD5C-A00E-4D75-B54F-AE1372332AAE}" dt="2026-08-25T12:05:23.698" v="911" actId="12788"/>
          <ac:grpSpMkLst>
            <pc:docMk/>
            <pc:sldMk cId="0" sldId="262"/>
            <ac:grpSpMk id="2" creationId="{CB713A8F-539E-584F-82CA-342CAEBADB9B}"/>
          </ac:grpSpMkLst>
        </pc:grpChg>
        <pc:grpChg chg="add mod">
          <ac:chgData name="Mark Thirlwell" userId="0eea46bc-1a08-4dae-8290-d9217da89020" providerId="ADAL" clId="{A74DFD5C-A00E-4D75-B54F-AE1372332AAE}" dt="2026-08-25T12:00:13.423" v="875" actId="26606"/>
          <ac:grpSpMkLst>
            <pc:docMk/>
            <pc:sldMk cId="0" sldId="262"/>
            <ac:grpSpMk id="235" creationId="{00000000-0000-0000-0000-000000000000}"/>
          </ac:grpSpMkLst>
        </pc:grpChg>
      </pc:sldChg>
      <pc:sldChg chg="addSp delSp modSp mod modClrScheme chgLayout modNotes">
        <pc:chgData name="Mark Thirlwell" userId="0eea46bc-1a08-4dae-8290-d9217da89020" providerId="ADAL" clId="{A74DFD5C-A00E-4D75-B54F-AE1372332AAE}" dt="2026-08-25T12:48:32.935" v="1109" actId="165"/>
        <pc:sldMkLst>
          <pc:docMk/>
          <pc:sldMk cId="0" sldId="263"/>
        </pc:sldMkLst>
        <pc:spChg chg="add">
          <ac:chgData name="Mark Thirlwell" userId="0eea46bc-1a08-4dae-8290-d9217da89020" providerId="ADAL" clId="{A74DFD5C-A00E-4D75-B54F-AE1372332AAE}" dt="2026-08-25T12:45:29.418" v="1100" actId="26606"/>
          <ac:spMkLst>
            <pc:docMk/>
            <pc:sldMk cId="0" sldId="263"/>
            <ac:spMk id="237" creationId="{00000000-0000-0000-0000-000000000000}"/>
          </ac:spMkLst>
        </pc:spChg>
        <pc:spChg chg="add mod topLvl">
          <ac:chgData name="Mark Thirlwell" userId="0eea46bc-1a08-4dae-8290-d9217da89020" providerId="ADAL" clId="{A74DFD5C-A00E-4D75-B54F-AE1372332AAE}" dt="2026-08-25T12:48:27.587" v="1108" actId="165"/>
          <ac:spMkLst>
            <pc:docMk/>
            <pc:sldMk cId="0" sldId="263"/>
            <ac:spMk id="241" creationId="{00000000-0000-0000-0000-000000000000}"/>
          </ac:spMkLst>
        </pc:spChg>
        <pc:spChg chg="add mod topLvl">
          <ac:chgData name="Mark Thirlwell" userId="0eea46bc-1a08-4dae-8290-d9217da89020" providerId="ADAL" clId="{A74DFD5C-A00E-4D75-B54F-AE1372332AAE}" dt="2026-08-25T12:48:27.587" v="1108" actId="165"/>
          <ac:spMkLst>
            <pc:docMk/>
            <pc:sldMk cId="0" sldId="263"/>
            <ac:spMk id="245" creationId="{00000000-0000-0000-0000-000000000000}"/>
          </ac:spMkLst>
        </pc:spChg>
        <pc:spChg chg="add mod topLvl">
          <ac:chgData name="Mark Thirlwell" userId="0eea46bc-1a08-4dae-8290-d9217da89020" providerId="ADAL" clId="{A74DFD5C-A00E-4D75-B54F-AE1372332AAE}" dt="2026-08-25T12:48:27.587" v="1108" actId="165"/>
          <ac:spMkLst>
            <pc:docMk/>
            <pc:sldMk cId="0" sldId="263"/>
            <ac:spMk id="249" creationId="{00000000-0000-0000-0000-000000000000}"/>
          </ac:spMkLst>
        </pc:spChg>
        <pc:spChg chg="add mod topLvl">
          <ac:chgData name="Mark Thirlwell" userId="0eea46bc-1a08-4dae-8290-d9217da89020" providerId="ADAL" clId="{A74DFD5C-A00E-4D75-B54F-AE1372332AAE}" dt="2026-08-25T12:48:27.587" v="1108" actId="165"/>
          <ac:spMkLst>
            <pc:docMk/>
            <pc:sldMk cId="0" sldId="263"/>
            <ac:spMk id="253" creationId="{00000000-0000-0000-0000-000000000000}"/>
          </ac:spMkLst>
        </pc:spChg>
        <pc:spChg chg="mod">
          <ac:chgData name="Mark Thirlwell" userId="0eea46bc-1a08-4dae-8290-d9217da89020" providerId="ADAL" clId="{A74DFD5C-A00E-4D75-B54F-AE1372332AAE}" dt="2026-08-25T08:23:47.445" v="230" actId="26606"/>
          <ac:spMkLst>
            <pc:docMk/>
            <pc:sldMk cId="0" sldId="263"/>
            <ac:spMk id="262" creationId="{00000000-0000-0000-0000-000000000000}"/>
          </ac:spMkLst>
        </pc:spChg>
        <pc:spChg chg="add mod topLvl">
          <ac:chgData name="Mark Thirlwell" userId="0eea46bc-1a08-4dae-8290-d9217da89020" providerId="ADAL" clId="{A74DFD5C-A00E-4D75-B54F-AE1372332AAE}" dt="2026-08-25T12:48:32.935" v="1109" actId="165"/>
          <ac:spMkLst>
            <pc:docMk/>
            <pc:sldMk cId="0" sldId="263"/>
            <ac:spMk id="263" creationId="{00000000-0000-0000-0000-000000000000}"/>
          </ac:spMkLst>
        </pc:spChg>
        <pc:spChg chg="add mod topLvl">
          <ac:chgData name="Mark Thirlwell" userId="0eea46bc-1a08-4dae-8290-d9217da89020" providerId="ADAL" clId="{A74DFD5C-A00E-4D75-B54F-AE1372332AAE}" dt="2026-08-25T12:48:32.935" v="1109" actId="165"/>
          <ac:spMkLst>
            <pc:docMk/>
            <pc:sldMk cId="0" sldId="263"/>
            <ac:spMk id="264" creationId="{00000000-0000-0000-0000-000000000000}"/>
          </ac:spMkLst>
        </pc:spChg>
        <pc:spChg chg="add mod topLvl">
          <ac:chgData name="Mark Thirlwell" userId="0eea46bc-1a08-4dae-8290-d9217da89020" providerId="ADAL" clId="{A74DFD5C-A00E-4D75-B54F-AE1372332AAE}" dt="2026-08-25T12:48:32.935" v="1109" actId="165"/>
          <ac:spMkLst>
            <pc:docMk/>
            <pc:sldMk cId="0" sldId="263"/>
            <ac:spMk id="265" creationId="{00000000-0000-0000-0000-000000000000}"/>
          </ac:spMkLst>
        </pc:spChg>
      </pc:sldChg>
      <pc:sldChg chg="addSp delSp modSp mod modClrScheme chgLayout modNotes">
        <pc:chgData name="Mark Thirlwell" userId="0eea46bc-1a08-4dae-8290-d9217da89020" providerId="ADAL" clId="{A74DFD5C-A00E-4D75-B54F-AE1372332AAE}" dt="2026-08-25T12:57:06.616" v="1117" actId="20577"/>
        <pc:sldMkLst>
          <pc:docMk/>
          <pc:sldMk cId="0" sldId="264"/>
        </pc:sldMkLst>
        <pc:spChg chg="add mod">
          <ac:chgData name="Mark Thirlwell" userId="0eea46bc-1a08-4dae-8290-d9217da89020" providerId="ADAL" clId="{A74DFD5C-A00E-4D75-B54F-AE1372332AAE}" dt="2026-08-25T12:57:06.616" v="1117" actId="20577"/>
          <ac:spMkLst>
            <pc:docMk/>
            <pc:sldMk cId="0" sldId="264"/>
            <ac:spMk id="237" creationId="{00000000-0000-0000-0000-000000000000}"/>
          </ac:spMkLst>
        </pc:spChg>
        <pc:spChg chg="add">
          <ac:chgData name="Mark Thirlwell" userId="0eea46bc-1a08-4dae-8290-d9217da89020" providerId="ADAL" clId="{A74DFD5C-A00E-4D75-B54F-AE1372332AAE}" dt="2026-08-25T12:52:52.165" v="1112" actId="26606"/>
          <ac:spMkLst>
            <pc:docMk/>
            <pc:sldMk cId="0" sldId="264"/>
            <ac:spMk id="241" creationId="{00000000-0000-0000-0000-000000000000}"/>
          </ac:spMkLst>
        </pc:spChg>
        <pc:spChg chg="add">
          <ac:chgData name="Mark Thirlwell" userId="0eea46bc-1a08-4dae-8290-d9217da89020" providerId="ADAL" clId="{A74DFD5C-A00E-4D75-B54F-AE1372332AAE}" dt="2026-08-25T12:52:52.165" v="1112" actId="26606"/>
          <ac:spMkLst>
            <pc:docMk/>
            <pc:sldMk cId="0" sldId="264"/>
            <ac:spMk id="245" creationId="{00000000-0000-0000-0000-000000000000}"/>
          </ac:spMkLst>
        </pc:spChg>
        <pc:spChg chg="add">
          <ac:chgData name="Mark Thirlwell" userId="0eea46bc-1a08-4dae-8290-d9217da89020" providerId="ADAL" clId="{A74DFD5C-A00E-4D75-B54F-AE1372332AAE}" dt="2026-08-25T12:52:52.165" v="1112" actId="26606"/>
          <ac:spMkLst>
            <pc:docMk/>
            <pc:sldMk cId="0" sldId="264"/>
            <ac:spMk id="249" creationId="{00000000-0000-0000-0000-000000000000}"/>
          </ac:spMkLst>
        </pc:spChg>
        <pc:spChg chg="add">
          <ac:chgData name="Mark Thirlwell" userId="0eea46bc-1a08-4dae-8290-d9217da89020" providerId="ADAL" clId="{A74DFD5C-A00E-4D75-B54F-AE1372332AAE}" dt="2026-08-25T12:52:52.165" v="1112" actId="26606"/>
          <ac:spMkLst>
            <pc:docMk/>
            <pc:sldMk cId="0" sldId="264"/>
            <ac:spMk id="253" creationId="{00000000-0000-0000-0000-000000000000}"/>
          </ac:spMkLst>
        </pc:spChg>
        <pc:spChg chg="mod">
          <ac:chgData name="Mark Thirlwell" userId="0eea46bc-1a08-4dae-8290-d9217da89020" providerId="ADAL" clId="{A74DFD5C-A00E-4D75-B54F-AE1372332AAE}" dt="2026-08-25T08:23:47.445" v="230" actId="26606"/>
          <ac:spMkLst>
            <pc:docMk/>
            <pc:sldMk cId="0" sldId="264"/>
            <ac:spMk id="290" creationId="{00000000-0000-0000-0000-000000000000}"/>
          </ac:spMkLst>
        </pc:spChg>
        <pc:spChg chg="add mod">
          <ac:chgData name="Mark Thirlwell" userId="0eea46bc-1a08-4dae-8290-d9217da89020" providerId="ADAL" clId="{A74DFD5C-A00E-4D75-B54F-AE1372332AAE}" dt="2026-08-25T12:56:26.227" v="1113" actId="164"/>
          <ac:spMkLst>
            <pc:docMk/>
            <pc:sldMk cId="0" sldId="264"/>
            <ac:spMk id="291" creationId="{00000000-0000-0000-0000-000000000000}"/>
          </ac:spMkLst>
        </pc:spChg>
        <pc:spChg chg="add mod">
          <ac:chgData name="Mark Thirlwell" userId="0eea46bc-1a08-4dae-8290-d9217da89020" providerId="ADAL" clId="{A74DFD5C-A00E-4D75-B54F-AE1372332AAE}" dt="2026-08-25T12:56:26.227" v="1113" actId="164"/>
          <ac:spMkLst>
            <pc:docMk/>
            <pc:sldMk cId="0" sldId="264"/>
            <ac:spMk id="292" creationId="{00000000-0000-0000-0000-000000000000}"/>
          </ac:spMkLst>
        </pc:spChg>
        <pc:spChg chg="add mod">
          <ac:chgData name="Mark Thirlwell" userId="0eea46bc-1a08-4dae-8290-d9217da89020" providerId="ADAL" clId="{A74DFD5C-A00E-4D75-B54F-AE1372332AAE}" dt="2026-08-25T12:56:26.227" v="1113" actId="164"/>
          <ac:spMkLst>
            <pc:docMk/>
            <pc:sldMk cId="0" sldId="264"/>
            <ac:spMk id="293" creationId="{00000000-0000-0000-0000-000000000000}"/>
          </ac:spMkLst>
        </pc:spChg>
        <pc:grpChg chg="add mod">
          <ac:chgData name="Mark Thirlwell" userId="0eea46bc-1a08-4dae-8290-d9217da89020" providerId="ADAL" clId="{A74DFD5C-A00E-4D75-B54F-AE1372332AAE}" dt="2026-08-25T12:56:31.018" v="1114" actId="12788"/>
          <ac:grpSpMkLst>
            <pc:docMk/>
            <pc:sldMk cId="0" sldId="264"/>
            <ac:grpSpMk id="5" creationId="{3A2B44F2-B13E-ED6F-9812-39C40B5C741D}"/>
          </ac:grpSpMkLst>
        </pc:grpChg>
      </pc:sldChg>
      <pc:sldChg chg="addSp delSp modSp mod modClrScheme chgLayout modNotes">
        <pc:chgData name="Mark Thirlwell" userId="0eea46bc-1a08-4dae-8290-d9217da89020" providerId="ADAL" clId="{A74DFD5C-A00E-4D75-B54F-AE1372332AAE}" dt="2026-08-25T13:02:57.496" v="1145" actId="14100"/>
        <pc:sldMkLst>
          <pc:docMk/>
          <pc:sldMk cId="0" sldId="265"/>
        </pc:sldMkLst>
        <pc:spChg chg="mod">
          <ac:chgData name="Mark Thirlwell" userId="0eea46bc-1a08-4dae-8290-d9217da89020" providerId="ADAL" clId="{A74DFD5C-A00E-4D75-B54F-AE1372332AAE}" dt="2026-08-25T08:23:47.445" v="230" actId="26606"/>
          <ac:spMkLst>
            <pc:docMk/>
            <pc:sldMk cId="0" sldId="265"/>
            <ac:spMk id="318" creationId="{00000000-0000-0000-0000-000000000000}"/>
          </ac:spMkLst>
        </pc:spChg>
        <pc:spChg chg="add mod">
          <ac:chgData name="Mark Thirlwell" userId="0eea46bc-1a08-4dae-8290-d9217da89020" providerId="ADAL" clId="{A74DFD5C-A00E-4D75-B54F-AE1372332AAE}" dt="2026-08-25T13:02:57.496" v="1145" actId="14100"/>
          <ac:spMkLst>
            <pc:docMk/>
            <pc:sldMk cId="0" sldId="265"/>
            <ac:spMk id="470" creationId="{00000000-0000-0000-0000-000000000000}"/>
          </ac:spMkLst>
        </pc:spChg>
        <pc:spChg chg="add mod">
          <ac:chgData name="Mark Thirlwell" userId="0eea46bc-1a08-4dae-8290-d9217da89020" providerId="ADAL" clId="{A74DFD5C-A00E-4D75-B54F-AE1372332AAE}" dt="2026-08-25T13:02:57.496" v="1145" actId="14100"/>
          <ac:spMkLst>
            <pc:docMk/>
            <pc:sldMk cId="0" sldId="265"/>
            <ac:spMk id="474" creationId="{00000000-0000-0000-0000-000000000000}"/>
          </ac:spMkLst>
        </pc:spChg>
      </pc:sldChg>
      <pc:sldChg chg="addSp delSp modSp mod modClrScheme chgLayout modNotes">
        <pc:chgData name="Mark Thirlwell" userId="0eea46bc-1a08-4dae-8290-d9217da89020" providerId="ADAL" clId="{A74DFD5C-A00E-4D75-B54F-AE1372332AAE}" dt="2026-08-25T13:06:22.244" v="1148" actId="26606"/>
        <pc:sldMkLst>
          <pc:docMk/>
          <pc:sldMk cId="0" sldId="266"/>
        </pc:sldMkLst>
        <pc:spChg chg="add">
          <ac:chgData name="Mark Thirlwell" userId="0eea46bc-1a08-4dae-8290-d9217da89020" providerId="ADAL" clId="{A74DFD5C-A00E-4D75-B54F-AE1372332AAE}" dt="2026-08-25T13:06:22.244" v="1148" actId="26606"/>
          <ac:spMkLst>
            <pc:docMk/>
            <pc:sldMk cId="0" sldId="266"/>
            <ac:spMk id="237" creationId="{00000000-0000-0000-0000-000000000000}"/>
          </ac:spMkLst>
        </pc:spChg>
        <pc:spChg chg="add">
          <ac:chgData name="Mark Thirlwell" userId="0eea46bc-1a08-4dae-8290-d9217da89020" providerId="ADAL" clId="{A74DFD5C-A00E-4D75-B54F-AE1372332AAE}" dt="2026-08-25T13:06:22.244" v="1148" actId="26606"/>
          <ac:spMkLst>
            <pc:docMk/>
            <pc:sldMk cId="0" sldId="266"/>
            <ac:spMk id="241" creationId="{00000000-0000-0000-0000-000000000000}"/>
          </ac:spMkLst>
        </pc:spChg>
        <pc:spChg chg="add">
          <ac:chgData name="Mark Thirlwell" userId="0eea46bc-1a08-4dae-8290-d9217da89020" providerId="ADAL" clId="{A74DFD5C-A00E-4D75-B54F-AE1372332AAE}" dt="2026-08-25T13:06:22.244" v="1148" actId="26606"/>
          <ac:spMkLst>
            <pc:docMk/>
            <pc:sldMk cId="0" sldId="266"/>
            <ac:spMk id="245" creationId="{00000000-0000-0000-0000-000000000000}"/>
          </ac:spMkLst>
        </pc:spChg>
        <pc:spChg chg="add">
          <ac:chgData name="Mark Thirlwell" userId="0eea46bc-1a08-4dae-8290-d9217da89020" providerId="ADAL" clId="{A74DFD5C-A00E-4D75-B54F-AE1372332AAE}" dt="2026-08-25T13:06:22.244" v="1148" actId="26606"/>
          <ac:spMkLst>
            <pc:docMk/>
            <pc:sldMk cId="0" sldId="266"/>
            <ac:spMk id="249" creationId="{00000000-0000-0000-0000-000000000000}"/>
          </ac:spMkLst>
        </pc:spChg>
        <pc:spChg chg="add">
          <ac:chgData name="Mark Thirlwell" userId="0eea46bc-1a08-4dae-8290-d9217da89020" providerId="ADAL" clId="{A74DFD5C-A00E-4D75-B54F-AE1372332AAE}" dt="2026-08-25T13:06:22.244" v="1148" actId="26606"/>
          <ac:spMkLst>
            <pc:docMk/>
            <pc:sldMk cId="0" sldId="266"/>
            <ac:spMk id="253" creationId="{00000000-0000-0000-0000-000000000000}"/>
          </ac:spMkLst>
        </pc:spChg>
        <pc:spChg chg="mod">
          <ac:chgData name="Mark Thirlwell" userId="0eea46bc-1a08-4dae-8290-d9217da89020" providerId="ADAL" clId="{A74DFD5C-A00E-4D75-B54F-AE1372332AAE}" dt="2026-08-25T08:23:47.445" v="230" actId="26606"/>
          <ac:spMkLst>
            <pc:docMk/>
            <pc:sldMk cId="0" sldId="266"/>
            <ac:spMk id="335" creationId="{00000000-0000-0000-0000-000000000000}"/>
          </ac:spMkLst>
        </pc:spChg>
      </pc:sldChg>
      <pc:sldChg chg="addSp delSp modSp mod modClrScheme chgLayout modNotes">
        <pc:chgData name="Mark Thirlwell" userId="0eea46bc-1a08-4dae-8290-d9217da89020" providerId="ADAL" clId="{A74DFD5C-A00E-4D75-B54F-AE1372332AAE}" dt="2026-08-25T13:12:36.284" v="1169" actId="948"/>
        <pc:sldMkLst>
          <pc:docMk/>
          <pc:sldMk cId="0" sldId="267"/>
        </pc:sldMkLst>
        <pc:spChg chg="add">
          <ac:chgData name="Mark Thirlwell" userId="0eea46bc-1a08-4dae-8290-d9217da89020" providerId="ADAL" clId="{A74DFD5C-A00E-4D75-B54F-AE1372332AAE}" dt="2026-08-25T13:09:05.646" v="1152" actId="26606"/>
          <ac:spMkLst>
            <pc:docMk/>
            <pc:sldMk cId="0" sldId="267"/>
            <ac:spMk id="237" creationId="{00000000-0000-0000-0000-000000000000}"/>
          </ac:spMkLst>
        </pc:spChg>
        <pc:spChg chg="add">
          <ac:chgData name="Mark Thirlwell" userId="0eea46bc-1a08-4dae-8290-d9217da89020" providerId="ADAL" clId="{A74DFD5C-A00E-4D75-B54F-AE1372332AAE}" dt="2026-08-25T13:09:05.646" v="1152" actId="26606"/>
          <ac:spMkLst>
            <pc:docMk/>
            <pc:sldMk cId="0" sldId="267"/>
            <ac:spMk id="241" creationId="{00000000-0000-0000-0000-000000000000}"/>
          </ac:spMkLst>
        </pc:spChg>
        <pc:spChg chg="add">
          <ac:chgData name="Mark Thirlwell" userId="0eea46bc-1a08-4dae-8290-d9217da89020" providerId="ADAL" clId="{A74DFD5C-A00E-4D75-B54F-AE1372332AAE}" dt="2026-08-25T13:09:05.646" v="1152" actId="26606"/>
          <ac:spMkLst>
            <pc:docMk/>
            <pc:sldMk cId="0" sldId="267"/>
            <ac:spMk id="245" creationId="{00000000-0000-0000-0000-000000000000}"/>
          </ac:spMkLst>
        </pc:spChg>
        <pc:spChg chg="add">
          <ac:chgData name="Mark Thirlwell" userId="0eea46bc-1a08-4dae-8290-d9217da89020" providerId="ADAL" clId="{A74DFD5C-A00E-4D75-B54F-AE1372332AAE}" dt="2026-08-25T13:09:05.646" v="1152" actId="26606"/>
          <ac:spMkLst>
            <pc:docMk/>
            <pc:sldMk cId="0" sldId="267"/>
            <ac:spMk id="249" creationId="{00000000-0000-0000-0000-000000000000}"/>
          </ac:spMkLst>
        </pc:spChg>
        <pc:spChg chg="add mod">
          <ac:chgData name="Mark Thirlwell" userId="0eea46bc-1a08-4dae-8290-d9217da89020" providerId="ADAL" clId="{A74DFD5C-A00E-4D75-B54F-AE1372332AAE}" dt="2026-08-25T13:12:36.284" v="1169" actId="948"/>
          <ac:spMkLst>
            <pc:docMk/>
            <pc:sldMk cId="0" sldId="267"/>
            <ac:spMk id="253" creationId="{00000000-0000-0000-0000-000000000000}"/>
          </ac:spMkLst>
        </pc:spChg>
        <pc:spChg chg="mod">
          <ac:chgData name="Mark Thirlwell" userId="0eea46bc-1a08-4dae-8290-d9217da89020" providerId="ADAL" clId="{A74DFD5C-A00E-4D75-B54F-AE1372332AAE}" dt="2026-08-25T08:23:47.445" v="230" actId="26606"/>
          <ac:spMkLst>
            <pc:docMk/>
            <pc:sldMk cId="0" sldId="267"/>
            <ac:spMk id="363" creationId="{00000000-0000-0000-0000-000000000000}"/>
          </ac:spMkLst>
        </pc:spChg>
        <pc:grpChg chg="add">
          <ac:chgData name="Mark Thirlwell" userId="0eea46bc-1a08-4dae-8290-d9217da89020" providerId="ADAL" clId="{A74DFD5C-A00E-4D75-B54F-AE1372332AAE}" dt="2026-08-25T13:09:05.646" v="1152" actId="26606"/>
          <ac:grpSpMkLst>
            <pc:docMk/>
            <pc:sldMk cId="0" sldId="267"/>
            <ac:grpSpMk id="5" creationId="{3A2B44F2-B13E-ED6F-9812-39C40B5C741D}"/>
          </ac:grpSpMkLst>
        </pc:grpChg>
      </pc:sldChg>
      <pc:sldChg chg="addSp delSp modSp mod modClrScheme chgLayout modNotes">
        <pc:chgData name="Mark Thirlwell" userId="0eea46bc-1a08-4dae-8290-d9217da89020" providerId="ADAL" clId="{A74DFD5C-A00E-4D75-B54F-AE1372332AAE}" dt="2026-08-25T13:20:38.940" v="1181" actId="26606"/>
        <pc:sldMkLst>
          <pc:docMk/>
          <pc:sldMk cId="0" sldId="268"/>
        </pc:sldMkLst>
        <pc:spChg chg="add">
          <ac:chgData name="Mark Thirlwell" userId="0eea46bc-1a08-4dae-8290-d9217da89020" providerId="ADAL" clId="{A74DFD5C-A00E-4D75-B54F-AE1372332AAE}" dt="2026-08-25T13:20:38.940" v="1181" actId="26606"/>
          <ac:spMkLst>
            <pc:docMk/>
            <pc:sldMk cId="0" sldId="268"/>
            <ac:spMk id="237" creationId="{00000000-0000-0000-0000-000000000000}"/>
          </ac:spMkLst>
        </pc:spChg>
        <pc:spChg chg="add">
          <ac:chgData name="Mark Thirlwell" userId="0eea46bc-1a08-4dae-8290-d9217da89020" providerId="ADAL" clId="{A74DFD5C-A00E-4D75-B54F-AE1372332AAE}" dt="2026-08-25T13:20:38.940" v="1181" actId="26606"/>
          <ac:spMkLst>
            <pc:docMk/>
            <pc:sldMk cId="0" sldId="268"/>
            <ac:spMk id="241" creationId="{00000000-0000-0000-0000-000000000000}"/>
          </ac:spMkLst>
        </pc:spChg>
        <pc:spChg chg="add">
          <ac:chgData name="Mark Thirlwell" userId="0eea46bc-1a08-4dae-8290-d9217da89020" providerId="ADAL" clId="{A74DFD5C-A00E-4D75-B54F-AE1372332AAE}" dt="2026-08-25T13:20:38.940" v="1181" actId="26606"/>
          <ac:spMkLst>
            <pc:docMk/>
            <pc:sldMk cId="0" sldId="268"/>
            <ac:spMk id="245" creationId="{00000000-0000-0000-0000-000000000000}"/>
          </ac:spMkLst>
        </pc:spChg>
        <pc:spChg chg="add">
          <ac:chgData name="Mark Thirlwell" userId="0eea46bc-1a08-4dae-8290-d9217da89020" providerId="ADAL" clId="{A74DFD5C-A00E-4D75-B54F-AE1372332AAE}" dt="2026-08-25T13:20:38.940" v="1181" actId="26606"/>
          <ac:spMkLst>
            <pc:docMk/>
            <pc:sldMk cId="0" sldId="268"/>
            <ac:spMk id="249" creationId="{00000000-0000-0000-0000-000000000000}"/>
          </ac:spMkLst>
        </pc:spChg>
        <pc:spChg chg="add">
          <ac:chgData name="Mark Thirlwell" userId="0eea46bc-1a08-4dae-8290-d9217da89020" providerId="ADAL" clId="{A74DFD5C-A00E-4D75-B54F-AE1372332AAE}" dt="2026-08-25T13:20:38.940" v="1181" actId="26606"/>
          <ac:spMkLst>
            <pc:docMk/>
            <pc:sldMk cId="0" sldId="268"/>
            <ac:spMk id="253" creationId="{00000000-0000-0000-0000-000000000000}"/>
          </ac:spMkLst>
        </pc:spChg>
        <pc:spChg chg="mod">
          <ac:chgData name="Mark Thirlwell" userId="0eea46bc-1a08-4dae-8290-d9217da89020" providerId="ADAL" clId="{A74DFD5C-A00E-4D75-B54F-AE1372332AAE}" dt="2026-08-25T08:23:47.445" v="230" actId="26606"/>
          <ac:spMkLst>
            <pc:docMk/>
            <pc:sldMk cId="0" sldId="268"/>
            <ac:spMk id="388" creationId="{00000000-0000-0000-0000-000000000000}"/>
          </ac:spMkLst>
        </pc:spChg>
      </pc:sldChg>
      <pc:sldChg chg="addSp delSp modSp mod modClrScheme chgLayout modNotes">
        <pc:chgData name="Mark Thirlwell" userId="0eea46bc-1a08-4dae-8290-d9217da89020" providerId="ADAL" clId="{A74DFD5C-A00E-4D75-B54F-AE1372332AAE}" dt="2026-08-25T13:20:38.940" v="1181" actId="26606"/>
        <pc:sldMkLst>
          <pc:docMk/>
          <pc:sldMk cId="0" sldId="269"/>
        </pc:sldMkLst>
        <pc:spChg chg="add">
          <ac:chgData name="Mark Thirlwell" userId="0eea46bc-1a08-4dae-8290-d9217da89020" providerId="ADAL" clId="{A74DFD5C-A00E-4D75-B54F-AE1372332AAE}" dt="2026-08-25T13:20:38.940" v="1181" actId="26606"/>
          <ac:spMkLst>
            <pc:docMk/>
            <pc:sldMk cId="0" sldId="269"/>
            <ac:spMk id="237" creationId="{00000000-0000-0000-0000-000000000000}"/>
          </ac:spMkLst>
        </pc:spChg>
        <pc:spChg chg="add">
          <ac:chgData name="Mark Thirlwell" userId="0eea46bc-1a08-4dae-8290-d9217da89020" providerId="ADAL" clId="{A74DFD5C-A00E-4D75-B54F-AE1372332AAE}" dt="2026-08-25T13:20:38.940" v="1181" actId="26606"/>
          <ac:spMkLst>
            <pc:docMk/>
            <pc:sldMk cId="0" sldId="269"/>
            <ac:spMk id="241" creationId="{00000000-0000-0000-0000-000000000000}"/>
          </ac:spMkLst>
        </pc:spChg>
        <pc:spChg chg="add">
          <ac:chgData name="Mark Thirlwell" userId="0eea46bc-1a08-4dae-8290-d9217da89020" providerId="ADAL" clId="{A74DFD5C-A00E-4D75-B54F-AE1372332AAE}" dt="2026-08-25T13:20:38.940" v="1181" actId="26606"/>
          <ac:spMkLst>
            <pc:docMk/>
            <pc:sldMk cId="0" sldId="269"/>
            <ac:spMk id="245" creationId="{00000000-0000-0000-0000-000000000000}"/>
          </ac:spMkLst>
        </pc:spChg>
        <pc:spChg chg="add">
          <ac:chgData name="Mark Thirlwell" userId="0eea46bc-1a08-4dae-8290-d9217da89020" providerId="ADAL" clId="{A74DFD5C-A00E-4D75-B54F-AE1372332AAE}" dt="2026-08-25T13:20:38.940" v="1181" actId="26606"/>
          <ac:spMkLst>
            <pc:docMk/>
            <pc:sldMk cId="0" sldId="269"/>
            <ac:spMk id="249" creationId="{00000000-0000-0000-0000-000000000000}"/>
          </ac:spMkLst>
        </pc:spChg>
        <pc:spChg chg="add">
          <ac:chgData name="Mark Thirlwell" userId="0eea46bc-1a08-4dae-8290-d9217da89020" providerId="ADAL" clId="{A74DFD5C-A00E-4D75-B54F-AE1372332AAE}" dt="2026-08-25T13:20:38.940" v="1181" actId="26606"/>
          <ac:spMkLst>
            <pc:docMk/>
            <pc:sldMk cId="0" sldId="269"/>
            <ac:spMk id="253" creationId="{00000000-0000-0000-0000-000000000000}"/>
          </ac:spMkLst>
        </pc:spChg>
        <pc:spChg chg="mod">
          <ac:chgData name="Mark Thirlwell" userId="0eea46bc-1a08-4dae-8290-d9217da89020" providerId="ADAL" clId="{A74DFD5C-A00E-4D75-B54F-AE1372332AAE}" dt="2026-08-25T08:23:47.445" v="230" actId="26606"/>
          <ac:spMkLst>
            <pc:docMk/>
            <pc:sldMk cId="0" sldId="269"/>
            <ac:spMk id="420" creationId="{00000000-0000-0000-0000-000000000000}"/>
          </ac:spMkLst>
        </pc:spChg>
        <pc:grpChg chg="add">
          <ac:chgData name="Mark Thirlwell" userId="0eea46bc-1a08-4dae-8290-d9217da89020" providerId="ADAL" clId="{A74DFD5C-A00E-4D75-B54F-AE1372332AAE}" dt="2026-08-25T13:20:38.940" v="1181" actId="26606"/>
          <ac:grpSpMkLst>
            <pc:docMk/>
            <pc:sldMk cId="0" sldId="269"/>
            <ac:grpSpMk id="5" creationId="{3A2B44F2-B13E-ED6F-9812-39C40B5C741D}"/>
          </ac:grpSpMkLst>
        </pc:grpChg>
      </pc:sldChg>
      <pc:sldChg chg="addSp delSp modSp mod ord modClrScheme chgLayout modNotes">
        <pc:chgData name="Mark Thirlwell" userId="0eea46bc-1a08-4dae-8290-d9217da89020" providerId="ADAL" clId="{A74DFD5C-A00E-4D75-B54F-AE1372332AAE}" dt="2026-08-25T11:11:23.681" v="855" actId="948"/>
        <pc:sldMkLst>
          <pc:docMk/>
          <pc:sldMk cId="0" sldId="270"/>
        </pc:sldMkLst>
        <pc:spChg chg="mod">
          <ac:chgData name="Mark Thirlwell" userId="0eea46bc-1a08-4dae-8290-d9217da89020" providerId="ADAL" clId="{A74DFD5C-A00E-4D75-B54F-AE1372332AAE}" dt="2026-08-25T08:23:47.445" v="230" actId="26606"/>
          <ac:spMkLst>
            <pc:docMk/>
            <pc:sldMk cId="0" sldId="270"/>
            <ac:spMk id="441" creationId="{00000000-0000-0000-0000-000000000000}"/>
          </ac:spMkLst>
        </pc:spChg>
        <pc:spChg chg="mod topLvl">
          <ac:chgData name="Mark Thirlwell" userId="0eea46bc-1a08-4dae-8290-d9217da89020" providerId="ADAL" clId="{A74DFD5C-A00E-4D75-B54F-AE1372332AAE}" dt="2026-08-25T11:08:16.705" v="826" actId="165"/>
          <ac:spMkLst>
            <pc:docMk/>
            <pc:sldMk cId="0" sldId="270"/>
            <ac:spMk id="444" creationId="{00000000-0000-0000-0000-000000000000}"/>
          </ac:spMkLst>
        </pc:spChg>
        <pc:spChg chg="mod topLvl">
          <ac:chgData name="Mark Thirlwell" userId="0eea46bc-1a08-4dae-8290-d9217da89020" providerId="ADAL" clId="{A74DFD5C-A00E-4D75-B54F-AE1372332AAE}" dt="2026-08-25T11:10:58.914" v="852" actId="948"/>
          <ac:spMkLst>
            <pc:docMk/>
            <pc:sldMk cId="0" sldId="270"/>
            <ac:spMk id="445" creationId="{00000000-0000-0000-0000-000000000000}"/>
          </ac:spMkLst>
        </pc:spChg>
        <pc:spChg chg="mod topLvl">
          <ac:chgData name="Mark Thirlwell" userId="0eea46bc-1a08-4dae-8290-d9217da89020" providerId="ADAL" clId="{A74DFD5C-A00E-4D75-B54F-AE1372332AAE}" dt="2026-08-25T11:08:25.320" v="828" actId="165"/>
          <ac:spMkLst>
            <pc:docMk/>
            <pc:sldMk cId="0" sldId="270"/>
            <ac:spMk id="448" creationId="{00000000-0000-0000-0000-000000000000}"/>
          </ac:spMkLst>
        </pc:spChg>
        <pc:spChg chg="mod topLvl">
          <ac:chgData name="Mark Thirlwell" userId="0eea46bc-1a08-4dae-8290-d9217da89020" providerId="ADAL" clId="{A74DFD5C-A00E-4D75-B54F-AE1372332AAE}" dt="2026-08-25T11:11:08.325" v="853" actId="948"/>
          <ac:spMkLst>
            <pc:docMk/>
            <pc:sldMk cId="0" sldId="270"/>
            <ac:spMk id="449" creationId="{00000000-0000-0000-0000-000000000000}"/>
          </ac:spMkLst>
        </pc:spChg>
        <pc:spChg chg="mod topLvl">
          <ac:chgData name="Mark Thirlwell" userId="0eea46bc-1a08-4dae-8290-d9217da89020" providerId="ADAL" clId="{A74DFD5C-A00E-4D75-B54F-AE1372332AAE}" dt="2026-08-25T11:08:30.647" v="830" actId="165"/>
          <ac:spMkLst>
            <pc:docMk/>
            <pc:sldMk cId="0" sldId="270"/>
            <ac:spMk id="452" creationId="{00000000-0000-0000-0000-000000000000}"/>
          </ac:spMkLst>
        </pc:spChg>
        <pc:spChg chg="mod topLvl">
          <ac:chgData name="Mark Thirlwell" userId="0eea46bc-1a08-4dae-8290-d9217da89020" providerId="ADAL" clId="{A74DFD5C-A00E-4D75-B54F-AE1372332AAE}" dt="2026-08-25T11:11:15.853" v="854" actId="948"/>
          <ac:spMkLst>
            <pc:docMk/>
            <pc:sldMk cId="0" sldId="270"/>
            <ac:spMk id="453" creationId="{00000000-0000-0000-0000-000000000000}"/>
          </ac:spMkLst>
        </pc:spChg>
        <pc:spChg chg="mod topLvl">
          <ac:chgData name="Mark Thirlwell" userId="0eea46bc-1a08-4dae-8290-d9217da89020" providerId="ADAL" clId="{A74DFD5C-A00E-4D75-B54F-AE1372332AAE}" dt="2026-08-25T11:08:35.805" v="832" actId="165"/>
          <ac:spMkLst>
            <pc:docMk/>
            <pc:sldMk cId="0" sldId="270"/>
            <ac:spMk id="456" creationId="{00000000-0000-0000-0000-000000000000}"/>
          </ac:spMkLst>
        </pc:spChg>
        <pc:spChg chg="mod topLvl">
          <ac:chgData name="Mark Thirlwell" userId="0eea46bc-1a08-4dae-8290-d9217da89020" providerId="ADAL" clId="{A74DFD5C-A00E-4D75-B54F-AE1372332AAE}" dt="2026-08-25T11:11:23.681" v="855" actId="948"/>
          <ac:spMkLst>
            <pc:docMk/>
            <pc:sldMk cId="0" sldId="270"/>
            <ac:spMk id="457" creationId="{00000000-0000-0000-0000-000000000000}"/>
          </ac:spMkLst>
        </pc:spChg>
        <pc:spChg chg="add mod">
          <ac:chgData name="Mark Thirlwell" userId="0eea46bc-1a08-4dae-8290-d9217da89020" providerId="ADAL" clId="{A74DFD5C-A00E-4D75-B54F-AE1372332AAE}" dt="2026-08-25T11:08:00.967" v="825" actId="20577"/>
          <ac:spMkLst>
            <pc:docMk/>
            <pc:sldMk cId="0" sldId="270"/>
            <ac:spMk id="458" creationId="{00000000-0000-0000-0000-000000000000}"/>
          </ac:spMkLst>
        </pc:spChg>
        <pc:spChg chg="add">
          <ac:chgData name="Mark Thirlwell" userId="0eea46bc-1a08-4dae-8290-d9217da89020" providerId="ADAL" clId="{A74DFD5C-A00E-4D75-B54F-AE1372332AAE}" dt="2026-08-25T11:06:57.929" v="822" actId="26606"/>
          <ac:spMkLst>
            <pc:docMk/>
            <pc:sldMk cId="0" sldId="270"/>
            <ac:spMk id="459" creationId="{00000000-0000-0000-0000-000000000000}"/>
          </ac:spMkLst>
        </pc:spChg>
        <pc:spChg chg="add">
          <ac:chgData name="Mark Thirlwell" userId="0eea46bc-1a08-4dae-8290-d9217da89020" providerId="ADAL" clId="{A74DFD5C-A00E-4D75-B54F-AE1372332AAE}" dt="2026-08-25T11:06:57.929" v="822" actId="26606"/>
          <ac:spMkLst>
            <pc:docMk/>
            <pc:sldMk cId="0" sldId="270"/>
            <ac:spMk id="460" creationId="{00000000-0000-0000-0000-000000000000}"/>
          </ac:spMkLst>
        </pc:spChg>
        <pc:spChg chg="add">
          <ac:chgData name="Mark Thirlwell" userId="0eea46bc-1a08-4dae-8290-d9217da89020" providerId="ADAL" clId="{A74DFD5C-A00E-4D75-B54F-AE1372332AAE}" dt="2026-08-25T11:06:57.929" v="822" actId="26606"/>
          <ac:spMkLst>
            <pc:docMk/>
            <pc:sldMk cId="0" sldId="270"/>
            <ac:spMk id="461" creationId="{00000000-0000-0000-0000-000000000000}"/>
          </ac:spMkLst>
        </pc:spChg>
      </pc:sldChg>
      <pc:sldChg chg="addSp delSp modSp mod ord modClrScheme chgLayout modNotes">
        <pc:chgData name="Mark Thirlwell" userId="0eea46bc-1a08-4dae-8290-d9217da89020" providerId="ADAL" clId="{A74DFD5C-A00E-4D75-B54F-AE1372332AAE}" dt="2026-08-25T12:25:21.458" v="1096" actId="692"/>
        <pc:sldMkLst>
          <pc:docMk/>
          <pc:sldMk cId="0" sldId="271"/>
        </pc:sldMkLst>
        <pc:spChg chg="mod">
          <ac:chgData name="Mark Thirlwell" userId="0eea46bc-1a08-4dae-8290-d9217da89020" providerId="ADAL" clId="{A74DFD5C-A00E-4D75-B54F-AE1372332AAE}" dt="2026-08-25T08:23:47.445" v="230" actId="26606"/>
          <ac:spMkLst>
            <pc:docMk/>
            <pc:sldMk cId="0" sldId="271"/>
            <ac:spMk id="466" creationId="{00000000-0000-0000-0000-000000000000}"/>
          </ac:spMkLst>
        </pc:spChg>
        <pc:spChg chg="mod topLvl">
          <ac:chgData name="Mark Thirlwell" userId="0eea46bc-1a08-4dae-8290-d9217da89020" providerId="ADAL" clId="{A74DFD5C-A00E-4D75-B54F-AE1372332AAE}" dt="2026-08-25T12:25:21.458" v="1096" actId="692"/>
          <ac:spMkLst>
            <pc:docMk/>
            <pc:sldMk cId="0" sldId="271"/>
            <ac:spMk id="470" creationId="{00000000-0000-0000-0000-000000000000}"/>
          </ac:spMkLst>
        </pc:spChg>
        <pc:spChg chg="mod topLvl">
          <ac:chgData name="Mark Thirlwell" userId="0eea46bc-1a08-4dae-8290-d9217da89020" providerId="ADAL" clId="{A74DFD5C-A00E-4D75-B54F-AE1372332AAE}" dt="2026-08-25T12:25:21.458" v="1096" actId="692"/>
          <ac:spMkLst>
            <pc:docMk/>
            <pc:sldMk cId="0" sldId="271"/>
            <ac:spMk id="474" creationId="{00000000-0000-0000-0000-000000000000}"/>
          </ac:spMkLst>
        </pc:spChg>
      </pc:sldChg>
      <pc:sldChg chg="addSp delSp modSp mod modClrScheme chgLayout modNotes">
        <pc:chgData name="Mark Thirlwell" userId="0eea46bc-1a08-4dae-8290-d9217da89020" providerId="ADAL" clId="{A74DFD5C-A00E-4D75-B54F-AE1372332AAE}" dt="2026-08-25T13:28:31.890" v="1193" actId="20577"/>
        <pc:sldMkLst>
          <pc:docMk/>
          <pc:sldMk cId="0" sldId="272"/>
        </pc:sldMkLst>
        <pc:spChg chg="add">
          <ac:chgData name="Mark Thirlwell" userId="0eea46bc-1a08-4dae-8290-d9217da89020" providerId="ADAL" clId="{A74DFD5C-A00E-4D75-B54F-AE1372332AAE}" dt="2026-08-25T13:27:56.477" v="1184" actId="26606"/>
          <ac:spMkLst>
            <pc:docMk/>
            <pc:sldMk cId="0" sldId="272"/>
            <ac:spMk id="237" creationId="{00000000-0000-0000-0000-000000000000}"/>
          </ac:spMkLst>
        </pc:spChg>
        <pc:spChg chg="add">
          <ac:chgData name="Mark Thirlwell" userId="0eea46bc-1a08-4dae-8290-d9217da89020" providerId="ADAL" clId="{A74DFD5C-A00E-4D75-B54F-AE1372332AAE}" dt="2026-08-25T13:27:56.477" v="1184" actId="26606"/>
          <ac:spMkLst>
            <pc:docMk/>
            <pc:sldMk cId="0" sldId="272"/>
            <ac:spMk id="241" creationId="{00000000-0000-0000-0000-000000000000}"/>
          </ac:spMkLst>
        </pc:spChg>
        <pc:spChg chg="add">
          <ac:chgData name="Mark Thirlwell" userId="0eea46bc-1a08-4dae-8290-d9217da89020" providerId="ADAL" clId="{A74DFD5C-A00E-4D75-B54F-AE1372332AAE}" dt="2026-08-25T13:27:56.477" v="1184" actId="26606"/>
          <ac:spMkLst>
            <pc:docMk/>
            <pc:sldMk cId="0" sldId="272"/>
            <ac:spMk id="245" creationId="{00000000-0000-0000-0000-000000000000}"/>
          </ac:spMkLst>
        </pc:spChg>
        <pc:spChg chg="add mod">
          <ac:chgData name="Mark Thirlwell" userId="0eea46bc-1a08-4dae-8290-d9217da89020" providerId="ADAL" clId="{A74DFD5C-A00E-4D75-B54F-AE1372332AAE}" dt="2026-08-25T13:28:31.890" v="1193" actId="20577"/>
          <ac:spMkLst>
            <pc:docMk/>
            <pc:sldMk cId="0" sldId="272"/>
            <ac:spMk id="249" creationId="{00000000-0000-0000-0000-000000000000}"/>
          </ac:spMkLst>
        </pc:spChg>
        <pc:spChg chg="add">
          <ac:chgData name="Mark Thirlwell" userId="0eea46bc-1a08-4dae-8290-d9217da89020" providerId="ADAL" clId="{A74DFD5C-A00E-4D75-B54F-AE1372332AAE}" dt="2026-08-25T13:27:56.477" v="1184" actId="26606"/>
          <ac:spMkLst>
            <pc:docMk/>
            <pc:sldMk cId="0" sldId="272"/>
            <ac:spMk id="253" creationId="{00000000-0000-0000-0000-000000000000}"/>
          </ac:spMkLst>
        </pc:spChg>
        <pc:spChg chg="mod">
          <ac:chgData name="Mark Thirlwell" userId="0eea46bc-1a08-4dae-8290-d9217da89020" providerId="ADAL" clId="{A74DFD5C-A00E-4D75-B54F-AE1372332AAE}" dt="2026-08-25T08:23:47.445" v="230" actId="26606"/>
          <ac:spMkLst>
            <pc:docMk/>
            <pc:sldMk cId="0" sldId="272"/>
            <ac:spMk id="483" creationId="{00000000-0000-0000-0000-000000000000}"/>
          </ac:spMkLst>
        </pc:spChg>
        <pc:grpChg chg="add">
          <ac:chgData name="Mark Thirlwell" userId="0eea46bc-1a08-4dae-8290-d9217da89020" providerId="ADAL" clId="{A74DFD5C-A00E-4D75-B54F-AE1372332AAE}" dt="2026-08-25T13:27:56.477" v="1184" actId="26606"/>
          <ac:grpSpMkLst>
            <pc:docMk/>
            <pc:sldMk cId="0" sldId="272"/>
            <ac:grpSpMk id="5" creationId="{3A2B44F2-B13E-ED6F-9812-39C40B5C741D}"/>
          </ac:grpSpMkLst>
        </pc:grpChg>
      </pc:sldChg>
      <pc:sldChg chg="addSp delSp modSp mod modClrScheme chgLayout modNotes">
        <pc:chgData name="Mark Thirlwell" userId="0eea46bc-1a08-4dae-8290-d9217da89020" providerId="ADAL" clId="{A74DFD5C-A00E-4D75-B54F-AE1372332AAE}" dt="2026-08-25T13:31:45.261" v="1196" actId="26606"/>
        <pc:sldMkLst>
          <pc:docMk/>
          <pc:sldMk cId="0" sldId="273"/>
        </pc:sldMkLst>
        <pc:spChg chg="add">
          <ac:chgData name="Mark Thirlwell" userId="0eea46bc-1a08-4dae-8290-d9217da89020" providerId="ADAL" clId="{A74DFD5C-A00E-4D75-B54F-AE1372332AAE}" dt="2026-08-25T13:31:45.261" v="1196" actId="26606"/>
          <ac:spMkLst>
            <pc:docMk/>
            <pc:sldMk cId="0" sldId="273"/>
            <ac:spMk id="470" creationId="{00000000-0000-0000-0000-000000000000}"/>
          </ac:spMkLst>
        </pc:spChg>
        <pc:spChg chg="add">
          <ac:chgData name="Mark Thirlwell" userId="0eea46bc-1a08-4dae-8290-d9217da89020" providerId="ADAL" clId="{A74DFD5C-A00E-4D75-B54F-AE1372332AAE}" dt="2026-08-25T13:31:45.261" v="1196" actId="26606"/>
          <ac:spMkLst>
            <pc:docMk/>
            <pc:sldMk cId="0" sldId="273"/>
            <ac:spMk id="474" creationId="{00000000-0000-0000-0000-000000000000}"/>
          </ac:spMkLst>
        </pc:spChg>
        <pc:spChg chg="mod">
          <ac:chgData name="Mark Thirlwell" userId="0eea46bc-1a08-4dae-8290-d9217da89020" providerId="ADAL" clId="{A74DFD5C-A00E-4D75-B54F-AE1372332AAE}" dt="2026-08-25T08:23:47.445" v="230" actId="26606"/>
          <ac:spMkLst>
            <pc:docMk/>
            <pc:sldMk cId="0" sldId="273"/>
            <ac:spMk id="508" creationId="{00000000-0000-0000-0000-000000000000}"/>
          </ac:spMkLst>
        </pc:spChg>
      </pc:sldChg>
      <pc:sldChg chg="addSp delSp modSp mod modClrScheme chgLayout modNotes">
        <pc:chgData name="Mark Thirlwell" userId="0eea46bc-1a08-4dae-8290-d9217da89020" providerId="ADAL" clId="{A74DFD5C-A00E-4D75-B54F-AE1372332AAE}" dt="2026-08-25T13:37:37.496" v="1203" actId="20577"/>
        <pc:sldMkLst>
          <pc:docMk/>
          <pc:sldMk cId="0" sldId="274"/>
        </pc:sldMkLst>
        <pc:spChg chg="add mod">
          <ac:chgData name="Mark Thirlwell" userId="0eea46bc-1a08-4dae-8290-d9217da89020" providerId="ADAL" clId="{A74DFD5C-A00E-4D75-B54F-AE1372332AAE}" dt="2026-08-25T13:37:37.496" v="1203" actId="20577"/>
          <ac:spMkLst>
            <pc:docMk/>
            <pc:sldMk cId="0" sldId="274"/>
            <ac:spMk id="237" creationId="{00000000-0000-0000-0000-000000000000}"/>
          </ac:spMkLst>
        </pc:spChg>
        <pc:spChg chg="add">
          <ac:chgData name="Mark Thirlwell" userId="0eea46bc-1a08-4dae-8290-d9217da89020" providerId="ADAL" clId="{A74DFD5C-A00E-4D75-B54F-AE1372332AAE}" dt="2026-08-25T13:36:28.215" v="1200" actId="26606"/>
          <ac:spMkLst>
            <pc:docMk/>
            <pc:sldMk cId="0" sldId="274"/>
            <ac:spMk id="241" creationId="{00000000-0000-0000-0000-000000000000}"/>
          </ac:spMkLst>
        </pc:spChg>
        <pc:spChg chg="add">
          <ac:chgData name="Mark Thirlwell" userId="0eea46bc-1a08-4dae-8290-d9217da89020" providerId="ADAL" clId="{A74DFD5C-A00E-4D75-B54F-AE1372332AAE}" dt="2026-08-25T13:36:28.215" v="1200" actId="26606"/>
          <ac:spMkLst>
            <pc:docMk/>
            <pc:sldMk cId="0" sldId="274"/>
            <ac:spMk id="245" creationId="{00000000-0000-0000-0000-000000000000}"/>
          </ac:spMkLst>
        </pc:spChg>
        <pc:spChg chg="add">
          <ac:chgData name="Mark Thirlwell" userId="0eea46bc-1a08-4dae-8290-d9217da89020" providerId="ADAL" clId="{A74DFD5C-A00E-4D75-B54F-AE1372332AAE}" dt="2026-08-25T13:36:28.215" v="1200" actId="26606"/>
          <ac:spMkLst>
            <pc:docMk/>
            <pc:sldMk cId="0" sldId="274"/>
            <ac:spMk id="249" creationId="{00000000-0000-0000-0000-000000000000}"/>
          </ac:spMkLst>
        </pc:spChg>
        <pc:spChg chg="add">
          <ac:chgData name="Mark Thirlwell" userId="0eea46bc-1a08-4dae-8290-d9217da89020" providerId="ADAL" clId="{A74DFD5C-A00E-4D75-B54F-AE1372332AAE}" dt="2026-08-25T13:36:28.215" v="1200" actId="26606"/>
          <ac:spMkLst>
            <pc:docMk/>
            <pc:sldMk cId="0" sldId="274"/>
            <ac:spMk id="253" creationId="{00000000-0000-0000-0000-000000000000}"/>
          </ac:spMkLst>
        </pc:spChg>
        <pc:spChg chg="mod">
          <ac:chgData name="Mark Thirlwell" userId="0eea46bc-1a08-4dae-8290-d9217da89020" providerId="ADAL" clId="{A74DFD5C-A00E-4D75-B54F-AE1372332AAE}" dt="2026-08-25T08:23:47.445" v="230" actId="26606"/>
          <ac:spMkLst>
            <pc:docMk/>
            <pc:sldMk cId="0" sldId="274"/>
            <ac:spMk id="525" creationId="{00000000-0000-0000-0000-000000000000}"/>
          </ac:spMkLst>
        </pc:spChg>
        <pc:grpChg chg="add">
          <ac:chgData name="Mark Thirlwell" userId="0eea46bc-1a08-4dae-8290-d9217da89020" providerId="ADAL" clId="{A74DFD5C-A00E-4D75-B54F-AE1372332AAE}" dt="2026-08-25T13:36:28.215" v="1200" actId="26606"/>
          <ac:grpSpMkLst>
            <pc:docMk/>
            <pc:sldMk cId="0" sldId="274"/>
            <ac:grpSpMk id="5" creationId="{3A2B44F2-B13E-ED6F-9812-39C40B5C741D}"/>
          </ac:grpSpMkLst>
        </pc:grpChg>
      </pc:sldChg>
      <pc:sldChg chg="addSp delSp modSp mod modClrScheme chgLayout modNotes">
        <pc:chgData name="Mark Thirlwell" userId="0eea46bc-1a08-4dae-8290-d9217da89020" providerId="ADAL" clId="{A74DFD5C-A00E-4D75-B54F-AE1372332AAE}" dt="2026-08-25T13:43:31.539" v="1218"/>
        <pc:sldMkLst>
          <pc:docMk/>
          <pc:sldMk cId="0" sldId="275"/>
        </pc:sldMkLst>
        <pc:spChg chg="mod">
          <ac:chgData name="Mark Thirlwell" userId="0eea46bc-1a08-4dae-8290-d9217da89020" providerId="ADAL" clId="{A74DFD5C-A00E-4D75-B54F-AE1372332AAE}" dt="2026-08-25T13:43:31.539" v="1218"/>
          <ac:spMkLst>
            <pc:docMk/>
            <pc:sldMk cId="0" sldId="275"/>
            <ac:spMk id="3" creationId="{02623BFC-118C-C0F2-8747-81D34091433C}"/>
          </ac:spMkLst>
        </pc:spChg>
        <pc:spChg chg="mod">
          <ac:chgData name="Mark Thirlwell" userId="0eea46bc-1a08-4dae-8290-d9217da89020" providerId="ADAL" clId="{A74DFD5C-A00E-4D75-B54F-AE1372332AAE}" dt="2026-08-25T13:43:31.539" v="1218"/>
          <ac:spMkLst>
            <pc:docMk/>
            <pc:sldMk cId="0" sldId="275"/>
            <ac:spMk id="4" creationId="{51729C4F-B91B-71E6-808B-2FF38AA558BD}"/>
          </ac:spMkLst>
        </pc:spChg>
        <pc:spChg chg="mod">
          <ac:chgData name="Mark Thirlwell" userId="0eea46bc-1a08-4dae-8290-d9217da89020" providerId="ADAL" clId="{A74DFD5C-A00E-4D75-B54F-AE1372332AAE}" dt="2026-08-25T13:43:31.539" v="1218"/>
          <ac:spMkLst>
            <pc:docMk/>
            <pc:sldMk cId="0" sldId="275"/>
            <ac:spMk id="5" creationId="{EE086D76-34A4-3898-DB3B-5A4CD68A9418}"/>
          </ac:spMkLst>
        </pc:spChg>
        <pc:spChg chg="add">
          <ac:chgData name="Mark Thirlwell" userId="0eea46bc-1a08-4dae-8290-d9217da89020" providerId="ADAL" clId="{A74DFD5C-A00E-4D75-B54F-AE1372332AAE}" dt="2026-08-25T13:41:35.368" v="1207" actId="26606"/>
          <ac:spMkLst>
            <pc:docMk/>
            <pc:sldMk cId="0" sldId="275"/>
            <ac:spMk id="237" creationId="{00000000-0000-0000-0000-000000000000}"/>
          </ac:spMkLst>
        </pc:spChg>
        <pc:spChg chg="add">
          <ac:chgData name="Mark Thirlwell" userId="0eea46bc-1a08-4dae-8290-d9217da89020" providerId="ADAL" clId="{A74DFD5C-A00E-4D75-B54F-AE1372332AAE}" dt="2026-08-25T13:41:35.368" v="1207" actId="26606"/>
          <ac:spMkLst>
            <pc:docMk/>
            <pc:sldMk cId="0" sldId="275"/>
            <ac:spMk id="241" creationId="{00000000-0000-0000-0000-000000000000}"/>
          </ac:spMkLst>
        </pc:spChg>
        <pc:spChg chg="add mod">
          <ac:chgData name="Mark Thirlwell" userId="0eea46bc-1a08-4dae-8290-d9217da89020" providerId="ADAL" clId="{A74DFD5C-A00E-4D75-B54F-AE1372332AAE}" dt="2026-08-25T13:42:55.211" v="1216"/>
          <ac:spMkLst>
            <pc:docMk/>
            <pc:sldMk cId="0" sldId="275"/>
            <ac:spMk id="245" creationId="{00000000-0000-0000-0000-000000000000}"/>
          </ac:spMkLst>
        </pc:spChg>
        <pc:spChg chg="add">
          <ac:chgData name="Mark Thirlwell" userId="0eea46bc-1a08-4dae-8290-d9217da89020" providerId="ADAL" clId="{A74DFD5C-A00E-4D75-B54F-AE1372332AAE}" dt="2026-08-25T13:41:35.368" v="1207" actId="26606"/>
          <ac:spMkLst>
            <pc:docMk/>
            <pc:sldMk cId="0" sldId="275"/>
            <ac:spMk id="249" creationId="{00000000-0000-0000-0000-000000000000}"/>
          </ac:spMkLst>
        </pc:spChg>
        <pc:spChg chg="add">
          <ac:chgData name="Mark Thirlwell" userId="0eea46bc-1a08-4dae-8290-d9217da89020" providerId="ADAL" clId="{A74DFD5C-A00E-4D75-B54F-AE1372332AAE}" dt="2026-08-25T13:41:35.368" v="1207" actId="26606"/>
          <ac:spMkLst>
            <pc:docMk/>
            <pc:sldMk cId="0" sldId="275"/>
            <ac:spMk id="253" creationId="{00000000-0000-0000-0000-000000000000}"/>
          </ac:spMkLst>
        </pc:spChg>
        <pc:spChg chg="mod">
          <ac:chgData name="Mark Thirlwell" userId="0eea46bc-1a08-4dae-8290-d9217da89020" providerId="ADAL" clId="{A74DFD5C-A00E-4D75-B54F-AE1372332AAE}" dt="2026-08-25T08:23:47.445" v="230" actId="26606"/>
          <ac:spMkLst>
            <pc:docMk/>
            <pc:sldMk cId="0" sldId="275"/>
            <ac:spMk id="546" creationId="{00000000-0000-0000-0000-000000000000}"/>
          </ac:spMkLst>
        </pc:spChg>
        <pc:grpChg chg="add mod">
          <ac:chgData name="Mark Thirlwell" userId="0eea46bc-1a08-4dae-8290-d9217da89020" providerId="ADAL" clId="{A74DFD5C-A00E-4D75-B54F-AE1372332AAE}" dt="2026-08-25T13:43:31.539" v="1218"/>
          <ac:grpSpMkLst>
            <pc:docMk/>
            <pc:sldMk cId="0" sldId="275"/>
            <ac:grpSpMk id="2" creationId="{7B81BF27-E9DA-54A0-A023-35FE8E0EE084}"/>
          </ac:grpSpMkLst>
        </pc:grpChg>
      </pc:sldChg>
      <pc:sldChg chg="addSp delSp modSp mod modClrScheme chgLayout modNotes">
        <pc:chgData name="Mark Thirlwell" userId="0eea46bc-1a08-4dae-8290-d9217da89020" providerId="ADAL" clId="{A74DFD5C-A00E-4D75-B54F-AE1372332AAE}" dt="2026-08-25T13:48:26.666" v="1228" actId="14100"/>
        <pc:sldMkLst>
          <pc:docMk/>
          <pc:sldMk cId="0" sldId="276"/>
        </pc:sldMkLst>
        <pc:spChg chg="add">
          <ac:chgData name="Mark Thirlwell" userId="0eea46bc-1a08-4dae-8290-d9217da89020" providerId="ADAL" clId="{A74DFD5C-A00E-4D75-B54F-AE1372332AAE}" dt="2026-08-25T13:47:43.565" v="1223" actId="26606"/>
          <ac:spMkLst>
            <pc:docMk/>
            <pc:sldMk cId="0" sldId="276"/>
            <ac:spMk id="237" creationId="{00000000-0000-0000-0000-000000000000}"/>
          </ac:spMkLst>
        </pc:spChg>
        <pc:spChg chg="add mod">
          <ac:chgData name="Mark Thirlwell" userId="0eea46bc-1a08-4dae-8290-d9217da89020" providerId="ADAL" clId="{A74DFD5C-A00E-4D75-B54F-AE1372332AAE}" dt="2026-08-25T13:48:26.666" v="1228" actId="14100"/>
          <ac:spMkLst>
            <pc:docMk/>
            <pc:sldMk cId="0" sldId="276"/>
            <ac:spMk id="241" creationId="{00000000-0000-0000-0000-000000000000}"/>
          </ac:spMkLst>
        </pc:spChg>
        <pc:spChg chg="add mod">
          <ac:chgData name="Mark Thirlwell" userId="0eea46bc-1a08-4dae-8290-d9217da89020" providerId="ADAL" clId="{A74DFD5C-A00E-4D75-B54F-AE1372332AAE}" dt="2026-08-25T13:48:26.666" v="1228" actId="14100"/>
          <ac:spMkLst>
            <pc:docMk/>
            <pc:sldMk cId="0" sldId="276"/>
            <ac:spMk id="245" creationId="{00000000-0000-0000-0000-000000000000}"/>
          </ac:spMkLst>
        </pc:spChg>
        <pc:spChg chg="add mod">
          <ac:chgData name="Mark Thirlwell" userId="0eea46bc-1a08-4dae-8290-d9217da89020" providerId="ADAL" clId="{A74DFD5C-A00E-4D75-B54F-AE1372332AAE}" dt="2026-08-25T13:48:26.666" v="1228" actId="14100"/>
          <ac:spMkLst>
            <pc:docMk/>
            <pc:sldMk cId="0" sldId="276"/>
            <ac:spMk id="249" creationId="{00000000-0000-0000-0000-000000000000}"/>
          </ac:spMkLst>
        </pc:spChg>
        <pc:spChg chg="add mod">
          <ac:chgData name="Mark Thirlwell" userId="0eea46bc-1a08-4dae-8290-d9217da89020" providerId="ADAL" clId="{A74DFD5C-A00E-4D75-B54F-AE1372332AAE}" dt="2026-08-25T13:48:26.666" v="1228" actId="14100"/>
          <ac:spMkLst>
            <pc:docMk/>
            <pc:sldMk cId="0" sldId="276"/>
            <ac:spMk id="253" creationId="{00000000-0000-0000-0000-000000000000}"/>
          </ac:spMkLst>
        </pc:spChg>
        <pc:spChg chg="mod">
          <ac:chgData name="Mark Thirlwell" userId="0eea46bc-1a08-4dae-8290-d9217da89020" providerId="ADAL" clId="{A74DFD5C-A00E-4D75-B54F-AE1372332AAE}" dt="2026-08-25T08:23:47.445" v="230" actId="26606"/>
          <ac:spMkLst>
            <pc:docMk/>
            <pc:sldMk cId="0" sldId="276"/>
            <ac:spMk id="572" creationId="{00000000-0000-0000-0000-000000000000}"/>
          </ac:spMkLst>
        </pc:spChg>
        <pc:grpChg chg="add">
          <ac:chgData name="Mark Thirlwell" userId="0eea46bc-1a08-4dae-8290-d9217da89020" providerId="ADAL" clId="{A74DFD5C-A00E-4D75-B54F-AE1372332AAE}" dt="2026-08-25T13:47:43.565" v="1223" actId="26606"/>
          <ac:grpSpMkLst>
            <pc:docMk/>
            <pc:sldMk cId="0" sldId="276"/>
            <ac:grpSpMk id="5" creationId="{3A2B44F2-B13E-ED6F-9812-39C40B5C741D}"/>
          </ac:grpSpMkLst>
        </pc:grpChg>
      </pc:sldChg>
      <pc:sldChg chg="addSp delSp modSp mod modClrScheme chgLayout modNotes">
        <pc:chgData name="Mark Thirlwell" userId="0eea46bc-1a08-4dae-8290-d9217da89020" providerId="ADAL" clId="{A74DFD5C-A00E-4D75-B54F-AE1372332AAE}" dt="2026-08-25T13:47:43.565" v="1223" actId="26606"/>
        <pc:sldMkLst>
          <pc:docMk/>
          <pc:sldMk cId="0" sldId="277"/>
        </pc:sldMkLst>
        <pc:spChg chg="add">
          <ac:chgData name="Mark Thirlwell" userId="0eea46bc-1a08-4dae-8290-d9217da89020" providerId="ADAL" clId="{A74DFD5C-A00E-4D75-B54F-AE1372332AAE}" dt="2026-08-25T13:47:43.565" v="1223" actId="26606"/>
          <ac:spMkLst>
            <pc:docMk/>
            <pc:sldMk cId="0" sldId="277"/>
            <ac:spMk id="237" creationId="{00000000-0000-0000-0000-000000000000}"/>
          </ac:spMkLst>
        </pc:spChg>
        <pc:spChg chg="add">
          <ac:chgData name="Mark Thirlwell" userId="0eea46bc-1a08-4dae-8290-d9217da89020" providerId="ADAL" clId="{A74DFD5C-A00E-4D75-B54F-AE1372332AAE}" dt="2026-08-25T13:47:43.565" v="1223" actId="26606"/>
          <ac:spMkLst>
            <pc:docMk/>
            <pc:sldMk cId="0" sldId="277"/>
            <ac:spMk id="241" creationId="{00000000-0000-0000-0000-000000000000}"/>
          </ac:spMkLst>
        </pc:spChg>
        <pc:spChg chg="add">
          <ac:chgData name="Mark Thirlwell" userId="0eea46bc-1a08-4dae-8290-d9217da89020" providerId="ADAL" clId="{A74DFD5C-A00E-4D75-B54F-AE1372332AAE}" dt="2026-08-25T13:47:43.565" v="1223" actId="26606"/>
          <ac:spMkLst>
            <pc:docMk/>
            <pc:sldMk cId="0" sldId="277"/>
            <ac:spMk id="245" creationId="{00000000-0000-0000-0000-000000000000}"/>
          </ac:spMkLst>
        </pc:spChg>
        <pc:spChg chg="add">
          <ac:chgData name="Mark Thirlwell" userId="0eea46bc-1a08-4dae-8290-d9217da89020" providerId="ADAL" clId="{A74DFD5C-A00E-4D75-B54F-AE1372332AAE}" dt="2026-08-25T13:47:43.565" v="1223" actId="26606"/>
          <ac:spMkLst>
            <pc:docMk/>
            <pc:sldMk cId="0" sldId="277"/>
            <ac:spMk id="249" creationId="{00000000-0000-0000-0000-000000000000}"/>
          </ac:spMkLst>
        </pc:spChg>
        <pc:spChg chg="add">
          <ac:chgData name="Mark Thirlwell" userId="0eea46bc-1a08-4dae-8290-d9217da89020" providerId="ADAL" clId="{A74DFD5C-A00E-4D75-B54F-AE1372332AAE}" dt="2026-08-25T13:47:43.565" v="1223" actId="26606"/>
          <ac:spMkLst>
            <pc:docMk/>
            <pc:sldMk cId="0" sldId="277"/>
            <ac:spMk id="253" creationId="{00000000-0000-0000-0000-000000000000}"/>
          </ac:spMkLst>
        </pc:spChg>
        <pc:spChg chg="mod">
          <ac:chgData name="Mark Thirlwell" userId="0eea46bc-1a08-4dae-8290-d9217da89020" providerId="ADAL" clId="{A74DFD5C-A00E-4D75-B54F-AE1372332AAE}" dt="2026-08-25T08:23:47.445" v="230" actId="26606"/>
          <ac:spMkLst>
            <pc:docMk/>
            <pc:sldMk cId="0" sldId="277"/>
            <ac:spMk id="594" creationId="{00000000-0000-0000-0000-000000000000}"/>
          </ac:spMkLst>
        </pc:spChg>
        <pc:grpChg chg="add">
          <ac:chgData name="Mark Thirlwell" userId="0eea46bc-1a08-4dae-8290-d9217da89020" providerId="ADAL" clId="{A74DFD5C-A00E-4D75-B54F-AE1372332AAE}" dt="2026-08-25T13:47:43.565" v="1223" actId="26606"/>
          <ac:grpSpMkLst>
            <pc:docMk/>
            <pc:sldMk cId="0" sldId="277"/>
            <ac:grpSpMk id="5" creationId="{3A2B44F2-B13E-ED6F-9812-39C40B5C741D}"/>
          </ac:grpSpMkLst>
        </pc:grpChg>
      </pc:sldChg>
      <pc:sldChg chg="addSp delSp modSp mod modClrScheme chgLayout modNotes">
        <pc:chgData name="Mark Thirlwell" userId="0eea46bc-1a08-4dae-8290-d9217da89020" providerId="ADAL" clId="{A74DFD5C-A00E-4D75-B54F-AE1372332AAE}" dt="2026-08-25T14:06:11.737" v="1348" actId="20577"/>
        <pc:sldMkLst>
          <pc:docMk/>
          <pc:sldMk cId="0" sldId="278"/>
        </pc:sldMkLst>
        <pc:spChg chg="mod">
          <ac:chgData name="Mark Thirlwell" userId="0eea46bc-1a08-4dae-8290-d9217da89020" providerId="ADAL" clId="{A74DFD5C-A00E-4D75-B54F-AE1372332AAE}" dt="2026-08-25T14:06:11.737" v="1348" actId="20577"/>
          <ac:spMkLst>
            <pc:docMk/>
            <pc:sldMk cId="0" sldId="278"/>
            <ac:spMk id="619" creationId="{00000000-0000-0000-0000-000000000000}"/>
          </ac:spMkLst>
        </pc:spChg>
        <pc:spChg chg="mod">
          <ac:chgData name="Mark Thirlwell" userId="0eea46bc-1a08-4dae-8290-d9217da89020" providerId="ADAL" clId="{A74DFD5C-A00E-4D75-B54F-AE1372332AAE}" dt="2026-08-25T13:51:46.321" v="1232" actId="26606"/>
          <ac:spMkLst>
            <pc:docMk/>
            <pc:sldMk cId="0" sldId="278"/>
            <ac:spMk id="620" creationId="{00000000-0000-0000-0000-000000000000}"/>
          </ac:spMkLst>
        </pc:spChg>
        <pc:spChg chg="add">
          <ac:chgData name="Mark Thirlwell" userId="0eea46bc-1a08-4dae-8290-d9217da89020" providerId="ADAL" clId="{A74DFD5C-A00E-4D75-B54F-AE1372332AAE}" dt="2026-08-25T13:51:46.321" v="1232" actId="26606"/>
          <ac:spMkLst>
            <pc:docMk/>
            <pc:sldMk cId="0" sldId="278"/>
            <ac:spMk id="621" creationId="{00000000-0000-0000-0000-000000000000}"/>
          </ac:spMkLst>
        </pc:spChg>
      </pc:sldChg>
      <pc:sldChg chg="addSp delSp modSp mod modClrScheme chgLayout modNotes">
        <pc:chgData name="Mark Thirlwell" userId="0eea46bc-1a08-4dae-8290-d9217da89020" providerId="ADAL" clId="{A74DFD5C-A00E-4D75-B54F-AE1372332AAE}" dt="2026-08-25T14:06:15.209" v="1350" actId="20577"/>
        <pc:sldMkLst>
          <pc:docMk/>
          <pc:sldMk cId="0" sldId="279"/>
        </pc:sldMkLst>
        <pc:spChg chg="mod">
          <ac:chgData name="Mark Thirlwell" userId="0eea46bc-1a08-4dae-8290-d9217da89020" providerId="ADAL" clId="{A74DFD5C-A00E-4D75-B54F-AE1372332AAE}" dt="2026-08-25T14:06:15.209" v="1350" actId="20577"/>
          <ac:spMkLst>
            <pc:docMk/>
            <pc:sldMk cId="0" sldId="279"/>
            <ac:spMk id="637" creationId="{00000000-0000-0000-0000-000000000000}"/>
          </ac:spMkLst>
        </pc:spChg>
        <pc:spChg chg="mod topLvl">
          <ac:chgData name="Mark Thirlwell" userId="0eea46bc-1a08-4dae-8290-d9217da89020" providerId="ADAL" clId="{A74DFD5C-A00E-4D75-B54F-AE1372332AAE}" dt="2026-08-25T14:03:03.017" v="1304" actId="1076"/>
          <ac:spMkLst>
            <pc:docMk/>
            <pc:sldMk cId="0" sldId="279"/>
            <ac:spMk id="641" creationId="{00000000-0000-0000-0000-000000000000}"/>
          </ac:spMkLst>
        </pc:spChg>
        <pc:spChg chg="mod topLvl">
          <ac:chgData name="Mark Thirlwell" userId="0eea46bc-1a08-4dae-8290-d9217da89020" providerId="ADAL" clId="{A74DFD5C-A00E-4D75-B54F-AE1372332AAE}" dt="2026-08-25T14:05:55.928" v="1346" actId="20577"/>
          <ac:spMkLst>
            <pc:docMk/>
            <pc:sldMk cId="0" sldId="279"/>
            <ac:spMk id="645" creationId="{00000000-0000-0000-0000-000000000000}"/>
          </ac:spMkLst>
        </pc:spChg>
        <pc:spChg chg="mod topLvl">
          <ac:chgData name="Mark Thirlwell" userId="0eea46bc-1a08-4dae-8290-d9217da89020" providerId="ADAL" clId="{A74DFD5C-A00E-4D75-B54F-AE1372332AAE}" dt="2026-08-25T14:05:27.952" v="1340" actId="20577"/>
          <ac:spMkLst>
            <pc:docMk/>
            <pc:sldMk cId="0" sldId="279"/>
            <ac:spMk id="649" creationId="{00000000-0000-0000-0000-000000000000}"/>
          </ac:spMkLst>
        </pc:spChg>
      </pc:sldChg>
      <pc:sldChg chg="addSp delSp modSp mod modClrScheme chgLayout modNotes">
        <pc:chgData name="Mark Thirlwell" userId="0eea46bc-1a08-4dae-8290-d9217da89020" providerId="ADAL" clId="{A74DFD5C-A00E-4D75-B54F-AE1372332AAE}" dt="2026-08-25T14:12:49.637" v="1430" actId="408"/>
        <pc:sldMkLst>
          <pc:docMk/>
          <pc:sldMk cId="0" sldId="280"/>
        </pc:sldMkLst>
        <pc:spChg chg="mod">
          <ac:chgData name="Mark Thirlwell" userId="0eea46bc-1a08-4dae-8290-d9217da89020" providerId="ADAL" clId="{A74DFD5C-A00E-4D75-B54F-AE1372332AAE}" dt="2026-08-25T08:23:47.445" v="230" actId="26606"/>
          <ac:spMkLst>
            <pc:docMk/>
            <pc:sldMk cId="0" sldId="280"/>
            <ac:spMk id="658" creationId="{00000000-0000-0000-0000-000000000000}"/>
          </ac:spMkLst>
        </pc:spChg>
        <pc:spChg chg="mod topLvl">
          <ac:chgData name="Mark Thirlwell" userId="0eea46bc-1a08-4dae-8290-d9217da89020" providerId="ADAL" clId="{A74DFD5C-A00E-4D75-B54F-AE1372332AAE}" dt="2026-08-25T14:12:19.781" v="1429" actId="3064"/>
          <ac:spMkLst>
            <pc:docMk/>
            <pc:sldMk cId="0" sldId="280"/>
            <ac:spMk id="662" creationId="{00000000-0000-0000-0000-000000000000}"/>
          </ac:spMkLst>
        </pc:spChg>
        <pc:spChg chg="mod topLvl">
          <ac:chgData name="Mark Thirlwell" userId="0eea46bc-1a08-4dae-8290-d9217da89020" providerId="ADAL" clId="{A74DFD5C-A00E-4D75-B54F-AE1372332AAE}" dt="2026-08-25T14:12:49.637" v="1430" actId="408"/>
          <ac:spMkLst>
            <pc:docMk/>
            <pc:sldMk cId="0" sldId="280"/>
            <ac:spMk id="665" creationId="{00000000-0000-0000-0000-000000000000}"/>
          </ac:spMkLst>
        </pc:spChg>
        <pc:spChg chg="mod topLvl">
          <ac:chgData name="Mark Thirlwell" userId="0eea46bc-1a08-4dae-8290-d9217da89020" providerId="ADAL" clId="{A74DFD5C-A00E-4D75-B54F-AE1372332AAE}" dt="2026-08-25T14:12:19.781" v="1429" actId="3064"/>
          <ac:spMkLst>
            <pc:docMk/>
            <pc:sldMk cId="0" sldId="280"/>
            <ac:spMk id="667" creationId="{00000000-0000-0000-0000-000000000000}"/>
          </ac:spMkLst>
        </pc:spChg>
      </pc:sldChg>
      <pc:sldChg chg="addSp delSp modSp mod modClrScheme chgLayout modNotes">
        <pc:chgData name="Mark Thirlwell" userId="0eea46bc-1a08-4dae-8290-d9217da89020" providerId="ADAL" clId="{A74DFD5C-A00E-4D75-B54F-AE1372332AAE}" dt="2026-08-25T14:16:03.185" v="1433" actId="113"/>
        <pc:sldMkLst>
          <pc:docMk/>
          <pc:sldMk cId="0" sldId="281"/>
        </pc:sldMkLst>
        <pc:spChg chg="mod">
          <ac:chgData name="Mark Thirlwell" userId="0eea46bc-1a08-4dae-8290-d9217da89020" providerId="ADAL" clId="{A74DFD5C-A00E-4D75-B54F-AE1372332AAE}" dt="2026-08-25T08:23:47.445" v="230" actId="26606"/>
          <ac:spMkLst>
            <pc:docMk/>
            <pc:sldMk cId="0" sldId="281"/>
            <ac:spMk id="676" creationId="{00000000-0000-0000-0000-000000000000}"/>
          </ac:spMkLst>
        </pc:spChg>
        <pc:spChg chg="add mod">
          <ac:chgData name="Mark Thirlwell" userId="0eea46bc-1a08-4dae-8290-d9217da89020" providerId="ADAL" clId="{A74DFD5C-A00E-4D75-B54F-AE1372332AAE}" dt="2026-08-25T14:16:03.185" v="1433" actId="113"/>
          <ac:spMkLst>
            <pc:docMk/>
            <pc:sldMk cId="0" sldId="281"/>
            <ac:spMk id="677" creationId="{00000000-0000-0000-0000-000000000000}"/>
          </ac:spMkLst>
        </pc:spChg>
        <pc:spChg chg="add">
          <ac:chgData name="Mark Thirlwell" userId="0eea46bc-1a08-4dae-8290-d9217da89020" providerId="ADAL" clId="{A74DFD5C-A00E-4D75-B54F-AE1372332AAE}" dt="2026-08-25T14:15:38.693" v="1432" actId="26606"/>
          <ac:spMkLst>
            <pc:docMk/>
            <pc:sldMk cId="0" sldId="281"/>
            <ac:spMk id="678" creationId="{00000000-0000-0000-0000-000000000000}"/>
          </ac:spMkLst>
        </pc:spChg>
        <pc:spChg chg="add">
          <ac:chgData name="Mark Thirlwell" userId="0eea46bc-1a08-4dae-8290-d9217da89020" providerId="ADAL" clId="{A74DFD5C-A00E-4D75-B54F-AE1372332AAE}" dt="2026-08-25T14:15:38.693" v="1432" actId="26606"/>
          <ac:spMkLst>
            <pc:docMk/>
            <pc:sldMk cId="0" sldId="281"/>
            <ac:spMk id="679" creationId="{00000000-0000-0000-0000-000000000000}"/>
          </ac:spMkLst>
        </pc:spChg>
      </pc:sldChg>
      <pc:sldChg chg="addSp delSp modSp mod modClrScheme chgLayout modNotes">
        <pc:chgData name="Mark Thirlwell" userId="0eea46bc-1a08-4dae-8290-d9217da89020" providerId="ADAL" clId="{A74DFD5C-A00E-4D75-B54F-AE1372332AAE}" dt="2026-08-25T14:18:31.786" v="1435" actId="26606"/>
        <pc:sldMkLst>
          <pc:docMk/>
          <pc:sldMk cId="0" sldId="282"/>
        </pc:sldMkLst>
        <pc:spChg chg="mod">
          <ac:chgData name="Mark Thirlwell" userId="0eea46bc-1a08-4dae-8290-d9217da89020" providerId="ADAL" clId="{A74DFD5C-A00E-4D75-B54F-AE1372332AAE}" dt="2026-08-25T08:23:47.445" v="230" actId="26606"/>
          <ac:spMkLst>
            <pc:docMk/>
            <pc:sldMk cId="0" sldId="282"/>
            <ac:spMk id="694" creationId="{00000000-0000-0000-0000-000000000000}"/>
          </ac:spMkLst>
        </pc:spChg>
        <pc:spChg chg="add">
          <ac:chgData name="Mark Thirlwell" userId="0eea46bc-1a08-4dae-8290-d9217da89020" providerId="ADAL" clId="{A74DFD5C-A00E-4D75-B54F-AE1372332AAE}" dt="2026-08-25T14:18:31.786" v="1435" actId="26606"/>
          <ac:spMkLst>
            <pc:docMk/>
            <pc:sldMk cId="0" sldId="282"/>
            <ac:spMk id="695" creationId="{00000000-0000-0000-0000-000000000000}"/>
          </ac:spMkLst>
        </pc:spChg>
        <pc:spChg chg="add">
          <ac:chgData name="Mark Thirlwell" userId="0eea46bc-1a08-4dae-8290-d9217da89020" providerId="ADAL" clId="{A74DFD5C-A00E-4D75-B54F-AE1372332AAE}" dt="2026-08-25T14:18:31.786" v="1435" actId="26606"/>
          <ac:spMkLst>
            <pc:docMk/>
            <pc:sldMk cId="0" sldId="282"/>
            <ac:spMk id="696" creationId="{00000000-0000-0000-0000-000000000000}"/>
          </ac:spMkLst>
        </pc:spChg>
        <pc:spChg chg="add">
          <ac:chgData name="Mark Thirlwell" userId="0eea46bc-1a08-4dae-8290-d9217da89020" providerId="ADAL" clId="{A74DFD5C-A00E-4D75-B54F-AE1372332AAE}" dt="2026-08-25T14:18:31.786" v="1435" actId="26606"/>
          <ac:spMkLst>
            <pc:docMk/>
            <pc:sldMk cId="0" sldId="282"/>
            <ac:spMk id="697" creationId="{00000000-0000-0000-0000-000000000000}"/>
          </ac:spMkLst>
        </pc:spChg>
      </pc:sldChg>
      <pc:sldChg chg="addSp delSp modSp mod modClrScheme chgLayout modNotes">
        <pc:chgData name="Mark Thirlwell" userId="0eea46bc-1a08-4dae-8290-d9217da89020" providerId="ADAL" clId="{A74DFD5C-A00E-4D75-B54F-AE1372332AAE}" dt="2026-08-25T14:18:31.786" v="1435" actId="26606"/>
        <pc:sldMkLst>
          <pc:docMk/>
          <pc:sldMk cId="0" sldId="283"/>
        </pc:sldMkLst>
        <pc:spChg chg="mod">
          <ac:chgData name="Mark Thirlwell" userId="0eea46bc-1a08-4dae-8290-d9217da89020" providerId="ADAL" clId="{A74DFD5C-A00E-4D75-B54F-AE1372332AAE}" dt="2026-08-25T08:23:47.445" v="230" actId="26606"/>
          <ac:spMkLst>
            <pc:docMk/>
            <pc:sldMk cId="0" sldId="283"/>
            <ac:spMk id="712" creationId="{00000000-0000-0000-0000-000000000000}"/>
          </ac:spMkLst>
        </pc:spChg>
        <pc:spChg chg="add">
          <ac:chgData name="Mark Thirlwell" userId="0eea46bc-1a08-4dae-8290-d9217da89020" providerId="ADAL" clId="{A74DFD5C-A00E-4D75-B54F-AE1372332AAE}" dt="2026-08-25T14:18:31.786" v="1435" actId="26606"/>
          <ac:spMkLst>
            <pc:docMk/>
            <pc:sldMk cId="0" sldId="283"/>
            <ac:spMk id="713" creationId="{00000000-0000-0000-0000-000000000000}"/>
          </ac:spMkLst>
        </pc:spChg>
        <pc:spChg chg="add">
          <ac:chgData name="Mark Thirlwell" userId="0eea46bc-1a08-4dae-8290-d9217da89020" providerId="ADAL" clId="{A74DFD5C-A00E-4D75-B54F-AE1372332AAE}" dt="2026-08-25T14:18:31.786" v="1435" actId="26606"/>
          <ac:spMkLst>
            <pc:docMk/>
            <pc:sldMk cId="0" sldId="283"/>
            <ac:spMk id="714" creationId="{00000000-0000-0000-0000-000000000000}"/>
          </ac:spMkLst>
        </pc:spChg>
        <pc:spChg chg="add">
          <ac:chgData name="Mark Thirlwell" userId="0eea46bc-1a08-4dae-8290-d9217da89020" providerId="ADAL" clId="{A74DFD5C-A00E-4D75-B54F-AE1372332AAE}" dt="2026-08-25T14:18:31.786" v="1435" actId="26606"/>
          <ac:spMkLst>
            <pc:docMk/>
            <pc:sldMk cId="0" sldId="283"/>
            <ac:spMk id="715" creationId="{00000000-0000-0000-0000-000000000000}"/>
          </ac:spMkLst>
        </pc:spChg>
      </pc:sldChg>
      <pc:sldChg chg="addSp delSp modSp mod modClrScheme chgLayout modNotes">
        <pc:chgData name="Mark Thirlwell" userId="0eea46bc-1a08-4dae-8290-d9217da89020" providerId="ADAL" clId="{A74DFD5C-A00E-4D75-B54F-AE1372332AAE}" dt="2026-08-26T07:09:20.965" v="1464" actId="255"/>
        <pc:sldMkLst>
          <pc:docMk/>
          <pc:sldMk cId="0" sldId="284"/>
        </pc:sldMkLst>
        <pc:spChg chg="mod">
          <ac:chgData name="Mark Thirlwell" userId="0eea46bc-1a08-4dae-8290-d9217da89020" providerId="ADAL" clId="{A74DFD5C-A00E-4D75-B54F-AE1372332AAE}" dt="2026-08-25T08:23:47.445" v="230" actId="26606"/>
          <ac:spMkLst>
            <pc:docMk/>
            <pc:sldMk cId="0" sldId="284"/>
            <ac:spMk id="732" creationId="{00000000-0000-0000-0000-000000000000}"/>
          </ac:spMkLst>
        </pc:spChg>
        <pc:spChg chg="add mod">
          <ac:chgData name="Mark Thirlwell" userId="0eea46bc-1a08-4dae-8290-d9217da89020" providerId="ADAL" clId="{A74DFD5C-A00E-4D75-B54F-AE1372332AAE}" dt="2026-08-26T07:09:20.965" v="1464" actId="255"/>
          <ac:spMkLst>
            <pc:docMk/>
            <pc:sldMk cId="0" sldId="284"/>
            <ac:spMk id="733" creationId="{00000000-0000-0000-0000-000000000000}"/>
          </ac:spMkLst>
        </pc:spChg>
      </pc:sldChg>
      <pc:sldChg chg="modSp add mod">
        <pc:chgData name="Mark Thirlwell" userId="0eea46bc-1a08-4dae-8290-d9217da89020" providerId="ADAL" clId="{A74DFD5C-A00E-4D75-B54F-AE1372332AAE}" dt="2026-08-25T14:36:33.908" v="1461" actId="1076"/>
        <pc:sldMkLst>
          <pc:docMk/>
          <pc:sldMk cId="944900293" sldId="285"/>
        </pc:sldMkLst>
        <pc:spChg chg="mod">
          <ac:chgData name="Mark Thirlwell" userId="0eea46bc-1a08-4dae-8290-d9217da89020" providerId="ADAL" clId="{A74DFD5C-A00E-4D75-B54F-AE1372332AAE}" dt="2026-08-25T14:36:33.908" v="1461" actId="1076"/>
          <ac:spMkLst>
            <pc:docMk/>
            <pc:sldMk cId="944900293" sldId="285"/>
            <ac:spMk id="6" creationId="{BECD6513-07FA-F738-1DDD-6805E2DA234F}"/>
          </ac:spMkLst>
        </pc:spChg>
      </pc:sldChg>
      <pc:sldChg chg="addSp delSp modSp add mod modNotesTx">
        <pc:chgData name="Mark Thirlwell" userId="0eea46bc-1a08-4dae-8290-d9217da89020" providerId="ADAL" clId="{A74DFD5C-A00E-4D75-B54F-AE1372332AAE}" dt="2026-08-25T10:42:26.339" v="710" actId="108"/>
        <pc:sldMkLst>
          <pc:docMk/>
          <pc:sldMk cId="1708094376" sldId="287"/>
        </pc:sldMkLst>
        <pc:spChg chg="add mod">
          <ac:chgData name="Mark Thirlwell" userId="0eea46bc-1a08-4dae-8290-d9217da89020" providerId="ADAL" clId="{A74DFD5C-A00E-4D75-B54F-AE1372332AAE}" dt="2026-08-25T10:42:15.829" v="705" actId="108"/>
          <ac:spMkLst>
            <pc:docMk/>
            <pc:sldMk cId="1708094376" sldId="287"/>
            <ac:spMk id="2" creationId="{34A2CF38-518C-2D11-5116-D907E678DD70}"/>
          </ac:spMkLst>
        </pc:spChg>
        <pc:spChg chg="mod">
          <ac:chgData name="Mark Thirlwell" userId="0eea46bc-1a08-4dae-8290-d9217da89020" providerId="ADAL" clId="{A74DFD5C-A00E-4D75-B54F-AE1372332AAE}" dt="2026-08-25T10:25:59.925" v="521" actId="1076"/>
          <ac:spMkLst>
            <pc:docMk/>
            <pc:sldMk cId="1708094376" sldId="287"/>
            <ac:spMk id="3" creationId="{C33C0B87-0459-1B5E-5AD5-6CF58AE8F349}"/>
          </ac:spMkLst>
        </pc:spChg>
        <pc:spChg chg="add mod">
          <ac:chgData name="Mark Thirlwell" userId="0eea46bc-1a08-4dae-8290-d9217da89020" providerId="ADAL" clId="{A74DFD5C-A00E-4D75-B54F-AE1372332AAE}" dt="2026-08-25T10:42:20.555" v="706" actId="108"/>
          <ac:spMkLst>
            <pc:docMk/>
            <pc:sldMk cId="1708094376" sldId="287"/>
            <ac:spMk id="4" creationId="{D49BFD91-CECB-3408-318B-4DF657EE6434}"/>
          </ac:spMkLst>
        </pc:spChg>
        <pc:spChg chg="add mod">
          <ac:chgData name="Mark Thirlwell" userId="0eea46bc-1a08-4dae-8290-d9217da89020" providerId="ADAL" clId="{A74DFD5C-A00E-4D75-B54F-AE1372332AAE}" dt="2026-08-25T10:42:22.546" v="707" actId="108"/>
          <ac:spMkLst>
            <pc:docMk/>
            <pc:sldMk cId="1708094376" sldId="287"/>
            <ac:spMk id="5" creationId="{6C5E6078-6575-0426-9295-33BE8767EDE8}"/>
          </ac:spMkLst>
        </pc:spChg>
        <pc:spChg chg="add mod">
          <ac:chgData name="Mark Thirlwell" userId="0eea46bc-1a08-4dae-8290-d9217da89020" providerId="ADAL" clId="{A74DFD5C-A00E-4D75-B54F-AE1372332AAE}" dt="2026-08-25T10:42:24.087" v="708" actId="108"/>
          <ac:spMkLst>
            <pc:docMk/>
            <pc:sldMk cId="1708094376" sldId="287"/>
            <ac:spMk id="6" creationId="{A62838D1-1D70-73D9-A2EF-8B80FEAA6CA8}"/>
          </ac:spMkLst>
        </pc:spChg>
        <pc:spChg chg="add mod">
          <ac:chgData name="Mark Thirlwell" userId="0eea46bc-1a08-4dae-8290-d9217da89020" providerId="ADAL" clId="{A74DFD5C-A00E-4D75-B54F-AE1372332AAE}" dt="2026-08-25T10:42:25.281" v="709" actId="108"/>
          <ac:spMkLst>
            <pc:docMk/>
            <pc:sldMk cId="1708094376" sldId="287"/>
            <ac:spMk id="7" creationId="{32DADDAA-DF18-709D-E214-98E60302A8C7}"/>
          </ac:spMkLst>
        </pc:spChg>
        <pc:spChg chg="add mod">
          <ac:chgData name="Mark Thirlwell" userId="0eea46bc-1a08-4dae-8290-d9217da89020" providerId="ADAL" clId="{A74DFD5C-A00E-4D75-B54F-AE1372332AAE}" dt="2026-08-25T10:42:26.339" v="710" actId="108"/>
          <ac:spMkLst>
            <pc:docMk/>
            <pc:sldMk cId="1708094376" sldId="287"/>
            <ac:spMk id="8" creationId="{EC56ADE3-6FC1-5A57-A8C6-0A3CE11BD578}"/>
          </ac:spMkLst>
        </pc:spChg>
        <pc:spChg chg="mod topLvl">
          <ac:chgData name="Mark Thirlwell" userId="0eea46bc-1a08-4dae-8290-d9217da89020" providerId="ADAL" clId="{A74DFD5C-A00E-4D75-B54F-AE1372332AAE}" dt="2026-08-25T09:54:25.244" v="372" actId="207"/>
          <ac:spMkLst>
            <pc:docMk/>
            <pc:sldMk cId="1708094376" sldId="287"/>
            <ac:spMk id="154" creationId="{E70FF5A7-168B-4B97-AE0A-BBFFECF51986}"/>
          </ac:spMkLst>
        </pc:spChg>
        <pc:spChg chg="mod topLvl">
          <ac:chgData name="Mark Thirlwell" userId="0eea46bc-1a08-4dae-8290-d9217da89020" providerId="ADAL" clId="{A74DFD5C-A00E-4D75-B54F-AE1372332AAE}" dt="2026-08-25T09:54:25.244" v="372" actId="207"/>
          <ac:spMkLst>
            <pc:docMk/>
            <pc:sldMk cId="1708094376" sldId="287"/>
            <ac:spMk id="155" creationId="{5FCB3221-ED6B-A556-A0DF-9B3EE06A7482}"/>
          </ac:spMkLst>
        </pc:spChg>
        <pc:spChg chg="mod topLvl">
          <ac:chgData name="Mark Thirlwell" userId="0eea46bc-1a08-4dae-8290-d9217da89020" providerId="ADAL" clId="{A74DFD5C-A00E-4D75-B54F-AE1372332AAE}" dt="2026-08-25T09:54:25.244" v="372" actId="207"/>
          <ac:spMkLst>
            <pc:docMk/>
            <pc:sldMk cId="1708094376" sldId="287"/>
            <ac:spMk id="156" creationId="{AEDFC3EA-743B-EE8B-9D70-3FCB7CCDD628}"/>
          </ac:spMkLst>
        </pc:spChg>
        <pc:spChg chg="mod topLvl">
          <ac:chgData name="Mark Thirlwell" userId="0eea46bc-1a08-4dae-8290-d9217da89020" providerId="ADAL" clId="{A74DFD5C-A00E-4D75-B54F-AE1372332AAE}" dt="2026-08-25T09:54:25.244" v="372" actId="207"/>
          <ac:spMkLst>
            <pc:docMk/>
            <pc:sldMk cId="1708094376" sldId="287"/>
            <ac:spMk id="157" creationId="{A5E5AA56-8393-3B6D-59F0-A99A3CC0DE5C}"/>
          </ac:spMkLst>
        </pc:spChg>
        <pc:spChg chg="mod topLvl">
          <ac:chgData name="Mark Thirlwell" userId="0eea46bc-1a08-4dae-8290-d9217da89020" providerId="ADAL" clId="{A74DFD5C-A00E-4D75-B54F-AE1372332AAE}" dt="2026-08-25T09:54:25.244" v="372" actId="207"/>
          <ac:spMkLst>
            <pc:docMk/>
            <pc:sldMk cId="1708094376" sldId="287"/>
            <ac:spMk id="158" creationId="{5CDF2E2D-CA35-21F5-B384-C9BF28BC5A8C}"/>
          </ac:spMkLst>
        </pc:spChg>
        <pc:spChg chg="mod topLvl">
          <ac:chgData name="Mark Thirlwell" userId="0eea46bc-1a08-4dae-8290-d9217da89020" providerId="ADAL" clId="{A74DFD5C-A00E-4D75-B54F-AE1372332AAE}" dt="2026-08-25T09:54:25.244" v="372" actId="207"/>
          <ac:spMkLst>
            <pc:docMk/>
            <pc:sldMk cId="1708094376" sldId="287"/>
            <ac:spMk id="159" creationId="{FE900345-0805-B38D-B947-549776F19131}"/>
          </ac:spMkLst>
        </pc:spChg>
        <pc:spChg chg="mod topLvl">
          <ac:chgData name="Mark Thirlwell" userId="0eea46bc-1a08-4dae-8290-d9217da89020" providerId="ADAL" clId="{A74DFD5C-A00E-4D75-B54F-AE1372332AAE}" dt="2026-08-25T09:54:25.244" v="372" actId="207"/>
          <ac:spMkLst>
            <pc:docMk/>
            <pc:sldMk cId="1708094376" sldId="287"/>
            <ac:spMk id="160" creationId="{1473B967-C862-3054-2376-5887FB7F7ACA}"/>
          </ac:spMkLst>
        </pc:spChg>
        <pc:spChg chg="mod topLvl">
          <ac:chgData name="Mark Thirlwell" userId="0eea46bc-1a08-4dae-8290-d9217da89020" providerId="ADAL" clId="{A74DFD5C-A00E-4D75-B54F-AE1372332AAE}" dt="2026-08-25T09:54:25.244" v="372" actId="207"/>
          <ac:spMkLst>
            <pc:docMk/>
            <pc:sldMk cId="1708094376" sldId="287"/>
            <ac:spMk id="161" creationId="{BDF216A4-5302-1B9E-01AD-650BCE175B4D}"/>
          </ac:spMkLst>
        </pc:spChg>
      </pc:sldChg>
      <pc:sldChg chg="addSp delSp modSp add mod">
        <pc:chgData name="Mark Thirlwell" userId="0eea46bc-1a08-4dae-8290-d9217da89020" providerId="ADAL" clId="{A74DFD5C-A00E-4D75-B54F-AE1372332AAE}" dt="2026-08-25T10:40:56.327" v="704" actId="207"/>
        <pc:sldMkLst>
          <pc:docMk/>
          <pc:sldMk cId="2422597280" sldId="288"/>
        </pc:sldMkLst>
        <pc:spChg chg="add mod">
          <ac:chgData name="Mark Thirlwell" userId="0eea46bc-1a08-4dae-8290-d9217da89020" providerId="ADAL" clId="{A74DFD5C-A00E-4D75-B54F-AE1372332AAE}" dt="2026-08-25T10:40:56.327" v="704" actId="207"/>
          <ac:spMkLst>
            <pc:docMk/>
            <pc:sldMk cId="2422597280" sldId="288"/>
            <ac:spMk id="5" creationId="{B3B59845-0677-00C1-CF5D-9623E604C599}"/>
          </ac:spMkLst>
        </pc:spChg>
        <pc:spChg chg="add mod">
          <ac:chgData name="Mark Thirlwell" userId="0eea46bc-1a08-4dae-8290-d9217da89020" providerId="ADAL" clId="{A74DFD5C-A00E-4D75-B54F-AE1372332AAE}" dt="2026-08-25T10:40:56.327" v="704" actId="207"/>
          <ac:spMkLst>
            <pc:docMk/>
            <pc:sldMk cId="2422597280" sldId="288"/>
            <ac:spMk id="6" creationId="{8446FEE4-C7BB-453D-6369-4629DC6BCD83}"/>
          </ac:spMkLst>
        </pc:spChg>
        <pc:spChg chg="add mod">
          <ac:chgData name="Mark Thirlwell" userId="0eea46bc-1a08-4dae-8290-d9217da89020" providerId="ADAL" clId="{A74DFD5C-A00E-4D75-B54F-AE1372332AAE}" dt="2026-08-25T10:40:56.327" v="704" actId="207"/>
          <ac:spMkLst>
            <pc:docMk/>
            <pc:sldMk cId="2422597280" sldId="288"/>
            <ac:spMk id="7" creationId="{BC415C40-E5A0-1144-5EC3-4ACF56FA539B}"/>
          </ac:spMkLst>
        </pc:spChg>
        <pc:spChg chg="add mod">
          <ac:chgData name="Mark Thirlwell" userId="0eea46bc-1a08-4dae-8290-d9217da89020" providerId="ADAL" clId="{A74DFD5C-A00E-4D75-B54F-AE1372332AAE}" dt="2026-08-25T10:40:56.327" v="704" actId="207"/>
          <ac:spMkLst>
            <pc:docMk/>
            <pc:sldMk cId="2422597280" sldId="288"/>
            <ac:spMk id="8" creationId="{4B65DE3F-258D-23AC-F5C1-3CB892171BE3}"/>
          </ac:spMkLst>
        </pc:spChg>
        <pc:spChg chg="mod topLvl">
          <ac:chgData name="Mark Thirlwell" userId="0eea46bc-1a08-4dae-8290-d9217da89020" providerId="ADAL" clId="{A74DFD5C-A00E-4D75-B54F-AE1372332AAE}" dt="2026-08-25T10:26:52.022" v="537" actId="1076"/>
          <ac:spMkLst>
            <pc:docMk/>
            <pc:sldMk cId="2422597280" sldId="288"/>
            <ac:spMk id="173" creationId="{C9FCF4A1-E9B8-5694-551C-54CF8AEDEAD1}"/>
          </ac:spMkLst>
        </pc:spChg>
        <pc:spChg chg="mod topLvl">
          <ac:chgData name="Mark Thirlwell" userId="0eea46bc-1a08-4dae-8290-d9217da89020" providerId="ADAL" clId="{A74DFD5C-A00E-4D75-B54F-AE1372332AAE}" dt="2026-08-25T10:35:45.343" v="686" actId="165"/>
          <ac:spMkLst>
            <pc:docMk/>
            <pc:sldMk cId="2422597280" sldId="288"/>
            <ac:spMk id="177" creationId="{3FA0AC0A-9D3C-AAFA-5C04-A141FED43BC8}"/>
          </ac:spMkLst>
        </pc:spChg>
        <pc:spChg chg="mod topLvl">
          <ac:chgData name="Mark Thirlwell" userId="0eea46bc-1a08-4dae-8290-d9217da89020" providerId="ADAL" clId="{A74DFD5C-A00E-4D75-B54F-AE1372332AAE}" dt="2026-08-25T10:35:58.625" v="688" actId="408"/>
          <ac:spMkLst>
            <pc:docMk/>
            <pc:sldMk cId="2422597280" sldId="288"/>
            <ac:spMk id="181" creationId="{7B28EC5F-1D24-17A8-2267-DC867AB2BB03}"/>
          </ac:spMkLst>
        </pc:spChg>
        <pc:spChg chg="mod topLvl">
          <ac:chgData name="Mark Thirlwell" userId="0eea46bc-1a08-4dae-8290-d9217da89020" providerId="ADAL" clId="{A74DFD5C-A00E-4D75-B54F-AE1372332AAE}" dt="2026-08-25T10:35:51.718" v="687" actId="1076"/>
          <ac:spMkLst>
            <pc:docMk/>
            <pc:sldMk cId="2422597280" sldId="288"/>
            <ac:spMk id="185" creationId="{E57C63D8-1265-869C-9F75-9D37E2B3BC1F}"/>
          </ac:spMkLst>
        </pc:spChg>
        <pc:spChg chg="mod topLvl">
          <ac:chgData name="Mark Thirlwell" userId="0eea46bc-1a08-4dae-8290-d9217da89020" providerId="ADAL" clId="{A74DFD5C-A00E-4D75-B54F-AE1372332AAE}" dt="2026-08-25T10:35:45.343" v="686" actId="165"/>
          <ac:spMkLst>
            <pc:docMk/>
            <pc:sldMk cId="2422597280" sldId="288"/>
            <ac:spMk id="189" creationId="{9E739970-B954-F664-DAD1-8AA913374182}"/>
          </ac:spMkLst>
        </pc:spChg>
        <pc:spChg chg="mod topLvl">
          <ac:chgData name="Mark Thirlwell" userId="0eea46bc-1a08-4dae-8290-d9217da89020" providerId="ADAL" clId="{A74DFD5C-A00E-4D75-B54F-AE1372332AAE}" dt="2026-08-25T10:36:05.314" v="689" actId="408"/>
          <ac:spMkLst>
            <pc:docMk/>
            <pc:sldMk cId="2422597280" sldId="288"/>
            <ac:spMk id="193" creationId="{9A094059-75F6-3E33-90D7-5453634C35DA}"/>
          </ac:spMkLst>
        </pc:spChg>
        <pc:spChg chg="mod topLvl">
          <ac:chgData name="Mark Thirlwell" userId="0eea46bc-1a08-4dae-8290-d9217da89020" providerId="ADAL" clId="{A74DFD5C-A00E-4D75-B54F-AE1372332AAE}" dt="2026-08-25T10:35:51.718" v="687" actId="1076"/>
          <ac:spMkLst>
            <pc:docMk/>
            <pc:sldMk cId="2422597280" sldId="288"/>
            <ac:spMk id="197" creationId="{4FE04EB7-E2F0-93D4-3A13-49148F9F25E3}"/>
          </ac:spMkLst>
        </pc:spChg>
      </pc:sldChg>
      <pc:sldChg chg="add modNotesTx">
        <pc:chgData name="Mark Thirlwell" userId="0eea46bc-1a08-4dae-8290-d9217da89020" providerId="ADAL" clId="{A74DFD5C-A00E-4D75-B54F-AE1372332AAE}" dt="2026-08-28T11:27:59.124" v="1465" actId="20577"/>
        <pc:sldMkLst>
          <pc:docMk/>
          <pc:sldMk cId="4152295373" sldId="290"/>
        </pc:sldMkLst>
      </pc:sldChg>
    </pc:docChg>
  </pc:docChgLst>
  <pc:docChgLst>
    <pc:chgData name="John, Catherine" userId="36b10958-3fe6-4d82-9cee-736ae9074b3f" providerId="ADAL" clId="{7CE9EBFF-1EB6-4E95-820E-35801409E55C}"/>
    <pc:docChg chg="modSld sldOrd">
      <pc:chgData name="John, Catherine" userId="36b10958-3fe6-4d82-9cee-736ae9074b3f" providerId="ADAL" clId="{7CE9EBFF-1EB6-4E95-820E-35801409E55C}" dt="2026-09-17T14:39:11.409" v="32" actId="20577"/>
      <pc:docMkLst>
        <pc:docMk/>
      </pc:docMkLst>
      <pc:sldChg chg="modNotesTx">
        <pc:chgData name="John, Catherine" userId="36b10958-3fe6-4d82-9cee-736ae9074b3f" providerId="ADAL" clId="{7CE9EBFF-1EB6-4E95-820E-35801409E55C}" dt="2026-09-17T13:31:50.069" v="6" actId="20577"/>
        <pc:sldMkLst>
          <pc:docMk/>
          <pc:sldMk cId="0" sldId="261"/>
        </pc:sldMkLst>
      </pc:sldChg>
      <pc:sldChg chg="modNotesTx">
        <pc:chgData name="John, Catherine" userId="36b10958-3fe6-4d82-9cee-736ae9074b3f" providerId="ADAL" clId="{7CE9EBFF-1EB6-4E95-820E-35801409E55C}" dt="2026-09-17T13:31:17.910" v="5" actId="20577"/>
        <pc:sldMkLst>
          <pc:docMk/>
          <pc:sldMk cId="0" sldId="262"/>
        </pc:sldMkLst>
      </pc:sldChg>
      <pc:sldChg chg="modNotesTx">
        <pc:chgData name="John, Catherine" userId="36b10958-3fe6-4d82-9cee-736ae9074b3f" providerId="ADAL" clId="{7CE9EBFF-1EB6-4E95-820E-35801409E55C}" dt="2026-09-17T13:32:05.719" v="8" actId="20577"/>
        <pc:sldMkLst>
          <pc:docMk/>
          <pc:sldMk cId="0" sldId="263"/>
        </pc:sldMkLst>
      </pc:sldChg>
      <pc:sldChg chg="modNotesTx">
        <pc:chgData name="John, Catherine" userId="36b10958-3fe6-4d82-9cee-736ae9074b3f" providerId="ADAL" clId="{7CE9EBFF-1EB6-4E95-820E-35801409E55C}" dt="2026-09-17T13:38:55.904" v="10" actId="20577"/>
        <pc:sldMkLst>
          <pc:docMk/>
          <pc:sldMk cId="0" sldId="265"/>
        </pc:sldMkLst>
      </pc:sldChg>
      <pc:sldChg chg="modNotesTx">
        <pc:chgData name="John, Catherine" userId="36b10958-3fe6-4d82-9cee-736ae9074b3f" providerId="ADAL" clId="{7CE9EBFF-1EB6-4E95-820E-35801409E55C}" dt="2026-09-17T13:40:02.811" v="11" actId="20577"/>
        <pc:sldMkLst>
          <pc:docMk/>
          <pc:sldMk cId="0" sldId="267"/>
        </pc:sldMkLst>
      </pc:sldChg>
      <pc:sldChg chg="modNotesTx">
        <pc:chgData name="John, Catherine" userId="36b10958-3fe6-4d82-9cee-736ae9074b3f" providerId="ADAL" clId="{7CE9EBFF-1EB6-4E95-820E-35801409E55C}" dt="2026-09-17T13:45:11.280" v="12" actId="20577"/>
        <pc:sldMkLst>
          <pc:docMk/>
          <pc:sldMk cId="0" sldId="269"/>
        </pc:sldMkLst>
      </pc:sldChg>
      <pc:sldChg chg="ord">
        <pc:chgData name="John, Catherine" userId="36b10958-3fe6-4d82-9cee-736ae9074b3f" providerId="ADAL" clId="{7CE9EBFF-1EB6-4E95-820E-35801409E55C}" dt="2026-09-17T13:10:20.023" v="4"/>
        <pc:sldMkLst>
          <pc:docMk/>
          <pc:sldMk cId="0" sldId="271"/>
        </pc:sldMkLst>
      </pc:sldChg>
      <pc:sldChg chg="modNotesTx">
        <pc:chgData name="John, Catherine" userId="36b10958-3fe6-4d82-9cee-736ae9074b3f" providerId="ADAL" clId="{7CE9EBFF-1EB6-4E95-820E-35801409E55C}" dt="2026-09-17T13:46:41.332" v="13" actId="20577"/>
        <pc:sldMkLst>
          <pc:docMk/>
          <pc:sldMk cId="0" sldId="273"/>
        </pc:sldMkLst>
      </pc:sldChg>
      <pc:sldChg chg="modNotesTx">
        <pc:chgData name="John, Catherine" userId="36b10958-3fe6-4d82-9cee-736ae9074b3f" providerId="ADAL" clId="{7CE9EBFF-1EB6-4E95-820E-35801409E55C}" dt="2026-09-17T13:59:51.417" v="14" actId="20577"/>
        <pc:sldMkLst>
          <pc:docMk/>
          <pc:sldMk cId="0" sldId="274"/>
        </pc:sldMkLst>
      </pc:sldChg>
      <pc:sldChg chg="modNotesTx">
        <pc:chgData name="John, Catherine" userId="36b10958-3fe6-4d82-9cee-736ae9074b3f" providerId="ADAL" clId="{7CE9EBFF-1EB6-4E95-820E-35801409E55C}" dt="2026-09-17T14:33:42.928" v="15" actId="20577"/>
        <pc:sldMkLst>
          <pc:docMk/>
          <pc:sldMk cId="0" sldId="275"/>
        </pc:sldMkLst>
      </pc:sldChg>
      <pc:sldChg chg="modNotesTx">
        <pc:chgData name="John, Catherine" userId="36b10958-3fe6-4d82-9cee-736ae9074b3f" providerId="ADAL" clId="{7CE9EBFF-1EB6-4E95-820E-35801409E55C}" dt="2026-09-17T14:34:57.071" v="16" actId="20577"/>
        <pc:sldMkLst>
          <pc:docMk/>
          <pc:sldMk cId="0" sldId="276"/>
        </pc:sldMkLst>
      </pc:sldChg>
      <pc:sldChg chg="modNotesTx">
        <pc:chgData name="John, Catherine" userId="36b10958-3fe6-4d82-9cee-736ae9074b3f" providerId="ADAL" clId="{7CE9EBFF-1EB6-4E95-820E-35801409E55C}" dt="2026-09-17T14:36:17.005" v="17" actId="20577"/>
        <pc:sldMkLst>
          <pc:docMk/>
          <pc:sldMk cId="0" sldId="277"/>
        </pc:sldMkLst>
      </pc:sldChg>
      <pc:sldChg chg="modNotesTx">
        <pc:chgData name="John, Catherine" userId="36b10958-3fe6-4d82-9cee-736ae9074b3f" providerId="ADAL" clId="{7CE9EBFF-1EB6-4E95-820E-35801409E55C}" dt="2026-09-17T14:37:52.980" v="18" actId="20577"/>
        <pc:sldMkLst>
          <pc:docMk/>
          <pc:sldMk cId="0" sldId="279"/>
        </pc:sldMkLst>
      </pc:sldChg>
      <pc:sldChg chg="modSp mod">
        <pc:chgData name="John, Catherine" userId="36b10958-3fe6-4d82-9cee-736ae9074b3f" providerId="ADAL" clId="{7CE9EBFF-1EB6-4E95-820E-35801409E55C}" dt="2026-09-17T14:38:18.575" v="20" actId="20577"/>
        <pc:sldMkLst>
          <pc:docMk/>
          <pc:sldMk cId="0" sldId="280"/>
        </pc:sldMkLst>
        <pc:spChg chg="mod">
          <ac:chgData name="John, Catherine" userId="36b10958-3fe6-4d82-9cee-736ae9074b3f" providerId="ADAL" clId="{7CE9EBFF-1EB6-4E95-820E-35801409E55C}" dt="2026-09-17T14:38:18.575" v="20" actId="20577"/>
          <ac:spMkLst>
            <pc:docMk/>
            <pc:sldMk cId="0" sldId="280"/>
            <ac:spMk id="667" creationId="{00000000-0000-0000-0000-000000000000}"/>
          </ac:spMkLst>
        </pc:spChg>
      </pc:sldChg>
      <pc:sldChg chg="modSp mod">
        <pc:chgData name="John, Catherine" userId="36b10958-3fe6-4d82-9cee-736ae9074b3f" providerId="ADAL" clId="{7CE9EBFF-1EB6-4E95-820E-35801409E55C}" dt="2026-09-17T14:38:29.924" v="22" actId="20577"/>
        <pc:sldMkLst>
          <pc:docMk/>
          <pc:sldMk cId="0" sldId="281"/>
        </pc:sldMkLst>
        <pc:spChg chg="mod">
          <ac:chgData name="John, Catherine" userId="36b10958-3fe6-4d82-9cee-736ae9074b3f" providerId="ADAL" clId="{7CE9EBFF-1EB6-4E95-820E-35801409E55C}" dt="2026-09-17T14:38:29.924" v="22" actId="20577"/>
          <ac:spMkLst>
            <pc:docMk/>
            <pc:sldMk cId="0" sldId="281"/>
            <ac:spMk id="679" creationId="{00000000-0000-0000-0000-000000000000}"/>
          </ac:spMkLst>
        </pc:spChg>
      </pc:sldChg>
      <pc:sldChg chg="modSp mod">
        <pc:chgData name="John, Catherine" userId="36b10958-3fe6-4d82-9cee-736ae9074b3f" providerId="ADAL" clId="{7CE9EBFF-1EB6-4E95-820E-35801409E55C}" dt="2026-09-17T14:38:49.897" v="24" actId="20577"/>
        <pc:sldMkLst>
          <pc:docMk/>
          <pc:sldMk cId="0" sldId="282"/>
        </pc:sldMkLst>
        <pc:spChg chg="mod">
          <ac:chgData name="John, Catherine" userId="36b10958-3fe6-4d82-9cee-736ae9074b3f" providerId="ADAL" clId="{7CE9EBFF-1EB6-4E95-820E-35801409E55C}" dt="2026-09-17T14:38:49.897" v="24" actId="20577"/>
          <ac:spMkLst>
            <pc:docMk/>
            <pc:sldMk cId="0" sldId="282"/>
            <ac:spMk id="697" creationId="{00000000-0000-0000-0000-000000000000}"/>
          </ac:spMkLst>
        </pc:spChg>
      </pc:sldChg>
      <pc:sldChg chg="modSp mod">
        <pc:chgData name="John, Catherine" userId="36b10958-3fe6-4d82-9cee-736ae9074b3f" providerId="ADAL" clId="{7CE9EBFF-1EB6-4E95-820E-35801409E55C}" dt="2026-09-17T14:39:11.409" v="32" actId="20577"/>
        <pc:sldMkLst>
          <pc:docMk/>
          <pc:sldMk cId="0" sldId="283"/>
        </pc:sldMkLst>
        <pc:spChg chg="mod">
          <ac:chgData name="John, Catherine" userId="36b10958-3fe6-4d82-9cee-736ae9074b3f" providerId="ADAL" clId="{7CE9EBFF-1EB6-4E95-820E-35801409E55C}" dt="2026-09-17T14:39:11.409" v="32" actId="20577"/>
          <ac:spMkLst>
            <pc:docMk/>
            <pc:sldMk cId="0" sldId="283"/>
            <ac:spMk id="713" creationId="{00000000-0000-0000-0000-000000000000}"/>
          </ac:spMkLst>
        </pc:spChg>
        <pc:spChg chg="mod">
          <ac:chgData name="John, Catherine" userId="36b10958-3fe6-4d82-9cee-736ae9074b3f" providerId="ADAL" clId="{7CE9EBFF-1EB6-4E95-820E-35801409E55C}" dt="2026-09-17T14:39:05.859" v="30" actId="20577"/>
          <ac:spMkLst>
            <pc:docMk/>
            <pc:sldMk cId="0" sldId="283"/>
            <ac:spMk id="714" creationId="{00000000-0000-0000-0000-000000000000}"/>
          </ac:spMkLst>
        </pc:spChg>
        <pc:spChg chg="mod">
          <ac:chgData name="John, Catherine" userId="36b10958-3fe6-4d82-9cee-736ae9074b3f" providerId="ADAL" clId="{7CE9EBFF-1EB6-4E95-820E-35801409E55C}" dt="2026-09-17T14:39:01.764" v="26" actId="20577"/>
          <ac:spMkLst>
            <pc:docMk/>
            <pc:sldMk cId="0" sldId="283"/>
            <ac:spMk id="715" creationId="{00000000-0000-0000-0000-000000000000}"/>
          </ac:spMkLst>
        </pc:spChg>
      </pc:sldChg>
      <pc:sldChg chg="modNotesTx">
        <pc:chgData name="John, Catherine" userId="36b10958-3fe6-4d82-9cee-736ae9074b3f" providerId="ADAL" clId="{7CE9EBFF-1EB6-4E95-820E-35801409E55C}" dt="2026-09-17T12:28:05.552" v="2" actId="113"/>
        <pc:sldMkLst>
          <pc:docMk/>
          <pc:sldMk cId="1708094376" sldId="287"/>
        </pc:sldMkLst>
      </pc:sldChg>
      <pc:sldChg chg="modNotesTx">
        <pc:chgData name="John, Catherine" userId="36b10958-3fe6-4d82-9cee-736ae9074b3f" providerId="ADAL" clId="{7CE9EBFF-1EB6-4E95-820E-35801409E55C}" dt="2026-09-17T13:31:54.639" v="7" actId="6549"/>
        <pc:sldMkLst>
          <pc:docMk/>
          <pc:sldMk cId="2422597280" sldId="288"/>
        </pc:sldMkLst>
      </pc:sldChg>
    </pc:docChg>
  </pc:docChgLst>
  <pc:docChgLst>
    <pc:chgData name="Williams, Sian" userId="f643701a-3517-4348-bd1c-bbad90f72c55" providerId="ADAL" clId="{66DBB4B2-6617-4A67-9DB0-51A02D214305}"/>
    <pc:docChg chg="custSel modSld modMainMaster">
      <pc:chgData name="Williams, Sian" userId="f643701a-3517-4348-bd1c-bbad90f72c55" providerId="ADAL" clId="{66DBB4B2-6617-4A67-9DB0-51A02D214305}" dt="2026-09-07T15:20:07.322" v="6" actId="1076"/>
      <pc:docMkLst>
        <pc:docMk/>
      </pc:docMkLst>
      <pc:sldChg chg="addSp modSp mod">
        <pc:chgData name="Williams, Sian" userId="f643701a-3517-4348-bd1c-bbad90f72c55" providerId="ADAL" clId="{66DBB4B2-6617-4A67-9DB0-51A02D214305}" dt="2026-09-07T15:20:07.322" v="6" actId="1076"/>
        <pc:sldMkLst>
          <pc:docMk/>
          <pc:sldMk cId="4152295373" sldId="290"/>
        </pc:sldMkLst>
        <pc:spChg chg="add mod">
          <ac:chgData name="Williams, Sian" userId="f643701a-3517-4348-bd1c-bbad90f72c55" providerId="ADAL" clId="{66DBB4B2-6617-4A67-9DB0-51A02D214305}" dt="2026-09-07T15:20:07.322" v="6" actId="1076"/>
          <ac:spMkLst>
            <pc:docMk/>
            <pc:sldMk cId="4152295373" sldId="290"/>
            <ac:spMk id="3" creationId="{93D77855-D994-7C0A-2A56-7389CA81233A}"/>
          </ac:spMkLst>
        </pc:spChg>
        <pc:spChg chg="mod">
          <ac:chgData name="Williams, Sian" userId="f643701a-3517-4348-bd1c-bbad90f72c55" providerId="ADAL" clId="{66DBB4B2-6617-4A67-9DB0-51A02D214305}" dt="2026-09-07T15:19:58.818" v="4" actId="1076"/>
          <ac:spMkLst>
            <pc:docMk/>
            <pc:sldMk cId="4152295373" sldId="290"/>
            <ac:spMk id="6" creationId="{99E1AF67-C417-4349-DE00-154203330E5B}"/>
          </ac:spMkLst>
        </pc:spChg>
      </pc:sldChg>
      <pc:sldMasterChg chg="addSp delSp mod">
        <pc:chgData name="Williams, Sian" userId="f643701a-3517-4348-bd1c-bbad90f72c55" providerId="ADAL" clId="{66DBB4B2-6617-4A67-9DB0-51A02D214305}" dt="2026-09-04T13:45:54.719" v="3" actId="22"/>
        <pc:sldMasterMkLst>
          <pc:docMk/>
          <pc:sldMasterMk cId="1695238937" sldId="2147483660"/>
        </pc:sldMasterMkLst>
        <pc:spChg chg="add">
          <ac:chgData name="Williams, Sian" userId="f643701a-3517-4348-bd1c-bbad90f72c55" providerId="ADAL" clId="{66DBB4B2-6617-4A67-9DB0-51A02D214305}" dt="2026-09-04T13:45:54.719" v="3" actId="22"/>
          <ac:spMkLst>
            <pc:docMk/>
            <pc:sldMasterMk cId="1695238937" sldId="2147483660"/>
            <ac:spMk id="5" creationId="{D129900E-F10A-9B8F-6A3F-37A1A03FF07F}"/>
          </ac:spMkLst>
        </pc:spChg>
        <pc:picChg chg="add">
          <ac:chgData name="Williams, Sian" userId="f643701a-3517-4348-bd1c-bbad90f72c55" providerId="ADAL" clId="{66DBB4B2-6617-4A67-9DB0-51A02D214305}" dt="2026-09-04T13:45:54.719" v="3" actId="22"/>
          <ac:picMkLst>
            <pc:docMk/>
            <pc:sldMasterMk cId="1695238937" sldId="2147483660"/>
            <ac:picMk id="7" creationId="{80159E1E-29E6-C55B-1F55-32FEB3598BA3}"/>
          </ac:picMkLst>
        </pc:picChg>
        <pc:picChg chg="add">
          <ac:chgData name="Williams, Sian" userId="f643701a-3517-4348-bd1c-bbad90f72c55" providerId="ADAL" clId="{66DBB4B2-6617-4A67-9DB0-51A02D214305}" dt="2026-09-04T13:45:54.719" v="3" actId="22"/>
          <ac:picMkLst>
            <pc:docMk/>
            <pc:sldMasterMk cId="1695238937" sldId="2147483660"/>
            <ac:picMk id="9" creationId="{0062A635-5D1C-1936-3840-ED731446588E}"/>
          </ac:picMkLst>
        </pc:picChg>
        <pc:picChg chg="add">
          <ac:chgData name="Williams, Sian" userId="f643701a-3517-4348-bd1c-bbad90f72c55" providerId="ADAL" clId="{66DBB4B2-6617-4A67-9DB0-51A02D214305}" dt="2026-09-04T13:45:54.719" v="3" actId="22"/>
          <ac:picMkLst>
            <pc:docMk/>
            <pc:sldMasterMk cId="1695238937" sldId="2147483660"/>
            <ac:picMk id="11" creationId="{CFE3BC64-A560-25F7-4AD0-1ECB0C461741}"/>
          </ac:picMkLst>
        </pc:pic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1911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a:extLst>
            <a:ext uri="{FF2B5EF4-FFF2-40B4-BE49-F238E27FC236}">
              <a16:creationId xmlns:a16="http://schemas.microsoft.com/office/drawing/2014/main" id="{444D0B01-773C-35E6-69BD-26676C66797C}"/>
            </a:ext>
          </a:extLst>
        </p:cNvPr>
        <p:cNvGrpSpPr/>
        <p:nvPr/>
      </p:nvGrpSpPr>
      <p:grpSpPr>
        <a:xfrm>
          <a:off x="0" y="0"/>
          <a:ext cx="0" cy="0"/>
          <a:chOff x="0" y="0"/>
          <a:chExt cx="0" cy="0"/>
        </a:xfrm>
      </p:grpSpPr>
      <p:sp>
        <p:nvSpPr>
          <p:cNvPr id="58" name="Google Shape;58;p1:notes">
            <a:extLst>
              <a:ext uri="{FF2B5EF4-FFF2-40B4-BE49-F238E27FC236}">
                <a16:creationId xmlns:a16="http://schemas.microsoft.com/office/drawing/2014/main" id="{14432EA7-77E7-173E-9455-046E6A40C64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59" name="Google Shape;59;p1:notes">
            <a:extLst>
              <a:ext uri="{FF2B5EF4-FFF2-40B4-BE49-F238E27FC236}">
                <a16:creationId xmlns:a16="http://schemas.microsoft.com/office/drawing/2014/main" id="{7D7B6615-174E-158C-F8E5-4D672872DD1F}"/>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sz="1200" dirty="0">
              <a:solidFill>
                <a:schemeClr val="dk1"/>
              </a:solidFill>
              <a:latin typeface="Arial"/>
              <a:ea typeface="Arial"/>
              <a:cs typeface="Arial"/>
              <a:sym typeface="Arial"/>
            </a:endParaRPr>
          </a:p>
        </p:txBody>
      </p:sp>
      <p:sp>
        <p:nvSpPr>
          <p:cNvPr id="60" name="Google Shape;60;p1:notes">
            <a:extLst>
              <a:ext uri="{FF2B5EF4-FFF2-40B4-BE49-F238E27FC236}">
                <a16:creationId xmlns:a16="http://schemas.microsoft.com/office/drawing/2014/main" id="{7BFF6506-C34F-5DD6-E073-EF72290A8B03}"/>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3982604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a:extLst>
            <a:ext uri="{FF2B5EF4-FFF2-40B4-BE49-F238E27FC236}">
              <a16:creationId xmlns:a16="http://schemas.microsoft.com/office/drawing/2014/main" id="{797A81E5-FAC9-A5A0-0709-8F2751852F71}"/>
            </a:ext>
          </a:extLst>
        </p:cNvPr>
        <p:cNvGrpSpPr/>
        <p:nvPr/>
      </p:nvGrpSpPr>
      <p:grpSpPr>
        <a:xfrm>
          <a:off x="0" y="0"/>
          <a:ext cx="0" cy="0"/>
          <a:chOff x="0" y="0"/>
          <a:chExt cx="0" cy="0"/>
        </a:xfrm>
      </p:grpSpPr>
      <p:sp>
        <p:nvSpPr>
          <p:cNvPr id="137" name="Google Shape;137;p4:notes">
            <a:extLst>
              <a:ext uri="{FF2B5EF4-FFF2-40B4-BE49-F238E27FC236}">
                <a16:creationId xmlns:a16="http://schemas.microsoft.com/office/drawing/2014/main" id="{038A0513-DF72-2604-25E1-A012B2527D3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rgbClr val="1D1730"/>
                </a:solidFill>
                <a:latin typeface="Arial"/>
                <a:ea typeface="Arial"/>
                <a:cs typeface="Arial"/>
                <a:sym typeface="Arial"/>
              </a:rPr>
              <a:t>Talk to students about the ‘one connected’ process. </a:t>
            </a:r>
            <a:r>
              <a:rPr lang="en-GB" sz="1100" b="0" dirty="0">
                <a:solidFill>
                  <a:srgbClr val="4B5563"/>
                </a:solidFill>
                <a:latin typeface="Arial"/>
                <a:ea typeface="Arial"/>
                <a:cs typeface="Arial"/>
                <a:sym typeface="Arial"/>
              </a:rPr>
              <a:t>Each step affects the next. Design the whole system—not isolated parts. </a:t>
            </a:r>
            <a:r>
              <a:rPr lang="en-GB" sz="1100" dirty="0">
                <a:solidFill>
                  <a:schemeClr val="dk1"/>
                </a:solidFill>
              </a:rPr>
              <a:t>Ask learners to explain what could go wrong if the order is reversed—for example, selecting an outdoor unit first and only then checking room heat loss, electrical capacity and cylinder space.</a:t>
            </a:r>
          </a:p>
          <a:p>
            <a:pPr marL="0" lvl="0" indent="0" algn="l" rtl="0">
              <a:spcBef>
                <a:spcPts val="600"/>
              </a:spcBef>
              <a:spcAft>
                <a:spcPts val="0"/>
              </a:spcAft>
              <a:buNone/>
            </a:pPr>
            <a:endParaRPr lang="en-GB" sz="1000" dirty="0">
              <a:solidFill>
                <a:srgbClr val="4B5563"/>
              </a:solidFill>
              <a:latin typeface="Arial"/>
              <a:ea typeface="Arial"/>
              <a:cs typeface="Arial"/>
              <a:sym typeface="Arial"/>
            </a:endParaRPr>
          </a:p>
          <a:p>
            <a:pPr marL="0" lvl="0" indent="0" algn="l" rtl="0">
              <a:spcBef>
                <a:spcPts val="1125"/>
              </a:spcBef>
              <a:spcAft>
                <a:spcPts val="0"/>
              </a:spcAft>
              <a:buNone/>
            </a:pPr>
            <a:r>
              <a:rPr lang="en-GB" sz="1200" b="1" i="0" dirty="0">
                <a:solidFill>
                  <a:srgbClr val="DC2626"/>
                </a:solidFill>
                <a:latin typeface="Arial"/>
                <a:ea typeface="Arial"/>
                <a:cs typeface="Arial"/>
                <a:sym typeface="Arial"/>
              </a:rPr>
              <a:t>Key risk:</a:t>
            </a:r>
            <a:r>
              <a:rPr lang="en-GB" sz="1200" i="1" dirty="0">
                <a:solidFill>
                  <a:srgbClr val="4B5563"/>
                </a:solidFill>
                <a:latin typeface="Arial"/>
                <a:ea typeface="Arial"/>
                <a:cs typeface="Arial"/>
                <a:sym typeface="Arial"/>
              </a:rPr>
              <a:t> </a:t>
            </a:r>
            <a:r>
              <a:rPr lang="en-GB" sz="1200" i="0" dirty="0">
                <a:solidFill>
                  <a:srgbClr val="4B5563"/>
                </a:solidFill>
                <a:latin typeface="Arial"/>
                <a:ea typeface="Arial"/>
                <a:cs typeface="Arial"/>
                <a:sym typeface="Arial"/>
              </a:rPr>
              <a:t>Skipping a step can lead to incorrect sizing, poor flow, or higher running costs.</a:t>
            </a:r>
            <a:endParaRPr lang="en-GB" sz="1000" i="0" dirty="0">
              <a:solidFill>
                <a:srgbClr val="4B5563"/>
              </a:solidFill>
              <a:latin typeface="Arial"/>
              <a:ea typeface="Arial"/>
              <a:cs typeface="Arial"/>
              <a:sym typeface="Arial"/>
            </a:endParaRPr>
          </a:p>
          <a:p>
            <a:pPr marL="0" lvl="0" indent="0" algn="l" rtl="0">
              <a:spcBef>
                <a:spcPts val="450"/>
              </a:spcBef>
              <a:spcAft>
                <a:spcPts val="0"/>
              </a:spcAft>
              <a:buNone/>
            </a:pPr>
            <a:r>
              <a:rPr lang="en-GB" sz="1200" b="1" dirty="0">
                <a:solidFill>
                  <a:srgbClr val="1D1730"/>
                </a:solidFill>
                <a:latin typeface="Arial"/>
                <a:ea typeface="Arial"/>
                <a:cs typeface="Arial"/>
                <a:sym typeface="Arial"/>
              </a:rPr>
              <a:t>Record the evidence: </a:t>
            </a:r>
            <a:r>
              <a:rPr lang="en-GB" sz="1200" b="0" dirty="0">
                <a:solidFill>
                  <a:srgbClr val="1D1730"/>
                </a:solidFill>
                <a:latin typeface="Arial"/>
                <a:ea typeface="Arial"/>
                <a:cs typeface="Arial"/>
                <a:sym typeface="Arial"/>
              </a:rPr>
              <a:t>S</a:t>
            </a:r>
            <a:r>
              <a:rPr lang="en-GB" sz="1200" b="0" dirty="0">
                <a:solidFill>
                  <a:srgbClr val="4B5563"/>
                </a:solidFill>
                <a:latin typeface="Arial"/>
                <a:ea typeface="Arial"/>
                <a:cs typeface="Arial"/>
                <a:sym typeface="Arial"/>
              </a:rPr>
              <a:t>urveys, calculations, choices, tests and handover.</a:t>
            </a:r>
            <a:endParaRPr lang="en-GB" sz="900" b="1" dirty="0">
              <a:solidFill>
                <a:srgbClr val="1D1730"/>
              </a:solidFill>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br>
              <a:rPr lang="en-US" b="1" dirty="0">
                <a:solidFill>
                  <a:schemeClr val="dk1"/>
                </a:solidFill>
              </a:rPr>
            </a:br>
            <a:r>
              <a:rPr lang="en-US" b="1" dirty="0">
                <a:solidFill>
                  <a:schemeClr val="dk1"/>
                </a:solidFill>
              </a:rPr>
              <a:t>Learner takeaway: </a:t>
            </a:r>
            <a:r>
              <a:rPr lang="en-US" dirty="0">
                <a:solidFill>
                  <a:schemeClr val="dk1"/>
                </a:solidFill>
              </a:rPr>
              <a:t>A low-carbon system performs well only when the full design chain is followed. Survey first, calculate before selecting, and record the evidence that supports every decision.</a:t>
            </a:r>
            <a:endParaRPr dirty="0">
              <a:solidFill>
                <a:schemeClr val="dk1"/>
              </a:solidFill>
            </a:endParaRPr>
          </a:p>
          <a:p>
            <a:pPr marL="0" lvl="0" indent="0" algn="l" rtl="0">
              <a:spcBef>
                <a:spcPts val="1200"/>
              </a:spcBef>
              <a:spcAft>
                <a:spcPts val="0"/>
              </a:spcAft>
              <a:buNone/>
            </a:pPr>
            <a:endParaRPr dirty="0"/>
          </a:p>
        </p:txBody>
      </p:sp>
      <p:sp>
        <p:nvSpPr>
          <p:cNvPr id="138" name="Google Shape;138;p4:notes">
            <a:extLst>
              <a:ext uri="{FF2B5EF4-FFF2-40B4-BE49-F238E27FC236}">
                <a16:creationId xmlns:a16="http://schemas.microsoft.com/office/drawing/2014/main" id="{C3607C20-B350-233B-FF90-19C6C835397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95564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CCA5D4B8-C53C-E8D8-A90C-D67810832FFB}"/>
            </a:ext>
          </a:extLst>
        </p:cNvPr>
        <p:cNvGrpSpPr/>
        <p:nvPr/>
      </p:nvGrpSpPr>
      <p:grpSpPr>
        <a:xfrm>
          <a:off x="0" y="0"/>
          <a:ext cx="0" cy="0"/>
          <a:chOff x="0" y="0"/>
          <a:chExt cx="0" cy="0"/>
        </a:xfrm>
      </p:grpSpPr>
      <p:sp>
        <p:nvSpPr>
          <p:cNvPr id="163" name="Google Shape;163;p5:notes">
            <a:extLst>
              <a:ext uri="{FF2B5EF4-FFF2-40B4-BE49-F238E27FC236}">
                <a16:creationId xmlns:a16="http://schemas.microsoft.com/office/drawing/2014/main" id="{7FED769C-B5F5-5D90-A9BF-60E70B103E1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Ask learners why a survey should include questions about how the household uses hot water and which rooms feel cold, rather than only measuring walls and radiators. Reinforce that a technically correct system can still fail customer expectations if occupancy, comfort needs and practical constraints are ignored.</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Survey first, select later. Accurate survey information is the foundation for heat-loss calculations, equipment sizing, safe installation, realistic cost and a system that works for the household.</a:t>
            </a:r>
            <a:endParaRPr dirty="0">
              <a:solidFill>
                <a:schemeClr val="dk1"/>
              </a:solidFill>
            </a:endParaRPr>
          </a:p>
          <a:p>
            <a:pPr marL="0" lvl="0" indent="0" algn="l" rtl="0">
              <a:spcBef>
                <a:spcPts val="1200"/>
              </a:spcBef>
              <a:spcAft>
                <a:spcPts val="0"/>
              </a:spcAft>
              <a:buNone/>
            </a:pPr>
            <a:endParaRPr dirty="0"/>
          </a:p>
        </p:txBody>
      </p:sp>
      <p:sp>
        <p:nvSpPr>
          <p:cNvPr id="164" name="Google Shape;164;p5:notes">
            <a:extLst>
              <a:ext uri="{FF2B5EF4-FFF2-40B4-BE49-F238E27FC236}">
                <a16:creationId xmlns:a16="http://schemas.microsoft.com/office/drawing/2014/main" id="{AAABB8DA-1327-2C5C-55B3-DFEE56E8143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28054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Ask learners to compare two homes with the same calculated heat loss. One has suitable radiators, a utility room for a cylinder, a clear outdoor-unit location and an unshaded south-west roof. The other has undersized emitters, limited plant space, difficult access and a heavily shaded roof. The heat pump may still be possible in both homes, but the design, cost, disruption and value of adding PV will be very different.</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Building suitability is whole-system suitability. A good design checks fabric, heat loss, emitters, hydraulics, DHW, space, access, electrical supply, outdoor siting and roof/PV potential before equipment is selected.</a:t>
            </a:r>
            <a:endParaRPr dirty="0">
              <a:solidFill>
                <a:schemeClr val="dk1"/>
              </a:solidFill>
            </a:endParaRPr>
          </a:p>
          <a:p>
            <a:pPr marL="0" lvl="0" indent="0" algn="l" rtl="0">
              <a:spcBef>
                <a:spcPts val="1200"/>
              </a:spcBef>
              <a:spcAft>
                <a:spcPts val="0"/>
              </a:spcAft>
              <a:buNone/>
            </a:pPr>
            <a:endParaRPr dirty="0"/>
          </a:p>
        </p:txBody>
      </p:sp>
      <p:sp>
        <p:nvSpPr>
          <p:cNvPr id="200" name="Google Shape;20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endParaRPr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Explain that installers should never estimate heat loss from floor area or the existing boiler size. A modern heat pump is selected using calculated building performance, not previous appliance ratings.</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1400"/>
              </a:spcBef>
              <a:spcAft>
                <a:spcPts val="0"/>
              </a:spcAft>
              <a:buClr>
                <a:schemeClr val="dk1"/>
              </a:buClr>
              <a:buSzPts val="1100"/>
              <a:buFont typeface="Arial"/>
              <a:buNone/>
            </a:pPr>
            <a:r>
              <a:rPr lang="en-US" sz="1300" b="1" dirty="0">
                <a:solidFill>
                  <a:schemeClr val="dk1"/>
                </a:solidFill>
              </a:rPr>
              <a:t>Learner takeaway</a:t>
            </a:r>
            <a:endParaRPr sz="1300"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b="1" dirty="0">
                <a:solidFill>
                  <a:schemeClr val="dk1"/>
                </a:solidFill>
              </a:rPr>
              <a:t>Every room is different. Accurate room-by-room heat-loss calculations provide the evidence needed to size the heat pump, select emitters and achieve efficient low-temperature operation.</a:t>
            </a:r>
            <a:endParaRPr b="1" dirty="0">
              <a:solidFill>
                <a:schemeClr val="dk1"/>
              </a:solidFill>
            </a:endParaRPr>
          </a:p>
          <a:p>
            <a:pPr marL="0" lvl="0" indent="0" algn="l" rtl="0">
              <a:spcBef>
                <a:spcPts val="1200"/>
              </a:spcBef>
              <a:spcAft>
                <a:spcPts val="0"/>
              </a:spcAft>
              <a:buNone/>
            </a:pPr>
            <a:endParaRPr dirty="0"/>
          </a:p>
        </p:txBody>
      </p:sp>
      <p:sp>
        <p:nvSpPr>
          <p:cNvPr id="435" name="Google Shape;43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3f4964e72fb_178_4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0" name="Google Shape;460;g3f4964e72fb_178_4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Give learners a domestic example: a home has a 100 A single-phase supply, a 7 kW EV charger, electric shower, induction hob, 3 kW immersion heater and proposed heat pump. Ask them why they cannot simply add together appliance ratings and decide the supply is unsuitable. Then explain that they must still refer the assessment to a competent electrical designer/DNO process because maximum demand, diversity, protective devices and local network capacity all matter.</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Electrical planning is more than checking whether there is a spare way in the consumer unit. Confirm the supply type, main cut-out arrangement, maximum demand, protection, isolation, earthing, cable routes and DNO requirements before selecting and installing low-carbon equipment.</a:t>
            </a:r>
            <a:endParaRPr dirty="0">
              <a:solidFill>
                <a:schemeClr val="dk1"/>
              </a:solidFill>
            </a:endParaRPr>
          </a:p>
          <a:p>
            <a:pPr marL="0" lvl="0" indent="0" algn="l" rtl="0">
              <a:spcBef>
                <a:spcPts val="1200"/>
              </a:spcBef>
              <a:spcAft>
                <a:spcPts val="0"/>
              </a:spcAft>
              <a:buNone/>
            </a:pPr>
            <a:endParaRPr dirty="0"/>
          </a:p>
        </p:txBody>
      </p:sp>
      <p:sp>
        <p:nvSpPr>
          <p:cNvPr id="228" name="Google Shape;22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Give learners a scenario: a customer wants an ASHP, 3 kW immersion heater, 7 kW EV charger, PV and battery. Ask them to identify which parts are demand loads, which may export electricity, and why one generic “DNO form” is not enough without checking the current process.</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Confirm the DNO route before installation. Heat pumps use the ENA EV/HP process; PV and batteries use G98/G99. The installer must submit accurate technical information, follow either connect-and-notify or apply-to-connect requirements, and allow time for any network upgrade.</a:t>
            </a:r>
            <a:endParaRPr dirty="0">
              <a:solidFill>
                <a:schemeClr val="dk1"/>
              </a:solidFill>
            </a:endParaRPr>
          </a:p>
          <a:p>
            <a:pPr marL="0" lvl="0" indent="0" algn="l" rtl="0">
              <a:spcBef>
                <a:spcPts val="1200"/>
              </a:spcBef>
              <a:spcAft>
                <a:spcPts val="0"/>
              </a:spcAft>
              <a:buNone/>
            </a:pPr>
            <a:endParaRPr dirty="0"/>
          </a:p>
        </p:txBody>
      </p:sp>
      <p:sp>
        <p:nvSpPr>
          <p:cNvPr id="256" name="Google Shape;25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4" name="Google Shape;28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3f4964e72fb_0_15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Ask learners to compare two proposed locations for a 250-litre cylinder: a ground-floor utility room with direct access, and a first-floor cupboard reached by a narrow staircase. Encourage them to consider not only whether the cylinder can be installed, but its full weight, floor loading, discharge route, maintenance access and eventual replacement.</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Then ask: </a:t>
            </a:r>
            <a:r>
              <a:rPr lang="en-US" i="1" dirty="0">
                <a:solidFill>
                  <a:schemeClr val="dk1"/>
                </a:solidFill>
              </a:rPr>
              <a:t>“A customer has a small garden but wants GSHP. What information is needed before deciding between horizontal loops and a borehole?”</a:t>
            </a:r>
            <a:endParaRPr i="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Space means more than footprint. Low-carbon equipment must be safely delivered, supported, connected, serviced and replaced. Check weight, structure, access, drainage, plant-room space and future maintenance before </a:t>
            </a:r>
            <a:r>
              <a:rPr lang="en-US" dirty="0" err="1">
                <a:solidFill>
                  <a:schemeClr val="dk1"/>
                </a:solidFill>
              </a:rPr>
              <a:t>finalising</a:t>
            </a:r>
            <a:r>
              <a:rPr lang="en-US" dirty="0">
                <a:solidFill>
                  <a:schemeClr val="dk1"/>
                </a:solidFill>
              </a:rPr>
              <a:t> the design.</a:t>
            </a:r>
            <a:endParaRPr dirty="0">
              <a:solidFill>
                <a:schemeClr val="dk1"/>
              </a:solidFill>
            </a:endParaRPr>
          </a:p>
        </p:txBody>
      </p:sp>
      <p:sp>
        <p:nvSpPr>
          <p:cNvPr id="312" name="Google Shape;312;g3f4964e72fb_0_15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9" name="Google Shape;329;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3f4964e72fb_110_9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400"/>
              </a:spcBef>
              <a:spcAft>
                <a:spcPts val="0"/>
              </a:spcAft>
              <a:buClr>
                <a:schemeClr val="dk1"/>
              </a:buClr>
              <a:buSzPts val="1100"/>
              <a:buFont typeface="Arial"/>
              <a:buNone/>
            </a:pPr>
            <a:r>
              <a:rPr lang="en-US" sz="1300" b="1" dirty="0">
                <a:solidFill>
                  <a:schemeClr val="dk1"/>
                </a:solidFill>
              </a:rPr>
              <a:t>Tutor note</a:t>
            </a:r>
            <a:endParaRPr sz="1300"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Ask learners:</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i="1" dirty="0">
                <a:solidFill>
                  <a:schemeClr val="dk1"/>
                </a:solidFill>
              </a:rPr>
              <a:t>"Would you choose the shortest pipe run if it placed the heat pump beneath a bedroom window with poor airflow?"</a:t>
            </a:r>
            <a:endParaRPr i="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Encourage discussion around balancing:</a:t>
            </a:r>
            <a:endParaRPr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en-US" dirty="0">
                <a:solidFill>
                  <a:schemeClr val="dk1"/>
                </a:solidFill>
              </a:rPr>
              <a:t>efficiency;</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US" dirty="0">
                <a:solidFill>
                  <a:schemeClr val="dk1"/>
                </a:solidFill>
              </a:rPr>
              <a:t>noise;</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US" dirty="0">
                <a:solidFill>
                  <a:schemeClr val="dk1"/>
                </a:solidFill>
              </a:rPr>
              <a:t>planning;</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US" dirty="0">
                <a:solidFill>
                  <a:schemeClr val="dk1"/>
                </a:solidFill>
              </a:rPr>
              <a:t>maintenance;</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US" dirty="0">
                <a:solidFill>
                  <a:schemeClr val="dk1"/>
                </a:solidFill>
              </a:rPr>
              <a:t>customer expectations;</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US" dirty="0">
                <a:solidFill>
                  <a:schemeClr val="dk1"/>
                </a:solidFill>
              </a:rPr>
              <a:t>manufacturer requirements.</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Reinforce that </a:t>
            </a:r>
            <a:r>
              <a:rPr lang="en-US" b="1" dirty="0">
                <a:solidFill>
                  <a:schemeClr val="dk1"/>
                </a:solidFill>
              </a:rPr>
              <a:t>external siting is a design decision—not simply an installation decision.</a:t>
            </a:r>
            <a:endParaRPr b="1" dirty="0">
              <a:solidFill>
                <a:schemeClr val="dk1"/>
              </a:solidFill>
            </a:endParaRPr>
          </a:p>
          <a:p>
            <a:pPr marL="0" lvl="0" indent="0" algn="l" rtl="0">
              <a:lnSpc>
                <a:spcPct val="115000"/>
              </a:lnSpc>
              <a:spcBef>
                <a:spcPts val="1400"/>
              </a:spcBef>
              <a:spcAft>
                <a:spcPts val="0"/>
              </a:spcAft>
              <a:buClr>
                <a:schemeClr val="dk1"/>
              </a:buClr>
              <a:buSzPts val="1100"/>
              <a:buFont typeface="Arial"/>
              <a:buNone/>
            </a:pPr>
            <a:r>
              <a:rPr lang="en-US" sz="1300" b="1" dirty="0">
                <a:solidFill>
                  <a:schemeClr val="dk1"/>
                </a:solidFill>
              </a:rPr>
              <a:t>Learner takeaway</a:t>
            </a:r>
            <a:endParaRPr sz="1300"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b="1" dirty="0">
                <a:solidFill>
                  <a:schemeClr val="dk1"/>
                </a:solidFill>
              </a:rPr>
              <a:t>The best location for an outdoor unit is rarely just the nearest wall.</a:t>
            </a:r>
            <a:r>
              <a:rPr lang="en-US" dirty="0">
                <a:solidFill>
                  <a:schemeClr val="dk1"/>
                </a:solidFill>
              </a:rPr>
              <a:t> External siting must satisfy manufacturer guidance, MCS requirements, Building Regulations, planning constraints and good engineering practice while ensuring unrestricted airflow, safe drainage, low noise, easy maintenance and long-term system performance.</a:t>
            </a:r>
            <a:endParaRPr dirty="0">
              <a:solidFill>
                <a:schemeClr val="dk1"/>
              </a:solidFill>
            </a:endParaRPr>
          </a:p>
        </p:txBody>
      </p:sp>
      <p:sp>
        <p:nvSpPr>
          <p:cNvPr id="357" name="Google Shape;357;g3f4964e72fb_110_9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2" name="Google Shape;38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3f4964e72fb_178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400"/>
              </a:spcBef>
              <a:spcAft>
                <a:spcPts val="0"/>
              </a:spcAft>
              <a:buClr>
                <a:schemeClr val="dk1"/>
              </a:buClr>
              <a:buSzPts val="1100"/>
              <a:buFont typeface="Arial"/>
              <a:buNone/>
            </a:pPr>
            <a:r>
              <a:rPr lang="en-US" sz="1300" b="1" dirty="0">
                <a:solidFill>
                  <a:schemeClr val="dk1"/>
                </a:solidFill>
              </a:rPr>
              <a:t>Tutor note</a:t>
            </a:r>
            <a:endParaRPr sz="1300"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Show learners two properties:</a:t>
            </a:r>
            <a:endParaRPr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en-US" dirty="0">
                <a:solidFill>
                  <a:schemeClr val="dk1"/>
                </a:solidFill>
              </a:rPr>
              <a:t>one with an unshaded south-facing roof;</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US" dirty="0">
                <a:solidFill>
                  <a:schemeClr val="dk1"/>
                </a:solidFill>
              </a:rPr>
              <a:t>one with a heavily shaded north-facing roof.</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Ask:</a:t>
            </a:r>
            <a:endParaRPr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b="1" dirty="0">
                <a:solidFill>
                  <a:schemeClr val="dk1"/>
                </a:solidFill>
              </a:rPr>
              <a:t>Would both properties justify the same PV design?</a:t>
            </a:r>
            <a:endParaRPr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Then ask:</a:t>
            </a:r>
            <a:endParaRPr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b="1" dirty="0">
                <a:solidFill>
                  <a:schemeClr val="dk1"/>
                </a:solidFill>
              </a:rPr>
              <a:t>Should either property's heat pump be made smaller because solar PV is being installed?</a:t>
            </a:r>
            <a:endParaRPr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Use this to reinforce that solar technologies improve annual efficiency and reduce running costs, but </a:t>
            </a:r>
            <a:r>
              <a:rPr lang="en-US" b="1" dirty="0">
                <a:solidFill>
                  <a:schemeClr val="dk1"/>
                </a:solidFill>
              </a:rPr>
              <a:t>they do not reduce the design heat load used for heat-pump sizing</a:t>
            </a:r>
            <a:r>
              <a:rPr lang="en-US" dirty="0">
                <a:solidFill>
                  <a:schemeClr val="dk1"/>
                </a:solidFill>
              </a:rPr>
              <a:t>.</a:t>
            </a:r>
            <a:endParaRPr dirty="0">
              <a:solidFill>
                <a:schemeClr val="dk1"/>
              </a:solidFill>
            </a:endParaRPr>
          </a:p>
          <a:p>
            <a:pPr marL="0" lvl="0" indent="0" algn="l" rtl="0">
              <a:lnSpc>
                <a:spcPct val="115000"/>
              </a:lnSpc>
              <a:spcBef>
                <a:spcPts val="1400"/>
              </a:spcBef>
              <a:spcAft>
                <a:spcPts val="0"/>
              </a:spcAft>
              <a:buClr>
                <a:schemeClr val="dk1"/>
              </a:buClr>
              <a:buSzPts val="1100"/>
              <a:buFont typeface="Arial"/>
              <a:buNone/>
            </a:pPr>
            <a:r>
              <a:rPr lang="en-US" sz="1300" b="1" dirty="0">
                <a:solidFill>
                  <a:schemeClr val="dk1"/>
                </a:solidFill>
              </a:rPr>
              <a:t>Learner takeaway</a:t>
            </a:r>
            <a:endParaRPr sz="1300"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b="1" dirty="0">
                <a:solidFill>
                  <a:schemeClr val="dk1"/>
                </a:solidFill>
              </a:rPr>
              <a:t>A good solar survey is about much more than roof direction.</a:t>
            </a:r>
            <a:r>
              <a:rPr lang="en-US" dirty="0">
                <a:solidFill>
                  <a:schemeClr val="dk1"/>
                </a:solidFill>
              </a:rPr>
              <a:t> Assess orientation, pitch, shading, structure, usable area, cable routes, future maintenance and integration with the heat pump. Solar PV and solar thermal can significantly improve annual energy performance, but the heat pump must always be sized using the property's calculated design heat loss and verified manufacturer performance data.</a:t>
            </a:r>
            <a:endParaRPr dirty="0">
              <a:solidFill>
                <a:schemeClr val="dk1"/>
              </a:solidFill>
            </a:endParaRPr>
          </a:p>
        </p:txBody>
      </p:sp>
      <p:sp>
        <p:nvSpPr>
          <p:cNvPr id="414" name="Google Shape;414;g3f4964e72fb_178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7" name="Google Shape;477;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g3f4964e72fb_178_7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400"/>
              </a:spcBef>
              <a:spcAft>
                <a:spcPts val="0"/>
              </a:spcAft>
              <a:buClr>
                <a:schemeClr val="dk1"/>
              </a:buClr>
              <a:buSzPts val="1100"/>
              <a:buFont typeface="Arial"/>
              <a:buNone/>
            </a:pPr>
            <a:r>
              <a:rPr lang="en-US" sz="1300" b="1" dirty="0">
                <a:solidFill>
                  <a:schemeClr val="dk1"/>
                </a:solidFill>
              </a:rPr>
              <a:t>Tutor note</a:t>
            </a:r>
            <a:endParaRPr sz="1300"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Explain that </a:t>
            </a:r>
            <a:r>
              <a:rPr lang="en-US" b="1" dirty="0">
                <a:solidFill>
                  <a:schemeClr val="dk1"/>
                </a:solidFill>
              </a:rPr>
              <a:t>heat demand (kW)</a:t>
            </a:r>
            <a:r>
              <a:rPr lang="en-US" dirty="0">
                <a:solidFill>
                  <a:schemeClr val="dk1"/>
                </a:solidFill>
              </a:rPr>
              <a:t> and </a:t>
            </a:r>
            <a:r>
              <a:rPr lang="en-US" b="1" dirty="0">
                <a:solidFill>
                  <a:schemeClr val="dk1"/>
                </a:solidFill>
              </a:rPr>
              <a:t>system water volume (</a:t>
            </a:r>
            <a:r>
              <a:rPr lang="en-US" b="1" dirty="0" err="1">
                <a:solidFill>
                  <a:schemeClr val="dk1"/>
                </a:solidFill>
              </a:rPr>
              <a:t>litres</a:t>
            </a:r>
            <a:r>
              <a:rPr lang="en-US" b="1" dirty="0">
                <a:solidFill>
                  <a:schemeClr val="dk1"/>
                </a:solidFill>
              </a:rPr>
              <a:t>)</a:t>
            </a:r>
            <a:r>
              <a:rPr lang="en-US" dirty="0">
                <a:solidFill>
                  <a:schemeClr val="dk1"/>
                </a:solidFill>
              </a:rPr>
              <a:t> are two different design considerations.</a:t>
            </a:r>
            <a:endParaRPr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en-US" dirty="0">
                <a:solidFill>
                  <a:schemeClr val="dk1"/>
                </a:solidFill>
              </a:rPr>
              <a:t>Heat loss determines </a:t>
            </a:r>
            <a:r>
              <a:rPr lang="en-US" b="1" dirty="0">
                <a:solidFill>
                  <a:schemeClr val="dk1"/>
                </a:solidFill>
              </a:rPr>
              <a:t>how much heat</a:t>
            </a:r>
            <a:r>
              <a:rPr lang="en-US" dirty="0">
                <a:solidFill>
                  <a:schemeClr val="dk1"/>
                </a:solidFill>
              </a:rPr>
              <a:t> the building needs.</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US" dirty="0">
                <a:solidFill>
                  <a:schemeClr val="dk1"/>
                </a:solidFill>
              </a:rPr>
              <a:t>Water volume determines </a:t>
            </a:r>
            <a:r>
              <a:rPr lang="en-US" b="1" dirty="0">
                <a:solidFill>
                  <a:schemeClr val="dk1"/>
                </a:solidFill>
              </a:rPr>
              <a:t>how effectively the heat pump can deliver that heat</a:t>
            </a:r>
            <a:r>
              <a:rPr lang="en-US" dirty="0">
                <a:solidFill>
                  <a:schemeClr val="dk1"/>
                </a:solidFill>
              </a:rPr>
              <a:t>.</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A system can have the correct heat pump but still perform poorly if the hydraulic volume is insufficient.</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1400"/>
              </a:spcBef>
              <a:spcAft>
                <a:spcPts val="0"/>
              </a:spcAft>
              <a:buClr>
                <a:schemeClr val="dk1"/>
              </a:buClr>
              <a:buSzPts val="1100"/>
              <a:buFont typeface="Arial"/>
              <a:buNone/>
            </a:pPr>
            <a:r>
              <a:rPr lang="en-US" sz="1300" b="1" dirty="0">
                <a:solidFill>
                  <a:schemeClr val="dk1"/>
                </a:solidFill>
              </a:rPr>
              <a:t>Learner takeaway</a:t>
            </a:r>
            <a:endParaRPr sz="1300"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b="1" dirty="0">
                <a:solidFill>
                  <a:schemeClr val="dk1"/>
                </a:solidFill>
              </a:rPr>
              <a:t>The space-heating requirement is more than just the building's heat loss. Designers must calculate the total heating demand, confirm adequate system water volume, and ensure the hydraulic system, emitters and heat pump work together to provide efficient, reliable low-temperature heating.</a:t>
            </a:r>
            <a:endParaRPr b="1" dirty="0">
              <a:solidFill>
                <a:schemeClr val="dk1"/>
              </a:solidFill>
            </a:endParaRPr>
          </a:p>
        </p:txBody>
      </p:sp>
      <p:sp>
        <p:nvSpPr>
          <p:cNvPr id="502" name="Google Shape;502;g3f4964e72fb_178_7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Show learners two manufacturer performance tables for an </a:t>
            </a:r>
            <a:r>
              <a:rPr lang="en-US" b="1" dirty="0">
                <a:solidFill>
                  <a:schemeClr val="dk1"/>
                </a:solidFill>
              </a:rPr>
              <a:t>8 kW nominal heat pump</a:t>
            </a:r>
            <a:r>
              <a:rPr lang="en-US" dirty="0">
                <a:solidFill>
                  <a:schemeClr val="dk1"/>
                </a:solidFill>
              </a:rPr>
              <a:t>. One delivers </a:t>
            </a:r>
            <a:r>
              <a:rPr lang="en-US" b="1" dirty="0">
                <a:solidFill>
                  <a:schemeClr val="dk1"/>
                </a:solidFill>
              </a:rPr>
              <a:t>8.0 kW at A7/W35</a:t>
            </a:r>
            <a:r>
              <a:rPr lang="en-US" dirty="0">
                <a:solidFill>
                  <a:schemeClr val="dk1"/>
                </a:solidFill>
              </a:rPr>
              <a:t>, but only </a:t>
            </a:r>
            <a:r>
              <a:rPr lang="en-US" b="1" dirty="0">
                <a:solidFill>
                  <a:schemeClr val="dk1"/>
                </a:solidFill>
              </a:rPr>
              <a:t>6.7 kW at A-3/W45</a:t>
            </a:r>
            <a:r>
              <a:rPr lang="en-US" dirty="0">
                <a:solidFill>
                  <a:schemeClr val="dk1"/>
                </a:solidFill>
              </a:rPr>
              <a:t>. Ask:</a:t>
            </a:r>
            <a:endParaRPr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b="1" dirty="0">
                <a:solidFill>
                  <a:schemeClr val="dk1"/>
                </a:solidFill>
              </a:rPr>
              <a:t>"Would this unit still be suitable for a property with a calculated design heat loss of 7.2 kW?"</a:t>
            </a:r>
            <a:endParaRPr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This demonstrates why </a:t>
            </a:r>
            <a:r>
              <a:rPr lang="en-US" b="1" dirty="0">
                <a:solidFill>
                  <a:schemeClr val="dk1"/>
                </a:solidFill>
              </a:rPr>
              <a:t>manufacturer performance at the actual design conditions</a:t>
            </a:r>
            <a:r>
              <a:rPr lang="en-US" dirty="0">
                <a:solidFill>
                  <a:schemeClr val="dk1"/>
                </a:solidFill>
              </a:rPr>
              <a:t> is far more important than the model name or nominal output.</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1400"/>
              </a:spcBef>
              <a:spcAft>
                <a:spcPts val="0"/>
              </a:spcAft>
              <a:buClr>
                <a:schemeClr val="dk1"/>
              </a:buClr>
              <a:buSzPts val="1100"/>
              <a:buFont typeface="Arial"/>
              <a:buNone/>
            </a:pPr>
            <a:r>
              <a:rPr lang="en-US" sz="1300" b="1" dirty="0">
                <a:solidFill>
                  <a:schemeClr val="dk1"/>
                </a:solidFill>
              </a:rPr>
              <a:t>Learner takeaway</a:t>
            </a:r>
            <a:endParaRPr sz="1300"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b="1" dirty="0">
                <a:solidFill>
                  <a:schemeClr val="dk1"/>
                </a:solidFill>
              </a:rPr>
              <a:t>Heat pumps are selected using engineering evidence—not assumptions.</a:t>
            </a:r>
            <a:r>
              <a:rPr lang="en-US" dirty="0">
                <a:solidFill>
                  <a:schemeClr val="dk1"/>
                </a:solidFill>
              </a:rPr>
              <a:t> Always choose the heat pump using the calculated design heat loss, local design temperatures, required flow temperature and verified manufacturer performance data to ensure efficient, reliable and compliant system operation.</a:t>
            </a:r>
            <a:endParaRPr dirty="0">
              <a:solidFill>
                <a:schemeClr val="dk1"/>
              </a:solidFill>
            </a:endParaRPr>
          </a:p>
        </p:txBody>
      </p:sp>
      <p:sp>
        <p:nvSpPr>
          <p:cNvPr id="519" name="Google Shape;519;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400"/>
              </a:spcBef>
              <a:spcAft>
                <a:spcPts val="0"/>
              </a:spcAft>
              <a:buClr>
                <a:schemeClr val="dk1"/>
              </a:buClr>
              <a:buSzPts val="1100"/>
              <a:buFont typeface="Arial"/>
              <a:buNone/>
            </a:pPr>
            <a:r>
              <a:rPr lang="en-US" sz="1300" b="1" dirty="0">
                <a:solidFill>
                  <a:schemeClr val="dk1"/>
                </a:solidFill>
              </a:rPr>
              <a:t>Tutor note</a:t>
            </a:r>
            <a:endParaRPr sz="1300"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Ask learners:</a:t>
            </a:r>
            <a:endParaRPr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i="1" dirty="0">
                <a:solidFill>
                  <a:schemeClr val="dk1"/>
                </a:solidFill>
              </a:rPr>
              <a:t>"If a customer asks for the 'next size up' to be safe, would you recommend it?"</a:t>
            </a:r>
            <a:endParaRPr i="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Discuss why </a:t>
            </a:r>
            <a:r>
              <a:rPr lang="en-US" b="1" dirty="0">
                <a:solidFill>
                  <a:schemeClr val="dk1"/>
                </a:solidFill>
              </a:rPr>
              <a:t>"bigger is better"</a:t>
            </a:r>
            <a:r>
              <a:rPr lang="en-US" dirty="0">
                <a:solidFill>
                  <a:schemeClr val="dk1"/>
                </a:solidFill>
              </a:rPr>
              <a:t> is often true for traditional boilers but </a:t>
            </a:r>
            <a:r>
              <a:rPr lang="en-US" b="1" dirty="0">
                <a:solidFill>
                  <a:schemeClr val="dk1"/>
                </a:solidFill>
              </a:rPr>
              <a:t>not</a:t>
            </a:r>
            <a:r>
              <a:rPr lang="en-US" dirty="0">
                <a:solidFill>
                  <a:schemeClr val="dk1"/>
                </a:solidFill>
              </a:rPr>
              <a:t> for modern inverter-driven heat pumps. Reinforce that professional designers rely on </a:t>
            </a:r>
            <a:r>
              <a:rPr lang="en-US" b="1" dirty="0">
                <a:solidFill>
                  <a:schemeClr val="dk1"/>
                </a:solidFill>
              </a:rPr>
              <a:t>calculated evidence</a:t>
            </a:r>
            <a:r>
              <a:rPr lang="en-US" dirty="0">
                <a:solidFill>
                  <a:schemeClr val="dk1"/>
                </a:solidFill>
              </a:rPr>
              <a:t>, not assumptions or customer perception.</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1400"/>
              </a:spcBef>
              <a:spcAft>
                <a:spcPts val="0"/>
              </a:spcAft>
              <a:buClr>
                <a:schemeClr val="dk1"/>
              </a:buClr>
              <a:buSzPts val="1100"/>
              <a:buFont typeface="Arial"/>
              <a:buNone/>
            </a:pPr>
            <a:r>
              <a:rPr lang="en-US" sz="1300" b="1" dirty="0">
                <a:solidFill>
                  <a:schemeClr val="dk1"/>
                </a:solidFill>
              </a:rPr>
              <a:t>Learner takeaway</a:t>
            </a:r>
            <a:endParaRPr sz="1300"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b="1" dirty="0">
                <a:solidFill>
                  <a:schemeClr val="dk1"/>
                </a:solidFill>
              </a:rPr>
              <a:t>A correctly sized heat pump is neither oversized nor undersized. It should be selected using the calculated design heat loss, verified manufacturer performance data and </a:t>
            </a:r>
            <a:r>
              <a:rPr lang="en-US" b="1" dirty="0" err="1">
                <a:solidFill>
                  <a:schemeClr val="dk1"/>
                </a:solidFill>
              </a:rPr>
              <a:t>recognised</a:t>
            </a:r>
            <a:r>
              <a:rPr lang="en-US" b="1" dirty="0">
                <a:solidFill>
                  <a:schemeClr val="dk1"/>
                </a:solidFill>
              </a:rPr>
              <a:t> design standards to deliver efficient, reliable and comfortable low-carbon heating.</a:t>
            </a:r>
            <a:endParaRPr b="1" dirty="0">
              <a:solidFill>
                <a:schemeClr val="dk1"/>
              </a:solidFill>
            </a:endParaRPr>
          </a:p>
        </p:txBody>
      </p:sp>
      <p:sp>
        <p:nvSpPr>
          <p:cNvPr id="540" name="Google Shape;540;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400"/>
              </a:spcBef>
              <a:spcAft>
                <a:spcPts val="0"/>
              </a:spcAft>
              <a:buClr>
                <a:schemeClr val="dk1"/>
              </a:buClr>
              <a:buSzPts val="1100"/>
              <a:buFont typeface="Arial"/>
              <a:buNone/>
            </a:pPr>
            <a:r>
              <a:rPr lang="en-US" sz="1300" b="1" dirty="0">
                <a:solidFill>
                  <a:schemeClr val="dk1"/>
                </a:solidFill>
              </a:rPr>
              <a:t>Tutor note</a:t>
            </a:r>
            <a:endParaRPr sz="1300"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Ask learners:</a:t>
            </a:r>
            <a:endParaRPr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b="1" dirty="0">
                <a:solidFill>
                  <a:schemeClr val="dk1"/>
                </a:solidFill>
              </a:rPr>
              <a:t>"Would you choose a 300-litre cylinder for a couple living in a two-bedroom bungalow?"</a:t>
            </a:r>
            <a:endParaRPr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Discuss why </a:t>
            </a:r>
            <a:r>
              <a:rPr lang="en-US" b="1" dirty="0">
                <a:solidFill>
                  <a:schemeClr val="dk1"/>
                </a:solidFill>
              </a:rPr>
              <a:t>oversizing the cylinder</a:t>
            </a:r>
            <a:r>
              <a:rPr lang="en-US" dirty="0">
                <a:solidFill>
                  <a:schemeClr val="dk1"/>
                </a:solidFill>
              </a:rPr>
              <a:t> can increase standing heat losses, take longer to recover and cost more, while </a:t>
            </a:r>
            <a:r>
              <a:rPr lang="en-US" b="1" dirty="0" err="1">
                <a:solidFill>
                  <a:schemeClr val="dk1"/>
                </a:solidFill>
              </a:rPr>
              <a:t>undersizing</a:t>
            </a:r>
            <a:r>
              <a:rPr lang="en-US" dirty="0">
                <a:solidFill>
                  <a:schemeClr val="dk1"/>
                </a:solidFill>
              </a:rPr>
              <a:t> may lead to frequent reheating, poor hot-water availability and customer dissatisfaction.</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Reinforce that </a:t>
            </a:r>
            <a:r>
              <a:rPr lang="en-US" b="1" dirty="0">
                <a:solidFill>
                  <a:schemeClr val="dk1"/>
                </a:solidFill>
              </a:rPr>
              <a:t>DHW sizing should always be based on calculated demand and manufacturer guidance, not on available space or assumptions.</a:t>
            </a:r>
            <a:endParaRPr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b="1" dirty="0">
              <a:solidFill>
                <a:schemeClr val="dk1"/>
              </a:solidFill>
            </a:endParaRPr>
          </a:p>
          <a:p>
            <a:pPr marL="0" lvl="0" indent="0" algn="l" rtl="0">
              <a:lnSpc>
                <a:spcPct val="115000"/>
              </a:lnSpc>
              <a:spcBef>
                <a:spcPts val="1400"/>
              </a:spcBef>
              <a:spcAft>
                <a:spcPts val="0"/>
              </a:spcAft>
              <a:buClr>
                <a:schemeClr val="dk1"/>
              </a:buClr>
              <a:buSzPts val="1100"/>
              <a:buFont typeface="Arial"/>
              <a:buNone/>
            </a:pPr>
            <a:r>
              <a:rPr lang="en-US" sz="1300" b="1" dirty="0">
                <a:solidFill>
                  <a:schemeClr val="dk1"/>
                </a:solidFill>
              </a:rPr>
              <a:t>Learner takeaway</a:t>
            </a:r>
            <a:endParaRPr sz="1300"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b="1" dirty="0">
                <a:solidFill>
                  <a:schemeClr val="dk1"/>
                </a:solidFill>
              </a:rPr>
              <a:t>A successful DHW design balances household demand, cylinder capacity, recovery time and heat-pump performance. Always size the cylinder from the customer's hot-water requirements and ensure it is specifically designed for use with a heat pump.</a:t>
            </a:r>
            <a:endParaRPr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I actually think this is stronger than the qualification specification alone</a:t>
            </a:r>
            <a:r>
              <a:rPr lang="en-US" dirty="0">
                <a:solidFill>
                  <a:schemeClr val="dk1"/>
                </a:solidFill>
              </a:rPr>
              <a:t>, because it gives learners </a:t>
            </a:r>
            <a:r>
              <a:rPr lang="en-US" b="1" dirty="0">
                <a:solidFill>
                  <a:schemeClr val="dk1"/>
                </a:solidFill>
              </a:rPr>
              <a:t>real-world design guidance</a:t>
            </a:r>
            <a:r>
              <a:rPr lang="en-US" dirty="0">
                <a:solidFill>
                  <a:schemeClr val="dk1"/>
                </a:solidFill>
              </a:rPr>
              <a:t> that reflects how installers and designers work with manufacturers such as Vaillant, Mitsubishi Electric, Daikin, NIBE and Viessmann, while still remaining aligned with </a:t>
            </a:r>
            <a:r>
              <a:rPr lang="en-US" b="1" dirty="0">
                <a:solidFill>
                  <a:schemeClr val="dk1"/>
                </a:solidFill>
              </a:rPr>
              <a:t>MCS MIS 3005-D</a:t>
            </a:r>
            <a:r>
              <a:rPr lang="en-US" dirty="0">
                <a:solidFill>
                  <a:schemeClr val="dk1"/>
                </a:solidFill>
              </a:rPr>
              <a:t> and industry best practice.</a:t>
            </a:r>
            <a:endParaRPr dirty="0">
              <a:solidFill>
                <a:schemeClr val="dk1"/>
              </a:solidFill>
            </a:endParaRPr>
          </a:p>
        </p:txBody>
      </p:sp>
      <p:sp>
        <p:nvSpPr>
          <p:cNvPr id="566" name="Google Shape;566;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400"/>
              </a:spcBef>
              <a:spcAft>
                <a:spcPts val="0"/>
              </a:spcAft>
              <a:buClr>
                <a:schemeClr val="dk1"/>
              </a:buClr>
              <a:buSzPts val="1100"/>
              <a:buFont typeface="Arial"/>
              <a:buNone/>
            </a:pPr>
            <a:r>
              <a:rPr lang="en-US" sz="1300" b="1" dirty="0">
                <a:solidFill>
                  <a:schemeClr val="dk1"/>
                </a:solidFill>
              </a:rPr>
              <a:t>Tutor note</a:t>
            </a:r>
            <a:endParaRPr sz="1300"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Ask learners:</a:t>
            </a:r>
            <a:endParaRPr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b="1" dirty="0">
                <a:solidFill>
                  <a:schemeClr val="dk1"/>
                </a:solidFill>
              </a:rPr>
              <a:t>A customer wants to reduce the size of their heat pump because they are installing a 6 </a:t>
            </a:r>
            <a:r>
              <a:rPr lang="en-US" b="1" dirty="0" err="1">
                <a:solidFill>
                  <a:schemeClr val="dk1"/>
                </a:solidFill>
              </a:rPr>
              <a:t>kWp</a:t>
            </a:r>
            <a:r>
              <a:rPr lang="en-US" b="1" dirty="0">
                <a:solidFill>
                  <a:schemeClr val="dk1"/>
                </a:solidFill>
              </a:rPr>
              <a:t> solar PV system. Would this be good design practice? Why?</a:t>
            </a:r>
            <a:endParaRPr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Guide learners to explain that the </a:t>
            </a:r>
            <a:r>
              <a:rPr lang="en-US" b="1" dirty="0">
                <a:solidFill>
                  <a:schemeClr val="dk1"/>
                </a:solidFill>
              </a:rPr>
              <a:t>design heat loss occurs during the coldest winter conditions</a:t>
            </a:r>
            <a:r>
              <a:rPr lang="en-US" dirty="0">
                <a:solidFill>
                  <a:schemeClr val="dk1"/>
                </a:solidFill>
              </a:rPr>
              <a:t>, when solar generation is often at its lowest. Therefore, the heat pump </a:t>
            </a:r>
            <a:r>
              <a:rPr lang="en-US" b="1" dirty="0">
                <a:solidFill>
                  <a:schemeClr val="dk1"/>
                </a:solidFill>
              </a:rPr>
              <a:t>must always be sized using the calculated building heat loss and verified manufacturer performance data</a:t>
            </a:r>
            <a:r>
              <a:rPr lang="en-US" dirty="0">
                <a:solidFill>
                  <a:schemeClr val="dk1"/>
                </a:solidFill>
              </a:rPr>
              <a:t>, not expected solar generation.</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1400"/>
              </a:spcBef>
              <a:spcAft>
                <a:spcPts val="0"/>
              </a:spcAft>
              <a:buClr>
                <a:schemeClr val="dk1"/>
              </a:buClr>
              <a:buSzPts val="1100"/>
              <a:buFont typeface="Arial"/>
              <a:buNone/>
            </a:pPr>
            <a:r>
              <a:rPr lang="en-US" sz="1300" b="1" dirty="0">
                <a:solidFill>
                  <a:schemeClr val="dk1"/>
                </a:solidFill>
              </a:rPr>
              <a:t>Learner takeaway</a:t>
            </a:r>
            <a:endParaRPr sz="1300"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b="1" dirty="0">
                <a:solidFill>
                  <a:schemeClr val="dk1"/>
                </a:solidFill>
              </a:rPr>
              <a:t>Solar PV and solar thermal can significantly reduce annual energy consumption and improve system efficiency, but they do not replace correct heat-loss calculations. A successful design integrates solar technologies through compatible cylinders, intelligent controls and a clear operating strategy while ensuring the heat pump remains correctly sized for the property's design heating demand.</a:t>
            </a:r>
            <a:endParaRPr b="1" dirty="0">
              <a:solidFill>
                <a:schemeClr val="dk1"/>
              </a:solidFill>
            </a:endParaRPr>
          </a:p>
        </p:txBody>
      </p:sp>
      <p:sp>
        <p:nvSpPr>
          <p:cNvPr id="588" name="Google Shape;588;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3" name="Google Shape;613;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g3f4ff473ef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400"/>
              </a:spcBef>
              <a:spcAft>
                <a:spcPts val="0"/>
              </a:spcAft>
              <a:buClr>
                <a:schemeClr val="dk1"/>
              </a:buClr>
              <a:buSzPts val="1100"/>
              <a:buFont typeface="Arial"/>
              <a:buNone/>
            </a:pPr>
            <a:r>
              <a:rPr lang="en-US" sz="1300" b="1" dirty="0">
                <a:solidFill>
                  <a:schemeClr val="dk1"/>
                </a:solidFill>
              </a:rPr>
              <a:t>Tutor note</a:t>
            </a:r>
            <a:endParaRPr sz="1300"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Ask learners:</a:t>
            </a:r>
            <a:endParaRPr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b="1" dirty="0">
                <a:solidFill>
                  <a:schemeClr val="dk1"/>
                </a:solidFill>
              </a:rPr>
              <a:t>"Why can't we simply use 22 mm because it worked with the previous gas boiler?"</a:t>
            </a:r>
            <a:endParaRPr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Guide discussion towards:</a:t>
            </a:r>
            <a:endParaRPr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en-US" dirty="0">
                <a:solidFill>
                  <a:schemeClr val="dk1"/>
                </a:solidFill>
              </a:rPr>
              <a:t>Lower ΔT used by heat pumps.</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US" dirty="0">
                <a:solidFill>
                  <a:schemeClr val="dk1"/>
                </a:solidFill>
              </a:rPr>
              <a:t>Higher water flow rates.</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US" dirty="0">
                <a:solidFill>
                  <a:schemeClr val="dk1"/>
                </a:solidFill>
              </a:rPr>
              <a:t>Increased hydraulic resistance.</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US" dirty="0">
                <a:solidFill>
                  <a:schemeClr val="dk1"/>
                </a:solidFill>
              </a:rPr>
              <a:t>Manufacturer minimum flow requirements.</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1400"/>
              </a:spcBef>
              <a:spcAft>
                <a:spcPts val="0"/>
              </a:spcAft>
              <a:buClr>
                <a:schemeClr val="dk1"/>
              </a:buClr>
              <a:buSzPts val="1100"/>
              <a:buFont typeface="Arial"/>
              <a:buNone/>
            </a:pPr>
            <a:r>
              <a:rPr lang="en-US" sz="1300" b="1" dirty="0">
                <a:solidFill>
                  <a:schemeClr val="dk1"/>
                </a:solidFill>
              </a:rPr>
              <a:t>Learner takeaway</a:t>
            </a:r>
            <a:endParaRPr sz="1300"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b="1" dirty="0">
                <a:solidFill>
                  <a:schemeClr val="dk1"/>
                </a:solidFill>
              </a:rPr>
              <a:t>The correct pipe size is confirmed by engineering calculations—not by habit. Calculate the flow rate first, then verify velocity, pressure loss, pump duty and manufacturer requirements before selecting the final pipe diameter.</a:t>
            </a:r>
            <a:endParaRPr b="1" dirty="0">
              <a:solidFill>
                <a:schemeClr val="dk1"/>
              </a:solidFill>
            </a:endParaRPr>
          </a:p>
        </p:txBody>
      </p:sp>
      <p:sp>
        <p:nvSpPr>
          <p:cNvPr id="631" name="Google Shape;631;g3f4ff473ef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2" name="Google Shape;652;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8"/>
        <p:cNvGrpSpPr/>
        <p:nvPr/>
      </p:nvGrpSpPr>
      <p:grpSpPr>
        <a:xfrm>
          <a:off x="0" y="0"/>
          <a:ext cx="0" cy="0"/>
          <a:chOff x="0" y="0"/>
          <a:chExt cx="0" cy="0"/>
        </a:xfrm>
      </p:grpSpPr>
      <p:sp>
        <p:nvSpPr>
          <p:cNvPr id="669" name="Google Shape;669;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70" name="Google Shape;670;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88" name="Google Shape;688;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06" name="Google Shape;706;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26" name="Google Shape;726;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a:extLst>
            <a:ext uri="{FF2B5EF4-FFF2-40B4-BE49-F238E27FC236}">
              <a16:creationId xmlns:a16="http://schemas.microsoft.com/office/drawing/2014/main" id="{93090D4D-2FEC-152A-4A59-CC00DAFB1521}"/>
            </a:ext>
          </a:extLst>
        </p:cNvPr>
        <p:cNvGrpSpPr/>
        <p:nvPr/>
      </p:nvGrpSpPr>
      <p:grpSpPr>
        <a:xfrm>
          <a:off x="0" y="0"/>
          <a:ext cx="0" cy="0"/>
          <a:chOff x="0" y="0"/>
          <a:chExt cx="0" cy="0"/>
        </a:xfrm>
      </p:grpSpPr>
      <p:sp>
        <p:nvSpPr>
          <p:cNvPr id="296" name="Google Shape;296;p25:notes">
            <a:extLst>
              <a:ext uri="{FF2B5EF4-FFF2-40B4-BE49-F238E27FC236}">
                <a16:creationId xmlns:a16="http://schemas.microsoft.com/office/drawing/2014/main" id="{1EEA1E99-A855-2CB5-3919-015ADDA3CD4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297" name="Google Shape;297;p25:notes">
            <a:extLst>
              <a:ext uri="{FF2B5EF4-FFF2-40B4-BE49-F238E27FC236}">
                <a16:creationId xmlns:a16="http://schemas.microsoft.com/office/drawing/2014/main" id="{761143CC-05DB-9FB7-203D-EDBEFA80D20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98" name="Google Shape;298;p25:notes">
            <a:extLst>
              <a:ext uri="{FF2B5EF4-FFF2-40B4-BE49-F238E27FC236}">
                <a16:creationId xmlns:a16="http://schemas.microsoft.com/office/drawing/2014/main" id="{D3BC8345-829D-9D01-C3B4-5DE9C46CA1C9}"/>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615330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ext only" preserve="1">
  <p:cSld name="text only">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251019" y="962479"/>
            <a:ext cx="11583353" cy="64629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358599" y="1804595"/>
            <a:ext cx="9323879" cy="4150568"/>
          </a:xfrm>
          <a:prstGeom prst="rect">
            <a:avLst/>
          </a:prstGeom>
          <a:noFill/>
          <a:ln>
            <a:noFill/>
          </a:ln>
        </p:spPr>
        <p:txBody>
          <a:bodyPr spcFirstLastPara="1" wrap="square" lIns="0" tIns="0" rIns="0" bIns="0" anchor="t" anchorCtr="0">
            <a:noAutofit/>
          </a:bodyPr>
          <a:lstStyle>
            <a:lvl1pPr marL="452506" lvl="0" indent="-226253" algn="l">
              <a:lnSpc>
                <a:spcPct val="110000"/>
              </a:lnSpc>
              <a:spcBef>
                <a:spcPts val="0"/>
              </a:spcBef>
              <a:spcAft>
                <a:spcPts val="0"/>
              </a:spcAft>
              <a:buSzPts val="1400"/>
              <a:buNone/>
              <a:defRPr sz="2376"/>
            </a:lvl1pPr>
            <a:lvl2pPr marL="905014" lvl="1" indent="-377089" algn="l">
              <a:lnSpc>
                <a:spcPct val="100375"/>
              </a:lnSpc>
              <a:spcBef>
                <a:spcPts val="1187"/>
              </a:spcBef>
              <a:spcAft>
                <a:spcPts val="0"/>
              </a:spcAft>
              <a:buClr>
                <a:srgbClr val="FC4421"/>
              </a:buClr>
              <a:buSzPts val="2400"/>
              <a:buChar char="•"/>
              <a:defRPr sz="2376"/>
            </a:lvl2pPr>
            <a:lvl3pPr marL="1357520" lvl="2" indent="-226253" algn="l">
              <a:lnSpc>
                <a:spcPct val="83666"/>
              </a:lnSpc>
              <a:spcBef>
                <a:spcPts val="497"/>
              </a:spcBef>
              <a:spcAft>
                <a:spcPts val="0"/>
              </a:spcAft>
              <a:buSzPts val="1400"/>
              <a:buNone/>
              <a:defRPr sz="2376"/>
            </a:lvl3pPr>
            <a:lvl4pPr marL="1810027" lvl="3" indent="-377089" algn="l">
              <a:lnSpc>
                <a:spcPct val="83666"/>
              </a:lnSpc>
              <a:spcBef>
                <a:spcPts val="497"/>
              </a:spcBef>
              <a:spcAft>
                <a:spcPts val="0"/>
              </a:spcAft>
              <a:buClr>
                <a:srgbClr val="FC4421"/>
              </a:buClr>
              <a:buSzPts val="2400"/>
              <a:buChar char="•"/>
              <a:defRPr sz="2376"/>
            </a:lvl4pPr>
            <a:lvl5pPr marL="2262534" lvl="4" indent="-377089" algn="l">
              <a:lnSpc>
                <a:spcPct val="83666"/>
              </a:lnSpc>
              <a:spcBef>
                <a:spcPts val="497"/>
              </a:spcBef>
              <a:spcAft>
                <a:spcPts val="0"/>
              </a:spcAft>
              <a:buClr>
                <a:schemeClr val="dk1"/>
              </a:buClr>
              <a:buSzPts val="2400"/>
              <a:buChar char="–"/>
              <a:defRPr sz="2376"/>
            </a:lvl5pPr>
            <a:lvl6pPr marL="2715041" lvl="5" indent="-339380" algn="l">
              <a:spcBef>
                <a:spcPts val="497"/>
              </a:spcBef>
              <a:spcAft>
                <a:spcPts val="0"/>
              </a:spcAft>
              <a:buClr>
                <a:schemeClr val="dk1"/>
              </a:buClr>
              <a:buSzPts val="1800"/>
              <a:buChar char="»"/>
              <a:defRPr/>
            </a:lvl6pPr>
            <a:lvl7pPr marL="3167546" lvl="6" indent="-339380" algn="l">
              <a:spcBef>
                <a:spcPts val="357"/>
              </a:spcBef>
              <a:spcAft>
                <a:spcPts val="0"/>
              </a:spcAft>
              <a:buSzPts val="1800"/>
              <a:buChar char="»"/>
              <a:defRPr/>
            </a:lvl7pPr>
            <a:lvl8pPr marL="3620054" lvl="7" indent="-339380" algn="l">
              <a:spcBef>
                <a:spcPts val="357"/>
              </a:spcBef>
              <a:spcAft>
                <a:spcPts val="0"/>
              </a:spcAft>
              <a:buClr>
                <a:schemeClr val="dk1"/>
              </a:buClr>
              <a:buSzPts val="1800"/>
              <a:buChar char="»"/>
              <a:defRPr/>
            </a:lvl8pPr>
            <a:lvl9pPr marL="4072560" lvl="8" indent="-339380" algn="l">
              <a:spcBef>
                <a:spcPts val="357"/>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103955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ext and image" preserve="1">
  <p:cSld name="text and image">
    <p:spTree>
      <p:nvGrpSpPr>
        <p:cNvPr id="1" name="Shape 47"/>
        <p:cNvGrpSpPr/>
        <p:nvPr/>
      </p:nvGrpSpPr>
      <p:grpSpPr>
        <a:xfrm>
          <a:off x="0" y="0"/>
          <a:ext cx="0" cy="0"/>
          <a:chOff x="0" y="0"/>
          <a:chExt cx="0" cy="0"/>
        </a:xfrm>
      </p:grpSpPr>
      <p:sp>
        <p:nvSpPr>
          <p:cNvPr id="48" name="Google Shape;48;p8"/>
          <p:cNvSpPr txBox="1">
            <a:spLocks noGrp="1"/>
          </p:cNvSpPr>
          <p:nvPr>
            <p:ph type="title"/>
          </p:nvPr>
        </p:nvSpPr>
        <p:spPr>
          <a:xfrm>
            <a:off x="251019" y="962479"/>
            <a:ext cx="11583353" cy="64629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9" name="Google Shape;49;p8"/>
          <p:cNvSpPr txBox="1">
            <a:spLocks noGrp="1"/>
          </p:cNvSpPr>
          <p:nvPr>
            <p:ph type="body" idx="1"/>
          </p:nvPr>
        </p:nvSpPr>
        <p:spPr>
          <a:xfrm>
            <a:off x="358599" y="1804595"/>
            <a:ext cx="7530584" cy="4150568"/>
          </a:xfrm>
          <a:prstGeom prst="rect">
            <a:avLst/>
          </a:prstGeom>
          <a:noFill/>
          <a:ln>
            <a:noFill/>
          </a:ln>
        </p:spPr>
        <p:txBody>
          <a:bodyPr spcFirstLastPara="1" wrap="square" lIns="0" tIns="0" rIns="0" bIns="0" anchor="t" anchorCtr="0">
            <a:noAutofit/>
          </a:bodyPr>
          <a:lstStyle>
            <a:lvl1pPr marL="452506" lvl="0" indent="-226253" algn="l">
              <a:lnSpc>
                <a:spcPct val="110000"/>
              </a:lnSpc>
              <a:spcBef>
                <a:spcPts val="0"/>
              </a:spcBef>
              <a:spcAft>
                <a:spcPts val="0"/>
              </a:spcAft>
              <a:buSzPts val="1400"/>
              <a:buNone/>
              <a:defRPr sz="2376"/>
            </a:lvl1pPr>
            <a:lvl2pPr marL="905014" lvl="1" indent="-377089" algn="l">
              <a:lnSpc>
                <a:spcPct val="100375"/>
              </a:lnSpc>
              <a:spcBef>
                <a:spcPts val="1187"/>
              </a:spcBef>
              <a:spcAft>
                <a:spcPts val="0"/>
              </a:spcAft>
              <a:buClr>
                <a:srgbClr val="FC4421"/>
              </a:buClr>
              <a:buSzPts val="2400"/>
              <a:buChar char="•"/>
              <a:defRPr sz="2376"/>
            </a:lvl2pPr>
            <a:lvl3pPr marL="1357520" lvl="2" indent="-226253" algn="l">
              <a:lnSpc>
                <a:spcPct val="83666"/>
              </a:lnSpc>
              <a:spcBef>
                <a:spcPts val="497"/>
              </a:spcBef>
              <a:spcAft>
                <a:spcPts val="0"/>
              </a:spcAft>
              <a:buSzPts val="1400"/>
              <a:buNone/>
              <a:defRPr sz="2376"/>
            </a:lvl3pPr>
            <a:lvl4pPr marL="1810027" lvl="3" indent="-377089" algn="l">
              <a:lnSpc>
                <a:spcPct val="83666"/>
              </a:lnSpc>
              <a:spcBef>
                <a:spcPts val="497"/>
              </a:spcBef>
              <a:spcAft>
                <a:spcPts val="0"/>
              </a:spcAft>
              <a:buClr>
                <a:srgbClr val="FC4421"/>
              </a:buClr>
              <a:buSzPts val="2400"/>
              <a:buChar char="•"/>
              <a:defRPr sz="2376"/>
            </a:lvl4pPr>
            <a:lvl5pPr marL="2262534" lvl="4" indent="-377089" algn="l">
              <a:lnSpc>
                <a:spcPct val="83666"/>
              </a:lnSpc>
              <a:spcBef>
                <a:spcPts val="497"/>
              </a:spcBef>
              <a:spcAft>
                <a:spcPts val="0"/>
              </a:spcAft>
              <a:buClr>
                <a:schemeClr val="dk1"/>
              </a:buClr>
              <a:buSzPts val="2400"/>
              <a:buChar char="–"/>
              <a:defRPr sz="2376"/>
            </a:lvl5pPr>
            <a:lvl6pPr marL="2715041" lvl="5" indent="-339380" algn="l">
              <a:spcBef>
                <a:spcPts val="497"/>
              </a:spcBef>
              <a:spcAft>
                <a:spcPts val="0"/>
              </a:spcAft>
              <a:buClr>
                <a:schemeClr val="dk1"/>
              </a:buClr>
              <a:buSzPts val="1800"/>
              <a:buChar char="»"/>
              <a:defRPr/>
            </a:lvl6pPr>
            <a:lvl7pPr marL="3167546" lvl="6" indent="-339380" algn="l">
              <a:spcBef>
                <a:spcPts val="357"/>
              </a:spcBef>
              <a:spcAft>
                <a:spcPts val="0"/>
              </a:spcAft>
              <a:buSzPts val="1800"/>
              <a:buChar char="»"/>
              <a:defRPr/>
            </a:lvl7pPr>
            <a:lvl8pPr marL="3620054" lvl="7" indent="-339380" algn="l">
              <a:spcBef>
                <a:spcPts val="357"/>
              </a:spcBef>
              <a:spcAft>
                <a:spcPts val="0"/>
              </a:spcAft>
              <a:buClr>
                <a:schemeClr val="dk1"/>
              </a:buClr>
              <a:buSzPts val="1800"/>
              <a:buChar char="»"/>
              <a:defRPr/>
            </a:lvl8pPr>
            <a:lvl9pPr marL="4072560" lvl="8" indent="-339380" algn="l">
              <a:spcBef>
                <a:spcPts val="357"/>
              </a:spcBef>
              <a:spcAft>
                <a:spcPts val="0"/>
              </a:spcAft>
              <a:buClr>
                <a:schemeClr val="dk1"/>
              </a:buClr>
              <a:buSzPts val="1800"/>
              <a:buChar char="»"/>
              <a:defRPr/>
            </a:lvl9pPr>
          </a:lstStyle>
          <a:p>
            <a:endParaRPr/>
          </a:p>
        </p:txBody>
      </p:sp>
      <p:sp>
        <p:nvSpPr>
          <p:cNvPr id="50" name="Google Shape;50;p8"/>
          <p:cNvSpPr>
            <a:spLocks noGrp="1"/>
          </p:cNvSpPr>
          <p:nvPr>
            <p:ph type="pic" idx="2"/>
          </p:nvPr>
        </p:nvSpPr>
        <p:spPr>
          <a:xfrm>
            <a:off x="8247835" y="1804595"/>
            <a:ext cx="3586889" cy="4150568"/>
          </a:xfrm>
          <a:prstGeom prst="rect">
            <a:avLst/>
          </a:prstGeom>
          <a:noFill/>
          <a:ln>
            <a:noFill/>
          </a:ln>
        </p:spPr>
      </p:sp>
    </p:spTree>
    <p:extLst>
      <p:ext uri="{BB962C8B-B14F-4D97-AF65-F5344CB8AC3E}">
        <p14:creationId xmlns:p14="http://schemas.microsoft.com/office/powerpoint/2010/main" val="2318438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mage left and text" preserve="1">
  <p:cSld name="image left and text">
    <p:spTree>
      <p:nvGrpSpPr>
        <p:cNvPr id="1" name="Shape 51"/>
        <p:cNvGrpSpPr/>
        <p:nvPr/>
      </p:nvGrpSpPr>
      <p:grpSpPr>
        <a:xfrm>
          <a:off x="0" y="0"/>
          <a:ext cx="0" cy="0"/>
          <a:chOff x="0" y="0"/>
          <a:chExt cx="0" cy="0"/>
        </a:xfrm>
      </p:grpSpPr>
      <p:sp>
        <p:nvSpPr>
          <p:cNvPr id="52" name="Google Shape;52;p9"/>
          <p:cNvSpPr txBox="1">
            <a:spLocks noGrp="1"/>
          </p:cNvSpPr>
          <p:nvPr>
            <p:ph type="title"/>
          </p:nvPr>
        </p:nvSpPr>
        <p:spPr>
          <a:xfrm>
            <a:off x="251019" y="962479"/>
            <a:ext cx="11583353" cy="64629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3" name="Google Shape;53;p9"/>
          <p:cNvSpPr txBox="1">
            <a:spLocks noGrp="1"/>
          </p:cNvSpPr>
          <p:nvPr>
            <p:ph type="body" idx="1"/>
          </p:nvPr>
        </p:nvSpPr>
        <p:spPr>
          <a:xfrm>
            <a:off x="4303190" y="1804594"/>
            <a:ext cx="7530584" cy="4150568"/>
          </a:xfrm>
          <a:prstGeom prst="rect">
            <a:avLst/>
          </a:prstGeom>
          <a:noFill/>
          <a:ln>
            <a:noFill/>
          </a:ln>
        </p:spPr>
        <p:txBody>
          <a:bodyPr spcFirstLastPara="1" wrap="square" lIns="0" tIns="0" rIns="0" bIns="0" anchor="t" anchorCtr="0">
            <a:noAutofit/>
          </a:bodyPr>
          <a:lstStyle>
            <a:lvl1pPr marL="452506" lvl="0" indent="-226253" algn="l">
              <a:lnSpc>
                <a:spcPct val="110000"/>
              </a:lnSpc>
              <a:spcBef>
                <a:spcPts val="0"/>
              </a:spcBef>
              <a:spcAft>
                <a:spcPts val="0"/>
              </a:spcAft>
              <a:buSzPts val="1400"/>
              <a:buNone/>
              <a:defRPr sz="2376"/>
            </a:lvl1pPr>
            <a:lvl2pPr marL="905014" lvl="1" indent="-377089" algn="l">
              <a:lnSpc>
                <a:spcPct val="100375"/>
              </a:lnSpc>
              <a:spcBef>
                <a:spcPts val="1187"/>
              </a:spcBef>
              <a:spcAft>
                <a:spcPts val="0"/>
              </a:spcAft>
              <a:buClr>
                <a:srgbClr val="FC4421"/>
              </a:buClr>
              <a:buSzPts val="2400"/>
              <a:buChar char="•"/>
              <a:defRPr sz="2376"/>
            </a:lvl2pPr>
            <a:lvl3pPr marL="1357520" lvl="2" indent="-226253" algn="l">
              <a:lnSpc>
                <a:spcPct val="83666"/>
              </a:lnSpc>
              <a:spcBef>
                <a:spcPts val="497"/>
              </a:spcBef>
              <a:spcAft>
                <a:spcPts val="0"/>
              </a:spcAft>
              <a:buSzPts val="1400"/>
              <a:buNone/>
              <a:defRPr sz="2376"/>
            </a:lvl3pPr>
            <a:lvl4pPr marL="1810027" lvl="3" indent="-377089" algn="l">
              <a:lnSpc>
                <a:spcPct val="83666"/>
              </a:lnSpc>
              <a:spcBef>
                <a:spcPts val="497"/>
              </a:spcBef>
              <a:spcAft>
                <a:spcPts val="0"/>
              </a:spcAft>
              <a:buClr>
                <a:srgbClr val="FC4421"/>
              </a:buClr>
              <a:buSzPts val="2400"/>
              <a:buChar char="•"/>
              <a:defRPr sz="2376"/>
            </a:lvl4pPr>
            <a:lvl5pPr marL="2262534" lvl="4" indent="-377089" algn="l">
              <a:lnSpc>
                <a:spcPct val="83666"/>
              </a:lnSpc>
              <a:spcBef>
                <a:spcPts val="497"/>
              </a:spcBef>
              <a:spcAft>
                <a:spcPts val="0"/>
              </a:spcAft>
              <a:buClr>
                <a:schemeClr val="dk1"/>
              </a:buClr>
              <a:buSzPts val="2400"/>
              <a:buChar char="–"/>
              <a:defRPr sz="2376"/>
            </a:lvl5pPr>
            <a:lvl6pPr marL="2715041" lvl="5" indent="-339380" algn="l">
              <a:spcBef>
                <a:spcPts val="497"/>
              </a:spcBef>
              <a:spcAft>
                <a:spcPts val="0"/>
              </a:spcAft>
              <a:buClr>
                <a:schemeClr val="dk1"/>
              </a:buClr>
              <a:buSzPts val="1800"/>
              <a:buChar char="»"/>
              <a:defRPr/>
            </a:lvl6pPr>
            <a:lvl7pPr marL="3167546" lvl="6" indent="-339380" algn="l">
              <a:spcBef>
                <a:spcPts val="357"/>
              </a:spcBef>
              <a:spcAft>
                <a:spcPts val="0"/>
              </a:spcAft>
              <a:buSzPts val="1800"/>
              <a:buChar char="»"/>
              <a:defRPr/>
            </a:lvl7pPr>
            <a:lvl8pPr marL="3620054" lvl="7" indent="-339380" algn="l">
              <a:spcBef>
                <a:spcPts val="357"/>
              </a:spcBef>
              <a:spcAft>
                <a:spcPts val="0"/>
              </a:spcAft>
              <a:buClr>
                <a:schemeClr val="dk1"/>
              </a:buClr>
              <a:buSzPts val="1800"/>
              <a:buChar char="»"/>
              <a:defRPr/>
            </a:lvl8pPr>
            <a:lvl9pPr marL="4072560" lvl="8" indent="-339380" algn="l">
              <a:spcBef>
                <a:spcPts val="357"/>
              </a:spcBef>
              <a:spcAft>
                <a:spcPts val="0"/>
              </a:spcAft>
              <a:buClr>
                <a:schemeClr val="dk1"/>
              </a:buClr>
              <a:buSzPts val="1800"/>
              <a:buChar char="»"/>
              <a:defRPr/>
            </a:lvl9pPr>
          </a:lstStyle>
          <a:p>
            <a:endParaRPr/>
          </a:p>
        </p:txBody>
      </p:sp>
      <p:sp>
        <p:nvSpPr>
          <p:cNvPr id="54" name="Google Shape;54;p9"/>
          <p:cNvSpPr>
            <a:spLocks noGrp="1"/>
          </p:cNvSpPr>
          <p:nvPr>
            <p:ph type="pic" idx="2"/>
          </p:nvPr>
        </p:nvSpPr>
        <p:spPr>
          <a:xfrm>
            <a:off x="358599" y="1804595"/>
            <a:ext cx="3586889" cy="4150568"/>
          </a:xfrm>
          <a:prstGeom prst="rect">
            <a:avLst/>
          </a:prstGeom>
          <a:noFill/>
          <a:ln>
            <a:noFill/>
          </a:ln>
        </p:spPr>
      </p:sp>
    </p:spTree>
    <p:extLst>
      <p:ext uri="{BB962C8B-B14F-4D97-AF65-F5344CB8AC3E}">
        <p14:creationId xmlns:p14="http://schemas.microsoft.com/office/powerpoint/2010/main" val="2604361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layout" preserve="1">
  <p:cSld name="blank layout">
    <p:spTree>
      <p:nvGrpSpPr>
        <p:cNvPr id="1" name="Shape 55"/>
        <p:cNvGrpSpPr/>
        <p:nvPr/>
      </p:nvGrpSpPr>
      <p:grpSpPr>
        <a:xfrm>
          <a:off x="0" y="0"/>
          <a:ext cx="0" cy="0"/>
          <a:chOff x="0" y="0"/>
          <a:chExt cx="0" cy="0"/>
        </a:xfrm>
      </p:grpSpPr>
      <p:sp>
        <p:nvSpPr>
          <p:cNvPr id="56" name="Google Shape;56;p10"/>
          <p:cNvSpPr txBox="1">
            <a:spLocks noGrp="1"/>
          </p:cNvSpPr>
          <p:nvPr>
            <p:ph type="body" idx="1"/>
          </p:nvPr>
        </p:nvSpPr>
        <p:spPr>
          <a:xfrm>
            <a:off x="357774" y="1263694"/>
            <a:ext cx="8607278" cy="4330727"/>
          </a:xfrm>
          <a:prstGeom prst="rect">
            <a:avLst/>
          </a:prstGeom>
          <a:noFill/>
          <a:ln>
            <a:noFill/>
          </a:ln>
        </p:spPr>
        <p:txBody>
          <a:bodyPr spcFirstLastPara="1" wrap="square" lIns="0" tIns="0" rIns="0" bIns="0" anchor="t" anchorCtr="0">
            <a:noAutofit/>
          </a:bodyPr>
          <a:lstStyle>
            <a:lvl1pPr marL="452506" lvl="0" indent="-226253" algn="l">
              <a:lnSpc>
                <a:spcPct val="100375"/>
              </a:lnSpc>
              <a:spcBef>
                <a:spcPts val="994"/>
              </a:spcBef>
              <a:spcAft>
                <a:spcPts val="0"/>
              </a:spcAft>
              <a:buSzPts val="1400"/>
              <a:buNone/>
              <a:defRPr sz="2376"/>
            </a:lvl1pPr>
            <a:lvl2pPr marL="905014" lvl="1" indent="-339380" algn="l">
              <a:lnSpc>
                <a:spcPct val="133833"/>
              </a:lnSpc>
              <a:spcBef>
                <a:spcPts val="994"/>
              </a:spcBef>
              <a:spcAft>
                <a:spcPts val="0"/>
              </a:spcAft>
              <a:buSzPts val="1800"/>
              <a:buChar char="•"/>
              <a:defRPr/>
            </a:lvl2pPr>
            <a:lvl3pPr marL="1357520" lvl="2" indent="-226253" algn="l">
              <a:lnSpc>
                <a:spcPct val="111555"/>
              </a:lnSpc>
              <a:spcBef>
                <a:spcPts val="497"/>
              </a:spcBef>
              <a:spcAft>
                <a:spcPts val="0"/>
              </a:spcAft>
              <a:buSzPts val="1400"/>
              <a:buNone/>
              <a:defRPr/>
            </a:lvl3pPr>
            <a:lvl4pPr marL="1810027" lvl="3" indent="-339380" algn="l">
              <a:lnSpc>
                <a:spcPct val="111555"/>
              </a:lnSpc>
              <a:spcBef>
                <a:spcPts val="497"/>
              </a:spcBef>
              <a:spcAft>
                <a:spcPts val="0"/>
              </a:spcAft>
              <a:buSzPts val="1800"/>
              <a:buChar char="•"/>
              <a:defRPr/>
            </a:lvl4pPr>
            <a:lvl5pPr marL="2262534" lvl="4" indent="-339380" algn="l">
              <a:lnSpc>
                <a:spcPct val="111555"/>
              </a:lnSpc>
              <a:spcBef>
                <a:spcPts val="497"/>
              </a:spcBef>
              <a:spcAft>
                <a:spcPts val="0"/>
              </a:spcAft>
              <a:buClr>
                <a:schemeClr val="dk1"/>
              </a:buClr>
              <a:buSzPts val="1800"/>
              <a:buChar char="–"/>
              <a:defRPr/>
            </a:lvl5pPr>
            <a:lvl6pPr marL="2715041" lvl="5" indent="-339380" algn="l">
              <a:spcBef>
                <a:spcPts val="497"/>
              </a:spcBef>
              <a:spcAft>
                <a:spcPts val="0"/>
              </a:spcAft>
              <a:buClr>
                <a:schemeClr val="dk1"/>
              </a:buClr>
              <a:buSzPts val="1800"/>
              <a:buChar char="»"/>
              <a:defRPr/>
            </a:lvl6pPr>
            <a:lvl7pPr marL="3167546" lvl="6" indent="-339380" algn="l">
              <a:spcBef>
                <a:spcPts val="357"/>
              </a:spcBef>
              <a:spcAft>
                <a:spcPts val="0"/>
              </a:spcAft>
              <a:buSzPts val="1800"/>
              <a:buChar char="»"/>
              <a:defRPr/>
            </a:lvl7pPr>
            <a:lvl8pPr marL="3620054" lvl="7" indent="-339380" algn="l">
              <a:spcBef>
                <a:spcPts val="357"/>
              </a:spcBef>
              <a:spcAft>
                <a:spcPts val="0"/>
              </a:spcAft>
              <a:buClr>
                <a:schemeClr val="dk1"/>
              </a:buClr>
              <a:buSzPts val="1800"/>
              <a:buChar char="»"/>
              <a:defRPr/>
            </a:lvl8pPr>
            <a:lvl9pPr marL="4072560" lvl="8" indent="-339380" algn="l">
              <a:spcBef>
                <a:spcPts val="357"/>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373597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33"/>
        <p:cNvGrpSpPr/>
        <p:nvPr/>
      </p:nvGrpSpPr>
      <p:grpSpPr>
        <a:xfrm>
          <a:off x="0" y="0"/>
          <a:ext cx="0" cy="0"/>
          <a:chOff x="0" y="0"/>
          <a:chExt cx="0" cy="0"/>
        </a:xfrm>
      </p:grpSpPr>
      <p:sp>
        <p:nvSpPr>
          <p:cNvPr id="34" name="Google Shape;34;p6"/>
          <p:cNvSpPr txBox="1"/>
          <p:nvPr/>
        </p:nvSpPr>
        <p:spPr>
          <a:xfrm>
            <a:off x="1" y="457200"/>
            <a:ext cx="12192075" cy="152488"/>
          </a:xfrm>
          <a:prstGeom prst="rect">
            <a:avLst/>
          </a:prstGeom>
          <a:solidFill>
            <a:srgbClr val="D9D9D9">
              <a:alpha val="0"/>
            </a:srgbClr>
          </a:solidFill>
          <a:ln>
            <a:noFill/>
          </a:ln>
        </p:spPr>
        <p:txBody>
          <a:bodyPr spcFirstLastPara="1" wrap="square" lIns="90484" tIns="45229" rIns="90484" bIns="45229" anchor="t" anchorCtr="0">
            <a:noAutofit/>
          </a:bodyPr>
          <a:lstStyle/>
          <a:p>
            <a:pPr marL="0" marR="0" lvl="0" indent="0" algn="l" defTabSz="905014" rtl="0" eaLnBrk="1" fontAlgn="auto" latinLnBrk="0" hangingPunct="1">
              <a:lnSpc>
                <a:spcPct val="100000"/>
              </a:lnSpc>
              <a:spcBef>
                <a:spcPts val="0"/>
              </a:spcBef>
              <a:spcAft>
                <a:spcPts val="0"/>
              </a:spcAft>
              <a:buClr>
                <a:srgbClr val="000000"/>
              </a:buClr>
              <a:buSzTx/>
              <a:buFont typeface="Arial"/>
              <a:buNone/>
              <a:tabLst/>
              <a:defRPr/>
            </a:pPr>
            <a:r>
              <a:rPr kumimoji="0" lang="en-GB" sz="1788" b="0" i="0" u="none" strike="noStrike" kern="0" cap="none" spc="0" normalizeH="0" baseline="0" noProof="0">
                <a:ln>
                  <a:noFill/>
                </a:ln>
                <a:solidFill>
                  <a:srgbClr val="D9D9D9"/>
                </a:solidFill>
                <a:effectLst/>
                <a:uLnTx/>
                <a:uFillTx/>
                <a:latin typeface="Arial"/>
                <a:ea typeface="Arial"/>
                <a:cs typeface="Arial"/>
                <a:sym typeface="Arial"/>
              </a:rPr>
              <a:t> </a:t>
            </a:r>
            <a:endParaRPr kumimoji="0" sz="1387"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35;p6"/>
          <p:cNvSpPr txBox="1">
            <a:spLocks noGrp="1"/>
          </p:cNvSpPr>
          <p:nvPr>
            <p:ph type="title"/>
          </p:nvPr>
        </p:nvSpPr>
        <p:spPr>
          <a:xfrm>
            <a:off x="251019" y="992527"/>
            <a:ext cx="11582755" cy="647850"/>
          </a:xfrm>
          <a:prstGeom prst="rect">
            <a:avLst/>
          </a:prstGeom>
          <a:noFill/>
          <a:ln>
            <a:noFill/>
          </a:ln>
        </p:spPr>
        <p:txBody>
          <a:bodyPr spcFirstLastPara="1" wrap="square" lIns="91425" tIns="45700" rIns="91425" bIns="45700" anchor="ctr" anchorCtr="0">
            <a:spAutoFit/>
          </a:bodyPr>
          <a:lstStyle>
            <a:lvl1pPr marR="0" lvl="0" algn="l" rtl="0">
              <a:spcBef>
                <a:spcPts val="0"/>
              </a:spcBef>
              <a:spcAft>
                <a:spcPts val="0"/>
              </a:spcAft>
              <a:buSzPts val="1400"/>
              <a:buNone/>
              <a:defRPr sz="3600" b="1" i="0" u="none" strike="noStrike" cap="none">
                <a:solidFill>
                  <a:srgbClr val="FC4421"/>
                </a:solidFill>
                <a:latin typeface="Arial"/>
                <a:ea typeface="Arial"/>
                <a:cs typeface="Arial"/>
                <a:sym typeface="Arial"/>
              </a:defRPr>
            </a:lvl1pPr>
            <a:lvl2pPr marR="0" lvl="1" algn="l" rtl="0">
              <a:spcBef>
                <a:spcPts val="0"/>
              </a:spcBef>
              <a:spcAft>
                <a:spcPts val="0"/>
              </a:spcAft>
              <a:buSzPts val="1400"/>
              <a:buNone/>
              <a:defRPr sz="2409" b="1" i="0" u="none" strike="noStrike" cap="none">
                <a:solidFill>
                  <a:srgbClr val="E30613"/>
                </a:solidFill>
                <a:latin typeface="Arial"/>
                <a:ea typeface="Arial"/>
                <a:cs typeface="Arial"/>
                <a:sym typeface="Arial"/>
              </a:defRPr>
            </a:lvl2pPr>
            <a:lvl3pPr marR="0" lvl="2" algn="l" rtl="0">
              <a:spcBef>
                <a:spcPts val="0"/>
              </a:spcBef>
              <a:spcAft>
                <a:spcPts val="0"/>
              </a:spcAft>
              <a:buSzPts val="1400"/>
              <a:buNone/>
              <a:defRPr sz="2409" b="1" i="0" u="none" strike="noStrike" cap="none">
                <a:solidFill>
                  <a:srgbClr val="E30613"/>
                </a:solidFill>
                <a:latin typeface="Arial"/>
                <a:ea typeface="Arial"/>
                <a:cs typeface="Arial"/>
                <a:sym typeface="Arial"/>
              </a:defRPr>
            </a:lvl3pPr>
            <a:lvl4pPr marR="0" lvl="3" algn="l" rtl="0">
              <a:spcBef>
                <a:spcPts val="0"/>
              </a:spcBef>
              <a:spcAft>
                <a:spcPts val="0"/>
              </a:spcAft>
              <a:buSzPts val="1400"/>
              <a:buNone/>
              <a:defRPr sz="2409" b="1" i="0" u="none" strike="noStrike" cap="none">
                <a:solidFill>
                  <a:srgbClr val="E30613"/>
                </a:solidFill>
                <a:latin typeface="Arial"/>
                <a:ea typeface="Arial"/>
                <a:cs typeface="Arial"/>
                <a:sym typeface="Arial"/>
              </a:defRPr>
            </a:lvl4pPr>
            <a:lvl5pPr marR="0" lvl="4" algn="l" rtl="0">
              <a:spcBef>
                <a:spcPts val="0"/>
              </a:spcBef>
              <a:spcAft>
                <a:spcPts val="0"/>
              </a:spcAft>
              <a:buSzPts val="1400"/>
              <a:buNone/>
              <a:defRPr sz="2409" b="1" i="0" u="none" strike="noStrike" cap="none">
                <a:solidFill>
                  <a:srgbClr val="E30613"/>
                </a:solidFill>
                <a:latin typeface="Arial"/>
                <a:ea typeface="Arial"/>
                <a:cs typeface="Arial"/>
                <a:sym typeface="Arial"/>
              </a:defRPr>
            </a:lvl5pPr>
            <a:lvl6pPr marR="0" lvl="5" algn="ctr" rtl="0">
              <a:spcBef>
                <a:spcPts val="0"/>
              </a:spcBef>
              <a:spcAft>
                <a:spcPts val="0"/>
              </a:spcAft>
              <a:buSzPts val="1400"/>
              <a:buNone/>
              <a:defRPr sz="4417" b="0" i="0" u="none" strike="noStrike" cap="none">
                <a:solidFill>
                  <a:srgbClr val="CC0000"/>
                </a:solidFill>
                <a:latin typeface="Arial"/>
                <a:ea typeface="Arial"/>
                <a:cs typeface="Arial"/>
                <a:sym typeface="Arial"/>
              </a:defRPr>
            </a:lvl6pPr>
            <a:lvl7pPr marR="0" lvl="6" algn="ctr" rtl="0">
              <a:spcBef>
                <a:spcPts val="0"/>
              </a:spcBef>
              <a:spcAft>
                <a:spcPts val="0"/>
              </a:spcAft>
              <a:buSzPts val="1400"/>
              <a:buNone/>
              <a:defRPr sz="4417" b="0" i="0" u="none" strike="noStrike" cap="none">
                <a:solidFill>
                  <a:srgbClr val="CC0000"/>
                </a:solidFill>
                <a:latin typeface="Arial"/>
                <a:ea typeface="Arial"/>
                <a:cs typeface="Arial"/>
                <a:sym typeface="Arial"/>
              </a:defRPr>
            </a:lvl7pPr>
            <a:lvl8pPr marR="0" lvl="7" algn="ctr" rtl="0">
              <a:spcBef>
                <a:spcPts val="0"/>
              </a:spcBef>
              <a:spcAft>
                <a:spcPts val="0"/>
              </a:spcAft>
              <a:buSzPts val="1400"/>
              <a:buNone/>
              <a:defRPr sz="4417" b="0" i="0" u="none" strike="noStrike" cap="none">
                <a:solidFill>
                  <a:srgbClr val="CC0000"/>
                </a:solidFill>
                <a:latin typeface="Arial"/>
                <a:ea typeface="Arial"/>
                <a:cs typeface="Arial"/>
                <a:sym typeface="Arial"/>
              </a:defRPr>
            </a:lvl8pPr>
            <a:lvl9pPr marR="0" lvl="8" algn="ctr" rtl="0">
              <a:spcBef>
                <a:spcPts val="0"/>
              </a:spcBef>
              <a:spcAft>
                <a:spcPts val="0"/>
              </a:spcAft>
              <a:buSzPts val="1400"/>
              <a:buNone/>
              <a:defRPr sz="4417" b="0" i="0" u="none" strike="noStrike" cap="none">
                <a:solidFill>
                  <a:srgbClr val="CC0000"/>
                </a:solidFill>
                <a:latin typeface="Arial"/>
                <a:ea typeface="Arial"/>
                <a:cs typeface="Arial"/>
                <a:sym typeface="Arial"/>
              </a:defRPr>
            </a:lvl9pPr>
          </a:lstStyle>
          <a:p>
            <a:endParaRPr dirty="0"/>
          </a:p>
        </p:txBody>
      </p:sp>
      <p:sp>
        <p:nvSpPr>
          <p:cNvPr id="36" name="Google Shape;36;p6"/>
          <p:cNvSpPr txBox="1">
            <a:spLocks noGrp="1"/>
          </p:cNvSpPr>
          <p:nvPr>
            <p:ph type="body" idx="1"/>
          </p:nvPr>
        </p:nvSpPr>
        <p:spPr>
          <a:xfrm>
            <a:off x="360001" y="1804595"/>
            <a:ext cx="11475175" cy="4150568"/>
          </a:xfrm>
          <a:prstGeom prst="rect">
            <a:avLst/>
          </a:prstGeom>
          <a:noFill/>
          <a:ln>
            <a:noFill/>
          </a:ln>
        </p:spPr>
        <p:txBody>
          <a:bodyPr spcFirstLastPara="1" wrap="square" lIns="0" tIns="0" rIns="0" bIns="0" anchor="t" anchorCtr="0">
            <a:noAutofit/>
          </a:bodyPr>
          <a:lstStyle>
            <a:lvl1pPr marL="457200" marR="0" lvl="0" indent="-228600" algn="l" rtl="0">
              <a:lnSpc>
                <a:spcPct val="120450"/>
              </a:lnSpc>
              <a:spcBef>
                <a:spcPts val="1004"/>
              </a:spcBef>
              <a:spcAft>
                <a:spcPts val="0"/>
              </a:spcAft>
              <a:buSzPts val="1400"/>
              <a:buNone/>
              <a:defRPr sz="2000" b="0" i="0" u="none" strike="noStrike" cap="none">
                <a:solidFill>
                  <a:schemeClr val="dk1"/>
                </a:solidFill>
                <a:latin typeface="Arial"/>
                <a:ea typeface="Arial"/>
                <a:cs typeface="Arial"/>
                <a:sym typeface="Arial"/>
              </a:defRPr>
            </a:lvl1pPr>
            <a:lvl2pPr marL="914400" marR="0" lvl="1" indent="-355600" algn="l" rtl="0">
              <a:lnSpc>
                <a:spcPct val="120450"/>
              </a:lnSpc>
              <a:spcBef>
                <a:spcPts val="1004"/>
              </a:spcBef>
              <a:spcAft>
                <a:spcPts val="0"/>
              </a:spcAft>
              <a:buClr>
                <a:srgbClr val="FC442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228600" algn="l" rtl="0">
              <a:lnSpc>
                <a:spcPct val="125031"/>
              </a:lnSpc>
              <a:spcBef>
                <a:spcPts val="502"/>
              </a:spcBef>
              <a:spcAft>
                <a:spcPts val="0"/>
              </a:spcAft>
              <a:buSzPts val="1400"/>
              <a:buNone/>
              <a:defRPr sz="1606" b="0" i="0" u="none" strike="noStrike" cap="none">
                <a:solidFill>
                  <a:schemeClr val="dk1"/>
                </a:solidFill>
                <a:latin typeface="Arial"/>
                <a:ea typeface="Arial"/>
                <a:cs typeface="Arial"/>
                <a:sym typeface="Arial"/>
              </a:defRPr>
            </a:lvl3pPr>
            <a:lvl4pPr marL="1828800" marR="0" lvl="3" indent="-330581" algn="l" rtl="0">
              <a:lnSpc>
                <a:spcPct val="125031"/>
              </a:lnSpc>
              <a:spcBef>
                <a:spcPts val="502"/>
              </a:spcBef>
              <a:spcAft>
                <a:spcPts val="0"/>
              </a:spcAft>
              <a:buClr>
                <a:srgbClr val="FC4421"/>
              </a:buClr>
              <a:buSzPts val="1606"/>
              <a:buFont typeface="Arial"/>
              <a:buChar char="•"/>
              <a:defRPr sz="1606" b="0" i="0" u="none" strike="noStrike" cap="none">
                <a:solidFill>
                  <a:schemeClr val="dk1"/>
                </a:solidFill>
                <a:latin typeface="Arial"/>
                <a:ea typeface="Arial"/>
                <a:cs typeface="Arial"/>
                <a:sym typeface="Arial"/>
              </a:defRPr>
            </a:lvl4pPr>
            <a:lvl5pPr marL="2286000" marR="0" lvl="4" indent="-330581" algn="l" rtl="0">
              <a:lnSpc>
                <a:spcPct val="125031"/>
              </a:lnSpc>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5pPr>
            <a:lvl6pPr marL="2743200" marR="0" lvl="5" indent="-330581" algn="l" rtl="0">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6pPr>
            <a:lvl7pPr marL="3200400" marR="0" lvl="6" indent="-330581" algn="l" rtl="0">
              <a:spcBef>
                <a:spcPts val="321"/>
              </a:spcBef>
              <a:spcAft>
                <a:spcPts val="0"/>
              </a:spcAft>
              <a:buClr>
                <a:srgbClr val="E30613"/>
              </a:buClr>
              <a:buSzPts val="1606"/>
              <a:buFont typeface="Arial"/>
              <a:buChar char="»"/>
              <a:defRPr sz="1606" b="0" i="0" u="none" strike="noStrike" cap="none">
                <a:solidFill>
                  <a:schemeClr val="dk1"/>
                </a:solidFill>
                <a:latin typeface="Arial"/>
                <a:ea typeface="Arial"/>
                <a:cs typeface="Arial"/>
                <a:sym typeface="Arial"/>
              </a:defRPr>
            </a:lvl7pPr>
            <a:lvl8pPr marL="3657600" marR="0" lvl="7" indent="-330581" algn="l" rtl="0">
              <a:spcBef>
                <a:spcPts val="321"/>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8pPr>
            <a:lvl9pPr marL="4114800" marR="0" lvl="8" indent="-292354" algn="l" rtl="0">
              <a:spcBef>
                <a:spcPts val="201"/>
              </a:spcBef>
              <a:spcAft>
                <a:spcPts val="0"/>
              </a:spcAft>
              <a:buClr>
                <a:schemeClr val="dk1"/>
              </a:buClr>
              <a:buSzPts val="1004"/>
              <a:buFont typeface="Arial"/>
              <a:buChar char="»"/>
              <a:defRPr sz="1004" b="0" i="0" u="none" strike="noStrike" cap="none">
                <a:solidFill>
                  <a:schemeClr val="dk1"/>
                </a:solidFill>
                <a:latin typeface="Arial"/>
                <a:ea typeface="Arial"/>
                <a:cs typeface="Arial"/>
                <a:sym typeface="Arial"/>
              </a:defRPr>
            </a:lvl9pPr>
          </a:lstStyle>
          <a:p>
            <a:endParaRPr/>
          </a:p>
        </p:txBody>
      </p:sp>
      <p:sp>
        <p:nvSpPr>
          <p:cNvPr id="37" name="Google Shape;37;p6"/>
          <p:cNvSpPr/>
          <p:nvPr/>
        </p:nvSpPr>
        <p:spPr>
          <a:xfrm>
            <a:off x="6" y="757931"/>
            <a:ext cx="12199534" cy="35969"/>
          </a:xfrm>
          <a:custGeom>
            <a:avLst/>
            <a:gdLst/>
            <a:ahLst/>
            <a:cxnLst/>
            <a:rect l="l" t="t" r="r" b="b"/>
            <a:pathLst>
              <a:path w="15119985" h="127000" extrusionOk="0">
                <a:moveTo>
                  <a:pt x="0" y="0"/>
                </a:moveTo>
                <a:lnTo>
                  <a:pt x="0" y="127000"/>
                </a:lnTo>
                <a:lnTo>
                  <a:pt x="15119985" y="127000"/>
                </a:lnTo>
                <a:lnTo>
                  <a:pt x="15119985" y="0"/>
                </a:lnTo>
                <a:lnTo>
                  <a:pt x="0" y="0"/>
                </a:lnTo>
                <a:close/>
              </a:path>
            </a:pathLst>
          </a:custGeom>
          <a:solidFill>
            <a:schemeClr val="dk1"/>
          </a:solidFill>
          <a:ln>
            <a:noFill/>
          </a:ln>
        </p:spPr>
        <p:txBody>
          <a:bodyPr spcFirstLastPara="1" wrap="square" lIns="0" tIns="0" rIns="0" bIns="0" anchor="t" anchorCtr="0">
            <a:noAutofit/>
          </a:bodyPr>
          <a:lstStyle/>
          <a:p>
            <a:pPr marL="0" marR="0" lvl="0" indent="0" algn="l" defTabSz="905014" rtl="0" eaLnBrk="1" fontAlgn="auto" latinLnBrk="0" hangingPunct="1">
              <a:lnSpc>
                <a:spcPct val="100000"/>
              </a:lnSpc>
              <a:spcBef>
                <a:spcPts val="0"/>
              </a:spcBef>
              <a:spcAft>
                <a:spcPts val="0"/>
              </a:spcAft>
              <a:buClr>
                <a:srgbClr val="000000"/>
              </a:buClr>
              <a:buSzTx/>
              <a:buFont typeface="Arial"/>
              <a:buNone/>
              <a:tabLst/>
              <a:defRPr/>
            </a:pPr>
            <a:endParaRPr kumimoji="0" sz="1987"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42" name="Google Shape;42;p6" descr="A purple and white logo&#10;&#10;AI-generated content may be incorrect."/>
          <p:cNvPicPr preferRelativeResize="0"/>
          <p:nvPr/>
        </p:nvPicPr>
        <p:blipFill rotWithShape="1">
          <a:blip r:embed="rId6">
            <a:alphaModFix/>
          </a:blip>
          <a:srcRect/>
          <a:stretch/>
        </p:blipFill>
        <p:spPr>
          <a:xfrm>
            <a:off x="9323581" y="6243900"/>
            <a:ext cx="2510197" cy="457701"/>
          </a:xfrm>
          <a:prstGeom prst="rect">
            <a:avLst/>
          </a:prstGeom>
          <a:noFill/>
          <a:ln>
            <a:noFill/>
          </a:ln>
        </p:spPr>
      </p:pic>
      <p:cxnSp>
        <p:nvCxnSpPr>
          <p:cNvPr id="43" name="Google Shape;43;p6"/>
          <p:cNvCxnSpPr/>
          <p:nvPr/>
        </p:nvCxnSpPr>
        <p:spPr>
          <a:xfrm>
            <a:off x="0" y="6099531"/>
            <a:ext cx="12192374" cy="0"/>
          </a:xfrm>
          <a:prstGeom prst="straightConnector1">
            <a:avLst/>
          </a:prstGeom>
          <a:noFill/>
          <a:ln w="9525" cap="flat" cmpd="sng">
            <a:solidFill>
              <a:srgbClr val="000000"/>
            </a:solidFill>
            <a:prstDash val="solid"/>
            <a:round/>
            <a:headEnd type="none" w="sm" len="sm"/>
            <a:tailEnd type="none" w="sm" len="sm"/>
          </a:ln>
        </p:spPr>
      </p:cxnSp>
      <p:sp>
        <p:nvSpPr>
          <p:cNvPr id="4" name="Google Shape;40;p6">
            <a:extLst>
              <a:ext uri="{FF2B5EF4-FFF2-40B4-BE49-F238E27FC236}">
                <a16:creationId xmlns:a16="http://schemas.microsoft.com/office/drawing/2014/main" id="{4A2D8BF1-6492-44EC-80B7-5117BD6E6900}"/>
              </a:ext>
            </a:extLst>
          </p:cNvPr>
          <p:cNvSpPr txBox="1"/>
          <p:nvPr userDrawn="1"/>
        </p:nvSpPr>
        <p:spPr>
          <a:xfrm>
            <a:off x="360000" y="6343435"/>
            <a:ext cx="588600" cy="246300"/>
          </a:xfrm>
          <a:prstGeom prst="rect">
            <a:avLst/>
          </a:prstGeom>
          <a:noFill/>
          <a:ln>
            <a:noFill/>
          </a:ln>
        </p:spPr>
        <p:txBody>
          <a:bodyPr spcFirstLastPara="1" wrap="square" lIns="0" tIns="0" rIns="0" bIns="0" anchor="ctr"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600" b="0" i="0" u="none" strike="noStrike" kern="0" cap="none" spc="0" normalizeH="0" baseline="0" noProof="0">
                <a:ln>
                  <a:noFill/>
                </a:ln>
                <a:solidFill>
                  <a:srgbClr val="000000"/>
                </a:solidFill>
                <a:effectLst/>
                <a:uLnTx/>
                <a:uFillTx/>
                <a:latin typeface="Arial"/>
                <a:ea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6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5" name="Text Box 2">
            <a:extLst>
              <a:ext uri="{FF2B5EF4-FFF2-40B4-BE49-F238E27FC236}">
                <a16:creationId xmlns:a16="http://schemas.microsoft.com/office/drawing/2014/main" id="{D129900E-F10A-9B8F-6A3F-37A1A03FF07F}"/>
              </a:ext>
            </a:extLst>
          </p:cNvPr>
          <p:cNvSpPr txBox="1">
            <a:spLocks noChangeArrowheads="1"/>
          </p:cNvSpPr>
          <p:nvPr userDrawn="1"/>
        </p:nvSpPr>
        <p:spPr bwMode="auto">
          <a:xfrm>
            <a:off x="3805284" y="84712"/>
            <a:ext cx="5835761" cy="589388"/>
          </a:xfrm>
          <a:prstGeom prst="rect">
            <a:avLst/>
          </a:prstGeom>
          <a:noFill/>
          <a:ln w="9525">
            <a:noFill/>
            <a:miter lim="800000"/>
            <a:headEnd/>
            <a:tailEnd/>
          </a:ln>
        </p:spPr>
        <p:txBody>
          <a:bodyPr rot="0" vert="horz" wrap="square" lIns="91797" tIns="45899" rIns="91797" bIns="45899" anchor="t" anchorCtr="0">
            <a:noAutofit/>
          </a:bodyPr>
          <a:lstStyle/>
          <a:p>
            <a:pPr marL="0" marR="0" lvl="0" indent="0" algn="l" defTabSz="914400" rtl="0" eaLnBrk="1" fontAlgn="base" latinLnBrk="0" hangingPunct="1">
              <a:lnSpc>
                <a:spcPts val="1305"/>
              </a:lnSpc>
              <a:spcBef>
                <a:spcPts val="402"/>
              </a:spcBef>
              <a:spcAft>
                <a:spcPts val="402"/>
              </a:spcAft>
              <a:buClrTx/>
              <a:buSzTx/>
              <a:buFontTx/>
              <a:buNone/>
              <a:tabLst/>
              <a:defRPr/>
            </a:pPr>
            <a:r>
              <a:rPr lang="en-GB" sz="1400" b="1" dirty="0">
                <a:solidFill>
                  <a:srgbClr val="170130"/>
                </a:solidFill>
                <a:latin typeface="Arial" panose="020B0604020202020204" pitchFamily="34" charset="0"/>
                <a:ea typeface="ＭＳ Ｐゴシック" panose="020B0600070205080204" pitchFamily="34" charset="-128"/>
                <a:cs typeface="Arial" panose="020B0604020202020204" pitchFamily="34" charset="0"/>
              </a:rPr>
              <a:t>T Level Technical Qualification in Building Services Engineering for Construction (Level 3)</a:t>
            </a:r>
          </a:p>
          <a:p>
            <a:pPr marL="0" marR="0" lvl="0" indent="0" algn="l" defTabSz="914400" rtl="0" eaLnBrk="1" fontAlgn="base" latinLnBrk="0" hangingPunct="1">
              <a:lnSpc>
                <a:spcPts val="1305"/>
              </a:lnSpc>
              <a:spcBef>
                <a:spcPts val="402"/>
              </a:spcBef>
              <a:spcAft>
                <a:spcPts val="402"/>
              </a:spcAft>
              <a:buClrTx/>
              <a:buSzTx/>
              <a:buFontTx/>
              <a:buNone/>
              <a:tabLst/>
              <a:defRPr/>
            </a:pPr>
            <a:r>
              <a:rPr lang="en-GB" sz="1400" b="1" i="0" u="none" strike="noStrike" cap="none" spc="0" dirty="0">
                <a:solidFill>
                  <a:srgbClr val="FC4421"/>
                </a:solidFill>
                <a:effectLst/>
                <a:latin typeface="Arial"/>
                <a:ea typeface="Arial"/>
                <a:cs typeface="Arial"/>
                <a:sym typeface="Arial"/>
              </a:rPr>
              <a:t>Occupational Specialism: Low Carbon Heating Engineering</a:t>
            </a:r>
            <a:endParaRPr lang="en-GB" sz="1050" i="0" dirty="0">
              <a:solidFill>
                <a:srgbClr val="FC4421"/>
              </a:solidFill>
              <a:effectLst/>
              <a:latin typeface="Arial" panose="020B0604020202020204" pitchFamily="34" charset="0"/>
              <a:ea typeface="Cambria" panose="02040503050406030204" pitchFamily="18" charset="0"/>
              <a:cs typeface="Times New Roman" panose="02020603050405020304" pitchFamily="18" charset="0"/>
            </a:endParaRPr>
          </a:p>
        </p:txBody>
      </p:sp>
      <p:pic>
        <p:nvPicPr>
          <p:cNvPr id="7" name="Picture 6" descr="A black and white logo&#10;&#10;AI-generated content may be incorrect.">
            <a:extLst>
              <a:ext uri="{FF2B5EF4-FFF2-40B4-BE49-F238E27FC236}">
                <a16:creationId xmlns:a16="http://schemas.microsoft.com/office/drawing/2014/main" id="{80159E1E-29E6-C55B-1F55-32FEB3598BA3}"/>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9444083" y="157372"/>
            <a:ext cx="2563495" cy="498243"/>
          </a:xfrm>
          <a:prstGeom prst="rect">
            <a:avLst/>
          </a:prstGeom>
          <a:noFill/>
          <a:ln>
            <a:noFill/>
          </a:ln>
        </p:spPr>
      </p:pic>
      <p:pic>
        <p:nvPicPr>
          <p:cNvPr id="9" name="Picture 8" descr="A black background with a black square&#10;&#10;AI-generated content may be incorrect.">
            <a:extLst>
              <a:ext uri="{FF2B5EF4-FFF2-40B4-BE49-F238E27FC236}">
                <a16:creationId xmlns:a16="http://schemas.microsoft.com/office/drawing/2014/main" id="{0062A635-5D1C-1936-3840-ED731446588E}"/>
              </a:ext>
            </a:extLst>
          </p:cNvPr>
          <p:cNvPicPr>
            <a:picLocks noChangeAspect="1"/>
          </p:cNvPicPr>
          <p:nvPr userDrawn="1"/>
        </p:nvPicPr>
        <p:blipFill>
          <a:blip r:embed="rId8"/>
          <a:stretch>
            <a:fillRect/>
          </a:stretch>
        </p:blipFill>
        <p:spPr>
          <a:xfrm>
            <a:off x="971897" y="161808"/>
            <a:ext cx="2685203" cy="440679"/>
          </a:xfrm>
          <a:prstGeom prst="rect">
            <a:avLst/>
          </a:prstGeom>
        </p:spPr>
      </p:pic>
      <p:pic>
        <p:nvPicPr>
          <p:cNvPr id="11" name="Picture 10" descr="A red arrow pointing up&#10;&#10;AI-generated content may be incorrect.">
            <a:extLst>
              <a:ext uri="{FF2B5EF4-FFF2-40B4-BE49-F238E27FC236}">
                <a16:creationId xmlns:a16="http://schemas.microsoft.com/office/drawing/2014/main" id="{CFE3BC64-A560-25F7-4AD0-1ECB0C461741}"/>
              </a:ext>
            </a:extLst>
          </p:cNvPr>
          <p:cNvPicPr>
            <a:picLocks/>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2047" y="170588"/>
            <a:ext cx="591666" cy="437463"/>
          </a:xfrm>
          <a:prstGeom prst="rect">
            <a:avLst/>
          </a:prstGeom>
          <a:noFill/>
          <a:ln>
            <a:noFill/>
          </a:ln>
        </p:spPr>
      </p:pic>
    </p:spTree>
    <p:extLst>
      <p:ext uri="{BB962C8B-B14F-4D97-AF65-F5344CB8AC3E}">
        <p14:creationId xmlns:p14="http://schemas.microsoft.com/office/powerpoint/2010/main" val="1695238937"/>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a:extLst>
            <a:ext uri="{FF2B5EF4-FFF2-40B4-BE49-F238E27FC236}">
              <a16:creationId xmlns:a16="http://schemas.microsoft.com/office/drawing/2014/main" id="{1C5AE1DD-EEB1-A3E6-CADE-32AAD6E3947C}"/>
            </a:ext>
          </a:extLst>
        </p:cNvPr>
        <p:cNvGrpSpPr/>
        <p:nvPr/>
      </p:nvGrpSpPr>
      <p:grpSpPr>
        <a:xfrm>
          <a:off x="0" y="0"/>
          <a:ext cx="0" cy="0"/>
          <a:chOff x="0" y="0"/>
          <a:chExt cx="0" cy="0"/>
        </a:xfrm>
      </p:grpSpPr>
      <p:sp>
        <p:nvSpPr>
          <p:cNvPr id="6" name="Google Shape;62;p11">
            <a:extLst>
              <a:ext uri="{FF2B5EF4-FFF2-40B4-BE49-F238E27FC236}">
                <a16:creationId xmlns:a16="http://schemas.microsoft.com/office/drawing/2014/main" id="{BECD6513-07FA-F738-1DDD-6805E2DA234F}"/>
              </a:ext>
            </a:extLst>
          </p:cNvPr>
          <p:cNvSpPr txBox="1">
            <a:spLocks noGrp="1"/>
          </p:cNvSpPr>
          <p:nvPr>
            <p:ph type="title"/>
          </p:nvPr>
        </p:nvSpPr>
        <p:spPr>
          <a:xfrm>
            <a:off x="162000" y="1908000"/>
            <a:ext cx="11861011" cy="3957127"/>
          </a:xfrm>
          <a:prstGeom prst="rect">
            <a:avLst/>
          </a:prstGeom>
          <a:noFill/>
          <a:ln>
            <a:noFill/>
          </a:ln>
        </p:spPr>
        <p:txBody>
          <a:bodyPr spcFirstLastPara="1" wrap="square" lIns="89650" tIns="46618" rIns="89650" bIns="46618" anchor="t" anchorCtr="0">
            <a:spAutoFit/>
          </a:bodyPr>
          <a:lstStyle/>
          <a:p>
            <a:r>
              <a:rPr lang="en-GB" sz="2789" dirty="0">
                <a:solidFill>
                  <a:schemeClr val="tx1"/>
                </a:solidFill>
              </a:rPr>
              <a:t>Occupational specialism: Low Carbon Engineering</a:t>
            </a:r>
            <a:br>
              <a:rPr lang="en-GB" sz="2789" dirty="0">
                <a:solidFill>
                  <a:schemeClr val="tx1"/>
                </a:solidFill>
              </a:rPr>
            </a:br>
            <a:endParaRPr lang="en-GB" sz="2789" dirty="0">
              <a:solidFill>
                <a:schemeClr val="tx1"/>
              </a:solidFill>
            </a:endParaRPr>
          </a:p>
          <a:p>
            <a:r>
              <a:rPr lang="en-GB" sz="2789" dirty="0"/>
              <a:t>PowerPoint K1.34: Planning, sizing and selecting practices for installations</a:t>
            </a:r>
            <a:br>
              <a:rPr lang="en-GB" sz="2789" dirty="0"/>
            </a:br>
            <a:br>
              <a:rPr lang="en-GB" sz="2789" dirty="0"/>
            </a:br>
            <a:br>
              <a:rPr lang="en-GB" sz="2789" dirty="0"/>
            </a:br>
            <a:br>
              <a:rPr lang="en-GB" sz="2789" dirty="0">
                <a:solidFill>
                  <a:schemeClr val="tx1"/>
                </a:solidFill>
              </a:rPr>
            </a:br>
            <a:br>
              <a:rPr lang="en-GB" sz="2789" dirty="0">
                <a:solidFill>
                  <a:schemeClr val="tx1"/>
                </a:solidFill>
              </a:rPr>
            </a:br>
            <a:endParaRPr lang="en-GB" sz="2789" dirty="0">
              <a:solidFill>
                <a:schemeClr val="tx1"/>
              </a:solidFill>
            </a:endParaRPr>
          </a:p>
        </p:txBody>
      </p:sp>
    </p:spTree>
    <p:extLst>
      <p:ext uri="{BB962C8B-B14F-4D97-AF65-F5344CB8AC3E}">
        <p14:creationId xmlns:p14="http://schemas.microsoft.com/office/powerpoint/2010/main" val="9449002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8" name="Google Shape;98;p14"/>
          <p:cNvSpPr txBox="1"/>
          <p:nvPr/>
        </p:nvSpPr>
        <p:spPr>
          <a:xfrm>
            <a:off x="252000" y="972000"/>
            <a:ext cx="109728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dirty="0">
                <a:solidFill>
                  <a:srgbClr val="F2522D"/>
                </a:solidFill>
                <a:latin typeface="Arial"/>
                <a:ea typeface="Arial"/>
                <a:cs typeface="Arial"/>
                <a:sym typeface="Arial"/>
              </a:rPr>
              <a:t>Introduction/starter</a:t>
            </a:r>
            <a:endParaRPr dirty="0"/>
          </a:p>
        </p:txBody>
      </p:sp>
      <p:sp>
        <p:nvSpPr>
          <p:cNvPr id="3" name="Google Shape;104;p14">
            <a:extLst>
              <a:ext uri="{FF2B5EF4-FFF2-40B4-BE49-F238E27FC236}">
                <a16:creationId xmlns:a16="http://schemas.microsoft.com/office/drawing/2014/main" id="{74E92B03-FF98-EBFA-60A7-0B20E2127CD1}"/>
              </a:ext>
            </a:extLst>
          </p:cNvPr>
          <p:cNvSpPr txBox="1"/>
          <p:nvPr/>
        </p:nvSpPr>
        <p:spPr>
          <a:xfrm>
            <a:off x="360000" y="1800000"/>
            <a:ext cx="10515264" cy="2780248"/>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2400" b="1" dirty="0">
                <a:solidFill>
                  <a:srgbClr val="F2522D"/>
                </a:solidFill>
                <a:latin typeface="Arial"/>
                <a:ea typeface="Arial"/>
                <a:cs typeface="Arial"/>
                <a:sym typeface="Arial"/>
              </a:rPr>
              <a:t>Scenario</a:t>
            </a:r>
            <a:endParaRPr sz="2400" b="1" dirty="0">
              <a:solidFill>
                <a:srgbClr val="F2522D"/>
              </a:solidFill>
              <a:latin typeface="Arial"/>
              <a:ea typeface="Arial"/>
              <a:cs typeface="Arial"/>
              <a:sym typeface="Arial"/>
            </a:endParaRPr>
          </a:p>
          <a:p>
            <a:pPr marL="0" lvl="0" indent="0" algn="l" rtl="0">
              <a:spcBef>
                <a:spcPts val="1125"/>
              </a:spcBef>
              <a:spcAft>
                <a:spcPts val="0"/>
              </a:spcAft>
              <a:buNone/>
            </a:pPr>
            <a:r>
              <a:rPr lang="en-US" sz="2400" b="0" dirty="0">
                <a:solidFill>
                  <a:schemeClr val="tx1"/>
                </a:solidFill>
                <a:latin typeface="Arial"/>
                <a:ea typeface="Arial"/>
                <a:cs typeface="Arial"/>
                <a:sym typeface="Arial"/>
              </a:rPr>
              <a:t>A home has an old 24 kW gas boiler. Can an 8 kW heat pump be selected from the boiler rating alone?</a:t>
            </a:r>
          </a:p>
          <a:p>
            <a:pPr marL="0" lvl="0" indent="0" algn="l" rtl="0">
              <a:spcBef>
                <a:spcPts val="1125"/>
              </a:spcBef>
              <a:spcAft>
                <a:spcPts val="0"/>
              </a:spcAft>
              <a:buNone/>
            </a:pPr>
            <a:endParaRPr lang="en-US" sz="2400" b="0" dirty="0">
              <a:solidFill>
                <a:srgbClr val="F2522D"/>
              </a:solidFill>
              <a:latin typeface="Arial"/>
              <a:ea typeface="Arial"/>
              <a:cs typeface="Arial"/>
              <a:sym typeface="Arial"/>
            </a:endParaRPr>
          </a:p>
          <a:p>
            <a:pPr lvl="0">
              <a:spcBef>
                <a:spcPts val="1125"/>
              </a:spcBef>
            </a:pPr>
            <a:r>
              <a:rPr lang="en-GB" sz="2400" b="1" dirty="0">
                <a:solidFill>
                  <a:srgbClr val="F2522D"/>
                </a:solidFill>
              </a:rPr>
              <a:t>Discussion: </a:t>
            </a:r>
            <a:r>
              <a:rPr lang="en-GB" sz="2400" dirty="0">
                <a:solidFill>
                  <a:schemeClr val="tx1"/>
                </a:solidFill>
              </a:rPr>
              <a:t>What evidence must be gathered before equipment is selected?</a:t>
            </a:r>
          </a:p>
          <a:p>
            <a:pPr marL="0" lvl="0" indent="0" algn="l" rtl="0">
              <a:spcBef>
                <a:spcPts val="1125"/>
              </a:spcBef>
              <a:spcAft>
                <a:spcPts val="0"/>
              </a:spcAft>
              <a:buNone/>
            </a:pPr>
            <a:endParaRPr sz="2400" b="0" dirty="0">
              <a:solidFill>
                <a:srgbClr val="F2522D"/>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9" name="Google Shape;119;p15"/>
          <p:cNvSpPr txBox="1"/>
          <p:nvPr/>
        </p:nvSpPr>
        <p:spPr>
          <a:xfrm>
            <a:off x="252000" y="972000"/>
            <a:ext cx="109728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a:solidFill>
                  <a:srgbClr val="F2522D"/>
                </a:solidFill>
                <a:latin typeface="Arial"/>
                <a:ea typeface="Arial"/>
                <a:cs typeface="Arial"/>
                <a:sym typeface="Arial"/>
              </a:rPr>
              <a:t>Learning objectives</a:t>
            </a:r>
            <a:endParaRPr/>
          </a:p>
        </p:txBody>
      </p:sp>
      <p:sp>
        <p:nvSpPr>
          <p:cNvPr id="120" name="Learning objectives bullet list"/>
          <p:cNvSpPr txBox="1">
            <a:spLocks noGrp="1"/>
          </p:cNvSpPr>
          <p:nvPr>
            <p:ph type="body" idx="1"/>
          </p:nvPr>
        </p:nvSpPr>
        <p:spPr>
          <a:xfrm>
            <a:off x="358599" y="1800000"/>
            <a:ext cx="10858483" cy="4123891"/>
          </a:xfrm>
          <a:prstGeom prst="rect">
            <a:avLst/>
          </a:prstGeom>
          <a:solidFill>
            <a:srgbClr val="000000">
              <a:alpha val="0"/>
            </a:srgbClr>
          </a:solidFill>
          <a:ln>
            <a:noFill/>
          </a:ln>
        </p:spPr>
        <p:txBody>
          <a:bodyPr spcFirstLastPara="1" wrap="square" lIns="0" tIns="0" rIns="0" bIns="0" anchor="t" anchorCtr="0">
            <a:noAutofit/>
          </a:bodyPr>
          <a:lstStyle/>
          <a:p>
            <a:pPr marL="341563" indent="-341563">
              <a:spcAft>
                <a:spcPts val="1195"/>
              </a:spcAft>
              <a:buSzPct val="100000"/>
              <a:buFont typeface="Arial" panose="020B0604020202020204" pitchFamily="34" charset="0"/>
              <a:buChar char="•"/>
            </a:pPr>
            <a:r>
              <a:rPr lang="en-GB" sz="2400" dirty="0">
                <a:solidFill>
                  <a:schemeClr val="tx1"/>
                </a:solidFill>
              </a:rPr>
              <a:t>Plan installations by checking Distribution Network Operator (DNO) connection, building suitability, electrical supply, space, access, roof orientation and external siting.</a:t>
            </a:r>
          </a:p>
          <a:p>
            <a:pPr marL="341563" indent="-341563">
              <a:spcAft>
                <a:spcPts val="1195"/>
              </a:spcAft>
              <a:buSzPct val="100000"/>
              <a:buFont typeface="Arial" panose="020B0604020202020204" pitchFamily="34" charset="0"/>
              <a:buChar char="•"/>
            </a:pPr>
            <a:r>
              <a:rPr lang="en-GB" sz="2400" dirty="0">
                <a:solidFill>
                  <a:schemeClr val="tx1"/>
                </a:solidFill>
              </a:rPr>
              <a:t>Size heating, DHW and pipework using verified calculations.</a:t>
            </a:r>
          </a:p>
          <a:p>
            <a:pPr marL="341563" indent="-341563">
              <a:spcAft>
                <a:spcPts val="1195"/>
              </a:spcAft>
              <a:buSzPct val="100000"/>
              <a:buFont typeface="Arial" panose="020B0604020202020204" pitchFamily="34" charset="0"/>
              <a:buChar char="•"/>
            </a:pPr>
            <a:r>
              <a:rPr lang="en-GB" sz="2400" dirty="0">
                <a:solidFill>
                  <a:schemeClr val="tx1"/>
                </a:solidFill>
              </a:rPr>
              <a:t>Select equipment using calculated design requirements and manufacturer data.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9">
          <a:extLst>
            <a:ext uri="{FF2B5EF4-FFF2-40B4-BE49-F238E27FC236}">
              <a16:creationId xmlns:a16="http://schemas.microsoft.com/office/drawing/2014/main" id="{75464A2D-7A70-B1D7-4B8D-385DF19B7F01}"/>
            </a:ext>
          </a:extLst>
        </p:cNvPr>
        <p:cNvGrpSpPr/>
        <p:nvPr/>
      </p:nvGrpSpPr>
      <p:grpSpPr>
        <a:xfrm>
          <a:off x="0" y="0"/>
          <a:ext cx="0" cy="0"/>
          <a:chOff x="0" y="0"/>
          <a:chExt cx="0" cy="0"/>
        </a:xfrm>
      </p:grpSpPr>
      <p:sp>
        <p:nvSpPr>
          <p:cNvPr id="144" name="Google Shape;144;p16">
            <a:extLst>
              <a:ext uri="{FF2B5EF4-FFF2-40B4-BE49-F238E27FC236}">
                <a16:creationId xmlns:a16="http://schemas.microsoft.com/office/drawing/2014/main" id="{8F510F65-F1CD-2459-C905-2A99D355B5F4}"/>
              </a:ext>
            </a:extLst>
          </p:cNvPr>
          <p:cNvSpPr txBox="1"/>
          <p:nvPr/>
        </p:nvSpPr>
        <p:spPr>
          <a:xfrm>
            <a:off x="252000" y="972000"/>
            <a:ext cx="109728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a:solidFill>
                  <a:srgbClr val="F2522D"/>
                </a:solidFill>
                <a:latin typeface="Arial"/>
                <a:ea typeface="Arial"/>
                <a:cs typeface="Arial"/>
                <a:sym typeface="Arial"/>
              </a:rPr>
              <a:t>The design chain</a:t>
            </a:r>
            <a:endParaRPr/>
          </a:p>
        </p:txBody>
      </p:sp>
      <p:sp>
        <p:nvSpPr>
          <p:cNvPr id="154" name="Google Shape;154;p16">
            <a:extLst>
              <a:ext uri="{FF2B5EF4-FFF2-40B4-BE49-F238E27FC236}">
                <a16:creationId xmlns:a16="http://schemas.microsoft.com/office/drawing/2014/main" id="{E70FF5A7-168B-4B97-AE0A-BBFFECF51986}"/>
              </a:ext>
            </a:extLst>
          </p:cNvPr>
          <p:cNvSpPr txBox="1"/>
          <p:nvPr/>
        </p:nvSpPr>
        <p:spPr>
          <a:xfrm>
            <a:off x="360000" y="2052000"/>
            <a:ext cx="5580000" cy="90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p>
            <a:pPr marL="0" lvl="0" indent="0" algn="l" rtl="0">
              <a:spcBef>
                <a:spcPts val="0"/>
              </a:spcBef>
              <a:spcAft>
                <a:spcPts val="0"/>
              </a:spcAft>
              <a:buNone/>
            </a:pPr>
            <a:r>
              <a:rPr lang="en-US" sz="1800" b="1" dirty="0">
                <a:solidFill>
                  <a:schemeClr val="tx1"/>
                </a:solidFill>
                <a:latin typeface="Arial"/>
                <a:ea typeface="Arial"/>
                <a:cs typeface="Arial"/>
                <a:sym typeface="Arial"/>
              </a:rPr>
              <a:t>01. Survey</a:t>
            </a:r>
            <a:endParaRPr sz="1800" b="1" dirty="0">
              <a:solidFill>
                <a:schemeClr val="tx1"/>
              </a:solidFill>
              <a:latin typeface="Arial"/>
              <a:ea typeface="Arial"/>
              <a:cs typeface="Arial"/>
              <a:sym typeface="Arial"/>
            </a:endParaRPr>
          </a:p>
          <a:p>
            <a:pPr marL="0" lvl="0" indent="0" algn="l" rtl="0">
              <a:spcBef>
                <a:spcPts val="300"/>
              </a:spcBef>
              <a:spcAft>
                <a:spcPts val="0"/>
              </a:spcAft>
              <a:buNone/>
            </a:pPr>
            <a:r>
              <a:rPr lang="en-US" sz="1800" dirty="0">
                <a:solidFill>
                  <a:schemeClr val="tx1"/>
                </a:solidFill>
                <a:latin typeface="Arial"/>
                <a:ea typeface="Arial"/>
                <a:cs typeface="Arial"/>
                <a:sym typeface="Arial"/>
              </a:rPr>
              <a:t>Understand the building, its users and future plans.</a:t>
            </a:r>
            <a:endParaRPr sz="1800" dirty="0">
              <a:solidFill>
                <a:schemeClr val="tx1"/>
              </a:solidFill>
              <a:latin typeface="Arial"/>
              <a:ea typeface="Arial"/>
              <a:cs typeface="Arial"/>
              <a:sym typeface="Arial"/>
            </a:endParaRPr>
          </a:p>
        </p:txBody>
      </p:sp>
      <p:sp>
        <p:nvSpPr>
          <p:cNvPr id="155" name="Google Shape;155;p16">
            <a:extLst>
              <a:ext uri="{FF2B5EF4-FFF2-40B4-BE49-F238E27FC236}">
                <a16:creationId xmlns:a16="http://schemas.microsoft.com/office/drawing/2014/main" id="{5FCB3221-ED6B-A556-A0DF-9B3EE06A7482}"/>
              </a:ext>
            </a:extLst>
          </p:cNvPr>
          <p:cNvSpPr txBox="1"/>
          <p:nvPr/>
        </p:nvSpPr>
        <p:spPr>
          <a:xfrm>
            <a:off x="360000" y="3048000"/>
            <a:ext cx="5580000" cy="90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PPr>
            <a:lvl1pPr marL="0" indent="0">
              <a:buNone/>
              <a:defRPr sz="2000" b="1">
                <a:solidFill>
                  <a:srgbClr val="F2522D"/>
                </a:solidFill>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1800" dirty="0">
                <a:solidFill>
                  <a:schemeClr val="tx1"/>
                </a:solidFill>
              </a:rPr>
              <a:t>02. Suitability</a:t>
            </a:r>
            <a:endParaRPr sz="1800" dirty="0">
              <a:solidFill>
                <a:schemeClr val="tx1"/>
              </a:solidFill>
            </a:endParaRPr>
          </a:p>
          <a:p>
            <a:r>
              <a:rPr lang="en-US" sz="1800" b="0" dirty="0">
                <a:solidFill>
                  <a:schemeClr val="tx1"/>
                </a:solidFill>
              </a:rPr>
              <a:t>Check fabric, space, access, noise and electrical limits.</a:t>
            </a:r>
            <a:endParaRPr sz="1800" b="0" dirty="0">
              <a:solidFill>
                <a:schemeClr val="tx1"/>
              </a:solidFill>
            </a:endParaRPr>
          </a:p>
        </p:txBody>
      </p:sp>
      <p:sp>
        <p:nvSpPr>
          <p:cNvPr id="156" name="Google Shape;156;p16">
            <a:extLst>
              <a:ext uri="{FF2B5EF4-FFF2-40B4-BE49-F238E27FC236}">
                <a16:creationId xmlns:a16="http://schemas.microsoft.com/office/drawing/2014/main" id="{AEDFC3EA-743B-EE8B-9D70-3FCB7CCDD628}"/>
              </a:ext>
            </a:extLst>
          </p:cNvPr>
          <p:cNvSpPr txBox="1"/>
          <p:nvPr/>
        </p:nvSpPr>
        <p:spPr>
          <a:xfrm>
            <a:off x="360000" y="4044000"/>
            <a:ext cx="5580000" cy="90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buNone/>
              <a:defRPr sz="2000" b="1">
                <a:solidFill>
                  <a:srgbClr val="F2522D"/>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1800" dirty="0">
                <a:solidFill>
                  <a:schemeClr val="tx1"/>
                </a:solidFill>
              </a:rPr>
              <a:t>03. Room-by-room heat loss</a:t>
            </a:r>
            <a:endParaRPr sz="1800" dirty="0">
              <a:solidFill>
                <a:schemeClr val="tx1"/>
              </a:solidFill>
            </a:endParaRPr>
          </a:p>
          <a:p>
            <a:r>
              <a:rPr lang="en-US" sz="1800" b="0" dirty="0">
                <a:solidFill>
                  <a:schemeClr val="tx1"/>
                </a:solidFill>
              </a:rPr>
              <a:t>Calculate how much heat each room needs.</a:t>
            </a:r>
            <a:endParaRPr sz="1800" b="0" dirty="0">
              <a:solidFill>
                <a:schemeClr val="tx1"/>
              </a:solidFill>
            </a:endParaRPr>
          </a:p>
        </p:txBody>
      </p:sp>
      <p:sp>
        <p:nvSpPr>
          <p:cNvPr id="157" name="Google Shape;157;p16">
            <a:extLst>
              <a:ext uri="{FF2B5EF4-FFF2-40B4-BE49-F238E27FC236}">
                <a16:creationId xmlns:a16="http://schemas.microsoft.com/office/drawing/2014/main" id="{A5E5AA56-8393-3B6D-59F0-A99A3CC0DE5C}"/>
              </a:ext>
            </a:extLst>
          </p:cNvPr>
          <p:cNvSpPr txBox="1"/>
          <p:nvPr/>
        </p:nvSpPr>
        <p:spPr>
          <a:xfrm>
            <a:off x="360000" y="5040000"/>
            <a:ext cx="5580000" cy="90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buNone/>
              <a:defRPr sz="2000" b="1">
                <a:solidFill>
                  <a:srgbClr val="F2522D"/>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1800" dirty="0">
                <a:solidFill>
                  <a:schemeClr val="tx1"/>
                </a:solidFill>
              </a:rPr>
              <a:t>04. Emitters and flow</a:t>
            </a:r>
            <a:endParaRPr sz="1800" dirty="0">
              <a:solidFill>
                <a:schemeClr val="tx1"/>
              </a:solidFill>
            </a:endParaRPr>
          </a:p>
          <a:p>
            <a:r>
              <a:rPr lang="en-US" sz="1800" b="0" dirty="0">
                <a:solidFill>
                  <a:schemeClr val="tx1"/>
                </a:solidFill>
              </a:rPr>
              <a:t>Make sure radiators, pipes and pumps can deliver the heat.</a:t>
            </a:r>
            <a:endParaRPr sz="1800" b="0" dirty="0">
              <a:solidFill>
                <a:schemeClr val="tx1"/>
              </a:solidFill>
            </a:endParaRPr>
          </a:p>
        </p:txBody>
      </p:sp>
      <p:sp>
        <p:nvSpPr>
          <p:cNvPr id="158" name="Google Shape;158;p16">
            <a:extLst>
              <a:ext uri="{FF2B5EF4-FFF2-40B4-BE49-F238E27FC236}">
                <a16:creationId xmlns:a16="http://schemas.microsoft.com/office/drawing/2014/main" id="{5CDF2E2D-CA35-21F5-B384-C9BF28BC5A8C}"/>
              </a:ext>
            </a:extLst>
          </p:cNvPr>
          <p:cNvSpPr txBox="1"/>
          <p:nvPr/>
        </p:nvSpPr>
        <p:spPr>
          <a:xfrm>
            <a:off x="6252000" y="2052000"/>
            <a:ext cx="5580000" cy="90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buNone/>
              <a:defRPr sz="2000" b="1">
                <a:solidFill>
                  <a:srgbClr val="F2522D"/>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1800" dirty="0">
                <a:solidFill>
                  <a:schemeClr val="tx1"/>
                </a:solidFill>
              </a:rPr>
              <a:t>05. Electrical supply and DNO</a:t>
            </a:r>
            <a:endParaRPr sz="1800" dirty="0">
              <a:solidFill>
                <a:schemeClr val="tx1"/>
              </a:solidFill>
            </a:endParaRPr>
          </a:p>
          <a:p>
            <a:r>
              <a:rPr lang="en-US" sz="1800" b="0" dirty="0">
                <a:solidFill>
                  <a:schemeClr val="tx1"/>
                </a:solidFill>
              </a:rPr>
              <a:t>Check the supply and whether DNO approval is needed.</a:t>
            </a:r>
            <a:endParaRPr sz="1800" b="0" dirty="0">
              <a:solidFill>
                <a:schemeClr val="tx1"/>
              </a:solidFill>
            </a:endParaRPr>
          </a:p>
        </p:txBody>
      </p:sp>
      <p:sp>
        <p:nvSpPr>
          <p:cNvPr id="159" name="Google Shape;159;p16">
            <a:extLst>
              <a:ext uri="{FF2B5EF4-FFF2-40B4-BE49-F238E27FC236}">
                <a16:creationId xmlns:a16="http://schemas.microsoft.com/office/drawing/2014/main" id="{FE900345-0805-B38D-B947-549776F19131}"/>
              </a:ext>
            </a:extLst>
          </p:cNvPr>
          <p:cNvSpPr txBox="1"/>
          <p:nvPr/>
        </p:nvSpPr>
        <p:spPr>
          <a:xfrm>
            <a:off x="6252000" y="3048000"/>
            <a:ext cx="5580000" cy="90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buNone/>
              <a:defRPr sz="2000" b="1">
                <a:solidFill>
                  <a:srgbClr val="F2522D"/>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1800" dirty="0">
                <a:solidFill>
                  <a:schemeClr val="tx1"/>
                </a:solidFill>
              </a:rPr>
              <a:t>06. Hot water and solar</a:t>
            </a:r>
            <a:endParaRPr sz="1800" dirty="0">
              <a:solidFill>
                <a:schemeClr val="tx1"/>
              </a:solidFill>
            </a:endParaRPr>
          </a:p>
          <a:p>
            <a:r>
              <a:rPr lang="en-US" sz="1800" b="0" dirty="0">
                <a:solidFill>
                  <a:schemeClr val="tx1"/>
                </a:solidFill>
              </a:rPr>
              <a:t>Size hot water and check whether solar or storage adds value.</a:t>
            </a:r>
            <a:endParaRPr sz="1800" b="0" dirty="0">
              <a:solidFill>
                <a:schemeClr val="tx1"/>
              </a:solidFill>
            </a:endParaRPr>
          </a:p>
        </p:txBody>
      </p:sp>
      <p:sp>
        <p:nvSpPr>
          <p:cNvPr id="160" name="Google Shape;160;p16">
            <a:extLst>
              <a:ext uri="{FF2B5EF4-FFF2-40B4-BE49-F238E27FC236}">
                <a16:creationId xmlns:a16="http://schemas.microsoft.com/office/drawing/2014/main" id="{1473B967-C862-3054-2376-5887FB7F7ACA}"/>
              </a:ext>
            </a:extLst>
          </p:cNvPr>
          <p:cNvSpPr txBox="1"/>
          <p:nvPr/>
        </p:nvSpPr>
        <p:spPr>
          <a:xfrm>
            <a:off x="6252000" y="4044000"/>
            <a:ext cx="5580000" cy="90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buNone/>
              <a:defRPr sz="2000" b="1">
                <a:solidFill>
                  <a:srgbClr val="F2522D"/>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1800" dirty="0">
                <a:solidFill>
                  <a:schemeClr val="tx1"/>
                </a:solidFill>
              </a:rPr>
              <a:t>07. Equipment selection</a:t>
            </a:r>
            <a:endParaRPr sz="1800" dirty="0">
              <a:solidFill>
                <a:schemeClr val="tx1"/>
              </a:solidFill>
            </a:endParaRPr>
          </a:p>
          <a:p>
            <a:r>
              <a:rPr lang="en-US" sz="1800" b="0" dirty="0">
                <a:solidFill>
                  <a:schemeClr val="tx1"/>
                </a:solidFill>
              </a:rPr>
              <a:t>Choose equipment from the calculations—not the old boiler.</a:t>
            </a:r>
            <a:endParaRPr sz="1800" b="0" dirty="0">
              <a:solidFill>
                <a:schemeClr val="tx1"/>
              </a:solidFill>
            </a:endParaRPr>
          </a:p>
        </p:txBody>
      </p:sp>
      <p:sp>
        <p:nvSpPr>
          <p:cNvPr id="161" name="Google Shape;161;p16">
            <a:extLst>
              <a:ext uri="{FF2B5EF4-FFF2-40B4-BE49-F238E27FC236}">
                <a16:creationId xmlns:a16="http://schemas.microsoft.com/office/drawing/2014/main" id="{BDF216A4-5302-1B9E-01AD-650BCE175B4D}"/>
              </a:ext>
            </a:extLst>
          </p:cNvPr>
          <p:cNvSpPr txBox="1"/>
          <p:nvPr/>
        </p:nvSpPr>
        <p:spPr>
          <a:xfrm>
            <a:off x="6252000" y="5040000"/>
            <a:ext cx="5580000" cy="90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buNone/>
              <a:defRPr sz="2000" b="1">
                <a:solidFill>
                  <a:srgbClr val="F2522D"/>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1800" dirty="0">
                <a:solidFill>
                  <a:schemeClr val="tx1"/>
                </a:solidFill>
              </a:rPr>
              <a:t>08. Commissioning plan</a:t>
            </a:r>
            <a:endParaRPr sz="1800" dirty="0">
              <a:solidFill>
                <a:schemeClr val="tx1"/>
              </a:solidFill>
            </a:endParaRPr>
          </a:p>
          <a:p>
            <a:r>
              <a:rPr lang="en-US" sz="1800" b="0" dirty="0">
                <a:solidFill>
                  <a:schemeClr val="tx1"/>
                </a:solidFill>
              </a:rPr>
              <a:t>Plan what to test, record and explain to the customer.</a:t>
            </a:r>
            <a:endParaRPr sz="1800" b="0" dirty="0">
              <a:solidFill>
                <a:schemeClr val="tx1"/>
              </a:solidFill>
            </a:endParaRPr>
          </a:p>
        </p:txBody>
      </p:sp>
      <p:sp>
        <p:nvSpPr>
          <p:cNvPr id="3" name="TextBox 2">
            <a:extLst>
              <a:ext uri="{FF2B5EF4-FFF2-40B4-BE49-F238E27FC236}">
                <a16:creationId xmlns:a16="http://schemas.microsoft.com/office/drawing/2014/main" id="{C33C0B87-0459-1B5E-5AD5-6CF58AE8F349}"/>
              </a:ext>
            </a:extLst>
          </p:cNvPr>
          <p:cNvSpPr txBox="1"/>
          <p:nvPr/>
        </p:nvSpPr>
        <p:spPr>
          <a:xfrm>
            <a:off x="252000" y="1512000"/>
            <a:ext cx="10482298" cy="400110"/>
          </a:xfrm>
          <a:prstGeom prst="rect">
            <a:avLst/>
          </a:prstGeom>
          <a:noFill/>
        </p:spPr>
        <p:txBody>
          <a:bodyPr wrap="square">
            <a:spAutoFit/>
          </a:bodyPr>
          <a:lstStyle/>
          <a:p>
            <a:pPr marL="0" lvl="0" indent="0" algn="l" rtl="0">
              <a:spcBef>
                <a:spcPts val="600"/>
              </a:spcBef>
              <a:spcAft>
                <a:spcPts val="0"/>
              </a:spcAft>
              <a:buNone/>
            </a:pPr>
            <a:r>
              <a:rPr lang="en-GB" sz="2000" dirty="0">
                <a:solidFill>
                  <a:schemeClr val="tx1"/>
                </a:solidFill>
                <a:latin typeface="Arial"/>
                <a:ea typeface="Arial"/>
                <a:cs typeface="Arial"/>
                <a:sym typeface="Arial"/>
              </a:rPr>
              <a:t>Each step affects the next. Design the whole system, not just isolated parts.</a:t>
            </a:r>
          </a:p>
        </p:txBody>
      </p:sp>
      <p:sp>
        <p:nvSpPr>
          <p:cNvPr id="2" name="Arrow: Down 1">
            <a:extLst>
              <a:ext uri="{FF2B5EF4-FFF2-40B4-BE49-F238E27FC236}">
                <a16:creationId xmlns:a16="http://schemas.microsoft.com/office/drawing/2014/main" id="{34A2CF38-518C-2D11-5116-D907E678DD70}"/>
              </a:ext>
            </a:extLst>
          </p:cNvPr>
          <p:cNvSpPr>
            <a:spLocks noChangeAspect="1"/>
          </p:cNvSpPr>
          <p:nvPr/>
        </p:nvSpPr>
        <p:spPr>
          <a:xfrm>
            <a:off x="3030014" y="2874000"/>
            <a:ext cx="239971" cy="252000"/>
          </a:xfrm>
          <a:prstGeom prst="downArrow">
            <a:avLst/>
          </a:prstGeom>
          <a:solidFill>
            <a:schemeClr val="bg1"/>
          </a:solidFill>
          <a:ln>
            <a:solidFill>
              <a:srgbClr val="F252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Arrow: Down 3">
            <a:extLst>
              <a:ext uri="{FF2B5EF4-FFF2-40B4-BE49-F238E27FC236}">
                <a16:creationId xmlns:a16="http://schemas.microsoft.com/office/drawing/2014/main" id="{D49BFD91-CECB-3408-318B-4DF657EE6434}"/>
              </a:ext>
            </a:extLst>
          </p:cNvPr>
          <p:cNvSpPr>
            <a:spLocks noChangeAspect="1"/>
          </p:cNvSpPr>
          <p:nvPr/>
        </p:nvSpPr>
        <p:spPr>
          <a:xfrm>
            <a:off x="3030014" y="3870000"/>
            <a:ext cx="239971" cy="252000"/>
          </a:xfrm>
          <a:prstGeom prst="downArrow">
            <a:avLst/>
          </a:prstGeom>
          <a:solidFill>
            <a:schemeClr val="bg1"/>
          </a:solidFill>
          <a:ln>
            <a:solidFill>
              <a:srgbClr val="F252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Arrow: Down 4">
            <a:extLst>
              <a:ext uri="{FF2B5EF4-FFF2-40B4-BE49-F238E27FC236}">
                <a16:creationId xmlns:a16="http://schemas.microsoft.com/office/drawing/2014/main" id="{6C5E6078-6575-0426-9295-33BE8767EDE8}"/>
              </a:ext>
            </a:extLst>
          </p:cNvPr>
          <p:cNvSpPr>
            <a:spLocks noChangeAspect="1"/>
          </p:cNvSpPr>
          <p:nvPr/>
        </p:nvSpPr>
        <p:spPr>
          <a:xfrm>
            <a:off x="3030014" y="4866000"/>
            <a:ext cx="239971" cy="252000"/>
          </a:xfrm>
          <a:prstGeom prst="downArrow">
            <a:avLst/>
          </a:prstGeom>
          <a:solidFill>
            <a:schemeClr val="bg1"/>
          </a:solidFill>
          <a:ln>
            <a:solidFill>
              <a:srgbClr val="F252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Arrow: Down 5">
            <a:extLst>
              <a:ext uri="{FF2B5EF4-FFF2-40B4-BE49-F238E27FC236}">
                <a16:creationId xmlns:a16="http://schemas.microsoft.com/office/drawing/2014/main" id="{A62838D1-1D70-73D9-A2EF-8B80FEAA6CA8}"/>
              </a:ext>
            </a:extLst>
          </p:cNvPr>
          <p:cNvSpPr>
            <a:spLocks noChangeAspect="1"/>
          </p:cNvSpPr>
          <p:nvPr/>
        </p:nvSpPr>
        <p:spPr>
          <a:xfrm>
            <a:off x="8922416" y="2874000"/>
            <a:ext cx="239971" cy="252000"/>
          </a:xfrm>
          <a:prstGeom prst="downArrow">
            <a:avLst/>
          </a:prstGeom>
          <a:solidFill>
            <a:schemeClr val="bg1"/>
          </a:solidFill>
          <a:ln>
            <a:solidFill>
              <a:srgbClr val="F252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Arrow: Down 6">
            <a:extLst>
              <a:ext uri="{FF2B5EF4-FFF2-40B4-BE49-F238E27FC236}">
                <a16:creationId xmlns:a16="http://schemas.microsoft.com/office/drawing/2014/main" id="{32DADDAA-DF18-709D-E214-98E60302A8C7}"/>
              </a:ext>
            </a:extLst>
          </p:cNvPr>
          <p:cNvSpPr>
            <a:spLocks noChangeAspect="1"/>
          </p:cNvSpPr>
          <p:nvPr/>
        </p:nvSpPr>
        <p:spPr>
          <a:xfrm>
            <a:off x="8922416" y="3870000"/>
            <a:ext cx="239971" cy="252000"/>
          </a:xfrm>
          <a:prstGeom prst="downArrow">
            <a:avLst/>
          </a:prstGeom>
          <a:solidFill>
            <a:schemeClr val="bg1"/>
          </a:solidFill>
          <a:ln>
            <a:solidFill>
              <a:srgbClr val="F252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Arrow: Down 7">
            <a:extLst>
              <a:ext uri="{FF2B5EF4-FFF2-40B4-BE49-F238E27FC236}">
                <a16:creationId xmlns:a16="http://schemas.microsoft.com/office/drawing/2014/main" id="{EC56ADE3-6FC1-5A57-A8C6-0A3CE11BD578}"/>
              </a:ext>
            </a:extLst>
          </p:cNvPr>
          <p:cNvSpPr>
            <a:spLocks noChangeAspect="1"/>
          </p:cNvSpPr>
          <p:nvPr/>
        </p:nvSpPr>
        <p:spPr>
          <a:xfrm>
            <a:off x="8922416" y="4866000"/>
            <a:ext cx="239971" cy="252000"/>
          </a:xfrm>
          <a:prstGeom prst="downArrow">
            <a:avLst/>
          </a:prstGeom>
          <a:solidFill>
            <a:schemeClr val="bg1"/>
          </a:solidFill>
          <a:ln>
            <a:solidFill>
              <a:srgbClr val="F252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08094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5">
          <a:extLst>
            <a:ext uri="{FF2B5EF4-FFF2-40B4-BE49-F238E27FC236}">
              <a16:creationId xmlns:a16="http://schemas.microsoft.com/office/drawing/2014/main" id="{6DDC7525-024A-E9E8-A813-EC73D1645DFB}"/>
            </a:ext>
          </a:extLst>
        </p:cNvPr>
        <p:cNvGrpSpPr/>
        <p:nvPr/>
      </p:nvGrpSpPr>
      <p:grpSpPr>
        <a:xfrm>
          <a:off x="0" y="0"/>
          <a:ext cx="0" cy="0"/>
          <a:chOff x="0" y="0"/>
          <a:chExt cx="0" cy="0"/>
        </a:xfrm>
      </p:grpSpPr>
      <p:sp>
        <p:nvSpPr>
          <p:cNvPr id="170" name="Google Shape;170;p17">
            <a:extLst>
              <a:ext uri="{FF2B5EF4-FFF2-40B4-BE49-F238E27FC236}">
                <a16:creationId xmlns:a16="http://schemas.microsoft.com/office/drawing/2014/main" id="{FCB80513-95C0-2AF6-EE8B-BDDE4C181583}"/>
              </a:ext>
            </a:extLst>
          </p:cNvPr>
          <p:cNvSpPr txBox="1"/>
          <p:nvPr/>
        </p:nvSpPr>
        <p:spPr>
          <a:xfrm>
            <a:off x="252000" y="972000"/>
            <a:ext cx="109728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a:solidFill>
                  <a:srgbClr val="F2522D"/>
                </a:solidFill>
                <a:latin typeface="Arial"/>
                <a:ea typeface="Arial"/>
                <a:cs typeface="Arial"/>
                <a:sym typeface="Arial"/>
              </a:rPr>
              <a:t>Planning: survey first</a:t>
            </a:r>
            <a:endParaRPr/>
          </a:p>
        </p:txBody>
      </p:sp>
      <p:sp>
        <p:nvSpPr>
          <p:cNvPr id="173" name="Google Shape;173;p17">
            <a:extLst>
              <a:ext uri="{FF2B5EF4-FFF2-40B4-BE49-F238E27FC236}">
                <a16:creationId xmlns:a16="http://schemas.microsoft.com/office/drawing/2014/main" id="{C9FCF4A1-E9B8-5694-551C-54CF8AEDEAD1}"/>
              </a:ext>
            </a:extLst>
          </p:cNvPr>
          <p:cNvSpPr txBox="1"/>
          <p:nvPr/>
        </p:nvSpPr>
        <p:spPr>
          <a:xfrm>
            <a:off x="252000" y="1512000"/>
            <a:ext cx="10274133" cy="646331"/>
          </a:xfrm>
          <a:prstGeom prst="rect">
            <a:avLst/>
          </a:prstGeom>
          <a:noFill/>
        </p:spPr>
        <p:txBody>
          <a:bodyPr wrap="square">
            <a:spAutoFit/>
          </a:bodyPr>
          <a:lstStyle>
            <a:defPPr marR="0" lvl="0" algn="l" rtl="0">
              <a:lnSpc>
                <a:spcPct val="100000"/>
              </a:lnSpc>
              <a:spcBef>
                <a:spcPts val="0"/>
              </a:spcBef>
              <a:spcAft>
                <a:spcPts val="0"/>
              </a:spcAft>
            </a:defPPr>
            <a:lvl1pPr marL="0" indent="0">
              <a:spcBef>
                <a:spcPts val="600"/>
              </a:spcBef>
              <a:buNone/>
              <a:defRPr sz="2000">
                <a:solidFill>
                  <a:schemeClr val="tx1"/>
                </a:solidFill>
              </a:defRPr>
            </a:lvl1pPr>
          </a:lstStyle>
          <a:p>
            <a:r>
              <a:rPr lang="en-US" sz="1800" dirty="0"/>
              <a:t>Survey before you size or quote. Record what is really there. The survey reveals heat demand, practical limits and possible upgrades—never size from the old boiler.</a:t>
            </a:r>
            <a:endParaRPr sz="1800" dirty="0"/>
          </a:p>
        </p:txBody>
      </p:sp>
      <p:sp>
        <p:nvSpPr>
          <p:cNvPr id="177" name="Google Shape;177;p17">
            <a:extLst>
              <a:ext uri="{FF2B5EF4-FFF2-40B4-BE49-F238E27FC236}">
                <a16:creationId xmlns:a16="http://schemas.microsoft.com/office/drawing/2014/main" id="{3FA0AC0A-9D3C-AAFA-5C04-A141FED43BC8}"/>
              </a:ext>
            </a:extLst>
          </p:cNvPr>
          <p:cNvSpPr txBox="1"/>
          <p:nvPr/>
        </p:nvSpPr>
        <p:spPr>
          <a:xfrm>
            <a:off x="360000" y="2258131"/>
            <a:ext cx="3600000" cy="180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PPr>
            <a:lvl1pPr marL="0" indent="0">
              <a:buNone/>
              <a:defRPr sz="1800" b="1">
                <a:solidFill>
                  <a:schemeClr val="tx1"/>
                </a:solidFill>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spcAft>
                <a:spcPts val="300"/>
              </a:spcAft>
            </a:pPr>
            <a:r>
              <a:rPr lang="en-US" dirty="0"/>
              <a:t>01. Building fabric</a:t>
            </a:r>
            <a:endParaRPr dirty="0"/>
          </a:p>
          <a:p>
            <a:pPr marL="285750" indent="-285750">
              <a:buFont typeface="Arial" panose="020B0604020202020204" pitchFamily="34" charset="0"/>
              <a:buChar char="•"/>
            </a:pPr>
            <a:r>
              <a:rPr lang="en-US" b="0" dirty="0"/>
              <a:t>Check walls, roof, floors, insulation, windows and doors.</a:t>
            </a:r>
            <a:endParaRPr b="0" dirty="0"/>
          </a:p>
          <a:p>
            <a:pPr marL="285750" indent="-285750">
              <a:buFont typeface="Arial" panose="020B0604020202020204" pitchFamily="34" charset="0"/>
              <a:buChar char="•"/>
            </a:pPr>
            <a:r>
              <a:rPr lang="en-US" b="0" dirty="0"/>
              <a:t>Record damp, draughts and any planned upgrades.</a:t>
            </a:r>
            <a:endParaRPr b="0" dirty="0"/>
          </a:p>
        </p:txBody>
      </p:sp>
      <p:sp>
        <p:nvSpPr>
          <p:cNvPr id="181" name="Google Shape;181;p17">
            <a:extLst>
              <a:ext uri="{FF2B5EF4-FFF2-40B4-BE49-F238E27FC236}">
                <a16:creationId xmlns:a16="http://schemas.microsoft.com/office/drawing/2014/main" id="{7B28EC5F-1D24-17A8-2267-DC867AB2BB03}"/>
              </a:ext>
            </a:extLst>
          </p:cNvPr>
          <p:cNvSpPr txBox="1"/>
          <p:nvPr/>
        </p:nvSpPr>
        <p:spPr>
          <a:xfrm>
            <a:off x="4296000" y="2258131"/>
            <a:ext cx="3600000" cy="180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spcAft>
                <a:spcPts val="300"/>
              </a:spcAft>
            </a:pPr>
            <a:r>
              <a:rPr lang="en-US" dirty="0"/>
              <a:t>02. Ventilation and room use</a:t>
            </a:r>
            <a:endParaRPr dirty="0"/>
          </a:p>
          <a:p>
            <a:pPr marL="285750" indent="-285750">
              <a:buFont typeface="Arial" panose="020B0604020202020204" pitchFamily="34" charset="0"/>
              <a:buChar char="•"/>
            </a:pPr>
            <a:r>
              <a:rPr lang="en-US" b="0" dirty="0"/>
              <a:t>Find fans, vents, chimneys and air leaks.</a:t>
            </a:r>
            <a:endParaRPr b="0" dirty="0"/>
          </a:p>
          <a:p>
            <a:pPr marL="285750" indent="-285750">
              <a:buFont typeface="Arial" panose="020B0604020202020204" pitchFamily="34" charset="0"/>
              <a:buChar char="•"/>
            </a:pPr>
            <a:r>
              <a:rPr lang="en-US" b="0" dirty="0"/>
              <a:t>Note room use and any comfort or hot-water problems.</a:t>
            </a:r>
            <a:endParaRPr b="0" dirty="0"/>
          </a:p>
        </p:txBody>
      </p:sp>
      <p:sp>
        <p:nvSpPr>
          <p:cNvPr id="185" name="Google Shape;185;p17">
            <a:extLst>
              <a:ext uri="{FF2B5EF4-FFF2-40B4-BE49-F238E27FC236}">
                <a16:creationId xmlns:a16="http://schemas.microsoft.com/office/drawing/2014/main" id="{E57C63D8-1265-869C-9F75-9D37E2B3BC1F}"/>
              </a:ext>
            </a:extLst>
          </p:cNvPr>
          <p:cNvSpPr txBox="1"/>
          <p:nvPr/>
        </p:nvSpPr>
        <p:spPr>
          <a:xfrm>
            <a:off x="8232000" y="2258131"/>
            <a:ext cx="3600000" cy="180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spcAft>
                <a:spcPts val="300"/>
              </a:spcAft>
            </a:pPr>
            <a:r>
              <a:rPr lang="en-US" dirty="0"/>
              <a:t>03. Existing heating/hot water</a:t>
            </a:r>
            <a:endParaRPr dirty="0"/>
          </a:p>
          <a:p>
            <a:pPr marL="285750" indent="-285750">
              <a:buFont typeface="Arial" panose="020B0604020202020204" pitchFamily="34" charset="0"/>
              <a:buChar char="•"/>
            </a:pPr>
            <a:r>
              <a:rPr lang="en-US" b="0" dirty="0"/>
              <a:t>Check the boiler, radiators, controls and pipework.</a:t>
            </a:r>
            <a:endParaRPr b="0" dirty="0"/>
          </a:p>
          <a:p>
            <a:pPr marL="285750" indent="-285750">
              <a:buFont typeface="Arial" panose="020B0604020202020204" pitchFamily="34" charset="0"/>
              <a:buChar char="•"/>
            </a:pPr>
            <a:r>
              <a:rPr lang="en-US" b="0" dirty="0"/>
              <a:t>Record cylinder details and signs of sludge or corrosion.</a:t>
            </a:r>
            <a:endParaRPr b="0" dirty="0"/>
          </a:p>
        </p:txBody>
      </p:sp>
      <p:sp>
        <p:nvSpPr>
          <p:cNvPr id="189" name="Google Shape;189;p17">
            <a:extLst>
              <a:ext uri="{FF2B5EF4-FFF2-40B4-BE49-F238E27FC236}">
                <a16:creationId xmlns:a16="http://schemas.microsoft.com/office/drawing/2014/main" id="{9E739970-B954-F664-DAD1-8AA913374182}"/>
              </a:ext>
            </a:extLst>
          </p:cNvPr>
          <p:cNvSpPr txBox="1"/>
          <p:nvPr/>
        </p:nvSpPr>
        <p:spPr>
          <a:xfrm>
            <a:off x="360000" y="4210756"/>
            <a:ext cx="3600000" cy="180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spcAft>
                <a:spcPts val="300"/>
              </a:spcAft>
            </a:pPr>
            <a:r>
              <a:rPr lang="en-US" dirty="0"/>
              <a:t>04. Space, routes and access</a:t>
            </a:r>
            <a:endParaRPr dirty="0"/>
          </a:p>
          <a:p>
            <a:pPr marL="285750" indent="-285750">
              <a:buFont typeface="Arial" panose="020B0604020202020204" pitchFamily="34" charset="0"/>
              <a:buChar char="•"/>
            </a:pPr>
            <a:r>
              <a:rPr lang="en-US" b="0" dirty="0"/>
              <a:t>Measure space for equipment and future servicing.</a:t>
            </a:r>
            <a:endParaRPr b="0" dirty="0"/>
          </a:p>
          <a:p>
            <a:pPr marL="285750" indent="-285750">
              <a:buFont typeface="Arial" panose="020B0604020202020204" pitchFamily="34" charset="0"/>
              <a:buChar char="•"/>
            </a:pPr>
            <a:r>
              <a:rPr lang="en-US" b="0" dirty="0"/>
              <a:t>Plan safe access plus pipe, cable and lifting routes.</a:t>
            </a:r>
            <a:endParaRPr b="0" dirty="0"/>
          </a:p>
        </p:txBody>
      </p:sp>
      <p:sp>
        <p:nvSpPr>
          <p:cNvPr id="193" name="Google Shape;193;p17">
            <a:extLst>
              <a:ext uri="{FF2B5EF4-FFF2-40B4-BE49-F238E27FC236}">
                <a16:creationId xmlns:a16="http://schemas.microsoft.com/office/drawing/2014/main" id="{9A094059-75F6-3E33-90D7-5453634C35DA}"/>
              </a:ext>
            </a:extLst>
          </p:cNvPr>
          <p:cNvSpPr txBox="1"/>
          <p:nvPr/>
        </p:nvSpPr>
        <p:spPr>
          <a:xfrm>
            <a:off x="4296000" y="4210756"/>
            <a:ext cx="3600000" cy="180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spcAft>
                <a:spcPts val="300"/>
              </a:spcAft>
            </a:pPr>
            <a:r>
              <a:rPr lang="en-US" dirty="0"/>
              <a:t>05. Outdoor unit and drainage</a:t>
            </a:r>
            <a:endParaRPr dirty="0"/>
          </a:p>
          <a:p>
            <a:pPr marL="285750" indent="-285750">
              <a:buFont typeface="Arial" panose="020B0604020202020204" pitchFamily="34" charset="0"/>
              <a:buChar char="•"/>
            </a:pPr>
            <a:r>
              <a:rPr lang="en-US" b="0" dirty="0"/>
              <a:t>Check airflow, noise, </a:t>
            </a:r>
            <a:r>
              <a:rPr lang="en-US" b="0" dirty="0" err="1"/>
              <a:t>neighbours</a:t>
            </a:r>
            <a:r>
              <a:rPr lang="en-US" b="0" dirty="0"/>
              <a:t>, weather and flood risk.</a:t>
            </a:r>
            <a:endParaRPr b="0" dirty="0"/>
          </a:p>
          <a:p>
            <a:pPr marL="285750" indent="-285750">
              <a:buFont typeface="Arial" panose="020B0604020202020204" pitchFamily="34" charset="0"/>
              <a:buChar char="•"/>
            </a:pPr>
            <a:r>
              <a:rPr lang="en-US" b="0" dirty="0"/>
              <a:t>Plan safe access and drainage—avoid icy paths.</a:t>
            </a:r>
            <a:endParaRPr b="0" dirty="0"/>
          </a:p>
        </p:txBody>
      </p:sp>
      <p:sp>
        <p:nvSpPr>
          <p:cNvPr id="197" name="Google Shape;197;p17">
            <a:extLst>
              <a:ext uri="{FF2B5EF4-FFF2-40B4-BE49-F238E27FC236}">
                <a16:creationId xmlns:a16="http://schemas.microsoft.com/office/drawing/2014/main" id="{4FE04EB7-E2F0-93D4-3A13-49148F9F25E3}"/>
              </a:ext>
            </a:extLst>
          </p:cNvPr>
          <p:cNvSpPr txBox="1"/>
          <p:nvPr/>
        </p:nvSpPr>
        <p:spPr>
          <a:xfrm>
            <a:off x="8232000" y="4210756"/>
            <a:ext cx="3600000" cy="180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spcAft>
                <a:spcPts val="300"/>
              </a:spcAft>
            </a:pPr>
            <a:r>
              <a:rPr lang="en-US" dirty="0"/>
              <a:t>06. Spot constraints early</a:t>
            </a:r>
            <a:endParaRPr dirty="0"/>
          </a:p>
          <a:p>
            <a:pPr marL="285750" indent="-285750">
              <a:buFont typeface="Arial" panose="020B0604020202020204" pitchFamily="34" charset="0"/>
              <a:buChar char="•"/>
            </a:pPr>
            <a:r>
              <a:rPr lang="en-US" b="0" dirty="0"/>
              <a:t>Check electrical capacity, DNO, planning and lease rules.</a:t>
            </a:r>
            <a:endParaRPr b="0" dirty="0"/>
          </a:p>
          <a:p>
            <a:pPr marL="285750" indent="-285750">
              <a:buFont typeface="Arial" panose="020B0604020202020204" pitchFamily="34" charset="0"/>
              <a:buChar char="•"/>
            </a:pPr>
            <a:r>
              <a:rPr lang="en-US" b="0" dirty="0"/>
              <a:t>Resolve upgrades and access issues before quoting.</a:t>
            </a:r>
            <a:endParaRPr b="0" dirty="0"/>
          </a:p>
        </p:txBody>
      </p:sp>
      <p:sp>
        <p:nvSpPr>
          <p:cNvPr id="5" name="Arrow: Down 4">
            <a:extLst>
              <a:ext uri="{FF2B5EF4-FFF2-40B4-BE49-F238E27FC236}">
                <a16:creationId xmlns:a16="http://schemas.microsoft.com/office/drawing/2014/main" id="{B3B59845-0677-00C1-CF5D-9623E604C599}"/>
              </a:ext>
            </a:extLst>
          </p:cNvPr>
          <p:cNvSpPr>
            <a:spLocks noChangeAspect="1"/>
          </p:cNvSpPr>
          <p:nvPr/>
        </p:nvSpPr>
        <p:spPr>
          <a:xfrm rot="16200000">
            <a:off x="4008015" y="3032131"/>
            <a:ext cx="239971" cy="252000"/>
          </a:xfrm>
          <a:prstGeom prst="downArrow">
            <a:avLst/>
          </a:prstGeom>
          <a:solidFill>
            <a:schemeClr val="bg1"/>
          </a:solidFill>
          <a:ln>
            <a:solidFill>
              <a:srgbClr val="F252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Arrow: Down 5">
            <a:extLst>
              <a:ext uri="{FF2B5EF4-FFF2-40B4-BE49-F238E27FC236}">
                <a16:creationId xmlns:a16="http://schemas.microsoft.com/office/drawing/2014/main" id="{8446FEE4-C7BB-453D-6369-4629DC6BCD83}"/>
              </a:ext>
            </a:extLst>
          </p:cNvPr>
          <p:cNvSpPr>
            <a:spLocks noChangeAspect="1"/>
          </p:cNvSpPr>
          <p:nvPr/>
        </p:nvSpPr>
        <p:spPr>
          <a:xfrm rot="16200000">
            <a:off x="7947746" y="3032131"/>
            <a:ext cx="239971" cy="252000"/>
          </a:xfrm>
          <a:prstGeom prst="downArrow">
            <a:avLst/>
          </a:prstGeom>
          <a:solidFill>
            <a:schemeClr val="bg1"/>
          </a:solidFill>
          <a:ln>
            <a:solidFill>
              <a:srgbClr val="F252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Arrow: Down 6">
            <a:extLst>
              <a:ext uri="{FF2B5EF4-FFF2-40B4-BE49-F238E27FC236}">
                <a16:creationId xmlns:a16="http://schemas.microsoft.com/office/drawing/2014/main" id="{BC415C40-E5A0-1144-5EC3-4ACF56FA539B}"/>
              </a:ext>
            </a:extLst>
          </p:cNvPr>
          <p:cNvSpPr>
            <a:spLocks noChangeAspect="1"/>
          </p:cNvSpPr>
          <p:nvPr/>
        </p:nvSpPr>
        <p:spPr>
          <a:xfrm rot="16200000">
            <a:off x="4008015" y="4984754"/>
            <a:ext cx="239971" cy="252000"/>
          </a:xfrm>
          <a:prstGeom prst="downArrow">
            <a:avLst/>
          </a:prstGeom>
          <a:solidFill>
            <a:schemeClr val="bg1"/>
          </a:solidFill>
          <a:ln>
            <a:solidFill>
              <a:srgbClr val="F252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Arrow: Down 7">
            <a:extLst>
              <a:ext uri="{FF2B5EF4-FFF2-40B4-BE49-F238E27FC236}">
                <a16:creationId xmlns:a16="http://schemas.microsoft.com/office/drawing/2014/main" id="{4B65DE3F-258D-23AC-F5C1-3CB892171BE3}"/>
              </a:ext>
            </a:extLst>
          </p:cNvPr>
          <p:cNvSpPr>
            <a:spLocks noChangeAspect="1"/>
          </p:cNvSpPr>
          <p:nvPr/>
        </p:nvSpPr>
        <p:spPr>
          <a:xfrm rot="16200000">
            <a:off x="7947747" y="4984755"/>
            <a:ext cx="239971" cy="252000"/>
          </a:xfrm>
          <a:prstGeom prst="downArrow">
            <a:avLst/>
          </a:prstGeom>
          <a:solidFill>
            <a:schemeClr val="bg1"/>
          </a:solidFill>
          <a:ln>
            <a:solidFill>
              <a:srgbClr val="F252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22597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6" name="Google Shape;206;p18"/>
          <p:cNvSpPr txBox="1"/>
          <p:nvPr/>
        </p:nvSpPr>
        <p:spPr>
          <a:xfrm>
            <a:off x="252000" y="972000"/>
            <a:ext cx="109728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a:solidFill>
                  <a:srgbClr val="F2522D"/>
                </a:solidFill>
                <a:latin typeface="Arial"/>
                <a:ea typeface="Arial"/>
                <a:cs typeface="Arial"/>
                <a:sym typeface="Arial"/>
              </a:rPr>
              <a:t>Building suitability</a:t>
            </a:r>
            <a:endParaRPr/>
          </a:p>
        </p:txBody>
      </p:sp>
      <p:sp>
        <p:nvSpPr>
          <p:cNvPr id="209" name="Google Shape;209;p18"/>
          <p:cNvSpPr txBox="1"/>
          <p:nvPr/>
        </p:nvSpPr>
        <p:spPr>
          <a:xfrm>
            <a:off x="252000" y="1512000"/>
            <a:ext cx="11083200" cy="707886"/>
          </a:xfrm>
          <a:prstGeom prst="rect">
            <a:avLst/>
          </a:prstGeom>
          <a:noFill/>
        </p:spPr>
        <p:txBody>
          <a:bodyPr wrap="square">
            <a:spAutoFit/>
          </a:bodyPr>
          <a:lstStyle>
            <a:defPPr marR="0" lvl="0" algn="l" rtl="0">
              <a:lnSpc>
                <a:spcPct val="100000"/>
              </a:lnSpc>
              <a:spcBef>
                <a:spcPts val="0"/>
              </a:spcBef>
              <a:spcAft>
                <a:spcPts val="0"/>
              </a:spcAft>
              <a:defRPr/>
            </a:defPPr>
            <a:lvl1pPr marL="0" indent="0">
              <a:spcBef>
                <a:spcPts val="600"/>
              </a:spcBef>
              <a:buNone/>
              <a:defRPr sz="1800">
                <a:solidFill>
                  <a:schemeClr val="tx1"/>
                </a:solidFill>
              </a:defRPr>
            </a:lvl1pPr>
          </a:lstStyle>
          <a:p>
            <a:r>
              <a:rPr lang="en-US" sz="2000" dirty="0"/>
              <a:t>Assess the whole home. A suitable design meets the home’s heating, hot-water, electrical and practical needs, not just the space for an outdoor unit.</a:t>
            </a:r>
            <a:endParaRPr sz="2000" dirty="0"/>
          </a:p>
        </p:txBody>
      </p:sp>
      <p:sp>
        <p:nvSpPr>
          <p:cNvPr id="212" name="Google Shape;212;p18"/>
          <p:cNvSpPr/>
          <p:nvPr/>
        </p:nvSpPr>
        <p:spPr>
          <a:xfrm>
            <a:off x="411480" y="2428875"/>
            <a:ext cx="2667000" cy="47700"/>
          </a:xfrm>
          <a:prstGeom prst="roundRect">
            <a:avLst>
              <a:gd name="adj" fmla="val 50000"/>
            </a:avLst>
          </a:prstGeom>
          <a:no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13" name="Google Shape;213;p18"/>
          <p:cNvSpPr txBox="1"/>
          <p:nvPr/>
        </p:nvSpPr>
        <p:spPr>
          <a:xfrm>
            <a:off x="360000" y="2524125"/>
            <a:ext cx="2700000" cy="270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dirty="0"/>
              <a:t>01. Heat-pump suitability</a:t>
            </a:r>
            <a:endParaRPr dirty="0"/>
          </a:p>
          <a:p>
            <a:pPr marL="180000" indent="-180000">
              <a:buFont typeface="Arial" panose="020B0604020202020204" pitchFamily="34" charset="0"/>
              <a:buChar char="•"/>
            </a:pPr>
            <a:r>
              <a:rPr lang="en-US" b="0" dirty="0"/>
              <a:t>Check heat loss, fabric, radiators, pipework and hot-water space.</a:t>
            </a:r>
            <a:endParaRPr b="0" dirty="0"/>
          </a:p>
          <a:p>
            <a:pPr marL="180000" indent="-180000">
              <a:buFont typeface="Arial" panose="020B0604020202020204" pitchFamily="34" charset="0"/>
              <a:buChar char="•"/>
            </a:pPr>
            <a:r>
              <a:rPr lang="en-US" b="0" dirty="0"/>
              <a:t>Size from evidence, not the old boiler.</a:t>
            </a:r>
            <a:endParaRPr b="0" dirty="0"/>
          </a:p>
        </p:txBody>
      </p:sp>
      <p:sp>
        <p:nvSpPr>
          <p:cNvPr id="216" name="Google Shape;216;p18"/>
          <p:cNvSpPr/>
          <p:nvPr/>
        </p:nvSpPr>
        <p:spPr>
          <a:xfrm>
            <a:off x="3268980" y="2428875"/>
            <a:ext cx="2667000" cy="47700"/>
          </a:xfrm>
          <a:prstGeom prst="roundRect">
            <a:avLst>
              <a:gd name="adj" fmla="val 50000"/>
            </a:avLst>
          </a:prstGeom>
          <a:no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17" name="Google Shape;217;p18"/>
          <p:cNvSpPr txBox="1"/>
          <p:nvPr/>
        </p:nvSpPr>
        <p:spPr>
          <a:xfrm>
            <a:off x="3284000" y="2524125"/>
            <a:ext cx="2700000" cy="270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dirty="0"/>
              <a:t>02. Solar PV suitability</a:t>
            </a:r>
            <a:endParaRPr dirty="0"/>
          </a:p>
          <a:p>
            <a:pPr marL="180000" indent="-180000">
              <a:buFont typeface="Arial" panose="020B0604020202020204" pitchFamily="34" charset="0"/>
              <a:buChar char="•"/>
            </a:pPr>
            <a:r>
              <a:rPr lang="en-US" b="0" dirty="0"/>
              <a:t>Check roof direction, pitch, shading, condition and usable area.</a:t>
            </a:r>
            <a:endParaRPr b="0" dirty="0"/>
          </a:p>
          <a:p>
            <a:pPr marL="180000" indent="-180000">
              <a:buFont typeface="Arial" panose="020B0604020202020204" pitchFamily="34" charset="0"/>
              <a:buChar char="•"/>
            </a:pPr>
            <a:r>
              <a:rPr lang="en-US" b="0" dirty="0"/>
              <a:t>Plan cabling, DNO limits and future EV or battery use.</a:t>
            </a:r>
            <a:endParaRPr b="0" dirty="0"/>
          </a:p>
        </p:txBody>
      </p:sp>
      <p:sp>
        <p:nvSpPr>
          <p:cNvPr id="220" name="Google Shape;220;p18"/>
          <p:cNvSpPr/>
          <p:nvPr/>
        </p:nvSpPr>
        <p:spPr>
          <a:xfrm>
            <a:off x="6126480" y="2428875"/>
            <a:ext cx="2667000" cy="47700"/>
          </a:xfrm>
          <a:prstGeom prst="roundRect">
            <a:avLst>
              <a:gd name="adj" fmla="val 50000"/>
            </a:avLst>
          </a:prstGeom>
          <a:no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21" name="Google Shape;221;p18"/>
          <p:cNvSpPr txBox="1"/>
          <p:nvPr/>
        </p:nvSpPr>
        <p:spPr>
          <a:xfrm>
            <a:off x="6208000" y="2524125"/>
            <a:ext cx="2700000" cy="270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dirty="0"/>
              <a:t>03. Heat pump and PV</a:t>
            </a:r>
            <a:endParaRPr dirty="0"/>
          </a:p>
          <a:p>
            <a:pPr marL="180000" indent="-180000">
              <a:buFont typeface="Arial" panose="020B0604020202020204" pitchFamily="34" charset="0"/>
              <a:buChar char="•"/>
            </a:pPr>
            <a:r>
              <a:rPr lang="en-US" b="0" dirty="0"/>
              <a:t>PV can support daytime loads and heat water when power is available.</a:t>
            </a:r>
            <a:endParaRPr b="0" dirty="0"/>
          </a:p>
          <a:p>
            <a:pPr marL="180000" indent="-180000">
              <a:buFont typeface="Arial" panose="020B0604020202020204" pitchFamily="34" charset="0"/>
              <a:buChar char="•"/>
            </a:pPr>
            <a:r>
              <a:rPr lang="en-US" b="0" dirty="0"/>
              <a:t>Size the heat pump for cold winter demand, not sunny-day output.</a:t>
            </a:r>
            <a:endParaRPr b="0" dirty="0"/>
          </a:p>
        </p:txBody>
      </p:sp>
      <p:sp>
        <p:nvSpPr>
          <p:cNvPr id="224" name="Google Shape;224;p18"/>
          <p:cNvSpPr/>
          <p:nvPr/>
        </p:nvSpPr>
        <p:spPr>
          <a:xfrm>
            <a:off x="8983980" y="2428875"/>
            <a:ext cx="2667000" cy="47700"/>
          </a:xfrm>
          <a:prstGeom prst="roundRect">
            <a:avLst>
              <a:gd name="adj" fmla="val 50000"/>
            </a:avLst>
          </a:prstGeom>
          <a:no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25" name="Google Shape;225;p18"/>
          <p:cNvSpPr txBox="1"/>
          <p:nvPr/>
        </p:nvSpPr>
        <p:spPr>
          <a:xfrm>
            <a:off x="9132000" y="2524125"/>
            <a:ext cx="2700000" cy="270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dirty="0"/>
              <a:t>04. Practical impact</a:t>
            </a:r>
            <a:endParaRPr dirty="0"/>
          </a:p>
          <a:p>
            <a:pPr marL="180000" indent="-180000">
              <a:buFont typeface="Arial" panose="020B0604020202020204" pitchFamily="34" charset="0"/>
              <a:buChar char="•"/>
            </a:pPr>
            <a:r>
              <a:rPr lang="en-US" b="0" dirty="0"/>
              <a:t>Discuss space, noise, access, scaffolding and electrical upgrades.</a:t>
            </a:r>
            <a:endParaRPr b="0" dirty="0"/>
          </a:p>
          <a:p>
            <a:pPr marL="180000" indent="-180000">
              <a:buFont typeface="Arial" panose="020B0604020202020204" pitchFamily="34" charset="0"/>
              <a:buChar char="•"/>
            </a:pPr>
            <a:r>
              <a:rPr lang="en-US" b="0" dirty="0"/>
              <a:t>Agree priorities: comfort, cost, carbon and appearance.</a:t>
            </a:r>
            <a:endParaRPr b="0" dirty="0"/>
          </a:p>
        </p:txBody>
      </p:sp>
      <p:sp>
        <p:nvSpPr>
          <p:cNvPr id="226" name="Down Arrow 225"/>
          <p:cNvSpPr/>
          <p:nvPr/>
        </p:nvSpPr>
        <p:spPr>
          <a:xfrm rot="16200000">
            <a:off x="3052014" y="3725234"/>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7" name="Down Arrow 226"/>
          <p:cNvSpPr/>
          <p:nvPr/>
        </p:nvSpPr>
        <p:spPr>
          <a:xfrm rot="16200000">
            <a:off x="5990015" y="3725235"/>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8" name="Down Arrow 227"/>
          <p:cNvSpPr/>
          <p:nvPr/>
        </p:nvSpPr>
        <p:spPr>
          <a:xfrm rot="16200000">
            <a:off x="8914015" y="3725235"/>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41" name="Google Shape;441;p27"/>
          <p:cNvSpPr txBox="1"/>
          <p:nvPr/>
        </p:nvSpPr>
        <p:spPr>
          <a:xfrm>
            <a:off x="252000" y="972000"/>
            <a:ext cx="109728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a:solidFill>
                  <a:srgbClr val="F2522D"/>
                </a:solidFill>
                <a:latin typeface="Arial"/>
                <a:ea typeface="Arial"/>
                <a:cs typeface="Arial"/>
                <a:sym typeface="Arial"/>
              </a:rPr>
              <a:t>Room-by-room heat loss part 1</a:t>
            </a:r>
            <a:endParaRPr/>
          </a:p>
        </p:txBody>
      </p:sp>
      <p:sp>
        <p:nvSpPr>
          <p:cNvPr id="444" name="Google Shape;444;p27"/>
          <p:cNvSpPr/>
          <p:nvPr/>
        </p:nvSpPr>
        <p:spPr>
          <a:xfrm>
            <a:off x="411480" y="1524000"/>
            <a:ext cx="2667000" cy="47700"/>
          </a:xfrm>
          <a:prstGeom prst="roundRect">
            <a:avLst>
              <a:gd name="adj" fmla="val 50000"/>
            </a:avLst>
          </a:prstGeom>
          <a:no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45" name="Google Shape;445;p27"/>
          <p:cNvSpPr txBox="1"/>
          <p:nvPr/>
        </p:nvSpPr>
        <p:spPr>
          <a:xfrm>
            <a:off x="360000" y="2524125"/>
            <a:ext cx="2700000" cy="270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6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1800" dirty="0"/>
              <a:t>01. Calculate each room</a:t>
            </a:r>
            <a:endParaRPr sz="1800" dirty="0"/>
          </a:p>
          <a:p>
            <a:pPr marL="180000" indent="-180000">
              <a:buFont typeface="Arial" panose="020B0604020202020204" pitchFamily="34" charset="0"/>
              <a:buChar char="•"/>
            </a:pPr>
            <a:r>
              <a:rPr lang="en-US" sz="1800" b="0" dirty="0"/>
              <a:t>Use BS EN 12831-1 and MCS methods.</a:t>
            </a:r>
            <a:endParaRPr sz="1800" b="0" dirty="0"/>
          </a:p>
          <a:p>
            <a:pPr marL="180000" indent="-180000">
              <a:buFont typeface="Arial" panose="020B0604020202020204" pitchFamily="34" charset="0"/>
              <a:buChar char="•"/>
            </a:pPr>
            <a:r>
              <a:rPr lang="en-US" sz="1800" b="0" dirty="0"/>
              <a:t>Base heat-pump size on calculated demand.</a:t>
            </a:r>
            <a:endParaRPr sz="1800" b="0" dirty="0"/>
          </a:p>
        </p:txBody>
      </p:sp>
      <p:sp>
        <p:nvSpPr>
          <p:cNvPr id="448" name="Google Shape;448;p27"/>
          <p:cNvSpPr/>
          <p:nvPr/>
        </p:nvSpPr>
        <p:spPr>
          <a:xfrm>
            <a:off x="3307080" y="1524000"/>
            <a:ext cx="2667000" cy="47700"/>
          </a:xfrm>
          <a:prstGeom prst="roundRect">
            <a:avLst>
              <a:gd name="adj" fmla="val 50000"/>
            </a:avLst>
          </a:prstGeom>
          <a:no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49" name="Google Shape;449;p27"/>
          <p:cNvSpPr txBox="1"/>
          <p:nvPr/>
        </p:nvSpPr>
        <p:spPr>
          <a:xfrm>
            <a:off x="3284000" y="2524125"/>
            <a:ext cx="2700000" cy="270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6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1800" dirty="0"/>
              <a:t>02. Add both heat losses</a:t>
            </a:r>
            <a:endParaRPr sz="1800" dirty="0"/>
          </a:p>
          <a:p>
            <a:pPr marL="180000" indent="-180000">
              <a:buFont typeface="Arial" panose="020B0604020202020204" pitchFamily="34" charset="0"/>
              <a:buChar char="•"/>
            </a:pPr>
            <a:r>
              <a:rPr lang="en-US" sz="1800" b="0" dirty="0"/>
              <a:t>Fabric loss: heat through walls, roofs, floors, windows and doors.</a:t>
            </a:r>
            <a:endParaRPr sz="1800" b="0" dirty="0"/>
          </a:p>
          <a:p>
            <a:pPr marL="180000" indent="-180000">
              <a:buFont typeface="Arial" panose="020B0604020202020204" pitchFamily="34" charset="0"/>
              <a:buChar char="•"/>
            </a:pPr>
            <a:r>
              <a:rPr lang="en-US" sz="1800" b="0" dirty="0"/>
              <a:t>Ventilation loss: heat carried away by moving air.</a:t>
            </a:r>
            <a:endParaRPr sz="1800" b="0" dirty="0"/>
          </a:p>
        </p:txBody>
      </p:sp>
      <p:sp>
        <p:nvSpPr>
          <p:cNvPr id="452" name="Google Shape;452;p27"/>
          <p:cNvSpPr/>
          <p:nvPr/>
        </p:nvSpPr>
        <p:spPr>
          <a:xfrm>
            <a:off x="6202680" y="1524000"/>
            <a:ext cx="2667000" cy="47700"/>
          </a:xfrm>
          <a:prstGeom prst="roundRect">
            <a:avLst>
              <a:gd name="adj" fmla="val 50000"/>
            </a:avLst>
          </a:prstGeom>
          <a:no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53" name="Google Shape;453;p27"/>
          <p:cNvSpPr txBox="1"/>
          <p:nvPr/>
        </p:nvSpPr>
        <p:spPr>
          <a:xfrm>
            <a:off x="6208000" y="2524125"/>
            <a:ext cx="2700000" cy="270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6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1800" dirty="0"/>
              <a:t>03. Gather the inputs</a:t>
            </a:r>
            <a:endParaRPr sz="1800" dirty="0"/>
          </a:p>
          <a:p>
            <a:pPr marL="180000" indent="-180000">
              <a:buFont typeface="Arial" panose="020B0604020202020204" pitchFamily="34" charset="0"/>
              <a:buChar char="•"/>
            </a:pPr>
            <a:r>
              <a:rPr lang="en-US" sz="1800" b="0" dirty="0"/>
              <a:t>Measure room size, insulation, glazing and construction.</a:t>
            </a:r>
            <a:endParaRPr sz="1800" b="0" dirty="0"/>
          </a:p>
          <a:p>
            <a:pPr marL="180000" indent="-180000">
              <a:buFont typeface="Arial" panose="020B0604020202020204" pitchFamily="34" charset="0"/>
              <a:buChar char="•"/>
            </a:pPr>
            <a:r>
              <a:rPr lang="en-US" sz="1800" b="0" dirty="0"/>
              <a:t>Set temperatures, air changes and room use.</a:t>
            </a:r>
            <a:endParaRPr sz="1800" b="0" dirty="0"/>
          </a:p>
        </p:txBody>
      </p:sp>
      <p:sp>
        <p:nvSpPr>
          <p:cNvPr id="456" name="Google Shape;456;p27"/>
          <p:cNvSpPr/>
          <p:nvPr/>
        </p:nvSpPr>
        <p:spPr>
          <a:xfrm>
            <a:off x="9098280" y="1524000"/>
            <a:ext cx="2667000" cy="47700"/>
          </a:xfrm>
          <a:prstGeom prst="roundRect">
            <a:avLst>
              <a:gd name="adj" fmla="val 50000"/>
            </a:avLst>
          </a:prstGeom>
          <a:no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57" name="Google Shape;457;p27"/>
          <p:cNvSpPr txBox="1"/>
          <p:nvPr/>
        </p:nvSpPr>
        <p:spPr>
          <a:xfrm>
            <a:off x="9132000" y="2524125"/>
            <a:ext cx="2700000" cy="270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6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1800" dirty="0"/>
              <a:t>04. Use the result</a:t>
            </a:r>
            <a:endParaRPr sz="1800" dirty="0"/>
          </a:p>
          <a:p>
            <a:pPr marL="180000" indent="-180000">
              <a:buFont typeface="Arial" panose="020B0604020202020204" pitchFamily="34" charset="0"/>
              <a:buChar char="•"/>
            </a:pPr>
            <a:r>
              <a:rPr lang="en-US" sz="1800" b="0" dirty="0"/>
              <a:t>Choose emitter output, flow temperature and zoning.</a:t>
            </a:r>
            <a:endParaRPr sz="1800" b="0" dirty="0"/>
          </a:p>
          <a:p>
            <a:pPr marL="180000" indent="-180000">
              <a:buFont typeface="Arial" panose="020B0604020202020204" pitchFamily="34" charset="0"/>
              <a:buChar char="•"/>
            </a:pPr>
            <a:r>
              <a:rPr lang="en-US" sz="1800" b="0" dirty="0"/>
              <a:t>One cold room can limit the whole system.</a:t>
            </a:r>
            <a:endParaRPr sz="1800" b="0" dirty="0"/>
          </a:p>
        </p:txBody>
      </p:sp>
      <p:sp>
        <p:nvSpPr>
          <p:cNvPr id="458" name="TextBox 457"/>
          <p:cNvSpPr txBox="1"/>
          <p:nvPr/>
        </p:nvSpPr>
        <p:spPr>
          <a:xfrm>
            <a:off x="252000" y="1512000"/>
            <a:ext cx="11083200" cy="707886"/>
          </a:xfrm>
          <a:prstGeom prst="rect">
            <a:avLst/>
          </a:prstGeom>
          <a:noFill/>
        </p:spPr>
        <p:txBody>
          <a:bodyPr wrap="square">
            <a:spAutoFit/>
          </a:bodyPr>
          <a:lstStyle/>
          <a:p>
            <a:r>
              <a:rPr lang="en-US" sz="2000" dirty="0"/>
              <a:t>Calculate every room. Heat pumps must be sized from measured heat loss, not the old boiler or a whole-house guess.</a:t>
            </a:r>
            <a:endParaRPr sz="2000" dirty="0"/>
          </a:p>
        </p:txBody>
      </p:sp>
      <p:sp>
        <p:nvSpPr>
          <p:cNvPr id="459" name="Down Arrow 458"/>
          <p:cNvSpPr/>
          <p:nvPr/>
        </p:nvSpPr>
        <p:spPr>
          <a:xfrm rot="16200000">
            <a:off x="3052014" y="3725234"/>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0" name="Down Arrow 459"/>
          <p:cNvSpPr/>
          <p:nvPr/>
        </p:nvSpPr>
        <p:spPr>
          <a:xfrm rot="16200000">
            <a:off x="5990015" y="3725235"/>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1" name="Down Arrow 460"/>
          <p:cNvSpPr/>
          <p:nvPr/>
        </p:nvSpPr>
        <p:spPr>
          <a:xfrm rot="16200000">
            <a:off x="8914015" y="3725235"/>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6" name="Google Shape;466;p28"/>
          <p:cNvSpPr txBox="1"/>
          <p:nvPr/>
        </p:nvSpPr>
        <p:spPr>
          <a:xfrm>
            <a:off x="252000" y="972000"/>
            <a:ext cx="109728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a:solidFill>
                  <a:srgbClr val="F2522D"/>
                </a:solidFill>
                <a:latin typeface="Arial"/>
                <a:ea typeface="Arial"/>
                <a:cs typeface="Arial"/>
                <a:sym typeface="Arial"/>
              </a:rPr>
              <a:t>Room-by-room heat loss part 2</a:t>
            </a:r>
            <a:endParaRPr/>
          </a:p>
        </p:txBody>
      </p:sp>
      <p:sp>
        <p:nvSpPr>
          <p:cNvPr id="470" name="Google Shape;470;p28"/>
          <p:cNvSpPr txBox="1"/>
          <p:nvPr/>
        </p:nvSpPr>
        <p:spPr>
          <a:xfrm>
            <a:off x="252000" y="1656000"/>
            <a:ext cx="5760000" cy="4392000"/>
          </a:xfrm>
          <a:prstGeom prst="rect">
            <a:avLst/>
          </a:prstGeom>
          <a:solidFill>
            <a:srgbClr val="000000">
              <a:alpha val="0"/>
            </a:srgbClr>
          </a:solidFill>
          <a:ln w="25400">
            <a:solidFill>
              <a:schemeClr val="bg2">
                <a:lumMod val="50000"/>
                <a:lumOff val="50000"/>
              </a:schemeClr>
            </a:solidFill>
          </a:ln>
        </p:spPr>
        <p:txBody>
          <a:bodyPr spcFirstLastPara="1" wrap="square" lIns="72000" tIns="36000" rIns="72000" bIns="36000" anchor="t" anchorCtr="0">
            <a:noAutofit/>
          </a:bodyPr>
          <a:lstStyle/>
          <a:p>
            <a:pPr marL="0" lvl="0" indent="0" algn="l" rtl="0">
              <a:spcBef>
                <a:spcPts val="0"/>
              </a:spcBef>
              <a:spcAft>
                <a:spcPts val="0"/>
              </a:spcAft>
              <a:buNone/>
            </a:pPr>
            <a:r>
              <a:rPr lang="en-US" sz="1600" b="1" dirty="0">
                <a:solidFill>
                  <a:srgbClr val="F2522D"/>
                </a:solidFill>
                <a:latin typeface="Arial"/>
                <a:ea typeface="Arial"/>
                <a:cs typeface="Arial"/>
                <a:sym typeface="Arial"/>
              </a:rPr>
              <a:t>Worked example: Living room</a:t>
            </a:r>
            <a:endParaRPr sz="1600" b="1" dirty="0">
              <a:solidFill>
                <a:srgbClr val="F2522D"/>
              </a:solidFill>
              <a:latin typeface="Arial"/>
              <a:ea typeface="Arial"/>
              <a:cs typeface="Arial"/>
              <a:sym typeface="Arial"/>
            </a:endParaRPr>
          </a:p>
          <a:p>
            <a:pPr marL="0" lvl="0" indent="0" algn="l" rtl="0">
              <a:spcBef>
                <a:spcPts val="900"/>
              </a:spcBef>
              <a:spcAft>
                <a:spcPts val="0"/>
              </a:spcAft>
              <a:buNone/>
            </a:pPr>
            <a:r>
              <a:rPr lang="en-US" sz="1600" b="1" dirty="0">
                <a:solidFill>
                  <a:schemeClr val="tx1"/>
                </a:solidFill>
                <a:latin typeface="Arial"/>
                <a:ea typeface="Arial"/>
                <a:cs typeface="Arial"/>
                <a:sym typeface="Arial"/>
              </a:rPr>
              <a:t>1. Room volume and dimensions</a:t>
            </a:r>
            <a:endParaRPr sz="1600" b="1" dirty="0">
              <a:solidFill>
                <a:schemeClr val="tx1"/>
              </a:solidFill>
              <a:latin typeface="Arial"/>
              <a:ea typeface="Arial"/>
              <a:cs typeface="Arial"/>
              <a:sym typeface="Arial"/>
            </a:endParaRPr>
          </a:p>
          <a:p>
            <a:pPr marL="0" lvl="0" indent="0" algn="l" rtl="0">
              <a:spcBef>
                <a:spcPts val="300"/>
              </a:spcBef>
              <a:spcAft>
                <a:spcPts val="0"/>
              </a:spcAft>
              <a:buNone/>
            </a:pPr>
            <a:r>
              <a:rPr lang="en-US" sz="1600" dirty="0">
                <a:solidFill>
                  <a:schemeClr val="tx1"/>
                </a:solidFill>
                <a:latin typeface="Arial"/>
                <a:ea typeface="Arial"/>
                <a:cs typeface="Arial"/>
                <a:sym typeface="Arial"/>
              </a:rPr>
              <a:t>Dimensions: 5.0 m × 4.0 m × 2.4 m</a:t>
            </a:r>
            <a:br>
              <a:rPr lang="en-US" sz="1600" dirty="0">
                <a:solidFill>
                  <a:schemeClr val="tx1"/>
                </a:solidFill>
                <a:latin typeface="Arial"/>
                <a:ea typeface="Arial"/>
                <a:cs typeface="Arial"/>
                <a:sym typeface="Arial"/>
              </a:rPr>
            </a:br>
            <a:r>
              <a:rPr lang="en-US" sz="1600" dirty="0">
                <a:solidFill>
                  <a:schemeClr val="tx1"/>
                </a:solidFill>
                <a:latin typeface="Arial"/>
                <a:ea typeface="Arial"/>
                <a:cs typeface="Arial"/>
                <a:sym typeface="Arial"/>
              </a:rPr>
              <a:t>Volume = 5 × 4 × 2.4 = </a:t>
            </a:r>
            <a:r>
              <a:rPr lang="en-US" sz="1600" b="1" dirty="0">
                <a:solidFill>
                  <a:schemeClr val="tx1"/>
                </a:solidFill>
                <a:latin typeface="Arial"/>
                <a:ea typeface="Arial"/>
                <a:cs typeface="Arial"/>
                <a:sym typeface="Arial"/>
              </a:rPr>
              <a:t>48 m³</a:t>
            </a:r>
            <a:endParaRPr sz="1600" dirty="0">
              <a:solidFill>
                <a:schemeClr val="tx1"/>
              </a:solidFill>
              <a:latin typeface="Arial"/>
              <a:ea typeface="Arial"/>
              <a:cs typeface="Arial"/>
              <a:sym typeface="Arial"/>
            </a:endParaRPr>
          </a:p>
          <a:p>
            <a:pPr marL="0" lvl="0" indent="0" algn="l" rtl="0">
              <a:spcBef>
                <a:spcPts val="750"/>
              </a:spcBef>
              <a:spcAft>
                <a:spcPts val="0"/>
              </a:spcAft>
              <a:buNone/>
            </a:pPr>
            <a:r>
              <a:rPr lang="en-US" sz="1600" b="1" dirty="0">
                <a:solidFill>
                  <a:schemeClr val="tx1"/>
                </a:solidFill>
                <a:latin typeface="Arial"/>
                <a:ea typeface="Arial"/>
                <a:cs typeface="Arial"/>
                <a:sym typeface="Arial"/>
              </a:rPr>
              <a:t>2. External-wall heat loss</a:t>
            </a:r>
            <a:endParaRPr sz="1600" b="1" dirty="0">
              <a:solidFill>
                <a:schemeClr val="tx1"/>
              </a:solidFill>
              <a:latin typeface="Arial"/>
              <a:ea typeface="Arial"/>
              <a:cs typeface="Arial"/>
              <a:sym typeface="Arial"/>
            </a:endParaRPr>
          </a:p>
          <a:p>
            <a:pPr marL="0" lvl="0" indent="0" algn="l" rtl="0">
              <a:spcBef>
                <a:spcPts val="300"/>
              </a:spcBef>
              <a:spcAft>
                <a:spcPts val="0"/>
              </a:spcAft>
              <a:buNone/>
            </a:pPr>
            <a:r>
              <a:rPr lang="en-US" sz="1600" dirty="0">
                <a:solidFill>
                  <a:schemeClr val="tx1"/>
                </a:solidFill>
                <a:latin typeface="Arial"/>
                <a:ea typeface="Arial"/>
                <a:cs typeface="Arial"/>
                <a:sym typeface="Arial"/>
              </a:rPr>
              <a:t>Area = 12 m² | U-value = 0.28 W/m²K</a:t>
            </a:r>
            <a:br>
              <a:rPr lang="en-US" sz="1600" dirty="0">
                <a:solidFill>
                  <a:schemeClr val="tx1"/>
                </a:solidFill>
                <a:latin typeface="Arial"/>
                <a:ea typeface="Arial"/>
                <a:cs typeface="Arial"/>
                <a:sym typeface="Arial"/>
              </a:rPr>
            </a:br>
            <a:r>
              <a:rPr lang="en-US" sz="1600" dirty="0">
                <a:solidFill>
                  <a:schemeClr val="tx1"/>
                </a:solidFill>
                <a:latin typeface="Arial"/>
                <a:ea typeface="Arial"/>
                <a:cs typeface="Arial"/>
                <a:sym typeface="Arial"/>
              </a:rPr>
              <a:t>Inside 21°C | Outside –3°C | ΔT = 24 K</a:t>
            </a:r>
            <a:br>
              <a:rPr lang="en-US" sz="1600" dirty="0">
                <a:solidFill>
                  <a:schemeClr val="tx1"/>
                </a:solidFill>
                <a:latin typeface="Arial"/>
                <a:ea typeface="Arial"/>
                <a:cs typeface="Arial"/>
                <a:sym typeface="Arial"/>
              </a:rPr>
            </a:br>
            <a:r>
              <a:rPr lang="en-US" sz="1600" dirty="0">
                <a:solidFill>
                  <a:schemeClr val="tx1"/>
                </a:solidFill>
                <a:latin typeface="Arial"/>
                <a:ea typeface="Arial"/>
                <a:cs typeface="Arial"/>
                <a:sym typeface="Arial"/>
              </a:rPr>
              <a:t>Q = U × A × ΔT = 0.28 × 12 × 24 = </a:t>
            </a:r>
            <a:r>
              <a:rPr lang="en-US" sz="1600" b="1" dirty="0">
                <a:solidFill>
                  <a:schemeClr val="tx1"/>
                </a:solidFill>
                <a:latin typeface="Arial"/>
                <a:ea typeface="Arial"/>
                <a:cs typeface="Arial"/>
                <a:sym typeface="Arial"/>
              </a:rPr>
              <a:t>81 W</a:t>
            </a:r>
            <a:endParaRPr sz="1600" dirty="0">
              <a:solidFill>
                <a:schemeClr val="tx1"/>
              </a:solidFill>
              <a:latin typeface="Arial"/>
              <a:ea typeface="Arial"/>
              <a:cs typeface="Arial"/>
              <a:sym typeface="Arial"/>
            </a:endParaRPr>
          </a:p>
          <a:p>
            <a:pPr marL="0" lvl="0" indent="0" algn="l" rtl="0">
              <a:spcBef>
                <a:spcPts val="750"/>
              </a:spcBef>
              <a:spcAft>
                <a:spcPts val="0"/>
              </a:spcAft>
              <a:buNone/>
            </a:pPr>
            <a:r>
              <a:rPr lang="en-US" sz="1600" b="1" dirty="0">
                <a:solidFill>
                  <a:schemeClr val="tx1"/>
                </a:solidFill>
                <a:latin typeface="Arial"/>
                <a:ea typeface="Arial"/>
                <a:cs typeface="Arial"/>
                <a:sym typeface="Arial"/>
              </a:rPr>
              <a:t>3. Total room heat loss summary</a:t>
            </a:r>
            <a:endParaRPr sz="1600" b="1" dirty="0">
              <a:solidFill>
                <a:schemeClr val="tx1"/>
              </a:solidFill>
              <a:latin typeface="Arial"/>
              <a:ea typeface="Arial"/>
              <a:cs typeface="Arial"/>
              <a:sym typeface="Arial"/>
            </a:endParaRPr>
          </a:p>
          <a:p>
            <a:pPr marL="0" lvl="0" indent="0" algn="l" rtl="0">
              <a:spcBef>
                <a:spcPts val="300"/>
              </a:spcBef>
              <a:spcAft>
                <a:spcPts val="0"/>
              </a:spcAft>
              <a:buNone/>
            </a:pPr>
            <a:r>
              <a:rPr lang="en-US" sz="1600" dirty="0">
                <a:solidFill>
                  <a:schemeClr val="tx1"/>
                </a:solidFill>
                <a:latin typeface="Arial"/>
                <a:ea typeface="Arial"/>
                <a:cs typeface="Arial"/>
                <a:sym typeface="Arial"/>
              </a:rPr>
              <a:t>Fabric = </a:t>
            </a:r>
            <a:r>
              <a:rPr lang="en-US" sz="1600" b="1" dirty="0">
                <a:solidFill>
                  <a:schemeClr val="tx1"/>
                </a:solidFill>
                <a:latin typeface="Arial"/>
                <a:ea typeface="Arial"/>
                <a:cs typeface="Arial"/>
                <a:sym typeface="Arial"/>
              </a:rPr>
              <a:t>610 W</a:t>
            </a:r>
            <a:br>
              <a:rPr lang="en-US" sz="1600" dirty="0">
                <a:solidFill>
                  <a:schemeClr val="tx1"/>
                </a:solidFill>
                <a:latin typeface="Arial"/>
                <a:ea typeface="Arial"/>
                <a:cs typeface="Arial"/>
                <a:sym typeface="Arial"/>
              </a:rPr>
            </a:br>
            <a:r>
              <a:rPr lang="en-US" sz="1600" dirty="0">
                <a:solidFill>
                  <a:schemeClr val="tx1"/>
                </a:solidFill>
                <a:latin typeface="Arial"/>
                <a:ea typeface="Arial"/>
                <a:cs typeface="Arial"/>
                <a:sym typeface="Arial"/>
              </a:rPr>
              <a:t>Ventilation (BS EN 12831) = </a:t>
            </a:r>
            <a:r>
              <a:rPr lang="en-US" sz="1600" b="1" dirty="0">
                <a:solidFill>
                  <a:schemeClr val="tx1"/>
                </a:solidFill>
                <a:latin typeface="Arial"/>
                <a:ea typeface="Arial"/>
                <a:cs typeface="Arial"/>
                <a:sym typeface="Arial"/>
              </a:rPr>
              <a:t>340 W</a:t>
            </a:r>
            <a:br>
              <a:rPr lang="en-US" sz="1600" dirty="0">
                <a:solidFill>
                  <a:schemeClr val="tx1"/>
                </a:solidFill>
                <a:latin typeface="Arial"/>
                <a:ea typeface="Arial"/>
                <a:cs typeface="Arial"/>
                <a:sym typeface="Arial"/>
              </a:rPr>
            </a:br>
            <a:r>
              <a:rPr lang="en-US" sz="1600" b="1" dirty="0">
                <a:solidFill>
                  <a:schemeClr val="tx1"/>
                </a:solidFill>
                <a:latin typeface="Arial"/>
                <a:ea typeface="Arial"/>
                <a:cs typeface="Arial"/>
                <a:sym typeface="Arial"/>
              </a:rPr>
              <a:t>Total = 950 W</a:t>
            </a:r>
            <a:endParaRPr sz="1600" dirty="0">
              <a:solidFill>
                <a:schemeClr val="tx1"/>
              </a:solidFill>
              <a:latin typeface="Arial"/>
              <a:ea typeface="Arial"/>
              <a:cs typeface="Arial"/>
              <a:sym typeface="Arial"/>
            </a:endParaRPr>
          </a:p>
          <a:p>
            <a:pPr marL="0" lvl="0" indent="0" algn="l" rtl="0">
              <a:spcBef>
                <a:spcPts val="750"/>
              </a:spcBef>
              <a:spcAft>
                <a:spcPts val="0"/>
              </a:spcAft>
              <a:buNone/>
            </a:pPr>
            <a:r>
              <a:rPr lang="en-US" sz="1600" b="1" dirty="0">
                <a:solidFill>
                  <a:schemeClr val="tx1"/>
                </a:solidFill>
                <a:latin typeface="Arial"/>
                <a:ea typeface="Arial"/>
                <a:cs typeface="Arial"/>
                <a:sym typeface="Arial"/>
              </a:rPr>
              <a:t>Emitter selection requirement</a:t>
            </a:r>
            <a:endParaRPr sz="1600" b="1" dirty="0">
              <a:solidFill>
                <a:schemeClr val="tx1"/>
              </a:solidFill>
              <a:latin typeface="Arial"/>
              <a:ea typeface="Arial"/>
              <a:cs typeface="Arial"/>
              <a:sym typeface="Arial"/>
            </a:endParaRPr>
          </a:p>
          <a:p>
            <a:pPr marL="0" lvl="0" indent="0" algn="l" rtl="0">
              <a:spcBef>
                <a:spcPts val="300"/>
              </a:spcBef>
              <a:spcAft>
                <a:spcPts val="0"/>
              </a:spcAft>
              <a:buNone/>
            </a:pPr>
            <a:r>
              <a:rPr lang="en-US" sz="1600" dirty="0">
                <a:solidFill>
                  <a:schemeClr val="tx1"/>
                </a:solidFill>
                <a:latin typeface="Arial"/>
                <a:ea typeface="Arial"/>
                <a:cs typeface="Arial"/>
                <a:sym typeface="Arial"/>
              </a:rPr>
              <a:t>Select an emitter rated </a:t>
            </a:r>
            <a:r>
              <a:rPr lang="en-US" sz="1600" b="1" dirty="0">
                <a:solidFill>
                  <a:schemeClr val="tx1"/>
                </a:solidFill>
                <a:latin typeface="Arial"/>
                <a:ea typeface="Arial"/>
                <a:cs typeface="Arial"/>
                <a:sym typeface="Arial"/>
              </a:rPr>
              <a:t>at least 950 W</a:t>
            </a:r>
            <a:r>
              <a:rPr lang="en-US" sz="1600" dirty="0">
                <a:solidFill>
                  <a:schemeClr val="tx1"/>
                </a:solidFill>
                <a:latin typeface="Arial"/>
                <a:ea typeface="Arial"/>
                <a:cs typeface="Arial"/>
                <a:sym typeface="Arial"/>
              </a:rPr>
              <a:t> at 45°C flow / 40°C return, using manufacturer data.</a:t>
            </a:r>
            <a:endParaRPr sz="1600" dirty="0">
              <a:solidFill>
                <a:schemeClr val="tx1"/>
              </a:solidFill>
              <a:latin typeface="Arial"/>
              <a:ea typeface="Arial"/>
              <a:cs typeface="Arial"/>
              <a:sym typeface="Arial"/>
            </a:endParaRPr>
          </a:p>
        </p:txBody>
      </p:sp>
      <p:sp>
        <p:nvSpPr>
          <p:cNvPr id="474" name="Google Shape;474;p28"/>
          <p:cNvSpPr txBox="1"/>
          <p:nvPr/>
        </p:nvSpPr>
        <p:spPr>
          <a:xfrm>
            <a:off x="6180002" y="1656000"/>
            <a:ext cx="5760000" cy="4392000"/>
          </a:xfrm>
          <a:prstGeom prst="rect">
            <a:avLst/>
          </a:prstGeom>
          <a:solidFill>
            <a:schemeClr val="tx2">
              <a:lumMod val="20000"/>
              <a:lumOff val="80000"/>
              <a:alpha val="37000"/>
            </a:schemeClr>
          </a:solidFill>
          <a:ln w="25400">
            <a:solidFill>
              <a:schemeClr val="bg2">
                <a:lumMod val="50000"/>
                <a:lumOff val="50000"/>
              </a:schemeClr>
            </a:solidFill>
          </a:ln>
        </p:spPr>
        <p:txBody>
          <a:bodyPr spcFirstLastPara="1" wrap="square" lIns="72000" tIns="36000" rIns="72000" bIns="36000" anchor="t" anchorCtr="0">
            <a:noAutofit/>
          </a:bodyPr>
          <a:lstStyle/>
          <a:p>
            <a:pPr marL="0" lvl="0" indent="0" algn="l" rtl="0">
              <a:spcBef>
                <a:spcPts val="0"/>
              </a:spcBef>
              <a:spcAft>
                <a:spcPts val="0"/>
              </a:spcAft>
              <a:buNone/>
            </a:pPr>
            <a:r>
              <a:rPr lang="en-US" sz="1600" b="1" dirty="0">
                <a:solidFill>
                  <a:srgbClr val="F2522D"/>
                </a:solidFill>
                <a:latin typeface="Arial"/>
                <a:ea typeface="Arial"/>
                <a:cs typeface="Arial"/>
                <a:sym typeface="Arial"/>
              </a:rPr>
              <a:t>Real-world case study</a:t>
            </a:r>
            <a:endParaRPr sz="1600" b="1" dirty="0">
              <a:solidFill>
                <a:srgbClr val="F2522D"/>
              </a:solidFill>
              <a:latin typeface="Arial"/>
              <a:ea typeface="Arial"/>
              <a:cs typeface="Arial"/>
              <a:sym typeface="Arial"/>
            </a:endParaRPr>
          </a:p>
          <a:p>
            <a:pPr marL="0" lvl="0" indent="0" algn="l" rtl="0">
              <a:spcBef>
                <a:spcPts val="900"/>
              </a:spcBef>
              <a:spcAft>
                <a:spcPts val="0"/>
              </a:spcAft>
              <a:buNone/>
            </a:pPr>
            <a:r>
              <a:rPr lang="en-US" sz="1600" b="1" dirty="0">
                <a:solidFill>
                  <a:schemeClr val="tx1"/>
                </a:solidFill>
                <a:latin typeface="Arial"/>
                <a:ea typeface="Arial"/>
                <a:cs typeface="Arial"/>
                <a:sym typeface="Arial"/>
              </a:rPr>
              <a:t>Starting point</a:t>
            </a:r>
            <a:endParaRPr sz="1600" b="1" dirty="0">
              <a:solidFill>
                <a:schemeClr val="tx1"/>
              </a:solidFill>
              <a:latin typeface="Arial"/>
              <a:ea typeface="Arial"/>
              <a:cs typeface="Arial"/>
              <a:sym typeface="Arial"/>
            </a:endParaRPr>
          </a:p>
          <a:p>
            <a:pPr marL="0" lvl="0" indent="0" algn="l" rtl="0">
              <a:spcBef>
                <a:spcPts val="300"/>
              </a:spcBef>
              <a:spcAft>
                <a:spcPts val="0"/>
              </a:spcAft>
              <a:buNone/>
            </a:pPr>
            <a:r>
              <a:rPr lang="en-US" sz="1600" dirty="0">
                <a:solidFill>
                  <a:schemeClr val="tx1"/>
                </a:solidFill>
                <a:latin typeface="Arial"/>
                <a:ea typeface="Arial"/>
                <a:cs typeface="Arial"/>
                <a:sym typeface="Arial"/>
              </a:rPr>
              <a:t>Three-bedroom detached; </a:t>
            </a:r>
            <a:r>
              <a:rPr lang="en-US" sz="1600" b="1" dirty="0">
                <a:solidFill>
                  <a:schemeClr val="tx1"/>
                </a:solidFill>
                <a:latin typeface="Arial"/>
                <a:ea typeface="Arial"/>
                <a:cs typeface="Arial"/>
                <a:sym typeface="Arial"/>
              </a:rPr>
              <a:t>30 kW gas boiler</a:t>
            </a:r>
            <a:r>
              <a:rPr lang="en-US" sz="1600" dirty="0">
                <a:solidFill>
                  <a:schemeClr val="tx1"/>
                </a:solidFill>
                <a:latin typeface="Arial"/>
                <a:ea typeface="Arial"/>
                <a:cs typeface="Arial"/>
                <a:sym typeface="Arial"/>
              </a:rPr>
              <a:t>, over 20 years old.</a:t>
            </a:r>
            <a:endParaRPr sz="1600" dirty="0">
              <a:solidFill>
                <a:schemeClr val="tx1"/>
              </a:solidFill>
              <a:latin typeface="Arial"/>
              <a:ea typeface="Arial"/>
              <a:cs typeface="Arial"/>
              <a:sym typeface="Arial"/>
            </a:endParaRPr>
          </a:p>
          <a:p>
            <a:pPr marL="0" lvl="0" indent="0" algn="l" rtl="0">
              <a:spcBef>
                <a:spcPts val="750"/>
              </a:spcBef>
              <a:spcAft>
                <a:spcPts val="0"/>
              </a:spcAft>
              <a:buNone/>
            </a:pPr>
            <a:r>
              <a:rPr lang="en-US" sz="1600" b="1" dirty="0">
                <a:solidFill>
                  <a:schemeClr val="tx1"/>
                </a:solidFill>
                <a:latin typeface="Arial"/>
                <a:ea typeface="Arial"/>
                <a:cs typeface="Arial"/>
                <a:sym typeface="Arial"/>
              </a:rPr>
              <a:t>BS EN 12831-1 / MCS MIS 3005-D assessment results:</a:t>
            </a:r>
            <a:br>
              <a:rPr lang="en-US" sz="1600" dirty="0">
                <a:solidFill>
                  <a:schemeClr val="tx1"/>
                </a:solidFill>
                <a:latin typeface="Arial"/>
                <a:ea typeface="Arial"/>
                <a:cs typeface="Arial"/>
                <a:sym typeface="Arial"/>
              </a:rPr>
            </a:br>
            <a:r>
              <a:rPr lang="en-US" sz="1600" dirty="0">
                <a:solidFill>
                  <a:schemeClr val="tx1"/>
                </a:solidFill>
                <a:latin typeface="Arial"/>
                <a:ea typeface="Arial"/>
                <a:cs typeface="Arial"/>
                <a:sym typeface="Arial"/>
              </a:rPr>
              <a:t>Total design heat loss = </a:t>
            </a:r>
            <a:r>
              <a:rPr lang="en-US" sz="1600" b="1" dirty="0">
                <a:solidFill>
                  <a:schemeClr val="tx1"/>
                </a:solidFill>
                <a:latin typeface="Arial"/>
                <a:ea typeface="Arial"/>
                <a:cs typeface="Arial"/>
                <a:sym typeface="Arial"/>
              </a:rPr>
              <a:t>8.4 kW</a:t>
            </a:r>
            <a:br>
              <a:rPr lang="en-US" sz="1600" dirty="0">
                <a:solidFill>
                  <a:schemeClr val="tx1"/>
                </a:solidFill>
                <a:latin typeface="Arial"/>
                <a:ea typeface="Arial"/>
                <a:cs typeface="Arial"/>
                <a:sym typeface="Arial"/>
              </a:rPr>
            </a:br>
            <a:r>
              <a:rPr lang="en-US" sz="1600" dirty="0">
                <a:solidFill>
                  <a:schemeClr val="tx1"/>
                </a:solidFill>
                <a:latin typeface="Arial"/>
                <a:ea typeface="Arial"/>
                <a:cs typeface="Arial"/>
                <a:sym typeface="Arial"/>
              </a:rPr>
              <a:t>Two bedrooms: larger radiators; lounge adequate.</a:t>
            </a:r>
            <a:br>
              <a:rPr lang="en-US" sz="1600" dirty="0">
                <a:solidFill>
                  <a:schemeClr val="tx1"/>
                </a:solidFill>
                <a:latin typeface="Arial"/>
                <a:ea typeface="Arial"/>
                <a:cs typeface="Arial"/>
                <a:sym typeface="Arial"/>
              </a:rPr>
            </a:br>
            <a:r>
              <a:rPr lang="en-US" sz="1600" dirty="0">
                <a:solidFill>
                  <a:schemeClr val="tx1"/>
                </a:solidFill>
                <a:latin typeface="Arial"/>
                <a:ea typeface="Arial"/>
                <a:cs typeface="Arial"/>
                <a:sym typeface="Arial"/>
              </a:rPr>
              <a:t>Loft insulation: 100 mm → 300 mm</a:t>
            </a:r>
            <a:endParaRPr sz="1600" dirty="0">
              <a:solidFill>
                <a:schemeClr val="tx1"/>
              </a:solidFill>
              <a:latin typeface="Arial"/>
              <a:ea typeface="Arial"/>
              <a:cs typeface="Arial"/>
              <a:sym typeface="Arial"/>
            </a:endParaRPr>
          </a:p>
          <a:p>
            <a:pPr marL="0" lvl="0" indent="0" algn="l" rtl="0">
              <a:spcBef>
                <a:spcPts val="750"/>
              </a:spcBef>
              <a:spcAft>
                <a:spcPts val="0"/>
              </a:spcAft>
              <a:buNone/>
            </a:pPr>
            <a:r>
              <a:rPr lang="en-GB" sz="1600" b="1" dirty="0">
                <a:solidFill>
                  <a:schemeClr val="tx1"/>
                </a:solidFill>
                <a:latin typeface="Arial"/>
                <a:ea typeface="Arial"/>
                <a:cs typeface="Arial"/>
                <a:sym typeface="Arial"/>
              </a:rPr>
              <a:t>After insulation</a:t>
            </a:r>
          </a:p>
          <a:p>
            <a:pPr marL="0" lvl="0" indent="0" algn="l" rtl="0">
              <a:spcBef>
                <a:spcPts val="300"/>
              </a:spcBef>
              <a:spcAft>
                <a:spcPts val="0"/>
              </a:spcAft>
              <a:buNone/>
            </a:pPr>
            <a:r>
              <a:rPr lang="en-GB" sz="1600" dirty="0">
                <a:solidFill>
                  <a:schemeClr val="tx1"/>
                </a:solidFill>
                <a:latin typeface="Arial"/>
                <a:ea typeface="Arial"/>
                <a:cs typeface="Arial"/>
                <a:sym typeface="Arial"/>
              </a:rPr>
              <a:t>Revised design heat loss = </a:t>
            </a:r>
            <a:r>
              <a:rPr lang="en-GB" sz="1600" b="1" dirty="0">
                <a:solidFill>
                  <a:schemeClr val="tx1"/>
                </a:solidFill>
                <a:latin typeface="Arial"/>
                <a:ea typeface="Arial"/>
                <a:cs typeface="Arial"/>
                <a:sym typeface="Arial"/>
              </a:rPr>
              <a:t>7.6 kW</a:t>
            </a:r>
            <a:endParaRPr lang="en-GB" sz="1600" dirty="0">
              <a:solidFill>
                <a:schemeClr val="tx1"/>
              </a:solidFill>
              <a:latin typeface="Arial"/>
              <a:ea typeface="Arial"/>
              <a:cs typeface="Arial"/>
              <a:sym typeface="Arial"/>
            </a:endParaRPr>
          </a:p>
          <a:p>
            <a:pPr marL="0" lvl="0" indent="0" algn="l" rtl="0">
              <a:spcBef>
                <a:spcPts val="750"/>
              </a:spcBef>
              <a:spcAft>
                <a:spcPts val="0"/>
              </a:spcAft>
              <a:buNone/>
            </a:pPr>
            <a:r>
              <a:rPr lang="en-US" sz="1600" b="1" dirty="0">
                <a:solidFill>
                  <a:schemeClr val="tx1"/>
                </a:solidFill>
                <a:latin typeface="Arial"/>
                <a:ea typeface="Arial"/>
                <a:cs typeface="Arial"/>
                <a:sym typeface="Arial"/>
              </a:rPr>
              <a:t>Design choice</a:t>
            </a:r>
            <a:endParaRPr sz="1600" b="1" dirty="0">
              <a:solidFill>
                <a:schemeClr val="tx1"/>
              </a:solidFill>
              <a:latin typeface="Arial"/>
              <a:ea typeface="Arial"/>
              <a:cs typeface="Arial"/>
              <a:sym typeface="Arial"/>
            </a:endParaRPr>
          </a:p>
          <a:p>
            <a:pPr marL="0" lvl="0" indent="0" algn="l" rtl="0">
              <a:spcBef>
                <a:spcPts val="300"/>
              </a:spcBef>
              <a:spcAft>
                <a:spcPts val="0"/>
              </a:spcAft>
              <a:buNone/>
            </a:pPr>
            <a:r>
              <a:rPr lang="en-US" sz="1600" dirty="0">
                <a:solidFill>
                  <a:schemeClr val="tx1"/>
                </a:solidFill>
                <a:latin typeface="Arial"/>
                <a:ea typeface="Arial"/>
                <a:cs typeface="Arial"/>
                <a:sym typeface="Arial"/>
              </a:rPr>
              <a:t>Select a </a:t>
            </a:r>
            <a:r>
              <a:rPr lang="en-US" sz="1600" b="1" dirty="0">
                <a:solidFill>
                  <a:schemeClr val="tx1"/>
                </a:solidFill>
                <a:latin typeface="Arial"/>
                <a:ea typeface="Arial"/>
                <a:cs typeface="Arial"/>
                <a:sym typeface="Arial"/>
              </a:rPr>
              <a:t>7.6 kW</a:t>
            </a:r>
            <a:r>
              <a:rPr lang="en-US" sz="1600" dirty="0">
                <a:solidFill>
                  <a:schemeClr val="tx1"/>
                </a:solidFill>
                <a:latin typeface="Arial"/>
                <a:ea typeface="Arial"/>
                <a:cs typeface="Arial"/>
                <a:sym typeface="Arial"/>
              </a:rPr>
              <a:t> for local design outdoor temperature and 45°C flow—not oversized. This improves seasonal efficiency and lowers running costs.</a:t>
            </a:r>
            <a:endParaRPr sz="1600" dirty="0">
              <a:solidFill>
                <a:schemeClr val="tx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4" name="Google Shape;234;p19"/>
          <p:cNvSpPr txBox="1"/>
          <p:nvPr/>
        </p:nvSpPr>
        <p:spPr>
          <a:xfrm>
            <a:off x="252000" y="972000"/>
            <a:ext cx="109728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a:solidFill>
                  <a:srgbClr val="F2522D"/>
                </a:solidFill>
                <a:latin typeface="Arial"/>
                <a:ea typeface="Arial"/>
                <a:cs typeface="Arial"/>
                <a:sym typeface="Arial"/>
              </a:rPr>
              <a:t>Electrical supply</a:t>
            </a:r>
            <a:endParaRPr/>
          </a:p>
        </p:txBody>
      </p:sp>
      <p:grpSp>
        <p:nvGrpSpPr>
          <p:cNvPr id="235" name="Google Shape;235;p19"/>
          <p:cNvGrpSpPr/>
          <p:nvPr/>
        </p:nvGrpSpPr>
        <p:grpSpPr>
          <a:xfrm>
            <a:off x="252000" y="1428750"/>
            <a:ext cx="11528580" cy="857400"/>
            <a:chOff x="252000" y="1428750"/>
            <a:chExt cx="11528580" cy="857400"/>
          </a:xfrm>
        </p:grpSpPr>
        <p:sp>
          <p:nvSpPr>
            <p:cNvPr id="236" name="Google Shape;236;p19"/>
            <p:cNvSpPr/>
            <p:nvPr/>
          </p:nvSpPr>
          <p:spPr>
            <a:xfrm>
              <a:off x="411480" y="1428750"/>
              <a:ext cx="11369100" cy="857400"/>
            </a:xfrm>
            <a:prstGeom prst="roundRect">
              <a:avLst>
                <a:gd name="adj" fmla="val 8888"/>
              </a:avLst>
            </a:prstGeom>
            <a:noFill/>
            <a:ln w="14300" cap="flat" cmpd="sng">
              <a:no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37" name="Google Shape;237;p19"/>
            <p:cNvSpPr txBox="1"/>
            <p:nvPr/>
          </p:nvSpPr>
          <p:spPr>
            <a:xfrm>
              <a:off x="252000" y="1512000"/>
              <a:ext cx="11083200" cy="707886"/>
            </a:xfrm>
            <a:prstGeom prst="rect">
              <a:avLst/>
            </a:prstGeom>
            <a:noFill/>
            <a:ln>
              <a:noFill/>
            </a:ln>
          </p:spPr>
          <p:txBody>
            <a:bodyPr spcFirstLastPara="1" wrap="square" anchor="ctr" anchorCtr="0">
              <a:noAutofit/>
            </a:bodyPr>
            <a:lstStyle/>
            <a:p>
              <a:r>
                <a:rPr lang="en-US" sz="2000"/>
                <a:t>Check the supply early. A heat pump adds a major electrical load, so assess it alongside EV charging, immersion heating, solar PV and batteries.</a:t>
              </a:r>
              <a:endParaRPr sz="2000"/>
            </a:p>
          </p:txBody>
        </p:sp>
      </p:grpSp>
      <p:sp>
        <p:nvSpPr>
          <p:cNvPr id="240" name="Google Shape;240;p19"/>
          <p:cNvSpPr/>
          <p:nvPr/>
        </p:nvSpPr>
        <p:spPr>
          <a:xfrm>
            <a:off x="411480" y="2428875"/>
            <a:ext cx="2667000" cy="47700"/>
          </a:xfrm>
          <a:prstGeom prst="roundRect">
            <a:avLst>
              <a:gd name="adj" fmla="val 50000"/>
            </a:avLst>
          </a:prstGeom>
          <a:no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41" name="Google Shape;241;p19"/>
          <p:cNvSpPr txBox="1"/>
          <p:nvPr/>
        </p:nvSpPr>
        <p:spPr>
          <a:xfrm>
            <a:off x="360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dirty="0"/>
              <a:t>01. Incoming supply</a:t>
            </a:r>
            <a:endParaRPr dirty="0"/>
          </a:p>
          <a:p>
            <a:pPr marL="180000" indent="-180000">
              <a:buFont typeface="Arial" panose="020B0604020202020204" pitchFamily="34" charset="0"/>
              <a:buChar char="•"/>
            </a:pPr>
            <a:r>
              <a:rPr lang="en-US" b="0" dirty="0"/>
              <a:t>Identify phase type, fuse rating and meter position.</a:t>
            </a:r>
            <a:endParaRPr b="0" dirty="0"/>
          </a:p>
          <a:p>
            <a:pPr marL="180000" indent="-180000">
              <a:buFont typeface="Arial" panose="020B0604020202020204" pitchFamily="34" charset="0"/>
              <a:buChar char="•"/>
            </a:pPr>
            <a:r>
              <a:rPr lang="en-US" b="0" dirty="0"/>
              <a:t>The DNO owns the cut-out fuse; approval or an upgrade may be needed.</a:t>
            </a:r>
            <a:endParaRPr b="0" dirty="0"/>
          </a:p>
        </p:txBody>
      </p:sp>
      <p:sp>
        <p:nvSpPr>
          <p:cNvPr id="244" name="Google Shape;244;p19"/>
          <p:cNvSpPr/>
          <p:nvPr/>
        </p:nvSpPr>
        <p:spPr>
          <a:xfrm>
            <a:off x="3268980" y="2428875"/>
            <a:ext cx="2667000" cy="47700"/>
          </a:xfrm>
          <a:prstGeom prst="roundRect">
            <a:avLst>
              <a:gd name="adj" fmla="val 50000"/>
            </a:avLst>
          </a:prstGeom>
          <a:no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45" name="Google Shape;245;p19"/>
          <p:cNvSpPr txBox="1"/>
          <p:nvPr/>
        </p:nvSpPr>
        <p:spPr>
          <a:xfrm>
            <a:off x="3284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dirty="0"/>
              <a:t>02. Phase and total load</a:t>
            </a:r>
            <a:endParaRPr dirty="0"/>
          </a:p>
          <a:p>
            <a:pPr marL="180000" indent="-180000">
              <a:buFont typeface="Arial" panose="020B0604020202020204" pitchFamily="34" charset="0"/>
              <a:buChar char="•"/>
            </a:pPr>
            <a:r>
              <a:rPr lang="en-US" b="0" dirty="0"/>
              <a:t>Single-phase is common; three-phase supports larger combined loads.</a:t>
            </a:r>
            <a:endParaRPr b="0" dirty="0"/>
          </a:p>
          <a:p>
            <a:pPr marL="180000" indent="-180000">
              <a:buFont typeface="Arial" panose="020B0604020202020204" pitchFamily="34" charset="0"/>
              <a:buChar char="•"/>
            </a:pPr>
            <a:r>
              <a:rPr lang="en-US" b="0" dirty="0"/>
              <a:t>Check compatibility, phase balance and DNO permission.</a:t>
            </a:r>
            <a:endParaRPr b="0" dirty="0"/>
          </a:p>
        </p:txBody>
      </p:sp>
      <p:sp>
        <p:nvSpPr>
          <p:cNvPr id="248" name="Google Shape;248;p19"/>
          <p:cNvSpPr/>
          <p:nvPr/>
        </p:nvSpPr>
        <p:spPr>
          <a:xfrm>
            <a:off x="6126480" y="2428875"/>
            <a:ext cx="2667000" cy="47700"/>
          </a:xfrm>
          <a:prstGeom prst="roundRect">
            <a:avLst>
              <a:gd name="adj" fmla="val 50000"/>
            </a:avLst>
          </a:prstGeom>
          <a:no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49" name="Google Shape;249;p19"/>
          <p:cNvSpPr txBox="1"/>
          <p:nvPr/>
        </p:nvSpPr>
        <p:spPr>
          <a:xfrm>
            <a:off x="6208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dirty="0"/>
              <a:t>03. Consumer-unit safety</a:t>
            </a:r>
            <a:endParaRPr dirty="0"/>
          </a:p>
          <a:p>
            <a:pPr marL="180000" indent="-180000">
              <a:buFont typeface="Arial" panose="020B0604020202020204" pitchFamily="34" charset="0"/>
              <a:buChar char="•"/>
            </a:pPr>
            <a:r>
              <a:rPr lang="en-US" b="0" dirty="0"/>
              <a:t>Check spare ways, protection, circuit size and isolation.</a:t>
            </a:r>
            <a:endParaRPr b="0" dirty="0"/>
          </a:p>
          <a:p>
            <a:pPr marL="180000" indent="-180000">
              <a:buFont typeface="Arial" panose="020B0604020202020204" pitchFamily="34" charset="0"/>
              <a:buChar char="•"/>
            </a:pPr>
            <a:r>
              <a:rPr lang="en-US" b="0" dirty="0"/>
              <a:t>Confirm earthing and bonding with a qualified electrician.</a:t>
            </a:r>
            <a:endParaRPr b="0" dirty="0"/>
          </a:p>
        </p:txBody>
      </p:sp>
      <p:sp>
        <p:nvSpPr>
          <p:cNvPr id="252" name="Google Shape;252;p19"/>
          <p:cNvSpPr/>
          <p:nvPr/>
        </p:nvSpPr>
        <p:spPr>
          <a:xfrm>
            <a:off x="8983980" y="2428875"/>
            <a:ext cx="2667000" cy="47700"/>
          </a:xfrm>
          <a:prstGeom prst="roundRect">
            <a:avLst>
              <a:gd name="adj" fmla="val 50000"/>
            </a:avLst>
          </a:prstGeom>
          <a:no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53" name="Google Shape;253;p19"/>
          <p:cNvSpPr txBox="1"/>
          <p:nvPr/>
        </p:nvSpPr>
        <p:spPr>
          <a:xfrm>
            <a:off x="9132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dirty="0"/>
              <a:t>04. Coordinate and record</a:t>
            </a:r>
            <a:endParaRPr dirty="0"/>
          </a:p>
          <a:p>
            <a:pPr marL="180000" indent="-180000">
              <a:buFont typeface="Arial" panose="020B0604020202020204" pitchFamily="34" charset="0"/>
              <a:buChar char="•"/>
            </a:pPr>
            <a:r>
              <a:rPr lang="en-US" b="0" dirty="0"/>
              <a:t>Consider heat pump, EV, immersion, PV, battery and tariffs together.</a:t>
            </a:r>
            <a:endParaRPr b="0" dirty="0"/>
          </a:p>
          <a:p>
            <a:pPr marL="180000" indent="-180000">
              <a:buFont typeface="Arial" panose="020B0604020202020204" pitchFamily="34" charset="0"/>
              <a:buChar char="•"/>
            </a:pPr>
            <a:r>
              <a:rPr lang="en-US" b="0" dirty="0"/>
              <a:t>Record circuits, equipment data, DNO approval and certificates.</a:t>
            </a:r>
            <a:endParaRPr b="0" dirty="0"/>
          </a:p>
        </p:txBody>
      </p:sp>
      <p:grpSp>
        <p:nvGrpSpPr>
          <p:cNvPr id="2" name="Group 1">
            <a:extLst>
              <a:ext uri="{FF2B5EF4-FFF2-40B4-BE49-F238E27FC236}">
                <a16:creationId xmlns:a16="http://schemas.microsoft.com/office/drawing/2014/main" id="{CB713A8F-539E-584F-82CA-342CAEBADB9B}"/>
              </a:ext>
            </a:extLst>
          </p:cNvPr>
          <p:cNvGrpSpPr/>
          <p:nvPr/>
        </p:nvGrpSpPr>
        <p:grpSpPr>
          <a:xfrm>
            <a:off x="3039000" y="3934139"/>
            <a:ext cx="6114001" cy="239972"/>
            <a:chOff x="3121980" y="3968315"/>
            <a:chExt cx="6114001" cy="239972"/>
          </a:xfrm>
        </p:grpSpPr>
        <p:sp>
          <p:nvSpPr>
            <p:cNvPr id="254" name="Down Arrow 253"/>
            <p:cNvSpPr/>
            <p:nvPr/>
          </p:nvSpPr>
          <p:spPr>
            <a:xfrm rot="16200000">
              <a:off x="3127994" y="3962301"/>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5" name="Down Arrow 254"/>
            <p:cNvSpPr/>
            <p:nvPr/>
          </p:nvSpPr>
          <p:spPr>
            <a:xfrm rot="16200000">
              <a:off x="6065995" y="3962302"/>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6" name="Down Arrow 255"/>
            <p:cNvSpPr/>
            <p:nvPr/>
          </p:nvSpPr>
          <p:spPr>
            <a:xfrm rot="16200000">
              <a:off x="8989995" y="3962302"/>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62" name="Google Shape;262;p20"/>
          <p:cNvSpPr txBox="1"/>
          <p:nvPr/>
        </p:nvSpPr>
        <p:spPr>
          <a:xfrm>
            <a:off x="252000" y="972000"/>
            <a:ext cx="109728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a:solidFill>
                  <a:srgbClr val="F2522D"/>
                </a:solidFill>
                <a:latin typeface="Arial"/>
                <a:ea typeface="Arial"/>
                <a:cs typeface="Arial"/>
                <a:sym typeface="Arial"/>
              </a:rPr>
              <a:t>DNO connection</a:t>
            </a:r>
            <a:endParaRPr/>
          </a:p>
        </p:txBody>
      </p:sp>
      <p:sp>
        <p:nvSpPr>
          <p:cNvPr id="237" name="Google Shape;237;p19"/>
          <p:cNvSpPr txBox="1"/>
          <p:nvPr/>
        </p:nvSpPr>
        <p:spPr>
          <a:xfrm>
            <a:off x="252000" y="1512000"/>
            <a:ext cx="11083200" cy="707886"/>
          </a:xfrm>
          <a:prstGeom prst="rect">
            <a:avLst/>
          </a:prstGeom>
          <a:noFill/>
          <a:ln>
            <a:noFill/>
          </a:ln>
        </p:spPr>
        <p:txBody>
          <a:bodyPr spcFirstLastPara="1" wrap="square" anchor="ctr" anchorCtr="0">
            <a:noAutofit/>
          </a:bodyPr>
          <a:lstStyle/>
          <a:p>
            <a:r>
              <a:rPr lang="en-US" sz="2000"/>
              <a:t>Notify the DNO before work starts. Use “connect and notify” for compliant installs (notify within 28 days); otherwise apply and wait for approval.</a:t>
            </a:r>
            <a:endParaRPr sz="2000"/>
          </a:p>
        </p:txBody>
      </p:sp>
      <p:sp>
        <p:nvSpPr>
          <p:cNvPr id="241" name="Google Shape;241;p19"/>
          <p:cNvSpPr txBox="1"/>
          <p:nvPr/>
        </p:nvSpPr>
        <p:spPr>
          <a:xfrm>
            <a:off x="360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01. Choose the route</a:t>
            </a:r>
            <a:endParaRPr/>
          </a:p>
          <a:p>
            <a:pPr marL="180000" indent="-180000">
              <a:buFont typeface="Arial" panose="020B0604020202020204" pitchFamily="34" charset="0"/>
              <a:buChar char="•"/>
            </a:pPr>
            <a:r>
              <a:rPr lang="en-US" b="0"/>
              <a:t>Use the ENA EV/HP process or ENA Connect Direct.</a:t>
            </a:r>
            <a:endParaRPr b="0"/>
          </a:p>
          <a:p>
            <a:pPr marL="180000" indent="-180000">
              <a:buFont typeface="Arial" panose="020B0604020202020204" pitchFamily="34" charset="0"/>
              <a:buChar char="•"/>
            </a:pPr>
            <a:r>
              <a:rPr lang="en-US" b="0"/>
              <a:t>The installer submits technical data; the customer gives consent.</a:t>
            </a:r>
            <a:endParaRPr b="0"/>
          </a:p>
        </p:txBody>
      </p:sp>
      <p:sp>
        <p:nvSpPr>
          <p:cNvPr id="245" name="Google Shape;245;p19"/>
          <p:cNvSpPr txBox="1"/>
          <p:nvPr/>
        </p:nvSpPr>
        <p:spPr>
          <a:xfrm>
            <a:off x="3284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02. Gather the details</a:t>
            </a:r>
            <a:endParaRPr/>
          </a:p>
          <a:p>
            <a:pPr marL="180000" indent="-180000">
              <a:buFont typeface="Arial" panose="020B0604020202020204" pitchFamily="34" charset="0"/>
              <a:buChar char="•"/>
            </a:pPr>
            <a:r>
              <a:rPr lang="en-US" b="0"/>
              <a:t>Record address/MPAN, phase, fuse, meter and existing loads.</a:t>
            </a:r>
            <a:endParaRPr b="0"/>
          </a:p>
          <a:p>
            <a:pPr marL="180000" indent="-180000">
              <a:buFont typeface="Arial" panose="020B0604020202020204" pitchFamily="34" charset="0"/>
              <a:buChar char="•"/>
            </a:pPr>
            <a:r>
              <a:rPr lang="en-US" b="0"/>
              <a:t>Add heat-pump data, backup loads, maximum demand and date.</a:t>
            </a:r>
            <a:endParaRPr b="0"/>
          </a:p>
        </p:txBody>
      </p:sp>
      <p:sp>
        <p:nvSpPr>
          <p:cNvPr id="249" name="Google Shape;249;p19"/>
          <p:cNvSpPr txBox="1"/>
          <p:nvPr/>
        </p:nvSpPr>
        <p:spPr>
          <a:xfrm>
            <a:off x="6208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dirty="0"/>
              <a:t>03. Contact the DNO</a:t>
            </a:r>
            <a:endParaRPr dirty="0"/>
          </a:p>
          <a:p>
            <a:pPr marL="180000" indent="-180000">
              <a:buFont typeface="Arial" panose="020B0604020202020204" pitchFamily="34" charset="0"/>
              <a:buChar char="•"/>
            </a:pPr>
            <a:r>
              <a:rPr lang="en-US" b="0" dirty="0"/>
              <a:t>Find the local DNO through ENA; suppliers handle meter or tariff issues.</a:t>
            </a:r>
            <a:endParaRPr b="0" dirty="0"/>
          </a:p>
          <a:p>
            <a:pPr marL="180000" indent="-180000">
              <a:buFont typeface="Arial" panose="020B0604020202020204" pitchFamily="34" charset="0"/>
              <a:buChar char="•"/>
            </a:pPr>
            <a:r>
              <a:rPr lang="en-US" b="0" dirty="0"/>
              <a:t>PV and batteries use G98/G99, not the heat-pump route.</a:t>
            </a:r>
            <a:endParaRPr b="0" dirty="0"/>
          </a:p>
        </p:txBody>
      </p:sp>
      <p:sp>
        <p:nvSpPr>
          <p:cNvPr id="253" name="Google Shape;253;p19"/>
          <p:cNvSpPr txBox="1"/>
          <p:nvPr/>
        </p:nvSpPr>
        <p:spPr>
          <a:xfrm>
            <a:off x="9132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04. Engage early</a:t>
            </a:r>
            <a:endParaRPr/>
          </a:p>
          <a:p>
            <a:pPr marL="180000" indent="-180000">
              <a:buFont typeface="Arial" panose="020B0604020202020204" pitchFamily="34" charset="0"/>
              <a:buChar char="•"/>
            </a:pPr>
            <a:r>
              <a:rPr lang="en-US" b="0"/>
              <a:t>Early contact can reveal upgrades, reinforcement or load management.</a:t>
            </a:r>
            <a:endParaRPr b="0"/>
          </a:p>
          <a:p>
            <a:pPr marL="180000" indent="-180000">
              <a:buFont typeface="Arial" panose="020B0604020202020204" pitchFamily="34" charset="0"/>
              <a:buChar char="•"/>
            </a:pPr>
            <a:r>
              <a:rPr lang="en-US" b="0"/>
              <a:t>Never alter the DNO fuse, service cable or meter.</a:t>
            </a:r>
            <a:endParaRPr b="0"/>
          </a:p>
        </p:txBody>
      </p:sp>
      <p:sp>
        <p:nvSpPr>
          <p:cNvPr id="263" name="Down Arrow 262"/>
          <p:cNvSpPr/>
          <p:nvPr/>
        </p:nvSpPr>
        <p:spPr>
          <a:xfrm rot="16200000">
            <a:off x="3045014" y="3928125"/>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4" name="Down Arrow 263"/>
          <p:cNvSpPr/>
          <p:nvPr/>
        </p:nvSpPr>
        <p:spPr>
          <a:xfrm rot="16200000">
            <a:off x="5983015" y="3928126"/>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5" name="Down Arrow 264"/>
          <p:cNvSpPr/>
          <p:nvPr/>
        </p:nvSpPr>
        <p:spPr>
          <a:xfrm rot="16200000">
            <a:off x="8907015" y="3928126"/>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90" name="Google Shape;290;p21"/>
          <p:cNvSpPr txBox="1"/>
          <p:nvPr/>
        </p:nvSpPr>
        <p:spPr>
          <a:xfrm>
            <a:off x="252000" y="972000"/>
            <a:ext cx="109728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a:solidFill>
                  <a:srgbClr val="F2522D"/>
                </a:solidFill>
                <a:latin typeface="Arial"/>
                <a:ea typeface="Arial"/>
                <a:cs typeface="Arial"/>
                <a:sym typeface="Arial"/>
              </a:rPr>
              <a:t>Space and accessibility part 1 </a:t>
            </a:r>
            <a:endParaRPr/>
          </a:p>
        </p:txBody>
      </p:sp>
      <p:sp>
        <p:nvSpPr>
          <p:cNvPr id="237" name="Google Shape;237;p19"/>
          <p:cNvSpPr txBox="1"/>
          <p:nvPr/>
        </p:nvSpPr>
        <p:spPr>
          <a:xfrm>
            <a:off x="252000" y="1512000"/>
            <a:ext cx="11083200" cy="707886"/>
          </a:xfrm>
          <a:prstGeom prst="rect">
            <a:avLst/>
          </a:prstGeom>
          <a:noFill/>
          <a:ln>
            <a:noFill/>
          </a:ln>
        </p:spPr>
        <p:txBody>
          <a:bodyPr spcFirstLastPara="1" wrap="square" anchor="ctr" anchorCtr="0">
            <a:noAutofit/>
          </a:bodyPr>
          <a:lstStyle/>
          <a:p>
            <a:r>
              <a:rPr lang="en-US" sz="2000" dirty="0"/>
              <a:t>Plan space for installation and servicing. Equipment must be safe to lift, connect, maintain and replace, not just fit on the drawing.</a:t>
            </a:r>
            <a:endParaRPr sz="2000" dirty="0"/>
          </a:p>
        </p:txBody>
      </p:sp>
      <p:sp>
        <p:nvSpPr>
          <p:cNvPr id="241" name="Google Shape;241;p19"/>
          <p:cNvSpPr txBox="1"/>
          <p:nvPr/>
        </p:nvSpPr>
        <p:spPr>
          <a:xfrm>
            <a:off x="360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01. Internal plant space</a:t>
            </a:r>
            <a:endParaRPr/>
          </a:p>
          <a:p>
            <a:pPr marL="180000" indent="-180000">
              <a:buFont typeface="Arial" panose="020B0604020202020204" pitchFamily="34" charset="0"/>
              <a:buChar char="•"/>
            </a:pPr>
            <a:r>
              <a:rPr lang="en-US" b="0"/>
              <a:t>Allow room for the cylinder, vessels, valves, filters, pumps and controls.</a:t>
            </a:r>
            <a:endParaRPr b="0"/>
          </a:p>
          <a:p>
            <a:pPr marL="180000" indent="-180000">
              <a:buFont typeface="Arial" panose="020B0604020202020204" pitchFamily="34" charset="0"/>
              <a:buChar char="•"/>
            </a:pPr>
            <a:r>
              <a:rPr lang="en-US" b="0"/>
              <a:t>Provide light, ventilation, drainage, frost protection and safe access.</a:t>
            </a:r>
            <a:endParaRPr b="0"/>
          </a:p>
        </p:txBody>
      </p:sp>
      <p:sp>
        <p:nvSpPr>
          <p:cNvPr id="245" name="Google Shape;245;p19"/>
          <p:cNvSpPr txBox="1"/>
          <p:nvPr/>
        </p:nvSpPr>
        <p:spPr>
          <a:xfrm>
            <a:off x="3284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02. Cylinder size and load</a:t>
            </a:r>
            <a:endParaRPr/>
          </a:p>
          <a:p>
            <a:pPr marL="180000" indent="-180000">
              <a:buFont typeface="Arial" panose="020B0604020202020204" pitchFamily="34" charset="0"/>
              <a:buChar char="•"/>
            </a:pPr>
            <a:r>
              <a:rPr lang="en-US" b="0"/>
              <a:t>Heat-pump cylinders are large: 250 L holds about 250 kg of water; 300 L can exceed 350 kg full.</a:t>
            </a:r>
            <a:endParaRPr b="0"/>
          </a:p>
          <a:p>
            <a:pPr marL="180000" indent="-180000">
              <a:buFont typeface="Arial" panose="020B0604020202020204" pitchFamily="34" charset="0"/>
              <a:buChar char="•"/>
            </a:pPr>
            <a:r>
              <a:rPr lang="en-US" b="0"/>
              <a:t>Check floor strength plus the lifting and replacement route.</a:t>
            </a:r>
            <a:endParaRPr b="0"/>
          </a:p>
        </p:txBody>
      </p:sp>
      <p:sp>
        <p:nvSpPr>
          <p:cNvPr id="249" name="Google Shape;249;p19"/>
          <p:cNvSpPr txBox="1"/>
          <p:nvPr/>
        </p:nvSpPr>
        <p:spPr>
          <a:xfrm>
            <a:off x="6208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dirty="0"/>
              <a:t>03. Outdoor-unit support</a:t>
            </a:r>
            <a:endParaRPr dirty="0"/>
          </a:p>
          <a:p>
            <a:pPr marL="180000" indent="-180000">
              <a:buFont typeface="Arial" panose="020B0604020202020204" pitchFamily="34" charset="0"/>
              <a:buChar char="•"/>
            </a:pPr>
            <a:r>
              <a:rPr lang="en-US" b="0" dirty="0"/>
              <a:t>Use a stable, level base with airflow, service access and vibration control.</a:t>
            </a:r>
            <a:endParaRPr b="0" dirty="0"/>
          </a:p>
          <a:p>
            <a:pPr marL="180000" indent="-180000">
              <a:buFont typeface="Arial" panose="020B0604020202020204" pitchFamily="34" charset="0"/>
              <a:buChar char="•"/>
            </a:pPr>
            <a:r>
              <a:rPr lang="en-US" b="0" dirty="0"/>
              <a:t>Plan weather protection and drainage to prevent ice.</a:t>
            </a:r>
            <a:endParaRPr b="0" dirty="0"/>
          </a:p>
        </p:txBody>
      </p:sp>
      <p:sp>
        <p:nvSpPr>
          <p:cNvPr id="253" name="Google Shape;253;p19"/>
          <p:cNvSpPr txBox="1"/>
          <p:nvPr/>
        </p:nvSpPr>
        <p:spPr>
          <a:xfrm>
            <a:off x="9132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dirty="0"/>
              <a:t>04. PV roof suitability</a:t>
            </a:r>
            <a:endParaRPr dirty="0"/>
          </a:p>
          <a:p>
            <a:pPr marL="180000" indent="-180000">
              <a:buFont typeface="Arial" panose="020B0604020202020204" pitchFamily="34" charset="0"/>
              <a:buChar char="•"/>
            </a:pPr>
            <a:r>
              <a:rPr lang="en-US" b="0" dirty="0"/>
              <a:t>Check roof condition, rafters, wind/snow loads, cables and fire routes.</a:t>
            </a:r>
            <a:endParaRPr b="0" dirty="0"/>
          </a:p>
          <a:p>
            <a:pPr marL="180000" indent="-180000">
              <a:buFont typeface="Arial" panose="020B0604020202020204" pitchFamily="34" charset="0"/>
              <a:buChar char="•"/>
            </a:pPr>
            <a:r>
              <a:rPr lang="en-US" b="0" dirty="0"/>
              <a:t>On flat roofs, protect the membrane, prevent ponding and avoid self-shading.</a:t>
            </a:r>
            <a:endParaRPr b="0" dirty="0"/>
          </a:p>
        </p:txBody>
      </p:sp>
      <p:grpSp>
        <p:nvGrpSpPr>
          <p:cNvPr id="5" name="Group 4">
            <a:extLst>
              <a:ext uri="{FF2B5EF4-FFF2-40B4-BE49-F238E27FC236}">
                <a16:creationId xmlns:a16="http://schemas.microsoft.com/office/drawing/2014/main" id="{3A2B44F2-B13E-ED6F-9812-39C40B5C741D}"/>
              </a:ext>
            </a:extLst>
          </p:cNvPr>
          <p:cNvGrpSpPr/>
          <p:nvPr/>
        </p:nvGrpSpPr>
        <p:grpSpPr>
          <a:xfrm>
            <a:off x="3039000" y="3968315"/>
            <a:ext cx="6114001" cy="239972"/>
            <a:chOff x="3121980" y="3968315"/>
            <a:chExt cx="6114001" cy="239972"/>
          </a:xfrm>
        </p:grpSpPr>
        <p:sp>
          <p:nvSpPr>
            <p:cNvPr id="291" name="Down Arrow 290"/>
            <p:cNvSpPr/>
            <p:nvPr/>
          </p:nvSpPr>
          <p:spPr>
            <a:xfrm rot="16200000">
              <a:off x="3127994" y="3962301"/>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2" name="Down Arrow 291"/>
            <p:cNvSpPr/>
            <p:nvPr/>
          </p:nvSpPr>
          <p:spPr>
            <a:xfrm rot="16200000">
              <a:off x="6065995" y="3962302"/>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3" name="Down Arrow 292"/>
            <p:cNvSpPr/>
            <p:nvPr/>
          </p:nvSpPr>
          <p:spPr>
            <a:xfrm rot="16200000">
              <a:off x="8989995" y="3962302"/>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8" name="Google Shape;318;p22"/>
          <p:cNvSpPr txBox="1"/>
          <p:nvPr/>
        </p:nvSpPr>
        <p:spPr>
          <a:xfrm>
            <a:off x="252000" y="972000"/>
            <a:ext cx="109728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a:solidFill>
                  <a:srgbClr val="F2522D"/>
                </a:solidFill>
                <a:latin typeface="Arial"/>
                <a:ea typeface="Arial"/>
                <a:cs typeface="Arial"/>
                <a:sym typeface="Arial"/>
              </a:rPr>
              <a:t>Space and accessibility part 2</a:t>
            </a:r>
            <a:endParaRPr/>
          </a:p>
        </p:txBody>
      </p:sp>
      <p:sp>
        <p:nvSpPr>
          <p:cNvPr id="470" name="Google Shape;470;p28"/>
          <p:cNvSpPr txBox="1"/>
          <p:nvPr/>
        </p:nvSpPr>
        <p:spPr>
          <a:xfrm>
            <a:off x="252000" y="1656000"/>
            <a:ext cx="5760000" cy="4320000"/>
          </a:xfrm>
          <a:prstGeom prst="rect">
            <a:avLst/>
          </a:prstGeom>
          <a:solidFill>
            <a:srgbClr val="000000">
              <a:alpha val="0"/>
            </a:srgbClr>
          </a:solidFill>
          <a:ln w="25400">
            <a:solidFill>
              <a:schemeClr val="bg2">
                <a:lumMod val="50000"/>
                <a:lumOff val="50000"/>
              </a:schemeClr>
            </a:solidFill>
          </a:ln>
        </p:spPr>
        <p:txBody>
          <a:bodyPr spcFirstLastPara="1" wrap="square" lIns="72000" tIns="36000" rIns="72000" bIns="36000" anchor="t" anchorCtr="0">
            <a:noAutofit/>
          </a:bodyPr>
          <a:lstStyle/>
          <a:p>
            <a:pPr marL="0" lvl="0" indent="0" algn="l" rtl="0">
              <a:spcBef>
                <a:spcPts val="0"/>
              </a:spcBef>
              <a:spcAft>
                <a:spcPts val="0"/>
              </a:spcAft>
              <a:buNone/>
            </a:pPr>
            <a:r>
              <a:rPr lang="en-US" sz="1800" b="1" dirty="0">
                <a:solidFill>
                  <a:srgbClr val="F2522D"/>
                </a:solidFill>
                <a:latin typeface="Arial"/>
                <a:ea typeface="Arial"/>
                <a:cs typeface="Arial"/>
                <a:sym typeface="Arial"/>
              </a:rPr>
              <a:t>01. Ground-source heat pump (GSHP) space</a:t>
            </a:r>
            <a:endParaRPr sz="1800" b="1" dirty="0">
              <a:solidFill>
                <a:srgbClr val="F2522D"/>
              </a:solidFill>
              <a:latin typeface="Arial"/>
              <a:ea typeface="Arial"/>
              <a:cs typeface="Arial"/>
              <a:sym typeface="Arial"/>
            </a:endParaRPr>
          </a:p>
          <a:p>
            <a:pPr marL="0" lvl="0" indent="0" algn="l" rtl="0">
              <a:spcBef>
                <a:spcPts val="900"/>
              </a:spcBef>
              <a:spcAft>
                <a:spcPts val="0"/>
              </a:spcAft>
              <a:buNone/>
            </a:pPr>
            <a:r>
              <a:rPr lang="en-US" sz="1800" b="1" dirty="0">
                <a:solidFill>
                  <a:schemeClr val="tx1"/>
                </a:solidFill>
                <a:latin typeface="Arial"/>
                <a:ea typeface="Arial"/>
                <a:cs typeface="Arial"/>
                <a:sym typeface="Arial"/>
              </a:rPr>
              <a:t>Horizontal loops</a:t>
            </a:r>
            <a:endParaRPr sz="1800" b="1" dirty="0">
              <a:solidFill>
                <a:schemeClr val="tx1"/>
              </a:solidFill>
              <a:latin typeface="Arial"/>
              <a:ea typeface="Arial"/>
              <a:cs typeface="Arial"/>
              <a:sym typeface="Arial"/>
            </a:endParaRPr>
          </a:p>
          <a:p>
            <a:pPr marL="0" lvl="0" indent="0" algn="l" rtl="0">
              <a:spcBef>
                <a:spcPts val="300"/>
              </a:spcBef>
              <a:spcAft>
                <a:spcPts val="0"/>
              </a:spcAft>
              <a:buNone/>
            </a:pPr>
            <a:r>
              <a:rPr lang="en-US" sz="1800" dirty="0">
                <a:solidFill>
                  <a:schemeClr val="tx1"/>
                </a:solidFill>
                <a:latin typeface="Arial"/>
                <a:ea typeface="Arial"/>
                <a:cs typeface="Arial"/>
                <a:sym typeface="Arial"/>
              </a:rPr>
              <a:t>Need large areas, suitable ground and machinery access. Check buried services, trees, foundations and drainage.</a:t>
            </a:r>
            <a:endParaRPr sz="1800" dirty="0">
              <a:solidFill>
                <a:schemeClr val="tx1"/>
              </a:solidFill>
              <a:latin typeface="Arial"/>
              <a:ea typeface="Arial"/>
              <a:cs typeface="Arial"/>
              <a:sym typeface="Arial"/>
            </a:endParaRPr>
          </a:p>
          <a:p>
            <a:pPr marL="0" lvl="0" indent="0" algn="l" rtl="0">
              <a:spcBef>
                <a:spcPts val="750"/>
              </a:spcBef>
              <a:spcAft>
                <a:spcPts val="0"/>
              </a:spcAft>
              <a:buNone/>
            </a:pPr>
            <a:r>
              <a:rPr lang="en-US" sz="1800" b="1" dirty="0">
                <a:solidFill>
                  <a:schemeClr val="tx1"/>
                </a:solidFill>
                <a:latin typeface="Arial"/>
                <a:ea typeface="Arial"/>
                <a:cs typeface="Arial"/>
                <a:sym typeface="Arial"/>
              </a:rPr>
              <a:t>Boreholes</a:t>
            </a:r>
            <a:endParaRPr sz="1800" b="1" dirty="0">
              <a:solidFill>
                <a:schemeClr val="tx1"/>
              </a:solidFill>
              <a:latin typeface="Arial"/>
              <a:ea typeface="Arial"/>
              <a:cs typeface="Arial"/>
              <a:sym typeface="Arial"/>
            </a:endParaRPr>
          </a:p>
          <a:p>
            <a:pPr marL="0" lvl="0" indent="0" algn="l" rtl="0">
              <a:spcBef>
                <a:spcPts val="300"/>
              </a:spcBef>
              <a:spcAft>
                <a:spcPts val="0"/>
              </a:spcAft>
              <a:buNone/>
            </a:pPr>
            <a:r>
              <a:rPr lang="en-US" sz="1800" dirty="0">
                <a:solidFill>
                  <a:schemeClr val="tx1"/>
                </a:solidFill>
                <a:latin typeface="Arial"/>
                <a:ea typeface="Arial"/>
                <a:cs typeface="Arial"/>
                <a:sym typeface="Arial"/>
              </a:rPr>
              <a:t>Use less land, but need drilling access, surveys, permissions and specialist design.</a:t>
            </a:r>
            <a:endParaRPr sz="1800" dirty="0">
              <a:solidFill>
                <a:schemeClr val="tx1"/>
              </a:solidFill>
              <a:latin typeface="Arial"/>
              <a:ea typeface="Arial"/>
              <a:cs typeface="Arial"/>
              <a:sym typeface="Arial"/>
            </a:endParaRPr>
          </a:p>
          <a:p>
            <a:pPr marL="0" lvl="0" indent="0" algn="l" rtl="0">
              <a:spcBef>
                <a:spcPts val="750"/>
              </a:spcBef>
              <a:spcAft>
                <a:spcPts val="0"/>
              </a:spcAft>
              <a:buNone/>
            </a:pPr>
            <a:r>
              <a:rPr lang="en-US" sz="1800" b="1" dirty="0">
                <a:solidFill>
                  <a:schemeClr val="tx1"/>
                </a:solidFill>
                <a:latin typeface="Arial"/>
                <a:ea typeface="Arial"/>
                <a:cs typeface="Arial"/>
                <a:sym typeface="Arial"/>
              </a:rPr>
              <a:t>Plant-room space</a:t>
            </a:r>
            <a:endParaRPr sz="1800" b="1" dirty="0">
              <a:solidFill>
                <a:schemeClr val="tx1"/>
              </a:solidFill>
              <a:latin typeface="Arial"/>
              <a:ea typeface="Arial"/>
              <a:cs typeface="Arial"/>
              <a:sym typeface="Arial"/>
            </a:endParaRPr>
          </a:p>
          <a:p>
            <a:pPr marL="0" lvl="0" indent="0" algn="l" rtl="0">
              <a:spcBef>
                <a:spcPts val="300"/>
              </a:spcBef>
              <a:spcAft>
                <a:spcPts val="0"/>
              </a:spcAft>
              <a:buNone/>
            </a:pPr>
            <a:r>
              <a:rPr lang="en-US" sz="1800" dirty="0">
                <a:solidFill>
                  <a:schemeClr val="tx1"/>
                </a:solidFill>
                <a:latin typeface="Arial"/>
                <a:ea typeface="Arial"/>
                <a:cs typeface="Arial"/>
                <a:sym typeface="Arial"/>
              </a:rPr>
              <a:t>Allow room for the heat pump, pumps, vessels, manifold, filters, buffer and controls.</a:t>
            </a:r>
            <a:endParaRPr sz="1800" dirty="0">
              <a:solidFill>
                <a:schemeClr val="tx1"/>
              </a:solidFill>
              <a:latin typeface="Arial"/>
              <a:ea typeface="Arial"/>
              <a:cs typeface="Arial"/>
              <a:sym typeface="Arial"/>
            </a:endParaRPr>
          </a:p>
        </p:txBody>
      </p:sp>
      <p:sp>
        <p:nvSpPr>
          <p:cNvPr id="474" name="Google Shape;474;p28"/>
          <p:cNvSpPr txBox="1"/>
          <p:nvPr/>
        </p:nvSpPr>
        <p:spPr>
          <a:xfrm>
            <a:off x="6180002" y="1656000"/>
            <a:ext cx="5760000" cy="4320000"/>
          </a:xfrm>
          <a:prstGeom prst="rect">
            <a:avLst/>
          </a:prstGeom>
          <a:solidFill>
            <a:schemeClr val="tx2">
              <a:lumMod val="20000"/>
              <a:lumOff val="80000"/>
              <a:alpha val="37000"/>
            </a:schemeClr>
          </a:solidFill>
          <a:ln w="25400">
            <a:solidFill>
              <a:schemeClr val="bg2">
                <a:lumMod val="50000"/>
                <a:lumOff val="50000"/>
              </a:schemeClr>
            </a:solidFill>
          </a:ln>
        </p:spPr>
        <p:txBody>
          <a:bodyPr spcFirstLastPara="1" wrap="square" lIns="72000" tIns="36000" rIns="72000" bIns="36000" anchor="t" anchorCtr="0">
            <a:noAutofit/>
          </a:bodyPr>
          <a:lstStyle/>
          <a:p>
            <a:pPr marL="0" lvl="0" indent="0" algn="l" rtl="0">
              <a:spcBef>
                <a:spcPts val="0"/>
              </a:spcBef>
              <a:spcAft>
                <a:spcPts val="0"/>
              </a:spcAft>
              <a:buNone/>
            </a:pPr>
            <a:r>
              <a:rPr lang="en-US" sz="1800" b="1">
                <a:solidFill>
                  <a:srgbClr val="F2522D"/>
                </a:solidFill>
                <a:latin typeface="Arial"/>
                <a:ea typeface="Arial"/>
                <a:cs typeface="Arial"/>
                <a:sym typeface="Arial"/>
              </a:rPr>
              <a:t>02. Service access</a:t>
            </a:r>
            <a:endParaRPr sz="1800" b="1">
              <a:solidFill>
                <a:srgbClr val="F2522D"/>
              </a:solidFill>
              <a:latin typeface="Arial"/>
              <a:ea typeface="Arial"/>
              <a:cs typeface="Arial"/>
              <a:sym typeface="Arial"/>
            </a:endParaRPr>
          </a:p>
          <a:p>
            <a:pPr marL="0" lvl="0" indent="0" algn="l" rtl="0">
              <a:spcBef>
                <a:spcPts val="900"/>
              </a:spcBef>
              <a:spcAft>
                <a:spcPts val="0"/>
              </a:spcAft>
              <a:buNone/>
            </a:pPr>
            <a:r>
              <a:rPr lang="en-US" sz="1800" b="1">
                <a:solidFill>
                  <a:schemeClr val="tx1"/>
                </a:solidFill>
                <a:latin typeface="Arial"/>
                <a:ea typeface="Arial"/>
                <a:cs typeface="Arial"/>
                <a:sym typeface="Arial"/>
              </a:rPr>
              <a:t>Routine service points</a:t>
            </a:r>
            <a:endParaRPr sz="1800" b="1">
              <a:solidFill>
                <a:schemeClr val="tx1"/>
              </a:solidFill>
              <a:latin typeface="Arial"/>
              <a:ea typeface="Arial"/>
              <a:cs typeface="Arial"/>
              <a:sym typeface="Arial"/>
            </a:endParaRPr>
          </a:p>
          <a:p>
            <a:pPr marL="0" lvl="0" indent="0" algn="l" rtl="0">
              <a:spcBef>
                <a:spcPts val="300"/>
              </a:spcBef>
              <a:spcAft>
                <a:spcPts val="0"/>
              </a:spcAft>
              <a:buNone/>
            </a:pPr>
            <a:r>
              <a:rPr lang="en-US" sz="1800">
                <a:solidFill>
                  <a:schemeClr val="tx1"/>
                </a:solidFill>
                <a:latin typeface="Arial"/>
                <a:ea typeface="Arial"/>
                <a:cs typeface="Arial"/>
                <a:sym typeface="Arial"/>
              </a:rPr>
              <a:t>Keep access to filters, fill and drain points, gauges, vessels, valves, pumps and PRVs.</a:t>
            </a:r>
            <a:endParaRPr sz="1800">
              <a:solidFill>
                <a:schemeClr val="tx1"/>
              </a:solidFill>
              <a:latin typeface="Arial"/>
              <a:ea typeface="Arial"/>
              <a:cs typeface="Arial"/>
              <a:sym typeface="Arial"/>
            </a:endParaRPr>
          </a:p>
          <a:p>
            <a:pPr marL="0" lvl="0" indent="0" algn="l" rtl="0">
              <a:spcBef>
                <a:spcPts val="750"/>
              </a:spcBef>
              <a:spcAft>
                <a:spcPts val="0"/>
              </a:spcAft>
              <a:buNone/>
            </a:pPr>
            <a:r>
              <a:rPr lang="en-GB" sz="1800" b="1">
                <a:solidFill>
                  <a:schemeClr val="tx1"/>
                </a:solidFill>
                <a:latin typeface="Arial"/>
                <a:ea typeface="Arial"/>
                <a:cs typeface="Arial"/>
                <a:sym typeface="Arial"/>
              </a:rPr>
              <a:t>Electrical and safety items</a:t>
            </a:r>
          </a:p>
          <a:p>
            <a:pPr marL="0" lvl="0" indent="0" algn="l" rtl="0">
              <a:spcBef>
                <a:spcPts val="300"/>
              </a:spcBef>
              <a:spcAft>
                <a:spcPts val="0"/>
              </a:spcAft>
              <a:buNone/>
            </a:pPr>
            <a:r>
              <a:rPr lang="en-GB" sz="1800">
                <a:solidFill>
                  <a:schemeClr val="tx1"/>
                </a:solidFill>
                <a:latin typeface="Arial"/>
                <a:ea typeface="Arial"/>
                <a:cs typeface="Arial"/>
                <a:sym typeface="Arial"/>
              </a:rPr>
              <a:t>Keep isolators, controls, cylinder safety devices, solar and battery equipment, and outdoor-unit panels reachable.</a:t>
            </a:r>
          </a:p>
          <a:p>
            <a:pPr marL="0" lvl="0" indent="0" algn="l" rtl="0">
              <a:spcBef>
                <a:spcPts val="750"/>
              </a:spcBef>
              <a:spcAft>
                <a:spcPts val="0"/>
              </a:spcAft>
              <a:buNone/>
            </a:pPr>
            <a:r>
              <a:rPr lang="en-US" sz="1800" b="1">
                <a:solidFill>
                  <a:schemeClr val="tx1"/>
                </a:solidFill>
                <a:latin typeface="Arial"/>
                <a:ea typeface="Arial"/>
                <a:cs typeface="Arial"/>
                <a:sym typeface="Arial"/>
              </a:rPr>
              <a:t>Design for maintenance</a:t>
            </a:r>
            <a:endParaRPr sz="1800" b="1">
              <a:solidFill>
                <a:schemeClr val="tx1"/>
              </a:solidFill>
              <a:latin typeface="Arial"/>
              <a:ea typeface="Arial"/>
              <a:cs typeface="Arial"/>
              <a:sym typeface="Arial"/>
            </a:endParaRPr>
          </a:p>
          <a:p>
            <a:pPr marL="0" lvl="0" indent="0" algn="l" rtl="0">
              <a:spcBef>
                <a:spcPts val="300"/>
              </a:spcBef>
              <a:spcAft>
                <a:spcPts val="0"/>
              </a:spcAft>
              <a:buNone/>
            </a:pPr>
            <a:r>
              <a:rPr lang="en-US" sz="1800">
                <a:solidFill>
                  <a:schemeClr val="tx1"/>
                </a:solidFill>
                <a:latin typeface="Arial"/>
                <a:ea typeface="Arial"/>
                <a:cs typeface="Arial"/>
                <a:sym typeface="Arial"/>
              </a:rPr>
              <a:t>Do not hide equipment behind fixed joinery or inaccessible ceilings. Allow simple servicing and replacement.</a:t>
            </a:r>
            <a:endParaRPr sz="1800">
              <a:solidFill>
                <a:schemeClr val="tx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5" name="Google Shape;335;p23"/>
          <p:cNvSpPr txBox="1"/>
          <p:nvPr/>
        </p:nvSpPr>
        <p:spPr>
          <a:xfrm>
            <a:off x="252000" y="972000"/>
            <a:ext cx="109728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a:solidFill>
                  <a:srgbClr val="F2522D"/>
                </a:solidFill>
                <a:latin typeface="Arial"/>
                <a:ea typeface="Arial"/>
                <a:cs typeface="Arial"/>
                <a:sym typeface="Arial"/>
              </a:rPr>
              <a:t>External siting part 1</a:t>
            </a:r>
            <a:endParaRPr/>
          </a:p>
        </p:txBody>
      </p:sp>
      <p:sp>
        <p:nvSpPr>
          <p:cNvPr id="237" name="Google Shape;237;p19"/>
          <p:cNvSpPr txBox="1"/>
          <p:nvPr/>
        </p:nvSpPr>
        <p:spPr>
          <a:xfrm>
            <a:off x="252000" y="1512000"/>
            <a:ext cx="11083200" cy="707886"/>
          </a:xfrm>
          <a:prstGeom prst="rect">
            <a:avLst/>
          </a:prstGeom>
          <a:noFill/>
          <a:ln>
            <a:noFill/>
          </a:ln>
        </p:spPr>
        <p:txBody>
          <a:bodyPr spcFirstLastPara="1" wrap="square" anchor="ctr" anchorCtr="0">
            <a:noAutofit/>
          </a:bodyPr>
          <a:lstStyle/>
          <a:p>
            <a:r>
              <a:rPr lang="en-US" sz="2000"/>
              <a:t>Site the outdoor unit for clear airflow, low noise, safe drainage and easy servicing. Follow the manufacturer’s instructions and relevant rules.</a:t>
            </a:r>
            <a:endParaRPr sz="2000"/>
          </a:p>
        </p:txBody>
      </p:sp>
      <p:sp>
        <p:nvSpPr>
          <p:cNvPr id="241" name="Google Shape;241;p19"/>
          <p:cNvSpPr txBox="1"/>
          <p:nvPr/>
        </p:nvSpPr>
        <p:spPr>
          <a:xfrm>
            <a:off x="360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dirty="0"/>
              <a:t>01. Airflow and clearance</a:t>
            </a:r>
            <a:endParaRPr dirty="0"/>
          </a:p>
          <a:p>
            <a:pPr marL="180000" indent="-180000">
              <a:buFont typeface="Arial" panose="020B0604020202020204" pitchFamily="34" charset="0"/>
              <a:buChar char="•"/>
            </a:pPr>
            <a:r>
              <a:rPr lang="en-US" b="0" dirty="0"/>
              <a:t>Keep the inlet and discharge clear, using the manufacturer’s minimum distances.</a:t>
            </a:r>
            <a:endParaRPr b="0" dirty="0"/>
          </a:p>
          <a:p>
            <a:pPr marL="180000" indent="-180000">
              <a:buFont typeface="Arial" panose="020B0604020202020204" pitchFamily="34" charset="0"/>
              <a:buChar char="•"/>
            </a:pPr>
            <a:r>
              <a:rPr lang="en-US" b="0" dirty="0"/>
              <a:t>Avoid walls, fences, shrubs and layouts that recirculate cold air.</a:t>
            </a:r>
            <a:endParaRPr b="0" dirty="0"/>
          </a:p>
        </p:txBody>
      </p:sp>
      <p:sp>
        <p:nvSpPr>
          <p:cNvPr id="245" name="Google Shape;245;p19"/>
          <p:cNvSpPr txBox="1"/>
          <p:nvPr/>
        </p:nvSpPr>
        <p:spPr>
          <a:xfrm>
            <a:off x="3284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02. Noise and vibration</a:t>
            </a:r>
            <a:endParaRPr/>
          </a:p>
          <a:p>
            <a:pPr marL="180000" indent="-180000">
              <a:buFont typeface="Arial" panose="020B0604020202020204" pitchFamily="34" charset="0"/>
              <a:buChar char="•"/>
            </a:pPr>
            <a:r>
              <a:rPr lang="en-US" b="0"/>
              <a:t>Keep the unit away from bedrooms, patios and neighbours where possible.</a:t>
            </a:r>
            <a:endParaRPr b="0"/>
          </a:p>
          <a:p>
            <a:pPr marL="180000" indent="-180000">
              <a:buFont typeface="Arial" panose="020B0604020202020204" pitchFamily="34" charset="0"/>
              <a:buChar char="•"/>
            </a:pPr>
            <a:r>
              <a:rPr lang="en-US" b="0"/>
              <a:t>Check reflective walls and use suitable mounts to limit vibration.</a:t>
            </a:r>
            <a:endParaRPr b="0"/>
          </a:p>
        </p:txBody>
      </p:sp>
      <p:sp>
        <p:nvSpPr>
          <p:cNvPr id="249" name="Google Shape;249;p19"/>
          <p:cNvSpPr txBox="1"/>
          <p:nvPr/>
        </p:nvSpPr>
        <p:spPr>
          <a:xfrm>
            <a:off x="6208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03. Rules and permissions</a:t>
            </a:r>
            <a:endParaRPr/>
          </a:p>
          <a:p>
            <a:pPr marL="180000" indent="-180000">
              <a:buFont typeface="Arial" panose="020B0604020202020204" pitchFamily="34" charset="0"/>
              <a:buChar char="•"/>
            </a:pPr>
            <a:r>
              <a:rPr lang="en-US" b="0"/>
              <a:t>Follow MCS MIS 3005-D, Building Regulations and planning rules.</a:t>
            </a:r>
            <a:endParaRPr b="0"/>
          </a:p>
          <a:p>
            <a:pPr marL="180000" indent="-180000">
              <a:buFont typeface="Arial" panose="020B0604020202020204" pitchFamily="34" charset="0"/>
              <a:buChar char="•"/>
            </a:pPr>
            <a:r>
              <a:rPr lang="en-US" b="0"/>
              <a:t>Check listed-building, conservation-area and landlord restrictions.</a:t>
            </a:r>
            <a:endParaRPr b="0"/>
          </a:p>
        </p:txBody>
      </p:sp>
      <p:sp>
        <p:nvSpPr>
          <p:cNvPr id="253" name="Google Shape;253;p19"/>
          <p:cNvSpPr txBox="1"/>
          <p:nvPr/>
        </p:nvSpPr>
        <p:spPr>
          <a:xfrm>
            <a:off x="9132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04. Condensate drainage</a:t>
            </a:r>
            <a:endParaRPr/>
          </a:p>
          <a:p>
            <a:pPr marL="180000" indent="-180000">
              <a:buFont typeface="Arial" panose="020B0604020202020204" pitchFamily="34" charset="0"/>
              <a:buChar char="•"/>
            </a:pPr>
            <a:r>
              <a:rPr lang="en-US" b="0"/>
              <a:t>Defrost water must drain freely and safely, even during freezing weather.</a:t>
            </a:r>
            <a:endParaRPr b="0"/>
          </a:p>
          <a:p>
            <a:pPr marL="180000" indent="-180000">
              <a:buFont typeface="Arial" panose="020B0604020202020204" pitchFamily="34" charset="0"/>
              <a:buChar char="•"/>
            </a:pPr>
            <a:r>
              <a:rPr lang="en-US" b="0"/>
              <a:t>Prevent standing water and ice on paths; use a suitable drain or soakaway.</a:t>
            </a:r>
            <a:endParaRPr b="0"/>
          </a:p>
        </p:txBody>
      </p:sp>
      <p:grpSp>
        <p:nvGrpSpPr>
          <p:cNvPr id="5" name="Group 4">
            <a:extLst>
              <a:ext uri="{FF2B5EF4-FFF2-40B4-BE49-F238E27FC236}">
                <a16:creationId xmlns:a16="http://schemas.microsoft.com/office/drawing/2014/main" id="{3A2B44F2-B13E-ED6F-9812-39C40B5C741D}"/>
              </a:ext>
            </a:extLst>
          </p:cNvPr>
          <p:cNvGrpSpPr/>
          <p:nvPr/>
        </p:nvGrpSpPr>
        <p:grpSpPr>
          <a:xfrm>
            <a:off x="3039000" y="3968315"/>
            <a:ext cx="6114001" cy="239972"/>
            <a:chOff x="3121980" y="3968315"/>
            <a:chExt cx="6114001" cy="239972"/>
          </a:xfrm>
        </p:grpSpPr>
        <p:sp>
          <p:nvSpPr>
            <p:cNvPr id="291" name="Down Arrow 290"/>
            <p:cNvSpPr/>
            <p:nvPr/>
          </p:nvSpPr>
          <p:spPr>
            <a:xfrm rot="16200000">
              <a:off x="3127994" y="3962301"/>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2" name="Down Arrow 291"/>
            <p:cNvSpPr/>
            <p:nvPr/>
          </p:nvSpPr>
          <p:spPr>
            <a:xfrm rot="16200000">
              <a:off x="6065995" y="3962302"/>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3" name="Down Arrow 292"/>
            <p:cNvSpPr/>
            <p:nvPr/>
          </p:nvSpPr>
          <p:spPr>
            <a:xfrm rot="16200000">
              <a:off x="8989995" y="3962302"/>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63" name="Google Shape;363;p24"/>
          <p:cNvSpPr txBox="1"/>
          <p:nvPr/>
        </p:nvSpPr>
        <p:spPr>
          <a:xfrm>
            <a:off x="252000" y="972000"/>
            <a:ext cx="109728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a:solidFill>
                  <a:srgbClr val="F2522D"/>
                </a:solidFill>
                <a:latin typeface="Arial"/>
                <a:ea typeface="Arial"/>
                <a:cs typeface="Arial"/>
                <a:sym typeface="Arial"/>
              </a:rPr>
              <a:t>External siting part 2</a:t>
            </a:r>
            <a:endParaRPr/>
          </a:p>
        </p:txBody>
      </p:sp>
      <p:sp>
        <p:nvSpPr>
          <p:cNvPr id="237" name="Google Shape;237;p19"/>
          <p:cNvSpPr txBox="1"/>
          <p:nvPr/>
        </p:nvSpPr>
        <p:spPr>
          <a:xfrm>
            <a:off x="252000" y="1512000"/>
            <a:ext cx="11083200" cy="707886"/>
          </a:xfrm>
          <a:prstGeom prst="rect">
            <a:avLst/>
          </a:prstGeom>
          <a:noFill/>
          <a:ln>
            <a:noFill/>
          </a:ln>
        </p:spPr>
        <p:txBody>
          <a:bodyPr spcFirstLastPara="1" wrap="square" anchor="ctr" anchorCtr="0">
            <a:noAutofit/>
          </a:bodyPr>
          <a:lstStyle/>
          <a:p>
            <a:r>
              <a:rPr lang="en-US" sz="2000"/>
              <a:t>Protect the outdoor unit from weather and damage while keeping airflow clear, servicing safe, and pipe and cable routes short.</a:t>
            </a:r>
            <a:endParaRPr sz="2000"/>
          </a:p>
        </p:txBody>
      </p:sp>
      <p:sp>
        <p:nvSpPr>
          <p:cNvPr id="241" name="Google Shape;241;p19"/>
          <p:cNvSpPr txBox="1"/>
          <p:nvPr/>
        </p:nvSpPr>
        <p:spPr>
          <a:xfrm>
            <a:off x="360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05. Environmental protection</a:t>
            </a:r>
            <a:endParaRPr/>
          </a:p>
          <a:p>
            <a:pPr marL="180000" indent="-180000">
              <a:buFont typeface="Arial" panose="020B0604020202020204" pitchFamily="34" charset="0"/>
              <a:buChar char="•"/>
            </a:pPr>
            <a:r>
              <a:rPr lang="en-US" b="0"/>
              <a:t>Check flood, snow, salt, wind, debris, roof run-off, impact and vandalism risks.</a:t>
            </a:r>
            <a:endParaRPr b="0"/>
          </a:p>
          <a:p>
            <a:pPr marL="180000" indent="-180000">
              <a:buFont typeface="Arial" panose="020B0604020202020204" pitchFamily="34" charset="0"/>
              <a:buChar char="•"/>
            </a:pPr>
            <a:r>
              <a:rPr lang="en-US" b="0"/>
              <a:t>In coastal or exposed areas, plan corrosion protection and maintenance.</a:t>
            </a:r>
            <a:endParaRPr b="0"/>
          </a:p>
        </p:txBody>
      </p:sp>
      <p:sp>
        <p:nvSpPr>
          <p:cNvPr id="245" name="Google Shape;245;p19"/>
          <p:cNvSpPr txBox="1"/>
          <p:nvPr/>
        </p:nvSpPr>
        <p:spPr>
          <a:xfrm>
            <a:off x="3284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06. Maintenance access</a:t>
            </a:r>
            <a:endParaRPr/>
          </a:p>
          <a:p>
            <a:pPr marL="180000" indent="-180000">
              <a:buFont typeface="Arial" panose="020B0604020202020204" pitchFamily="34" charset="0"/>
              <a:buChar char="•"/>
            </a:pPr>
            <a:r>
              <a:rPr lang="en-US" b="0"/>
              <a:t>Leave room to remove panels, clean coils, test equipment and replace major parts.</a:t>
            </a:r>
            <a:endParaRPr b="0"/>
          </a:p>
          <a:p>
            <a:pPr marL="180000" indent="-180000">
              <a:buFont typeface="Arial" panose="020B0604020202020204" pitchFamily="34" charset="0"/>
              <a:buChar char="•"/>
            </a:pPr>
            <a:r>
              <a:rPr lang="en-US" b="0"/>
              <a:t>Avoid sites needing scaffolding, fence removal or unsafe working positions.</a:t>
            </a:r>
            <a:endParaRPr b="0"/>
          </a:p>
        </p:txBody>
      </p:sp>
      <p:sp>
        <p:nvSpPr>
          <p:cNvPr id="249" name="Google Shape;249;p19"/>
          <p:cNvSpPr txBox="1"/>
          <p:nvPr/>
        </p:nvSpPr>
        <p:spPr>
          <a:xfrm>
            <a:off x="6208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07. Pipework and cables</a:t>
            </a:r>
            <a:endParaRPr/>
          </a:p>
          <a:p>
            <a:pPr marL="180000" indent="-180000">
              <a:buFont typeface="Arial" panose="020B0604020202020204" pitchFamily="34" charset="0"/>
              <a:buChar char="•"/>
            </a:pPr>
            <a:r>
              <a:rPr lang="en-US" b="0"/>
              <a:t>Keep routes short and protected to reduce losses, bends and freezing.</a:t>
            </a:r>
            <a:endParaRPr b="0"/>
          </a:p>
          <a:p>
            <a:pPr marL="180000" indent="-180000">
              <a:buFont typeface="Arial" panose="020B0604020202020204" pitchFamily="34" charset="0"/>
              <a:buChar char="•"/>
            </a:pPr>
            <a:r>
              <a:rPr lang="en-US" b="0"/>
              <a:t>Insulate and support pipes; add UV and impact protection where needed.</a:t>
            </a:r>
            <a:endParaRPr b="0"/>
          </a:p>
        </p:txBody>
      </p:sp>
      <p:sp>
        <p:nvSpPr>
          <p:cNvPr id="253" name="Google Shape;253;p19"/>
          <p:cNvSpPr txBox="1"/>
          <p:nvPr/>
        </p:nvSpPr>
        <p:spPr>
          <a:xfrm>
            <a:off x="9132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dirty="0"/>
              <a:t>08. Choose the best location:</a:t>
            </a:r>
            <a:endParaRPr dirty="0"/>
          </a:p>
          <a:p>
            <a:pPr marL="252000" indent="-252000">
              <a:buFont typeface="+mj-lt"/>
              <a:buAutoNum type="alphaLcParenR"/>
            </a:pPr>
            <a:r>
              <a:rPr lang="en-US" b="0" dirty="0"/>
              <a:t>under a bedroom window; </a:t>
            </a:r>
          </a:p>
          <a:p>
            <a:pPr marL="252000" indent="-252000">
              <a:buFont typeface="+mj-lt"/>
              <a:buAutoNum type="alphaLcParenR"/>
            </a:pPr>
            <a:r>
              <a:rPr lang="en-US" b="0" dirty="0"/>
              <a:t>open garden; </a:t>
            </a:r>
          </a:p>
          <a:p>
            <a:pPr marL="252000" indent="-252000">
              <a:buFont typeface="+mj-lt"/>
              <a:buAutoNum type="alphaLcParenR"/>
            </a:pPr>
            <a:r>
              <a:rPr lang="en-US" b="0" dirty="0"/>
              <a:t>enclosed courtyard.</a:t>
            </a:r>
            <a:endParaRPr b="0" dirty="0"/>
          </a:p>
          <a:p>
            <a:r>
              <a:rPr lang="en-US" b="0" dirty="0"/>
              <a:t>Choose B for airflow, short pipework, drainage, low noise and easy access.</a:t>
            </a:r>
            <a:endParaRPr b="0" dirty="0"/>
          </a:p>
        </p:txBody>
      </p:sp>
      <p:grpSp>
        <p:nvGrpSpPr>
          <p:cNvPr id="5" name="Group 4">
            <a:extLst>
              <a:ext uri="{FF2B5EF4-FFF2-40B4-BE49-F238E27FC236}">
                <a16:creationId xmlns:a16="http://schemas.microsoft.com/office/drawing/2014/main" id="{3A2B44F2-B13E-ED6F-9812-39C40B5C741D}"/>
              </a:ext>
            </a:extLst>
          </p:cNvPr>
          <p:cNvGrpSpPr/>
          <p:nvPr/>
        </p:nvGrpSpPr>
        <p:grpSpPr>
          <a:xfrm>
            <a:off x="3039000" y="3968315"/>
            <a:ext cx="6114001" cy="239972"/>
            <a:chOff x="3121980" y="3968315"/>
            <a:chExt cx="6114001" cy="239972"/>
          </a:xfrm>
        </p:grpSpPr>
        <p:sp>
          <p:nvSpPr>
            <p:cNvPr id="291" name="Down Arrow 290"/>
            <p:cNvSpPr/>
            <p:nvPr/>
          </p:nvSpPr>
          <p:spPr>
            <a:xfrm rot="16200000">
              <a:off x="3127994" y="3962301"/>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2" name="Down Arrow 291"/>
            <p:cNvSpPr/>
            <p:nvPr/>
          </p:nvSpPr>
          <p:spPr>
            <a:xfrm rot="16200000">
              <a:off x="6065995" y="3962302"/>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3" name="Down Arrow 292"/>
            <p:cNvSpPr/>
            <p:nvPr/>
          </p:nvSpPr>
          <p:spPr>
            <a:xfrm rot="16200000">
              <a:off x="8989995" y="3962302"/>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8" name="Google Shape;388;p25"/>
          <p:cNvSpPr txBox="1"/>
          <p:nvPr/>
        </p:nvSpPr>
        <p:spPr>
          <a:xfrm>
            <a:off x="252000" y="972000"/>
            <a:ext cx="109728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a:solidFill>
                  <a:srgbClr val="F2522D"/>
                </a:solidFill>
                <a:latin typeface="Arial"/>
                <a:ea typeface="Arial"/>
                <a:cs typeface="Arial"/>
                <a:sym typeface="Arial"/>
              </a:rPr>
              <a:t>Roof orientation and solar part 1</a:t>
            </a:r>
            <a:endParaRPr/>
          </a:p>
        </p:txBody>
      </p:sp>
      <p:sp>
        <p:nvSpPr>
          <p:cNvPr id="237" name="Google Shape;237;p19"/>
          <p:cNvSpPr txBox="1"/>
          <p:nvPr/>
        </p:nvSpPr>
        <p:spPr>
          <a:xfrm>
            <a:off x="252000" y="1512000"/>
            <a:ext cx="11083200" cy="707886"/>
          </a:xfrm>
          <a:prstGeom prst="rect">
            <a:avLst/>
          </a:prstGeom>
          <a:noFill/>
          <a:ln>
            <a:noFill/>
          </a:ln>
        </p:spPr>
        <p:txBody>
          <a:bodyPr spcFirstLastPara="1" wrap="square" anchor="ctr" anchorCtr="0">
            <a:noAutofit/>
          </a:bodyPr>
          <a:lstStyle/>
          <a:p>
            <a:r>
              <a:rPr lang="en-US" sz="2000"/>
              <a:t>Survey the roof before choosing solar. Check energy yield, structure, safety, usable area and long-term access.</a:t>
            </a:r>
            <a:endParaRPr sz="2000"/>
          </a:p>
        </p:txBody>
      </p:sp>
      <p:sp>
        <p:nvSpPr>
          <p:cNvPr id="241" name="Google Shape;241;p19"/>
          <p:cNvSpPr txBox="1"/>
          <p:nvPr/>
        </p:nvSpPr>
        <p:spPr>
          <a:xfrm>
            <a:off x="360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01. Orientation and pitch</a:t>
            </a:r>
            <a:endParaRPr/>
          </a:p>
          <a:p>
            <a:pPr marL="180000" indent="-180000">
              <a:buFont typeface="Arial" panose="020B0604020202020204" pitchFamily="34" charset="0"/>
              <a:buChar char="•"/>
            </a:pPr>
            <a:r>
              <a:rPr lang="en-US" b="0"/>
              <a:t>South gives the highest UK yield; east/west spreads output; north gives less.</a:t>
            </a:r>
            <a:endParaRPr b="0"/>
          </a:p>
          <a:p>
            <a:pPr marL="180000" indent="-180000">
              <a:buFont typeface="Arial" panose="020B0604020202020204" pitchFamily="34" charset="0"/>
              <a:buChar char="•"/>
            </a:pPr>
            <a:r>
              <a:rPr lang="en-US" b="0"/>
              <a:t>Check pitch and elevations with design software.</a:t>
            </a:r>
            <a:endParaRPr b="0"/>
          </a:p>
        </p:txBody>
      </p:sp>
      <p:sp>
        <p:nvSpPr>
          <p:cNvPr id="245" name="Google Shape;245;p19"/>
          <p:cNvSpPr txBox="1"/>
          <p:nvPr/>
        </p:nvSpPr>
        <p:spPr>
          <a:xfrm>
            <a:off x="3284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02. Shading</a:t>
            </a:r>
            <a:endParaRPr/>
          </a:p>
          <a:p>
            <a:pPr marL="180000" indent="-180000">
              <a:buFont typeface="Arial" panose="020B0604020202020204" pitchFamily="34" charset="0"/>
              <a:buChar char="•"/>
            </a:pPr>
            <a:r>
              <a:rPr lang="en-US" b="0"/>
              <a:t>Check buildings, chimneys, roof features and trees.</a:t>
            </a:r>
            <a:endParaRPr b="0"/>
          </a:p>
          <a:p>
            <a:pPr marL="180000" indent="-180000">
              <a:buFont typeface="Arial" panose="020B0604020202020204" pitchFamily="34" charset="0"/>
              <a:buChar char="•"/>
            </a:pPr>
            <a:r>
              <a:rPr lang="en-US" b="0"/>
              <a:t>Change the layout or use optimisers; confirm the system still offers value.</a:t>
            </a:r>
            <a:endParaRPr b="0"/>
          </a:p>
        </p:txBody>
      </p:sp>
      <p:sp>
        <p:nvSpPr>
          <p:cNvPr id="249" name="Google Shape;249;p19"/>
          <p:cNvSpPr txBox="1"/>
          <p:nvPr/>
        </p:nvSpPr>
        <p:spPr>
          <a:xfrm>
            <a:off x="6208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03. Structure and area</a:t>
            </a:r>
            <a:endParaRPr/>
          </a:p>
          <a:p>
            <a:pPr marL="180000" indent="-180000">
              <a:buFont typeface="Arial" panose="020B0604020202020204" pitchFamily="34" charset="0"/>
              <a:buChar char="•"/>
            </a:pPr>
            <a:r>
              <a:rPr lang="en-US" b="0"/>
              <a:t>Check roof condition, structure, fixings, loading and lifespan.</a:t>
            </a:r>
            <a:endParaRPr b="0"/>
          </a:p>
          <a:p>
            <a:pPr marL="180000" indent="-180000">
              <a:buFont typeface="Arial" panose="020B0604020202020204" pitchFamily="34" charset="0"/>
              <a:buChar char="•"/>
            </a:pPr>
            <a:r>
              <a:rPr lang="en-US" b="0"/>
              <a:t>Leave space for edges, fire access, obstacles and maintenance.</a:t>
            </a:r>
            <a:endParaRPr b="0"/>
          </a:p>
        </p:txBody>
      </p:sp>
      <p:sp>
        <p:nvSpPr>
          <p:cNvPr id="253" name="Google Shape;253;p19"/>
          <p:cNvSpPr txBox="1"/>
          <p:nvPr/>
        </p:nvSpPr>
        <p:spPr>
          <a:xfrm>
            <a:off x="9132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04. Solar PV design</a:t>
            </a:r>
            <a:endParaRPr/>
          </a:p>
          <a:p>
            <a:pPr marL="180000" indent="-180000">
              <a:buFont typeface="Arial" panose="020B0604020202020204" pitchFamily="34" charset="0"/>
              <a:buChar char="•"/>
            </a:pPr>
            <a:r>
              <a:rPr lang="en-US" b="0"/>
              <a:t>PV can run the heat pump, hot water and batteries, or export.</a:t>
            </a:r>
            <a:endParaRPr b="0"/>
          </a:p>
          <a:p>
            <a:pPr marL="180000" indent="-180000">
              <a:buFont typeface="Arial" panose="020B0604020202020204" pitchFamily="34" charset="0"/>
              <a:buChar char="•"/>
            </a:pPr>
            <a:r>
              <a:rPr lang="en-US" b="0"/>
              <a:t>Plan demand, tariffs, inverter, cables, isolation and DNO rules.</a:t>
            </a:r>
            <a:endParaRPr b="0"/>
          </a:p>
        </p:txBody>
      </p:sp>
      <p:grpSp>
        <p:nvGrpSpPr>
          <p:cNvPr id="5" name="Group 4">
            <a:extLst>
              <a:ext uri="{FF2B5EF4-FFF2-40B4-BE49-F238E27FC236}">
                <a16:creationId xmlns:a16="http://schemas.microsoft.com/office/drawing/2014/main" id="{3A2B44F2-B13E-ED6F-9812-39C40B5C741D}"/>
              </a:ext>
            </a:extLst>
          </p:cNvPr>
          <p:cNvGrpSpPr/>
          <p:nvPr/>
        </p:nvGrpSpPr>
        <p:grpSpPr>
          <a:xfrm>
            <a:off x="3039000" y="3968315"/>
            <a:ext cx="6114001" cy="239972"/>
            <a:chOff x="3121980" y="3968315"/>
            <a:chExt cx="6114001" cy="239972"/>
          </a:xfrm>
        </p:grpSpPr>
        <p:sp>
          <p:nvSpPr>
            <p:cNvPr id="291" name="Down Arrow 290"/>
            <p:cNvSpPr/>
            <p:nvPr/>
          </p:nvSpPr>
          <p:spPr>
            <a:xfrm rot="16200000">
              <a:off x="3127994" y="3962301"/>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2" name="Down Arrow 291"/>
            <p:cNvSpPr/>
            <p:nvPr/>
          </p:nvSpPr>
          <p:spPr>
            <a:xfrm rot="16200000">
              <a:off x="6065995" y="3962302"/>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3" name="Down Arrow 292"/>
            <p:cNvSpPr/>
            <p:nvPr/>
          </p:nvSpPr>
          <p:spPr>
            <a:xfrm rot="16200000">
              <a:off x="8989995" y="3962302"/>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20" name="Google Shape;420;p26"/>
          <p:cNvSpPr txBox="1"/>
          <p:nvPr/>
        </p:nvSpPr>
        <p:spPr>
          <a:xfrm>
            <a:off x="252000" y="972000"/>
            <a:ext cx="109728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a:solidFill>
                  <a:srgbClr val="F2522D"/>
                </a:solidFill>
                <a:latin typeface="Arial"/>
                <a:ea typeface="Arial"/>
                <a:cs typeface="Arial"/>
                <a:sym typeface="Arial"/>
              </a:rPr>
              <a:t>Roof orientation and solar part 2</a:t>
            </a:r>
            <a:endParaRPr/>
          </a:p>
        </p:txBody>
      </p:sp>
      <p:sp>
        <p:nvSpPr>
          <p:cNvPr id="237" name="Google Shape;237;p19"/>
          <p:cNvSpPr txBox="1"/>
          <p:nvPr/>
        </p:nvSpPr>
        <p:spPr>
          <a:xfrm>
            <a:off x="252000" y="1512000"/>
            <a:ext cx="11083200" cy="707886"/>
          </a:xfrm>
          <a:prstGeom prst="rect">
            <a:avLst/>
          </a:prstGeom>
          <a:noFill/>
          <a:ln>
            <a:noFill/>
          </a:ln>
        </p:spPr>
        <p:txBody>
          <a:bodyPr spcFirstLastPara="1" wrap="square" anchor="ctr" anchorCtr="0">
            <a:noAutofit/>
          </a:bodyPr>
          <a:lstStyle/>
          <a:p>
            <a:r>
              <a:rPr lang="en-US" sz="2000"/>
              <a:t>Use solar to support the heat pump and hot water, but always size heating for the coldest design conditions.</a:t>
            </a:r>
            <a:endParaRPr sz="2000"/>
          </a:p>
        </p:txBody>
      </p:sp>
      <p:sp>
        <p:nvSpPr>
          <p:cNvPr id="241" name="Google Shape;241;p19"/>
          <p:cNvSpPr txBox="1"/>
          <p:nvPr/>
        </p:nvSpPr>
        <p:spPr>
          <a:xfrm>
            <a:off x="360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05. Solar thermal</a:t>
            </a:r>
            <a:endParaRPr/>
          </a:p>
          <a:p>
            <a:pPr marL="180000" indent="-180000">
              <a:buFont typeface="Arial" panose="020B0604020202020204" pitchFamily="34" charset="0"/>
              <a:buChar char="•"/>
            </a:pPr>
            <a:r>
              <a:rPr lang="en-US" b="0"/>
              <a:t>Check the cylinder coil, collector, pipes, pump, vessel and glycol.</a:t>
            </a:r>
            <a:endParaRPr b="0"/>
          </a:p>
          <a:p>
            <a:pPr marL="180000" indent="-180000">
              <a:buFont typeface="Arial" panose="020B0604020202020204" pitchFamily="34" charset="0"/>
              <a:buChar char="•"/>
            </a:pPr>
            <a:r>
              <a:rPr lang="en-US" b="0"/>
              <a:t>Helps summer hot water, but contributes little to peak winter heating.</a:t>
            </a:r>
            <a:endParaRPr b="0"/>
          </a:p>
        </p:txBody>
      </p:sp>
      <p:sp>
        <p:nvSpPr>
          <p:cNvPr id="245" name="Google Shape;245;p19"/>
          <p:cNvSpPr txBox="1"/>
          <p:nvPr/>
        </p:nvSpPr>
        <p:spPr>
          <a:xfrm>
            <a:off x="3284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06. Heat-pump integration</a:t>
            </a:r>
            <a:endParaRPr/>
          </a:p>
          <a:p>
            <a:pPr marL="180000" indent="-180000">
              <a:buFont typeface="Arial" panose="020B0604020202020204" pitchFamily="34" charset="0"/>
              <a:buChar char="•"/>
            </a:pPr>
            <a:r>
              <a:rPr lang="en-US" b="0"/>
              <a:t>PV can run the heat pump, heat water or charge a battery.</a:t>
            </a:r>
            <a:endParaRPr b="0"/>
          </a:p>
          <a:p>
            <a:pPr marL="180000" indent="-180000">
              <a:buFont typeface="Arial" panose="020B0604020202020204" pitchFamily="34" charset="0"/>
              <a:buChar char="•"/>
            </a:pPr>
            <a:r>
              <a:rPr lang="en-US" b="0"/>
              <a:t>Do not subtract solar from heat loss; size to BS EN 12831-1 and MCS MIS 3005-D.</a:t>
            </a:r>
            <a:endParaRPr b="0"/>
          </a:p>
        </p:txBody>
      </p:sp>
      <p:sp>
        <p:nvSpPr>
          <p:cNvPr id="249" name="Google Shape;249;p19"/>
          <p:cNvSpPr txBox="1"/>
          <p:nvPr/>
        </p:nvSpPr>
        <p:spPr>
          <a:xfrm>
            <a:off x="6208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07. Maintenance and future</a:t>
            </a:r>
            <a:endParaRPr/>
          </a:p>
          <a:p>
            <a:pPr marL="180000" indent="-180000">
              <a:buFont typeface="Arial" panose="020B0604020202020204" pitchFamily="34" charset="0"/>
              <a:buChar char="•"/>
            </a:pPr>
            <a:r>
              <a:rPr lang="en-US" b="0"/>
              <a:t>Plan safe access, cleaning and component replacement.</a:t>
            </a:r>
            <a:endParaRPr b="0"/>
          </a:p>
          <a:p>
            <a:pPr marL="180000" indent="-180000">
              <a:buFont typeface="Arial" panose="020B0604020202020204" pitchFamily="34" charset="0"/>
              <a:buChar char="•"/>
            </a:pPr>
            <a:r>
              <a:rPr lang="en-US" b="0"/>
              <a:t>Allow for future shade, reroofing, expansion and EV charging.</a:t>
            </a:r>
            <a:endParaRPr b="0"/>
          </a:p>
        </p:txBody>
      </p:sp>
      <p:sp>
        <p:nvSpPr>
          <p:cNvPr id="253" name="Google Shape;253;p19"/>
          <p:cNvSpPr txBox="1"/>
          <p:nvPr/>
        </p:nvSpPr>
        <p:spPr>
          <a:xfrm>
            <a:off x="9132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08. Case study</a:t>
            </a:r>
            <a:endParaRPr/>
          </a:p>
          <a:p>
            <a:pPr marL="180000" indent="-180000">
              <a:buFont typeface="Arial" panose="020B0604020202020204" pitchFamily="34" charset="0"/>
              <a:buChar char="•"/>
            </a:pPr>
            <a:r>
              <a:rPr lang="en-US" b="0"/>
              <a:t>35° south-west roof; no shade; 8 kW ASHP; 250 L cylinder; future EV.</a:t>
            </a:r>
            <a:endParaRPr b="0"/>
          </a:p>
          <a:p>
            <a:pPr marL="180000" indent="-180000">
              <a:buFont typeface="Arial" panose="020B0604020202020204" pitchFamily="34" charset="0"/>
              <a:buChar char="•"/>
            </a:pPr>
            <a:r>
              <a:rPr lang="en-US" b="0"/>
              <a:t>Use 5 kWp PV, nearby inverter, battery and smart hot water; size the ASHP from heat loss.</a:t>
            </a:r>
            <a:endParaRPr b="0"/>
          </a:p>
        </p:txBody>
      </p:sp>
      <p:grpSp>
        <p:nvGrpSpPr>
          <p:cNvPr id="5" name="Group 4">
            <a:extLst>
              <a:ext uri="{FF2B5EF4-FFF2-40B4-BE49-F238E27FC236}">
                <a16:creationId xmlns:a16="http://schemas.microsoft.com/office/drawing/2014/main" id="{3A2B44F2-B13E-ED6F-9812-39C40B5C741D}"/>
              </a:ext>
            </a:extLst>
          </p:cNvPr>
          <p:cNvGrpSpPr/>
          <p:nvPr/>
        </p:nvGrpSpPr>
        <p:grpSpPr>
          <a:xfrm>
            <a:off x="3039000" y="3968315"/>
            <a:ext cx="6114001" cy="239972"/>
            <a:chOff x="3121980" y="3968315"/>
            <a:chExt cx="6114001" cy="239972"/>
          </a:xfrm>
        </p:grpSpPr>
        <p:sp>
          <p:nvSpPr>
            <p:cNvPr id="291" name="Down Arrow 290"/>
            <p:cNvSpPr/>
            <p:nvPr/>
          </p:nvSpPr>
          <p:spPr>
            <a:xfrm rot="16200000">
              <a:off x="3127994" y="3962301"/>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2" name="Down Arrow 291"/>
            <p:cNvSpPr/>
            <p:nvPr/>
          </p:nvSpPr>
          <p:spPr>
            <a:xfrm rot="16200000">
              <a:off x="6065995" y="3962302"/>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3" name="Down Arrow 292"/>
            <p:cNvSpPr/>
            <p:nvPr/>
          </p:nvSpPr>
          <p:spPr>
            <a:xfrm rot="16200000">
              <a:off x="8989995" y="3962302"/>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83" name="Google Shape;483;p29"/>
          <p:cNvSpPr txBox="1"/>
          <p:nvPr/>
        </p:nvSpPr>
        <p:spPr>
          <a:xfrm>
            <a:off x="252000" y="972000"/>
            <a:ext cx="109728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a:solidFill>
                  <a:srgbClr val="F2522D"/>
                </a:solidFill>
                <a:latin typeface="Arial"/>
                <a:ea typeface="Arial"/>
                <a:cs typeface="Arial"/>
                <a:sym typeface="Arial"/>
              </a:rPr>
              <a:t>Space-heating requirements part 1</a:t>
            </a:r>
            <a:endParaRPr/>
          </a:p>
        </p:txBody>
      </p:sp>
      <p:sp>
        <p:nvSpPr>
          <p:cNvPr id="237" name="Google Shape;237;p19"/>
          <p:cNvSpPr txBox="1"/>
          <p:nvPr/>
        </p:nvSpPr>
        <p:spPr>
          <a:xfrm>
            <a:off x="252000" y="1512000"/>
            <a:ext cx="11083200" cy="707886"/>
          </a:xfrm>
          <a:prstGeom prst="rect">
            <a:avLst/>
          </a:prstGeom>
          <a:noFill/>
          <a:ln>
            <a:noFill/>
          </a:ln>
        </p:spPr>
        <p:txBody>
          <a:bodyPr spcFirstLastPara="1" wrap="square" anchor="ctr" anchorCtr="0">
            <a:noAutofit/>
          </a:bodyPr>
          <a:lstStyle/>
          <a:p>
            <a:r>
              <a:rPr lang="en-US" sz="2000"/>
              <a:t>Combine room heat losses to size the heating system. Then check water volume, the hardest room to heat and the correct design temperatures.</a:t>
            </a:r>
            <a:endParaRPr sz="2000"/>
          </a:p>
        </p:txBody>
      </p:sp>
      <p:sp>
        <p:nvSpPr>
          <p:cNvPr id="241" name="Google Shape;241;p19"/>
          <p:cNvSpPr txBox="1"/>
          <p:nvPr/>
        </p:nvSpPr>
        <p:spPr>
          <a:xfrm>
            <a:off x="360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01. Total heating requirement</a:t>
            </a:r>
            <a:endParaRPr/>
          </a:p>
          <a:p>
            <a:pPr marL="180000" indent="-180000">
              <a:buFont typeface="Arial" panose="020B0604020202020204" pitchFamily="34" charset="0"/>
              <a:buChar char="•"/>
            </a:pPr>
            <a:r>
              <a:rPr lang="en-US" b="0"/>
              <a:t>Add all room losses to find the kW needed on the winter design day.</a:t>
            </a:r>
            <a:endParaRPr b="0"/>
          </a:p>
          <a:p>
            <a:pPr marL="180000" indent="-180000">
              <a:buFont typeface="Arial" panose="020B0604020202020204" pitchFamily="34" charset="0"/>
              <a:buChar char="•"/>
            </a:pPr>
            <a:r>
              <a:rPr lang="en-US" b="0"/>
              <a:t>Use this to select the heat pump, emitters, pipes, pump and controls.</a:t>
            </a:r>
            <a:endParaRPr b="0"/>
          </a:p>
        </p:txBody>
      </p:sp>
      <p:sp>
        <p:nvSpPr>
          <p:cNvPr id="245" name="Google Shape;245;p19"/>
          <p:cNvSpPr txBox="1"/>
          <p:nvPr/>
        </p:nvSpPr>
        <p:spPr>
          <a:xfrm>
            <a:off x="3284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02. System water volume</a:t>
            </a:r>
            <a:endParaRPr/>
          </a:p>
          <a:p>
            <a:pPr marL="180000" indent="-180000">
              <a:buFont typeface="Arial" panose="020B0604020202020204" pitchFamily="34" charset="0"/>
              <a:buChar char="•"/>
            </a:pPr>
            <a:r>
              <a:rPr lang="en-US" b="0"/>
              <a:t>Too little water causes cycling, alarms, wear, poor comfort and lower efficiency.</a:t>
            </a:r>
            <a:endParaRPr b="0"/>
          </a:p>
          <a:p>
            <a:pPr marL="180000" indent="-180000">
              <a:buFont typeface="Arial" panose="020B0604020202020204" pitchFamily="34" charset="0"/>
              <a:buChar char="•"/>
            </a:pPr>
            <a:r>
              <a:rPr lang="en-US" b="0"/>
              <a:t>Check system volume and manufacturer limits; add a vessel only if justified.</a:t>
            </a:r>
            <a:endParaRPr b="0"/>
          </a:p>
        </p:txBody>
      </p:sp>
      <p:sp>
        <p:nvSpPr>
          <p:cNvPr id="249" name="Google Shape;249;p19"/>
          <p:cNvSpPr txBox="1"/>
          <p:nvPr/>
        </p:nvSpPr>
        <p:spPr>
          <a:xfrm>
            <a:off x="6208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dirty="0"/>
              <a:t>03. The limiting room</a:t>
            </a:r>
            <a:endParaRPr dirty="0"/>
          </a:p>
          <a:p>
            <a:pPr marL="180000" indent="-180000">
              <a:buFont typeface="Arial" panose="020B0604020202020204" pitchFamily="34" charset="0"/>
              <a:buChar char="•"/>
            </a:pPr>
            <a:r>
              <a:rPr lang="en-US" b="0" dirty="0"/>
              <a:t>The hardest room to heat may set the emitter size and flow temperature.</a:t>
            </a:r>
            <a:endParaRPr b="0" dirty="0"/>
          </a:p>
          <a:p>
            <a:pPr marL="180000" indent="-180000">
              <a:buFont typeface="Arial" panose="020B0604020202020204" pitchFamily="34" charset="0"/>
              <a:buChar char="•"/>
            </a:pPr>
            <a:r>
              <a:rPr lang="en-US" b="0" dirty="0"/>
              <a:t>Improve its emitter or insulation. A larger heat pump alone will not fix it.</a:t>
            </a:r>
            <a:endParaRPr b="0" dirty="0"/>
          </a:p>
        </p:txBody>
      </p:sp>
      <p:sp>
        <p:nvSpPr>
          <p:cNvPr id="253" name="Google Shape;253;p19"/>
          <p:cNvSpPr txBox="1"/>
          <p:nvPr/>
        </p:nvSpPr>
        <p:spPr>
          <a:xfrm>
            <a:off x="9132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04. Design temperatures</a:t>
            </a:r>
            <a:endParaRPr/>
          </a:p>
          <a:p>
            <a:pPr marL="180000" indent="-180000">
              <a:buFont typeface="Arial" panose="020B0604020202020204" pitchFamily="34" charset="0"/>
              <a:buChar char="•"/>
            </a:pPr>
            <a:r>
              <a:rPr lang="en-US" b="0"/>
              <a:t>Use local outdoor and agreed room temperatures, actual fabric and ventilation losses.</a:t>
            </a:r>
            <a:endParaRPr b="0"/>
          </a:p>
          <a:p>
            <a:pPr marL="180000" indent="-180000">
              <a:buFont typeface="Arial" panose="020B0604020202020204" pitchFamily="34" charset="0"/>
              <a:buChar char="•"/>
            </a:pPr>
            <a:r>
              <a:rPr lang="en-US" b="0"/>
              <a:t>Record inputs; follow BS EN 12831-1 and MCS MIS 3005-D.</a:t>
            </a:r>
            <a:endParaRPr b="0"/>
          </a:p>
        </p:txBody>
      </p:sp>
      <p:grpSp>
        <p:nvGrpSpPr>
          <p:cNvPr id="5" name="Group 4">
            <a:extLst>
              <a:ext uri="{FF2B5EF4-FFF2-40B4-BE49-F238E27FC236}">
                <a16:creationId xmlns:a16="http://schemas.microsoft.com/office/drawing/2014/main" id="{3A2B44F2-B13E-ED6F-9812-39C40B5C741D}"/>
              </a:ext>
            </a:extLst>
          </p:cNvPr>
          <p:cNvGrpSpPr/>
          <p:nvPr/>
        </p:nvGrpSpPr>
        <p:grpSpPr>
          <a:xfrm>
            <a:off x="3039000" y="3968315"/>
            <a:ext cx="6114001" cy="239972"/>
            <a:chOff x="3121980" y="3968315"/>
            <a:chExt cx="6114001" cy="239972"/>
          </a:xfrm>
        </p:grpSpPr>
        <p:sp>
          <p:nvSpPr>
            <p:cNvPr id="291" name="Down Arrow 290"/>
            <p:cNvSpPr/>
            <p:nvPr/>
          </p:nvSpPr>
          <p:spPr>
            <a:xfrm rot="16200000">
              <a:off x="3127994" y="3962301"/>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2" name="Down Arrow 291"/>
            <p:cNvSpPr/>
            <p:nvPr/>
          </p:nvSpPr>
          <p:spPr>
            <a:xfrm rot="16200000">
              <a:off x="6065995" y="3962302"/>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3" name="Down Arrow 292"/>
            <p:cNvSpPr/>
            <p:nvPr/>
          </p:nvSpPr>
          <p:spPr>
            <a:xfrm rot="16200000">
              <a:off x="8989995" y="3962302"/>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8" name="Google Shape;508;p30"/>
          <p:cNvSpPr txBox="1"/>
          <p:nvPr/>
        </p:nvSpPr>
        <p:spPr>
          <a:xfrm>
            <a:off x="252000" y="972000"/>
            <a:ext cx="109728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a:solidFill>
                  <a:srgbClr val="F2522D"/>
                </a:solidFill>
                <a:latin typeface="Arial"/>
                <a:ea typeface="Arial"/>
                <a:cs typeface="Arial"/>
                <a:sym typeface="Arial"/>
              </a:rPr>
              <a:t>Space-heating requirements part 2</a:t>
            </a:r>
            <a:endParaRPr/>
          </a:p>
        </p:txBody>
      </p:sp>
      <p:sp>
        <p:nvSpPr>
          <p:cNvPr id="470" name="Google Shape;470;p28"/>
          <p:cNvSpPr txBox="1"/>
          <p:nvPr/>
        </p:nvSpPr>
        <p:spPr>
          <a:xfrm>
            <a:off x="252000" y="1656000"/>
            <a:ext cx="5760000" cy="4320000"/>
          </a:xfrm>
          <a:prstGeom prst="rect">
            <a:avLst/>
          </a:prstGeom>
          <a:solidFill>
            <a:srgbClr val="000000">
              <a:alpha val="0"/>
            </a:srgbClr>
          </a:solidFill>
          <a:ln w="25400">
            <a:solidFill>
              <a:schemeClr val="bg2">
                <a:lumMod val="50000"/>
                <a:lumOff val="50000"/>
              </a:schemeClr>
            </a:solidFill>
          </a:ln>
        </p:spPr>
        <p:txBody>
          <a:bodyPr spcFirstLastPara="1" wrap="square" lIns="72000" tIns="36000" rIns="72000" bIns="36000" anchor="t" anchorCtr="0">
            <a:noAutofit/>
          </a:bodyPr>
          <a:lstStyle/>
          <a:p>
            <a:pPr marL="0" lvl="0" indent="0" algn="l" rtl="0">
              <a:spcBef>
                <a:spcPts val="0"/>
              </a:spcBef>
              <a:spcAft>
                <a:spcPts val="0"/>
              </a:spcAft>
              <a:buNone/>
            </a:pPr>
            <a:r>
              <a:rPr lang="en-US" sz="1800" b="1">
                <a:solidFill>
                  <a:srgbClr val="F2522D"/>
                </a:solidFill>
                <a:latin typeface="Arial"/>
                <a:ea typeface="Arial"/>
                <a:cs typeface="Arial"/>
                <a:sym typeface="Arial"/>
              </a:rPr>
              <a:t>01. Practical example: proposed system</a:t>
            </a:r>
            <a:endParaRPr sz="1800" b="1">
              <a:solidFill>
                <a:srgbClr val="F2522D"/>
              </a:solidFill>
              <a:latin typeface="Arial"/>
              <a:ea typeface="Arial"/>
              <a:cs typeface="Arial"/>
              <a:sym typeface="Arial"/>
            </a:endParaRPr>
          </a:p>
          <a:p>
            <a:pPr marL="0" lvl="0" indent="0" algn="l" rtl="0">
              <a:spcBef>
                <a:spcPts val="900"/>
              </a:spcBef>
              <a:spcAft>
                <a:spcPts val="0"/>
              </a:spcAft>
              <a:buNone/>
            </a:pPr>
            <a:r>
              <a:rPr lang="en-US" sz="1800" b="1">
                <a:solidFill>
                  <a:schemeClr val="tx1"/>
                </a:solidFill>
                <a:latin typeface="Arial"/>
                <a:ea typeface="Arial"/>
                <a:cs typeface="Arial"/>
                <a:sym typeface="Arial"/>
              </a:rPr>
              <a:t>Design heat loss</a:t>
            </a:r>
            <a:endParaRPr sz="1800" b="1">
              <a:solidFill>
                <a:schemeClr val="tx1"/>
              </a:solidFill>
              <a:latin typeface="Arial"/>
              <a:ea typeface="Arial"/>
              <a:cs typeface="Arial"/>
              <a:sym typeface="Arial"/>
            </a:endParaRPr>
          </a:p>
          <a:p>
            <a:pPr marL="0" lvl="0" indent="0" algn="l" rtl="0">
              <a:spcBef>
                <a:spcPts val="300"/>
              </a:spcBef>
              <a:spcAft>
                <a:spcPts val="0"/>
              </a:spcAft>
              <a:buNone/>
            </a:pPr>
            <a:r>
              <a:rPr lang="en-US" sz="1800">
                <a:solidFill>
                  <a:schemeClr val="tx1"/>
                </a:solidFill>
                <a:latin typeface="Arial"/>
                <a:ea typeface="Arial"/>
                <a:cs typeface="Arial"/>
                <a:sym typeface="Arial"/>
              </a:rPr>
              <a:t>A detached home has a calculated total design heat loss of 8.2 kW.</a:t>
            </a:r>
            <a:endParaRPr sz="1800">
              <a:solidFill>
                <a:schemeClr val="tx1"/>
              </a:solidFill>
              <a:latin typeface="Arial"/>
              <a:ea typeface="Arial"/>
              <a:cs typeface="Arial"/>
              <a:sym typeface="Arial"/>
            </a:endParaRPr>
          </a:p>
          <a:p>
            <a:pPr marL="0" lvl="0" indent="0" algn="l" rtl="0">
              <a:spcBef>
                <a:spcPts val="750"/>
              </a:spcBef>
              <a:spcAft>
                <a:spcPts val="0"/>
              </a:spcAft>
              <a:buNone/>
            </a:pPr>
            <a:r>
              <a:rPr lang="en-US" sz="1800" b="1">
                <a:solidFill>
                  <a:schemeClr val="tx1"/>
                </a:solidFill>
                <a:latin typeface="Arial"/>
                <a:ea typeface="Arial"/>
                <a:cs typeface="Arial"/>
                <a:sym typeface="Arial"/>
              </a:rPr>
              <a:t>Proposed system</a:t>
            </a:r>
            <a:endParaRPr sz="1800" b="1">
              <a:solidFill>
                <a:schemeClr val="tx1"/>
              </a:solidFill>
              <a:latin typeface="Arial"/>
              <a:ea typeface="Arial"/>
              <a:cs typeface="Arial"/>
              <a:sym typeface="Arial"/>
            </a:endParaRPr>
          </a:p>
          <a:p>
            <a:pPr marL="0" lvl="0" indent="0" algn="l" rtl="0">
              <a:spcBef>
                <a:spcPts val="300"/>
              </a:spcBef>
              <a:spcAft>
                <a:spcPts val="0"/>
              </a:spcAft>
              <a:buNone/>
            </a:pPr>
            <a:r>
              <a:rPr lang="en-US" sz="1800">
                <a:solidFill>
                  <a:schemeClr val="tx1"/>
                </a:solidFill>
                <a:latin typeface="Arial"/>
                <a:ea typeface="Arial"/>
                <a:cs typeface="Arial"/>
                <a:sym typeface="Arial"/>
              </a:rPr>
              <a:t>12 radiators and 180 litres of system water.</a:t>
            </a:r>
            <a:endParaRPr sz="1800">
              <a:solidFill>
                <a:schemeClr val="tx1"/>
              </a:solidFill>
              <a:latin typeface="Arial"/>
              <a:ea typeface="Arial"/>
              <a:cs typeface="Arial"/>
              <a:sym typeface="Arial"/>
            </a:endParaRPr>
          </a:p>
          <a:p>
            <a:pPr marL="0" lvl="0" indent="0" algn="l" rtl="0">
              <a:spcBef>
                <a:spcPts val="750"/>
              </a:spcBef>
              <a:spcAft>
                <a:spcPts val="0"/>
              </a:spcAft>
              <a:buNone/>
            </a:pPr>
            <a:r>
              <a:rPr lang="en-US" sz="1800" b="1">
                <a:solidFill>
                  <a:schemeClr val="tx1"/>
                </a:solidFill>
                <a:latin typeface="Arial"/>
                <a:ea typeface="Arial"/>
                <a:cs typeface="Arial"/>
                <a:sym typeface="Arial"/>
              </a:rPr>
              <a:t>Design flow temperature: 45°C.</a:t>
            </a:r>
            <a:endParaRPr sz="1800" b="1">
              <a:solidFill>
                <a:schemeClr val="tx1"/>
              </a:solidFill>
              <a:latin typeface="Arial"/>
              <a:ea typeface="Arial"/>
              <a:cs typeface="Arial"/>
              <a:sym typeface="Arial"/>
            </a:endParaRPr>
          </a:p>
          <a:p>
            <a:pPr marL="0" lvl="0" indent="0" algn="l" rtl="0">
              <a:spcBef>
                <a:spcPts val="300"/>
              </a:spcBef>
              <a:spcAft>
                <a:spcPts val="0"/>
              </a:spcAft>
              <a:buNone/>
            </a:pPr>
            <a:r>
              <a:rPr lang="en-US" sz="1800">
                <a:solidFill>
                  <a:schemeClr val="tx1"/>
                </a:solidFill>
                <a:latin typeface="Arial"/>
                <a:ea typeface="Arial"/>
                <a:cs typeface="Arial"/>
                <a:sym typeface="Arial"/>
              </a:rPr>
              <a:t>Design temperature difference: ΔT 5 K.</a:t>
            </a:r>
            <a:endParaRPr sz="1800">
              <a:solidFill>
                <a:schemeClr val="tx1"/>
              </a:solidFill>
              <a:latin typeface="Arial"/>
              <a:ea typeface="Arial"/>
              <a:cs typeface="Arial"/>
              <a:sym typeface="Arial"/>
            </a:endParaRPr>
          </a:p>
        </p:txBody>
      </p:sp>
      <p:sp>
        <p:nvSpPr>
          <p:cNvPr id="474" name="Google Shape;474;p28"/>
          <p:cNvSpPr txBox="1"/>
          <p:nvPr/>
        </p:nvSpPr>
        <p:spPr>
          <a:xfrm>
            <a:off x="6180002" y="1656000"/>
            <a:ext cx="5760000" cy="4320000"/>
          </a:xfrm>
          <a:prstGeom prst="rect">
            <a:avLst/>
          </a:prstGeom>
          <a:solidFill>
            <a:schemeClr val="tx2">
              <a:lumMod val="20000"/>
              <a:lumOff val="80000"/>
              <a:alpha val="37000"/>
            </a:schemeClr>
          </a:solidFill>
          <a:ln w="25400">
            <a:solidFill>
              <a:schemeClr val="bg2">
                <a:lumMod val="50000"/>
                <a:lumOff val="50000"/>
              </a:schemeClr>
            </a:solidFill>
          </a:ln>
        </p:spPr>
        <p:txBody>
          <a:bodyPr spcFirstLastPara="1" wrap="square" lIns="72000" tIns="36000" rIns="72000" bIns="36000" anchor="t" anchorCtr="0">
            <a:noAutofit/>
          </a:bodyPr>
          <a:lstStyle/>
          <a:p>
            <a:pPr marL="0" lvl="0" indent="0" algn="l" rtl="0">
              <a:spcBef>
                <a:spcPts val="0"/>
              </a:spcBef>
              <a:spcAft>
                <a:spcPts val="0"/>
              </a:spcAft>
              <a:buNone/>
            </a:pPr>
            <a:r>
              <a:rPr lang="en-US" sz="1800" b="1">
                <a:solidFill>
                  <a:srgbClr val="F2522D"/>
                </a:solidFill>
                <a:latin typeface="Arial"/>
                <a:ea typeface="Arial"/>
                <a:cs typeface="Arial"/>
                <a:sym typeface="Arial"/>
              </a:rPr>
              <a:t>02. Volume assessment and decision</a:t>
            </a:r>
            <a:endParaRPr sz="1800" b="1">
              <a:solidFill>
                <a:srgbClr val="F2522D"/>
              </a:solidFill>
              <a:latin typeface="Arial"/>
              <a:ea typeface="Arial"/>
              <a:cs typeface="Arial"/>
              <a:sym typeface="Arial"/>
            </a:endParaRPr>
          </a:p>
          <a:p>
            <a:pPr marL="0" lvl="0" indent="0" algn="l" rtl="0">
              <a:spcBef>
                <a:spcPts val="900"/>
              </a:spcBef>
              <a:spcAft>
                <a:spcPts val="0"/>
              </a:spcAft>
              <a:buNone/>
            </a:pPr>
            <a:r>
              <a:rPr lang="en-US" sz="1800" b="1">
                <a:solidFill>
                  <a:schemeClr val="tx1"/>
                </a:solidFill>
                <a:latin typeface="Arial"/>
                <a:ea typeface="Arial"/>
                <a:cs typeface="Arial"/>
                <a:sym typeface="Arial"/>
              </a:rPr>
              <a:t>Manufacturer requirement</a:t>
            </a:r>
            <a:endParaRPr sz="1800" b="1">
              <a:solidFill>
                <a:schemeClr val="tx1"/>
              </a:solidFill>
              <a:latin typeface="Arial"/>
              <a:ea typeface="Arial"/>
              <a:cs typeface="Arial"/>
              <a:sym typeface="Arial"/>
            </a:endParaRPr>
          </a:p>
          <a:p>
            <a:pPr marL="0" lvl="0" indent="0" algn="l" rtl="0">
              <a:spcBef>
                <a:spcPts val="300"/>
              </a:spcBef>
              <a:spcAft>
                <a:spcPts val="0"/>
              </a:spcAft>
              <a:buNone/>
            </a:pPr>
            <a:r>
              <a:rPr lang="en-US" sz="1800">
                <a:solidFill>
                  <a:schemeClr val="tx1"/>
                </a:solidFill>
                <a:latin typeface="Arial"/>
                <a:ea typeface="Arial"/>
                <a:cs typeface="Arial"/>
                <a:sym typeface="Arial"/>
              </a:rPr>
              <a:t>The selected heat pump needs a minimum system water volume of 150 litres.</a:t>
            </a:r>
            <a:endParaRPr sz="1800">
              <a:solidFill>
                <a:schemeClr val="tx1"/>
              </a:solidFill>
              <a:latin typeface="Arial"/>
              <a:ea typeface="Arial"/>
              <a:cs typeface="Arial"/>
              <a:sym typeface="Arial"/>
            </a:endParaRPr>
          </a:p>
          <a:p>
            <a:pPr marL="0" lvl="0" indent="0" algn="l" rtl="0">
              <a:spcBef>
                <a:spcPts val="750"/>
              </a:spcBef>
              <a:spcAft>
                <a:spcPts val="0"/>
              </a:spcAft>
              <a:buNone/>
            </a:pPr>
            <a:r>
              <a:rPr lang="en-GB" sz="1800" b="1">
                <a:solidFill>
                  <a:schemeClr val="tx1"/>
                </a:solidFill>
                <a:latin typeface="Arial"/>
                <a:ea typeface="Arial"/>
                <a:cs typeface="Arial"/>
                <a:sym typeface="Arial"/>
              </a:rPr>
              <a:t>Design decision</a:t>
            </a:r>
          </a:p>
          <a:p>
            <a:pPr marL="0" lvl="0" indent="0" algn="l" rtl="0">
              <a:spcBef>
                <a:spcPts val="300"/>
              </a:spcBef>
              <a:spcAft>
                <a:spcPts val="0"/>
              </a:spcAft>
              <a:buNone/>
            </a:pPr>
            <a:r>
              <a:rPr lang="en-GB" sz="1800">
                <a:solidFill>
                  <a:schemeClr val="tx1"/>
                </a:solidFill>
                <a:latin typeface="Arial"/>
                <a:ea typeface="Arial"/>
                <a:cs typeface="Arial"/>
                <a:sym typeface="Arial"/>
              </a:rPr>
              <a:t>The available 180 litres exceeds the minimum, so no additional buffer vessel is required. This supports efficient operation with lower pumping energy and less temperature mixing.</a:t>
            </a:r>
          </a:p>
          <a:p>
            <a:pPr marL="0" lvl="0" indent="0" algn="l" rtl="0">
              <a:spcBef>
                <a:spcPts val="750"/>
              </a:spcBef>
              <a:spcAft>
                <a:spcPts val="0"/>
              </a:spcAft>
              <a:buNone/>
            </a:pPr>
            <a:r>
              <a:rPr lang="en-US" sz="1800" b="1">
                <a:solidFill>
                  <a:schemeClr val="tx1"/>
                </a:solidFill>
                <a:latin typeface="Arial"/>
                <a:ea typeface="Arial"/>
                <a:cs typeface="Arial"/>
                <a:sym typeface="Arial"/>
              </a:rPr>
              <a:t>Alternative scenario</a:t>
            </a:r>
            <a:endParaRPr sz="1800" b="1">
              <a:solidFill>
                <a:schemeClr val="tx1"/>
              </a:solidFill>
              <a:latin typeface="Arial"/>
              <a:ea typeface="Arial"/>
              <a:cs typeface="Arial"/>
              <a:sym typeface="Arial"/>
            </a:endParaRPr>
          </a:p>
          <a:p>
            <a:pPr marL="0" lvl="0" indent="0" algn="l" rtl="0">
              <a:spcBef>
                <a:spcPts val="300"/>
              </a:spcBef>
              <a:spcAft>
                <a:spcPts val="0"/>
              </a:spcAft>
              <a:buNone/>
            </a:pPr>
            <a:r>
              <a:rPr lang="en-US" sz="1800">
                <a:solidFill>
                  <a:schemeClr val="tx1"/>
                </a:solidFill>
                <a:latin typeface="Arial"/>
                <a:ea typeface="Arial"/>
                <a:cs typeface="Arial"/>
                <a:sym typeface="Arial"/>
              </a:rPr>
              <a:t>If the system held only 90 litres, review the hydraulic design and decide whether a volumiser or buffer vessel is needed, following the manufacturer’s guidance.</a:t>
            </a:r>
            <a:endParaRPr sz="1800">
              <a:solidFill>
                <a:schemeClr val="tx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525" name="Google Shape;525;p31"/>
          <p:cNvSpPr txBox="1"/>
          <p:nvPr/>
        </p:nvSpPr>
        <p:spPr>
          <a:xfrm>
            <a:off x="252000" y="972000"/>
            <a:ext cx="109728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a:solidFill>
                  <a:srgbClr val="F2522D"/>
                </a:solidFill>
                <a:latin typeface="Arial"/>
                <a:ea typeface="Arial"/>
                <a:cs typeface="Arial"/>
                <a:sym typeface="Arial"/>
              </a:rPr>
              <a:t>Heat-pump selection</a:t>
            </a:r>
            <a:endParaRPr/>
          </a:p>
        </p:txBody>
      </p:sp>
      <p:sp>
        <p:nvSpPr>
          <p:cNvPr id="237" name="Google Shape;237;p19"/>
          <p:cNvSpPr txBox="1"/>
          <p:nvPr/>
        </p:nvSpPr>
        <p:spPr>
          <a:xfrm>
            <a:off x="252000" y="1512000"/>
            <a:ext cx="11083200" cy="707886"/>
          </a:xfrm>
          <a:prstGeom prst="rect">
            <a:avLst/>
          </a:prstGeom>
          <a:noFill/>
          <a:ln>
            <a:noFill/>
          </a:ln>
        </p:spPr>
        <p:txBody>
          <a:bodyPr spcFirstLastPara="1" wrap="square" anchor="ctr" anchorCtr="0">
            <a:noAutofit/>
          </a:bodyPr>
          <a:lstStyle/>
          <a:p>
            <a:r>
              <a:rPr lang="en-US" sz="2000" dirty="0"/>
              <a:t>Choose the heat pump from the calculated heat loss and real operating conditions, not the old boiler size or the model name.</a:t>
            </a:r>
            <a:endParaRPr sz="2000" dirty="0"/>
          </a:p>
        </p:txBody>
      </p:sp>
      <p:sp>
        <p:nvSpPr>
          <p:cNvPr id="241" name="Google Shape;241;p19"/>
          <p:cNvSpPr txBox="1"/>
          <p:nvPr/>
        </p:nvSpPr>
        <p:spPr>
          <a:xfrm>
            <a:off x="360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01. Start with heat loss</a:t>
            </a:r>
            <a:endParaRPr/>
          </a:p>
          <a:p>
            <a:pPr marL="180000" indent="-180000">
              <a:buFont typeface="Arial" panose="020B0604020202020204" pitchFamily="34" charset="0"/>
              <a:buChar char="•"/>
            </a:pPr>
            <a:r>
              <a:rPr lang="en-US" b="0"/>
              <a:t>Use the property’s calculated design heat loss in kW for the local winter design day.</a:t>
            </a:r>
            <a:endParaRPr b="0"/>
          </a:p>
          <a:p>
            <a:pPr marL="180000" indent="-180000">
              <a:buFont typeface="Arial" panose="020B0604020202020204" pitchFamily="34" charset="0"/>
              <a:buChar char="•"/>
            </a:pPr>
            <a:r>
              <a:rPr lang="en-US" b="0"/>
              <a:t>Follow BS EN 12831-1 and MCS MIS 3005-D.</a:t>
            </a:r>
            <a:endParaRPr b="0"/>
          </a:p>
        </p:txBody>
      </p:sp>
      <p:sp>
        <p:nvSpPr>
          <p:cNvPr id="245" name="Google Shape;245;p19"/>
          <p:cNvSpPr txBox="1"/>
          <p:nvPr/>
        </p:nvSpPr>
        <p:spPr>
          <a:xfrm>
            <a:off x="3284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02. Check real performance</a:t>
            </a:r>
            <a:endParaRPr/>
          </a:p>
          <a:p>
            <a:pPr marL="180000" indent="-180000">
              <a:buFont typeface="Arial" panose="020B0604020202020204" pitchFamily="34" charset="0"/>
              <a:buChar char="•"/>
            </a:pPr>
            <a:r>
              <a:rPr lang="en-US" b="0"/>
              <a:t>Check output at the local outdoor temperature and required flow temperature.</a:t>
            </a:r>
            <a:endParaRPr b="0"/>
          </a:p>
          <a:p>
            <a:pPr marL="180000" indent="-180000">
              <a:buFont typeface="Arial" panose="020B0604020202020204" pitchFamily="34" charset="0"/>
              <a:buChar char="•"/>
            </a:pPr>
            <a:r>
              <a:rPr lang="en-US" b="0"/>
              <a:t>Use manufacturer data—not nominal model output.</a:t>
            </a:r>
            <a:endParaRPr b="0"/>
          </a:p>
        </p:txBody>
      </p:sp>
      <p:sp>
        <p:nvSpPr>
          <p:cNvPr id="249" name="Google Shape;249;p19"/>
          <p:cNvSpPr txBox="1"/>
          <p:nvPr/>
        </p:nvSpPr>
        <p:spPr>
          <a:xfrm>
            <a:off x="6208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03. Check the whole system</a:t>
            </a:r>
            <a:endParaRPr/>
          </a:p>
          <a:p>
            <a:pPr marL="180000" indent="-180000">
              <a:buFont typeface="Arial" panose="020B0604020202020204" pitchFamily="34" charset="0"/>
              <a:buChar char="•"/>
            </a:pPr>
            <a:r>
              <a:rPr lang="en-US" b="0"/>
              <a:t>Review SCOP, electrical demand, operating limits, minimum flow and system water volume.</a:t>
            </a:r>
            <a:endParaRPr b="0"/>
          </a:p>
          <a:p>
            <a:pPr marL="180000" indent="-180000">
              <a:buFont typeface="Arial" panose="020B0604020202020204" pitchFamily="34" charset="0"/>
              <a:buChar char="•"/>
            </a:pPr>
            <a:r>
              <a:rPr lang="en-US" b="0"/>
              <a:t>Also check hot water, cylinder recovery, controls and zoning.</a:t>
            </a:r>
            <a:endParaRPr b="0"/>
          </a:p>
        </p:txBody>
      </p:sp>
      <p:sp>
        <p:nvSpPr>
          <p:cNvPr id="253" name="Google Shape;253;p19"/>
          <p:cNvSpPr txBox="1"/>
          <p:nvPr/>
        </p:nvSpPr>
        <p:spPr>
          <a:xfrm>
            <a:off x="9132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04. Choose and record</a:t>
            </a:r>
            <a:endParaRPr/>
          </a:p>
          <a:p>
            <a:pPr marL="180000" indent="-180000">
              <a:buFont typeface="Arial" panose="020B0604020202020204" pitchFamily="34" charset="0"/>
              <a:buChar char="•"/>
            </a:pPr>
            <a:r>
              <a:rPr lang="en-US" b="0"/>
              <a:t>Oversizing causes cycling, higher cost and lower efficiency; undersizing risks poor comfort.</a:t>
            </a:r>
            <a:endParaRPr b="0"/>
          </a:p>
          <a:p>
            <a:pPr marL="180000" indent="-180000">
              <a:buFont typeface="Arial" panose="020B0604020202020204" pitchFamily="34" charset="0"/>
              <a:buChar char="•"/>
            </a:pPr>
            <a:r>
              <a:rPr lang="en-US" b="0"/>
              <a:t>Record heat loss, selected performance data and the final design decision.</a:t>
            </a:r>
            <a:endParaRPr b="0"/>
          </a:p>
        </p:txBody>
      </p:sp>
      <p:grpSp>
        <p:nvGrpSpPr>
          <p:cNvPr id="5" name="Group 4">
            <a:extLst>
              <a:ext uri="{FF2B5EF4-FFF2-40B4-BE49-F238E27FC236}">
                <a16:creationId xmlns:a16="http://schemas.microsoft.com/office/drawing/2014/main" id="{3A2B44F2-B13E-ED6F-9812-39C40B5C741D}"/>
              </a:ext>
            </a:extLst>
          </p:cNvPr>
          <p:cNvGrpSpPr/>
          <p:nvPr/>
        </p:nvGrpSpPr>
        <p:grpSpPr>
          <a:xfrm>
            <a:off x="3039000" y="3968315"/>
            <a:ext cx="6114001" cy="239972"/>
            <a:chOff x="3121980" y="3968315"/>
            <a:chExt cx="6114001" cy="239972"/>
          </a:xfrm>
        </p:grpSpPr>
        <p:sp>
          <p:nvSpPr>
            <p:cNvPr id="291" name="Down Arrow 290"/>
            <p:cNvSpPr/>
            <p:nvPr/>
          </p:nvSpPr>
          <p:spPr>
            <a:xfrm rot="16200000">
              <a:off x="3127994" y="3962301"/>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2" name="Down Arrow 291"/>
            <p:cNvSpPr/>
            <p:nvPr/>
          </p:nvSpPr>
          <p:spPr>
            <a:xfrm rot="16200000">
              <a:off x="6065995" y="3962302"/>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3" name="Down Arrow 292"/>
            <p:cNvSpPr/>
            <p:nvPr/>
          </p:nvSpPr>
          <p:spPr>
            <a:xfrm rot="16200000">
              <a:off x="8989995" y="3962302"/>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546" name="Google Shape;546;p32"/>
          <p:cNvSpPr txBox="1"/>
          <p:nvPr/>
        </p:nvSpPr>
        <p:spPr>
          <a:xfrm>
            <a:off x="252000" y="972000"/>
            <a:ext cx="109728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a:solidFill>
                  <a:srgbClr val="F2522D"/>
                </a:solidFill>
                <a:latin typeface="Arial"/>
                <a:ea typeface="Arial"/>
                <a:cs typeface="Arial"/>
                <a:sym typeface="Arial"/>
              </a:rPr>
              <a:t>Oversizing and undersizing</a:t>
            </a:r>
            <a:endParaRPr/>
          </a:p>
        </p:txBody>
      </p:sp>
      <p:sp>
        <p:nvSpPr>
          <p:cNvPr id="237" name="Google Shape;237;p19"/>
          <p:cNvSpPr txBox="1"/>
          <p:nvPr/>
        </p:nvSpPr>
        <p:spPr>
          <a:xfrm>
            <a:off x="252000" y="1512000"/>
            <a:ext cx="11083200" cy="707886"/>
          </a:xfrm>
          <a:prstGeom prst="rect">
            <a:avLst/>
          </a:prstGeom>
          <a:noFill/>
          <a:ln>
            <a:noFill/>
          </a:ln>
        </p:spPr>
        <p:txBody>
          <a:bodyPr spcFirstLastPara="1" wrap="square" anchor="ctr" anchorCtr="0">
            <a:noAutofit/>
          </a:bodyPr>
          <a:lstStyle/>
          <a:p>
            <a:r>
              <a:rPr lang="en-US" sz="2000"/>
              <a:t>A heat pump should match the building’s calculated heat loss at winter design conditions. Bigger is not automatically better.</a:t>
            </a:r>
            <a:endParaRPr sz="2000"/>
          </a:p>
        </p:txBody>
      </p:sp>
      <p:sp>
        <p:nvSpPr>
          <p:cNvPr id="241" name="Google Shape;241;p19"/>
          <p:cNvSpPr txBox="1"/>
          <p:nvPr/>
        </p:nvSpPr>
        <p:spPr>
          <a:xfrm>
            <a:off x="360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01. If it is too small</a:t>
            </a:r>
            <a:endParaRPr/>
          </a:p>
          <a:p>
            <a:pPr marL="180000" indent="-180000">
              <a:buFont typeface="Arial" panose="020B0604020202020204" pitchFamily="34" charset="0"/>
              <a:buChar char="•"/>
            </a:pPr>
            <a:r>
              <a:rPr lang="en-US" b="0"/>
              <a:t>It may not keep rooms warm in very cold weather and may rely on costly electric backup.</a:t>
            </a:r>
            <a:endParaRPr b="0"/>
          </a:p>
          <a:p>
            <a:pPr marL="180000" indent="-180000">
              <a:buFont typeface="Arial" panose="020B0604020202020204" pitchFamily="34" charset="0"/>
              <a:buChar char="•"/>
            </a:pPr>
            <a:r>
              <a:rPr lang="en-US" b="0"/>
              <a:t>It can run flat-out, wear faster and take longer to heat water.</a:t>
            </a:r>
            <a:endParaRPr b="0"/>
          </a:p>
        </p:txBody>
      </p:sp>
      <p:sp>
        <p:nvSpPr>
          <p:cNvPr id="245" name="Google Shape;245;p19"/>
          <p:cNvSpPr txBox="1"/>
          <p:nvPr/>
        </p:nvSpPr>
        <p:spPr>
          <a:xfrm>
            <a:off x="3284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dirty="0"/>
              <a:t>02. If it is too large</a:t>
            </a:r>
            <a:endParaRPr dirty="0"/>
          </a:p>
          <a:p>
            <a:pPr marL="180000" indent="-180000">
              <a:buFont typeface="Arial" panose="020B0604020202020204" pitchFamily="34" charset="0"/>
              <a:buChar char="•"/>
            </a:pPr>
            <a:r>
              <a:rPr lang="en-US" b="0" dirty="0"/>
              <a:t>It may </a:t>
            </a:r>
            <a:r>
              <a:rPr lang="en-GB" b="0" dirty="0"/>
              <a:t>have a short cycle (starting and stopping often),</a:t>
            </a:r>
            <a:r>
              <a:rPr lang="en-US" b="0" dirty="0"/>
              <a:t> which lowers SCOP and increases wear.</a:t>
            </a:r>
            <a:endParaRPr b="0" dirty="0"/>
          </a:p>
          <a:p>
            <a:pPr marL="180000" indent="-180000">
              <a:buFont typeface="Arial" panose="020B0604020202020204" pitchFamily="34" charset="0"/>
              <a:buChar char="•"/>
            </a:pPr>
            <a:r>
              <a:rPr lang="en-US" b="0" dirty="0"/>
              <a:t>You also pay for unused capacity and may need more complex controls.</a:t>
            </a:r>
            <a:endParaRPr b="0" dirty="0"/>
          </a:p>
        </p:txBody>
      </p:sp>
      <p:sp>
        <p:nvSpPr>
          <p:cNvPr id="249" name="Google Shape;249;p19"/>
          <p:cNvSpPr txBox="1"/>
          <p:nvPr/>
        </p:nvSpPr>
        <p:spPr>
          <a:xfrm>
            <a:off x="6208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03. Aim for the right size</a:t>
            </a:r>
            <a:endParaRPr/>
          </a:p>
          <a:p>
            <a:pPr marL="180000" indent="-180000">
              <a:buFont typeface="Arial" panose="020B0604020202020204" pitchFamily="34" charset="0"/>
              <a:buChar char="•"/>
            </a:pPr>
            <a:r>
              <a:rPr lang="en-US" b="0"/>
              <a:t>Match calculated heat loss and check output at the required outdoor and flow temperatures.</a:t>
            </a:r>
            <a:endParaRPr b="0"/>
          </a:p>
          <a:p>
            <a:pPr marL="180000" indent="-180000">
              <a:buFont typeface="Arial" panose="020B0604020202020204" pitchFamily="34" charset="0"/>
              <a:buChar char="•"/>
            </a:pPr>
            <a:r>
              <a:rPr lang="en-US" b="0"/>
              <a:t>Use suitable emitters and manufacturer performance data.</a:t>
            </a:r>
            <a:endParaRPr b="0"/>
          </a:p>
        </p:txBody>
      </p:sp>
      <p:sp>
        <p:nvSpPr>
          <p:cNvPr id="253" name="Google Shape;253;p19"/>
          <p:cNvSpPr txBox="1"/>
          <p:nvPr/>
        </p:nvSpPr>
        <p:spPr>
          <a:xfrm>
            <a:off x="9132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04. Example: 7.8 kW loss</a:t>
            </a:r>
            <a:endParaRPr/>
          </a:p>
          <a:p>
            <a:pPr marL="180000" indent="-180000">
              <a:buFont typeface="Arial" panose="020B0604020202020204" pitchFamily="34" charset="0"/>
              <a:buChar char="•"/>
            </a:pPr>
            <a:r>
              <a:rPr lang="en-US" b="0"/>
              <a:t>A 6 kW unit may need backup heat; a 12 kW unit may cycle and cost more.</a:t>
            </a:r>
            <a:endParaRPr b="0"/>
          </a:p>
          <a:p>
            <a:pPr marL="180000" indent="-180000">
              <a:buFont typeface="Arial" panose="020B0604020202020204" pitchFamily="34" charset="0"/>
              <a:buChar char="•"/>
            </a:pPr>
            <a:r>
              <a:rPr lang="en-US" b="0"/>
              <a:t>Choose a unit that delivers about 7.8 kW at the actual design conditions.</a:t>
            </a:r>
            <a:endParaRPr b="0"/>
          </a:p>
        </p:txBody>
      </p:sp>
      <p:grpSp>
        <p:nvGrpSpPr>
          <p:cNvPr id="2" name="Group 1">
            <a:extLst>
              <a:ext uri="{FF2B5EF4-FFF2-40B4-BE49-F238E27FC236}">
                <a16:creationId xmlns:a16="http://schemas.microsoft.com/office/drawing/2014/main" id="{7B81BF27-E9DA-54A0-A023-35FE8E0EE084}"/>
              </a:ext>
            </a:extLst>
          </p:cNvPr>
          <p:cNvGrpSpPr/>
          <p:nvPr/>
        </p:nvGrpSpPr>
        <p:grpSpPr>
          <a:xfrm>
            <a:off x="3039000" y="3968315"/>
            <a:ext cx="6114001" cy="239972"/>
            <a:chOff x="3121980" y="3968315"/>
            <a:chExt cx="6114001" cy="239972"/>
          </a:xfrm>
        </p:grpSpPr>
        <p:sp>
          <p:nvSpPr>
            <p:cNvPr id="3" name="Down Arrow 290">
              <a:extLst>
                <a:ext uri="{FF2B5EF4-FFF2-40B4-BE49-F238E27FC236}">
                  <a16:creationId xmlns:a16="http://schemas.microsoft.com/office/drawing/2014/main" id="{02623BFC-118C-C0F2-8747-81D34091433C}"/>
                </a:ext>
              </a:extLst>
            </p:cNvPr>
            <p:cNvSpPr/>
            <p:nvPr/>
          </p:nvSpPr>
          <p:spPr>
            <a:xfrm rot="16200000">
              <a:off x="3127994" y="3962301"/>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Down Arrow 291">
              <a:extLst>
                <a:ext uri="{FF2B5EF4-FFF2-40B4-BE49-F238E27FC236}">
                  <a16:creationId xmlns:a16="http://schemas.microsoft.com/office/drawing/2014/main" id="{51729C4F-B91B-71E6-808B-2FF38AA558BD}"/>
                </a:ext>
              </a:extLst>
            </p:cNvPr>
            <p:cNvSpPr/>
            <p:nvPr/>
          </p:nvSpPr>
          <p:spPr>
            <a:xfrm rot="16200000">
              <a:off x="6065995" y="3962302"/>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Down Arrow 292">
              <a:extLst>
                <a:ext uri="{FF2B5EF4-FFF2-40B4-BE49-F238E27FC236}">
                  <a16:creationId xmlns:a16="http://schemas.microsoft.com/office/drawing/2014/main" id="{EE086D76-34A4-3898-DB3B-5A4CD68A9418}"/>
                </a:ext>
              </a:extLst>
            </p:cNvPr>
            <p:cNvSpPr/>
            <p:nvPr/>
          </p:nvSpPr>
          <p:spPr>
            <a:xfrm rot="16200000">
              <a:off x="8989995" y="3962302"/>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72" name="Google Shape;572;p33"/>
          <p:cNvSpPr txBox="1"/>
          <p:nvPr/>
        </p:nvSpPr>
        <p:spPr>
          <a:xfrm>
            <a:off x="252000" y="972000"/>
            <a:ext cx="109728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a:solidFill>
                  <a:srgbClr val="F2522D"/>
                </a:solidFill>
                <a:latin typeface="Arial"/>
                <a:ea typeface="Arial"/>
                <a:cs typeface="Arial"/>
                <a:sym typeface="Arial"/>
              </a:rPr>
              <a:t>DHW sizing</a:t>
            </a:r>
            <a:endParaRPr/>
          </a:p>
        </p:txBody>
      </p:sp>
      <p:sp>
        <p:nvSpPr>
          <p:cNvPr id="237" name="Google Shape;237;p19"/>
          <p:cNvSpPr txBox="1"/>
          <p:nvPr/>
        </p:nvSpPr>
        <p:spPr>
          <a:xfrm>
            <a:off x="252000" y="1512000"/>
            <a:ext cx="11083200" cy="707886"/>
          </a:xfrm>
          <a:prstGeom prst="rect">
            <a:avLst/>
          </a:prstGeom>
          <a:noFill/>
          <a:ln>
            <a:noFill/>
          </a:ln>
        </p:spPr>
        <p:txBody>
          <a:bodyPr spcFirstLastPara="1" wrap="square" anchor="ctr" anchorCtr="0">
            <a:noAutofit/>
          </a:bodyPr>
          <a:lstStyle/>
          <a:p>
            <a:r>
              <a:rPr lang="en-US" sz="2000"/>
              <a:t>Size domestic hot water for the household’s real demand and the heat pump’s slower recovery—not simply for the biggest cylinder that fits.</a:t>
            </a:r>
            <a:endParaRPr sz="2000"/>
          </a:p>
        </p:txBody>
      </p:sp>
      <p:sp>
        <p:nvSpPr>
          <p:cNvPr id="241" name="Google Shape;241;p19"/>
          <p:cNvSpPr txBox="1"/>
          <p:nvPr/>
        </p:nvSpPr>
        <p:spPr>
          <a:xfrm>
            <a:off x="360000" y="2524125"/>
            <a:ext cx="2700000" cy="324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01. Assess demand</a:t>
            </a:r>
            <a:endParaRPr/>
          </a:p>
          <a:p>
            <a:pPr marL="180000" indent="-180000">
              <a:buFont typeface="Arial" panose="020B0604020202020204" pitchFamily="34" charset="0"/>
              <a:buChar char="•"/>
            </a:pPr>
            <a:r>
              <a:rPr lang="en-US" b="0"/>
              <a:t>Check occupants, bathrooms, showers, baths, simultaneous use and recovery time.</a:t>
            </a:r>
            <a:endParaRPr b="0"/>
          </a:p>
          <a:p>
            <a:pPr marL="180000" indent="-180000">
              <a:buFont typeface="Arial" panose="020B0604020202020204" pitchFamily="34" charset="0"/>
              <a:buChar char="•"/>
            </a:pPr>
            <a:r>
              <a:rPr lang="en-US" b="0"/>
              <a:t>Allow for lifestyle and future changes.</a:t>
            </a:r>
            <a:endParaRPr b="0"/>
          </a:p>
        </p:txBody>
      </p:sp>
      <p:sp>
        <p:nvSpPr>
          <p:cNvPr id="245" name="Google Shape;245;p19"/>
          <p:cNvSpPr txBox="1"/>
          <p:nvPr/>
        </p:nvSpPr>
        <p:spPr>
          <a:xfrm>
            <a:off x="3284000" y="2524125"/>
            <a:ext cx="2700000" cy="324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02. Use a sizing guide</a:t>
            </a:r>
            <a:endParaRPr/>
          </a:p>
          <a:p>
            <a:pPr marL="180000" indent="-180000">
              <a:buFont typeface="Arial" panose="020B0604020202020204" pitchFamily="34" charset="0"/>
              <a:buChar char="•"/>
            </a:pPr>
            <a:r>
              <a:rPr lang="en-US" b="0"/>
              <a:t>1–2 occupants: 120–180 L; 3–4: 180–250 L; 5+: 250–300+ L.</a:t>
            </a:r>
            <a:endParaRPr b="0"/>
          </a:p>
          <a:p>
            <a:pPr marL="180000" indent="-180000">
              <a:buFont typeface="Arial" panose="020B0604020202020204" pitchFamily="34" charset="0"/>
              <a:buChar char="•"/>
            </a:pPr>
            <a:r>
              <a:rPr lang="en-US" b="0"/>
              <a:t>Confirm the final size from calculated demand.</a:t>
            </a:r>
            <a:endParaRPr b="0"/>
          </a:p>
        </p:txBody>
      </p:sp>
      <p:sp>
        <p:nvSpPr>
          <p:cNvPr id="249" name="Google Shape;249;p19"/>
          <p:cNvSpPr txBox="1"/>
          <p:nvPr/>
        </p:nvSpPr>
        <p:spPr>
          <a:xfrm>
            <a:off x="6208000" y="2524125"/>
            <a:ext cx="2700000" cy="324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03. Select cylinder and controls</a:t>
            </a:r>
            <a:endParaRPr/>
          </a:p>
          <a:p>
            <a:pPr marL="180000" indent="-180000">
              <a:buFont typeface="Arial" panose="020B0604020202020204" pitchFamily="34" charset="0"/>
              <a:buChar char="•"/>
            </a:pPr>
            <a:r>
              <a:rPr lang="en-US" b="0"/>
              <a:t>Choose the correct volume, heat-pump coil, insulation and recovery.</a:t>
            </a:r>
            <a:endParaRPr b="0"/>
          </a:p>
          <a:p>
            <a:pPr marL="180000" indent="-180000">
              <a:buFont typeface="Arial" panose="020B0604020202020204" pitchFamily="34" charset="0"/>
              <a:buChar char="•"/>
            </a:pPr>
            <a:r>
              <a:rPr lang="en-US" b="0"/>
              <a:t>Include DHW priority, pasteurisation, TMVs and PV controls.</a:t>
            </a:r>
            <a:endParaRPr b="0"/>
          </a:p>
        </p:txBody>
      </p:sp>
      <p:sp>
        <p:nvSpPr>
          <p:cNvPr id="253" name="Google Shape;253;p19"/>
          <p:cNvSpPr txBox="1"/>
          <p:nvPr/>
        </p:nvSpPr>
        <p:spPr>
          <a:xfrm>
            <a:off x="9132000" y="2524125"/>
            <a:ext cx="2700000" cy="324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04. Family-of-four example</a:t>
            </a:r>
            <a:endParaRPr/>
          </a:p>
          <a:p>
            <a:pPr marL="180000" indent="-180000">
              <a:buFont typeface="Arial" panose="020B0604020202020204" pitchFamily="34" charset="0"/>
              <a:buChar char="•"/>
            </a:pPr>
            <a:r>
              <a:rPr lang="en-US" b="0"/>
              <a:t>Two bathrooms, two showers daily, occasional bath and 8 kW ASHP.</a:t>
            </a:r>
            <a:endParaRPr b="0"/>
          </a:p>
          <a:p>
            <a:pPr marL="180000" indent="-180000">
              <a:buFont typeface="Arial" panose="020B0604020202020204" pitchFamily="34" charset="0"/>
              <a:buChar char="•"/>
            </a:pPr>
            <a:r>
              <a:rPr lang="en-US" b="0"/>
              <a:t>Select 210 L with compatible coil, DHW priority, weekly pasteurisation and PV diversion.</a:t>
            </a:r>
            <a:endParaRPr b="0"/>
          </a:p>
        </p:txBody>
      </p:sp>
      <p:grpSp>
        <p:nvGrpSpPr>
          <p:cNvPr id="5" name="Group 4">
            <a:extLst>
              <a:ext uri="{FF2B5EF4-FFF2-40B4-BE49-F238E27FC236}">
                <a16:creationId xmlns:a16="http://schemas.microsoft.com/office/drawing/2014/main" id="{3A2B44F2-B13E-ED6F-9812-39C40B5C741D}"/>
              </a:ext>
            </a:extLst>
          </p:cNvPr>
          <p:cNvGrpSpPr/>
          <p:nvPr/>
        </p:nvGrpSpPr>
        <p:grpSpPr>
          <a:xfrm>
            <a:off x="3039000" y="3968315"/>
            <a:ext cx="6114001" cy="239972"/>
            <a:chOff x="3121980" y="3968315"/>
            <a:chExt cx="6114001" cy="239972"/>
          </a:xfrm>
        </p:grpSpPr>
        <p:sp>
          <p:nvSpPr>
            <p:cNvPr id="291" name="Down Arrow 290"/>
            <p:cNvSpPr/>
            <p:nvPr/>
          </p:nvSpPr>
          <p:spPr>
            <a:xfrm rot="16200000">
              <a:off x="3127994" y="3962301"/>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2" name="Down Arrow 291"/>
            <p:cNvSpPr/>
            <p:nvPr/>
          </p:nvSpPr>
          <p:spPr>
            <a:xfrm rot="16200000">
              <a:off x="6065995" y="3962302"/>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3" name="Down Arrow 292"/>
            <p:cNvSpPr/>
            <p:nvPr/>
          </p:nvSpPr>
          <p:spPr>
            <a:xfrm rot="16200000">
              <a:off x="8989995" y="3962302"/>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594" name="Google Shape;594;p34"/>
          <p:cNvSpPr txBox="1"/>
          <p:nvPr/>
        </p:nvSpPr>
        <p:spPr>
          <a:xfrm>
            <a:off x="252000" y="972000"/>
            <a:ext cx="109728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a:solidFill>
                  <a:srgbClr val="F2522D"/>
                </a:solidFill>
                <a:latin typeface="Arial"/>
                <a:ea typeface="Arial"/>
                <a:cs typeface="Arial"/>
                <a:sym typeface="Arial"/>
              </a:rPr>
              <a:t>Solar and hot-water requirements</a:t>
            </a:r>
            <a:endParaRPr/>
          </a:p>
        </p:txBody>
      </p:sp>
      <p:sp>
        <p:nvSpPr>
          <p:cNvPr id="237" name="Google Shape;237;p19"/>
          <p:cNvSpPr txBox="1"/>
          <p:nvPr/>
        </p:nvSpPr>
        <p:spPr>
          <a:xfrm>
            <a:off x="252000" y="1512000"/>
            <a:ext cx="11083200" cy="707886"/>
          </a:xfrm>
          <a:prstGeom prst="rect">
            <a:avLst/>
          </a:prstGeom>
          <a:noFill/>
          <a:ln>
            <a:noFill/>
          </a:ln>
        </p:spPr>
        <p:txBody>
          <a:bodyPr spcFirstLastPara="1" wrap="square" anchor="ctr" anchorCtr="0">
            <a:noAutofit/>
          </a:bodyPr>
          <a:lstStyle/>
          <a:p>
            <a:r>
              <a:rPr lang="en-US" sz="2000"/>
              <a:t>Solar can reduce imported energy and support hot water, but it must not replace correct heat-loss or DHW sizing.</a:t>
            </a:r>
            <a:endParaRPr sz="2000"/>
          </a:p>
        </p:txBody>
      </p:sp>
      <p:sp>
        <p:nvSpPr>
          <p:cNvPr id="241" name="Google Shape;241;p19"/>
          <p:cNvSpPr txBox="1"/>
          <p:nvPr/>
        </p:nvSpPr>
        <p:spPr>
          <a:xfrm>
            <a:off x="360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dirty="0"/>
              <a:t>01. Coordinate the system</a:t>
            </a:r>
            <a:endParaRPr dirty="0"/>
          </a:p>
          <a:p>
            <a:pPr marL="180000" indent="-180000">
              <a:buFont typeface="Arial" panose="020B0604020202020204" pitchFamily="34" charset="0"/>
              <a:buChar char="•"/>
            </a:pPr>
            <a:r>
              <a:rPr lang="en-US" b="0" dirty="0" err="1"/>
              <a:t>Prioritise</a:t>
            </a:r>
            <a:r>
              <a:rPr lang="en-US" b="0" dirty="0"/>
              <a:t> comfort and safe DHW, then use solar and </a:t>
            </a:r>
            <a:r>
              <a:rPr lang="en-US" b="0" dirty="0" err="1"/>
              <a:t>minimise</a:t>
            </a:r>
            <a:r>
              <a:rPr lang="en-US" b="0" dirty="0"/>
              <a:t> grid electricity.</a:t>
            </a:r>
            <a:endParaRPr b="0" dirty="0"/>
          </a:p>
          <a:p>
            <a:pPr marL="180000" indent="-180000">
              <a:buFont typeface="Arial" panose="020B0604020202020204" pitchFamily="34" charset="0"/>
              <a:buChar char="•"/>
            </a:pPr>
            <a:r>
              <a:rPr lang="en-US" b="0" dirty="0"/>
              <a:t>Check roof, structure, cylinder, controls and maintenance access.</a:t>
            </a:r>
            <a:endParaRPr b="0" dirty="0"/>
          </a:p>
        </p:txBody>
      </p:sp>
      <p:sp>
        <p:nvSpPr>
          <p:cNvPr id="245" name="Google Shape;245;p19"/>
          <p:cNvSpPr txBox="1"/>
          <p:nvPr/>
        </p:nvSpPr>
        <p:spPr>
          <a:xfrm>
            <a:off x="3284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02. Solar PV</a:t>
            </a:r>
            <a:endParaRPr/>
          </a:p>
          <a:p>
            <a:pPr marL="180000" indent="-180000">
              <a:buFont typeface="Arial" panose="020B0604020202020204" pitchFamily="34" charset="0"/>
              <a:buChar char="•"/>
            </a:pPr>
            <a:r>
              <a:rPr lang="en-US" b="0"/>
              <a:t>Use daylight electricity for the heat pump, hot water or battery charging.</a:t>
            </a:r>
            <a:endParaRPr b="0"/>
          </a:p>
          <a:p>
            <a:pPr marL="180000" indent="-180000">
              <a:buFont typeface="Arial" panose="020B0604020202020204" pitchFamily="34" charset="0"/>
              <a:buChar char="•"/>
            </a:pPr>
            <a:r>
              <a:rPr lang="en-US" b="0"/>
              <a:t>Check orientation, shade, roof area, structure, cables, inverter, EV and battery plans.</a:t>
            </a:r>
            <a:endParaRPr b="0"/>
          </a:p>
        </p:txBody>
      </p:sp>
      <p:sp>
        <p:nvSpPr>
          <p:cNvPr id="249" name="Google Shape;249;p19"/>
          <p:cNvSpPr txBox="1"/>
          <p:nvPr/>
        </p:nvSpPr>
        <p:spPr>
          <a:xfrm>
            <a:off x="6208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03. Solar thermal</a:t>
            </a:r>
            <a:endParaRPr/>
          </a:p>
          <a:p>
            <a:pPr marL="180000" indent="-180000">
              <a:buFont typeface="Arial" panose="020B0604020202020204" pitchFamily="34" charset="0"/>
              <a:buChar char="•"/>
            </a:pPr>
            <a:r>
              <a:rPr lang="en-US" b="0"/>
              <a:t>Use a compatible twin-coil cylinder, collector, glycol circuit, vessel, pump and controller.</a:t>
            </a:r>
            <a:endParaRPr b="0"/>
          </a:p>
          <a:p>
            <a:pPr marL="180000" indent="-180000">
              <a:buFont typeface="Arial" panose="020B0604020202020204" pitchFamily="34" charset="0"/>
              <a:buChar char="•"/>
            </a:pPr>
            <a:r>
              <a:rPr lang="en-US" b="0"/>
              <a:t>Plan stagnation protection and safe maintenance access.</a:t>
            </a:r>
            <a:endParaRPr b="0"/>
          </a:p>
        </p:txBody>
      </p:sp>
      <p:sp>
        <p:nvSpPr>
          <p:cNvPr id="253" name="Google Shape;253;p19"/>
          <p:cNvSpPr txBox="1"/>
          <p:nvPr/>
        </p:nvSpPr>
        <p:spPr>
          <a:xfrm>
            <a:off x="9132000" y="2524125"/>
            <a:ext cx="2700000" cy="3060000"/>
          </a:xfrm>
          <a:prstGeom prst="rect">
            <a:avLst/>
          </a:prstGeom>
          <a:ln>
            <a:solidFill>
              <a:schemeClr val="bg2">
                <a:lumMod val="50000"/>
                <a:lumOff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72000" tIns="36000" rIns="72000" bIns="0" anchor="t" anchorCtr="0">
            <a:noAutofit/>
          </a:bodyPr>
          <a:lstStyle>
            <a:defPPr marR="0" lvl="0" algn="l" rtl="0">
              <a:lnSpc>
                <a:spcPct val="100000"/>
              </a:lnSpc>
              <a:spcBef>
                <a:spcPts val="0"/>
              </a:spcBef>
              <a:spcAft>
                <a:spcPts val="0"/>
              </a:spcAft>
              <a:defRPr/>
            </a:defPPr>
            <a:lvl1pPr marL="0" indent="0">
              <a:spcAft>
                <a:spcPts val="300"/>
              </a:spcAft>
              <a:buNone/>
              <a:defRPr sz="1800" b="1">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a:t>04. Worked example</a:t>
            </a:r>
            <a:endParaRPr/>
          </a:p>
          <a:p>
            <a:pPr marL="180000" indent="-180000">
              <a:buFont typeface="Arial" panose="020B0604020202020204" pitchFamily="34" charset="0"/>
              <a:buChar char="•"/>
            </a:pPr>
            <a:r>
              <a:rPr lang="en-US" b="0"/>
              <a:t>8 kW ASHP; 210 L cylinder; 4.5 kWp PV; 5 kWh battery; four occupants.</a:t>
            </a:r>
            <a:endParaRPr b="0"/>
          </a:p>
          <a:p>
            <a:pPr marL="180000" indent="-180000">
              <a:buFont typeface="Arial" panose="020B0604020202020204" pitchFamily="34" charset="0"/>
              <a:buChar char="•"/>
            </a:pPr>
            <a:r>
              <a:rPr lang="en-US" b="0"/>
              <a:t>20 kWh solar − 8 kWh loads = 12 kWh for DHW, battery or export; winter heat loss is unchanged.</a:t>
            </a:r>
            <a:endParaRPr b="0"/>
          </a:p>
        </p:txBody>
      </p:sp>
      <p:grpSp>
        <p:nvGrpSpPr>
          <p:cNvPr id="5" name="Group 4">
            <a:extLst>
              <a:ext uri="{FF2B5EF4-FFF2-40B4-BE49-F238E27FC236}">
                <a16:creationId xmlns:a16="http://schemas.microsoft.com/office/drawing/2014/main" id="{3A2B44F2-B13E-ED6F-9812-39C40B5C741D}"/>
              </a:ext>
            </a:extLst>
          </p:cNvPr>
          <p:cNvGrpSpPr/>
          <p:nvPr/>
        </p:nvGrpSpPr>
        <p:grpSpPr>
          <a:xfrm>
            <a:off x="3039000" y="3968315"/>
            <a:ext cx="6114001" cy="239972"/>
            <a:chOff x="3121980" y="3968315"/>
            <a:chExt cx="6114001" cy="239972"/>
          </a:xfrm>
        </p:grpSpPr>
        <p:sp>
          <p:nvSpPr>
            <p:cNvPr id="291" name="Down Arrow 290"/>
            <p:cNvSpPr/>
            <p:nvPr/>
          </p:nvSpPr>
          <p:spPr>
            <a:xfrm rot="16200000">
              <a:off x="3127994" y="3962301"/>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2" name="Down Arrow 291"/>
            <p:cNvSpPr/>
            <p:nvPr/>
          </p:nvSpPr>
          <p:spPr>
            <a:xfrm rot="16200000">
              <a:off x="6065995" y="3962302"/>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3" name="Down Arrow 292"/>
            <p:cNvSpPr/>
            <p:nvPr/>
          </p:nvSpPr>
          <p:spPr>
            <a:xfrm rot="16200000">
              <a:off x="8989995" y="3962302"/>
              <a:ext cx="239971" cy="252000"/>
            </a:xfrm>
            <a:prstGeom prst="downArrow">
              <a:avLst/>
            </a:prstGeom>
            <a:solidFill>
              <a:srgbClr val="FFFFFF"/>
            </a:solidFill>
            <a:ln w="12700">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9" name="Google Shape;619;p35"/>
          <p:cNvSpPr txBox="1"/>
          <p:nvPr/>
        </p:nvSpPr>
        <p:spPr>
          <a:xfrm>
            <a:off x="252000" y="972000"/>
            <a:ext cx="109728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dirty="0">
                <a:solidFill>
                  <a:srgbClr val="F2522D"/>
                </a:solidFill>
                <a:latin typeface="Arial"/>
                <a:ea typeface="Arial"/>
                <a:cs typeface="Arial"/>
                <a:sym typeface="Arial"/>
              </a:rPr>
              <a:t>Pipe sizing 1</a:t>
            </a:r>
            <a:endParaRPr dirty="0"/>
          </a:p>
        </p:txBody>
      </p:sp>
      <p:sp>
        <p:nvSpPr>
          <p:cNvPr id="620" name="Pipe sizing panel 1"/>
          <p:cNvSpPr txBox="1"/>
          <p:nvPr/>
        </p:nvSpPr>
        <p:spPr>
          <a:xfrm>
            <a:off x="252000" y="1656000"/>
            <a:ext cx="5760000" cy="4320000"/>
          </a:xfrm>
          <a:prstGeom prst="rect">
            <a:avLst/>
          </a:prstGeom>
          <a:solidFill>
            <a:srgbClr val="000000">
              <a:alpha val="0"/>
            </a:srgbClr>
          </a:solidFill>
          <a:ln w="25400">
            <a:solidFill>
              <a:schemeClr val="bg2">
                <a:lumMod val="50000"/>
                <a:lumOff val="50000"/>
              </a:schemeClr>
            </a:solidFill>
          </a:ln>
        </p:spPr>
        <p:txBody>
          <a:bodyPr spcFirstLastPara="1" wrap="square" lIns="72000" tIns="36000" rIns="72000" bIns="36000" anchor="t" anchorCtr="0">
            <a:noAutofit/>
          </a:bodyPr>
          <a:lstStyle/>
          <a:p>
            <a:pPr marL="0" lvl="0" indent="0" algn="l" rtl="0">
              <a:spcBef>
                <a:spcPts val="0"/>
              </a:spcBef>
              <a:spcAft>
                <a:spcPts val="0"/>
              </a:spcAft>
              <a:buNone/>
            </a:pPr>
            <a:r>
              <a:rPr lang="en-GB" sz="1800" b="1">
                <a:solidFill>
                  <a:srgbClr val="F2522D"/>
                </a:solidFill>
                <a:latin typeface="Arial"/>
                <a:ea typeface="Arial"/>
                <a:cs typeface="Arial"/>
                <a:sym typeface="Arial"/>
              </a:rPr>
              <a:t>01. Calculate the pipe size</a:t>
            </a:r>
          </a:p>
          <a:p>
            <a:pPr marL="0" lvl="0" indent="0" algn="l" rtl="0">
              <a:spcBef>
                <a:spcPts val="900"/>
              </a:spcBef>
              <a:spcAft>
                <a:spcPts val="0"/>
              </a:spcAft>
              <a:buNone/>
            </a:pPr>
            <a:r>
              <a:rPr lang="en-GB" sz="1800" b="1">
                <a:solidFill>
                  <a:schemeClr val="tx1"/>
                </a:solidFill>
                <a:latin typeface="Arial"/>
                <a:ea typeface="Arial"/>
                <a:cs typeface="Arial"/>
                <a:sym typeface="Arial"/>
              </a:rPr>
              <a:t>Start with the system</a:t>
            </a:r>
          </a:p>
          <a:p>
            <a:pPr marL="0" lvl="0" indent="0" algn="l" rtl="0">
              <a:spcBef>
                <a:spcPts val="300"/>
              </a:spcBef>
              <a:spcAft>
                <a:spcPts val="0"/>
              </a:spcAft>
              <a:buNone/>
            </a:pPr>
            <a:r>
              <a:rPr lang="en-GB" sz="1800">
                <a:solidFill>
                  <a:schemeClr val="tx1"/>
                </a:solidFill>
                <a:latin typeface="Arial"/>
                <a:ea typeface="Arial"/>
                <a:cs typeface="Arial"/>
                <a:sym typeface="Arial"/>
              </a:rPr>
              <a:t>Use the design heat output, required flow rate and flow/return temperature difference (ΔT).</a:t>
            </a:r>
          </a:p>
          <a:p>
            <a:pPr marL="0" lvl="0" indent="0" algn="l" rtl="0">
              <a:spcBef>
                <a:spcPts val="750"/>
              </a:spcBef>
              <a:spcAft>
                <a:spcPts val="0"/>
              </a:spcAft>
              <a:buNone/>
            </a:pPr>
            <a:r>
              <a:rPr lang="en-GB" sz="1800" b="1">
                <a:solidFill>
                  <a:schemeClr val="tx1"/>
                </a:solidFill>
                <a:latin typeface="Arial"/>
                <a:ea typeface="Arial"/>
                <a:cs typeface="Arial"/>
                <a:sym typeface="Arial"/>
              </a:rPr>
              <a:t>Check the whole circuit</a:t>
            </a:r>
          </a:p>
          <a:p>
            <a:pPr marL="0" lvl="0" indent="0" algn="l" rtl="0">
              <a:spcBef>
                <a:spcPts val="300"/>
              </a:spcBef>
              <a:spcAft>
                <a:spcPts val="0"/>
              </a:spcAft>
              <a:buNone/>
            </a:pPr>
            <a:r>
              <a:rPr lang="en-GB" sz="1800">
                <a:solidFill>
                  <a:schemeClr val="tx1"/>
                </a:solidFill>
                <a:latin typeface="Arial"/>
                <a:ea typeface="Arial"/>
                <a:cs typeface="Arial"/>
                <a:sym typeface="Arial"/>
              </a:rPr>
              <a:t>Use the actual internal diameter, total pipe length and every bend, tee, valve, filter, manifold and heat exchanger.</a:t>
            </a:r>
          </a:p>
          <a:p>
            <a:pPr marL="0" lvl="0" indent="0" algn="l" rtl="0">
              <a:spcBef>
                <a:spcPts val="750"/>
              </a:spcBef>
              <a:spcAft>
                <a:spcPts val="0"/>
              </a:spcAft>
              <a:buNone/>
            </a:pPr>
            <a:r>
              <a:rPr lang="en-GB" sz="1800" b="1">
                <a:solidFill>
                  <a:schemeClr val="tx1"/>
                </a:solidFill>
                <a:latin typeface="Arial"/>
                <a:ea typeface="Arial"/>
                <a:cs typeface="Arial"/>
                <a:sym typeface="Arial"/>
              </a:rPr>
              <a:t>Confirm performance</a:t>
            </a:r>
          </a:p>
          <a:p>
            <a:pPr marL="0" lvl="0" indent="0" algn="l" rtl="0">
              <a:spcBef>
                <a:spcPts val="300"/>
              </a:spcBef>
              <a:spcAft>
                <a:spcPts val="0"/>
              </a:spcAft>
              <a:buNone/>
            </a:pPr>
            <a:r>
              <a:rPr lang="en-GB" sz="1800">
                <a:solidFill>
                  <a:schemeClr val="tx1"/>
                </a:solidFill>
                <a:latin typeface="Arial"/>
                <a:ea typeface="Arial"/>
                <a:cs typeface="Arial"/>
                <a:sym typeface="Arial"/>
              </a:rPr>
              <a:t>Check water velocity, pressure loss, pump performance and manufacturer requirements.</a:t>
            </a:r>
          </a:p>
        </p:txBody>
      </p:sp>
      <p:sp>
        <p:nvSpPr>
          <p:cNvPr id="621" name="Pipe sizing panel 2"/>
          <p:cNvSpPr txBox="1"/>
          <p:nvPr/>
        </p:nvSpPr>
        <p:spPr>
          <a:xfrm>
            <a:off x="6180002" y="1656000"/>
            <a:ext cx="5760000" cy="4320000"/>
          </a:xfrm>
          <a:prstGeom prst="rect">
            <a:avLst/>
          </a:prstGeom>
          <a:solidFill>
            <a:schemeClr val="tx2">
              <a:lumMod val="20000"/>
              <a:lumOff val="80000"/>
              <a:alpha val="37000"/>
            </a:schemeClr>
          </a:solidFill>
          <a:ln w="25400">
            <a:solidFill>
              <a:schemeClr val="bg2">
                <a:lumMod val="50000"/>
                <a:lumOff val="50000"/>
              </a:schemeClr>
            </a:solidFill>
          </a:ln>
        </p:spPr>
        <p:txBody>
          <a:bodyPr spcFirstLastPara="1" wrap="square" lIns="72000" tIns="36000" rIns="72000" bIns="36000" anchor="t" anchorCtr="0">
            <a:noAutofit/>
          </a:bodyPr>
          <a:lstStyle/>
          <a:p>
            <a:pPr marL="0" lvl="0" indent="0" algn="l" rtl="0">
              <a:spcBef>
                <a:spcPts val="0"/>
              </a:spcBef>
              <a:spcAft>
                <a:spcPts val="0"/>
              </a:spcAft>
              <a:buNone/>
            </a:pPr>
            <a:r>
              <a:rPr lang="en-US" sz="1800" b="1">
                <a:solidFill>
                  <a:srgbClr val="F2522D"/>
                </a:solidFill>
                <a:latin typeface="Arial"/>
                <a:ea typeface="Arial"/>
                <a:cs typeface="Arial"/>
                <a:sym typeface="Arial"/>
              </a:rPr>
              <a:t>02. Apply guidance and adjust</a:t>
            </a:r>
            <a:endParaRPr sz="1800" b="1">
              <a:solidFill>
                <a:srgbClr val="F2522D"/>
              </a:solidFill>
              <a:latin typeface="Arial"/>
              <a:ea typeface="Arial"/>
              <a:cs typeface="Arial"/>
              <a:sym typeface="Arial"/>
            </a:endParaRPr>
          </a:p>
          <a:p>
            <a:pPr marL="0" lvl="0" indent="0" algn="l" rtl="0">
              <a:spcBef>
                <a:spcPts val="900"/>
              </a:spcBef>
              <a:spcAft>
                <a:spcPts val="0"/>
              </a:spcAft>
              <a:buNone/>
            </a:pPr>
            <a:r>
              <a:rPr lang="en-US" sz="1800" b="1">
                <a:solidFill>
                  <a:schemeClr val="tx1"/>
                </a:solidFill>
                <a:latin typeface="Arial"/>
                <a:ea typeface="Arial"/>
                <a:cs typeface="Arial"/>
                <a:sym typeface="Arial"/>
              </a:rPr>
              <a:t>Use recognised guidance</a:t>
            </a:r>
            <a:endParaRPr sz="1800" b="1">
              <a:solidFill>
                <a:schemeClr val="tx1"/>
              </a:solidFill>
              <a:latin typeface="Arial"/>
              <a:ea typeface="Arial"/>
              <a:cs typeface="Arial"/>
              <a:sym typeface="Arial"/>
            </a:endParaRPr>
          </a:p>
          <a:p>
            <a:pPr marL="0" lvl="0" indent="0" algn="l" rtl="0">
              <a:spcBef>
                <a:spcPts val="300"/>
              </a:spcBef>
              <a:spcAft>
                <a:spcPts val="0"/>
              </a:spcAft>
              <a:buNone/>
            </a:pPr>
            <a:r>
              <a:rPr lang="en-US" sz="1800">
                <a:solidFill>
                  <a:schemeClr val="tx1"/>
                </a:solidFill>
                <a:latin typeface="Arial"/>
                <a:ea typeface="Arial"/>
                <a:cs typeface="Arial"/>
                <a:sym typeface="Arial"/>
              </a:rPr>
              <a:t>Follow BS EN 12828, the CIBSE Domestic Heating Design Guide, manufacturer hydraulic guidance and MCS MIS 3005-D.</a:t>
            </a:r>
            <a:endParaRPr sz="1800">
              <a:solidFill>
                <a:schemeClr val="tx1"/>
              </a:solidFill>
              <a:latin typeface="Arial"/>
              <a:ea typeface="Arial"/>
              <a:cs typeface="Arial"/>
              <a:sym typeface="Arial"/>
            </a:endParaRPr>
          </a:p>
          <a:p>
            <a:pPr marL="0" lvl="0" indent="0" algn="l" rtl="0">
              <a:spcBef>
                <a:spcPts val="750"/>
              </a:spcBef>
              <a:spcAft>
                <a:spcPts val="0"/>
              </a:spcAft>
              <a:buNone/>
            </a:pPr>
            <a:r>
              <a:rPr lang="en-GB" sz="1800" b="1">
                <a:solidFill>
                  <a:schemeClr val="tx1"/>
                </a:solidFill>
                <a:latin typeface="Arial"/>
                <a:ea typeface="Arial"/>
                <a:cs typeface="Arial"/>
                <a:sym typeface="Arial"/>
              </a:rPr>
              <a:t>Allow for glycol</a:t>
            </a:r>
          </a:p>
          <a:p>
            <a:pPr marL="0" lvl="0" indent="0" algn="l" rtl="0">
              <a:spcBef>
                <a:spcPts val="300"/>
              </a:spcBef>
              <a:spcAft>
                <a:spcPts val="0"/>
              </a:spcAft>
              <a:buNone/>
            </a:pPr>
            <a:r>
              <a:rPr lang="en-GB" sz="1800">
                <a:solidFill>
                  <a:schemeClr val="tx1"/>
                </a:solidFill>
                <a:latin typeface="Arial"/>
                <a:ea typeface="Arial"/>
                <a:cs typeface="Arial"/>
                <a:sym typeface="Arial"/>
              </a:rPr>
              <a:t>Glycol is more viscous than water, so resistance increases. Use manufacturer tables or software; larger pipes or a higher pump duty may be needed.</a:t>
            </a:r>
          </a:p>
          <a:p>
            <a:pPr marL="0" lvl="0" indent="0" algn="l" rtl="0">
              <a:spcBef>
                <a:spcPts val="750"/>
              </a:spcBef>
              <a:spcAft>
                <a:spcPts val="0"/>
              </a:spcAft>
              <a:buNone/>
            </a:pPr>
            <a:r>
              <a:rPr lang="en-US" sz="1800" b="1">
                <a:solidFill>
                  <a:schemeClr val="tx1"/>
                </a:solidFill>
                <a:latin typeface="Arial"/>
                <a:ea typeface="Arial"/>
                <a:cs typeface="Arial"/>
                <a:sym typeface="Arial"/>
              </a:rPr>
              <a:t>Remember</a:t>
            </a:r>
            <a:endParaRPr sz="1800" b="1">
              <a:solidFill>
                <a:schemeClr val="tx1"/>
              </a:solidFill>
              <a:latin typeface="Arial"/>
              <a:ea typeface="Arial"/>
              <a:cs typeface="Arial"/>
              <a:sym typeface="Arial"/>
            </a:endParaRPr>
          </a:p>
          <a:p>
            <a:pPr marL="0" lvl="0" indent="0" algn="l" rtl="0">
              <a:spcBef>
                <a:spcPts val="300"/>
              </a:spcBef>
              <a:spcAft>
                <a:spcPts val="0"/>
              </a:spcAft>
              <a:buNone/>
            </a:pPr>
            <a:r>
              <a:rPr lang="en-US" sz="1800">
                <a:solidFill>
                  <a:schemeClr val="tx1"/>
                </a:solidFill>
                <a:latin typeface="Arial"/>
                <a:ea typeface="Arial"/>
                <a:cs typeface="Arial"/>
                <a:sym typeface="Arial"/>
              </a:rPr>
              <a:t>BS EN 806 covers domestic hot and cold potable water, not the main design of sealed heating circuits.</a:t>
            </a:r>
            <a:endParaRPr sz="1800">
              <a:solidFill>
                <a:schemeClr val="tx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7" name="Google Shape;637;p36"/>
          <p:cNvSpPr txBox="1"/>
          <p:nvPr/>
        </p:nvSpPr>
        <p:spPr>
          <a:xfrm>
            <a:off x="252000" y="972000"/>
            <a:ext cx="109728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dirty="0">
                <a:solidFill>
                  <a:srgbClr val="F2522D"/>
                </a:solidFill>
                <a:latin typeface="Arial"/>
                <a:ea typeface="Arial"/>
                <a:cs typeface="Arial"/>
                <a:sym typeface="Arial"/>
              </a:rPr>
              <a:t>Pipe sizing 2</a:t>
            </a:r>
            <a:endParaRPr dirty="0"/>
          </a:p>
        </p:txBody>
      </p:sp>
      <p:sp>
        <p:nvSpPr>
          <p:cNvPr id="641" name="Google Shape;641;p36"/>
          <p:cNvSpPr txBox="1"/>
          <p:nvPr/>
        </p:nvSpPr>
        <p:spPr>
          <a:xfrm>
            <a:off x="252000" y="1584000"/>
            <a:ext cx="3780000" cy="4464000"/>
          </a:xfrm>
          <a:prstGeom prst="rect">
            <a:avLst/>
          </a:prstGeom>
          <a:solidFill>
            <a:srgbClr val="000000">
              <a:alpha val="0"/>
            </a:srgbClr>
          </a:solidFill>
          <a:ln w="25400">
            <a:solidFill>
              <a:schemeClr val="tx1"/>
            </a:solidFill>
          </a:ln>
        </p:spPr>
        <p:txBody>
          <a:bodyPr spcFirstLastPara="1" wrap="square" lIns="72000" tIns="36000" rIns="72000" bIns="36000" anchor="t" anchorCtr="0">
            <a:noAutofit/>
          </a:bodyPr>
          <a:lstStyle/>
          <a:p>
            <a:pPr marL="0" lvl="0" indent="0" algn="l" rtl="0">
              <a:spcBef>
                <a:spcPts val="0"/>
              </a:spcBef>
              <a:spcAft>
                <a:spcPts val="0"/>
              </a:spcAft>
              <a:buNone/>
            </a:pPr>
            <a:r>
              <a:rPr lang="en-US" sz="1800" b="1" dirty="0">
                <a:solidFill>
                  <a:srgbClr val="F2522D"/>
                </a:solidFill>
                <a:latin typeface="+mn-lt"/>
                <a:ea typeface="Arial"/>
                <a:cs typeface="Arial"/>
                <a:sym typeface="Arial"/>
              </a:rPr>
              <a:t>01. Worked example</a:t>
            </a:r>
            <a:endParaRPr sz="1800" b="1" dirty="0">
              <a:solidFill>
                <a:srgbClr val="F2522D"/>
              </a:solidFill>
              <a:latin typeface="+mn-lt"/>
              <a:ea typeface="Arial"/>
              <a:cs typeface="Arial"/>
              <a:sym typeface="Arial"/>
            </a:endParaRPr>
          </a:p>
          <a:p>
            <a:pPr marL="0" lvl="0" indent="0" algn="l" rtl="0">
              <a:spcBef>
                <a:spcPts val="600"/>
              </a:spcBef>
              <a:spcAft>
                <a:spcPts val="0"/>
              </a:spcAft>
              <a:buNone/>
            </a:pPr>
            <a:r>
              <a:rPr lang="en-US" sz="1800" b="1" dirty="0">
                <a:solidFill>
                  <a:srgbClr val="1D1730"/>
                </a:solidFill>
                <a:latin typeface="+mn-lt"/>
                <a:ea typeface="Arial"/>
                <a:cs typeface="Arial"/>
                <a:sym typeface="Arial"/>
              </a:rPr>
              <a:t>Example data</a:t>
            </a:r>
            <a:endParaRPr lang="en-US" sz="1800" b="1" dirty="0">
              <a:solidFill>
                <a:srgbClr val="1D1730"/>
              </a:solidFill>
              <a:latin typeface="+mn-lt"/>
            </a:endParaRPr>
          </a:p>
          <a:p>
            <a:pPr marL="285750" lvl="0" indent="-285750" algn="l" rtl="0">
              <a:spcBef>
                <a:spcPts val="600"/>
              </a:spcBef>
              <a:spcAft>
                <a:spcPts val="0"/>
              </a:spcAft>
              <a:buFont typeface="Arial" panose="020B0604020202020204" pitchFamily="34" charset="0"/>
              <a:buChar char="•"/>
            </a:pPr>
            <a:r>
              <a:rPr lang="en-US" sz="1800" dirty="0">
                <a:solidFill>
                  <a:srgbClr val="4B5563"/>
                </a:solidFill>
                <a:latin typeface="+mn-lt"/>
                <a:ea typeface="Arial"/>
                <a:cs typeface="Arial"/>
                <a:sym typeface="Arial"/>
              </a:rPr>
              <a:t>Design heat load: </a:t>
            </a:r>
            <a:r>
              <a:rPr lang="en-US" sz="1800" b="1" dirty="0">
                <a:solidFill>
                  <a:srgbClr val="1D1730"/>
                </a:solidFill>
                <a:latin typeface="+mn-lt"/>
                <a:ea typeface="Arial"/>
                <a:cs typeface="Arial"/>
                <a:sym typeface="Arial"/>
              </a:rPr>
              <a:t>8 kW</a:t>
            </a:r>
            <a:endParaRPr lang="en-US" sz="1800" b="1" dirty="0">
              <a:solidFill>
                <a:srgbClr val="4B5563"/>
              </a:solidFill>
              <a:latin typeface="+mn-lt"/>
            </a:endParaRPr>
          </a:p>
          <a:p>
            <a:pPr marL="285750" lvl="0" indent="-285750" algn="l" rtl="0">
              <a:spcBef>
                <a:spcPts val="600"/>
              </a:spcBef>
              <a:spcAft>
                <a:spcPts val="0"/>
              </a:spcAft>
              <a:buFont typeface="Arial" panose="020B0604020202020204" pitchFamily="34" charset="0"/>
              <a:buChar char="•"/>
            </a:pPr>
            <a:r>
              <a:rPr lang="en-US" sz="1800" dirty="0">
                <a:solidFill>
                  <a:srgbClr val="4B5563"/>
                </a:solidFill>
                <a:latin typeface="+mn-lt"/>
                <a:ea typeface="Arial"/>
                <a:cs typeface="Arial"/>
                <a:sym typeface="Arial"/>
              </a:rPr>
              <a:t>Flow temperature: </a:t>
            </a:r>
            <a:r>
              <a:rPr lang="en-US" sz="1800" b="1" dirty="0">
                <a:solidFill>
                  <a:srgbClr val="1D1730"/>
                </a:solidFill>
                <a:latin typeface="+mn-lt"/>
                <a:ea typeface="Arial"/>
                <a:cs typeface="Arial"/>
                <a:sym typeface="Arial"/>
              </a:rPr>
              <a:t>45°C</a:t>
            </a:r>
            <a:endParaRPr lang="en-US" sz="1800" b="1" dirty="0">
              <a:solidFill>
                <a:srgbClr val="4B5563"/>
              </a:solidFill>
              <a:latin typeface="+mn-lt"/>
            </a:endParaRPr>
          </a:p>
          <a:p>
            <a:pPr marL="285750" lvl="0" indent="-285750" algn="l" rtl="0">
              <a:spcBef>
                <a:spcPts val="600"/>
              </a:spcBef>
              <a:spcAft>
                <a:spcPts val="0"/>
              </a:spcAft>
              <a:buFont typeface="Arial" panose="020B0604020202020204" pitchFamily="34" charset="0"/>
              <a:buChar char="•"/>
            </a:pPr>
            <a:r>
              <a:rPr lang="en-US" sz="1800" dirty="0">
                <a:solidFill>
                  <a:srgbClr val="4B5563"/>
                </a:solidFill>
                <a:latin typeface="+mn-lt"/>
                <a:ea typeface="Arial"/>
                <a:cs typeface="Arial"/>
                <a:sym typeface="Arial"/>
              </a:rPr>
              <a:t>Return temperature: </a:t>
            </a:r>
            <a:r>
              <a:rPr lang="en-US" sz="1800" b="1" dirty="0">
                <a:solidFill>
                  <a:srgbClr val="1D1730"/>
                </a:solidFill>
                <a:latin typeface="+mn-lt"/>
                <a:ea typeface="Arial"/>
                <a:cs typeface="Arial"/>
                <a:sym typeface="Arial"/>
              </a:rPr>
              <a:t>40°C</a:t>
            </a:r>
            <a:endParaRPr lang="en-US" sz="1800" b="1" dirty="0">
              <a:solidFill>
                <a:srgbClr val="4B5563"/>
              </a:solidFill>
              <a:latin typeface="+mn-lt"/>
            </a:endParaRPr>
          </a:p>
          <a:p>
            <a:pPr marL="285750" lvl="0" indent="-285750" algn="l" rtl="0">
              <a:spcBef>
                <a:spcPts val="600"/>
              </a:spcBef>
              <a:spcAft>
                <a:spcPts val="0"/>
              </a:spcAft>
              <a:buFont typeface="Arial" panose="020B0604020202020204" pitchFamily="34" charset="0"/>
              <a:buChar char="•"/>
            </a:pPr>
            <a:r>
              <a:rPr lang="en-US" sz="1800" dirty="0">
                <a:solidFill>
                  <a:srgbClr val="4B5563"/>
                </a:solidFill>
                <a:latin typeface="+mn-lt"/>
                <a:ea typeface="Arial"/>
                <a:cs typeface="Arial"/>
                <a:sym typeface="Arial"/>
              </a:rPr>
              <a:t>ΔT: </a:t>
            </a:r>
            <a:r>
              <a:rPr lang="en-US" sz="1800" b="1" dirty="0">
                <a:solidFill>
                  <a:srgbClr val="1D1730"/>
                </a:solidFill>
                <a:latin typeface="+mn-lt"/>
                <a:ea typeface="Arial"/>
                <a:cs typeface="Arial"/>
                <a:sym typeface="Arial"/>
              </a:rPr>
              <a:t>5 K</a:t>
            </a:r>
            <a:endParaRPr sz="1800" dirty="0">
              <a:solidFill>
                <a:srgbClr val="4B5563"/>
              </a:solidFill>
              <a:latin typeface="+mn-lt"/>
              <a:ea typeface="Arial"/>
              <a:cs typeface="Arial"/>
              <a:sym typeface="Arial"/>
            </a:endParaRPr>
          </a:p>
          <a:p>
            <a:pPr marL="0" lvl="0" indent="0" algn="l" rtl="0">
              <a:spcBef>
                <a:spcPts val="750"/>
              </a:spcBef>
              <a:spcAft>
                <a:spcPts val="0"/>
              </a:spcAft>
              <a:buNone/>
            </a:pPr>
            <a:r>
              <a:rPr lang="en-US" sz="1800" b="1" dirty="0">
                <a:solidFill>
                  <a:srgbClr val="F2522D"/>
                </a:solidFill>
                <a:latin typeface="+mn-lt"/>
                <a:ea typeface="Arial"/>
                <a:cs typeface="Arial"/>
                <a:sym typeface="Arial"/>
              </a:rPr>
              <a:t>Calculate the required flow</a:t>
            </a:r>
            <a:endParaRPr lang="en-US" sz="1800" b="1" dirty="0">
              <a:solidFill>
                <a:srgbClr val="F2522D"/>
              </a:solidFill>
              <a:latin typeface="+mn-lt"/>
            </a:endParaRPr>
          </a:p>
          <a:p>
            <a:pPr marL="0" lvl="0" indent="0" algn="l" rtl="0">
              <a:spcBef>
                <a:spcPts val="750"/>
              </a:spcBef>
              <a:spcAft>
                <a:spcPts val="0"/>
              </a:spcAft>
              <a:buNone/>
            </a:pPr>
            <a:r>
              <a:rPr lang="en-US" sz="1800" dirty="0">
                <a:solidFill>
                  <a:srgbClr val="1D1730"/>
                </a:solidFill>
                <a:latin typeface="+mn-lt"/>
                <a:ea typeface="Arial"/>
                <a:cs typeface="Arial"/>
                <a:sym typeface="Arial"/>
              </a:rPr>
              <a:t>Q = ṁ × SHC × ΔT</a:t>
            </a:r>
            <a:endParaRPr sz="1800" dirty="0">
              <a:solidFill>
                <a:srgbClr val="1D1730"/>
              </a:solidFill>
              <a:latin typeface="+mn-lt"/>
              <a:ea typeface="Arial"/>
              <a:cs typeface="Arial"/>
              <a:sym typeface="Arial"/>
            </a:endParaRPr>
          </a:p>
          <a:p>
            <a:pPr marL="0" lvl="0" indent="0" algn="l" rtl="0">
              <a:spcBef>
                <a:spcPts val="300"/>
              </a:spcBef>
              <a:spcAft>
                <a:spcPts val="0"/>
              </a:spcAft>
              <a:buNone/>
            </a:pPr>
            <a:r>
              <a:rPr lang="en-US" sz="1800" dirty="0">
                <a:solidFill>
                  <a:srgbClr val="1D1730"/>
                </a:solidFill>
                <a:latin typeface="+mn-lt"/>
                <a:ea typeface="Courier New"/>
                <a:cs typeface="Courier New"/>
                <a:sym typeface="Courier New"/>
              </a:rPr>
              <a:t>ṁ = Q / (4.18 × 5)</a:t>
            </a:r>
            <a:endParaRPr sz="1800" dirty="0">
              <a:solidFill>
                <a:srgbClr val="1D1730"/>
              </a:solidFill>
              <a:latin typeface="+mn-lt"/>
              <a:ea typeface="Courier New"/>
              <a:cs typeface="Courier New"/>
              <a:sym typeface="Courier New"/>
            </a:endParaRPr>
          </a:p>
          <a:p>
            <a:pPr marL="0" lvl="0" indent="0" algn="l" rtl="0">
              <a:spcBef>
                <a:spcPts val="300"/>
              </a:spcBef>
              <a:spcAft>
                <a:spcPts val="0"/>
              </a:spcAft>
              <a:buNone/>
            </a:pPr>
            <a:r>
              <a:rPr lang="en-US" sz="1800" dirty="0">
                <a:solidFill>
                  <a:srgbClr val="1D1730"/>
                </a:solidFill>
                <a:latin typeface="+mn-lt"/>
                <a:ea typeface="Courier New"/>
                <a:cs typeface="Courier New"/>
                <a:sym typeface="Courier New"/>
              </a:rPr>
              <a:t>ṁ = 8 / 20.9 = 0.383 kg/s</a:t>
            </a:r>
            <a:endParaRPr sz="1800" dirty="0">
              <a:solidFill>
                <a:srgbClr val="1D1730"/>
              </a:solidFill>
              <a:latin typeface="+mn-lt"/>
              <a:ea typeface="Courier New"/>
              <a:cs typeface="Courier New"/>
              <a:sym typeface="Courier New"/>
            </a:endParaRPr>
          </a:p>
          <a:p>
            <a:pPr marL="0" lvl="0" indent="0" algn="l" rtl="0">
              <a:spcBef>
                <a:spcPts val="300"/>
              </a:spcBef>
              <a:spcAft>
                <a:spcPts val="0"/>
              </a:spcAft>
              <a:buNone/>
            </a:pPr>
            <a:r>
              <a:rPr lang="en-US" sz="1800" b="1" dirty="0">
                <a:solidFill>
                  <a:srgbClr val="1D1730"/>
                </a:solidFill>
                <a:latin typeface="+mn-lt"/>
                <a:ea typeface="Arial"/>
                <a:cs typeface="Arial"/>
                <a:sym typeface="Arial"/>
              </a:rPr>
              <a:t>Flow rate = 0.383 L/s</a:t>
            </a:r>
            <a:endParaRPr sz="1800" b="1" dirty="0">
              <a:solidFill>
                <a:srgbClr val="1D1730"/>
              </a:solidFill>
              <a:latin typeface="+mn-lt"/>
              <a:ea typeface="Arial"/>
              <a:cs typeface="Arial"/>
              <a:sym typeface="Arial"/>
            </a:endParaRPr>
          </a:p>
          <a:p>
            <a:pPr marL="0" lvl="0" indent="0" algn="l" rtl="0">
              <a:spcBef>
                <a:spcPts val="300"/>
              </a:spcBef>
              <a:spcAft>
                <a:spcPts val="0"/>
              </a:spcAft>
              <a:buNone/>
            </a:pPr>
            <a:r>
              <a:rPr lang="en-US" sz="1800" dirty="0">
                <a:solidFill>
                  <a:srgbClr val="4B5563"/>
                </a:solidFill>
                <a:latin typeface="+mn-lt"/>
                <a:ea typeface="Arial"/>
                <a:cs typeface="Arial"/>
                <a:sym typeface="Arial"/>
              </a:rPr>
              <a:t>0.383 × 60</a:t>
            </a:r>
            <a:endParaRPr sz="1800" dirty="0">
              <a:solidFill>
                <a:srgbClr val="4B5563"/>
              </a:solidFill>
              <a:latin typeface="+mn-lt"/>
              <a:ea typeface="Arial"/>
              <a:cs typeface="Arial"/>
              <a:sym typeface="Arial"/>
            </a:endParaRPr>
          </a:p>
          <a:p>
            <a:pPr marL="0" lvl="0" indent="0" algn="l" rtl="0">
              <a:spcBef>
                <a:spcPts val="300"/>
              </a:spcBef>
              <a:spcAft>
                <a:spcPts val="0"/>
              </a:spcAft>
              <a:buNone/>
            </a:pPr>
            <a:r>
              <a:rPr lang="en-US" sz="1800" b="1" dirty="0">
                <a:solidFill>
                  <a:srgbClr val="F2522D"/>
                </a:solidFill>
                <a:latin typeface="+mn-lt"/>
                <a:ea typeface="Arial"/>
                <a:cs typeface="Arial"/>
                <a:sym typeface="Arial"/>
              </a:rPr>
              <a:t>= 23 L/min</a:t>
            </a:r>
            <a:endParaRPr sz="1800" b="1" dirty="0">
              <a:solidFill>
                <a:srgbClr val="F2522D"/>
              </a:solidFill>
              <a:latin typeface="+mn-lt"/>
              <a:ea typeface="Arial"/>
              <a:cs typeface="Arial"/>
              <a:sym typeface="Arial"/>
            </a:endParaRPr>
          </a:p>
        </p:txBody>
      </p:sp>
      <p:sp>
        <p:nvSpPr>
          <p:cNvPr id="645" name="Google Shape;645;p36"/>
          <p:cNvSpPr txBox="1"/>
          <p:nvPr/>
        </p:nvSpPr>
        <p:spPr>
          <a:xfrm>
            <a:off x="4206000" y="1584000"/>
            <a:ext cx="3780000" cy="4464000"/>
          </a:xfrm>
          <a:prstGeom prst="rect">
            <a:avLst/>
          </a:prstGeom>
          <a:solidFill>
            <a:srgbClr val="000000">
              <a:alpha val="0"/>
            </a:srgbClr>
          </a:solidFill>
          <a:ln w="25400">
            <a:solidFill>
              <a:schemeClr val="tx1"/>
            </a:solidFill>
          </a:ln>
        </p:spPr>
        <p:txBody>
          <a:bodyPr spcFirstLastPara="1" wrap="square" lIns="72000" tIns="36000" rIns="72000" bIns="36000" anchor="t" anchorCtr="0">
            <a:noAutofit/>
          </a:bodyPr>
          <a:lstStyle/>
          <a:p>
            <a:pPr marL="0" lvl="0" indent="0" algn="l" rtl="0">
              <a:spcBef>
                <a:spcPts val="0"/>
              </a:spcBef>
              <a:spcAft>
                <a:spcPts val="0"/>
              </a:spcAft>
              <a:buNone/>
            </a:pPr>
            <a:r>
              <a:rPr lang="en-US" sz="1800" b="1" dirty="0">
                <a:solidFill>
                  <a:srgbClr val="F2522D"/>
                </a:solidFill>
                <a:latin typeface="Arial"/>
                <a:ea typeface="Arial"/>
                <a:cs typeface="Arial"/>
                <a:sym typeface="Arial"/>
              </a:rPr>
              <a:t>02. Design checks</a:t>
            </a:r>
            <a:endParaRPr sz="1800" b="1" dirty="0">
              <a:solidFill>
                <a:srgbClr val="F2522D"/>
              </a:solidFill>
              <a:latin typeface="Arial"/>
              <a:ea typeface="Arial"/>
              <a:cs typeface="Arial"/>
              <a:sym typeface="Arial"/>
            </a:endParaRPr>
          </a:p>
          <a:p>
            <a:pPr marL="0" lvl="0" indent="0" algn="l" rtl="0">
              <a:spcBef>
                <a:spcPts val="750"/>
              </a:spcBef>
              <a:spcAft>
                <a:spcPts val="0"/>
              </a:spcAft>
              <a:buNone/>
            </a:pPr>
            <a:r>
              <a:rPr lang="en-US" sz="1800" b="1" dirty="0">
                <a:solidFill>
                  <a:srgbClr val="1D1730"/>
                </a:solidFill>
                <a:latin typeface="Arial"/>
                <a:ea typeface="Arial"/>
                <a:cs typeface="Arial"/>
                <a:sym typeface="Arial"/>
              </a:rPr>
              <a:t>Before choosing the pipe, check:</a:t>
            </a:r>
            <a:endParaRPr sz="1800" b="1" dirty="0">
              <a:solidFill>
                <a:srgbClr val="1D1730"/>
              </a:solidFill>
              <a:latin typeface="Arial"/>
              <a:ea typeface="Arial"/>
              <a:cs typeface="Arial"/>
              <a:sym typeface="Arial"/>
            </a:endParaRPr>
          </a:p>
          <a:p>
            <a:pPr marL="252000" lvl="0" indent="-252000" algn="l" rtl="0">
              <a:spcBef>
                <a:spcPts val="600"/>
              </a:spcBef>
              <a:spcAft>
                <a:spcPts val="0"/>
              </a:spcAft>
              <a:buClr>
                <a:srgbClr val="4B5563"/>
              </a:buClr>
              <a:buSzPct val="100000"/>
              <a:buFont typeface="Arial" panose="020B0604020202020204" pitchFamily="34" charset="0"/>
              <a:buChar char="•"/>
            </a:pPr>
            <a:r>
              <a:rPr lang="en-US" sz="1800" dirty="0">
                <a:solidFill>
                  <a:srgbClr val="4B5563"/>
                </a:solidFill>
                <a:latin typeface="Arial"/>
                <a:ea typeface="Arial"/>
                <a:cs typeface="Arial"/>
                <a:sym typeface="Arial"/>
              </a:rPr>
              <a:t>Total pipe length and internal diameter.</a:t>
            </a:r>
            <a:endParaRPr sz="1800" dirty="0">
              <a:solidFill>
                <a:srgbClr val="4B5563"/>
              </a:solidFill>
              <a:latin typeface="Arial"/>
              <a:ea typeface="Arial"/>
              <a:cs typeface="Arial"/>
              <a:sym typeface="Arial"/>
            </a:endParaRPr>
          </a:p>
          <a:p>
            <a:pPr marL="252000" lvl="0" indent="-252000" algn="l" rtl="0">
              <a:spcBef>
                <a:spcPts val="375"/>
              </a:spcBef>
              <a:spcAft>
                <a:spcPts val="0"/>
              </a:spcAft>
              <a:buClr>
                <a:srgbClr val="4B5563"/>
              </a:buClr>
              <a:buSzPct val="100000"/>
              <a:buFont typeface="Arial" panose="020B0604020202020204" pitchFamily="34" charset="0"/>
              <a:buChar char="•"/>
            </a:pPr>
            <a:r>
              <a:rPr lang="en-US" sz="1800" dirty="0">
                <a:solidFill>
                  <a:srgbClr val="4B5563"/>
                </a:solidFill>
                <a:latin typeface="Arial"/>
                <a:ea typeface="Arial"/>
                <a:cs typeface="Arial"/>
                <a:sym typeface="Arial"/>
              </a:rPr>
              <a:t>Water velocity and pressure loss.</a:t>
            </a:r>
            <a:endParaRPr sz="1800" dirty="0">
              <a:solidFill>
                <a:srgbClr val="4B5563"/>
              </a:solidFill>
              <a:latin typeface="Arial"/>
              <a:ea typeface="Arial"/>
              <a:cs typeface="Arial"/>
              <a:sym typeface="Arial"/>
            </a:endParaRPr>
          </a:p>
          <a:p>
            <a:pPr marL="252000" lvl="0" indent="-252000" algn="l" rtl="0">
              <a:spcBef>
                <a:spcPts val="375"/>
              </a:spcBef>
              <a:spcAft>
                <a:spcPts val="0"/>
              </a:spcAft>
              <a:buClr>
                <a:srgbClr val="4B5563"/>
              </a:buClr>
              <a:buSzPct val="100000"/>
              <a:buFont typeface="Arial" panose="020B0604020202020204" pitchFamily="34" charset="0"/>
              <a:buChar char="•"/>
            </a:pPr>
            <a:r>
              <a:rPr lang="en-US" sz="1800" dirty="0">
                <a:solidFill>
                  <a:srgbClr val="4B5563"/>
                </a:solidFill>
                <a:latin typeface="Arial"/>
                <a:ea typeface="Arial"/>
                <a:cs typeface="Arial"/>
                <a:sym typeface="Arial"/>
              </a:rPr>
              <a:t>Bends, fittings, valves and filters.</a:t>
            </a:r>
            <a:endParaRPr sz="1800" dirty="0">
              <a:solidFill>
                <a:srgbClr val="4B5563"/>
              </a:solidFill>
              <a:latin typeface="Arial"/>
              <a:ea typeface="Arial"/>
              <a:cs typeface="Arial"/>
              <a:sym typeface="Arial"/>
            </a:endParaRPr>
          </a:p>
          <a:p>
            <a:pPr marL="252000" lvl="0" indent="-252000" algn="l" rtl="0">
              <a:spcBef>
                <a:spcPts val="375"/>
              </a:spcBef>
              <a:spcAft>
                <a:spcPts val="0"/>
              </a:spcAft>
              <a:buClr>
                <a:srgbClr val="4B5563"/>
              </a:buClr>
              <a:buSzPct val="100000"/>
              <a:buFont typeface="Arial" panose="020B0604020202020204" pitchFamily="34" charset="0"/>
              <a:buChar char="•"/>
            </a:pPr>
            <a:r>
              <a:rPr lang="en-US" sz="1800" dirty="0">
                <a:solidFill>
                  <a:srgbClr val="4B5563"/>
                </a:solidFill>
                <a:latin typeface="Arial"/>
                <a:ea typeface="Arial"/>
                <a:cs typeface="Arial"/>
                <a:sym typeface="Arial"/>
              </a:rPr>
              <a:t>Heat exchangers and manifolds.</a:t>
            </a:r>
            <a:endParaRPr sz="1800" dirty="0">
              <a:solidFill>
                <a:srgbClr val="4B5563"/>
              </a:solidFill>
              <a:latin typeface="Arial"/>
              <a:ea typeface="Arial"/>
              <a:cs typeface="Arial"/>
              <a:sym typeface="Arial"/>
            </a:endParaRPr>
          </a:p>
          <a:p>
            <a:pPr marL="252000" lvl="0" indent="-252000" algn="l" rtl="0">
              <a:spcBef>
                <a:spcPts val="375"/>
              </a:spcBef>
              <a:spcAft>
                <a:spcPts val="0"/>
              </a:spcAft>
              <a:buClr>
                <a:srgbClr val="4B5563"/>
              </a:buClr>
              <a:buSzPct val="100000"/>
              <a:buFont typeface="Arial" panose="020B0604020202020204" pitchFamily="34" charset="0"/>
              <a:buChar char="•"/>
            </a:pPr>
            <a:r>
              <a:rPr lang="en-US" sz="1800" dirty="0">
                <a:solidFill>
                  <a:srgbClr val="4B5563"/>
                </a:solidFill>
                <a:latin typeface="Arial"/>
                <a:ea typeface="Arial"/>
                <a:cs typeface="Arial"/>
                <a:sym typeface="Arial"/>
              </a:rPr>
              <a:t>Manufacturer minimum flow.</a:t>
            </a:r>
            <a:endParaRPr sz="1800" dirty="0">
              <a:solidFill>
                <a:srgbClr val="4B5563"/>
              </a:solidFill>
              <a:latin typeface="Arial"/>
              <a:ea typeface="Arial"/>
              <a:cs typeface="Arial"/>
              <a:sym typeface="Arial"/>
            </a:endParaRPr>
          </a:p>
          <a:p>
            <a:pPr marL="252000" lvl="0" indent="-252000" algn="l" rtl="0">
              <a:spcBef>
                <a:spcPts val="375"/>
              </a:spcBef>
              <a:spcAft>
                <a:spcPts val="0"/>
              </a:spcAft>
              <a:buClr>
                <a:srgbClr val="4B5563"/>
              </a:buClr>
              <a:buSzPct val="100000"/>
              <a:buFont typeface="Arial" panose="020B0604020202020204" pitchFamily="34" charset="0"/>
              <a:buChar char="•"/>
            </a:pPr>
            <a:r>
              <a:rPr lang="en-US" sz="1800" dirty="0">
                <a:solidFill>
                  <a:srgbClr val="4B5563"/>
                </a:solidFill>
                <a:latin typeface="Arial"/>
                <a:ea typeface="Arial"/>
                <a:cs typeface="Arial"/>
                <a:sym typeface="Arial"/>
              </a:rPr>
              <a:t>Circulation pump performance.</a:t>
            </a:r>
            <a:endParaRPr lang="en-US" sz="1800" dirty="0">
              <a:solidFill>
                <a:srgbClr val="4B5563"/>
              </a:solidFill>
            </a:endParaRPr>
          </a:p>
          <a:p>
            <a:pPr marL="252000" lvl="0" indent="-252000" algn="l" rtl="0">
              <a:spcBef>
                <a:spcPts val="375"/>
              </a:spcBef>
              <a:spcAft>
                <a:spcPts val="0"/>
              </a:spcAft>
              <a:buClr>
                <a:srgbClr val="4B5563"/>
              </a:buClr>
              <a:buSzPct val="100000"/>
              <a:buFont typeface="Arial" panose="020B0604020202020204" pitchFamily="34" charset="0"/>
              <a:buChar char="•"/>
            </a:pPr>
            <a:endParaRPr lang="en-US" sz="1800" b="1" dirty="0">
              <a:solidFill>
                <a:srgbClr val="4B5563"/>
              </a:solidFill>
              <a:latin typeface="Arial"/>
              <a:ea typeface="Arial"/>
              <a:cs typeface="Arial"/>
              <a:sym typeface="Arial"/>
            </a:endParaRPr>
          </a:p>
          <a:p>
            <a:pPr lvl="0" algn="l" rtl="0">
              <a:spcBef>
                <a:spcPts val="375"/>
              </a:spcBef>
              <a:spcAft>
                <a:spcPts val="0"/>
              </a:spcAft>
              <a:buClr>
                <a:srgbClr val="4B5563"/>
              </a:buClr>
              <a:buSzPct val="100000"/>
            </a:pPr>
            <a:r>
              <a:rPr lang="en-US" sz="1800" b="1" dirty="0">
                <a:solidFill>
                  <a:srgbClr val="664D03"/>
                </a:solidFill>
                <a:latin typeface="Arial"/>
                <a:ea typeface="Arial"/>
                <a:cs typeface="Arial"/>
                <a:sym typeface="Arial"/>
              </a:rPr>
              <a:t>Only then confirm the pipe size.</a:t>
            </a:r>
            <a:endParaRPr sz="1800" b="1" dirty="0">
              <a:solidFill>
                <a:srgbClr val="664D03"/>
              </a:solidFill>
              <a:latin typeface="Arial"/>
              <a:ea typeface="Arial"/>
              <a:cs typeface="Arial"/>
              <a:sym typeface="Arial"/>
            </a:endParaRPr>
          </a:p>
        </p:txBody>
      </p:sp>
      <p:sp>
        <p:nvSpPr>
          <p:cNvPr id="649" name="Google Shape;649;p36"/>
          <p:cNvSpPr txBox="1"/>
          <p:nvPr/>
        </p:nvSpPr>
        <p:spPr>
          <a:xfrm>
            <a:off x="8160000" y="1584000"/>
            <a:ext cx="3780000" cy="4464000"/>
          </a:xfrm>
          <a:prstGeom prst="rect">
            <a:avLst/>
          </a:prstGeom>
          <a:solidFill>
            <a:srgbClr val="000000">
              <a:alpha val="0"/>
            </a:srgbClr>
          </a:solidFill>
          <a:ln w="25400">
            <a:solidFill>
              <a:schemeClr val="tx1"/>
            </a:solidFill>
          </a:ln>
        </p:spPr>
        <p:txBody>
          <a:bodyPr spcFirstLastPara="1" wrap="square" lIns="72000" tIns="36000" rIns="72000" bIns="36000" anchor="t" anchorCtr="0">
            <a:noAutofit/>
          </a:bodyPr>
          <a:lstStyle/>
          <a:p>
            <a:pPr marL="0" lvl="0" indent="0" algn="l" rtl="0">
              <a:spcBef>
                <a:spcPts val="0"/>
              </a:spcBef>
              <a:spcAft>
                <a:spcPts val="0"/>
              </a:spcAft>
              <a:buNone/>
            </a:pPr>
            <a:r>
              <a:rPr lang="en-US" sz="1800" b="1" dirty="0">
                <a:solidFill>
                  <a:srgbClr val="F2522D"/>
                </a:solidFill>
                <a:latin typeface="Arial"/>
                <a:ea typeface="Arial"/>
                <a:cs typeface="Arial"/>
                <a:sym typeface="Arial"/>
              </a:rPr>
              <a:t>03. Case study</a:t>
            </a:r>
            <a:endParaRPr sz="1800" b="1" dirty="0">
              <a:solidFill>
                <a:srgbClr val="F2522D"/>
              </a:solidFill>
              <a:latin typeface="Arial"/>
              <a:ea typeface="Arial"/>
              <a:cs typeface="Arial"/>
              <a:sym typeface="Arial"/>
            </a:endParaRPr>
          </a:p>
          <a:p>
            <a:pPr marL="0" lvl="0" indent="0" algn="l" rtl="0">
              <a:spcBef>
                <a:spcPts val="750"/>
              </a:spcBef>
              <a:spcAft>
                <a:spcPts val="0"/>
              </a:spcAft>
              <a:buNone/>
            </a:pPr>
            <a:r>
              <a:rPr lang="en-US" sz="1800" b="1" dirty="0">
                <a:solidFill>
                  <a:srgbClr val="1D1730"/>
                </a:solidFill>
                <a:latin typeface="Arial"/>
                <a:ea typeface="Arial"/>
                <a:cs typeface="Arial"/>
                <a:sym typeface="Arial"/>
              </a:rPr>
              <a:t>System data</a:t>
            </a:r>
            <a:endParaRPr sz="1800" b="1" dirty="0">
              <a:solidFill>
                <a:srgbClr val="1D1730"/>
              </a:solidFill>
              <a:latin typeface="Arial"/>
              <a:ea typeface="Arial"/>
              <a:cs typeface="Arial"/>
              <a:sym typeface="Arial"/>
            </a:endParaRPr>
          </a:p>
          <a:p>
            <a:pPr marL="285750" lvl="0" indent="-285750" algn="l" rtl="0">
              <a:spcBef>
                <a:spcPts val="450"/>
              </a:spcBef>
              <a:spcAft>
                <a:spcPts val="0"/>
              </a:spcAft>
              <a:buClr>
                <a:srgbClr val="4B5563"/>
              </a:buClr>
              <a:buSzPct val="100000"/>
              <a:buFont typeface="Arial" panose="020B0604020202020204" pitchFamily="34" charset="0"/>
              <a:buChar char="•"/>
            </a:pPr>
            <a:r>
              <a:rPr lang="en-US" sz="1800" dirty="0">
                <a:solidFill>
                  <a:srgbClr val="4B5563"/>
                </a:solidFill>
                <a:latin typeface="Arial"/>
                <a:ea typeface="Arial"/>
                <a:cs typeface="Arial"/>
                <a:sym typeface="Arial"/>
              </a:rPr>
              <a:t>Heat loss = </a:t>
            </a:r>
            <a:r>
              <a:rPr lang="en-US" sz="1800" b="1" dirty="0">
                <a:solidFill>
                  <a:srgbClr val="1D1730"/>
                </a:solidFill>
                <a:latin typeface="Arial"/>
                <a:ea typeface="Arial"/>
                <a:cs typeface="Arial"/>
                <a:sym typeface="Arial"/>
              </a:rPr>
              <a:t>8 kW</a:t>
            </a:r>
            <a:endParaRPr sz="1800" dirty="0">
              <a:solidFill>
                <a:srgbClr val="4B5563"/>
              </a:solidFill>
              <a:latin typeface="Arial"/>
              <a:ea typeface="Arial"/>
              <a:cs typeface="Arial"/>
              <a:sym typeface="Arial"/>
            </a:endParaRPr>
          </a:p>
          <a:p>
            <a:pPr marL="285750" lvl="0" indent="-285750" algn="l" rtl="0">
              <a:spcBef>
                <a:spcPts val="300"/>
              </a:spcBef>
              <a:spcAft>
                <a:spcPts val="0"/>
              </a:spcAft>
              <a:buClr>
                <a:srgbClr val="4B5563"/>
              </a:buClr>
              <a:buSzPct val="100000"/>
              <a:buFont typeface="Arial" panose="020B0604020202020204" pitchFamily="34" charset="0"/>
              <a:buChar char="•"/>
            </a:pPr>
            <a:r>
              <a:rPr lang="en-US" sz="1800" dirty="0">
                <a:solidFill>
                  <a:srgbClr val="4B5563"/>
                </a:solidFill>
                <a:latin typeface="Arial"/>
                <a:ea typeface="Arial"/>
                <a:cs typeface="Arial"/>
                <a:sym typeface="Arial"/>
              </a:rPr>
              <a:t>Required flow = </a:t>
            </a:r>
            <a:r>
              <a:rPr lang="en-US" sz="1800" b="1" dirty="0">
                <a:solidFill>
                  <a:srgbClr val="1D1730"/>
                </a:solidFill>
                <a:latin typeface="Arial"/>
                <a:ea typeface="Arial"/>
                <a:cs typeface="Arial"/>
                <a:sym typeface="Arial"/>
              </a:rPr>
              <a:t>23 L/min</a:t>
            </a:r>
            <a:endParaRPr sz="1800" dirty="0">
              <a:solidFill>
                <a:srgbClr val="4B5563"/>
              </a:solidFill>
              <a:latin typeface="Arial"/>
              <a:ea typeface="Arial"/>
              <a:cs typeface="Arial"/>
              <a:sym typeface="Arial"/>
            </a:endParaRPr>
          </a:p>
          <a:p>
            <a:pPr marL="285750" lvl="0" indent="-285750" algn="l" rtl="0">
              <a:spcBef>
                <a:spcPts val="300"/>
              </a:spcBef>
              <a:spcAft>
                <a:spcPts val="0"/>
              </a:spcAft>
              <a:buClr>
                <a:srgbClr val="4B5563"/>
              </a:buClr>
              <a:buSzPct val="100000"/>
              <a:buFont typeface="Arial" panose="020B0604020202020204" pitchFamily="34" charset="0"/>
              <a:buChar char="•"/>
            </a:pPr>
            <a:r>
              <a:rPr lang="en-US" sz="1800" dirty="0">
                <a:solidFill>
                  <a:srgbClr val="4B5563"/>
                </a:solidFill>
                <a:latin typeface="Arial"/>
                <a:ea typeface="Arial"/>
                <a:cs typeface="Arial"/>
                <a:sym typeface="Arial"/>
              </a:rPr>
              <a:t>Primary pipework: </a:t>
            </a:r>
            <a:r>
              <a:rPr lang="en-US" sz="1800" b="1" dirty="0">
                <a:solidFill>
                  <a:srgbClr val="1D1730"/>
                </a:solidFill>
                <a:latin typeface="Arial"/>
                <a:ea typeface="Arial"/>
                <a:cs typeface="Arial"/>
                <a:sym typeface="Arial"/>
              </a:rPr>
              <a:t>18 </a:t>
            </a:r>
            <a:r>
              <a:rPr lang="en-US" sz="1800" b="1" dirty="0" err="1">
                <a:solidFill>
                  <a:srgbClr val="1D1730"/>
                </a:solidFill>
                <a:latin typeface="Arial"/>
                <a:ea typeface="Arial"/>
                <a:cs typeface="Arial"/>
                <a:sym typeface="Arial"/>
              </a:rPr>
              <a:t>metres</a:t>
            </a:r>
            <a:endParaRPr sz="1800" dirty="0">
              <a:solidFill>
                <a:srgbClr val="4B5563"/>
              </a:solidFill>
              <a:latin typeface="Arial"/>
              <a:ea typeface="Arial"/>
              <a:cs typeface="Arial"/>
              <a:sym typeface="Arial"/>
            </a:endParaRPr>
          </a:p>
          <a:p>
            <a:pPr marL="285750" lvl="0" indent="-285750" algn="l" rtl="0">
              <a:spcBef>
                <a:spcPts val="300"/>
              </a:spcBef>
              <a:spcAft>
                <a:spcPts val="0"/>
              </a:spcAft>
              <a:buClr>
                <a:srgbClr val="4B5563"/>
              </a:buClr>
              <a:buSzPct val="100000"/>
              <a:buFont typeface="Arial" panose="020B0604020202020204" pitchFamily="34" charset="0"/>
              <a:buChar char="•"/>
            </a:pPr>
            <a:r>
              <a:rPr lang="en-US" sz="1800" dirty="0">
                <a:solidFill>
                  <a:srgbClr val="4B5563"/>
                </a:solidFill>
                <a:latin typeface="Arial"/>
                <a:ea typeface="Arial"/>
                <a:cs typeface="Arial"/>
                <a:sym typeface="Arial"/>
              </a:rPr>
              <a:t>Two magnetic filters and four </a:t>
            </a:r>
            <a:r>
              <a:rPr lang="en-US" sz="1800" dirty="0" err="1">
                <a:solidFill>
                  <a:srgbClr val="4B5563"/>
                </a:solidFill>
                <a:latin typeface="Arial"/>
                <a:ea typeface="Arial"/>
                <a:cs typeface="Arial"/>
                <a:sym typeface="Arial"/>
              </a:rPr>
              <a:t>motorised</a:t>
            </a:r>
            <a:r>
              <a:rPr lang="en-US" sz="1800" dirty="0">
                <a:solidFill>
                  <a:srgbClr val="4B5563"/>
                </a:solidFill>
                <a:latin typeface="Arial"/>
                <a:ea typeface="Arial"/>
                <a:cs typeface="Arial"/>
                <a:sym typeface="Arial"/>
              </a:rPr>
              <a:t> valves.</a:t>
            </a:r>
            <a:endParaRPr sz="1800" dirty="0">
              <a:solidFill>
                <a:srgbClr val="4B5563"/>
              </a:solidFill>
              <a:latin typeface="Arial"/>
              <a:ea typeface="Arial"/>
              <a:cs typeface="Arial"/>
              <a:sym typeface="Arial"/>
            </a:endParaRPr>
          </a:p>
          <a:p>
            <a:pPr marL="0" lvl="0" indent="0" algn="l" rtl="0">
              <a:spcBef>
                <a:spcPts val="1050"/>
              </a:spcBef>
              <a:spcAft>
                <a:spcPts val="0"/>
              </a:spcAft>
              <a:buNone/>
            </a:pPr>
            <a:r>
              <a:rPr lang="en-US" sz="1800" b="1" dirty="0">
                <a:solidFill>
                  <a:srgbClr val="4B5563"/>
                </a:solidFill>
                <a:latin typeface="Arial"/>
                <a:ea typeface="Arial"/>
                <a:cs typeface="Arial"/>
                <a:sym typeface="Arial"/>
              </a:rPr>
              <a:t>Problem: </a:t>
            </a:r>
            <a:r>
              <a:rPr lang="en-US" sz="1800" b="1" dirty="0">
                <a:solidFill>
                  <a:srgbClr val="1D1730"/>
                </a:solidFill>
                <a:latin typeface="Arial"/>
                <a:ea typeface="Arial"/>
                <a:cs typeface="Arial"/>
                <a:sym typeface="Arial"/>
              </a:rPr>
              <a:t>22 mm</a:t>
            </a:r>
            <a:r>
              <a:rPr lang="en-US" sz="1800" dirty="0">
                <a:solidFill>
                  <a:srgbClr val="4B5563"/>
                </a:solidFill>
                <a:latin typeface="Arial"/>
                <a:ea typeface="Arial"/>
                <a:cs typeface="Arial"/>
                <a:sym typeface="Arial"/>
              </a:rPr>
              <a:t> pipe gives too much pressure loss.</a:t>
            </a:r>
            <a:endParaRPr sz="1800" dirty="0">
              <a:solidFill>
                <a:srgbClr val="4B5563"/>
              </a:solidFill>
              <a:latin typeface="Arial"/>
              <a:ea typeface="Arial"/>
              <a:cs typeface="Arial"/>
              <a:sym typeface="Arial"/>
            </a:endParaRPr>
          </a:p>
          <a:p>
            <a:pPr marL="0" lvl="0" indent="0" algn="l" rtl="0">
              <a:spcBef>
                <a:spcPts val="750"/>
              </a:spcBef>
              <a:spcAft>
                <a:spcPts val="0"/>
              </a:spcAft>
              <a:buNone/>
            </a:pPr>
            <a:r>
              <a:rPr lang="en-US" sz="1800" b="1" dirty="0">
                <a:solidFill>
                  <a:srgbClr val="1D1730"/>
                </a:solidFill>
                <a:latin typeface="Arial"/>
                <a:ea typeface="Arial"/>
                <a:cs typeface="Arial"/>
                <a:sym typeface="Arial"/>
              </a:rPr>
              <a:t>Decision:</a:t>
            </a:r>
            <a:r>
              <a:rPr lang="en-US" sz="1800" dirty="0">
                <a:solidFill>
                  <a:srgbClr val="4B5563"/>
                </a:solidFill>
                <a:latin typeface="Arial"/>
                <a:ea typeface="Arial"/>
                <a:cs typeface="Arial"/>
                <a:sym typeface="Arial"/>
              </a:rPr>
              <a:t> Use </a:t>
            </a:r>
            <a:r>
              <a:rPr lang="en-US" sz="1800" b="1" dirty="0">
                <a:solidFill>
                  <a:srgbClr val="F2522D"/>
                </a:solidFill>
                <a:latin typeface="Arial"/>
                <a:ea typeface="Arial"/>
                <a:cs typeface="Arial"/>
                <a:sym typeface="Arial"/>
              </a:rPr>
              <a:t>28 mm</a:t>
            </a:r>
            <a:r>
              <a:rPr lang="en-US" sz="1800" dirty="0">
                <a:solidFill>
                  <a:srgbClr val="4B5563"/>
                </a:solidFill>
                <a:latin typeface="Arial"/>
                <a:ea typeface="Arial"/>
                <a:cs typeface="Arial"/>
                <a:sym typeface="Arial"/>
              </a:rPr>
              <a:t> flow and return pipework to reduce resistance, steady the flow and help the pump work efficiently.</a:t>
            </a:r>
            <a:endParaRPr sz="1800" dirty="0">
              <a:solidFill>
                <a:srgbClr val="4B5563"/>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8" name="Google Shape;658;p37"/>
          <p:cNvSpPr txBox="1"/>
          <p:nvPr/>
        </p:nvSpPr>
        <p:spPr>
          <a:xfrm>
            <a:off x="252000" y="972000"/>
            <a:ext cx="109728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a:solidFill>
                  <a:srgbClr val="F2522D"/>
                </a:solidFill>
                <a:latin typeface="Arial"/>
                <a:ea typeface="Arial"/>
                <a:cs typeface="Arial"/>
                <a:sym typeface="Arial"/>
              </a:rPr>
              <a:t>Case study 1: ASHP retrofit</a:t>
            </a:r>
            <a:endParaRPr/>
          </a:p>
        </p:txBody>
      </p:sp>
      <p:sp>
        <p:nvSpPr>
          <p:cNvPr id="662" name="Google Shape;662;p37"/>
          <p:cNvSpPr txBox="1"/>
          <p:nvPr/>
        </p:nvSpPr>
        <p:spPr>
          <a:xfrm>
            <a:off x="251999" y="1800000"/>
            <a:ext cx="3600000" cy="2880000"/>
          </a:xfrm>
          <a:prstGeom prst="rect">
            <a:avLst/>
          </a:prstGeom>
          <a:solidFill>
            <a:srgbClr val="000000">
              <a:alpha val="0"/>
            </a:srgbClr>
          </a:solidFill>
          <a:ln w="25400">
            <a:solidFill>
              <a:schemeClr val="tx1"/>
            </a:solidFill>
          </a:ln>
        </p:spPr>
        <p:txBody>
          <a:bodyPr spcFirstLastPara="1" wrap="square" lIns="108000" tIns="72000" rIns="108000" bIns="72000" anchor="t" anchorCtr="0">
            <a:noAutofit/>
          </a:bodyPr>
          <a:lstStyle/>
          <a:p>
            <a:pPr marL="0" lvl="0" indent="0" algn="l" rtl="0">
              <a:spcBef>
                <a:spcPts val="0"/>
              </a:spcBef>
              <a:spcAft>
                <a:spcPts val="0"/>
              </a:spcAft>
              <a:buNone/>
            </a:pPr>
            <a:r>
              <a:rPr lang="en-US" sz="2000" b="1" dirty="0">
                <a:solidFill>
                  <a:srgbClr val="F2522D"/>
                </a:solidFill>
                <a:latin typeface="Arial"/>
                <a:ea typeface="Arial"/>
                <a:cs typeface="Arial"/>
                <a:sym typeface="Arial"/>
              </a:rPr>
              <a:t>Scenario</a:t>
            </a:r>
            <a:endParaRPr sz="2000" b="1" dirty="0">
              <a:solidFill>
                <a:srgbClr val="F2522D"/>
              </a:solidFill>
              <a:latin typeface="Arial"/>
              <a:ea typeface="Arial"/>
              <a:cs typeface="Arial"/>
              <a:sym typeface="Arial"/>
            </a:endParaRPr>
          </a:p>
          <a:p>
            <a:pPr marL="0" lvl="0" indent="0" algn="l" rtl="0">
              <a:spcBef>
                <a:spcPts val="1200"/>
              </a:spcBef>
              <a:spcAft>
                <a:spcPts val="1200"/>
              </a:spcAft>
              <a:buNone/>
            </a:pPr>
            <a:r>
              <a:rPr lang="en-US" sz="2000" b="1" dirty="0">
                <a:solidFill>
                  <a:schemeClr val="tx1"/>
                </a:solidFill>
                <a:latin typeface="Arial"/>
                <a:ea typeface="Arial"/>
                <a:cs typeface="Arial"/>
                <a:sym typeface="Arial"/>
              </a:rPr>
              <a:t>Three-bedroom semi: </a:t>
            </a:r>
            <a:r>
              <a:rPr lang="en-US" sz="2000" b="0" dirty="0">
                <a:solidFill>
                  <a:schemeClr val="tx1"/>
                </a:solidFill>
                <a:latin typeface="Arial"/>
                <a:ea typeface="Arial"/>
                <a:cs typeface="Arial"/>
                <a:sym typeface="Arial"/>
              </a:rPr>
              <a:t>calculated heat loss 7.6 kW at design condition; proposed 45°C flow.</a:t>
            </a:r>
            <a:endParaRPr sz="2000" b="0" dirty="0">
              <a:solidFill>
                <a:schemeClr val="tx1"/>
              </a:solidFill>
              <a:latin typeface="Arial"/>
              <a:ea typeface="Arial"/>
              <a:cs typeface="Arial"/>
              <a:sym typeface="Arial"/>
            </a:endParaRPr>
          </a:p>
        </p:txBody>
      </p:sp>
      <p:sp>
        <p:nvSpPr>
          <p:cNvPr id="665" name="Google Shape;665;p37"/>
          <p:cNvSpPr txBox="1"/>
          <p:nvPr/>
        </p:nvSpPr>
        <p:spPr>
          <a:xfrm>
            <a:off x="4296001" y="1800000"/>
            <a:ext cx="3600000" cy="2880000"/>
          </a:xfrm>
          <a:prstGeom prst="rect">
            <a:avLst/>
          </a:prstGeom>
          <a:solidFill>
            <a:srgbClr val="000000">
              <a:alpha val="0"/>
            </a:srgbClr>
          </a:solidFill>
          <a:ln w="25400">
            <a:solidFill>
              <a:schemeClr val="tx1"/>
            </a:solidFill>
          </a:ln>
        </p:spPr>
        <p:txBody>
          <a:bodyPr spcFirstLastPara="1" wrap="square" lIns="108000" tIns="72000" rIns="108000" bIns="7200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Task</a:t>
            </a:r>
            <a:endParaRPr sz="2000" b="1" dirty="0">
              <a:solidFill>
                <a:schemeClr val="tx1"/>
              </a:solidFill>
              <a:latin typeface="Arial"/>
              <a:ea typeface="Arial"/>
              <a:cs typeface="Arial"/>
              <a:sym typeface="Arial"/>
            </a:endParaRPr>
          </a:p>
          <a:p>
            <a:pPr marL="0" lvl="0" indent="0" algn="l" rtl="0">
              <a:spcBef>
                <a:spcPts val="1200"/>
              </a:spcBef>
              <a:spcAft>
                <a:spcPts val="1200"/>
              </a:spcAft>
              <a:buNone/>
            </a:pPr>
            <a:r>
              <a:rPr lang="en-US" sz="2000" b="0" dirty="0">
                <a:solidFill>
                  <a:schemeClr val="tx1"/>
                </a:solidFill>
                <a:latin typeface="Arial"/>
                <a:ea typeface="Arial"/>
                <a:cs typeface="Arial"/>
                <a:sym typeface="Arial"/>
              </a:rPr>
              <a:t>Compare manufacturer data: a nominal 8 kW unit may not provide 8 kW at the required outdoor temperature and flow temperature.</a:t>
            </a:r>
            <a:endParaRPr sz="2000" b="0" dirty="0">
              <a:solidFill>
                <a:schemeClr val="tx1"/>
              </a:solidFill>
              <a:latin typeface="Arial"/>
              <a:ea typeface="Arial"/>
              <a:cs typeface="Arial"/>
              <a:sym typeface="Arial"/>
            </a:endParaRPr>
          </a:p>
        </p:txBody>
      </p:sp>
      <p:sp>
        <p:nvSpPr>
          <p:cNvPr id="667" name="Google Shape;667;p37"/>
          <p:cNvSpPr txBox="1"/>
          <p:nvPr/>
        </p:nvSpPr>
        <p:spPr>
          <a:xfrm>
            <a:off x="8340003" y="1800000"/>
            <a:ext cx="3600000" cy="2880000"/>
          </a:xfrm>
          <a:prstGeom prst="rect">
            <a:avLst/>
          </a:prstGeom>
          <a:solidFill>
            <a:srgbClr val="000000">
              <a:alpha val="0"/>
            </a:srgbClr>
          </a:solidFill>
          <a:ln w="25400">
            <a:solidFill>
              <a:schemeClr val="tx1"/>
            </a:solidFill>
          </a:ln>
        </p:spPr>
        <p:txBody>
          <a:bodyPr spcFirstLastPara="1" wrap="square" lIns="108000" tIns="72000" rIns="108000" bIns="7200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Key consideration</a:t>
            </a:r>
            <a:endParaRPr sz="2000" b="1" dirty="0">
              <a:solidFill>
                <a:schemeClr val="tx1"/>
              </a:solidFill>
              <a:latin typeface="Arial"/>
              <a:ea typeface="Arial"/>
              <a:cs typeface="Arial"/>
              <a:sym typeface="Arial"/>
            </a:endParaRPr>
          </a:p>
          <a:p>
            <a:pPr marL="0" lvl="0" indent="0" algn="l" rtl="0">
              <a:spcBef>
                <a:spcPts val="1200"/>
              </a:spcBef>
              <a:spcAft>
                <a:spcPts val="1200"/>
              </a:spcAft>
              <a:buNone/>
            </a:pPr>
            <a:r>
              <a:rPr lang="en-US" sz="2000" b="0" dirty="0">
                <a:solidFill>
                  <a:schemeClr val="tx1"/>
                </a:solidFill>
                <a:latin typeface="Arial"/>
                <a:ea typeface="Arial"/>
                <a:cs typeface="Arial"/>
                <a:sym typeface="Arial"/>
              </a:rPr>
              <a:t>Select only when the verified output meets the calculated requirement.</a:t>
            </a:r>
            <a:endParaRPr sz="2000" b="0" dirty="0">
              <a:solidFill>
                <a:schemeClr val="tx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sp>
        <p:nvSpPr>
          <p:cNvPr id="676" name="Google Shape;676;p38"/>
          <p:cNvSpPr txBox="1"/>
          <p:nvPr/>
        </p:nvSpPr>
        <p:spPr>
          <a:xfrm>
            <a:off x="252000" y="972000"/>
            <a:ext cx="109728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a:solidFill>
                  <a:srgbClr val="F2522D"/>
                </a:solidFill>
                <a:latin typeface="Arial"/>
                <a:ea typeface="Arial"/>
                <a:cs typeface="Arial"/>
                <a:sym typeface="Arial"/>
              </a:rPr>
              <a:t>Case study 2: electrical and DNO</a:t>
            </a:r>
            <a:endParaRPr/>
          </a:p>
        </p:txBody>
      </p:sp>
      <p:sp>
        <p:nvSpPr>
          <p:cNvPr id="677" name="Case study scenario"/>
          <p:cNvSpPr txBox="1"/>
          <p:nvPr/>
        </p:nvSpPr>
        <p:spPr>
          <a:xfrm>
            <a:off x="251999" y="1800000"/>
            <a:ext cx="3600000" cy="2880000"/>
          </a:xfrm>
          <a:prstGeom prst="rect">
            <a:avLst/>
          </a:prstGeom>
          <a:solidFill>
            <a:srgbClr val="000000">
              <a:alpha val="0"/>
            </a:srgbClr>
          </a:solidFill>
          <a:ln w="25400">
            <a:solidFill>
              <a:schemeClr val="tx1"/>
            </a:solidFill>
          </a:ln>
        </p:spPr>
        <p:txBody>
          <a:bodyPr spcFirstLastPara="1" wrap="square" lIns="108000" tIns="72000" rIns="108000" bIns="72000" anchor="t" anchorCtr="0">
            <a:noAutofit/>
          </a:bodyPr>
          <a:lstStyle/>
          <a:p>
            <a:pPr marL="0" lvl="0" indent="0" algn="l" rtl="0">
              <a:spcBef>
                <a:spcPts val="0"/>
              </a:spcBef>
              <a:spcAft>
                <a:spcPts val="0"/>
              </a:spcAft>
              <a:buNone/>
            </a:pPr>
            <a:r>
              <a:rPr lang="en-US" sz="2000" b="1" dirty="0">
                <a:solidFill>
                  <a:srgbClr val="F2522D"/>
                </a:solidFill>
                <a:latin typeface="Arial"/>
                <a:ea typeface="Arial"/>
                <a:cs typeface="Arial"/>
                <a:sym typeface="Arial"/>
              </a:rPr>
              <a:t>Scenario</a:t>
            </a:r>
            <a:endParaRPr sz="2000" b="1" dirty="0">
              <a:solidFill>
                <a:srgbClr val="F2522D"/>
              </a:solidFill>
              <a:latin typeface="Arial"/>
              <a:ea typeface="Arial"/>
              <a:cs typeface="Arial"/>
              <a:sym typeface="Arial"/>
            </a:endParaRPr>
          </a:p>
          <a:p>
            <a:pPr marL="0" lvl="0" indent="0" algn="l" rtl="0">
              <a:spcBef>
                <a:spcPts val="1200"/>
              </a:spcBef>
              <a:spcAft>
                <a:spcPts val="1200"/>
              </a:spcAft>
              <a:buNone/>
            </a:pPr>
            <a:r>
              <a:rPr lang="en-US" sz="2000" dirty="0">
                <a:solidFill>
                  <a:schemeClr val="tx1"/>
                </a:solidFill>
                <a:latin typeface="Arial"/>
                <a:ea typeface="Arial"/>
                <a:cs typeface="Arial"/>
                <a:sym typeface="Arial"/>
              </a:rPr>
              <a:t>Home has </a:t>
            </a:r>
            <a:r>
              <a:rPr lang="en-US" sz="2000" b="0" dirty="0">
                <a:solidFill>
                  <a:schemeClr val="tx1"/>
                </a:solidFill>
                <a:latin typeface="Arial"/>
                <a:ea typeface="Arial"/>
                <a:cs typeface="Arial"/>
                <a:sym typeface="Arial"/>
              </a:rPr>
              <a:t>EV charger, induction hob, electric shower and proposed ASHP with 3 kW immersion.</a:t>
            </a:r>
            <a:endParaRPr sz="2000" b="0" dirty="0">
              <a:solidFill>
                <a:schemeClr val="tx1"/>
              </a:solidFill>
              <a:latin typeface="Arial"/>
              <a:ea typeface="Arial"/>
              <a:cs typeface="Arial"/>
              <a:sym typeface="Arial"/>
            </a:endParaRPr>
          </a:p>
        </p:txBody>
      </p:sp>
      <p:sp>
        <p:nvSpPr>
          <p:cNvPr id="678" name="Case study task"/>
          <p:cNvSpPr txBox="1"/>
          <p:nvPr/>
        </p:nvSpPr>
        <p:spPr>
          <a:xfrm>
            <a:off x="4296001" y="1800000"/>
            <a:ext cx="3600000" cy="2880000"/>
          </a:xfrm>
          <a:prstGeom prst="rect">
            <a:avLst/>
          </a:prstGeom>
          <a:solidFill>
            <a:srgbClr val="000000">
              <a:alpha val="0"/>
            </a:srgbClr>
          </a:solidFill>
          <a:ln w="25400">
            <a:solidFill>
              <a:schemeClr val="tx1"/>
            </a:solidFill>
          </a:ln>
        </p:spPr>
        <p:txBody>
          <a:bodyPr spcFirstLastPara="1" wrap="square" lIns="108000" tIns="72000" rIns="108000" bIns="72000" anchor="t"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Task</a:t>
            </a:r>
            <a:endParaRPr sz="2000" b="1">
              <a:solidFill>
                <a:schemeClr val="tx1"/>
              </a:solidFill>
              <a:latin typeface="Arial"/>
              <a:ea typeface="Arial"/>
              <a:cs typeface="Arial"/>
              <a:sym typeface="Arial"/>
            </a:endParaRPr>
          </a:p>
          <a:p>
            <a:pPr marL="0" lvl="0" indent="0" algn="l" rtl="0">
              <a:spcBef>
                <a:spcPts val="1200"/>
              </a:spcBef>
              <a:spcAft>
                <a:spcPts val="1200"/>
              </a:spcAft>
              <a:buNone/>
            </a:pPr>
            <a:r>
              <a:rPr lang="en-US" sz="2000" b="0">
                <a:solidFill>
                  <a:schemeClr val="tx1"/>
                </a:solidFill>
                <a:latin typeface="Arial"/>
                <a:ea typeface="Arial"/>
                <a:cs typeface="Arial"/>
                <a:sym typeface="Arial"/>
              </a:rPr>
              <a:t>Identify supply, consumer-unit, maximum-demand and DNO checks before installation.</a:t>
            </a:r>
            <a:endParaRPr sz="2000" b="0">
              <a:solidFill>
                <a:schemeClr val="tx1"/>
              </a:solidFill>
              <a:latin typeface="Arial"/>
              <a:ea typeface="Arial"/>
              <a:cs typeface="Arial"/>
              <a:sym typeface="Arial"/>
            </a:endParaRPr>
          </a:p>
        </p:txBody>
      </p:sp>
      <p:sp>
        <p:nvSpPr>
          <p:cNvPr id="679" name="Case study key consideration"/>
          <p:cNvSpPr txBox="1"/>
          <p:nvPr/>
        </p:nvSpPr>
        <p:spPr>
          <a:xfrm>
            <a:off x="8340003" y="1800000"/>
            <a:ext cx="3600000" cy="2880000"/>
          </a:xfrm>
          <a:prstGeom prst="rect">
            <a:avLst/>
          </a:prstGeom>
          <a:solidFill>
            <a:srgbClr val="000000">
              <a:alpha val="0"/>
            </a:srgbClr>
          </a:solidFill>
          <a:ln w="25400">
            <a:solidFill>
              <a:schemeClr val="tx1"/>
            </a:solidFill>
          </a:ln>
        </p:spPr>
        <p:txBody>
          <a:bodyPr spcFirstLastPara="1" wrap="square" lIns="108000" tIns="72000" rIns="108000" bIns="7200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Key consideration</a:t>
            </a:r>
            <a:endParaRPr sz="2000" b="1" dirty="0">
              <a:solidFill>
                <a:schemeClr val="tx1"/>
              </a:solidFill>
              <a:latin typeface="Arial"/>
              <a:ea typeface="Arial"/>
              <a:cs typeface="Arial"/>
              <a:sym typeface="Arial"/>
            </a:endParaRPr>
          </a:p>
          <a:p>
            <a:pPr marL="0" lvl="0" indent="0" algn="l" rtl="0">
              <a:spcBef>
                <a:spcPts val="1200"/>
              </a:spcBef>
              <a:spcAft>
                <a:spcPts val="1200"/>
              </a:spcAft>
              <a:buNone/>
            </a:pPr>
            <a:r>
              <a:rPr lang="en-US" sz="2000" b="0" dirty="0">
                <a:solidFill>
                  <a:schemeClr val="tx1"/>
                </a:solidFill>
                <a:latin typeface="Arial"/>
                <a:ea typeface="Arial"/>
                <a:cs typeface="Arial"/>
                <a:sym typeface="Arial"/>
              </a:rPr>
              <a:t>Do not assume the existing supply is adequate.</a:t>
            </a:r>
            <a:endParaRPr sz="2000" b="0" dirty="0">
              <a:solidFill>
                <a:schemeClr val="tx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4" name="Google Shape;694;p39"/>
          <p:cNvSpPr txBox="1"/>
          <p:nvPr/>
        </p:nvSpPr>
        <p:spPr>
          <a:xfrm>
            <a:off x="252000" y="972000"/>
            <a:ext cx="109728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a:solidFill>
                  <a:srgbClr val="F2522D"/>
                </a:solidFill>
                <a:latin typeface="Arial"/>
                <a:ea typeface="Arial"/>
                <a:cs typeface="Arial"/>
                <a:sym typeface="Arial"/>
              </a:rPr>
              <a:t>Case study 3: solar and DHW</a:t>
            </a:r>
            <a:endParaRPr/>
          </a:p>
        </p:txBody>
      </p:sp>
      <p:sp>
        <p:nvSpPr>
          <p:cNvPr id="695" name="Case study 3 first panel"/>
          <p:cNvSpPr txBox="1"/>
          <p:nvPr/>
        </p:nvSpPr>
        <p:spPr>
          <a:xfrm>
            <a:off x="251999" y="1800000"/>
            <a:ext cx="3600000" cy="2880000"/>
          </a:xfrm>
          <a:prstGeom prst="rect">
            <a:avLst/>
          </a:prstGeom>
          <a:solidFill>
            <a:srgbClr val="000000">
              <a:alpha val="0"/>
            </a:srgbClr>
          </a:solidFill>
          <a:ln w="25400">
            <a:solidFill>
              <a:schemeClr val="tx1"/>
            </a:solidFill>
          </a:ln>
        </p:spPr>
        <p:txBody>
          <a:bodyPr spcFirstLastPara="1" wrap="square" lIns="108000" tIns="72000" rIns="108000" bIns="72000" anchor="t" anchorCtr="0">
            <a:noAutofit/>
          </a:bodyPr>
          <a:lstStyle/>
          <a:p>
            <a:pPr marL="0" lvl="0" indent="0" algn="l" rtl="0">
              <a:spcBef>
                <a:spcPts val="0"/>
              </a:spcBef>
              <a:spcAft>
                <a:spcPts val="0"/>
              </a:spcAft>
              <a:buNone/>
            </a:pPr>
            <a:r>
              <a:rPr lang="en-US" sz="2000" b="1">
                <a:solidFill>
                  <a:srgbClr val="F2522D"/>
                </a:solidFill>
                <a:latin typeface="Arial"/>
                <a:ea typeface="Arial"/>
                <a:cs typeface="Arial"/>
                <a:sym typeface="Arial"/>
              </a:rPr>
              <a:t>Scenario</a:t>
            </a:r>
            <a:endParaRPr sz="2000" b="1">
              <a:solidFill>
                <a:srgbClr val="F2522D"/>
              </a:solidFill>
              <a:latin typeface="Arial"/>
              <a:ea typeface="Arial"/>
              <a:cs typeface="Arial"/>
              <a:sym typeface="Arial"/>
            </a:endParaRPr>
          </a:p>
          <a:p>
            <a:pPr marL="0" lvl="0" indent="0" algn="l" rtl="0">
              <a:spcBef>
                <a:spcPts val="1200"/>
              </a:spcBef>
              <a:spcAft>
                <a:spcPts val="1200"/>
              </a:spcAft>
              <a:buNone/>
            </a:pPr>
            <a:r>
              <a:rPr lang="en-US" sz="2000" b="1">
                <a:solidFill>
                  <a:schemeClr val="tx1"/>
                </a:solidFill>
                <a:latin typeface="Arial"/>
                <a:ea typeface="Arial"/>
                <a:cs typeface="Arial"/>
                <a:sym typeface="Arial"/>
              </a:rPr>
              <a:t>Family of five: </a:t>
            </a:r>
            <a:r>
              <a:rPr lang="en-US" sz="2000" b="0">
                <a:solidFill>
                  <a:schemeClr val="tx1"/>
                </a:solidFill>
                <a:latin typeface="Arial"/>
                <a:ea typeface="Arial"/>
                <a:cs typeface="Arial"/>
                <a:sym typeface="Arial"/>
              </a:rPr>
              <a:t>two showers and a large bath; south-west roof with partial shading.</a:t>
            </a:r>
            <a:endParaRPr sz="2000" b="0">
              <a:solidFill>
                <a:schemeClr val="tx1"/>
              </a:solidFill>
              <a:latin typeface="Arial"/>
              <a:ea typeface="Arial"/>
              <a:cs typeface="Arial"/>
              <a:sym typeface="Arial"/>
            </a:endParaRPr>
          </a:p>
        </p:txBody>
      </p:sp>
      <p:sp>
        <p:nvSpPr>
          <p:cNvPr id="696" name="Case study 3 second panel"/>
          <p:cNvSpPr txBox="1"/>
          <p:nvPr/>
        </p:nvSpPr>
        <p:spPr>
          <a:xfrm>
            <a:off x="4296001" y="1800000"/>
            <a:ext cx="3600000" cy="2880000"/>
          </a:xfrm>
          <a:prstGeom prst="rect">
            <a:avLst/>
          </a:prstGeom>
          <a:solidFill>
            <a:srgbClr val="000000">
              <a:alpha val="0"/>
            </a:srgbClr>
          </a:solidFill>
          <a:ln w="25400">
            <a:solidFill>
              <a:schemeClr val="tx1"/>
            </a:solidFill>
          </a:ln>
        </p:spPr>
        <p:txBody>
          <a:bodyPr spcFirstLastPara="1" wrap="square" lIns="108000" tIns="72000" rIns="108000" bIns="72000" anchor="t"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Task</a:t>
            </a:r>
            <a:endParaRPr sz="2000" b="1">
              <a:solidFill>
                <a:schemeClr val="tx1"/>
              </a:solidFill>
              <a:latin typeface="Arial"/>
              <a:ea typeface="Arial"/>
              <a:cs typeface="Arial"/>
              <a:sym typeface="Arial"/>
            </a:endParaRPr>
          </a:p>
          <a:p>
            <a:pPr marL="0" lvl="0" indent="0" algn="l" rtl="0">
              <a:spcBef>
                <a:spcPts val="1200"/>
              </a:spcBef>
              <a:spcAft>
                <a:spcPts val="1200"/>
              </a:spcAft>
              <a:buNone/>
            </a:pPr>
            <a:r>
              <a:rPr lang="en-US" sz="2000" b="0">
                <a:solidFill>
                  <a:schemeClr val="tx1"/>
                </a:solidFill>
                <a:latin typeface="Arial"/>
                <a:ea typeface="Arial"/>
                <a:cs typeface="Arial"/>
                <a:sym typeface="Arial"/>
              </a:rPr>
              <a:t>Identify DHW demand, cylinder/coil needs, PV versus solar-thermal considerations and control priorities.</a:t>
            </a:r>
            <a:endParaRPr sz="2000" b="0">
              <a:solidFill>
                <a:schemeClr val="tx1"/>
              </a:solidFill>
              <a:latin typeface="Arial"/>
              <a:ea typeface="Arial"/>
              <a:cs typeface="Arial"/>
              <a:sym typeface="Arial"/>
            </a:endParaRPr>
          </a:p>
        </p:txBody>
      </p:sp>
      <p:sp>
        <p:nvSpPr>
          <p:cNvPr id="697" name="Case study 3 third panel"/>
          <p:cNvSpPr txBox="1"/>
          <p:nvPr/>
        </p:nvSpPr>
        <p:spPr>
          <a:xfrm>
            <a:off x="8340003" y="1800000"/>
            <a:ext cx="3600000" cy="2880000"/>
          </a:xfrm>
          <a:prstGeom prst="rect">
            <a:avLst/>
          </a:prstGeom>
          <a:solidFill>
            <a:srgbClr val="000000">
              <a:alpha val="0"/>
            </a:srgbClr>
          </a:solidFill>
          <a:ln w="25400">
            <a:solidFill>
              <a:schemeClr val="tx1"/>
            </a:solidFill>
          </a:ln>
        </p:spPr>
        <p:txBody>
          <a:bodyPr spcFirstLastPara="1" wrap="square" lIns="108000" tIns="72000" rIns="108000" bIns="7200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Key consideration</a:t>
            </a:r>
            <a:endParaRPr sz="2000" b="1" dirty="0">
              <a:solidFill>
                <a:schemeClr val="tx1"/>
              </a:solidFill>
              <a:latin typeface="Arial"/>
              <a:ea typeface="Arial"/>
              <a:cs typeface="Arial"/>
              <a:sym typeface="Arial"/>
            </a:endParaRPr>
          </a:p>
          <a:p>
            <a:pPr marL="0" lvl="0" indent="0" algn="l" rtl="0">
              <a:spcBef>
                <a:spcPts val="1200"/>
              </a:spcBef>
              <a:spcAft>
                <a:spcPts val="1200"/>
              </a:spcAft>
              <a:buNone/>
            </a:pPr>
            <a:r>
              <a:rPr lang="en-US" sz="2000" b="0" dirty="0">
                <a:solidFill>
                  <a:schemeClr val="tx1"/>
                </a:solidFill>
                <a:latin typeface="Arial"/>
                <a:ea typeface="Arial"/>
                <a:cs typeface="Arial"/>
                <a:sym typeface="Arial"/>
              </a:rPr>
              <a:t>Solar may reduce energy use but does not determine heat-pump size.</a:t>
            </a:r>
            <a:endParaRPr sz="2000" b="0" dirty="0">
              <a:solidFill>
                <a:schemeClr val="tx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07"/>
        <p:cNvGrpSpPr/>
        <p:nvPr/>
      </p:nvGrpSpPr>
      <p:grpSpPr>
        <a:xfrm>
          <a:off x="0" y="0"/>
          <a:ext cx="0" cy="0"/>
          <a:chOff x="0" y="0"/>
          <a:chExt cx="0" cy="0"/>
        </a:xfrm>
      </p:grpSpPr>
      <p:sp>
        <p:nvSpPr>
          <p:cNvPr id="712" name="Google Shape;712;p40"/>
          <p:cNvSpPr txBox="1"/>
          <p:nvPr/>
        </p:nvSpPr>
        <p:spPr>
          <a:xfrm>
            <a:off x="252000" y="972000"/>
            <a:ext cx="109728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a:solidFill>
                  <a:srgbClr val="F2522D"/>
                </a:solidFill>
                <a:latin typeface="Arial"/>
                <a:ea typeface="Arial"/>
                <a:cs typeface="Arial"/>
                <a:sym typeface="Arial"/>
              </a:rPr>
              <a:t>Standards and evidence</a:t>
            </a:r>
            <a:endParaRPr/>
          </a:p>
        </p:txBody>
      </p:sp>
      <p:sp>
        <p:nvSpPr>
          <p:cNvPr id="713" name="Standards first panel"/>
          <p:cNvSpPr txBox="1"/>
          <p:nvPr/>
        </p:nvSpPr>
        <p:spPr>
          <a:xfrm>
            <a:off x="251999" y="1800000"/>
            <a:ext cx="3600000" cy="2880000"/>
          </a:xfrm>
          <a:prstGeom prst="rect">
            <a:avLst/>
          </a:prstGeom>
          <a:solidFill>
            <a:srgbClr val="000000">
              <a:alpha val="0"/>
            </a:srgbClr>
          </a:solidFill>
          <a:ln w="25400">
            <a:solidFill>
              <a:schemeClr val="tx1"/>
            </a:solidFill>
          </a:ln>
        </p:spPr>
        <p:txBody>
          <a:bodyPr spcFirstLastPara="1" wrap="square" lIns="108000" tIns="72000" rIns="108000" bIns="72000" anchor="t" anchorCtr="0">
            <a:noAutofit/>
          </a:bodyPr>
          <a:lstStyle/>
          <a:p>
            <a:pPr marL="0" lvl="0" indent="0" algn="l" rtl="0">
              <a:spcBef>
                <a:spcPts val="0"/>
              </a:spcBef>
              <a:spcAft>
                <a:spcPts val="0"/>
              </a:spcAft>
              <a:buNone/>
            </a:pPr>
            <a:r>
              <a:rPr lang="en-US" sz="2000" b="1" dirty="0">
                <a:solidFill>
                  <a:srgbClr val="F2522D"/>
                </a:solidFill>
                <a:latin typeface="Arial"/>
                <a:ea typeface="Arial"/>
                <a:cs typeface="Arial"/>
                <a:sym typeface="Arial"/>
              </a:rPr>
              <a:t>Installation and design</a:t>
            </a:r>
            <a:endParaRPr sz="2000" b="1" dirty="0">
              <a:solidFill>
                <a:srgbClr val="F2522D"/>
              </a:solidFill>
              <a:latin typeface="Arial"/>
              <a:ea typeface="Arial"/>
              <a:cs typeface="Arial"/>
              <a:sym typeface="Arial"/>
            </a:endParaRPr>
          </a:p>
          <a:p>
            <a:pPr marL="0" lvl="0" indent="0" algn="l" rtl="0">
              <a:spcBef>
                <a:spcPts val="1200"/>
              </a:spcBef>
              <a:spcAft>
                <a:spcPts val="1200"/>
              </a:spcAft>
              <a:buNone/>
            </a:pPr>
            <a:r>
              <a:rPr lang="en-US" sz="2000" b="0" dirty="0">
                <a:solidFill>
                  <a:schemeClr val="tx1"/>
                </a:solidFill>
                <a:latin typeface="Arial"/>
                <a:ea typeface="Arial"/>
                <a:cs typeface="Arial"/>
                <a:sym typeface="Arial"/>
              </a:rPr>
              <a:t>Use current manufacturer installation/performance data and project design records.</a:t>
            </a:r>
            <a:endParaRPr sz="2000" b="0" dirty="0">
              <a:solidFill>
                <a:schemeClr val="tx1"/>
              </a:solidFill>
              <a:latin typeface="Arial"/>
              <a:ea typeface="Arial"/>
              <a:cs typeface="Arial"/>
              <a:sym typeface="Arial"/>
            </a:endParaRPr>
          </a:p>
        </p:txBody>
      </p:sp>
      <p:sp>
        <p:nvSpPr>
          <p:cNvPr id="714" name="Standards second panel"/>
          <p:cNvSpPr txBox="1"/>
          <p:nvPr/>
        </p:nvSpPr>
        <p:spPr>
          <a:xfrm>
            <a:off x="4296001" y="1800000"/>
            <a:ext cx="3600000" cy="2880000"/>
          </a:xfrm>
          <a:prstGeom prst="rect">
            <a:avLst/>
          </a:prstGeom>
          <a:solidFill>
            <a:srgbClr val="000000">
              <a:alpha val="0"/>
            </a:srgbClr>
          </a:solidFill>
          <a:ln w="25400">
            <a:solidFill>
              <a:schemeClr val="tx1"/>
            </a:solidFill>
          </a:ln>
        </p:spPr>
        <p:txBody>
          <a:bodyPr spcFirstLastPara="1" wrap="square" lIns="108000" tIns="72000" rIns="108000" bIns="7200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Key </a:t>
            </a:r>
            <a:r>
              <a:rPr lang="en-US" sz="2000" b="1" dirty="0">
                <a:solidFill>
                  <a:schemeClr val="tx1"/>
                </a:solidFill>
              </a:rPr>
              <a:t>re</a:t>
            </a:r>
            <a:r>
              <a:rPr lang="en-US" sz="2000" b="1" dirty="0">
                <a:solidFill>
                  <a:schemeClr val="tx1"/>
                </a:solidFill>
                <a:latin typeface="Arial"/>
                <a:ea typeface="Arial"/>
                <a:cs typeface="Arial"/>
                <a:sym typeface="Arial"/>
              </a:rPr>
              <a:t>ferences</a:t>
            </a:r>
            <a:endParaRPr sz="2000" b="1" dirty="0">
              <a:solidFill>
                <a:schemeClr val="tx1"/>
              </a:solidFill>
              <a:latin typeface="Arial"/>
              <a:ea typeface="Arial"/>
              <a:cs typeface="Arial"/>
              <a:sym typeface="Arial"/>
            </a:endParaRPr>
          </a:p>
          <a:p>
            <a:pPr marL="0" lvl="0" indent="0" algn="l" rtl="0">
              <a:spcBef>
                <a:spcPts val="1200"/>
              </a:spcBef>
              <a:spcAft>
                <a:spcPts val="1200"/>
              </a:spcAft>
              <a:buNone/>
            </a:pPr>
            <a:r>
              <a:rPr lang="en-US" sz="2000" b="0" dirty="0">
                <a:solidFill>
                  <a:schemeClr val="tx1"/>
                </a:solidFill>
                <a:latin typeface="Arial"/>
                <a:ea typeface="Arial"/>
                <a:cs typeface="Arial"/>
                <a:sym typeface="Arial"/>
              </a:rPr>
              <a:t>MCS MIS 3005-D; BS EN 12831-1 heat-load principles; MCS 021 heat-emitter guidance; BS 7593 water treatment; ENA/DNO connection guidance.</a:t>
            </a:r>
            <a:endParaRPr sz="2000" b="0" dirty="0">
              <a:solidFill>
                <a:schemeClr val="tx1"/>
              </a:solidFill>
              <a:latin typeface="Arial"/>
              <a:ea typeface="Arial"/>
              <a:cs typeface="Arial"/>
              <a:sym typeface="Arial"/>
            </a:endParaRPr>
          </a:p>
        </p:txBody>
      </p:sp>
      <p:sp>
        <p:nvSpPr>
          <p:cNvPr id="715" name="Standards third panel"/>
          <p:cNvSpPr txBox="1"/>
          <p:nvPr/>
        </p:nvSpPr>
        <p:spPr>
          <a:xfrm>
            <a:off x="8340003" y="1800000"/>
            <a:ext cx="3600000" cy="2880000"/>
          </a:xfrm>
          <a:prstGeom prst="rect">
            <a:avLst/>
          </a:prstGeom>
          <a:solidFill>
            <a:srgbClr val="000000">
              <a:alpha val="0"/>
            </a:srgbClr>
          </a:solidFill>
          <a:ln w="25400">
            <a:solidFill>
              <a:schemeClr val="tx1"/>
            </a:solidFill>
          </a:ln>
        </p:spPr>
        <p:txBody>
          <a:bodyPr spcFirstLastPara="1" wrap="square" lIns="108000" tIns="72000" rIns="108000" bIns="7200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Critical requirement</a:t>
            </a:r>
            <a:endParaRPr sz="2000" b="1" dirty="0">
              <a:solidFill>
                <a:schemeClr val="tx1"/>
              </a:solidFill>
              <a:latin typeface="Arial"/>
              <a:ea typeface="Arial"/>
              <a:cs typeface="Arial"/>
              <a:sym typeface="Arial"/>
            </a:endParaRPr>
          </a:p>
          <a:p>
            <a:pPr marL="0" lvl="0" indent="0" algn="l" rtl="0">
              <a:spcBef>
                <a:spcPts val="1200"/>
              </a:spcBef>
              <a:spcAft>
                <a:spcPts val="1200"/>
              </a:spcAft>
              <a:buNone/>
            </a:pPr>
            <a:r>
              <a:rPr lang="en-US" sz="2000" b="0" dirty="0">
                <a:solidFill>
                  <a:schemeClr val="tx1"/>
                </a:solidFill>
                <a:latin typeface="Arial"/>
                <a:ea typeface="Arial"/>
                <a:cs typeface="Arial"/>
                <a:sym typeface="Arial"/>
              </a:rPr>
              <a:t>Always check current editions and local requirements.</a:t>
            </a:r>
            <a:endParaRPr sz="2000" b="0" dirty="0">
              <a:solidFill>
                <a:schemeClr val="tx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27"/>
        <p:cNvGrpSpPr/>
        <p:nvPr/>
      </p:nvGrpSpPr>
      <p:grpSpPr>
        <a:xfrm>
          <a:off x="0" y="0"/>
          <a:ext cx="0" cy="0"/>
          <a:chOff x="0" y="0"/>
          <a:chExt cx="0" cy="0"/>
        </a:xfrm>
      </p:grpSpPr>
      <p:sp>
        <p:nvSpPr>
          <p:cNvPr id="732" name="Google Shape;732;p41"/>
          <p:cNvSpPr txBox="1"/>
          <p:nvPr/>
        </p:nvSpPr>
        <p:spPr>
          <a:xfrm>
            <a:off x="252000" y="972000"/>
            <a:ext cx="109728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a:solidFill>
                  <a:srgbClr val="F2522D"/>
                </a:solidFill>
                <a:latin typeface="Arial"/>
                <a:ea typeface="Arial"/>
                <a:cs typeface="Arial"/>
                <a:sym typeface="Arial"/>
              </a:rPr>
              <a:t>Knowledge check / summary</a:t>
            </a:r>
            <a:endParaRPr/>
          </a:p>
        </p:txBody>
      </p:sp>
      <p:sp>
        <p:nvSpPr>
          <p:cNvPr id="733" name="Knowledge check bullet list"/>
          <p:cNvSpPr txBox="1">
            <a:spLocks noGrp="1"/>
          </p:cNvSpPr>
          <p:nvPr>
            <p:ph type="body" idx="1"/>
          </p:nvPr>
        </p:nvSpPr>
        <p:spPr>
          <a:xfrm>
            <a:off x="358599" y="1815036"/>
            <a:ext cx="10858483" cy="4123891"/>
          </a:xfrm>
          <a:prstGeom prst="rect">
            <a:avLst/>
          </a:prstGeom>
          <a:solidFill>
            <a:srgbClr val="000000">
              <a:alpha val="0"/>
            </a:srgbClr>
          </a:solidFill>
          <a:ln>
            <a:noFill/>
          </a:ln>
        </p:spPr>
        <p:txBody>
          <a:bodyPr spcFirstLastPara="1" wrap="square" lIns="0" tIns="0" rIns="0" bIns="0" anchor="t" anchorCtr="0">
            <a:noAutofit/>
          </a:bodyPr>
          <a:lstStyle/>
          <a:p>
            <a:pPr marL="341563" indent="-341563">
              <a:spcAft>
                <a:spcPts val="1195"/>
              </a:spcAft>
              <a:buSzPct val="100000"/>
              <a:buFont typeface="Arial" panose="020B0604020202020204" pitchFamily="34" charset="0"/>
              <a:buChar char="•"/>
            </a:pPr>
            <a:r>
              <a:rPr lang="en-GB" sz="2400" dirty="0">
                <a:solidFill>
                  <a:schemeClr val="tx1"/>
                </a:solidFill>
              </a:rPr>
              <a:t>Plan the installation: survey, DNO, electrical supply, space, access, roof and siting.</a:t>
            </a:r>
          </a:p>
          <a:p>
            <a:pPr marL="341563" indent="-341563">
              <a:spcAft>
                <a:spcPts val="1195"/>
              </a:spcAft>
              <a:buSzPct val="100000"/>
              <a:buFont typeface="Arial" panose="020B0604020202020204" pitchFamily="34" charset="0"/>
              <a:buChar char="•"/>
            </a:pPr>
            <a:r>
              <a:rPr lang="en-GB" sz="2400" dirty="0">
                <a:solidFill>
                  <a:schemeClr val="tx1"/>
                </a:solidFill>
              </a:rPr>
              <a:t>Size the system from room heat loss, DHW demand, flow rate and pipework.</a:t>
            </a:r>
          </a:p>
          <a:p>
            <a:pPr marL="341563" indent="-341563">
              <a:spcAft>
                <a:spcPts val="1195"/>
              </a:spcAft>
              <a:buSzPct val="100000"/>
              <a:buFont typeface="Arial" panose="020B0604020202020204" pitchFamily="34" charset="0"/>
              <a:buChar char="•"/>
            </a:pPr>
            <a:r>
              <a:rPr lang="en-GB" sz="2400" dirty="0">
                <a:solidFill>
                  <a:schemeClr val="tx1"/>
                </a:solidFill>
              </a:rPr>
              <a:t>Select equipment using manufacturer performance at the calculated design conditions.</a:t>
            </a:r>
          </a:p>
          <a:p>
            <a:pPr marL="341563" indent="-341563">
              <a:spcAft>
                <a:spcPts val="1195"/>
              </a:spcAft>
              <a:buSzPct val="100000"/>
              <a:buFont typeface="Arial" panose="020B0604020202020204" pitchFamily="34" charset="0"/>
              <a:buChar char="•"/>
            </a:pPr>
            <a:r>
              <a:rPr lang="en-GB" sz="2400" dirty="0">
                <a:solidFill>
                  <a:schemeClr val="tx1"/>
                </a:solidFill>
              </a:rPr>
              <a:t>Choose from evidence, not assumptions or boiler ratings.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99">
          <a:extLst>
            <a:ext uri="{FF2B5EF4-FFF2-40B4-BE49-F238E27FC236}">
              <a16:creationId xmlns:a16="http://schemas.microsoft.com/office/drawing/2014/main" id="{256A433B-0DBB-2CC8-873B-F26E90A04267}"/>
            </a:ext>
          </a:extLst>
        </p:cNvPr>
        <p:cNvGrpSpPr/>
        <p:nvPr/>
      </p:nvGrpSpPr>
      <p:grpSpPr>
        <a:xfrm>
          <a:off x="0" y="0"/>
          <a:ext cx="0" cy="0"/>
          <a:chOff x="0" y="0"/>
          <a:chExt cx="0" cy="0"/>
        </a:xfrm>
      </p:grpSpPr>
      <p:sp>
        <p:nvSpPr>
          <p:cNvPr id="6" name="Google Shape;284;p39">
            <a:extLst>
              <a:ext uri="{FF2B5EF4-FFF2-40B4-BE49-F238E27FC236}">
                <a16:creationId xmlns:a16="http://schemas.microsoft.com/office/drawing/2014/main" id="{99E1AF67-C417-4349-DE00-154203330E5B}"/>
              </a:ext>
            </a:extLst>
          </p:cNvPr>
          <p:cNvSpPr txBox="1">
            <a:spLocks noGrp="1"/>
          </p:cNvSpPr>
          <p:nvPr>
            <p:ph type="body" idx="1"/>
          </p:nvPr>
        </p:nvSpPr>
        <p:spPr>
          <a:xfrm>
            <a:off x="366331" y="1272813"/>
            <a:ext cx="11459337" cy="609619"/>
          </a:xfrm>
          <a:prstGeom prst="rect">
            <a:avLst/>
          </a:prstGeom>
          <a:noFill/>
          <a:ln>
            <a:noFill/>
          </a:ln>
        </p:spPr>
        <p:txBody>
          <a:bodyPr spcFirstLastPara="1" wrap="square" lIns="89650" tIns="46618" rIns="89650" bIns="46618" anchor="ctr" anchorCtr="0">
            <a:normAutofit lnSpcReduction="10000"/>
          </a:bodyPr>
          <a:lstStyle/>
          <a:p>
            <a:pPr marL="0" indent="0" algn="ctr"/>
            <a:r>
              <a:rPr lang="en-GB" sz="3188" b="1">
                <a:solidFill>
                  <a:schemeClr val="accent2"/>
                </a:solidFill>
              </a:rPr>
              <a:t>Any questions?</a:t>
            </a:r>
            <a:endParaRPr lang="en-GB" sz="2689" b="1"/>
          </a:p>
        </p:txBody>
      </p:sp>
      <p:sp>
        <p:nvSpPr>
          <p:cNvPr id="3" name="TextBox 2">
            <a:extLst>
              <a:ext uri="{FF2B5EF4-FFF2-40B4-BE49-F238E27FC236}">
                <a16:creationId xmlns:a16="http://schemas.microsoft.com/office/drawing/2014/main" id="{93D77855-D994-7C0A-2A56-7389CA81233A}"/>
              </a:ext>
            </a:extLst>
          </p:cNvPr>
          <p:cNvSpPr txBox="1"/>
          <p:nvPr/>
        </p:nvSpPr>
        <p:spPr>
          <a:xfrm>
            <a:off x="366331" y="3553862"/>
            <a:ext cx="11246589" cy="2031325"/>
          </a:xfrm>
          <a:prstGeom prst="rect">
            <a:avLst/>
          </a:prstGeom>
          <a:noFill/>
        </p:spPr>
        <p:txBody>
          <a:bodyPr wrap="square">
            <a:spAutoFit/>
          </a:bodyPr>
          <a:lstStyle/>
          <a:p>
            <a:r>
              <a:rPr lang="en-GB" sz="1800" b="0" i="0" dirty="0">
                <a:solidFill>
                  <a:srgbClr val="000000"/>
                </a:solidFill>
                <a:effectLst/>
                <a:latin typeface="inherit"/>
                <a:ea typeface="ＭＳ Ｐゴシック"/>
              </a:rPr>
              <a:t>Copyright in this </a:t>
            </a:r>
            <a:r>
              <a:rPr lang="en-GB" sz="1800" dirty="0">
                <a:solidFill>
                  <a:srgbClr val="000000"/>
                </a:solidFill>
                <a:latin typeface="inherit"/>
                <a:ea typeface="ＭＳ Ｐゴシック"/>
              </a:rPr>
              <a:t>document</a:t>
            </a:r>
            <a:r>
              <a:rPr lang="en-GB" sz="1800" b="0" i="0" dirty="0">
                <a:solidFill>
                  <a:srgbClr val="000000"/>
                </a:solidFill>
                <a:effectLst/>
                <a:latin typeface="inherit"/>
                <a:ea typeface="ＭＳ Ｐゴシック"/>
              </a:rPr>
              <a:t> belongs to and is used under licence from the Department for Education, © 2025.</a:t>
            </a:r>
            <a:endParaRPr lang="en-GB" sz="1800" b="0" i="0" dirty="0">
              <a:solidFill>
                <a:srgbClr val="242424"/>
              </a:solidFill>
              <a:effectLst/>
              <a:latin typeface="Aptos" panose="020B0004020202020204" pitchFamily="34" charset="0"/>
              <a:ea typeface="ＭＳ Ｐゴシック"/>
            </a:endParaRPr>
          </a:p>
          <a:p>
            <a:pPr algn="l" fontAlgn="base">
              <a:buNone/>
            </a:pPr>
            <a:endParaRPr lang="en-GB" sz="1800" b="0" i="0" dirty="0">
              <a:solidFill>
                <a:srgbClr val="242424"/>
              </a:solidFill>
              <a:effectLst/>
              <a:latin typeface="Aptos" panose="020B0004020202020204" pitchFamily="34" charset="0"/>
            </a:endParaRPr>
          </a:p>
          <a:p>
            <a:pPr algn="l" fontAlgn="base">
              <a:buNone/>
            </a:pPr>
            <a:r>
              <a:rPr lang="en-GB" sz="1800" b="0" i="0" dirty="0">
                <a:solidFill>
                  <a:srgbClr val="000000"/>
                </a:solidFill>
                <a:effectLst/>
                <a:latin typeface="inherit"/>
              </a:rPr>
              <a:t>‘T-LEVELS’ and ‘T Level’ are registered trademarks of the Department for Education.</a:t>
            </a:r>
            <a:endParaRPr lang="en-GB" sz="1800" b="0" i="0" dirty="0">
              <a:solidFill>
                <a:srgbClr val="242424"/>
              </a:solidFill>
              <a:effectLst/>
              <a:latin typeface="Aptos" panose="020B0004020202020204" pitchFamily="34" charset="0"/>
            </a:endParaRPr>
          </a:p>
          <a:p>
            <a:pPr algn="l" fontAlgn="base">
              <a:buNone/>
            </a:pPr>
            <a:endParaRPr lang="en-GB" sz="1800" b="0" i="0" dirty="0">
              <a:solidFill>
                <a:srgbClr val="242424"/>
              </a:solidFill>
              <a:effectLst/>
              <a:latin typeface="Aptos" panose="020B0004020202020204" pitchFamily="34" charset="0"/>
            </a:endParaRPr>
          </a:p>
          <a:p>
            <a:pPr algn="l" fontAlgn="base">
              <a:buNone/>
            </a:pPr>
            <a:r>
              <a:rPr lang="en-GB" sz="1800" b="0" i="0" dirty="0">
                <a:solidFill>
                  <a:srgbClr val="000000"/>
                </a:solidFill>
                <a:effectLst/>
                <a:latin typeface="inherit"/>
              </a:rPr>
              <a:t>WJEC is authorised by the Department for Education to develop and deliver this T Level Technical Qualification.</a:t>
            </a:r>
          </a:p>
          <a:p>
            <a:pPr algn="l" fontAlgn="base">
              <a:buNone/>
            </a:pPr>
            <a:endParaRPr lang="en-GB" sz="1800" dirty="0">
              <a:solidFill>
                <a:srgbClr val="000000"/>
              </a:solidFill>
              <a:latin typeface="inherit"/>
            </a:endParaRPr>
          </a:p>
          <a:p>
            <a:r>
              <a:rPr lang="en-US" altLang="en-US" sz="1800" dirty="0">
                <a:solidFill>
                  <a:srgbClr val="000000"/>
                </a:solidFill>
                <a:latin typeface="inherit"/>
                <a:ea typeface="ＭＳ Ｐゴシック"/>
              </a:rPr>
              <a:t>WJEC operates in England under the name Eduqas which is a registered trademark of WJEC.</a:t>
            </a:r>
          </a:p>
        </p:txBody>
      </p:sp>
    </p:spTree>
    <p:extLst>
      <p:ext uri="{BB962C8B-B14F-4D97-AF65-F5344CB8AC3E}">
        <p14:creationId xmlns:p14="http://schemas.microsoft.com/office/powerpoint/2010/main" val="4152295373"/>
      </p:ext>
    </p:extLst>
  </p:cSld>
  <p:clrMapOvr>
    <a:masterClrMapping/>
  </p:clrMapOvr>
</p:sld>
</file>

<file path=ppt/theme/theme1.xml><?xml version="1.0" encoding="utf-8"?>
<a:theme xmlns:a="http://schemas.openxmlformats.org/drawingml/2006/main" name="2_Default Design">
  <a:themeElements>
    <a:clrScheme name="Custom 3">
      <a:dk1>
        <a:srgbClr val="000000"/>
      </a:dk1>
      <a:lt1>
        <a:srgbClr val="FFFFFF"/>
      </a:lt1>
      <a:dk2>
        <a:srgbClr val="000000"/>
      </a:dk2>
      <a:lt2>
        <a:srgbClr val="808080"/>
      </a:lt2>
      <a:accent1>
        <a:srgbClr val="FFFFFF"/>
      </a:accent1>
      <a:accent2>
        <a:srgbClr val="FC4421"/>
      </a:accent2>
      <a:accent3>
        <a:srgbClr val="FFFFFF"/>
      </a:accent3>
      <a:accent4>
        <a:srgbClr val="000000"/>
      </a:accent4>
      <a:accent5>
        <a:srgbClr val="DAEDEF"/>
      </a:accent5>
      <a:accent6>
        <a:srgbClr val="FC4421"/>
      </a:accent6>
      <a:hlink>
        <a:srgbClr val="FC4421"/>
      </a:hlink>
      <a:folHlink>
        <a:srgbClr val="FC442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1e15224-84b2-4570-bdea-a67bb94d0921" xsi:nil="true"/>
    <lcf76f155ced4ddcb4097134ff3c332f xmlns="7c04300a-231c-4281-9146-a98f6f4a7aff">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DD05C0E7E0E414EB79F81A23986EA6A" ma:contentTypeVersion="11" ma:contentTypeDescription="Create a new document." ma:contentTypeScope="" ma:versionID="832205e32a907e2b901827440804e3f3">
  <xsd:schema xmlns:xsd="http://www.w3.org/2001/XMLSchema" xmlns:xs="http://www.w3.org/2001/XMLSchema" xmlns:p="http://schemas.microsoft.com/office/2006/metadata/properties" xmlns:ns2="7c04300a-231c-4281-9146-a98f6f4a7aff" xmlns:ns3="01e15224-84b2-4570-bdea-a67bb94d0921" targetNamespace="http://schemas.microsoft.com/office/2006/metadata/properties" ma:root="true" ma:fieldsID="c22a215f315dbc2c33a9704aefd3c278" ns2:_="" ns3:_="">
    <xsd:import namespace="7c04300a-231c-4281-9146-a98f6f4a7aff"/>
    <xsd:import namespace="01e15224-84b2-4570-bdea-a67bb94d09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04300a-231c-4281-9146-a98f6f4a7a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fd004107-dac0-45af-83fb-11757b2c8399"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1e15224-84b2-4570-bdea-a67bb94d0921"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b8a52c73-49a1-4329-875b-4831fc8e3540}" ma:internalName="TaxCatchAll" ma:showField="CatchAllData" ma:web="01e15224-84b2-4570-bdea-a67bb94d09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3C9B22C-FED3-4686-92E1-1DC498FE86A0}">
  <ds:schemaRefs>
    <ds:schemaRef ds:uri="http://purl.org/dc/dcmitype/"/>
    <ds:schemaRef ds:uri="http://schemas.microsoft.com/office/2006/documentManagement/types"/>
    <ds:schemaRef ds:uri="http://schemas.openxmlformats.org/package/2006/metadata/core-properties"/>
    <ds:schemaRef ds:uri="http://www.w3.org/XML/1998/namespace"/>
    <ds:schemaRef ds:uri="7c04300a-231c-4281-9146-a98f6f4a7aff"/>
    <ds:schemaRef ds:uri="01e15224-84b2-4570-bdea-a67bb94d0921"/>
    <ds:schemaRef ds:uri="http://purl.org/dc/elements/1.1/"/>
    <ds:schemaRef ds:uri="http://schemas.microsoft.com/office/infopath/2007/PartnerControl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49A40104-163E-4463-8657-B6838F45C7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04300a-231c-4281-9146-a98f6f4a7aff"/>
    <ds:schemaRef ds:uri="01e15224-84b2-4570-bdea-a67bb94d09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3DBF673-5870-4927-96DB-C23ADB4FBEF3}">
  <ds:schemaRefs>
    <ds:schemaRef ds:uri="http://schemas.microsoft.com/sharepoint/v3/contenttype/forms"/>
  </ds:schemaRefs>
</ds:datastoreItem>
</file>

<file path=docMetadata/LabelInfo.xml><?xml version="1.0" encoding="utf-8"?>
<clbl:labelList xmlns:clbl="http://schemas.microsoft.com/office/2020/mipLabelMetadata">
  <clbl:label id="{8330bda6-d095-477b-8893-df3ed8791773}" enabled="1" method="Privileged" siteId="{b6d3492e-0aa1-4a60-840d-b706a96e670d}" removed="0"/>
  <clbl:label id="{cdb5124c-a56e-47e1-8444-7a6f9085be98}" enabled="1" method="Standard" siteId="{0b26221c-c008-47b1-94c7-58a0b89761cc}" removed="0"/>
</clbl:labelList>
</file>

<file path=docProps/app.xml><?xml version="1.0" encoding="utf-8"?>
<Properties xmlns="http://schemas.openxmlformats.org/officeDocument/2006/extended-properties" xmlns:vt="http://schemas.openxmlformats.org/officeDocument/2006/docPropsVTypes">
  <TotalTime>1440</TotalTime>
  <Words>5624</Words>
  <Application>Microsoft Office PowerPoint</Application>
  <PresentationFormat>Widescreen</PresentationFormat>
  <Paragraphs>483</Paragraphs>
  <Slides>30</Slides>
  <Notes>30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Aptos</vt:lpstr>
      <vt:lpstr>Arial</vt:lpstr>
      <vt:lpstr>inherit</vt:lpstr>
      <vt:lpstr>2_Default Design</vt:lpstr>
      <vt:lpstr>Occupational specialism: Low Carbon Engineering  PowerPoint K1.34: Planning, sizing and selecting practices for installations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John, Catherine</cp:lastModifiedBy>
  <cp:revision>1</cp:revision>
  <dcterms:modified xsi:type="dcterms:W3CDTF">2026-09-17T14:39:17Z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0x010100CDD05C0E7E0E414EB79F81A23986EA6A</vt:lpwstr>
  </property>
  <property fmtid="{D5CDD505-2E9C-101B-9397-08002B2CF9AE}" pid="3" name="MediaServiceImageTags">
    <vt:lpwstr/>
  </property>
</Properties>
</file>