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4"/>
  </p:sldMasterIdLst>
  <p:notesMasterIdLst>
    <p:notesMasterId r:id="rId94"/>
  </p:notesMasterIdLst>
  <p:sldIdLst>
    <p:sldId id="513" r:id="rId5"/>
    <p:sldId id="257" r:id="rId6"/>
    <p:sldId id="258" r:id="rId7"/>
    <p:sldId id="259" r:id="rId8"/>
    <p:sldId id="283" r:id="rId9"/>
    <p:sldId id="260" r:id="rId10"/>
    <p:sldId id="285" r:id="rId11"/>
    <p:sldId id="261" r:id="rId12"/>
    <p:sldId id="286" r:id="rId13"/>
    <p:sldId id="287" r:id="rId14"/>
    <p:sldId id="288" r:id="rId15"/>
    <p:sldId id="289" r:id="rId16"/>
    <p:sldId id="262" r:id="rId17"/>
    <p:sldId id="292" r:id="rId18"/>
    <p:sldId id="290" r:id="rId19"/>
    <p:sldId id="293" r:id="rId20"/>
    <p:sldId id="291" r:id="rId21"/>
    <p:sldId id="294" r:id="rId22"/>
    <p:sldId id="263" r:id="rId23"/>
    <p:sldId id="297" r:id="rId24"/>
    <p:sldId id="295" r:id="rId25"/>
    <p:sldId id="298" r:id="rId26"/>
    <p:sldId id="296" r:id="rId27"/>
    <p:sldId id="264" r:id="rId28"/>
    <p:sldId id="299" r:id="rId29"/>
    <p:sldId id="301" r:id="rId30"/>
    <p:sldId id="300" r:id="rId31"/>
    <p:sldId id="265" r:id="rId32"/>
    <p:sldId id="302" r:id="rId33"/>
    <p:sldId id="303" r:id="rId34"/>
    <p:sldId id="266" r:id="rId35"/>
    <p:sldId id="305" r:id="rId36"/>
    <p:sldId id="304" r:id="rId37"/>
    <p:sldId id="306" r:id="rId38"/>
    <p:sldId id="307" r:id="rId39"/>
    <p:sldId id="308" r:id="rId40"/>
    <p:sldId id="267" r:id="rId41"/>
    <p:sldId id="310" r:id="rId42"/>
    <p:sldId id="309" r:id="rId43"/>
    <p:sldId id="311" r:id="rId44"/>
    <p:sldId id="268" r:id="rId45"/>
    <p:sldId id="312" r:id="rId46"/>
    <p:sldId id="269" r:id="rId47"/>
    <p:sldId id="314" r:id="rId48"/>
    <p:sldId id="313" r:id="rId49"/>
    <p:sldId id="270" r:id="rId50"/>
    <p:sldId id="317" r:id="rId51"/>
    <p:sldId id="319" r:id="rId52"/>
    <p:sldId id="320" r:id="rId53"/>
    <p:sldId id="316" r:id="rId54"/>
    <p:sldId id="318" r:id="rId55"/>
    <p:sldId id="271" r:id="rId56"/>
    <p:sldId id="323" r:id="rId57"/>
    <p:sldId id="322" r:id="rId58"/>
    <p:sldId id="321" r:id="rId59"/>
    <p:sldId id="272" r:id="rId60"/>
    <p:sldId id="326" r:id="rId61"/>
    <p:sldId id="325" r:id="rId62"/>
    <p:sldId id="327" r:id="rId63"/>
    <p:sldId id="324" r:id="rId64"/>
    <p:sldId id="328" r:id="rId65"/>
    <p:sldId id="331" r:id="rId66"/>
    <p:sldId id="273" r:id="rId67"/>
    <p:sldId id="330" r:id="rId68"/>
    <p:sldId id="332" r:id="rId69"/>
    <p:sldId id="329" r:id="rId70"/>
    <p:sldId id="333" r:id="rId71"/>
    <p:sldId id="274" r:id="rId72"/>
    <p:sldId id="336" r:id="rId73"/>
    <p:sldId id="335" r:id="rId74"/>
    <p:sldId id="334" r:id="rId75"/>
    <p:sldId id="275" r:id="rId76"/>
    <p:sldId id="338" r:id="rId77"/>
    <p:sldId id="339" r:id="rId78"/>
    <p:sldId id="337" r:id="rId79"/>
    <p:sldId id="340" r:id="rId80"/>
    <p:sldId id="341" r:id="rId81"/>
    <p:sldId id="342" r:id="rId82"/>
    <p:sldId id="276" r:id="rId83"/>
    <p:sldId id="343" r:id="rId84"/>
    <p:sldId id="277" r:id="rId85"/>
    <p:sldId id="346" r:id="rId86"/>
    <p:sldId id="345" r:id="rId87"/>
    <p:sldId id="278" r:id="rId88"/>
    <p:sldId id="279" r:id="rId89"/>
    <p:sldId id="280" r:id="rId90"/>
    <p:sldId id="281" r:id="rId91"/>
    <p:sldId id="282" r:id="rId92"/>
    <p:sldId id="512" r:id="rId9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44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75" autoAdjust="0"/>
  </p:normalViewPr>
  <p:slideViewPr>
    <p:cSldViewPr snapToGrid="0">
      <p:cViewPr varScale="1">
        <p:scale>
          <a:sx n="63" d="100"/>
          <a:sy n="63" d="100"/>
        </p:scale>
        <p:origin x="1426"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presProps" Target="presProp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notesMaster" Target="notesMasters/notesMaster1.xml"/><Relationship Id="rId9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Thirlwell" userId="0eea46bc-1a08-4dae-8290-d9217da89020" providerId="ADAL" clId="{A74DFD5C-A00E-4D75-B54F-AE1372332AAE}"/>
    <pc:docChg chg="undo custSel addSld delSld modSld delMainMaster modMainMaster modNotesMaster">
      <pc:chgData name="Mark Thirlwell" userId="0eea46bc-1a08-4dae-8290-d9217da89020" providerId="ADAL" clId="{A74DFD5C-A00E-4D75-B54F-AE1372332AAE}" dt="2026-08-28T11:27:30.002" v="133" actId="6549"/>
      <pc:docMkLst>
        <pc:docMk/>
      </pc:docMkLst>
      <pc:sldChg chg="addSp delSp modSp mod modClrScheme chgLayout modNotes">
        <pc:chgData name="Mark Thirlwell" userId="0eea46bc-1a08-4dae-8290-d9217da89020" providerId="ADAL" clId="{A74DFD5C-A00E-4D75-B54F-AE1372332AAE}" dt="2026-08-17T17:20:27.555" v="125" actId="26606"/>
        <pc:sldMkLst>
          <pc:docMk/>
          <pc:sldMk cId="0" sldId="257"/>
        </pc:sldMkLst>
        <pc:spChg chg="mod">
          <ac:chgData name="Mark Thirlwell" userId="0eea46bc-1a08-4dae-8290-d9217da89020" providerId="ADAL" clId="{A74DFD5C-A00E-4D75-B54F-AE1372332AAE}" dt="2026-08-17T17:20:27.555" v="125" actId="26606"/>
          <ac:spMkLst>
            <pc:docMk/>
            <pc:sldMk cId="0" sldId="257"/>
            <ac:spMk id="107" creationId="{00000000-0000-0000-0000-000000000000}"/>
          </ac:spMkLst>
        </pc:spChg>
      </pc:sldChg>
      <pc:sldChg chg="addSp delSp modSp mod modClrScheme chgLayout modNotes">
        <pc:chgData name="Mark Thirlwell" userId="0eea46bc-1a08-4dae-8290-d9217da89020" providerId="ADAL" clId="{A74DFD5C-A00E-4D75-B54F-AE1372332AAE}" dt="2026-08-17T14:56:39.146" v="123" actId="26606"/>
        <pc:sldMkLst>
          <pc:docMk/>
          <pc:sldMk cId="0" sldId="258"/>
        </pc:sldMkLst>
        <pc:spChg chg="mod">
          <ac:chgData name="Mark Thirlwell" userId="0eea46bc-1a08-4dae-8290-d9217da89020" providerId="ADAL" clId="{A74DFD5C-A00E-4D75-B54F-AE1372332AAE}" dt="2026-08-17T14:56:39.146" v="123" actId="26606"/>
          <ac:spMkLst>
            <pc:docMk/>
            <pc:sldMk cId="0" sldId="258"/>
            <ac:spMk id="129" creationId="{00000000-0000-0000-0000-000000000000}"/>
          </ac:spMkLst>
        </pc:spChg>
      </pc:sldChg>
      <pc:sldChg chg="addSp delSp modSp mod modClrScheme chgLayout modNotes">
        <pc:chgData name="Mark Thirlwell" userId="0eea46bc-1a08-4dae-8290-d9217da89020" providerId="ADAL" clId="{A74DFD5C-A00E-4D75-B54F-AE1372332AAE}" dt="2026-08-17T14:56:39.146" v="123" actId="26606"/>
        <pc:sldMkLst>
          <pc:docMk/>
          <pc:sldMk cId="0" sldId="259"/>
        </pc:sldMkLst>
        <pc:spChg chg="mod">
          <ac:chgData name="Mark Thirlwell" userId="0eea46bc-1a08-4dae-8290-d9217da89020" providerId="ADAL" clId="{A74DFD5C-A00E-4D75-B54F-AE1372332AAE}" dt="2026-08-17T14:56:39.146" v="123" actId="26606"/>
          <ac:spMkLst>
            <pc:docMk/>
            <pc:sldMk cId="0" sldId="259"/>
            <ac:spMk id="167" creationId="{00000000-0000-0000-0000-000000000000}"/>
          </ac:spMkLst>
        </pc:spChg>
      </pc:sldChg>
      <pc:sldChg chg="addSp delSp modSp mod modClrScheme chgLayout modNotes">
        <pc:chgData name="Mark Thirlwell" userId="0eea46bc-1a08-4dae-8290-d9217da89020" providerId="ADAL" clId="{A74DFD5C-A00E-4D75-B54F-AE1372332AAE}" dt="2026-08-17T14:56:39.146" v="123" actId="26606"/>
        <pc:sldMkLst>
          <pc:docMk/>
          <pc:sldMk cId="0" sldId="260"/>
        </pc:sldMkLst>
        <pc:spChg chg="mod">
          <ac:chgData name="Mark Thirlwell" userId="0eea46bc-1a08-4dae-8290-d9217da89020" providerId="ADAL" clId="{A74DFD5C-A00E-4D75-B54F-AE1372332AAE}" dt="2026-08-17T14:56:39.146" v="123" actId="26606"/>
          <ac:spMkLst>
            <pc:docMk/>
            <pc:sldMk cId="0" sldId="260"/>
            <ac:spMk id="213" creationId="{00000000-0000-0000-0000-000000000000}"/>
          </ac:spMkLst>
        </pc:spChg>
      </pc:sldChg>
      <pc:sldChg chg="addSp delSp modSp mod modClrScheme chgLayout modNotes">
        <pc:chgData name="Mark Thirlwell" userId="0eea46bc-1a08-4dae-8290-d9217da89020" providerId="ADAL" clId="{A74DFD5C-A00E-4D75-B54F-AE1372332AAE}" dt="2026-08-17T14:56:39.146" v="123" actId="26606"/>
        <pc:sldMkLst>
          <pc:docMk/>
          <pc:sldMk cId="0" sldId="261"/>
        </pc:sldMkLst>
        <pc:spChg chg="mod">
          <ac:chgData name="Mark Thirlwell" userId="0eea46bc-1a08-4dae-8290-d9217da89020" providerId="ADAL" clId="{A74DFD5C-A00E-4D75-B54F-AE1372332AAE}" dt="2026-08-17T14:56:39.146" v="123" actId="26606"/>
          <ac:spMkLst>
            <pc:docMk/>
            <pc:sldMk cId="0" sldId="261"/>
            <ac:spMk id="239" creationId="{00000000-0000-0000-0000-000000000000}"/>
          </ac:spMkLst>
        </pc:spChg>
      </pc:sldChg>
      <pc:sldChg chg="addSp delSp modSp mod modClrScheme chgLayout modNotes">
        <pc:chgData name="Mark Thirlwell" userId="0eea46bc-1a08-4dae-8290-d9217da89020" providerId="ADAL" clId="{A74DFD5C-A00E-4D75-B54F-AE1372332AAE}" dt="2026-08-17T17:20:27.555" v="125" actId="26606"/>
        <pc:sldMkLst>
          <pc:docMk/>
          <pc:sldMk cId="0" sldId="262"/>
        </pc:sldMkLst>
        <pc:spChg chg="mod">
          <ac:chgData name="Mark Thirlwell" userId="0eea46bc-1a08-4dae-8290-d9217da89020" providerId="ADAL" clId="{A74DFD5C-A00E-4D75-B54F-AE1372332AAE}" dt="2026-08-17T14:56:39.146" v="123" actId="26606"/>
          <ac:spMkLst>
            <pc:docMk/>
            <pc:sldMk cId="0" sldId="262"/>
            <ac:spMk id="274" creationId="{00000000-0000-0000-0000-000000000000}"/>
          </ac:spMkLst>
        </pc:spChg>
      </pc:sldChg>
      <pc:sldChg chg="addSp delSp modSp mod modClrScheme chgLayout modNotes">
        <pc:chgData name="Mark Thirlwell" userId="0eea46bc-1a08-4dae-8290-d9217da89020" providerId="ADAL" clId="{A74DFD5C-A00E-4D75-B54F-AE1372332AAE}" dt="2026-08-17T14:56:39.146" v="123" actId="26606"/>
        <pc:sldMkLst>
          <pc:docMk/>
          <pc:sldMk cId="0" sldId="263"/>
        </pc:sldMkLst>
        <pc:spChg chg="mod">
          <ac:chgData name="Mark Thirlwell" userId="0eea46bc-1a08-4dae-8290-d9217da89020" providerId="ADAL" clId="{A74DFD5C-A00E-4D75-B54F-AE1372332AAE}" dt="2026-08-17T14:56:39.146" v="123" actId="26606"/>
          <ac:spMkLst>
            <pc:docMk/>
            <pc:sldMk cId="0" sldId="263"/>
            <ac:spMk id="306" creationId="{00000000-0000-0000-0000-000000000000}"/>
          </ac:spMkLst>
        </pc:spChg>
      </pc:sldChg>
      <pc:sldChg chg="addSp delSp modSp mod modClrScheme chgLayout modNotes">
        <pc:chgData name="Mark Thirlwell" userId="0eea46bc-1a08-4dae-8290-d9217da89020" providerId="ADAL" clId="{A74DFD5C-A00E-4D75-B54F-AE1372332AAE}" dt="2026-08-17T14:56:39.146" v="123" actId="26606"/>
        <pc:sldMkLst>
          <pc:docMk/>
          <pc:sldMk cId="0" sldId="264"/>
        </pc:sldMkLst>
        <pc:spChg chg="mod">
          <ac:chgData name="Mark Thirlwell" userId="0eea46bc-1a08-4dae-8290-d9217da89020" providerId="ADAL" clId="{A74DFD5C-A00E-4D75-B54F-AE1372332AAE}" dt="2026-08-17T14:56:39.146" v="123" actId="26606"/>
          <ac:spMkLst>
            <pc:docMk/>
            <pc:sldMk cId="0" sldId="264"/>
            <ac:spMk id="335" creationId="{00000000-0000-0000-0000-000000000000}"/>
          </ac:spMkLst>
        </pc:spChg>
      </pc:sldChg>
      <pc:sldChg chg="addSp delSp modSp mod modClrScheme chgLayout modNotes">
        <pc:chgData name="Mark Thirlwell" userId="0eea46bc-1a08-4dae-8290-d9217da89020" providerId="ADAL" clId="{A74DFD5C-A00E-4D75-B54F-AE1372332AAE}" dt="2026-08-17T14:56:39.146" v="123" actId="26606"/>
        <pc:sldMkLst>
          <pc:docMk/>
          <pc:sldMk cId="0" sldId="265"/>
        </pc:sldMkLst>
        <pc:spChg chg="mod">
          <ac:chgData name="Mark Thirlwell" userId="0eea46bc-1a08-4dae-8290-d9217da89020" providerId="ADAL" clId="{A74DFD5C-A00E-4D75-B54F-AE1372332AAE}" dt="2026-08-17T14:56:39.146" v="123" actId="26606"/>
          <ac:spMkLst>
            <pc:docMk/>
            <pc:sldMk cId="0" sldId="265"/>
            <ac:spMk id="367" creationId="{00000000-0000-0000-0000-000000000000}"/>
          </ac:spMkLst>
        </pc:spChg>
      </pc:sldChg>
      <pc:sldChg chg="addSp delSp modSp mod modClrScheme chgLayout modNotes">
        <pc:chgData name="Mark Thirlwell" userId="0eea46bc-1a08-4dae-8290-d9217da89020" providerId="ADAL" clId="{A74DFD5C-A00E-4D75-B54F-AE1372332AAE}" dt="2026-08-17T14:56:39.146" v="123" actId="26606"/>
        <pc:sldMkLst>
          <pc:docMk/>
          <pc:sldMk cId="0" sldId="266"/>
        </pc:sldMkLst>
        <pc:spChg chg="mod">
          <ac:chgData name="Mark Thirlwell" userId="0eea46bc-1a08-4dae-8290-d9217da89020" providerId="ADAL" clId="{A74DFD5C-A00E-4D75-B54F-AE1372332AAE}" dt="2026-08-17T14:56:39.146" v="123" actId="26606"/>
          <ac:spMkLst>
            <pc:docMk/>
            <pc:sldMk cId="0" sldId="266"/>
            <ac:spMk id="398" creationId="{00000000-0000-0000-0000-000000000000}"/>
          </ac:spMkLst>
        </pc:spChg>
      </pc:sldChg>
      <pc:sldChg chg="addSp delSp modSp mod modClrScheme chgLayout modNotes">
        <pc:chgData name="Mark Thirlwell" userId="0eea46bc-1a08-4dae-8290-d9217da89020" providerId="ADAL" clId="{A74DFD5C-A00E-4D75-B54F-AE1372332AAE}" dt="2026-08-17T17:20:27.555" v="125" actId="26606"/>
        <pc:sldMkLst>
          <pc:docMk/>
          <pc:sldMk cId="0" sldId="267"/>
        </pc:sldMkLst>
        <pc:spChg chg="mod">
          <ac:chgData name="Mark Thirlwell" userId="0eea46bc-1a08-4dae-8290-d9217da89020" providerId="ADAL" clId="{A74DFD5C-A00E-4D75-B54F-AE1372332AAE}" dt="2026-08-17T17:20:27.555" v="125" actId="26606"/>
          <ac:spMkLst>
            <pc:docMk/>
            <pc:sldMk cId="0" sldId="267"/>
            <ac:spMk id="424" creationId="{00000000-0000-0000-0000-000000000000}"/>
          </ac:spMkLst>
        </pc:spChg>
        <pc:spChg chg="mod">
          <ac:chgData name="Mark Thirlwell" userId="0eea46bc-1a08-4dae-8290-d9217da89020" providerId="ADAL" clId="{A74DFD5C-A00E-4D75-B54F-AE1372332AAE}" dt="2026-08-17T17:20:27.555" v="125" actId="26606"/>
          <ac:spMkLst>
            <pc:docMk/>
            <pc:sldMk cId="0" sldId="267"/>
            <ac:spMk id="427" creationId="{00000000-0000-0000-0000-000000000000}"/>
          </ac:spMkLst>
        </pc:spChg>
      </pc:sldChg>
      <pc:sldChg chg="addSp delSp modSp mod modClrScheme chgLayout modNotes">
        <pc:chgData name="Mark Thirlwell" userId="0eea46bc-1a08-4dae-8290-d9217da89020" providerId="ADAL" clId="{A74DFD5C-A00E-4D75-B54F-AE1372332AAE}" dt="2026-08-17T17:20:27.555" v="125" actId="26606"/>
        <pc:sldMkLst>
          <pc:docMk/>
          <pc:sldMk cId="0" sldId="268"/>
        </pc:sldMkLst>
        <pc:spChg chg="mod">
          <ac:chgData name="Mark Thirlwell" userId="0eea46bc-1a08-4dae-8290-d9217da89020" providerId="ADAL" clId="{A74DFD5C-A00E-4D75-B54F-AE1372332AAE}" dt="2026-08-17T17:20:27.555" v="125" actId="26606"/>
          <ac:spMkLst>
            <pc:docMk/>
            <pc:sldMk cId="0" sldId="268"/>
            <ac:spMk id="446" creationId="{00000000-0000-0000-0000-000000000000}"/>
          </ac:spMkLst>
        </pc:spChg>
      </pc:sldChg>
      <pc:sldChg chg="addSp delSp modSp mod modClrScheme chgLayout modNotes">
        <pc:chgData name="Mark Thirlwell" userId="0eea46bc-1a08-4dae-8290-d9217da89020" providerId="ADAL" clId="{A74DFD5C-A00E-4D75-B54F-AE1372332AAE}" dt="2026-08-17T17:20:27.555" v="125" actId="26606"/>
        <pc:sldMkLst>
          <pc:docMk/>
          <pc:sldMk cId="0" sldId="269"/>
        </pc:sldMkLst>
        <pc:spChg chg="mod">
          <ac:chgData name="Mark Thirlwell" userId="0eea46bc-1a08-4dae-8290-d9217da89020" providerId="ADAL" clId="{A74DFD5C-A00E-4D75-B54F-AE1372332AAE}" dt="2026-08-17T14:56:39.146" v="123" actId="26606"/>
          <ac:spMkLst>
            <pc:docMk/>
            <pc:sldMk cId="0" sldId="269"/>
            <ac:spMk id="464" creationId="{00000000-0000-0000-0000-000000000000}"/>
          </ac:spMkLst>
        </pc:spChg>
        <pc:grpChg chg="add mod">
          <ac:chgData name="Mark Thirlwell" userId="0eea46bc-1a08-4dae-8290-d9217da89020" providerId="ADAL" clId="{A74DFD5C-A00E-4D75-B54F-AE1372332AAE}" dt="2026-08-17T17:20:27.555" v="125" actId="26606"/>
          <ac:grpSpMkLst>
            <pc:docMk/>
            <pc:sldMk cId="0" sldId="269"/>
            <ac:grpSpMk id="466" creationId="{00000000-0000-0000-0000-000000000000}"/>
          </ac:grpSpMkLst>
        </pc:grpChg>
      </pc:sldChg>
      <pc:sldChg chg="addSp delSp modSp mod modClrScheme chgLayout modNotes">
        <pc:chgData name="Mark Thirlwell" userId="0eea46bc-1a08-4dae-8290-d9217da89020" providerId="ADAL" clId="{A74DFD5C-A00E-4D75-B54F-AE1372332AAE}" dt="2026-08-17T17:20:27.555" v="125" actId="26606"/>
        <pc:sldMkLst>
          <pc:docMk/>
          <pc:sldMk cId="0" sldId="270"/>
        </pc:sldMkLst>
        <pc:spChg chg="mod">
          <ac:chgData name="Mark Thirlwell" userId="0eea46bc-1a08-4dae-8290-d9217da89020" providerId="ADAL" clId="{A74DFD5C-A00E-4D75-B54F-AE1372332AAE}" dt="2026-08-17T14:56:39.146" v="123" actId="26606"/>
          <ac:spMkLst>
            <pc:docMk/>
            <pc:sldMk cId="0" sldId="270"/>
            <ac:spMk id="496" creationId="{00000000-0000-0000-0000-000000000000}"/>
          </ac:spMkLst>
        </pc:spChg>
        <pc:grpChg chg="add mod">
          <ac:chgData name="Mark Thirlwell" userId="0eea46bc-1a08-4dae-8290-d9217da89020" providerId="ADAL" clId="{A74DFD5C-A00E-4D75-B54F-AE1372332AAE}" dt="2026-08-17T17:20:27.555" v="125" actId="26606"/>
          <ac:grpSpMkLst>
            <pc:docMk/>
            <pc:sldMk cId="0" sldId="270"/>
            <ac:grpSpMk id="497" creationId="{00000000-0000-0000-0000-000000000000}"/>
          </ac:grpSpMkLst>
        </pc:grpChg>
      </pc:sldChg>
      <pc:sldChg chg="addSp delSp modSp mod modClrScheme chgLayout modNotes">
        <pc:chgData name="Mark Thirlwell" userId="0eea46bc-1a08-4dae-8290-d9217da89020" providerId="ADAL" clId="{A74DFD5C-A00E-4D75-B54F-AE1372332AAE}" dt="2026-08-17T17:20:27.555" v="125" actId="26606"/>
        <pc:sldMkLst>
          <pc:docMk/>
          <pc:sldMk cId="0" sldId="271"/>
        </pc:sldMkLst>
        <pc:spChg chg="mod">
          <ac:chgData name="Mark Thirlwell" userId="0eea46bc-1a08-4dae-8290-d9217da89020" providerId="ADAL" clId="{A74DFD5C-A00E-4D75-B54F-AE1372332AAE}" dt="2026-08-17T14:56:39.146" v="123" actId="26606"/>
          <ac:spMkLst>
            <pc:docMk/>
            <pc:sldMk cId="0" sldId="271"/>
            <ac:spMk id="527" creationId="{00000000-0000-0000-0000-000000000000}"/>
          </ac:spMkLst>
        </pc:spChg>
      </pc:sldChg>
      <pc:sldChg chg="addSp delSp modSp mod modClrScheme chgLayout modNotes">
        <pc:chgData name="Mark Thirlwell" userId="0eea46bc-1a08-4dae-8290-d9217da89020" providerId="ADAL" clId="{A74DFD5C-A00E-4D75-B54F-AE1372332AAE}" dt="2026-08-17T17:20:27.555" v="125" actId="26606"/>
        <pc:sldMkLst>
          <pc:docMk/>
          <pc:sldMk cId="0" sldId="272"/>
        </pc:sldMkLst>
        <pc:spChg chg="mod">
          <ac:chgData name="Mark Thirlwell" userId="0eea46bc-1a08-4dae-8290-d9217da89020" providerId="ADAL" clId="{A74DFD5C-A00E-4D75-B54F-AE1372332AAE}" dt="2026-08-17T14:56:39.146" v="123" actId="26606"/>
          <ac:spMkLst>
            <pc:docMk/>
            <pc:sldMk cId="0" sldId="272"/>
            <ac:spMk id="559" creationId="{00000000-0000-0000-0000-000000000000}"/>
          </ac:spMkLst>
        </pc:spChg>
        <pc:grpChg chg="add mod">
          <ac:chgData name="Mark Thirlwell" userId="0eea46bc-1a08-4dae-8290-d9217da89020" providerId="ADAL" clId="{A74DFD5C-A00E-4D75-B54F-AE1372332AAE}" dt="2026-08-17T17:20:27.555" v="125" actId="26606"/>
          <ac:grpSpMkLst>
            <pc:docMk/>
            <pc:sldMk cId="0" sldId="272"/>
            <ac:grpSpMk id="560" creationId="{00000000-0000-0000-0000-000000000000}"/>
          </ac:grpSpMkLst>
        </pc:grpChg>
      </pc:sldChg>
      <pc:sldChg chg="addSp delSp modSp mod modClrScheme chgLayout modNotes">
        <pc:chgData name="Mark Thirlwell" userId="0eea46bc-1a08-4dae-8290-d9217da89020" providerId="ADAL" clId="{A74DFD5C-A00E-4D75-B54F-AE1372332AAE}" dt="2026-08-17T17:20:27.555" v="125" actId="26606"/>
        <pc:sldMkLst>
          <pc:docMk/>
          <pc:sldMk cId="0" sldId="273"/>
        </pc:sldMkLst>
        <pc:spChg chg="mod">
          <ac:chgData name="Mark Thirlwell" userId="0eea46bc-1a08-4dae-8290-d9217da89020" providerId="ADAL" clId="{A74DFD5C-A00E-4D75-B54F-AE1372332AAE}" dt="2026-08-17T14:56:39.146" v="123" actId="26606"/>
          <ac:spMkLst>
            <pc:docMk/>
            <pc:sldMk cId="0" sldId="273"/>
            <ac:spMk id="590" creationId="{00000000-0000-0000-0000-000000000000}"/>
          </ac:spMkLst>
        </pc:spChg>
      </pc:sldChg>
      <pc:sldChg chg="addSp delSp modSp mod modClrScheme chgLayout modNotes">
        <pc:chgData name="Mark Thirlwell" userId="0eea46bc-1a08-4dae-8290-d9217da89020" providerId="ADAL" clId="{A74DFD5C-A00E-4D75-B54F-AE1372332AAE}" dt="2026-08-17T17:20:27.555" v="125" actId="26606"/>
        <pc:sldMkLst>
          <pc:docMk/>
          <pc:sldMk cId="0" sldId="274"/>
        </pc:sldMkLst>
        <pc:spChg chg="mod">
          <ac:chgData name="Mark Thirlwell" userId="0eea46bc-1a08-4dae-8290-d9217da89020" providerId="ADAL" clId="{A74DFD5C-A00E-4D75-B54F-AE1372332AAE}" dt="2026-08-17T14:56:39.146" v="123" actId="26606"/>
          <ac:spMkLst>
            <pc:docMk/>
            <pc:sldMk cId="0" sldId="274"/>
            <ac:spMk id="622" creationId="{00000000-0000-0000-0000-000000000000}"/>
          </ac:spMkLst>
        </pc:spChg>
        <pc:grpChg chg="add mod">
          <ac:chgData name="Mark Thirlwell" userId="0eea46bc-1a08-4dae-8290-d9217da89020" providerId="ADAL" clId="{A74DFD5C-A00E-4D75-B54F-AE1372332AAE}" dt="2026-08-17T17:20:27.555" v="125" actId="26606"/>
          <ac:grpSpMkLst>
            <pc:docMk/>
            <pc:sldMk cId="0" sldId="274"/>
            <ac:grpSpMk id="624" creationId="{00000000-0000-0000-0000-000000000000}"/>
          </ac:grpSpMkLst>
        </pc:grpChg>
      </pc:sldChg>
      <pc:sldChg chg="addSp delSp modSp mod modClrScheme chgLayout modNotes">
        <pc:chgData name="Mark Thirlwell" userId="0eea46bc-1a08-4dae-8290-d9217da89020" providerId="ADAL" clId="{A74DFD5C-A00E-4D75-B54F-AE1372332AAE}" dt="2026-08-17T17:20:27.555" v="125" actId="26606"/>
        <pc:sldMkLst>
          <pc:docMk/>
          <pc:sldMk cId="0" sldId="275"/>
        </pc:sldMkLst>
        <pc:spChg chg="mod">
          <ac:chgData name="Mark Thirlwell" userId="0eea46bc-1a08-4dae-8290-d9217da89020" providerId="ADAL" clId="{A74DFD5C-A00E-4D75-B54F-AE1372332AAE}" dt="2026-08-17T14:56:39.146" v="123" actId="26606"/>
          <ac:spMkLst>
            <pc:docMk/>
            <pc:sldMk cId="0" sldId="275"/>
            <ac:spMk id="648" creationId="{00000000-0000-0000-0000-000000000000}"/>
          </ac:spMkLst>
        </pc:spChg>
        <pc:grpChg chg="add mod">
          <ac:chgData name="Mark Thirlwell" userId="0eea46bc-1a08-4dae-8290-d9217da89020" providerId="ADAL" clId="{A74DFD5C-A00E-4D75-B54F-AE1372332AAE}" dt="2026-08-17T17:20:27.555" v="125" actId="26606"/>
          <ac:grpSpMkLst>
            <pc:docMk/>
            <pc:sldMk cId="0" sldId="275"/>
            <ac:grpSpMk id="650" creationId="{00000000-0000-0000-0000-000000000000}"/>
          </ac:grpSpMkLst>
        </pc:grpChg>
      </pc:sldChg>
      <pc:sldChg chg="addSp delSp modSp mod modClrScheme chgLayout modNotes">
        <pc:chgData name="Mark Thirlwell" userId="0eea46bc-1a08-4dae-8290-d9217da89020" providerId="ADAL" clId="{A74DFD5C-A00E-4D75-B54F-AE1372332AAE}" dt="2026-08-17T17:20:27.555" v="125" actId="26606"/>
        <pc:sldMkLst>
          <pc:docMk/>
          <pc:sldMk cId="0" sldId="276"/>
        </pc:sldMkLst>
        <pc:spChg chg="mod">
          <ac:chgData name="Mark Thirlwell" userId="0eea46bc-1a08-4dae-8290-d9217da89020" providerId="ADAL" clId="{A74DFD5C-A00E-4D75-B54F-AE1372332AAE}" dt="2026-08-17T14:56:39.146" v="123" actId="26606"/>
          <ac:spMkLst>
            <pc:docMk/>
            <pc:sldMk cId="0" sldId="276"/>
            <ac:spMk id="680" creationId="{00000000-0000-0000-0000-000000000000}"/>
          </ac:spMkLst>
        </pc:spChg>
      </pc:sldChg>
      <pc:sldChg chg="addSp delSp modSp mod modClrScheme chgLayout modNotes">
        <pc:chgData name="Mark Thirlwell" userId="0eea46bc-1a08-4dae-8290-d9217da89020" providerId="ADAL" clId="{A74DFD5C-A00E-4D75-B54F-AE1372332AAE}" dt="2026-08-17T17:20:27.555" v="125" actId="26606"/>
        <pc:sldMkLst>
          <pc:docMk/>
          <pc:sldMk cId="0" sldId="277"/>
        </pc:sldMkLst>
        <pc:spChg chg="mod">
          <ac:chgData name="Mark Thirlwell" userId="0eea46bc-1a08-4dae-8290-d9217da89020" providerId="ADAL" clId="{A74DFD5C-A00E-4D75-B54F-AE1372332AAE}" dt="2026-08-17T14:56:39.146" v="123" actId="26606"/>
          <ac:spMkLst>
            <pc:docMk/>
            <pc:sldMk cId="0" sldId="277"/>
            <ac:spMk id="705" creationId="{00000000-0000-0000-0000-000000000000}"/>
          </ac:spMkLst>
        </pc:spChg>
        <pc:spChg chg="add del">
          <ac:chgData name="Mark Thirlwell" userId="0eea46bc-1a08-4dae-8290-d9217da89020" providerId="ADAL" clId="{A74DFD5C-A00E-4D75-B54F-AE1372332AAE}" dt="2026-08-17T14:48:17.307" v="101" actId="478"/>
          <ac:spMkLst>
            <pc:docMk/>
            <pc:sldMk cId="0" sldId="277"/>
            <ac:spMk id="707" creationId="{00000000-0000-0000-0000-000000000000}"/>
          </ac:spMkLst>
        </pc:spChg>
        <pc:grpChg chg="add mod">
          <ac:chgData name="Mark Thirlwell" userId="0eea46bc-1a08-4dae-8290-d9217da89020" providerId="ADAL" clId="{A74DFD5C-A00E-4D75-B54F-AE1372332AAE}" dt="2026-08-17T17:20:27.555" v="125" actId="26606"/>
          <ac:grpSpMkLst>
            <pc:docMk/>
            <pc:sldMk cId="0" sldId="277"/>
            <ac:grpSpMk id="708" creationId="{00000000-0000-0000-0000-000000000000}"/>
          </ac:grpSpMkLst>
        </pc:grpChg>
        <pc:grpChg chg="add mod">
          <ac:chgData name="Mark Thirlwell" userId="0eea46bc-1a08-4dae-8290-d9217da89020" providerId="ADAL" clId="{A74DFD5C-A00E-4D75-B54F-AE1372332AAE}" dt="2026-08-17T17:20:27.555" v="125" actId="26606"/>
          <ac:grpSpMkLst>
            <pc:docMk/>
            <pc:sldMk cId="0" sldId="277"/>
            <ac:grpSpMk id="717" creationId="{00000000-0000-0000-0000-000000000000}"/>
          </ac:grpSpMkLst>
        </pc:grpChg>
      </pc:sldChg>
      <pc:sldChg chg="addSp delSp modSp mod modClrScheme chgLayout modNotes">
        <pc:chgData name="Mark Thirlwell" userId="0eea46bc-1a08-4dae-8290-d9217da89020" providerId="ADAL" clId="{A74DFD5C-A00E-4D75-B54F-AE1372332AAE}" dt="2026-08-17T14:56:39.146" v="123" actId="26606"/>
        <pc:sldMkLst>
          <pc:docMk/>
          <pc:sldMk cId="0" sldId="278"/>
        </pc:sldMkLst>
        <pc:spChg chg="mod">
          <ac:chgData name="Mark Thirlwell" userId="0eea46bc-1a08-4dae-8290-d9217da89020" providerId="ADAL" clId="{A74DFD5C-A00E-4D75-B54F-AE1372332AAE}" dt="2026-08-17T14:56:39.146" v="123" actId="26606"/>
          <ac:spMkLst>
            <pc:docMk/>
            <pc:sldMk cId="0" sldId="278"/>
            <ac:spMk id="738" creationId="{00000000-0000-0000-0000-000000000000}"/>
          </ac:spMkLst>
        </pc:spChg>
      </pc:sldChg>
      <pc:sldChg chg="addSp delSp modSp mod modClrScheme chgLayout modNotes">
        <pc:chgData name="Mark Thirlwell" userId="0eea46bc-1a08-4dae-8290-d9217da89020" providerId="ADAL" clId="{A74DFD5C-A00E-4D75-B54F-AE1372332AAE}" dt="2026-08-17T14:56:39.146" v="123" actId="26606"/>
        <pc:sldMkLst>
          <pc:docMk/>
          <pc:sldMk cId="0" sldId="279"/>
        </pc:sldMkLst>
        <pc:spChg chg="mod">
          <ac:chgData name="Mark Thirlwell" userId="0eea46bc-1a08-4dae-8290-d9217da89020" providerId="ADAL" clId="{A74DFD5C-A00E-4D75-B54F-AE1372332AAE}" dt="2026-08-17T14:56:39.146" v="123" actId="26606"/>
          <ac:spMkLst>
            <pc:docMk/>
            <pc:sldMk cId="0" sldId="279"/>
            <ac:spMk id="763" creationId="{00000000-0000-0000-0000-000000000000}"/>
          </ac:spMkLst>
        </pc:spChg>
      </pc:sldChg>
      <pc:sldChg chg="addSp delSp modSp mod modClrScheme chgLayout modNotes">
        <pc:chgData name="Mark Thirlwell" userId="0eea46bc-1a08-4dae-8290-d9217da89020" providerId="ADAL" clId="{A74DFD5C-A00E-4D75-B54F-AE1372332AAE}" dt="2026-08-17T14:56:39.146" v="123" actId="26606"/>
        <pc:sldMkLst>
          <pc:docMk/>
          <pc:sldMk cId="0" sldId="280"/>
        </pc:sldMkLst>
        <pc:spChg chg="mod">
          <ac:chgData name="Mark Thirlwell" userId="0eea46bc-1a08-4dae-8290-d9217da89020" providerId="ADAL" clId="{A74DFD5C-A00E-4D75-B54F-AE1372332AAE}" dt="2026-08-17T14:56:39.146" v="123" actId="26606"/>
          <ac:spMkLst>
            <pc:docMk/>
            <pc:sldMk cId="0" sldId="280"/>
            <ac:spMk id="788" creationId="{00000000-0000-0000-0000-000000000000}"/>
          </ac:spMkLst>
        </pc:spChg>
      </pc:sldChg>
      <pc:sldChg chg="addSp delSp modSp mod modClrScheme chgLayout modNotes">
        <pc:chgData name="Mark Thirlwell" userId="0eea46bc-1a08-4dae-8290-d9217da89020" providerId="ADAL" clId="{A74DFD5C-A00E-4D75-B54F-AE1372332AAE}" dt="2026-08-17T14:56:39.146" v="123" actId="26606"/>
        <pc:sldMkLst>
          <pc:docMk/>
          <pc:sldMk cId="0" sldId="281"/>
        </pc:sldMkLst>
        <pc:spChg chg="mod">
          <ac:chgData name="Mark Thirlwell" userId="0eea46bc-1a08-4dae-8290-d9217da89020" providerId="ADAL" clId="{A74DFD5C-A00E-4D75-B54F-AE1372332AAE}" dt="2026-08-17T14:56:39.146" v="123" actId="26606"/>
          <ac:spMkLst>
            <pc:docMk/>
            <pc:sldMk cId="0" sldId="281"/>
            <ac:spMk id="822" creationId="{00000000-0000-0000-0000-000000000000}"/>
          </ac:spMkLst>
        </pc:spChg>
      </pc:sldChg>
      <pc:sldChg chg="addSp delSp modSp mod modClrScheme chgLayout modNotes">
        <pc:chgData name="Mark Thirlwell" userId="0eea46bc-1a08-4dae-8290-d9217da89020" providerId="ADAL" clId="{A74DFD5C-A00E-4D75-B54F-AE1372332AAE}" dt="2026-08-17T17:20:27.555" v="125" actId="26606"/>
        <pc:sldMkLst>
          <pc:docMk/>
          <pc:sldMk cId="0" sldId="282"/>
        </pc:sldMkLst>
        <pc:spChg chg="mod">
          <ac:chgData name="Mark Thirlwell" userId="0eea46bc-1a08-4dae-8290-d9217da89020" providerId="ADAL" clId="{A74DFD5C-A00E-4D75-B54F-AE1372332AAE}" dt="2026-08-17T14:56:39.146" v="123" actId="26606"/>
          <ac:spMkLst>
            <pc:docMk/>
            <pc:sldMk cId="0" sldId="282"/>
            <ac:spMk id="853" creationId="{00000000-0000-0000-0000-000000000000}"/>
          </ac:spMkLst>
        </pc:spChg>
        <pc:grpChg chg="add mod">
          <ac:chgData name="Mark Thirlwell" userId="0eea46bc-1a08-4dae-8290-d9217da89020" providerId="ADAL" clId="{A74DFD5C-A00E-4D75-B54F-AE1372332AAE}" dt="2026-08-17T17:20:27.555" v="125" actId="26606"/>
          <ac:grpSpMkLst>
            <pc:docMk/>
            <pc:sldMk cId="0" sldId="282"/>
            <ac:grpSpMk id="860" creationId="{00000000-0000-0000-0000-000000000000}"/>
          </ac:grpSpMkLst>
        </pc:grpChg>
      </pc:sldChg>
      <pc:sldChg chg="modSp mod">
        <pc:chgData name="Mark Thirlwell" userId="0eea46bc-1a08-4dae-8290-d9217da89020" providerId="ADAL" clId="{A74DFD5C-A00E-4D75-B54F-AE1372332AAE}" dt="2026-08-28T11:26:46.634" v="129" actId="113"/>
        <pc:sldMkLst>
          <pc:docMk/>
          <pc:sldMk cId="2402489006" sldId="512"/>
        </pc:sldMkLst>
        <pc:spChg chg="mod">
          <ac:chgData name="Mark Thirlwell" userId="0eea46bc-1a08-4dae-8290-d9217da89020" providerId="ADAL" clId="{A74DFD5C-A00E-4D75-B54F-AE1372332AAE}" dt="2026-08-28T11:26:46.634" v="129" actId="113"/>
          <ac:spMkLst>
            <pc:docMk/>
            <pc:sldMk cId="2402489006" sldId="512"/>
            <ac:spMk id="3" creationId="{C100DF00-DDB1-9E17-D96C-C839324D3C8E}"/>
          </ac:spMkLst>
        </pc:spChg>
      </pc:sldChg>
      <pc:sldChg chg="modSp add mod modNotesTx">
        <pc:chgData name="Mark Thirlwell" userId="0eea46bc-1a08-4dae-8290-d9217da89020" providerId="ADAL" clId="{A74DFD5C-A00E-4D75-B54F-AE1372332AAE}" dt="2026-08-28T11:27:30.002" v="133" actId="6549"/>
        <pc:sldMkLst>
          <pc:docMk/>
          <pc:sldMk cId="0" sldId="513"/>
        </pc:sldMkLst>
        <pc:spChg chg="mod">
          <ac:chgData name="Mark Thirlwell" userId="0eea46bc-1a08-4dae-8290-d9217da89020" providerId="ADAL" clId="{A74DFD5C-A00E-4D75-B54F-AE1372332AAE}" dt="2026-08-28T11:27:21.847" v="131"/>
          <ac:spMkLst>
            <pc:docMk/>
            <pc:sldMk cId="0" sldId="513"/>
            <ac:spMk id="6" creationId="{42B994B5-F657-A0CA-7C82-77E2455D018B}"/>
          </ac:spMkLst>
        </pc:spChg>
      </pc:sldChg>
      <pc:sldMasterChg chg="addSp delSp mod">
        <pc:chgData name="Mark Thirlwell" userId="0eea46bc-1a08-4dae-8290-d9217da89020" providerId="ADAL" clId="{A74DFD5C-A00E-4D75-B54F-AE1372332AAE}" dt="2026-08-17T14:50:39.993" v="122" actId="22"/>
        <pc:sldMasterMkLst>
          <pc:docMk/>
          <pc:sldMasterMk cId="1385313844" sldId="2147483660"/>
        </pc:sldMasterMkLst>
        <pc:spChg chg="add">
          <ac:chgData name="Mark Thirlwell" userId="0eea46bc-1a08-4dae-8290-d9217da89020" providerId="ADAL" clId="{A74DFD5C-A00E-4D75-B54F-AE1372332AAE}" dt="2026-08-17T14:50:39.993" v="122" actId="22"/>
          <ac:spMkLst>
            <pc:docMk/>
            <pc:sldMasterMk cId="1385313844" sldId="2147483660"/>
            <ac:spMk id="4" creationId="{4A2D8BF1-6492-44EC-80B7-5117BD6E6900}"/>
          </ac:spMkLst>
        </pc:spChg>
      </pc:sldMasterChg>
    </pc:docChg>
  </pc:docChgLst>
  <pc:docChgLst>
    <pc:chgData name="John, Catherine" userId="36b10958-3fe6-4d82-9cee-736ae9074b3f" providerId="ADAL" clId="{7CE9EBFF-1EB6-4E95-820E-35801409E55C}"/>
    <pc:docChg chg="custSel modSld">
      <pc:chgData name="John, Catherine" userId="36b10958-3fe6-4d82-9cee-736ae9074b3f" providerId="ADAL" clId="{7CE9EBFF-1EB6-4E95-820E-35801409E55C}" dt="2026-09-10T15:41:16.343" v="290" actId="6549"/>
      <pc:docMkLst>
        <pc:docMk/>
      </pc:docMkLst>
      <pc:sldChg chg="modSp mod">
        <pc:chgData name="John, Catherine" userId="36b10958-3fe6-4d82-9cee-736ae9074b3f" providerId="ADAL" clId="{7CE9EBFF-1EB6-4E95-820E-35801409E55C}" dt="2026-09-10T12:47:00.929" v="2" actId="6549"/>
        <pc:sldMkLst>
          <pc:docMk/>
          <pc:sldMk cId="0" sldId="259"/>
        </pc:sldMkLst>
        <pc:spChg chg="mod">
          <ac:chgData name="John, Catherine" userId="36b10958-3fe6-4d82-9cee-736ae9074b3f" providerId="ADAL" clId="{7CE9EBFF-1EB6-4E95-820E-35801409E55C}" dt="2026-09-10T12:47:00.929" v="2" actId="6549"/>
          <ac:spMkLst>
            <pc:docMk/>
            <pc:sldMk cId="0" sldId="259"/>
            <ac:spMk id="174" creationId="{00000000-0000-0000-0000-000000000000}"/>
          </ac:spMkLst>
        </pc:spChg>
      </pc:sldChg>
      <pc:sldChg chg="modNotesTx">
        <pc:chgData name="John, Catherine" userId="36b10958-3fe6-4d82-9cee-736ae9074b3f" providerId="ADAL" clId="{7CE9EBFF-1EB6-4E95-820E-35801409E55C}" dt="2026-09-10T13:02:12.397" v="7" actId="20577"/>
        <pc:sldMkLst>
          <pc:docMk/>
          <pc:sldMk cId="0" sldId="260"/>
        </pc:sldMkLst>
      </pc:sldChg>
      <pc:sldChg chg="modNotesTx">
        <pc:chgData name="John, Catherine" userId="36b10958-3fe6-4d82-9cee-736ae9074b3f" providerId="ADAL" clId="{7CE9EBFF-1EB6-4E95-820E-35801409E55C}" dt="2026-09-10T13:07:47.765" v="18" actId="20577"/>
        <pc:sldMkLst>
          <pc:docMk/>
          <pc:sldMk cId="0" sldId="261"/>
        </pc:sldMkLst>
      </pc:sldChg>
      <pc:sldChg chg="modSp mod modNotesTx">
        <pc:chgData name="John, Catherine" userId="36b10958-3fe6-4d82-9cee-736ae9074b3f" providerId="ADAL" clId="{7CE9EBFF-1EB6-4E95-820E-35801409E55C}" dt="2026-09-10T13:15:02.367" v="37" actId="6549"/>
        <pc:sldMkLst>
          <pc:docMk/>
          <pc:sldMk cId="0" sldId="262"/>
        </pc:sldMkLst>
        <pc:spChg chg="mod">
          <ac:chgData name="John, Catherine" userId="36b10958-3fe6-4d82-9cee-736ae9074b3f" providerId="ADAL" clId="{7CE9EBFF-1EB6-4E95-820E-35801409E55C}" dt="2026-09-10T13:15:02.367" v="37" actId="6549"/>
          <ac:spMkLst>
            <pc:docMk/>
            <pc:sldMk cId="0" sldId="262"/>
            <ac:spMk id="275" creationId="{00000000-0000-0000-0000-000000000000}"/>
          </ac:spMkLst>
        </pc:spChg>
      </pc:sldChg>
      <pc:sldChg chg="modSp mod">
        <pc:chgData name="John, Catherine" userId="36b10958-3fe6-4d82-9cee-736ae9074b3f" providerId="ADAL" clId="{7CE9EBFF-1EB6-4E95-820E-35801409E55C}" dt="2026-09-10T13:24:46.996" v="65" actId="6549"/>
        <pc:sldMkLst>
          <pc:docMk/>
          <pc:sldMk cId="0" sldId="264"/>
        </pc:sldMkLst>
        <pc:spChg chg="mod">
          <ac:chgData name="John, Catherine" userId="36b10958-3fe6-4d82-9cee-736ae9074b3f" providerId="ADAL" clId="{7CE9EBFF-1EB6-4E95-820E-35801409E55C}" dt="2026-09-10T13:24:35.315" v="59" actId="6549"/>
          <ac:spMkLst>
            <pc:docMk/>
            <pc:sldMk cId="0" sldId="264"/>
            <ac:spMk id="336" creationId="{00000000-0000-0000-0000-000000000000}"/>
          </ac:spMkLst>
        </pc:spChg>
        <pc:spChg chg="mod">
          <ac:chgData name="John, Catherine" userId="36b10958-3fe6-4d82-9cee-736ae9074b3f" providerId="ADAL" clId="{7CE9EBFF-1EB6-4E95-820E-35801409E55C}" dt="2026-09-10T13:24:46.996" v="65" actId="6549"/>
          <ac:spMkLst>
            <pc:docMk/>
            <pc:sldMk cId="0" sldId="264"/>
            <ac:spMk id="339" creationId="{00000000-0000-0000-0000-000000000000}"/>
          </ac:spMkLst>
        </pc:spChg>
      </pc:sldChg>
      <pc:sldChg chg="modNotesTx">
        <pc:chgData name="John, Catherine" userId="36b10958-3fe6-4d82-9cee-736ae9074b3f" providerId="ADAL" clId="{7CE9EBFF-1EB6-4E95-820E-35801409E55C}" dt="2026-09-10T13:26:33.191" v="67" actId="20577"/>
        <pc:sldMkLst>
          <pc:docMk/>
          <pc:sldMk cId="0" sldId="265"/>
        </pc:sldMkLst>
      </pc:sldChg>
      <pc:sldChg chg="modNotesTx">
        <pc:chgData name="John, Catherine" userId="36b10958-3fe6-4d82-9cee-736ae9074b3f" providerId="ADAL" clId="{7CE9EBFF-1EB6-4E95-820E-35801409E55C}" dt="2026-09-10T13:55:31.162" v="72" actId="20577"/>
        <pc:sldMkLst>
          <pc:docMk/>
          <pc:sldMk cId="0" sldId="266"/>
        </pc:sldMkLst>
      </pc:sldChg>
      <pc:sldChg chg="modNotesTx">
        <pc:chgData name="John, Catherine" userId="36b10958-3fe6-4d82-9cee-736ae9074b3f" providerId="ADAL" clId="{7CE9EBFF-1EB6-4E95-820E-35801409E55C}" dt="2026-09-10T14:54:51.408" v="79" actId="20577"/>
        <pc:sldMkLst>
          <pc:docMk/>
          <pc:sldMk cId="0" sldId="268"/>
        </pc:sldMkLst>
      </pc:sldChg>
      <pc:sldChg chg="modNotesTx">
        <pc:chgData name="John, Catherine" userId="36b10958-3fe6-4d82-9cee-736ae9074b3f" providerId="ADAL" clId="{7CE9EBFF-1EB6-4E95-820E-35801409E55C}" dt="2026-09-10T14:57:18.556" v="84" actId="20577"/>
        <pc:sldMkLst>
          <pc:docMk/>
          <pc:sldMk cId="0" sldId="269"/>
        </pc:sldMkLst>
      </pc:sldChg>
      <pc:sldChg chg="modSp mod modNotesTx">
        <pc:chgData name="John, Catherine" userId="36b10958-3fe6-4d82-9cee-736ae9074b3f" providerId="ADAL" clId="{7CE9EBFF-1EB6-4E95-820E-35801409E55C}" dt="2026-09-10T15:07:49.450" v="97" actId="6549"/>
        <pc:sldMkLst>
          <pc:docMk/>
          <pc:sldMk cId="0" sldId="270"/>
        </pc:sldMkLst>
        <pc:spChg chg="mod">
          <ac:chgData name="John, Catherine" userId="36b10958-3fe6-4d82-9cee-736ae9074b3f" providerId="ADAL" clId="{7CE9EBFF-1EB6-4E95-820E-35801409E55C}" dt="2026-09-10T15:07:49.450" v="97" actId="6549"/>
          <ac:spMkLst>
            <pc:docMk/>
            <pc:sldMk cId="0" sldId="270"/>
            <ac:spMk id="499" creationId="{00000000-0000-0000-0000-000000000000}"/>
          </ac:spMkLst>
        </pc:spChg>
      </pc:sldChg>
      <pc:sldChg chg="modNotesTx">
        <pc:chgData name="John, Catherine" userId="36b10958-3fe6-4d82-9cee-736ae9074b3f" providerId="ADAL" clId="{7CE9EBFF-1EB6-4E95-820E-35801409E55C}" dt="2026-09-10T15:11:11.255" v="103" actId="20577"/>
        <pc:sldMkLst>
          <pc:docMk/>
          <pc:sldMk cId="0" sldId="271"/>
        </pc:sldMkLst>
      </pc:sldChg>
      <pc:sldChg chg="modNotesTx">
        <pc:chgData name="John, Catherine" userId="36b10958-3fe6-4d82-9cee-736ae9074b3f" providerId="ADAL" clId="{7CE9EBFF-1EB6-4E95-820E-35801409E55C}" dt="2026-09-10T15:13:45.987" v="107" actId="20577"/>
        <pc:sldMkLst>
          <pc:docMk/>
          <pc:sldMk cId="0" sldId="272"/>
        </pc:sldMkLst>
      </pc:sldChg>
      <pc:sldChg chg="modNotesTx">
        <pc:chgData name="John, Catherine" userId="36b10958-3fe6-4d82-9cee-736ae9074b3f" providerId="ADAL" clId="{7CE9EBFF-1EB6-4E95-820E-35801409E55C}" dt="2026-09-10T15:18:37.153" v="126" actId="6549"/>
        <pc:sldMkLst>
          <pc:docMk/>
          <pc:sldMk cId="0" sldId="273"/>
        </pc:sldMkLst>
      </pc:sldChg>
      <pc:sldChg chg="modSp mod modNotesTx">
        <pc:chgData name="John, Catherine" userId="36b10958-3fe6-4d82-9cee-736ae9074b3f" providerId="ADAL" clId="{7CE9EBFF-1EB6-4E95-820E-35801409E55C}" dt="2026-09-10T15:21:53.662" v="154" actId="6549"/>
        <pc:sldMkLst>
          <pc:docMk/>
          <pc:sldMk cId="0" sldId="274"/>
        </pc:sldMkLst>
        <pc:spChg chg="mod">
          <ac:chgData name="John, Catherine" userId="36b10958-3fe6-4d82-9cee-736ae9074b3f" providerId="ADAL" clId="{7CE9EBFF-1EB6-4E95-820E-35801409E55C}" dt="2026-09-10T15:21:53.662" v="154" actId="6549"/>
          <ac:spMkLst>
            <pc:docMk/>
            <pc:sldMk cId="0" sldId="274"/>
            <ac:spMk id="626" creationId="{00000000-0000-0000-0000-000000000000}"/>
          </ac:spMkLst>
        </pc:spChg>
      </pc:sldChg>
      <pc:sldChg chg="modSp mod modNotesTx">
        <pc:chgData name="John, Catherine" userId="36b10958-3fe6-4d82-9cee-736ae9074b3f" providerId="ADAL" clId="{7CE9EBFF-1EB6-4E95-820E-35801409E55C}" dt="2026-09-10T15:24:34.953" v="163" actId="20577"/>
        <pc:sldMkLst>
          <pc:docMk/>
          <pc:sldMk cId="0" sldId="275"/>
        </pc:sldMkLst>
        <pc:spChg chg="mod">
          <ac:chgData name="John, Catherine" userId="36b10958-3fe6-4d82-9cee-736ae9074b3f" providerId="ADAL" clId="{7CE9EBFF-1EB6-4E95-820E-35801409E55C}" dt="2026-09-10T15:24:34.953" v="163" actId="20577"/>
          <ac:spMkLst>
            <pc:docMk/>
            <pc:sldMk cId="0" sldId="275"/>
            <ac:spMk id="652" creationId="{00000000-0000-0000-0000-000000000000}"/>
          </ac:spMkLst>
        </pc:spChg>
      </pc:sldChg>
      <pc:sldChg chg="modSp mod modNotesTx">
        <pc:chgData name="John, Catherine" userId="36b10958-3fe6-4d82-9cee-736ae9074b3f" providerId="ADAL" clId="{7CE9EBFF-1EB6-4E95-820E-35801409E55C}" dt="2026-09-10T15:32:41.241" v="211" actId="20577"/>
        <pc:sldMkLst>
          <pc:docMk/>
          <pc:sldMk cId="0" sldId="276"/>
        </pc:sldMkLst>
        <pc:spChg chg="mod">
          <ac:chgData name="John, Catherine" userId="36b10958-3fe6-4d82-9cee-736ae9074b3f" providerId="ADAL" clId="{7CE9EBFF-1EB6-4E95-820E-35801409E55C}" dt="2026-09-10T15:32:31.010" v="208" actId="20577"/>
          <ac:spMkLst>
            <pc:docMk/>
            <pc:sldMk cId="0" sldId="276"/>
            <ac:spMk id="689" creationId="{00000000-0000-0000-0000-000000000000}"/>
          </ac:spMkLst>
        </pc:spChg>
      </pc:sldChg>
      <pc:sldChg chg="modSp mod modNotesTx">
        <pc:chgData name="John, Catherine" userId="36b10958-3fe6-4d82-9cee-736ae9074b3f" providerId="ADAL" clId="{7CE9EBFF-1EB6-4E95-820E-35801409E55C}" dt="2026-09-10T15:34:23.871" v="221" actId="20577"/>
        <pc:sldMkLst>
          <pc:docMk/>
          <pc:sldMk cId="0" sldId="277"/>
        </pc:sldMkLst>
        <pc:spChg chg="mod">
          <ac:chgData name="John, Catherine" userId="36b10958-3fe6-4d82-9cee-736ae9074b3f" providerId="ADAL" clId="{7CE9EBFF-1EB6-4E95-820E-35801409E55C}" dt="2026-09-10T15:34:23.871" v="221" actId="20577"/>
          <ac:spMkLst>
            <pc:docMk/>
            <pc:sldMk cId="0" sldId="277"/>
            <ac:spMk id="719" creationId="{00000000-0000-0000-0000-000000000000}"/>
          </ac:spMkLst>
        </pc:spChg>
      </pc:sldChg>
      <pc:sldChg chg="modSp mod">
        <pc:chgData name="John, Catherine" userId="36b10958-3fe6-4d82-9cee-736ae9074b3f" providerId="ADAL" clId="{7CE9EBFF-1EB6-4E95-820E-35801409E55C}" dt="2026-09-10T15:37:14.444" v="233" actId="6549"/>
        <pc:sldMkLst>
          <pc:docMk/>
          <pc:sldMk cId="0" sldId="278"/>
        </pc:sldMkLst>
        <pc:spChg chg="mod">
          <ac:chgData name="John, Catherine" userId="36b10958-3fe6-4d82-9cee-736ae9074b3f" providerId="ADAL" clId="{7CE9EBFF-1EB6-4E95-820E-35801409E55C}" dt="2026-09-10T15:37:14.444" v="233" actId="6549"/>
          <ac:spMkLst>
            <pc:docMk/>
            <pc:sldMk cId="0" sldId="278"/>
            <ac:spMk id="750" creationId="{00000000-0000-0000-0000-000000000000}"/>
          </ac:spMkLst>
        </pc:spChg>
      </pc:sldChg>
      <pc:sldChg chg="modSp mod">
        <pc:chgData name="John, Catherine" userId="36b10958-3fe6-4d82-9cee-736ae9074b3f" providerId="ADAL" clId="{7CE9EBFF-1EB6-4E95-820E-35801409E55C}" dt="2026-09-10T15:37:43.306" v="239" actId="20577"/>
        <pc:sldMkLst>
          <pc:docMk/>
          <pc:sldMk cId="0" sldId="279"/>
        </pc:sldMkLst>
        <pc:spChg chg="mod">
          <ac:chgData name="John, Catherine" userId="36b10958-3fe6-4d82-9cee-736ae9074b3f" providerId="ADAL" clId="{7CE9EBFF-1EB6-4E95-820E-35801409E55C}" dt="2026-09-10T15:37:35.157" v="237" actId="20577"/>
          <ac:spMkLst>
            <pc:docMk/>
            <pc:sldMk cId="0" sldId="279"/>
            <ac:spMk id="769" creationId="{00000000-0000-0000-0000-000000000000}"/>
          </ac:spMkLst>
        </pc:spChg>
        <pc:spChg chg="mod">
          <ac:chgData name="John, Catherine" userId="36b10958-3fe6-4d82-9cee-736ae9074b3f" providerId="ADAL" clId="{7CE9EBFF-1EB6-4E95-820E-35801409E55C}" dt="2026-09-10T15:37:43.306" v="239" actId="20577"/>
          <ac:spMkLst>
            <pc:docMk/>
            <pc:sldMk cId="0" sldId="279"/>
            <ac:spMk id="772" creationId="{00000000-0000-0000-0000-000000000000}"/>
          </ac:spMkLst>
        </pc:spChg>
        <pc:spChg chg="mod">
          <ac:chgData name="John, Catherine" userId="36b10958-3fe6-4d82-9cee-736ae9074b3f" providerId="ADAL" clId="{7CE9EBFF-1EB6-4E95-820E-35801409E55C}" dt="2026-09-10T15:37:30.485" v="235" actId="20577"/>
          <ac:spMkLst>
            <pc:docMk/>
            <pc:sldMk cId="0" sldId="279"/>
            <ac:spMk id="775" creationId="{00000000-0000-0000-0000-000000000000}"/>
          </ac:spMkLst>
        </pc:spChg>
      </pc:sldChg>
      <pc:sldChg chg="modSp mod">
        <pc:chgData name="John, Catherine" userId="36b10958-3fe6-4d82-9cee-736ae9074b3f" providerId="ADAL" clId="{7CE9EBFF-1EB6-4E95-820E-35801409E55C}" dt="2026-09-10T15:38:38.264" v="266" actId="20577"/>
        <pc:sldMkLst>
          <pc:docMk/>
          <pc:sldMk cId="0" sldId="280"/>
        </pc:sldMkLst>
        <pc:spChg chg="mod">
          <ac:chgData name="John, Catherine" userId="36b10958-3fe6-4d82-9cee-736ae9074b3f" providerId="ADAL" clId="{7CE9EBFF-1EB6-4E95-820E-35801409E55C}" dt="2026-09-10T15:38:15.455" v="243" actId="6549"/>
          <ac:spMkLst>
            <pc:docMk/>
            <pc:sldMk cId="0" sldId="280"/>
            <ac:spMk id="794" creationId="{00000000-0000-0000-0000-000000000000}"/>
          </ac:spMkLst>
        </pc:spChg>
        <pc:spChg chg="mod">
          <ac:chgData name="John, Catherine" userId="36b10958-3fe6-4d82-9cee-736ae9074b3f" providerId="ADAL" clId="{7CE9EBFF-1EB6-4E95-820E-35801409E55C}" dt="2026-09-10T15:38:18.628" v="247" actId="6549"/>
          <ac:spMkLst>
            <pc:docMk/>
            <pc:sldMk cId="0" sldId="280"/>
            <ac:spMk id="797" creationId="{00000000-0000-0000-0000-000000000000}"/>
          </ac:spMkLst>
        </pc:spChg>
        <pc:spChg chg="mod">
          <ac:chgData name="John, Catherine" userId="36b10958-3fe6-4d82-9cee-736ae9074b3f" providerId="ADAL" clId="{7CE9EBFF-1EB6-4E95-820E-35801409E55C}" dt="2026-09-10T15:38:21.132" v="251" actId="6549"/>
          <ac:spMkLst>
            <pc:docMk/>
            <pc:sldMk cId="0" sldId="280"/>
            <ac:spMk id="800" creationId="{00000000-0000-0000-0000-000000000000}"/>
          </ac:spMkLst>
        </pc:spChg>
        <pc:spChg chg="mod">
          <ac:chgData name="John, Catherine" userId="36b10958-3fe6-4d82-9cee-736ae9074b3f" providerId="ADAL" clId="{7CE9EBFF-1EB6-4E95-820E-35801409E55C}" dt="2026-09-10T15:38:23.907" v="255" actId="6549"/>
          <ac:spMkLst>
            <pc:docMk/>
            <pc:sldMk cId="0" sldId="280"/>
            <ac:spMk id="803" creationId="{00000000-0000-0000-0000-000000000000}"/>
          </ac:spMkLst>
        </pc:spChg>
        <pc:spChg chg="mod">
          <ac:chgData name="John, Catherine" userId="36b10958-3fe6-4d82-9cee-736ae9074b3f" providerId="ADAL" clId="{7CE9EBFF-1EB6-4E95-820E-35801409E55C}" dt="2026-09-10T15:38:38.264" v="266" actId="20577"/>
          <ac:spMkLst>
            <pc:docMk/>
            <pc:sldMk cId="0" sldId="280"/>
            <ac:spMk id="806" creationId="{00000000-0000-0000-0000-000000000000}"/>
          </ac:spMkLst>
        </pc:spChg>
        <pc:spChg chg="mod">
          <ac:chgData name="John, Catherine" userId="36b10958-3fe6-4d82-9cee-736ae9074b3f" providerId="ADAL" clId="{7CE9EBFF-1EB6-4E95-820E-35801409E55C}" dt="2026-09-10T15:38:32.249" v="265" actId="6549"/>
          <ac:spMkLst>
            <pc:docMk/>
            <pc:sldMk cId="0" sldId="280"/>
            <ac:spMk id="809" creationId="{00000000-0000-0000-0000-000000000000}"/>
          </ac:spMkLst>
        </pc:spChg>
      </pc:sldChg>
      <pc:sldChg chg="modSp mod">
        <pc:chgData name="John, Catherine" userId="36b10958-3fe6-4d82-9cee-736ae9074b3f" providerId="ADAL" clId="{7CE9EBFF-1EB6-4E95-820E-35801409E55C}" dt="2026-09-10T15:40:37.989" v="270" actId="6549"/>
        <pc:sldMkLst>
          <pc:docMk/>
          <pc:sldMk cId="0" sldId="281"/>
        </pc:sldMkLst>
        <pc:spChg chg="mod">
          <ac:chgData name="John, Catherine" userId="36b10958-3fe6-4d82-9cee-736ae9074b3f" providerId="ADAL" clId="{7CE9EBFF-1EB6-4E95-820E-35801409E55C}" dt="2026-09-10T15:40:37.989" v="270" actId="6549"/>
          <ac:spMkLst>
            <pc:docMk/>
            <pc:sldMk cId="0" sldId="281"/>
            <ac:spMk id="837" creationId="{00000000-0000-0000-0000-000000000000}"/>
          </ac:spMkLst>
        </pc:spChg>
      </pc:sldChg>
      <pc:sldChg chg="modSp mod">
        <pc:chgData name="John, Catherine" userId="36b10958-3fe6-4d82-9cee-736ae9074b3f" providerId="ADAL" clId="{7CE9EBFF-1EB6-4E95-820E-35801409E55C}" dt="2026-09-10T15:41:16.343" v="290" actId="6549"/>
        <pc:sldMkLst>
          <pc:docMk/>
          <pc:sldMk cId="0" sldId="282"/>
        </pc:sldMkLst>
        <pc:spChg chg="mod">
          <ac:chgData name="John, Catherine" userId="36b10958-3fe6-4d82-9cee-736ae9074b3f" providerId="ADAL" clId="{7CE9EBFF-1EB6-4E95-820E-35801409E55C}" dt="2026-09-10T15:40:58.226" v="274" actId="6549"/>
          <ac:spMkLst>
            <pc:docMk/>
            <pc:sldMk cId="0" sldId="282"/>
            <ac:spMk id="859" creationId="{00000000-0000-0000-0000-000000000000}"/>
          </ac:spMkLst>
        </pc:spChg>
        <pc:spChg chg="mod">
          <ac:chgData name="John, Catherine" userId="36b10958-3fe6-4d82-9cee-736ae9074b3f" providerId="ADAL" clId="{7CE9EBFF-1EB6-4E95-820E-35801409E55C}" dt="2026-09-10T15:41:04.967" v="280" actId="6549"/>
          <ac:spMkLst>
            <pc:docMk/>
            <pc:sldMk cId="0" sldId="282"/>
            <ac:spMk id="862" creationId="{00000000-0000-0000-0000-000000000000}"/>
          </ac:spMkLst>
        </pc:spChg>
        <pc:spChg chg="mod">
          <ac:chgData name="John, Catherine" userId="36b10958-3fe6-4d82-9cee-736ae9074b3f" providerId="ADAL" clId="{7CE9EBFF-1EB6-4E95-820E-35801409E55C}" dt="2026-09-10T15:41:11.717" v="286" actId="6549"/>
          <ac:spMkLst>
            <pc:docMk/>
            <pc:sldMk cId="0" sldId="282"/>
            <ac:spMk id="865" creationId="{00000000-0000-0000-0000-000000000000}"/>
          </ac:spMkLst>
        </pc:spChg>
        <pc:spChg chg="mod">
          <ac:chgData name="John, Catherine" userId="36b10958-3fe6-4d82-9cee-736ae9074b3f" providerId="ADAL" clId="{7CE9EBFF-1EB6-4E95-820E-35801409E55C}" dt="2026-09-10T15:41:16.343" v="290" actId="6549"/>
          <ac:spMkLst>
            <pc:docMk/>
            <pc:sldMk cId="0" sldId="282"/>
            <ac:spMk id="868" creationId="{00000000-0000-0000-0000-000000000000}"/>
          </ac:spMkLst>
        </pc:spChg>
      </pc:sldChg>
      <pc:sldChg chg="modSp mod">
        <pc:chgData name="John, Catherine" userId="36b10958-3fe6-4d82-9cee-736ae9074b3f" providerId="ADAL" clId="{7CE9EBFF-1EB6-4E95-820E-35801409E55C}" dt="2026-09-10T12:47:17.448" v="6" actId="6549"/>
        <pc:sldMkLst>
          <pc:docMk/>
          <pc:sldMk cId="1028094123" sldId="283"/>
        </pc:sldMkLst>
        <pc:spChg chg="mod">
          <ac:chgData name="John, Catherine" userId="36b10958-3fe6-4d82-9cee-736ae9074b3f" providerId="ADAL" clId="{7CE9EBFF-1EB6-4E95-820E-35801409E55C}" dt="2026-09-10T12:47:17.448" v="6" actId="6549"/>
          <ac:spMkLst>
            <pc:docMk/>
            <pc:sldMk cId="1028094123" sldId="283"/>
            <ac:spMk id="185" creationId="{8DD5B771-8EE0-40CF-7DAB-D30039482638}"/>
          </ac:spMkLst>
        </pc:spChg>
      </pc:sldChg>
      <pc:sldChg chg="modNotesTx">
        <pc:chgData name="John, Catherine" userId="36b10958-3fe6-4d82-9cee-736ae9074b3f" providerId="ADAL" clId="{7CE9EBFF-1EB6-4E95-820E-35801409E55C}" dt="2026-09-10T13:02:29.221" v="8" actId="20577"/>
        <pc:sldMkLst>
          <pc:docMk/>
          <pc:sldMk cId="2684696147" sldId="285"/>
        </pc:sldMkLst>
      </pc:sldChg>
      <pc:sldChg chg="modNotesTx">
        <pc:chgData name="John, Catherine" userId="36b10958-3fe6-4d82-9cee-736ae9074b3f" providerId="ADAL" clId="{7CE9EBFF-1EB6-4E95-820E-35801409E55C}" dt="2026-09-10T13:08:11.933" v="20" actId="6549"/>
        <pc:sldMkLst>
          <pc:docMk/>
          <pc:sldMk cId="1737824676" sldId="286"/>
        </pc:sldMkLst>
      </pc:sldChg>
      <pc:sldChg chg="modNotesTx">
        <pc:chgData name="John, Catherine" userId="36b10958-3fe6-4d82-9cee-736ae9074b3f" providerId="ADAL" clId="{7CE9EBFF-1EB6-4E95-820E-35801409E55C}" dt="2026-09-10T13:08:46.163" v="22" actId="6549"/>
        <pc:sldMkLst>
          <pc:docMk/>
          <pc:sldMk cId="1081916516" sldId="287"/>
        </pc:sldMkLst>
      </pc:sldChg>
      <pc:sldChg chg="modSp mod modNotesTx">
        <pc:chgData name="John, Catherine" userId="36b10958-3fe6-4d82-9cee-736ae9074b3f" providerId="ADAL" clId="{7CE9EBFF-1EB6-4E95-820E-35801409E55C}" dt="2026-09-10T13:09:15.434" v="29" actId="6549"/>
        <pc:sldMkLst>
          <pc:docMk/>
          <pc:sldMk cId="1631638497" sldId="288"/>
        </pc:sldMkLst>
        <pc:spChg chg="mod">
          <ac:chgData name="John, Catherine" userId="36b10958-3fe6-4d82-9cee-736ae9074b3f" providerId="ADAL" clId="{7CE9EBFF-1EB6-4E95-820E-35801409E55C}" dt="2026-09-10T13:09:15.434" v="29" actId="6549"/>
          <ac:spMkLst>
            <pc:docMk/>
            <pc:sldMk cId="1631638497" sldId="288"/>
            <ac:spMk id="255" creationId="{A79E5D5A-7460-8FD8-C498-43B058556DD0}"/>
          </ac:spMkLst>
        </pc:spChg>
      </pc:sldChg>
      <pc:sldChg chg="modNotesTx">
        <pc:chgData name="John, Catherine" userId="36b10958-3fe6-4d82-9cee-736ae9074b3f" providerId="ADAL" clId="{7CE9EBFF-1EB6-4E95-820E-35801409E55C}" dt="2026-09-10T13:09:41.065" v="31" actId="20577"/>
        <pc:sldMkLst>
          <pc:docMk/>
          <pc:sldMk cId="2016938813" sldId="289"/>
        </pc:sldMkLst>
      </pc:sldChg>
      <pc:sldChg chg="modNotesTx">
        <pc:chgData name="John, Catherine" userId="36b10958-3fe6-4d82-9cee-736ae9074b3f" providerId="ADAL" clId="{7CE9EBFF-1EB6-4E95-820E-35801409E55C}" dt="2026-09-10T13:16:27.620" v="41" actId="20577"/>
        <pc:sldMkLst>
          <pc:docMk/>
          <pc:sldMk cId="2202045366" sldId="290"/>
        </pc:sldMkLst>
      </pc:sldChg>
      <pc:sldChg chg="modNotesTx">
        <pc:chgData name="John, Catherine" userId="36b10958-3fe6-4d82-9cee-736ae9074b3f" providerId="ADAL" clId="{7CE9EBFF-1EB6-4E95-820E-35801409E55C}" dt="2026-09-10T13:21:00.474" v="45" actId="6549"/>
        <pc:sldMkLst>
          <pc:docMk/>
          <pc:sldMk cId="3065898746" sldId="291"/>
        </pc:sldMkLst>
      </pc:sldChg>
      <pc:sldChg chg="modNotesTx">
        <pc:chgData name="John, Catherine" userId="36b10958-3fe6-4d82-9cee-736ae9074b3f" providerId="ADAL" clId="{7CE9EBFF-1EB6-4E95-820E-35801409E55C}" dt="2026-09-10T13:16:19.270" v="39" actId="20577"/>
        <pc:sldMkLst>
          <pc:docMk/>
          <pc:sldMk cId="3418965813" sldId="292"/>
        </pc:sldMkLst>
      </pc:sldChg>
      <pc:sldChg chg="modNotesTx">
        <pc:chgData name="John, Catherine" userId="36b10958-3fe6-4d82-9cee-736ae9074b3f" providerId="ADAL" clId="{7CE9EBFF-1EB6-4E95-820E-35801409E55C}" dt="2026-09-10T13:20:40.491" v="43" actId="6549"/>
        <pc:sldMkLst>
          <pc:docMk/>
          <pc:sldMk cId="152028306" sldId="293"/>
        </pc:sldMkLst>
      </pc:sldChg>
      <pc:sldChg chg="modNotesTx">
        <pc:chgData name="John, Catherine" userId="36b10958-3fe6-4d82-9cee-736ae9074b3f" providerId="ADAL" clId="{7CE9EBFF-1EB6-4E95-820E-35801409E55C}" dt="2026-09-10T13:21:33.109" v="47" actId="6549"/>
        <pc:sldMkLst>
          <pc:docMk/>
          <pc:sldMk cId="3662161740" sldId="294"/>
        </pc:sldMkLst>
      </pc:sldChg>
      <pc:sldChg chg="modSp mod">
        <pc:chgData name="John, Catherine" userId="36b10958-3fe6-4d82-9cee-736ae9074b3f" providerId="ADAL" clId="{7CE9EBFF-1EB6-4E95-820E-35801409E55C}" dt="2026-09-10T13:22:34.190" v="51" actId="20577"/>
        <pc:sldMkLst>
          <pc:docMk/>
          <pc:sldMk cId="3761597349" sldId="297"/>
        </pc:sldMkLst>
        <pc:spChg chg="mod">
          <ac:chgData name="John, Catherine" userId="36b10958-3fe6-4d82-9cee-736ae9074b3f" providerId="ADAL" clId="{7CE9EBFF-1EB6-4E95-820E-35801409E55C}" dt="2026-09-10T13:22:34.190" v="51" actId="20577"/>
          <ac:spMkLst>
            <pc:docMk/>
            <pc:sldMk cId="3761597349" sldId="297"/>
            <ac:spMk id="310" creationId="{E42BB5D0-F972-84E0-6075-38FD49E1CE1C}"/>
          </ac:spMkLst>
        </pc:spChg>
      </pc:sldChg>
      <pc:sldChg chg="modSp mod">
        <pc:chgData name="John, Catherine" userId="36b10958-3fe6-4d82-9cee-736ae9074b3f" providerId="ADAL" clId="{7CE9EBFF-1EB6-4E95-820E-35801409E55C}" dt="2026-09-10T13:23:26.643" v="55" actId="20577"/>
        <pc:sldMkLst>
          <pc:docMk/>
          <pc:sldMk cId="2507316914" sldId="298"/>
        </pc:sldMkLst>
        <pc:spChg chg="mod">
          <ac:chgData name="John, Catherine" userId="36b10958-3fe6-4d82-9cee-736ae9074b3f" providerId="ADAL" clId="{7CE9EBFF-1EB6-4E95-820E-35801409E55C}" dt="2026-09-10T13:23:26.643" v="55" actId="20577"/>
          <ac:spMkLst>
            <pc:docMk/>
            <pc:sldMk cId="2507316914" sldId="298"/>
            <ac:spMk id="316" creationId="{7F7E39EB-4D55-7F29-A3A1-34DC1188B512}"/>
          </ac:spMkLst>
        </pc:spChg>
      </pc:sldChg>
      <pc:sldChg chg="modNotesTx">
        <pc:chgData name="John, Catherine" userId="36b10958-3fe6-4d82-9cee-736ae9074b3f" providerId="ADAL" clId="{7CE9EBFF-1EB6-4E95-820E-35801409E55C}" dt="2026-09-10T13:54:43.744" v="68" actId="6549"/>
        <pc:sldMkLst>
          <pc:docMk/>
          <pc:sldMk cId="1296628029" sldId="302"/>
        </pc:sldMkLst>
      </pc:sldChg>
      <pc:sldChg chg="modNotesTx">
        <pc:chgData name="John, Catherine" userId="36b10958-3fe6-4d82-9cee-736ae9074b3f" providerId="ADAL" clId="{7CE9EBFF-1EB6-4E95-820E-35801409E55C}" dt="2026-09-10T13:55:14.646" v="70" actId="6549"/>
        <pc:sldMkLst>
          <pc:docMk/>
          <pc:sldMk cId="3847284246" sldId="303"/>
        </pc:sldMkLst>
      </pc:sldChg>
      <pc:sldChg chg="modNotesTx">
        <pc:chgData name="John, Catherine" userId="36b10958-3fe6-4d82-9cee-736ae9074b3f" providerId="ADAL" clId="{7CE9EBFF-1EB6-4E95-820E-35801409E55C}" dt="2026-09-10T14:49:09.249" v="75" actId="20577"/>
        <pc:sldMkLst>
          <pc:docMk/>
          <pc:sldMk cId="1650207438" sldId="304"/>
        </pc:sldMkLst>
      </pc:sldChg>
      <pc:sldChg chg="modNotesTx">
        <pc:chgData name="John, Catherine" userId="36b10958-3fe6-4d82-9cee-736ae9074b3f" providerId="ADAL" clId="{7CE9EBFF-1EB6-4E95-820E-35801409E55C}" dt="2026-09-10T14:48:27.474" v="73" actId="20577"/>
        <pc:sldMkLst>
          <pc:docMk/>
          <pc:sldMk cId="2060199777" sldId="305"/>
        </pc:sldMkLst>
      </pc:sldChg>
      <pc:sldChg chg="modNotesTx">
        <pc:chgData name="John, Catherine" userId="36b10958-3fe6-4d82-9cee-736ae9074b3f" providerId="ADAL" clId="{7CE9EBFF-1EB6-4E95-820E-35801409E55C}" dt="2026-09-10T14:49:06" v="74" actId="20577"/>
        <pc:sldMkLst>
          <pc:docMk/>
          <pc:sldMk cId="1465376599" sldId="306"/>
        </pc:sldMkLst>
      </pc:sldChg>
      <pc:sldChg chg="modNotesTx">
        <pc:chgData name="John, Catherine" userId="36b10958-3fe6-4d82-9cee-736ae9074b3f" providerId="ADAL" clId="{7CE9EBFF-1EB6-4E95-820E-35801409E55C}" dt="2026-09-10T14:49:13.086" v="76" actId="20577"/>
        <pc:sldMkLst>
          <pc:docMk/>
          <pc:sldMk cId="3286310638" sldId="307"/>
        </pc:sldMkLst>
      </pc:sldChg>
      <pc:sldChg chg="modNotesTx">
        <pc:chgData name="John, Catherine" userId="36b10958-3fe6-4d82-9cee-736ae9074b3f" providerId="ADAL" clId="{7CE9EBFF-1EB6-4E95-820E-35801409E55C}" dt="2026-09-10T14:49:33.600" v="77" actId="20577"/>
        <pc:sldMkLst>
          <pc:docMk/>
          <pc:sldMk cId="3719782593" sldId="308"/>
        </pc:sldMkLst>
      </pc:sldChg>
      <pc:sldChg chg="modSp mod">
        <pc:chgData name="John, Catherine" userId="36b10958-3fe6-4d82-9cee-736ae9074b3f" providerId="ADAL" clId="{7CE9EBFF-1EB6-4E95-820E-35801409E55C}" dt="2026-09-10T14:52:10.326" v="78" actId="20577"/>
        <pc:sldMkLst>
          <pc:docMk/>
          <pc:sldMk cId="1737213807" sldId="310"/>
        </pc:sldMkLst>
        <pc:spChg chg="mod">
          <ac:chgData name="John, Catherine" userId="36b10958-3fe6-4d82-9cee-736ae9074b3f" providerId="ADAL" clId="{7CE9EBFF-1EB6-4E95-820E-35801409E55C}" dt="2026-09-10T14:52:10.326" v="78" actId="20577"/>
          <ac:spMkLst>
            <pc:docMk/>
            <pc:sldMk cId="1737213807" sldId="310"/>
            <ac:spMk id="431" creationId="{FD2CBFE3-4D35-29FC-E9C2-585128EC01DC}"/>
          </ac:spMkLst>
        </pc:spChg>
      </pc:sldChg>
      <pc:sldChg chg="modNotesTx">
        <pc:chgData name="John, Catherine" userId="36b10958-3fe6-4d82-9cee-736ae9074b3f" providerId="ADAL" clId="{7CE9EBFF-1EB6-4E95-820E-35801409E55C}" dt="2026-09-10T14:55:24.829" v="82" actId="20577"/>
        <pc:sldMkLst>
          <pc:docMk/>
          <pc:sldMk cId="448369779" sldId="312"/>
        </pc:sldMkLst>
      </pc:sldChg>
      <pc:sldChg chg="modNotesTx">
        <pc:chgData name="John, Catherine" userId="36b10958-3fe6-4d82-9cee-736ae9074b3f" providerId="ADAL" clId="{7CE9EBFF-1EB6-4E95-820E-35801409E55C}" dt="2026-09-10T14:58:55.949" v="94" actId="20577"/>
        <pc:sldMkLst>
          <pc:docMk/>
          <pc:sldMk cId="1707934377" sldId="313"/>
        </pc:sldMkLst>
      </pc:sldChg>
      <pc:sldChg chg="modSp mod modNotesTx">
        <pc:chgData name="John, Catherine" userId="36b10958-3fe6-4d82-9cee-736ae9074b3f" providerId="ADAL" clId="{7CE9EBFF-1EB6-4E95-820E-35801409E55C}" dt="2026-09-10T14:58:46.836" v="93" actId="20577"/>
        <pc:sldMkLst>
          <pc:docMk/>
          <pc:sldMk cId="1613382774" sldId="314"/>
        </pc:sldMkLst>
        <pc:spChg chg="mod">
          <ac:chgData name="John, Catherine" userId="36b10958-3fe6-4d82-9cee-736ae9074b3f" providerId="ADAL" clId="{7CE9EBFF-1EB6-4E95-820E-35801409E55C}" dt="2026-09-10T14:58:46.836" v="93" actId="20577"/>
          <ac:spMkLst>
            <pc:docMk/>
            <pc:sldMk cId="1613382774" sldId="314"/>
            <ac:spMk id="477" creationId="{7EDA6300-C115-32B0-ABC5-EF9C3C7EDA10}"/>
          </ac:spMkLst>
        </pc:spChg>
      </pc:sldChg>
      <pc:sldChg chg="modNotesTx">
        <pc:chgData name="John, Catherine" userId="36b10958-3fe6-4d82-9cee-736ae9074b3f" providerId="ADAL" clId="{7CE9EBFF-1EB6-4E95-820E-35801409E55C}" dt="2026-09-10T15:10:13.196" v="101" actId="20577"/>
        <pc:sldMkLst>
          <pc:docMk/>
          <pc:sldMk cId="3469101962" sldId="316"/>
        </pc:sldMkLst>
      </pc:sldChg>
      <pc:sldChg chg="modNotesTx">
        <pc:chgData name="John, Catherine" userId="36b10958-3fe6-4d82-9cee-736ae9074b3f" providerId="ADAL" clId="{7CE9EBFF-1EB6-4E95-820E-35801409E55C}" dt="2026-09-10T15:08:08.043" v="98" actId="20577"/>
        <pc:sldMkLst>
          <pc:docMk/>
          <pc:sldMk cId="2501584784" sldId="317"/>
        </pc:sldMkLst>
      </pc:sldChg>
      <pc:sldChg chg="modNotesTx">
        <pc:chgData name="John, Catherine" userId="36b10958-3fe6-4d82-9cee-736ae9074b3f" providerId="ADAL" clId="{7CE9EBFF-1EB6-4E95-820E-35801409E55C}" dt="2026-09-10T15:10:38.603" v="102" actId="20577"/>
        <pc:sldMkLst>
          <pc:docMk/>
          <pc:sldMk cId="789581088" sldId="318"/>
        </pc:sldMkLst>
      </pc:sldChg>
      <pc:sldChg chg="modNotesTx">
        <pc:chgData name="John, Catherine" userId="36b10958-3fe6-4d82-9cee-736ae9074b3f" providerId="ADAL" clId="{7CE9EBFF-1EB6-4E95-820E-35801409E55C}" dt="2026-09-10T15:08:45.302" v="99" actId="20577"/>
        <pc:sldMkLst>
          <pc:docMk/>
          <pc:sldMk cId="1761860229" sldId="319"/>
        </pc:sldMkLst>
      </pc:sldChg>
      <pc:sldChg chg="modNotesTx">
        <pc:chgData name="John, Catherine" userId="36b10958-3fe6-4d82-9cee-736ae9074b3f" providerId="ADAL" clId="{7CE9EBFF-1EB6-4E95-820E-35801409E55C}" dt="2026-09-10T15:09:11.902" v="100" actId="20577"/>
        <pc:sldMkLst>
          <pc:docMk/>
          <pc:sldMk cId="253738260" sldId="320"/>
        </pc:sldMkLst>
      </pc:sldChg>
      <pc:sldChg chg="modNotesTx">
        <pc:chgData name="John, Catherine" userId="36b10958-3fe6-4d82-9cee-736ae9074b3f" providerId="ADAL" clId="{7CE9EBFF-1EB6-4E95-820E-35801409E55C}" dt="2026-09-10T15:13:06.446" v="106" actId="20577"/>
        <pc:sldMkLst>
          <pc:docMk/>
          <pc:sldMk cId="2586373384" sldId="321"/>
        </pc:sldMkLst>
      </pc:sldChg>
      <pc:sldChg chg="modNotesTx">
        <pc:chgData name="John, Catherine" userId="36b10958-3fe6-4d82-9cee-736ae9074b3f" providerId="ADAL" clId="{7CE9EBFF-1EB6-4E95-820E-35801409E55C}" dt="2026-09-10T15:12:30.658" v="105" actId="20577"/>
        <pc:sldMkLst>
          <pc:docMk/>
          <pc:sldMk cId="1938313788" sldId="322"/>
        </pc:sldMkLst>
      </pc:sldChg>
      <pc:sldChg chg="modNotesTx">
        <pc:chgData name="John, Catherine" userId="36b10958-3fe6-4d82-9cee-736ae9074b3f" providerId="ADAL" clId="{7CE9EBFF-1EB6-4E95-820E-35801409E55C}" dt="2026-09-10T15:12:07.123" v="104" actId="20577"/>
        <pc:sldMkLst>
          <pc:docMk/>
          <pc:sldMk cId="2384794835" sldId="323"/>
        </pc:sldMkLst>
      </pc:sldChg>
      <pc:sldChg chg="modNotesTx">
        <pc:chgData name="John, Catherine" userId="36b10958-3fe6-4d82-9cee-736ae9074b3f" providerId="ADAL" clId="{7CE9EBFF-1EB6-4E95-820E-35801409E55C}" dt="2026-09-10T15:16:18.240" v="117" actId="20577"/>
        <pc:sldMkLst>
          <pc:docMk/>
          <pc:sldMk cId="230949856" sldId="324"/>
        </pc:sldMkLst>
      </pc:sldChg>
      <pc:sldChg chg="modSp mod modNotesTx">
        <pc:chgData name="John, Catherine" userId="36b10958-3fe6-4d82-9cee-736ae9074b3f" providerId="ADAL" clId="{7CE9EBFF-1EB6-4E95-820E-35801409E55C}" dt="2026-09-10T15:15:35.890" v="115" actId="6549"/>
        <pc:sldMkLst>
          <pc:docMk/>
          <pc:sldMk cId="3592315669" sldId="325"/>
        </pc:sldMkLst>
        <pc:spChg chg="mod">
          <ac:chgData name="John, Catherine" userId="36b10958-3fe6-4d82-9cee-736ae9074b3f" providerId="ADAL" clId="{7CE9EBFF-1EB6-4E95-820E-35801409E55C}" dt="2026-09-10T15:15:35.890" v="115" actId="6549"/>
          <ac:spMkLst>
            <pc:docMk/>
            <pc:sldMk cId="3592315669" sldId="325"/>
            <ac:spMk id="565" creationId="{7533EA3F-27F5-399C-DAD4-0547FE083410}"/>
          </ac:spMkLst>
        </pc:spChg>
      </pc:sldChg>
      <pc:sldChg chg="modNotesTx">
        <pc:chgData name="John, Catherine" userId="36b10958-3fe6-4d82-9cee-736ae9074b3f" providerId="ADAL" clId="{7CE9EBFF-1EB6-4E95-820E-35801409E55C}" dt="2026-09-10T15:14:38.091" v="108" actId="20577"/>
        <pc:sldMkLst>
          <pc:docMk/>
          <pc:sldMk cId="2766649103" sldId="326"/>
        </pc:sldMkLst>
      </pc:sldChg>
      <pc:sldChg chg="modNotesTx">
        <pc:chgData name="John, Catherine" userId="36b10958-3fe6-4d82-9cee-736ae9074b3f" providerId="ADAL" clId="{7CE9EBFF-1EB6-4E95-820E-35801409E55C}" dt="2026-09-10T15:15:41.597" v="116" actId="20577"/>
        <pc:sldMkLst>
          <pc:docMk/>
          <pc:sldMk cId="1897193602" sldId="327"/>
        </pc:sldMkLst>
      </pc:sldChg>
      <pc:sldChg chg="modSp mod modNotesTx">
        <pc:chgData name="John, Catherine" userId="36b10958-3fe6-4d82-9cee-736ae9074b3f" providerId="ADAL" clId="{7CE9EBFF-1EB6-4E95-820E-35801409E55C}" dt="2026-09-10T15:17:19.775" v="122" actId="20577"/>
        <pc:sldMkLst>
          <pc:docMk/>
          <pc:sldMk cId="3551810272" sldId="328"/>
        </pc:sldMkLst>
        <pc:spChg chg="mod">
          <ac:chgData name="John, Catherine" userId="36b10958-3fe6-4d82-9cee-736ae9074b3f" providerId="ADAL" clId="{7CE9EBFF-1EB6-4E95-820E-35801409E55C}" dt="2026-09-10T15:17:19.775" v="122" actId="20577"/>
          <ac:spMkLst>
            <pc:docMk/>
            <pc:sldMk cId="3551810272" sldId="328"/>
            <ac:spMk id="577" creationId="{3FEBEF31-CE0F-23A4-CFCF-B4032E3CE1F3}"/>
          </ac:spMkLst>
        </pc:spChg>
      </pc:sldChg>
      <pc:sldChg chg="modSp mod modNotesTx">
        <pc:chgData name="John, Catherine" userId="36b10958-3fe6-4d82-9cee-736ae9074b3f" providerId="ADAL" clId="{7CE9EBFF-1EB6-4E95-820E-35801409E55C}" dt="2026-09-10T15:20:17.972" v="143" actId="20577"/>
        <pc:sldMkLst>
          <pc:docMk/>
          <pc:sldMk cId="730326549" sldId="329"/>
        </pc:sldMkLst>
        <pc:spChg chg="mod">
          <ac:chgData name="John, Catherine" userId="36b10958-3fe6-4d82-9cee-736ae9074b3f" providerId="ADAL" clId="{7CE9EBFF-1EB6-4E95-820E-35801409E55C}" dt="2026-09-10T15:20:17.972" v="143" actId="20577"/>
          <ac:spMkLst>
            <pc:docMk/>
            <pc:sldMk cId="730326549" sldId="329"/>
            <ac:spMk id="606" creationId="{A9241B21-D9BD-B1AE-1706-B0A19413E4ED}"/>
          </ac:spMkLst>
        </pc:spChg>
      </pc:sldChg>
      <pc:sldChg chg="modSp mod modNotesTx">
        <pc:chgData name="John, Catherine" userId="36b10958-3fe6-4d82-9cee-736ae9074b3f" providerId="ADAL" clId="{7CE9EBFF-1EB6-4E95-820E-35801409E55C}" dt="2026-09-10T15:19:16.066" v="135" actId="20577"/>
        <pc:sldMkLst>
          <pc:docMk/>
          <pc:sldMk cId="471616629" sldId="330"/>
        </pc:sldMkLst>
        <pc:spChg chg="mod">
          <ac:chgData name="John, Catherine" userId="36b10958-3fe6-4d82-9cee-736ae9074b3f" providerId="ADAL" clId="{7CE9EBFF-1EB6-4E95-820E-35801409E55C}" dt="2026-09-10T15:19:16.066" v="135" actId="20577"/>
          <ac:spMkLst>
            <pc:docMk/>
            <pc:sldMk cId="471616629" sldId="330"/>
            <ac:spMk id="600" creationId="{B18E9EBE-D594-6856-CFA7-47596FBC5283}"/>
          </ac:spMkLst>
        </pc:spChg>
      </pc:sldChg>
      <pc:sldChg chg="modSp mod modNotesTx">
        <pc:chgData name="John, Catherine" userId="36b10958-3fe6-4d82-9cee-736ae9074b3f" providerId="ADAL" clId="{7CE9EBFF-1EB6-4E95-820E-35801409E55C}" dt="2026-09-10T15:17:58.847" v="125" actId="20577"/>
        <pc:sldMkLst>
          <pc:docMk/>
          <pc:sldMk cId="2358377669" sldId="331"/>
        </pc:sldMkLst>
        <pc:spChg chg="mod">
          <ac:chgData name="John, Catherine" userId="36b10958-3fe6-4d82-9cee-736ae9074b3f" providerId="ADAL" clId="{7CE9EBFF-1EB6-4E95-820E-35801409E55C}" dt="2026-09-10T15:17:58.847" v="125" actId="20577"/>
          <ac:spMkLst>
            <pc:docMk/>
            <pc:sldMk cId="2358377669" sldId="331"/>
            <ac:spMk id="594" creationId="{EEE70523-7988-2FF0-FF90-94193776293D}"/>
          </ac:spMkLst>
        </pc:spChg>
      </pc:sldChg>
      <pc:sldChg chg="modSp mod modNotesTx">
        <pc:chgData name="John, Catherine" userId="36b10958-3fe6-4d82-9cee-736ae9074b3f" providerId="ADAL" clId="{7CE9EBFF-1EB6-4E95-820E-35801409E55C}" dt="2026-09-10T15:19:54.759" v="141" actId="20577"/>
        <pc:sldMkLst>
          <pc:docMk/>
          <pc:sldMk cId="226790807" sldId="332"/>
        </pc:sldMkLst>
        <pc:spChg chg="mod">
          <ac:chgData name="John, Catherine" userId="36b10958-3fe6-4d82-9cee-736ae9074b3f" providerId="ADAL" clId="{7CE9EBFF-1EB6-4E95-820E-35801409E55C}" dt="2026-09-10T15:19:54.759" v="141" actId="20577"/>
          <ac:spMkLst>
            <pc:docMk/>
            <pc:sldMk cId="226790807" sldId="332"/>
            <ac:spMk id="603" creationId="{5CBA3C92-0F8A-F27B-7E7C-52F228AAE8F8}"/>
          </ac:spMkLst>
        </pc:spChg>
      </pc:sldChg>
      <pc:sldChg chg="modSp mod modNotesTx">
        <pc:chgData name="John, Catherine" userId="36b10958-3fe6-4d82-9cee-736ae9074b3f" providerId="ADAL" clId="{7CE9EBFF-1EB6-4E95-820E-35801409E55C}" dt="2026-09-10T15:20:38.797" v="146" actId="20577"/>
        <pc:sldMkLst>
          <pc:docMk/>
          <pc:sldMk cId="1208195392" sldId="333"/>
        </pc:sldMkLst>
        <pc:spChg chg="mod">
          <ac:chgData name="John, Catherine" userId="36b10958-3fe6-4d82-9cee-736ae9074b3f" providerId="ADAL" clId="{7CE9EBFF-1EB6-4E95-820E-35801409E55C}" dt="2026-09-10T15:20:38.797" v="146" actId="20577"/>
          <ac:spMkLst>
            <pc:docMk/>
            <pc:sldMk cId="1208195392" sldId="333"/>
            <ac:spMk id="609" creationId="{5E9E8E59-FDA6-225C-1A2D-183D7F06650B}"/>
          </ac:spMkLst>
        </pc:spChg>
      </pc:sldChg>
      <pc:sldChg chg="modSp mod modNotesTx">
        <pc:chgData name="John, Catherine" userId="36b10958-3fe6-4d82-9cee-736ae9074b3f" providerId="ADAL" clId="{7CE9EBFF-1EB6-4E95-820E-35801409E55C}" dt="2026-09-10T15:24:00.962" v="160" actId="20577"/>
        <pc:sldMkLst>
          <pc:docMk/>
          <pc:sldMk cId="104156195" sldId="334"/>
        </pc:sldMkLst>
        <pc:spChg chg="mod">
          <ac:chgData name="John, Catherine" userId="36b10958-3fe6-4d82-9cee-736ae9074b3f" providerId="ADAL" clId="{7CE9EBFF-1EB6-4E95-820E-35801409E55C}" dt="2026-09-10T15:24:00.962" v="160" actId="20577"/>
          <ac:spMkLst>
            <pc:docMk/>
            <pc:sldMk cId="104156195" sldId="334"/>
            <ac:spMk id="635" creationId="{BB82D3CC-AC11-50C1-65BE-BCE7331F595A}"/>
          </ac:spMkLst>
        </pc:spChg>
      </pc:sldChg>
      <pc:sldChg chg="modSp mod modNotesTx">
        <pc:chgData name="John, Catherine" userId="36b10958-3fe6-4d82-9cee-736ae9074b3f" providerId="ADAL" clId="{7CE9EBFF-1EB6-4E95-820E-35801409E55C}" dt="2026-09-10T15:23:37.270" v="158" actId="20577"/>
        <pc:sldMkLst>
          <pc:docMk/>
          <pc:sldMk cId="440722318" sldId="335"/>
        </pc:sldMkLst>
        <pc:spChg chg="mod">
          <ac:chgData name="John, Catherine" userId="36b10958-3fe6-4d82-9cee-736ae9074b3f" providerId="ADAL" clId="{7CE9EBFF-1EB6-4E95-820E-35801409E55C}" dt="2026-09-10T15:23:37.270" v="158" actId="20577"/>
          <ac:spMkLst>
            <pc:docMk/>
            <pc:sldMk cId="440722318" sldId="335"/>
            <ac:spMk id="629" creationId="{72A9B2C8-42CB-60D9-6CB0-D02D62C1D460}"/>
          </ac:spMkLst>
        </pc:spChg>
      </pc:sldChg>
      <pc:sldChg chg="modNotesTx">
        <pc:chgData name="John, Catherine" userId="36b10958-3fe6-4d82-9cee-736ae9074b3f" providerId="ADAL" clId="{7CE9EBFF-1EB6-4E95-820E-35801409E55C}" dt="2026-09-10T15:22:15.626" v="155" actId="20577"/>
        <pc:sldMkLst>
          <pc:docMk/>
          <pc:sldMk cId="2333957516" sldId="336"/>
        </pc:sldMkLst>
      </pc:sldChg>
      <pc:sldChg chg="modSp mod modNotesTx">
        <pc:chgData name="John, Catherine" userId="36b10958-3fe6-4d82-9cee-736ae9074b3f" providerId="ADAL" clId="{7CE9EBFF-1EB6-4E95-820E-35801409E55C}" dt="2026-09-10T15:28:13.817" v="194" actId="6549"/>
        <pc:sldMkLst>
          <pc:docMk/>
          <pc:sldMk cId="3042297996" sldId="337"/>
        </pc:sldMkLst>
        <pc:spChg chg="mod">
          <ac:chgData name="John, Catherine" userId="36b10958-3fe6-4d82-9cee-736ae9074b3f" providerId="ADAL" clId="{7CE9EBFF-1EB6-4E95-820E-35801409E55C}" dt="2026-09-10T15:28:13.817" v="194" actId="6549"/>
          <ac:spMkLst>
            <pc:docMk/>
            <pc:sldMk cId="3042297996" sldId="337"/>
            <ac:spMk id="664" creationId="{94BCADDA-FB12-8473-72D3-A31880994162}"/>
          </ac:spMkLst>
        </pc:spChg>
      </pc:sldChg>
      <pc:sldChg chg="modSp mod modNotesTx">
        <pc:chgData name="John, Catherine" userId="36b10958-3fe6-4d82-9cee-736ae9074b3f" providerId="ADAL" clId="{7CE9EBFF-1EB6-4E95-820E-35801409E55C}" dt="2026-09-10T15:27:19.901" v="170" actId="20577"/>
        <pc:sldMkLst>
          <pc:docMk/>
          <pc:sldMk cId="1148786341" sldId="338"/>
        </pc:sldMkLst>
        <pc:spChg chg="mod">
          <ac:chgData name="John, Catherine" userId="36b10958-3fe6-4d82-9cee-736ae9074b3f" providerId="ADAL" clId="{7CE9EBFF-1EB6-4E95-820E-35801409E55C}" dt="2026-09-10T15:27:19.901" v="170" actId="20577"/>
          <ac:spMkLst>
            <pc:docMk/>
            <pc:sldMk cId="1148786341" sldId="338"/>
            <ac:spMk id="661" creationId="{D9DEA49D-B635-1E04-D69B-3CA3EDA3C8D0}"/>
          </ac:spMkLst>
        </pc:spChg>
      </pc:sldChg>
      <pc:sldChg chg="modNotesTx">
        <pc:chgData name="John, Catherine" userId="36b10958-3fe6-4d82-9cee-736ae9074b3f" providerId="ADAL" clId="{7CE9EBFF-1EB6-4E95-820E-35801409E55C}" dt="2026-09-10T15:27:30.263" v="171" actId="20577"/>
        <pc:sldMkLst>
          <pc:docMk/>
          <pc:sldMk cId="2490473449" sldId="339"/>
        </pc:sldMkLst>
      </pc:sldChg>
      <pc:sldChg chg="modNotesTx">
        <pc:chgData name="John, Catherine" userId="36b10958-3fe6-4d82-9cee-736ae9074b3f" providerId="ADAL" clId="{7CE9EBFF-1EB6-4E95-820E-35801409E55C}" dt="2026-09-10T15:28:33.347" v="195" actId="20577"/>
        <pc:sldMkLst>
          <pc:docMk/>
          <pc:sldMk cId="2978025850" sldId="340"/>
        </pc:sldMkLst>
      </pc:sldChg>
      <pc:sldChg chg="modNotesTx">
        <pc:chgData name="John, Catherine" userId="36b10958-3fe6-4d82-9cee-736ae9074b3f" providerId="ADAL" clId="{7CE9EBFF-1EB6-4E95-820E-35801409E55C}" dt="2026-09-10T15:28:59.040" v="196" actId="6549"/>
        <pc:sldMkLst>
          <pc:docMk/>
          <pc:sldMk cId="289330420" sldId="341"/>
        </pc:sldMkLst>
      </pc:sldChg>
      <pc:sldChg chg="modNotesTx">
        <pc:chgData name="John, Catherine" userId="36b10958-3fe6-4d82-9cee-736ae9074b3f" providerId="ADAL" clId="{7CE9EBFF-1EB6-4E95-820E-35801409E55C}" dt="2026-09-10T15:29:35.868" v="198" actId="20577"/>
        <pc:sldMkLst>
          <pc:docMk/>
          <pc:sldMk cId="4204987191" sldId="342"/>
        </pc:sldMkLst>
      </pc:sldChg>
      <pc:sldChg chg="modSp mod modNotesTx">
        <pc:chgData name="John, Catherine" userId="36b10958-3fe6-4d82-9cee-736ae9074b3f" providerId="ADAL" clId="{7CE9EBFF-1EB6-4E95-820E-35801409E55C}" dt="2026-09-10T15:33:02.654" v="217" actId="20577"/>
        <pc:sldMkLst>
          <pc:docMk/>
          <pc:sldMk cId="2142553629" sldId="343"/>
        </pc:sldMkLst>
        <pc:spChg chg="mod">
          <ac:chgData name="John, Catherine" userId="36b10958-3fe6-4d82-9cee-736ae9074b3f" providerId="ADAL" clId="{7CE9EBFF-1EB6-4E95-820E-35801409E55C}" dt="2026-09-10T15:33:02.654" v="217" actId="20577"/>
          <ac:spMkLst>
            <pc:docMk/>
            <pc:sldMk cId="2142553629" sldId="343"/>
            <ac:spMk id="692" creationId="{682CA96E-3EE6-F901-54CA-107B7B26148F}"/>
          </ac:spMkLst>
        </pc:spChg>
      </pc:sldChg>
      <pc:sldChg chg="modSp mod modNotesTx">
        <pc:chgData name="John, Catherine" userId="36b10958-3fe6-4d82-9cee-736ae9074b3f" providerId="ADAL" clId="{7CE9EBFF-1EB6-4E95-820E-35801409E55C}" dt="2026-09-10T15:35:24.384" v="230" actId="20577"/>
        <pc:sldMkLst>
          <pc:docMk/>
          <pc:sldMk cId="3458645934" sldId="345"/>
        </pc:sldMkLst>
        <pc:spChg chg="mod">
          <ac:chgData name="John, Catherine" userId="36b10958-3fe6-4d82-9cee-736ae9074b3f" providerId="ADAL" clId="{7CE9EBFF-1EB6-4E95-820E-35801409E55C}" dt="2026-09-10T15:35:22.384" v="228" actId="20577"/>
          <ac:spMkLst>
            <pc:docMk/>
            <pc:sldMk cId="3458645934" sldId="345"/>
            <ac:spMk id="716" creationId="{C93B431D-5E1A-4306-58CA-70E44C429C81}"/>
          </ac:spMkLst>
        </pc:spChg>
        <pc:spChg chg="mod">
          <ac:chgData name="John, Catherine" userId="36b10958-3fe6-4d82-9cee-736ae9074b3f" providerId="ADAL" clId="{7CE9EBFF-1EB6-4E95-820E-35801409E55C}" dt="2026-09-10T15:35:24.384" v="230" actId="20577"/>
          <ac:spMkLst>
            <pc:docMk/>
            <pc:sldMk cId="3458645934" sldId="345"/>
            <ac:spMk id="725" creationId="{1AFB4591-91FE-9483-B2ED-C60E219D858E}"/>
          </ac:spMkLst>
        </pc:spChg>
      </pc:sldChg>
      <pc:sldChg chg="modSp mod modNotesTx">
        <pc:chgData name="John, Catherine" userId="36b10958-3fe6-4d82-9cee-736ae9074b3f" providerId="ADAL" clId="{7CE9EBFF-1EB6-4E95-820E-35801409E55C}" dt="2026-09-10T15:35:18.517" v="226" actId="20577"/>
        <pc:sldMkLst>
          <pc:docMk/>
          <pc:sldMk cId="1151988751" sldId="346"/>
        </pc:sldMkLst>
        <pc:spChg chg="mod">
          <ac:chgData name="John, Catherine" userId="36b10958-3fe6-4d82-9cee-736ae9074b3f" providerId="ADAL" clId="{7CE9EBFF-1EB6-4E95-820E-35801409E55C}" dt="2026-09-10T15:35:05.289" v="223" actId="20577"/>
          <ac:spMkLst>
            <pc:docMk/>
            <pc:sldMk cId="1151988751" sldId="346"/>
            <ac:spMk id="722" creationId="{A1FBC9E1-2F42-1C85-1660-7CDB8D71FF98}"/>
          </ac:spMkLst>
        </pc:spChg>
      </pc:sldChg>
    </pc:docChg>
  </pc:docChgLst>
  <pc:docChgLst>
    <pc:chgData name="Williams, Sian" userId="f643701a-3517-4348-bd1c-bbad90f72c55" providerId="ADAL" clId="{66DBB4B2-6617-4A67-9DB0-51A02D214305}"/>
    <pc:docChg chg="custSel modSld modMainMaster">
      <pc:chgData name="Williams, Sian" userId="f643701a-3517-4348-bd1c-bbad90f72c55" providerId="ADAL" clId="{66DBB4B2-6617-4A67-9DB0-51A02D214305}" dt="2026-09-07T15:16:55.232" v="125" actId="22"/>
      <pc:docMkLst>
        <pc:docMk/>
      </pc:docMkLst>
      <pc:sldChg chg="modSp mod">
        <pc:chgData name="Williams, Sian" userId="f643701a-3517-4348-bd1c-bbad90f72c55" providerId="ADAL" clId="{66DBB4B2-6617-4A67-9DB0-51A02D214305}" dt="2026-09-07T14:38:17.808" v="4" actId="20577"/>
        <pc:sldMkLst>
          <pc:docMk/>
          <pc:sldMk cId="0" sldId="259"/>
        </pc:sldMkLst>
        <pc:spChg chg="mod">
          <ac:chgData name="Williams, Sian" userId="f643701a-3517-4348-bd1c-bbad90f72c55" providerId="ADAL" clId="{66DBB4B2-6617-4A67-9DB0-51A02D214305}" dt="2026-09-07T14:38:17.808" v="4" actId="20577"/>
          <ac:spMkLst>
            <pc:docMk/>
            <pc:sldMk cId="0" sldId="259"/>
            <ac:spMk id="174" creationId="{00000000-0000-0000-0000-000000000000}"/>
          </ac:spMkLst>
        </pc:spChg>
      </pc:sldChg>
      <pc:sldChg chg="modSp mod">
        <pc:chgData name="Williams, Sian" userId="f643701a-3517-4348-bd1c-bbad90f72c55" providerId="ADAL" clId="{66DBB4B2-6617-4A67-9DB0-51A02D214305}" dt="2026-09-07T14:45:36.923" v="64" actId="14100"/>
        <pc:sldMkLst>
          <pc:docMk/>
          <pc:sldMk cId="0" sldId="267"/>
        </pc:sldMkLst>
        <pc:spChg chg="mod">
          <ac:chgData name="Williams, Sian" userId="f643701a-3517-4348-bd1c-bbad90f72c55" providerId="ADAL" clId="{66DBB4B2-6617-4A67-9DB0-51A02D214305}" dt="2026-09-07T14:45:25.882" v="62" actId="14100"/>
          <ac:spMkLst>
            <pc:docMk/>
            <pc:sldMk cId="0" sldId="267"/>
            <ac:spMk id="426" creationId="{00000000-0000-0000-0000-000000000000}"/>
          </ac:spMkLst>
        </pc:spChg>
        <pc:spChg chg="mod">
          <ac:chgData name="Williams, Sian" userId="f643701a-3517-4348-bd1c-bbad90f72c55" providerId="ADAL" clId="{66DBB4B2-6617-4A67-9DB0-51A02D214305}" dt="2026-09-07T14:45:36.923" v="64" actId="14100"/>
          <ac:spMkLst>
            <pc:docMk/>
            <pc:sldMk cId="0" sldId="267"/>
            <ac:spMk id="427" creationId="{00000000-0000-0000-0000-000000000000}"/>
          </ac:spMkLst>
        </pc:spChg>
      </pc:sldChg>
      <pc:sldChg chg="modSp mod">
        <pc:chgData name="Williams, Sian" userId="f643701a-3517-4348-bd1c-bbad90f72c55" providerId="ADAL" clId="{66DBB4B2-6617-4A67-9DB0-51A02D214305}" dt="2026-09-07T14:46:20.506" v="69" actId="14100"/>
        <pc:sldMkLst>
          <pc:docMk/>
          <pc:sldMk cId="0" sldId="268"/>
        </pc:sldMkLst>
        <pc:spChg chg="mod">
          <ac:chgData name="Williams, Sian" userId="f643701a-3517-4348-bd1c-bbad90f72c55" providerId="ADAL" clId="{66DBB4B2-6617-4A67-9DB0-51A02D214305}" dt="2026-09-07T14:46:20.506" v="69" actId="14100"/>
          <ac:spMkLst>
            <pc:docMk/>
            <pc:sldMk cId="0" sldId="268"/>
            <ac:spMk id="449" creationId="{00000000-0000-0000-0000-000000000000}"/>
          </ac:spMkLst>
        </pc:spChg>
        <pc:grpChg chg="mod">
          <ac:chgData name="Williams, Sian" userId="f643701a-3517-4348-bd1c-bbad90f72c55" providerId="ADAL" clId="{66DBB4B2-6617-4A67-9DB0-51A02D214305}" dt="2026-09-07T14:46:17.150" v="68" actId="14100"/>
          <ac:grpSpMkLst>
            <pc:docMk/>
            <pc:sldMk cId="0" sldId="268"/>
            <ac:grpSpMk id="447" creationId="{00000000-0000-0000-0000-000000000000}"/>
          </ac:grpSpMkLst>
        </pc:grpChg>
      </pc:sldChg>
      <pc:sldChg chg="modSp mod">
        <pc:chgData name="Williams, Sian" userId="f643701a-3517-4348-bd1c-bbad90f72c55" providerId="ADAL" clId="{66DBB4B2-6617-4A67-9DB0-51A02D214305}" dt="2026-09-07T14:47:05.581" v="77" actId="20577"/>
        <pc:sldMkLst>
          <pc:docMk/>
          <pc:sldMk cId="0" sldId="269"/>
        </pc:sldMkLst>
        <pc:spChg chg="mod">
          <ac:chgData name="Williams, Sian" userId="f643701a-3517-4348-bd1c-bbad90f72c55" providerId="ADAL" clId="{66DBB4B2-6617-4A67-9DB0-51A02D214305}" dt="2026-09-07T14:47:05.581" v="77" actId="20577"/>
          <ac:spMkLst>
            <pc:docMk/>
            <pc:sldMk cId="0" sldId="269"/>
            <ac:spMk id="3" creationId="{B51EA53B-950D-F7D6-CD09-AFD4A23538D1}"/>
          </ac:spMkLst>
        </pc:spChg>
        <pc:spChg chg="mod">
          <ac:chgData name="Williams, Sian" userId="f643701a-3517-4348-bd1c-bbad90f72c55" providerId="ADAL" clId="{66DBB4B2-6617-4A67-9DB0-51A02D214305}" dt="2026-09-07T14:47:00.269" v="76" actId="14100"/>
          <ac:spMkLst>
            <pc:docMk/>
            <pc:sldMk cId="0" sldId="269"/>
            <ac:spMk id="468" creationId="{00000000-0000-0000-0000-000000000000}"/>
          </ac:spMkLst>
        </pc:spChg>
        <pc:grpChg chg="mod">
          <ac:chgData name="Williams, Sian" userId="f643701a-3517-4348-bd1c-bbad90f72c55" providerId="ADAL" clId="{66DBB4B2-6617-4A67-9DB0-51A02D214305}" dt="2026-09-07T14:46:53.573" v="74" actId="14100"/>
          <ac:grpSpMkLst>
            <pc:docMk/>
            <pc:sldMk cId="0" sldId="269"/>
            <ac:grpSpMk id="466" creationId="{00000000-0000-0000-0000-000000000000}"/>
          </ac:grpSpMkLst>
        </pc:grpChg>
      </pc:sldChg>
      <pc:sldChg chg="modSp mod">
        <pc:chgData name="Williams, Sian" userId="f643701a-3517-4348-bd1c-bbad90f72c55" providerId="ADAL" clId="{66DBB4B2-6617-4A67-9DB0-51A02D214305}" dt="2026-09-07T15:14:06.554" v="105" actId="1076"/>
        <pc:sldMkLst>
          <pc:docMk/>
          <pc:sldMk cId="0" sldId="273"/>
        </pc:sldMkLst>
        <pc:spChg chg="mod">
          <ac:chgData name="Williams, Sian" userId="f643701a-3517-4348-bd1c-bbad90f72c55" providerId="ADAL" clId="{66DBB4B2-6617-4A67-9DB0-51A02D214305}" dt="2026-09-07T15:14:06.554" v="105" actId="1076"/>
          <ac:spMkLst>
            <pc:docMk/>
            <pc:sldMk cId="0" sldId="273"/>
            <ac:spMk id="597" creationId="{00000000-0000-0000-0000-000000000000}"/>
          </ac:spMkLst>
        </pc:spChg>
        <pc:grpChg chg="mod">
          <ac:chgData name="Williams, Sian" userId="f643701a-3517-4348-bd1c-bbad90f72c55" providerId="ADAL" clId="{66DBB4B2-6617-4A67-9DB0-51A02D214305}" dt="2026-09-07T15:14:02.306" v="104" actId="14100"/>
          <ac:grpSpMkLst>
            <pc:docMk/>
            <pc:sldMk cId="0" sldId="273"/>
            <ac:grpSpMk id="595" creationId="{00000000-0000-0000-0000-000000000000}"/>
          </ac:grpSpMkLst>
        </pc:grpChg>
      </pc:sldChg>
      <pc:sldChg chg="modSp mod">
        <pc:chgData name="Williams, Sian" userId="f643701a-3517-4348-bd1c-bbad90f72c55" providerId="ADAL" clId="{66DBB4B2-6617-4A67-9DB0-51A02D214305}" dt="2026-09-07T15:15:09.668" v="115" actId="14100"/>
        <pc:sldMkLst>
          <pc:docMk/>
          <pc:sldMk cId="0" sldId="275"/>
        </pc:sldMkLst>
        <pc:spChg chg="mod">
          <ac:chgData name="Williams, Sian" userId="f643701a-3517-4348-bd1c-bbad90f72c55" providerId="ADAL" clId="{66DBB4B2-6617-4A67-9DB0-51A02D214305}" dt="2026-09-07T15:15:09.668" v="115" actId="14100"/>
          <ac:spMkLst>
            <pc:docMk/>
            <pc:sldMk cId="0" sldId="275"/>
            <ac:spMk id="652" creationId="{00000000-0000-0000-0000-000000000000}"/>
          </ac:spMkLst>
        </pc:spChg>
        <pc:grpChg chg="mod">
          <ac:chgData name="Williams, Sian" userId="f643701a-3517-4348-bd1c-bbad90f72c55" providerId="ADAL" clId="{66DBB4B2-6617-4A67-9DB0-51A02D214305}" dt="2026-09-07T15:15:06.305" v="114" actId="14100"/>
          <ac:grpSpMkLst>
            <pc:docMk/>
            <pc:sldMk cId="0" sldId="275"/>
            <ac:grpSpMk id="650" creationId="{00000000-0000-0000-0000-000000000000}"/>
          </ac:grpSpMkLst>
        </pc:grpChg>
      </pc:sldChg>
      <pc:sldChg chg="modSp mod">
        <pc:chgData name="Williams, Sian" userId="f643701a-3517-4348-bd1c-bbad90f72c55" providerId="ADAL" clId="{66DBB4B2-6617-4A67-9DB0-51A02D214305}" dt="2026-09-07T15:16:17.322" v="123" actId="1076"/>
        <pc:sldMkLst>
          <pc:docMk/>
          <pc:sldMk cId="0" sldId="282"/>
        </pc:sldMkLst>
        <pc:spChg chg="mod">
          <ac:chgData name="Williams, Sian" userId="f643701a-3517-4348-bd1c-bbad90f72c55" providerId="ADAL" clId="{66DBB4B2-6617-4A67-9DB0-51A02D214305}" dt="2026-09-07T15:16:17.322" v="123" actId="1076"/>
          <ac:spMkLst>
            <pc:docMk/>
            <pc:sldMk cId="0" sldId="282"/>
            <ac:spMk id="856" creationId="{00000000-0000-0000-0000-000000000000}"/>
          </ac:spMkLst>
        </pc:spChg>
      </pc:sldChg>
      <pc:sldChg chg="modSp mod">
        <pc:chgData name="Williams, Sian" userId="f643701a-3517-4348-bd1c-bbad90f72c55" providerId="ADAL" clId="{66DBB4B2-6617-4A67-9DB0-51A02D214305}" dt="2026-09-07T14:39:00.958" v="8" actId="255"/>
        <pc:sldMkLst>
          <pc:docMk/>
          <pc:sldMk cId="2684696147" sldId="285"/>
        </pc:sldMkLst>
        <pc:spChg chg="mod">
          <ac:chgData name="Williams, Sian" userId="f643701a-3517-4348-bd1c-bbad90f72c55" providerId="ADAL" clId="{66DBB4B2-6617-4A67-9DB0-51A02D214305}" dt="2026-09-07T14:38:41.546" v="5" actId="255"/>
          <ac:spMkLst>
            <pc:docMk/>
            <pc:sldMk cId="2684696147" sldId="285"/>
            <ac:spMk id="223" creationId="{FD61146B-BC9E-A83B-0F7B-767870EF0BF0}"/>
          </ac:spMkLst>
        </pc:spChg>
        <pc:spChg chg="mod">
          <ac:chgData name="Williams, Sian" userId="f643701a-3517-4348-bd1c-bbad90f72c55" providerId="ADAL" clId="{66DBB4B2-6617-4A67-9DB0-51A02D214305}" dt="2026-09-07T14:39:00.958" v="8" actId="255"/>
          <ac:spMkLst>
            <pc:docMk/>
            <pc:sldMk cId="2684696147" sldId="285"/>
            <ac:spMk id="226" creationId="{EA842C39-708C-723E-7489-4EEDF1A70E4F}"/>
          </ac:spMkLst>
        </pc:spChg>
      </pc:sldChg>
      <pc:sldChg chg="modSp mod">
        <pc:chgData name="Williams, Sian" userId="f643701a-3517-4348-bd1c-bbad90f72c55" providerId="ADAL" clId="{66DBB4B2-6617-4A67-9DB0-51A02D214305}" dt="2026-09-07T14:39:16.984" v="9" actId="1076"/>
        <pc:sldMkLst>
          <pc:docMk/>
          <pc:sldMk cId="1737824676" sldId="286"/>
        </pc:sldMkLst>
        <pc:spChg chg="mod">
          <ac:chgData name="Williams, Sian" userId="f643701a-3517-4348-bd1c-bbad90f72c55" providerId="ADAL" clId="{66DBB4B2-6617-4A67-9DB0-51A02D214305}" dt="2026-09-07T14:39:16.984" v="9" actId="1076"/>
          <ac:spMkLst>
            <pc:docMk/>
            <pc:sldMk cId="1737824676" sldId="286"/>
            <ac:spMk id="246" creationId="{DCA2C3A4-1A9E-7852-AA60-932AC97C452F}"/>
          </ac:spMkLst>
        </pc:spChg>
      </pc:sldChg>
      <pc:sldChg chg="modSp mod">
        <pc:chgData name="Williams, Sian" userId="f643701a-3517-4348-bd1c-bbad90f72c55" providerId="ADAL" clId="{66DBB4B2-6617-4A67-9DB0-51A02D214305}" dt="2026-09-07T14:39:50.664" v="14" actId="1076"/>
        <pc:sldMkLst>
          <pc:docMk/>
          <pc:sldMk cId="1631638497" sldId="288"/>
        </pc:sldMkLst>
        <pc:spChg chg="mod">
          <ac:chgData name="Williams, Sian" userId="f643701a-3517-4348-bd1c-bbad90f72c55" providerId="ADAL" clId="{66DBB4B2-6617-4A67-9DB0-51A02D214305}" dt="2026-09-07T14:39:50.664" v="14" actId="1076"/>
          <ac:spMkLst>
            <pc:docMk/>
            <pc:sldMk cId="1631638497" sldId="288"/>
            <ac:spMk id="258" creationId="{9CF654F9-F393-2C3A-5390-F584A09C9C46}"/>
          </ac:spMkLst>
        </pc:spChg>
        <pc:grpChg chg="mod">
          <ac:chgData name="Williams, Sian" userId="f643701a-3517-4348-bd1c-bbad90f72c55" providerId="ADAL" clId="{66DBB4B2-6617-4A67-9DB0-51A02D214305}" dt="2026-09-07T14:39:45.638" v="13" actId="14100"/>
          <ac:grpSpMkLst>
            <pc:docMk/>
            <pc:sldMk cId="1631638497" sldId="288"/>
            <ac:grpSpMk id="256" creationId="{BA59E055-BA04-BA93-D42B-FA191AD326CB}"/>
          </ac:grpSpMkLst>
        </pc:grpChg>
      </pc:sldChg>
      <pc:sldChg chg="modSp mod">
        <pc:chgData name="Williams, Sian" userId="f643701a-3517-4348-bd1c-bbad90f72c55" providerId="ADAL" clId="{66DBB4B2-6617-4A67-9DB0-51A02D214305}" dt="2026-09-07T14:40:20.309" v="19" actId="1076"/>
        <pc:sldMkLst>
          <pc:docMk/>
          <pc:sldMk cId="2016938813" sldId="289"/>
        </pc:sldMkLst>
        <pc:spChg chg="mod">
          <ac:chgData name="Williams, Sian" userId="f643701a-3517-4348-bd1c-bbad90f72c55" providerId="ADAL" clId="{66DBB4B2-6617-4A67-9DB0-51A02D214305}" dt="2026-09-07T14:40:20.309" v="19" actId="1076"/>
          <ac:spMkLst>
            <pc:docMk/>
            <pc:sldMk cId="2016938813" sldId="289"/>
            <ac:spMk id="261" creationId="{545472CB-12A4-2F6A-B001-EA0F64EC11AC}"/>
          </ac:spMkLst>
        </pc:spChg>
        <pc:grpChg chg="mod">
          <ac:chgData name="Williams, Sian" userId="f643701a-3517-4348-bd1c-bbad90f72c55" providerId="ADAL" clId="{66DBB4B2-6617-4A67-9DB0-51A02D214305}" dt="2026-09-07T14:40:13.086" v="18" actId="14100"/>
          <ac:grpSpMkLst>
            <pc:docMk/>
            <pc:sldMk cId="2016938813" sldId="289"/>
            <ac:grpSpMk id="259" creationId="{C0AF3589-E3BD-A651-9F48-E0374D95930E}"/>
          </ac:grpSpMkLst>
        </pc:grpChg>
      </pc:sldChg>
      <pc:sldChg chg="modSp mod">
        <pc:chgData name="Williams, Sian" userId="f643701a-3517-4348-bd1c-bbad90f72c55" providerId="ADAL" clId="{66DBB4B2-6617-4A67-9DB0-51A02D214305}" dt="2026-09-07T14:40:50.070" v="22" actId="14100"/>
        <pc:sldMkLst>
          <pc:docMk/>
          <pc:sldMk cId="3065898746" sldId="291"/>
        </pc:sldMkLst>
        <pc:grpChg chg="mod">
          <ac:chgData name="Williams, Sian" userId="f643701a-3517-4348-bd1c-bbad90f72c55" providerId="ADAL" clId="{66DBB4B2-6617-4A67-9DB0-51A02D214305}" dt="2026-09-07T14:40:50.070" v="22" actId="14100"/>
          <ac:grpSpMkLst>
            <pc:docMk/>
            <pc:sldMk cId="3065898746" sldId="291"/>
            <ac:grpSpMk id="288" creationId="{94E63F23-A0DF-3725-E796-B8679E38A7E0}"/>
          </ac:grpSpMkLst>
        </pc:grpChg>
      </pc:sldChg>
      <pc:sldChg chg="modSp mod">
        <pc:chgData name="Williams, Sian" userId="f643701a-3517-4348-bd1c-bbad90f72c55" providerId="ADAL" clId="{66DBB4B2-6617-4A67-9DB0-51A02D214305}" dt="2026-09-07T14:40:35.464" v="20" actId="1076"/>
        <pc:sldMkLst>
          <pc:docMk/>
          <pc:sldMk cId="152028306" sldId="293"/>
        </pc:sldMkLst>
        <pc:spChg chg="mod">
          <ac:chgData name="Williams, Sian" userId="f643701a-3517-4348-bd1c-bbad90f72c55" providerId="ADAL" clId="{66DBB4B2-6617-4A67-9DB0-51A02D214305}" dt="2026-09-07T14:40:35.464" v="20" actId="1076"/>
          <ac:spMkLst>
            <pc:docMk/>
            <pc:sldMk cId="152028306" sldId="293"/>
            <ac:spMk id="287" creationId="{E144F2DC-668E-96D6-EB61-83421DAD84A9}"/>
          </ac:spMkLst>
        </pc:spChg>
      </pc:sldChg>
      <pc:sldChg chg="modSp mod">
        <pc:chgData name="Williams, Sian" userId="f643701a-3517-4348-bd1c-bbad90f72c55" providerId="ADAL" clId="{66DBB4B2-6617-4A67-9DB0-51A02D214305}" dt="2026-09-07T14:41:06.062" v="24" actId="14100"/>
        <pc:sldMkLst>
          <pc:docMk/>
          <pc:sldMk cId="3662161740" sldId="294"/>
        </pc:sldMkLst>
        <pc:grpChg chg="mod">
          <ac:chgData name="Williams, Sian" userId="f643701a-3517-4348-bd1c-bbad90f72c55" providerId="ADAL" clId="{66DBB4B2-6617-4A67-9DB0-51A02D214305}" dt="2026-09-07T14:41:06.062" v="24" actId="14100"/>
          <ac:grpSpMkLst>
            <pc:docMk/>
            <pc:sldMk cId="3662161740" sldId="294"/>
            <ac:grpSpMk id="291" creationId="{6BB8F04B-4A2F-62CF-A814-6B1E5CC938AF}"/>
          </ac:grpSpMkLst>
        </pc:grpChg>
      </pc:sldChg>
      <pc:sldChg chg="modSp mod">
        <pc:chgData name="Williams, Sian" userId="f643701a-3517-4348-bd1c-bbad90f72c55" providerId="ADAL" clId="{66DBB4B2-6617-4A67-9DB0-51A02D214305}" dt="2026-09-07T14:41:19.422" v="25" actId="14100"/>
        <pc:sldMkLst>
          <pc:docMk/>
          <pc:sldMk cId="4247331284" sldId="295"/>
        </pc:sldMkLst>
        <pc:grpChg chg="mod">
          <ac:chgData name="Williams, Sian" userId="f643701a-3517-4348-bd1c-bbad90f72c55" providerId="ADAL" clId="{66DBB4B2-6617-4A67-9DB0-51A02D214305}" dt="2026-09-07T14:41:19.422" v="25" actId="14100"/>
          <ac:grpSpMkLst>
            <pc:docMk/>
            <pc:sldMk cId="4247331284" sldId="295"/>
            <ac:grpSpMk id="311" creationId="{B38BF676-12FA-6790-5904-57067022D45E}"/>
          </ac:grpSpMkLst>
        </pc:grpChg>
      </pc:sldChg>
      <pc:sldChg chg="modSp mod">
        <pc:chgData name="Williams, Sian" userId="f643701a-3517-4348-bd1c-bbad90f72c55" providerId="ADAL" clId="{66DBB4B2-6617-4A67-9DB0-51A02D214305}" dt="2026-09-07T14:42:43.810" v="39" actId="14100"/>
        <pc:sldMkLst>
          <pc:docMk/>
          <pc:sldMk cId="3426763740" sldId="296"/>
        </pc:sldMkLst>
        <pc:spChg chg="mod">
          <ac:chgData name="Williams, Sian" userId="f643701a-3517-4348-bd1c-bbad90f72c55" providerId="ADAL" clId="{66DBB4B2-6617-4A67-9DB0-51A02D214305}" dt="2026-09-07T14:42:40.247" v="38" actId="1076"/>
          <ac:spMkLst>
            <pc:docMk/>
            <pc:sldMk cId="3426763740" sldId="296"/>
            <ac:spMk id="319" creationId="{A11878AE-4CA4-9C88-8003-EC6B8B5057F0}"/>
          </ac:spMkLst>
        </pc:spChg>
        <pc:spChg chg="mod">
          <ac:chgData name="Williams, Sian" userId="f643701a-3517-4348-bd1c-bbad90f72c55" providerId="ADAL" clId="{66DBB4B2-6617-4A67-9DB0-51A02D214305}" dt="2026-09-07T14:41:48.822" v="29" actId="255"/>
          <ac:spMkLst>
            <pc:docMk/>
            <pc:sldMk cId="3426763740" sldId="296"/>
            <ac:spMk id="322" creationId="{AA5FED9A-05B6-126D-15CC-D987C76A5EA7}"/>
          </ac:spMkLst>
        </pc:spChg>
        <pc:grpChg chg="mod">
          <ac:chgData name="Williams, Sian" userId="f643701a-3517-4348-bd1c-bbad90f72c55" providerId="ADAL" clId="{66DBB4B2-6617-4A67-9DB0-51A02D214305}" dt="2026-09-07T14:42:43.810" v="39" actId="14100"/>
          <ac:grpSpMkLst>
            <pc:docMk/>
            <pc:sldMk cId="3426763740" sldId="296"/>
            <ac:grpSpMk id="317" creationId="{59F5429E-0803-DBEF-6DB5-B2BFE0AB6AC4}"/>
          </ac:grpSpMkLst>
        </pc:grpChg>
      </pc:sldChg>
      <pc:sldChg chg="modSp mod">
        <pc:chgData name="Williams, Sian" userId="f643701a-3517-4348-bd1c-bbad90f72c55" providerId="ADAL" clId="{66DBB4B2-6617-4A67-9DB0-51A02D214305}" dt="2026-09-07T14:41:25.576" v="26" actId="14100"/>
        <pc:sldMkLst>
          <pc:docMk/>
          <pc:sldMk cId="2507316914" sldId="298"/>
        </pc:sldMkLst>
        <pc:spChg chg="mod">
          <ac:chgData name="Williams, Sian" userId="f643701a-3517-4348-bd1c-bbad90f72c55" providerId="ADAL" clId="{66DBB4B2-6617-4A67-9DB0-51A02D214305}" dt="2026-09-07T14:41:25.576" v="26" actId="14100"/>
          <ac:spMkLst>
            <pc:docMk/>
            <pc:sldMk cId="2507316914" sldId="298"/>
            <ac:spMk id="312" creationId="{74CDDE85-08E9-B1ED-6A6D-63B3EC08DA28}"/>
          </ac:spMkLst>
        </pc:spChg>
      </pc:sldChg>
      <pc:sldChg chg="modSp mod">
        <pc:chgData name="Williams, Sian" userId="f643701a-3517-4348-bd1c-bbad90f72c55" providerId="ADAL" clId="{66DBB4B2-6617-4A67-9DB0-51A02D214305}" dt="2026-09-07T14:43:21.774" v="43" actId="14100"/>
        <pc:sldMkLst>
          <pc:docMk/>
          <pc:sldMk cId="2613874560" sldId="299"/>
        </pc:sldMkLst>
        <pc:spChg chg="mod">
          <ac:chgData name="Williams, Sian" userId="f643701a-3517-4348-bd1c-bbad90f72c55" providerId="ADAL" clId="{66DBB4B2-6617-4A67-9DB0-51A02D214305}" dt="2026-09-07T14:43:00.967" v="40" actId="255"/>
          <ac:spMkLst>
            <pc:docMk/>
            <pc:sldMk cId="2613874560" sldId="299"/>
            <ac:spMk id="4" creationId="{BFDFCA9E-68DE-9F73-3D5B-DACA41EB68F4}"/>
          </ac:spMkLst>
        </pc:spChg>
        <pc:spChg chg="mod">
          <ac:chgData name="Williams, Sian" userId="f643701a-3517-4348-bd1c-bbad90f72c55" providerId="ADAL" clId="{66DBB4B2-6617-4A67-9DB0-51A02D214305}" dt="2026-09-07T14:43:07.048" v="41" actId="255"/>
          <ac:spMkLst>
            <pc:docMk/>
            <pc:sldMk cId="2613874560" sldId="299"/>
            <ac:spMk id="345" creationId="{3A34E1F2-8575-09F9-AEF6-59C7187FF3A6}"/>
          </ac:spMkLst>
        </pc:spChg>
        <pc:grpChg chg="mod">
          <ac:chgData name="Williams, Sian" userId="f643701a-3517-4348-bd1c-bbad90f72c55" providerId="ADAL" clId="{66DBB4B2-6617-4A67-9DB0-51A02D214305}" dt="2026-09-07T14:43:14.847" v="42" actId="14100"/>
          <ac:grpSpMkLst>
            <pc:docMk/>
            <pc:sldMk cId="2613874560" sldId="299"/>
            <ac:grpSpMk id="2" creationId="{799E5931-510C-CAB7-28B0-2A36E99C5D28}"/>
          </ac:grpSpMkLst>
        </pc:grpChg>
        <pc:grpChg chg="mod">
          <ac:chgData name="Williams, Sian" userId="f643701a-3517-4348-bd1c-bbad90f72c55" providerId="ADAL" clId="{66DBB4B2-6617-4A67-9DB0-51A02D214305}" dt="2026-09-07T14:43:21.774" v="43" actId="14100"/>
          <ac:grpSpMkLst>
            <pc:docMk/>
            <pc:sldMk cId="2613874560" sldId="299"/>
            <ac:grpSpMk id="343" creationId="{D88395A8-D650-42AC-F75F-751CF6898B10}"/>
          </ac:grpSpMkLst>
        </pc:grpChg>
      </pc:sldChg>
      <pc:sldChg chg="modSp mod">
        <pc:chgData name="Williams, Sian" userId="f643701a-3517-4348-bd1c-bbad90f72c55" providerId="ADAL" clId="{66DBB4B2-6617-4A67-9DB0-51A02D214305}" dt="2026-09-07T14:43:56.076" v="50" actId="14100"/>
        <pc:sldMkLst>
          <pc:docMk/>
          <pc:sldMk cId="1946024851" sldId="300"/>
        </pc:sldMkLst>
        <pc:spChg chg="mod">
          <ac:chgData name="Williams, Sian" userId="f643701a-3517-4348-bd1c-bbad90f72c55" providerId="ADAL" clId="{66DBB4B2-6617-4A67-9DB0-51A02D214305}" dt="2026-09-07T14:43:47.190" v="48" actId="1076"/>
          <ac:spMkLst>
            <pc:docMk/>
            <pc:sldMk cId="1946024851" sldId="300"/>
            <ac:spMk id="351" creationId="{9E2DD6F0-6B2A-F19C-4D0C-2536B0FBA845}"/>
          </ac:spMkLst>
        </pc:spChg>
        <pc:grpChg chg="mod">
          <ac:chgData name="Williams, Sian" userId="f643701a-3517-4348-bd1c-bbad90f72c55" providerId="ADAL" clId="{66DBB4B2-6617-4A67-9DB0-51A02D214305}" dt="2026-09-07T14:43:42.487" v="47" actId="14100"/>
          <ac:grpSpMkLst>
            <pc:docMk/>
            <pc:sldMk cId="1946024851" sldId="300"/>
            <ac:grpSpMk id="349" creationId="{46AC7983-BBB5-7205-620E-2FD9F85965A5}"/>
          </ac:grpSpMkLst>
        </pc:grpChg>
        <pc:grpChg chg="mod">
          <ac:chgData name="Williams, Sian" userId="f643701a-3517-4348-bd1c-bbad90f72c55" providerId="ADAL" clId="{66DBB4B2-6617-4A67-9DB0-51A02D214305}" dt="2026-09-07T14:43:56.076" v="50" actId="14100"/>
          <ac:grpSpMkLst>
            <pc:docMk/>
            <pc:sldMk cId="1946024851" sldId="300"/>
            <ac:grpSpMk id="352" creationId="{BA5836CD-B1A2-60CF-F01B-2D2A6DD4D137}"/>
          </ac:grpSpMkLst>
        </pc:grpChg>
      </pc:sldChg>
      <pc:sldChg chg="modSp mod">
        <pc:chgData name="Williams, Sian" userId="f643701a-3517-4348-bd1c-bbad90f72c55" providerId="ADAL" clId="{66DBB4B2-6617-4A67-9DB0-51A02D214305}" dt="2026-09-07T14:43:31.422" v="44" actId="14100"/>
        <pc:sldMkLst>
          <pc:docMk/>
          <pc:sldMk cId="101958993" sldId="301"/>
        </pc:sldMkLst>
        <pc:grpChg chg="mod">
          <ac:chgData name="Williams, Sian" userId="f643701a-3517-4348-bd1c-bbad90f72c55" providerId="ADAL" clId="{66DBB4B2-6617-4A67-9DB0-51A02D214305}" dt="2026-09-07T14:43:31.422" v="44" actId="14100"/>
          <ac:grpSpMkLst>
            <pc:docMk/>
            <pc:sldMk cId="101958993" sldId="301"/>
            <ac:grpSpMk id="346" creationId="{E40A1E83-5D87-7A78-FC89-73F2F71AEA97}"/>
          </ac:grpSpMkLst>
        </pc:grpChg>
      </pc:sldChg>
      <pc:sldChg chg="modNotesTx">
        <pc:chgData name="Williams, Sian" userId="f643701a-3517-4348-bd1c-bbad90f72c55" providerId="ADAL" clId="{66DBB4B2-6617-4A67-9DB0-51A02D214305}" dt="2026-09-07T14:44:13.446" v="51" actId="20577"/>
        <pc:sldMkLst>
          <pc:docMk/>
          <pc:sldMk cId="1296628029" sldId="302"/>
        </pc:sldMkLst>
      </pc:sldChg>
      <pc:sldChg chg="modSp mod">
        <pc:chgData name="Williams, Sian" userId="f643701a-3517-4348-bd1c-bbad90f72c55" providerId="ADAL" clId="{66DBB4B2-6617-4A67-9DB0-51A02D214305}" dt="2026-09-07T14:44:32.375" v="55" actId="1076"/>
        <pc:sldMkLst>
          <pc:docMk/>
          <pc:sldMk cId="3847284246" sldId="303"/>
        </pc:sldMkLst>
        <pc:grpChg chg="mod">
          <ac:chgData name="Williams, Sian" userId="f643701a-3517-4348-bd1c-bbad90f72c55" providerId="ADAL" clId="{66DBB4B2-6617-4A67-9DB0-51A02D214305}" dt="2026-09-07T14:44:32.375" v="55" actId="1076"/>
          <ac:grpSpMkLst>
            <pc:docMk/>
            <pc:sldMk cId="3847284246" sldId="303"/>
            <ac:grpSpMk id="383" creationId="{5FAB307B-41A3-7DDF-9074-8FB4B840C663}"/>
          </ac:grpSpMkLst>
        </pc:grpChg>
      </pc:sldChg>
      <pc:sldChg chg="modSp mod">
        <pc:chgData name="Williams, Sian" userId="f643701a-3517-4348-bd1c-bbad90f72c55" providerId="ADAL" clId="{66DBB4B2-6617-4A67-9DB0-51A02D214305}" dt="2026-09-07T14:44:55.231" v="57" actId="1076"/>
        <pc:sldMkLst>
          <pc:docMk/>
          <pc:sldMk cId="1650207438" sldId="304"/>
        </pc:sldMkLst>
        <pc:spChg chg="mod">
          <ac:chgData name="Williams, Sian" userId="f643701a-3517-4348-bd1c-bbad90f72c55" providerId="ADAL" clId="{66DBB4B2-6617-4A67-9DB0-51A02D214305}" dt="2026-09-07T14:44:50.941" v="56" actId="14100"/>
          <ac:spMkLst>
            <pc:docMk/>
            <pc:sldMk cId="1650207438" sldId="304"/>
            <ac:spMk id="406" creationId="{7C7C605A-FF99-8AAE-B269-3F70E3528ACC}"/>
          </ac:spMkLst>
        </pc:spChg>
        <pc:spChg chg="mod">
          <ac:chgData name="Williams, Sian" userId="f643701a-3517-4348-bd1c-bbad90f72c55" providerId="ADAL" clId="{66DBB4B2-6617-4A67-9DB0-51A02D214305}" dt="2026-09-07T14:44:55.231" v="57" actId="1076"/>
          <ac:spMkLst>
            <pc:docMk/>
            <pc:sldMk cId="1650207438" sldId="304"/>
            <ac:spMk id="407" creationId="{C6C57FAF-9D3E-EFF2-141D-8057BFCD63F6}"/>
          </ac:spMkLst>
        </pc:spChg>
      </pc:sldChg>
      <pc:sldChg chg="modSp mod">
        <pc:chgData name="Williams, Sian" userId="f643701a-3517-4348-bd1c-bbad90f72c55" providerId="ADAL" clId="{66DBB4B2-6617-4A67-9DB0-51A02D214305}" dt="2026-09-07T14:45:04.495" v="58" actId="1076"/>
        <pc:sldMkLst>
          <pc:docMk/>
          <pc:sldMk cId="3286310638" sldId="307"/>
        </pc:sldMkLst>
        <pc:spChg chg="mod">
          <ac:chgData name="Williams, Sian" userId="f643701a-3517-4348-bd1c-bbad90f72c55" providerId="ADAL" clId="{66DBB4B2-6617-4A67-9DB0-51A02D214305}" dt="2026-09-07T14:45:04.495" v="58" actId="1076"/>
          <ac:spMkLst>
            <pc:docMk/>
            <pc:sldMk cId="3286310638" sldId="307"/>
            <ac:spMk id="405" creationId="{83A25A13-BFEA-725B-C0A0-9A76362DBAFA}"/>
          </ac:spMkLst>
        </pc:spChg>
      </pc:sldChg>
      <pc:sldChg chg="modSp mod">
        <pc:chgData name="Williams, Sian" userId="f643701a-3517-4348-bd1c-bbad90f72c55" providerId="ADAL" clId="{66DBB4B2-6617-4A67-9DB0-51A02D214305}" dt="2026-09-07T14:45:19.210" v="61" actId="1076"/>
        <pc:sldMkLst>
          <pc:docMk/>
          <pc:sldMk cId="3719782593" sldId="308"/>
        </pc:sldMkLst>
        <pc:spChg chg="mod">
          <ac:chgData name="Williams, Sian" userId="f643701a-3517-4348-bd1c-bbad90f72c55" providerId="ADAL" clId="{66DBB4B2-6617-4A67-9DB0-51A02D214305}" dt="2026-09-07T14:45:14.807" v="60" actId="14100"/>
          <ac:spMkLst>
            <pc:docMk/>
            <pc:sldMk cId="3719782593" sldId="308"/>
            <ac:spMk id="410" creationId="{5319E628-2EB7-ACD9-882B-8E2512154909}"/>
          </ac:spMkLst>
        </pc:spChg>
        <pc:spChg chg="mod">
          <ac:chgData name="Williams, Sian" userId="f643701a-3517-4348-bd1c-bbad90f72c55" providerId="ADAL" clId="{66DBB4B2-6617-4A67-9DB0-51A02D214305}" dt="2026-09-07T14:45:19.210" v="61" actId="1076"/>
          <ac:spMkLst>
            <pc:docMk/>
            <pc:sldMk cId="3719782593" sldId="308"/>
            <ac:spMk id="411" creationId="{5177DBB5-F769-5EE5-8BBF-514A627D310F}"/>
          </ac:spMkLst>
        </pc:spChg>
      </pc:sldChg>
      <pc:sldChg chg="modSp mod">
        <pc:chgData name="Williams, Sian" userId="f643701a-3517-4348-bd1c-bbad90f72c55" providerId="ADAL" clId="{66DBB4B2-6617-4A67-9DB0-51A02D214305}" dt="2026-09-07T14:45:52.526" v="65" actId="1076"/>
        <pc:sldMkLst>
          <pc:docMk/>
          <pc:sldMk cId="2394869066" sldId="309"/>
        </pc:sldMkLst>
        <pc:spChg chg="mod">
          <ac:chgData name="Williams, Sian" userId="f643701a-3517-4348-bd1c-bbad90f72c55" providerId="ADAL" clId="{66DBB4B2-6617-4A67-9DB0-51A02D214305}" dt="2026-09-07T14:45:52.526" v="65" actId="1076"/>
          <ac:spMkLst>
            <pc:docMk/>
            <pc:sldMk cId="2394869066" sldId="309"/>
            <ac:spMk id="429" creationId="{B89F56C3-EDE0-2C30-A590-8FE5CAB68063}"/>
          </ac:spMkLst>
        </pc:spChg>
      </pc:sldChg>
      <pc:sldChg chg="modSp mod">
        <pc:chgData name="Williams, Sian" userId="f643701a-3517-4348-bd1c-bbad90f72c55" providerId="ADAL" clId="{66DBB4B2-6617-4A67-9DB0-51A02D214305}" dt="2026-09-07T14:46:45.622" v="73" actId="14100"/>
        <pc:sldMkLst>
          <pc:docMk/>
          <pc:sldMk cId="448369779" sldId="312"/>
        </pc:sldMkLst>
        <pc:spChg chg="mod">
          <ac:chgData name="Williams, Sian" userId="f643701a-3517-4348-bd1c-bbad90f72c55" providerId="ADAL" clId="{66DBB4B2-6617-4A67-9DB0-51A02D214305}" dt="2026-09-07T14:46:45.622" v="73" actId="14100"/>
          <ac:spMkLst>
            <pc:docMk/>
            <pc:sldMk cId="448369779" sldId="312"/>
            <ac:spMk id="451" creationId="{58998B40-ED0C-2450-E717-D0D8618D7EC4}"/>
          </ac:spMkLst>
        </pc:spChg>
        <pc:grpChg chg="mod">
          <ac:chgData name="Williams, Sian" userId="f643701a-3517-4348-bd1c-bbad90f72c55" providerId="ADAL" clId="{66DBB4B2-6617-4A67-9DB0-51A02D214305}" dt="2026-09-07T14:46:41.742" v="72" actId="14100"/>
          <ac:grpSpMkLst>
            <pc:docMk/>
            <pc:sldMk cId="448369779" sldId="312"/>
            <ac:grpSpMk id="447" creationId="{1CFDA7C7-7ED0-8BD7-95A2-A6B16EDE7FE3}"/>
          </ac:grpSpMkLst>
        </pc:grpChg>
      </pc:sldChg>
      <pc:sldChg chg="modSp mod">
        <pc:chgData name="Williams, Sian" userId="f643701a-3517-4348-bd1c-bbad90f72c55" providerId="ADAL" clId="{66DBB4B2-6617-4A67-9DB0-51A02D214305}" dt="2026-09-07T14:47:41.270" v="79" actId="14100"/>
        <pc:sldMkLst>
          <pc:docMk/>
          <pc:sldMk cId="2501584784" sldId="317"/>
        </pc:sldMkLst>
        <pc:spChg chg="mod">
          <ac:chgData name="Williams, Sian" userId="f643701a-3517-4348-bd1c-bbad90f72c55" providerId="ADAL" clId="{66DBB4B2-6617-4A67-9DB0-51A02D214305}" dt="2026-09-07T14:47:29.864" v="78" actId="255"/>
          <ac:spMkLst>
            <pc:docMk/>
            <pc:sldMk cId="2501584784" sldId="317"/>
            <ac:spMk id="502" creationId="{540A50ED-5711-5B69-CAD0-C68CD77165BD}"/>
          </ac:spMkLst>
        </pc:spChg>
        <pc:grpChg chg="mod">
          <ac:chgData name="Williams, Sian" userId="f643701a-3517-4348-bd1c-bbad90f72c55" providerId="ADAL" clId="{66DBB4B2-6617-4A67-9DB0-51A02D214305}" dt="2026-09-07T14:47:41.270" v="79" actId="14100"/>
          <ac:grpSpMkLst>
            <pc:docMk/>
            <pc:sldMk cId="2501584784" sldId="317"/>
            <ac:grpSpMk id="500" creationId="{2A44E722-784D-D172-482C-058CD3BC996A}"/>
          </ac:grpSpMkLst>
        </pc:grpChg>
      </pc:sldChg>
      <pc:sldChg chg="modSp mod">
        <pc:chgData name="Williams, Sian" userId="f643701a-3517-4348-bd1c-bbad90f72c55" providerId="ADAL" clId="{66DBB4B2-6617-4A67-9DB0-51A02D214305}" dt="2026-09-07T15:11:08.828" v="84" actId="14100"/>
        <pc:sldMkLst>
          <pc:docMk/>
          <pc:sldMk cId="2586373384" sldId="321"/>
        </pc:sldMkLst>
        <pc:grpChg chg="mod">
          <ac:chgData name="Williams, Sian" userId="f643701a-3517-4348-bd1c-bbad90f72c55" providerId="ADAL" clId="{66DBB4B2-6617-4A67-9DB0-51A02D214305}" dt="2026-09-07T15:11:08.828" v="84" actId="14100"/>
          <ac:grpSpMkLst>
            <pc:docMk/>
            <pc:sldMk cId="2586373384" sldId="321"/>
            <ac:grpSpMk id="544" creationId="{8C7C2D23-D6FA-C5F3-36BB-B15DE3AA3400}"/>
          </ac:grpSpMkLst>
        </pc:grpChg>
      </pc:sldChg>
      <pc:sldChg chg="modSp mod">
        <pc:chgData name="Williams, Sian" userId="f643701a-3517-4348-bd1c-bbad90f72c55" providerId="ADAL" clId="{66DBB4B2-6617-4A67-9DB0-51A02D214305}" dt="2026-09-07T14:48:26.760" v="83" actId="255"/>
        <pc:sldMkLst>
          <pc:docMk/>
          <pc:sldMk cId="1938313788" sldId="322"/>
        </pc:sldMkLst>
        <pc:spChg chg="mod">
          <ac:chgData name="Williams, Sian" userId="f643701a-3517-4348-bd1c-bbad90f72c55" providerId="ADAL" clId="{66DBB4B2-6617-4A67-9DB0-51A02D214305}" dt="2026-09-07T14:48:15.550" v="82" actId="255"/>
          <ac:spMkLst>
            <pc:docMk/>
            <pc:sldMk cId="1938313788" sldId="322"/>
            <ac:spMk id="537" creationId="{51E7A47B-5061-DDB1-C6A5-225F8894A04D}"/>
          </ac:spMkLst>
        </pc:spChg>
        <pc:spChg chg="mod">
          <ac:chgData name="Williams, Sian" userId="f643701a-3517-4348-bd1c-bbad90f72c55" providerId="ADAL" clId="{66DBB4B2-6617-4A67-9DB0-51A02D214305}" dt="2026-09-07T14:48:26.760" v="83" actId="255"/>
          <ac:spMkLst>
            <pc:docMk/>
            <pc:sldMk cId="1938313788" sldId="322"/>
            <ac:spMk id="540" creationId="{D1DCC7FC-3F7F-4505-7D32-0F20DD1F1701}"/>
          </ac:spMkLst>
        </pc:spChg>
        <pc:grpChg chg="mod">
          <ac:chgData name="Williams, Sian" userId="f643701a-3517-4348-bd1c-bbad90f72c55" providerId="ADAL" clId="{66DBB4B2-6617-4A67-9DB0-51A02D214305}" dt="2026-09-07T14:48:05.903" v="80" actId="14100"/>
          <ac:grpSpMkLst>
            <pc:docMk/>
            <pc:sldMk cId="1938313788" sldId="322"/>
            <ac:grpSpMk id="535" creationId="{97C6A4DD-B0E7-8359-E64A-27AF8C170748}"/>
          </ac:grpSpMkLst>
        </pc:grpChg>
        <pc:grpChg chg="mod">
          <ac:chgData name="Williams, Sian" userId="f643701a-3517-4348-bd1c-bbad90f72c55" providerId="ADAL" clId="{66DBB4B2-6617-4A67-9DB0-51A02D214305}" dt="2026-09-07T14:48:09.713" v="81" actId="14100"/>
          <ac:grpSpMkLst>
            <pc:docMk/>
            <pc:sldMk cId="1938313788" sldId="322"/>
            <ac:grpSpMk id="538" creationId="{0CF62553-7035-6A4D-C627-BF260AD1F3CA}"/>
          </ac:grpSpMkLst>
        </pc:grpChg>
      </pc:sldChg>
      <pc:sldChg chg="modSp mod">
        <pc:chgData name="Williams, Sian" userId="f643701a-3517-4348-bd1c-bbad90f72c55" providerId="ADAL" clId="{66DBB4B2-6617-4A67-9DB0-51A02D214305}" dt="2026-09-07T15:11:41.050" v="87" actId="1076"/>
        <pc:sldMkLst>
          <pc:docMk/>
          <pc:sldMk cId="230949856" sldId="324"/>
        </pc:sldMkLst>
        <pc:spChg chg="mod">
          <ac:chgData name="Williams, Sian" userId="f643701a-3517-4348-bd1c-bbad90f72c55" providerId="ADAL" clId="{66DBB4B2-6617-4A67-9DB0-51A02D214305}" dt="2026-09-07T15:11:41.050" v="87" actId="1076"/>
          <ac:spMkLst>
            <pc:docMk/>
            <pc:sldMk cId="230949856" sldId="324"/>
            <ac:spMk id="568" creationId="{2B305C5B-7190-61C9-7DEE-910BEBB35F96}"/>
          </ac:spMkLst>
        </pc:spChg>
      </pc:sldChg>
      <pc:sldChg chg="modSp mod">
        <pc:chgData name="Williams, Sian" userId="f643701a-3517-4348-bd1c-bbad90f72c55" providerId="ADAL" clId="{66DBB4B2-6617-4A67-9DB0-51A02D214305}" dt="2026-09-07T15:11:33.394" v="86" actId="1076"/>
        <pc:sldMkLst>
          <pc:docMk/>
          <pc:sldMk cId="1897193602" sldId="327"/>
        </pc:sldMkLst>
        <pc:spChg chg="mod">
          <ac:chgData name="Williams, Sian" userId="f643701a-3517-4348-bd1c-bbad90f72c55" providerId="ADAL" clId="{66DBB4B2-6617-4A67-9DB0-51A02D214305}" dt="2026-09-07T15:11:28.324" v="85" actId="1076"/>
          <ac:spMkLst>
            <pc:docMk/>
            <pc:sldMk cId="1897193602" sldId="327"/>
            <ac:spMk id="573" creationId="{8934E19D-E8B2-4013-725C-1E31F40CDAB3}"/>
          </ac:spMkLst>
        </pc:spChg>
        <pc:spChg chg="mod">
          <ac:chgData name="Williams, Sian" userId="f643701a-3517-4348-bd1c-bbad90f72c55" providerId="ADAL" clId="{66DBB4B2-6617-4A67-9DB0-51A02D214305}" dt="2026-09-07T15:11:33.394" v="86" actId="1076"/>
          <ac:spMkLst>
            <pc:docMk/>
            <pc:sldMk cId="1897193602" sldId="327"/>
            <ac:spMk id="574" creationId="{9097AC56-A9AB-3692-059E-F83D9EFB8632}"/>
          </ac:spMkLst>
        </pc:spChg>
      </pc:sldChg>
      <pc:sldChg chg="modSp mod">
        <pc:chgData name="Williams, Sian" userId="f643701a-3517-4348-bd1c-bbad90f72c55" providerId="ADAL" clId="{66DBB4B2-6617-4A67-9DB0-51A02D214305}" dt="2026-09-07T15:12:58.321" v="96" actId="20577"/>
        <pc:sldMkLst>
          <pc:docMk/>
          <pc:sldMk cId="3551810272" sldId="328"/>
        </pc:sldMkLst>
        <pc:spChg chg="mod">
          <ac:chgData name="Williams, Sian" userId="f643701a-3517-4348-bd1c-bbad90f72c55" providerId="ADAL" clId="{66DBB4B2-6617-4A67-9DB0-51A02D214305}" dt="2026-09-07T15:12:58.321" v="96" actId="20577"/>
          <ac:spMkLst>
            <pc:docMk/>
            <pc:sldMk cId="3551810272" sldId="328"/>
            <ac:spMk id="577" creationId="{3FEBEF31-CE0F-23A4-CFCF-B4032E3CE1F3}"/>
          </ac:spMkLst>
        </pc:spChg>
        <pc:grpChg chg="mod">
          <ac:chgData name="Williams, Sian" userId="f643701a-3517-4348-bd1c-bbad90f72c55" providerId="ADAL" clId="{66DBB4B2-6617-4A67-9DB0-51A02D214305}" dt="2026-09-07T15:12:05.723" v="90" actId="14100"/>
          <ac:grpSpMkLst>
            <pc:docMk/>
            <pc:sldMk cId="3551810272" sldId="328"/>
            <ac:grpSpMk id="575" creationId="{43A3B8B8-A30E-3FF0-3B04-77B4E393D53B}"/>
          </ac:grpSpMkLst>
        </pc:grpChg>
      </pc:sldChg>
      <pc:sldChg chg="modSp mod">
        <pc:chgData name="Williams, Sian" userId="f643701a-3517-4348-bd1c-bbad90f72c55" providerId="ADAL" clId="{66DBB4B2-6617-4A67-9DB0-51A02D214305}" dt="2026-09-07T15:14:23.786" v="108" actId="14100"/>
        <pc:sldMkLst>
          <pc:docMk/>
          <pc:sldMk cId="730326549" sldId="329"/>
        </pc:sldMkLst>
        <pc:grpChg chg="mod">
          <ac:chgData name="Williams, Sian" userId="f643701a-3517-4348-bd1c-bbad90f72c55" providerId="ADAL" clId="{66DBB4B2-6617-4A67-9DB0-51A02D214305}" dt="2026-09-07T15:14:23.786" v="108" actId="14100"/>
          <ac:grpSpMkLst>
            <pc:docMk/>
            <pc:sldMk cId="730326549" sldId="329"/>
            <ac:grpSpMk id="604" creationId="{700AB8F6-1F12-0D66-8FA2-94FAF527DEA6}"/>
          </ac:grpSpMkLst>
        </pc:grpChg>
      </pc:sldChg>
      <pc:sldChg chg="modSp mod">
        <pc:chgData name="Williams, Sian" userId="f643701a-3517-4348-bd1c-bbad90f72c55" providerId="ADAL" clId="{66DBB4B2-6617-4A67-9DB0-51A02D214305}" dt="2026-09-07T15:14:13.302" v="106" actId="14100"/>
        <pc:sldMkLst>
          <pc:docMk/>
          <pc:sldMk cId="471616629" sldId="330"/>
        </pc:sldMkLst>
        <pc:grpChg chg="mod">
          <ac:chgData name="Williams, Sian" userId="f643701a-3517-4348-bd1c-bbad90f72c55" providerId="ADAL" clId="{66DBB4B2-6617-4A67-9DB0-51A02D214305}" dt="2026-09-07T15:14:13.302" v="106" actId="14100"/>
          <ac:grpSpMkLst>
            <pc:docMk/>
            <pc:sldMk cId="471616629" sldId="330"/>
            <ac:grpSpMk id="598" creationId="{A178B55F-83A9-2B83-133C-AEBCB1491476}"/>
          </ac:grpSpMkLst>
        </pc:grpChg>
      </pc:sldChg>
      <pc:sldChg chg="modSp mod">
        <pc:chgData name="Williams, Sian" userId="f643701a-3517-4348-bd1c-bbad90f72c55" providerId="ADAL" clId="{66DBB4B2-6617-4A67-9DB0-51A02D214305}" dt="2026-09-07T15:13:34.450" v="103" actId="20577"/>
        <pc:sldMkLst>
          <pc:docMk/>
          <pc:sldMk cId="2358377669" sldId="331"/>
        </pc:sldMkLst>
        <pc:spChg chg="mod">
          <ac:chgData name="Williams, Sian" userId="f643701a-3517-4348-bd1c-bbad90f72c55" providerId="ADAL" clId="{66DBB4B2-6617-4A67-9DB0-51A02D214305}" dt="2026-09-07T15:13:34.450" v="103" actId="20577"/>
          <ac:spMkLst>
            <pc:docMk/>
            <pc:sldMk cId="2358377669" sldId="331"/>
            <ac:spMk id="594" creationId="{EEE70523-7988-2FF0-FF90-94193776293D}"/>
          </ac:spMkLst>
        </pc:spChg>
        <pc:grpChg chg="mod">
          <ac:chgData name="Williams, Sian" userId="f643701a-3517-4348-bd1c-bbad90f72c55" providerId="ADAL" clId="{66DBB4B2-6617-4A67-9DB0-51A02D214305}" dt="2026-09-07T15:13:31.012" v="102" actId="14100"/>
          <ac:grpSpMkLst>
            <pc:docMk/>
            <pc:sldMk cId="2358377669" sldId="331"/>
            <ac:grpSpMk id="592" creationId="{9F3478A7-5105-ECB8-A6A4-C8EBA111B861}"/>
          </ac:grpSpMkLst>
        </pc:grpChg>
      </pc:sldChg>
      <pc:sldChg chg="modSp mod">
        <pc:chgData name="Williams, Sian" userId="f643701a-3517-4348-bd1c-bbad90f72c55" providerId="ADAL" clId="{66DBB4B2-6617-4A67-9DB0-51A02D214305}" dt="2026-09-07T15:14:19.239" v="107" actId="14100"/>
        <pc:sldMkLst>
          <pc:docMk/>
          <pc:sldMk cId="226790807" sldId="332"/>
        </pc:sldMkLst>
        <pc:grpChg chg="mod">
          <ac:chgData name="Williams, Sian" userId="f643701a-3517-4348-bd1c-bbad90f72c55" providerId="ADAL" clId="{66DBB4B2-6617-4A67-9DB0-51A02D214305}" dt="2026-09-07T15:14:19.239" v="107" actId="14100"/>
          <ac:grpSpMkLst>
            <pc:docMk/>
            <pc:sldMk cId="226790807" sldId="332"/>
            <ac:grpSpMk id="601" creationId="{FFD0B49C-CCD9-1F94-4BB6-8EDEEE6805BE}"/>
          </ac:grpSpMkLst>
        </pc:grpChg>
      </pc:sldChg>
      <pc:sldChg chg="delSp modSp mod">
        <pc:chgData name="Williams, Sian" userId="f643701a-3517-4348-bd1c-bbad90f72c55" providerId="ADAL" clId="{66DBB4B2-6617-4A67-9DB0-51A02D214305}" dt="2026-09-07T15:14:58.705" v="113" actId="313"/>
        <pc:sldMkLst>
          <pc:docMk/>
          <pc:sldMk cId="104156195" sldId="334"/>
        </pc:sldMkLst>
        <pc:spChg chg="mod">
          <ac:chgData name="Williams, Sian" userId="f643701a-3517-4348-bd1c-bbad90f72c55" providerId="ADAL" clId="{66DBB4B2-6617-4A67-9DB0-51A02D214305}" dt="2026-09-07T15:14:58.705" v="113" actId="313"/>
          <ac:spMkLst>
            <pc:docMk/>
            <pc:sldMk cId="104156195" sldId="334"/>
            <ac:spMk id="635" creationId="{BB82D3CC-AC11-50C1-65BE-BCE7331F595A}"/>
          </ac:spMkLst>
        </pc:spChg>
      </pc:sldChg>
      <pc:sldChg chg="modSp mod">
        <pc:chgData name="Williams, Sian" userId="f643701a-3517-4348-bd1c-bbad90f72c55" providerId="ADAL" clId="{66DBB4B2-6617-4A67-9DB0-51A02D214305}" dt="2026-09-07T15:14:47.420" v="110" actId="14100"/>
        <pc:sldMkLst>
          <pc:docMk/>
          <pc:sldMk cId="440722318" sldId="335"/>
        </pc:sldMkLst>
        <pc:grpChg chg="mod">
          <ac:chgData name="Williams, Sian" userId="f643701a-3517-4348-bd1c-bbad90f72c55" providerId="ADAL" clId="{66DBB4B2-6617-4A67-9DB0-51A02D214305}" dt="2026-09-07T15:14:47.420" v="110" actId="14100"/>
          <ac:grpSpMkLst>
            <pc:docMk/>
            <pc:sldMk cId="440722318" sldId="335"/>
            <ac:grpSpMk id="627" creationId="{3F4FDA02-5CE7-5592-233A-EBFB04E0B181}"/>
          </ac:grpSpMkLst>
        </pc:grpChg>
      </pc:sldChg>
      <pc:sldChg chg="modSp mod">
        <pc:chgData name="Williams, Sian" userId="f643701a-3517-4348-bd1c-bbad90f72c55" providerId="ADAL" clId="{66DBB4B2-6617-4A67-9DB0-51A02D214305}" dt="2026-09-07T15:14:40.178" v="109" actId="1076"/>
        <pc:sldMkLst>
          <pc:docMk/>
          <pc:sldMk cId="2333957516" sldId="336"/>
        </pc:sldMkLst>
        <pc:spChg chg="mod">
          <ac:chgData name="Williams, Sian" userId="f643701a-3517-4348-bd1c-bbad90f72c55" providerId="ADAL" clId="{66DBB4B2-6617-4A67-9DB0-51A02D214305}" dt="2026-09-07T15:14:40.178" v="109" actId="1076"/>
          <ac:spMkLst>
            <pc:docMk/>
            <pc:sldMk cId="2333957516" sldId="336"/>
            <ac:spMk id="632" creationId="{BC2F0B36-E364-032C-1D99-839C21CEBFCA}"/>
          </ac:spMkLst>
        </pc:spChg>
      </pc:sldChg>
      <pc:sldChg chg="modSp mod">
        <pc:chgData name="Williams, Sian" userId="f643701a-3517-4348-bd1c-bbad90f72c55" providerId="ADAL" clId="{66DBB4B2-6617-4A67-9DB0-51A02D214305}" dt="2026-09-07T15:15:35.331" v="121" actId="14100"/>
        <pc:sldMkLst>
          <pc:docMk/>
          <pc:sldMk cId="3042297996" sldId="337"/>
        </pc:sldMkLst>
        <pc:grpChg chg="mod">
          <ac:chgData name="Williams, Sian" userId="f643701a-3517-4348-bd1c-bbad90f72c55" providerId="ADAL" clId="{66DBB4B2-6617-4A67-9DB0-51A02D214305}" dt="2026-09-07T15:15:35.331" v="121" actId="14100"/>
          <ac:grpSpMkLst>
            <pc:docMk/>
            <pc:sldMk cId="3042297996" sldId="337"/>
            <ac:grpSpMk id="662" creationId="{4740A4E6-1481-F27E-067B-603BBF9039BC}"/>
          </ac:grpSpMkLst>
        </pc:grpChg>
      </pc:sldChg>
      <pc:sldChg chg="modSp mod">
        <pc:chgData name="Williams, Sian" userId="f643701a-3517-4348-bd1c-bbad90f72c55" providerId="ADAL" clId="{66DBB4B2-6617-4A67-9DB0-51A02D214305}" dt="2026-09-07T15:15:21.513" v="117" actId="1076"/>
        <pc:sldMkLst>
          <pc:docMk/>
          <pc:sldMk cId="1148786341" sldId="338"/>
        </pc:sldMkLst>
        <pc:spChg chg="mod">
          <ac:chgData name="Williams, Sian" userId="f643701a-3517-4348-bd1c-bbad90f72c55" providerId="ADAL" clId="{66DBB4B2-6617-4A67-9DB0-51A02D214305}" dt="2026-09-07T15:15:21.513" v="117" actId="1076"/>
          <ac:spMkLst>
            <pc:docMk/>
            <pc:sldMk cId="1148786341" sldId="338"/>
            <ac:spMk id="661" creationId="{D9DEA49D-B635-1E04-D69B-3CA3EDA3C8D0}"/>
          </ac:spMkLst>
        </pc:spChg>
        <pc:grpChg chg="mod">
          <ac:chgData name="Williams, Sian" userId="f643701a-3517-4348-bd1c-bbad90f72c55" providerId="ADAL" clId="{66DBB4B2-6617-4A67-9DB0-51A02D214305}" dt="2026-09-07T15:15:14.522" v="116" actId="14100"/>
          <ac:grpSpMkLst>
            <pc:docMk/>
            <pc:sldMk cId="1148786341" sldId="338"/>
            <ac:grpSpMk id="659" creationId="{454F0F01-BFC4-1C44-7D0B-DFDF2482D803}"/>
          </ac:grpSpMkLst>
        </pc:grpChg>
      </pc:sldChg>
      <pc:sldChg chg="modSp mod">
        <pc:chgData name="Williams, Sian" userId="f643701a-3517-4348-bd1c-bbad90f72c55" providerId="ADAL" clId="{66DBB4B2-6617-4A67-9DB0-51A02D214305}" dt="2026-09-07T15:15:31.041" v="120" actId="1076"/>
        <pc:sldMkLst>
          <pc:docMk/>
          <pc:sldMk cId="2490473449" sldId="339"/>
        </pc:sldMkLst>
        <pc:spChg chg="mod">
          <ac:chgData name="Williams, Sian" userId="f643701a-3517-4348-bd1c-bbad90f72c55" providerId="ADAL" clId="{66DBB4B2-6617-4A67-9DB0-51A02D214305}" dt="2026-09-07T15:15:31.041" v="120" actId="1076"/>
          <ac:spMkLst>
            <pc:docMk/>
            <pc:sldMk cId="2490473449" sldId="339"/>
            <ac:spMk id="655" creationId="{7AFC8C1A-3EC4-EE22-4CF2-408235074B9F}"/>
          </ac:spMkLst>
        </pc:spChg>
        <pc:grpChg chg="mod">
          <ac:chgData name="Williams, Sian" userId="f643701a-3517-4348-bd1c-bbad90f72c55" providerId="ADAL" clId="{66DBB4B2-6617-4A67-9DB0-51A02D214305}" dt="2026-09-07T15:15:27.891" v="119" actId="14100"/>
          <ac:grpSpMkLst>
            <pc:docMk/>
            <pc:sldMk cId="2490473449" sldId="339"/>
            <ac:grpSpMk id="653" creationId="{58418E81-E1C1-83A9-5E8C-21153835ABFA}"/>
          </ac:grpSpMkLst>
        </pc:grpChg>
      </pc:sldChg>
      <pc:sldChg chg="modSp mod">
        <pc:chgData name="Williams, Sian" userId="f643701a-3517-4348-bd1c-bbad90f72c55" providerId="ADAL" clId="{66DBB4B2-6617-4A67-9DB0-51A02D214305}" dt="2026-09-07T15:15:40.025" v="122" actId="14100"/>
        <pc:sldMkLst>
          <pc:docMk/>
          <pc:sldMk cId="2978025850" sldId="340"/>
        </pc:sldMkLst>
        <pc:grpChg chg="mod">
          <ac:chgData name="Williams, Sian" userId="f643701a-3517-4348-bd1c-bbad90f72c55" providerId="ADAL" clId="{66DBB4B2-6617-4A67-9DB0-51A02D214305}" dt="2026-09-07T15:15:40.025" v="122" actId="14100"/>
          <ac:grpSpMkLst>
            <pc:docMk/>
            <pc:sldMk cId="2978025850" sldId="340"/>
            <ac:grpSpMk id="656" creationId="{65672383-E7DB-0A6E-E5F3-4F31424A2905}"/>
          </ac:grpSpMkLst>
        </pc:grpChg>
      </pc:sldChg>
      <pc:sldChg chg="addSp modSp mod">
        <pc:chgData name="Williams, Sian" userId="f643701a-3517-4348-bd1c-bbad90f72c55" providerId="ADAL" clId="{66DBB4B2-6617-4A67-9DB0-51A02D214305}" dt="2026-09-07T15:16:55.232" v="125" actId="22"/>
        <pc:sldMkLst>
          <pc:docMk/>
          <pc:sldMk cId="2402489006" sldId="512"/>
        </pc:sldMkLst>
        <pc:spChg chg="mod">
          <ac:chgData name="Williams, Sian" userId="f643701a-3517-4348-bd1c-bbad90f72c55" providerId="ADAL" clId="{66DBB4B2-6617-4A67-9DB0-51A02D214305}" dt="2026-09-07T15:16:54.275" v="124" actId="1076"/>
          <ac:spMkLst>
            <pc:docMk/>
            <pc:sldMk cId="2402489006" sldId="512"/>
            <ac:spMk id="3" creationId="{C100DF00-DDB1-9E17-D96C-C839324D3C8E}"/>
          </ac:spMkLst>
        </pc:spChg>
        <pc:spChg chg="add">
          <ac:chgData name="Williams, Sian" userId="f643701a-3517-4348-bd1c-bbad90f72c55" providerId="ADAL" clId="{66DBB4B2-6617-4A67-9DB0-51A02D214305}" dt="2026-09-07T15:16:55.232" v="125" actId="22"/>
          <ac:spMkLst>
            <pc:docMk/>
            <pc:sldMk cId="2402489006" sldId="512"/>
            <ac:spMk id="4" creationId="{51623D30-E246-B0F2-97E4-E4A59FFCA3C1}"/>
          </ac:spMkLst>
        </pc:spChg>
      </pc:sldChg>
      <pc:sldMasterChg chg="addSp delSp mod">
        <pc:chgData name="Williams, Sian" userId="f643701a-3517-4348-bd1c-bbad90f72c55" providerId="ADAL" clId="{66DBB4B2-6617-4A67-9DB0-51A02D214305}" dt="2026-09-04T13:45:20.214" v="3" actId="22"/>
        <pc:sldMasterMkLst>
          <pc:docMk/>
          <pc:sldMasterMk cId="1385313844" sldId="2147483660"/>
        </pc:sldMasterMkLst>
        <pc:spChg chg="add">
          <ac:chgData name="Williams, Sian" userId="f643701a-3517-4348-bd1c-bbad90f72c55" providerId="ADAL" clId="{66DBB4B2-6617-4A67-9DB0-51A02D214305}" dt="2026-09-04T13:45:20.214" v="3" actId="22"/>
          <ac:spMkLst>
            <pc:docMk/>
            <pc:sldMasterMk cId="1385313844" sldId="2147483660"/>
            <ac:spMk id="5" creationId="{017F2645-F8C9-906E-4E24-5EB7833270BF}"/>
          </ac:spMkLst>
        </pc:spChg>
        <pc:picChg chg="add">
          <ac:chgData name="Williams, Sian" userId="f643701a-3517-4348-bd1c-bbad90f72c55" providerId="ADAL" clId="{66DBB4B2-6617-4A67-9DB0-51A02D214305}" dt="2026-09-04T13:45:20.214" v="3" actId="22"/>
          <ac:picMkLst>
            <pc:docMk/>
            <pc:sldMasterMk cId="1385313844" sldId="2147483660"/>
            <ac:picMk id="7" creationId="{5FD83650-6156-9191-95D6-6B3A3C05EE0A}"/>
          </ac:picMkLst>
        </pc:picChg>
        <pc:picChg chg="add">
          <ac:chgData name="Williams, Sian" userId="f643701a-3517-4348-bd1c-bbad90f72c55" providerId="ADAL" clId="{66DBB4B2-6617-4A67-9DB0-51A02D214305}" dt="2026-09-04T13:45:20.214" v="3" actId="22"/>
          <ac:picMkLst>
            <pc:docMk/>
            <pc:sldMasterMk cId="1385313844" sldId="2147483660"/>
            <ac:picMk id="9" creationId="{B52F9281-064C-247A-180A-8771E6F2CC7B}"/>
          </ac:picMkLst>
        </pc:picChg>
        <pc:picChg chg="add">
          <ac:chgData name="Williams, Sian" userId="f643701a-3517-4348-bd1c-bbad90f72c55" providerId="ADAL" clId="{66DBB4B2-6617-4A67-9DB0-51A02D214305}" dt="2026-09-04T13:45:20.214" v="3" actId="22"/>
          <ac:picMkLst>
            <pc:docMk/>
            <pc:sldMasterMk cId="1385313844" sldId="2147483660"/>
            <ac:picMk id="11" creationId="{367DD665-C975-39AE-A987-BF457F54356F}"/>
          </ac:picMkLst>
        </pc:picChg>
      </pc:sldMasterChg>
    </pc:docChg>
  </pc:docChgLst>
  <pc:docChgLst>
    <pc:chgData name="Bonita Searle-Barnes" userId="e782127f-826a-4a83-a372-afedaa2e0d4f" providerId="ADAL" clId="{FA3BD239-4B9A-4CBA-8CF5-F7BFBEA885D5}"/>
    <pc:docChg chg="undo redo custSel addSld delSld modSld sldOrd">
      <pc:chgData name="Bonita Searle-Barnes" userId="e782127f-826a-4a83-a372-afedaa2e0d4f" providerId="ADAL" clId="{FA3BD239-4B9A-4CBA-8CF5-F7BFBEA885D5}" dt="2026-08-26T10:48:10.349" v="3642"/>
      <pc:docMkLst>
        <pc:docMk/>
      </pc:docMkLst>
      <pc:sldChg chg="delSp modSp mod modAnim modNotesTx">
        <pc:chgData name="Bonita Searle-Barnes" userId="e782127f-826a-4a83-a372-afedaa2e0d4f" providerId="ADAL" clId="{FA3BD239-4B9A-4CBA-8CF5-F7BFBEA885D5}" dt="2026-08-25T09:46:28.379" v="70"/>
        <pc:sldMkLst>
          <pc:docMk/>
          <pc:sldMk cId="0" sldId="257"/>
        </pc:sldMkLst>
        <pc:spChg chg="mod">
          <ac:chgData name="Bonita Searle-Barnes" userId="e782127f-826a-4a83-a372-afedaa2e0d4f" providerId="ADAL" clId="{FA3BD239-4B9A-4CBA-8CF5-F7BFBEA885D5}" dt="2026-08-25T09:44:21.098" v="60" actId="255"/>
          <ac:spMkLst>
            <pc:docMk/>
            <pc:sldMk cId="0" sldId="257"/>
            <ac:spMk id="110" creationId="{00000000-0000-0000-0000-000000000000}"/>
          </ac:spMkLst>
        </pc:spChg>
        <pc:spChg chg="mod">
          <ac:chgData name="Bonita Searle-Barnes" userId="e782127f-826a-4a83-a372-afedaa2e0d4f" providerId="ADAL" clId="{FA3BD239-4B9A-4CBA-8CF5-F7BFBEA885D5}" dt="2026-08-25T09:44:31.996" v="62" actId="255"/>
          <ac:spMkLst>
            <pc:docMk/>
            <pc:sldMk cId="0" sldId="257"/>
            <ac:spMk id="113" creationId="{00000000-0000-0000-0000-000000000000}"/>
          </ac:spMkLst>
        </pc:spChg>
        <pc:grpChg chg="mod">
          <ac:chgData name="Bonita Searle-Barnes" userId="e782127f-826a-4a83-a372-afedaa2e0d4f" providerId="ADAL" clId="{FA3BD239-4B9A-4CBA-8CF5-F7BFBEA885D5}" dt="2026-08-25T09:45:39.552" v="67" actId="14100"/>
          <ac:grpSpMkLst>
            <pc:docMk/>
            <pc:sldMk cId="0" sldId="257"/>
            <ac:grpSpMk id="108" creationId="{00000000-0000-0000-0000-000000000000}"/>
          </ac:grpSpMkLst>
        </pc:grpChg>
        <pc:grpChg chg="mod">
          <ac:chgData name="Bonita Searle-Barnes" userId="e782127f-826a-4a83-a372-afedaa2e0d4f" providerId="ADAL" clId="{FA3BD239-4B9A-4CBA-8CF5-F7BFBEA885D5}" dt="2026-08-25T09:45:47.192" v="69" actId="14100"/>
          <ac:grpSpMkLst>
            <pc:docMk/>
            <pc:sldMk cId="0" sldId="257"/>
            <ac:grpSpMk id="111" creationId="{00000000-0000-0000-0000-000000000000}"/>
          </ac:grpSpMkLst>
        </pc:grpChg>
      </pc:sldChg>
      <pc:sldChg chg="modSp mod">
        <pc:chgData name="Bonita Searle-Barnes" userId="e782127f-826a-4a83-a372-afedaa2e0d4f" providerId="ADAL" clId="{FA3BD239-4B9A-4CBA-8CF5-F7BFBEA885D5}" dt="2026-08-26T10:14:55.437" v="3529" actId="113"/>
        <pc:sldMkLst>
          <pc:docMk/>
          <pc:sldMk cId="0" sldId="258"/>
        </pc:sldMkLst>
        <pc:spChg chg="mod">
          <ac:chgData name="Bonita Searle-Barnes" userId="e782127f-826a-4a83-a372-afedaa2e0d4f" providerId="ADAL" clId="{FA3BD239-4B9A-4CBA-8CF5-F7BFBEA885D5}" dt="2026-08-25T09:46:46.662" v="71" actId="6549"/>
          <ac:spMkLst>
            <pc:docMk/>
            <pc:sldMk cId="0" sldId="258"/>
            <ac:spMk id="129" creationId="{00000000-0000-0000-0000-000000000000}"/>
          </ac:spMkLst>
        </pc:spChg>
        <pc:spChg chg="mod">
          <ac:chgData name="Bonita Searle-Barnes" userId="e782127f-826a-4a83-a372-afedaa2e0d4f" providerId="ADAL" clId="{FA3BD239-4B9A-4CBA-8CF5-F7BFBEA885D5}" dt="2026-08-26T10:14:42.998" v="3525" actId="113"/>
          <ac:spMkLst>
            <pc:docMk/>
            <pc:sldMk cId="0" sldId="258"/>
            <ac:spMk id="134" creationId="{00000000-0000-0000-0000-000000000000}"/>
          </ac:spMkLst>
        </pc:spChg>
        <pc:spChg chg="mod">
          <ac:chgData name="Bonita Searle-Barnes" userId="e782127f-826a-4a83-a372-afedaa2e0d4f" providerId="ADAL" clId="{FA3BD239-4B9A-4CBA-8CF5-F7BFBEA885D5}" dt="2026-08-26T10:14:45.956" v="3526" actId="113"/>
          <ac:spMkLst>
            <pc:docMk/>
            <pc:sldMk cId="0" sldId="258"/>
            <ac:spMk id="139" creationId="{00000000-0000-0000-0000-000000000000}"/>
          </ac:spMkLst>
        </pc:spChg>
        <pc:spChg chg="mod">
          <ac:chgData name="Bonita Searle-Barnes" userId="e782127f-826a-4a83-a372-afedaa2e0d4f" providerId="ADAL" clId="{FA3BD239-4B9A-4CBA-8CF5-F7BFBEA885D5}" dt="2026-08-26T10:14:48.378" v="3527" actId="113"/>
          <ac:spMkLst>
            <pc:docMk/>
            <pc:sldMk cId="0" sldId="258"/>
            <ac:spMk id="144" creationId="{00000000-0000-0000-0000-000000000000}"/>
          </ac:spMkLst>
        </pc:spChg>
        <pc:spChg chg="mod">
          <ac:chgData name="Bonita Searle-Barnes" userId="e782127f-826a-4a83-a372-afedaa2e0d4f" providerId="ADAL" clId="{FA3BD239-4B9A-4CBA-8CF5-F7BFBEA885D5}" dt="2026-08-26T10:14:51.826" v="3528" actId="113"/>
          <ac:spMkLst>
            <pc:docMk/>
            <pc:sldMk cId="0" sldId="258"/>
            <ac:spMk id="149" creationId="{00000000-0000-0000-0000-000000000000}"/>
          </ac:spMkLst>
        </pc:spChg>
        <pc:spChg chg="mod">
          <ac:chgData name="Bonita Searle-Barnes" userId="e782127f-826a-4a83-a372-afedaa2e0d4f" providerId="ADAL" clId="{FA3BD239-4B9A-4CBA-8CF5-F7BFBEA885D5}" dt="2026-08-26T10:14:55.437" v="3529" actId="113"/>
          <ac:spMkLst>
            <pc:docMk/>
            <pc:sldMk cId="0" sldId="258"/>
            <ac:spMk id="154" creationId="{00000000-0000-0000-0000-000000000000}"/>
          </ac:spMkLst>
        </pc:spChg>
      </pc:sldChg>
      <pc:sldChg chg="addSp delSp modSp mod">
        <pc:chgData name="Bonita Searle-Barnes" userId="e782127f-826a-4a83-a372-afedaa2e0d4f" providerId="ADAL" clId="{FA3BD239-4B9A-4CBA-8CF5-F7BFBEA885D5}" dt="2026-08-26T10:15:12.465" v="3531" actId="20577"/>
        <pc:sldMkLst>
          <pc:docMk/>
          <pc:sldMk cId="0" sldId="259"/>
        </pc:sldMkLst>
        <pc:spChg chg="mod">
          <ac:chgData name="Bonita Searle-Barnes" userId="e782127f-826a-4a83-a372-afedaa2e0d4f" providerId="ADAL" clId="{FA3BD239-4B9A-4CBA-8CF5-F7BFBEA885D5}" dt="2026-08-25T10:03:49.034" v="134" actId="207"/>
          <ac:spMkLst>
            <pc:docMk/>
            <pc:sldMk cId="0" sldId="259"/>
            <ac:spMk id="167" creationId="{00000000-0000-0000-0000-000000000000}"/>
          </ac:spMkLst>
        </pc:spChg>
        <pc:spChg chg="mod">
          <ac:chgData name="Bonita Searle-Barnes" userId="e782127f-826a-4a83-a372-afedaa2e0d4f" providerId="ADAL" clId="{FA3BD239-4B9A-4CBA-8CF5-F7BFBEA885D5}" dt="2026-08-25T09:53:43.998" v="112" actId="1076"/>
          <ac:spMkLst>
            <pc:docMk/>
            <pc:sldMk cId="0" sldId="259"/>
            <ac:spMk id="168" creationId="{00000000-0000-0000-0000-000000000000}"/>
          </ac:spMkLst>
        </pc:spChg>
        <pc:spChg chg="mod">
          <ac:chgData name="Bonita Searle-Barnes" userId="e782127f-826a-4a83-a372-afedaa2e0d4f" providerId="ADAL" clId="{FA3BD239-4B9A-4CBA-8CF5-F7BFBEA885D5}" dt="2026-08-25T11:20:56.545" v="839" actId="207"/>
          <ac:spMkLst>
            <pc:docMk/>
            <pc:sldMk cId="0" sldId="259"/>
            <ac:spMk id="171" creationId="{00000000-0000-0000-0000-000000000000}"/>
          </ac:spMkLst>
        </pc:spChg>
        <pc:spChg chg="mod">
          <ac:chgData name="Bonita Searle-Barnes" userId="e782127f-826a-4a83-a372-afedaa2e0d4f" providerId="ADAL" clId="{FA3BD239-4B9A-4CBA-8CF5-F7BFBEA885D5}" dt="2026-08-25T10:03:07.964" v="125" actId="14100"/>
          <ac:spMkLst>
            <pc:docMk/>
            <pc:sldMk cId="0" sldId="259"/>
            <ac:spMk id="173" creationId="{00000000-0000-0000-0000-000000000000}"/>
          </ac:spMkLst>
        </pc:spChg>
        <pc:spChg chg="mod">
          <ac:chgData name="Bonita Searle-Barnes" userId="e782127f-826a-4a83-a372-afedaa2e0d4f" providerId="ADAL" clId="{FA3BD239-4B9A-4CBA-8CF5-F7BFBEA885D5}" dt="2026-08-26T10:15:12.465" v="3531" actId="20577"/>
          <ac:spMkLst>
            <pc:docMk/>
            <pc:sldMk cId="0" sldId="259"/>
            <ac:spMk id="174" creationId="{00000000-0000-0000-0000-000000000000}"/>
          </ac:spMkLst>
        </pc:spChg>
        <pc:grpChg chg="mod">
          <ac:chgData name="Bonita Searle-Barnes" userId="e782127f-826a-4a83-a372-afedaa2e0d4f" providerId="ADAL" clId="{FA3BD239-4B9A-4CBA-8CF5-F7BFBEA885D5}" dt="2026-08-25T09:54:01.226" v="116" actId="1035"/>
          <ac:grpSpMkLst>
            <pc:docMk/>
            <pc:sldMk cId="0" sldId="259"/>
            <ac:grpSpMk id="169" creationId="{00000000-0000-0000-0000-000000000000}"/>
          </ac:grpSpMkLst>
        </pc:grpChg>
        <pc:grpChg chg="mod">
          <ac:chgData name="Bonita Searle-Barnes" userId="e782127f-826a-4a83-a372-afedaa2e0d4f" providerId="ADAL" clId="{FA3BD239-4B9A-4CBA-8CF5-F7BFBEA885D5}" dt="2026-08-25T10:03:31.658" v="133" actId="1035"/>
          <ac:grpSpMkLst>
            <pc:docMk/>
            <pc:sldMk cId="0" sldId="259"/>
            <ac:grpSpMk id="172" creationId="{00000000-0000-0000-0000-000000000000}"/>
          </ac:grpSpMkLst>
        </pc:grpChg>
      </pc:sldChg>
      <pc:sldChg chg="delSp modSp mod">
        <pc:chgData name="Bonita Searle-Barnes" userId="e782127f-826a-4a83-a372-afedaa2e0d4f" providerId="ADAL" clId="{FA3BD239-4B9A-4CBA-8CF5-F7BFBEA885D5}" dt="2026-08-25T10:19:17.553" v="287" actId="1036"/>
        <pc:sldMkLst>
          <pc:docMk/>
          <pc:sldMk cId="0" sldId="260"/>
        </pc:sldMkLst>
        <pc:spChg chg="mod">
          <ac:chgData name="Bonita Searle-Barnes" userId="e782127f-826a-4a83-a372-afedaa2e0d4f" providerId="ADAL" clId="{FA3BD239-4B9A-4CBA-8CF5-F7BFBEA885D5}" dt="2026-08-25T10:19:17.553" v="287" actId="1036"/>
          <ac:spMkLst>
            <pc:docMk/>
            <pc:sldMk cId="0" sldId="260"/>
            <ac:spMk id="214" creationId="{00000000-0000-0000-0000-000000000000}"/>
          </ac:spMkLst>
        </pc:spChg>
        <pc:spChg chg="mod">
          <ac:chgData name="Bonita Searle-Barnes" userId="e782127f-826a-4a83-a372-afedaa2e0d4f" providerId="ADAL" clId="{FA3BD239-4B9A-4CBA-8CF5-F7BFBEA885D5}" dt="2026-08-25T10:14:43.038" v="187" actId="207"/>
          <ac:spMkLst>
            <pc:docMk/>
            <pc:sldMk cId="0" sldId="260"/>
            <ac:spMk id="216" creationId="{00000000-0000-0000-0000-000000000000}"/>
          </ac:spMkLst>
        </pc:spChg>
        <pc:spChg chg="mod">
          <ac:chgData name="Bonita Searle-Barnes" userId="e782127f-826a-4a83-a372-afedaa2e0d4f" providerId="ADAL" clId="{FA3BD239-4B9A-4CBA-8CF5-F7BFBEA885D5}" dt="2026-08-25T10:16:14.152" v="203" actId="14100"/>
          <ac:spMkLst>
            <pc:docMk/>
            <pc:sldMk cId="0" sldId="260"/>
            <ac:spMk id="217" creationId="{00000000-0000-0000-0000-000000000000}"/>
          </ac:spMkLst>
        </pc:spChg>
        <pc:spChg chg="mod">
          <ac:chgData name="Bonita Searle-Barnes" userId="e782127f-826a-4a83-a372-afedaa2e0d4f" providerId="ADAL" clId="{FA3BD239-4B9A-4CBA-8CF5-F7BFBEA885D5}" dt="2026-08-25T10:16:56.761" v="240" actId="1036"/>
          <ac:spMkLst>
            <pc:docMk/>
            <pc:sldMk cId="0" sldId="260"/>
            <ac:spMk id="219" creationId="{00000000-0000-0000-0000-000000000000}"/>
          </ac:spMkLst>
        </pc:spChg>
        <pc:spChg chg="mod">
          <ac:chgData name="Bonita Searle-Barnes" userId="e782127f-826a-4a83-a372-afedaa2e0d4f" providerId="ADAL" clId="{FA3BD239-4B9A-4CBA-8CF5-F7BFBEA885D5}" dt="2026-08-25T10:16:45.377" v="225" actId="1076"/>
          <ac:spMkLst>
            <pc:docMk/>
            <pc:sldMk cId="0" sldId="260"/>
            <ac:spMk id="220" creationId="{00000000-0000-0000-0000-000000000000}"/>
          </ac:spMkLst>
        </pc:spChg>
        <pc:grpChg chg="mod">
          <ac:chgData name="Bonita Searle-Barnes" userId="e782127f-826a-4a83-a372-afedaa2e0d4f" providerId="ADAL" clId="{FA3BD239-4B9A-4CBA-8CF5-F7BFBEA885D5}" dt="2026-08-25T10:17:27.884" v="260" actId="1035"/>
          <ac:grpSpMkLst>
            <pc:docMk/>
            <pc:sldMk cId="0" sldId="260"/>
            <ac:grpSpMk id="215" creationId="{00000000-0000-0000-0000-000000000000}"/>
          </ac:grpSpMkLst>
        </pc:grpChg>
        <pc:grpChg chg="mod">
          <ac:chgData name="Bonita Searle-Barnes" userId="e782127f-826a-4a83-a372-afedaa2e0d4f" providerId="ADAL" clId="{FA3BD239-4B9A-4CBA-8CF5-F7BFBEA885D5}" dt="2026-08-25T10:17:32.629" v="266" actId="1035"/>
          <ac:grpSpMkLst>
            <pc:docMk/>
            <pc:sldMk cId="0" sldId="260"/>
            <ac:grpSpMk id="218" creationId="{00000000-0000-0000-0000-000000000000}"/>
          </ac:grpSpMkLst>
        </pc:grpChg>
      </pc:sldChg>
      <pc:sldChg chg="addSp delSp modSp mod">
        <pc:chgData name="Bonita Searle-Barnes" userId="e782127f-826a-4a83-a372-afedaa2e0d4f" providerId="ADAL" clId="{FA3BD239-4B9A-4CBA-8CF5-F7BFBEA885D5}" dt="2026-08-26T10:17:11.968" v="3538" actId="20577"/>
        <pc:sldMkLst>
          <pc:docMk/>
          <pc:sldMk cId="0" sldId="261"/>
        </pc:sldMkLst>
        <pc:spChg chg="mod">
          <ac:chgData name="Bonita Searle-Barnes" userId="e782127f-826a-4a83-a372-afedaa2e0d4f" providerId="ADAL" clId="{FA3BD239-4B9A-4CBA-8CF5-F7BFBEA885D5}" dt="2026-08-25T10:23:22.388" v="344" actId="1035"/>
          <ac:spMkLst>
            <pc:docMk/>
            <pc:sldMk cId="0" sldId="261"/>
            <ac:spMk id="240" creationId="{00000000-0000-0000-0000-000000000000}"/>
          </ac:spMkLst>
        </pc:spChg>
        <pc:spChg chg="mod topLvl">
          <ac:chgData name="Bonita Searle-Barnes" userId="e782127f-826a-4a83-a372-afedaa2e0d4f" providerId="ADAL" clId="{FA3BD239-4B9A-4CBA-8CF5-F7BFBEA885D5}" dt="2026-08-26T10:17:06.547" v="3534" actId="478"/>
          <ac:spMkLst>
            <pc:docMk/>
            <pc:sldMk cId="0" sldId="261"/>
            <ac:spMk id="242" creationId="{00000000-0000-0000-0000-000000000000}"/>
          </ac:spMkLst>
        </pc:spChg>
        <pc:spChg chg="add del mod topLvl">
          <ac:chgData name="Bonita Searle-Barnes" userId="e782127f-826a-4a83-a372-afedaa2e0d4f" providerId="ADAL" clId="{FA3BD239-4B9A-4CBA-8CF5-F7BFBEA885D5}" dt="2026-08-26T10:17:11.968" v="3538" actId="20577"/>
          <ac:spMkLst>
            <pc:docMk/>
            <pc:sldMk cId="0" sldId="261"/>
            <ac:spMk id="243" creationId="{00000000-0000-0000-0000-000000000000}"/>
          </ac:spMkLst>
        </pc:spChg>
        <pc:grpChg chg="add del mod">
          <ac:chgData name="Bonita Searle-Barnes" userId="e782127f-826a-4a83-a372-afedaa2e0d4f" providerId="ADAL" clId="{FA3BD239-4B9A-4CBA-8CF5-F7BFBEA885D5}" dt="2026-08-26T10:17:06.547" v="3534" actId="478"/>
          <ac:grpSpMkLst>
            <pc:docMk/>
            <pc:sldMk cId="0" sldId="261"/>
            <ac:grpSpMk id="241" creationId="{00000000-0000-0000-0000-000000000000}"/>
          </ac:grpSpMkLst>
        </pc:grpChg>
      </pc:sldChg>
      <pc:sldChg chg="delSp modSp mod">
        <pc:chgData name="Bonita Searle-Barnes" userId="e782127f-826a-4a83-a372-afedaa2e0d4f" providerId="ADAL" clId="{FA3BD239-4B9A-4CBA-8CF5-F7BFBEA885D5}" dt="2026-08-26T08:55:04.026" v="2663" actId="20577"/>
        <pc:sldMkLst>
          <pc:docMk/>
          <pc:sldMk cId="0" sldId="262"/>
        </pc:sldMkLst>
        <pc:spChg chg="mod">
          <ac:chgData name="Bonita Searle-Barnes" userId="e782127f-826a-4a83-a372-afedaa2e0d4f" providerId="ADAL" clId="{FA3BD239-4B9A-4CBA-8CF5-F7BFBEA885D5}" dt="2026-08-25T11:09:16.294" v="707" actId="14100"/>
          <ac:spMkLst>
            <pc:docMk/>
            <pc:sldMk cId="0" sldId="262"/>
            <ac:spMk id="275" creationId="{00000000-0000-0000-0000-000000000000}"/>
          </ac:spMkLst>
        </pc:spChg>
        <pc:spChg chg="mod">
          <ac:chgData name="Bonita Searle-Barnes" userId="e782127f-826a-4a83-a372-afedaa2e0d4f" providerId="ADAL" clId="{FA3BD239-4B9A-4CBA-8CF5-F7BFBEA885D5}" dt="2026-08-25T11:10:11.308" v="715" actId="207"/>
          <ac:spMkLst>
            <pc:docMk/>
            <pc:sldMk cId="0" sldId="262"/>
            <ac:spMk id="277" creationId="{00000000-0000-0000-0000-000000000000}"/>
          </ac:spMkLst>
        </pc:spChg>
        <pc:spChg chg="mod">
          <ac:chgData name="Bonita Searle-Barnes" userId="e782127f-826a-4a83-a372-afedaa2e0d4f" providerId="ADAL" clId="{FA3BD239-4B9A-4CBA-8CF5-F7BFBEA885D5}" dt="2026-08-26T08:55:04.026" v="2663" actId="20577"/>
          <ac:spMkLst>
            <pc:docMk/>
            <pc:sldMk cId="0" sldId="262"/>
            <ac:spMk id="278" creationId="{00000000-0000-0000-0000-000000000000}"/>
          </ac:spMkLst>
        </pc:spChg>
        <pc:grpChg chg="mod">
          <ac:chgData name="Bonita Searle-Barnes" userId="e782127f-826a-4a83-a372-afedaa2e0d4f" providerId="ADAL" clId="{FA3BD239-4B9A-4CBA-8CF5-F7BFBEA885D5}" dt="2026-08-25T11:18:54.469" v="824" actId="1076"/>
          <ac:grpSpMkLst>
            <pc:docMk/>
            <pc:sldMk cId="0" sldId="262"/>
            <ac:grpSpMk id="276" creationId="{00000000-0000-0000-0000-000000000000}"/>
          </ac:grpSpMkLst>
        </pc:grpChg>
      </pc:sldChg>
      <pc:sldChg chg="delSp modSp mod">
        <pc:chgData name="Bonita Searle-Barnes" userId="e782127f-826a-4a83-a372-afedaa2e0d4f" providerId="ADAL" clId="{FA3BD239-4B9A-4CBA-8CF5-F7BFBEA885D5}" dt="2026-08-26T08:58:13.089" v="2707" actId="20577"/>
        <pc:sldMkLst>
          <pc:docMk/>
          <pc:sldMk cId="0" sldId="263"/>
        </pc:sldMkLst>
        <pc:spChg chg="mod">
          <ac:chgData name="Bonita Searle-Barnes" userId="e782127f-826a-4a83-a372-afedaa2e0d4f" providerId="ADAL" clId="{FA3BD239-4B9A-4CBA-8CF5-F7BFBEA885D5}" dt="2026-08-26T08:58:13.089" v="2707" actId="20577"/>
          <ac:spMkLst>
            <pc:docMk/>
            <pc:sldMk cId="0" sldId="263"/>
            <ac:spMk id="307" creationId="{00000000-0000-0000-0000-000000000000}"/>
          </ac:spMkLst>
        </pc:spChg>
      </pc:sldChg>
      <pc:sldChg chg="delSp modSp mod">
        <pc:chgData name="Bonita Searle-Barnes" userId="e782127f-826a-4a83-a372-afedaa2e0d4f" providerId="ADAL" clId="{FA3BD239-4B9A-4CBA-8CF5-F7BFBEA885D5}" dt="2026-08-26T10:19:38.035" v="3556" actId="20577"/>
        <pc:sldMkLst>
          <pc:docMk/>
          <pc:sldMk cId="0" sldId="264"/>
        </pc:sldMkLst>
        <pc:spChg chg="mod">
          <ac:chgData name="Bonita Searle-Barnes" userId="e782127f-826a-4a83-a372-afedaa2e0d4f" providerId="ADAL" clId="{FA3BD239-4B9A-4CBA-8CF5-F7BFBEA885D5}" dt="2026-08-25T13:10:01.807" v="992" actId="20577"/>
          <ac:spMkLst>
            <pc:docMk/>
            <pc:sldMk cId="0" sldId="264"/>
            <ac:spMk id="335" creationId="{00000000-0000-0000-0000-000000000000}"/>
          </ac:spMkLst>
        </pc:spChg>
        <pc:spChg chg="mod">
          <ac:chgData name="Bonita Searle-Barnes" userId="e782127f-826a-4a83-a372-afedaa2e0d4f" providerId="ADAL" clId="{FA3BD239-4B9A-4CBA-8CF5-F7BFBEA885D5}" dt="2026-08-25T13:39:09.836" v="1149" actId="1076"/>
          <ac:spMkLst>
            <pc:docMk/>
            <pc:sldMk cId="0" sldId="264"/>
            <ac:spMk id="336" creationId="{00000000-0000-0000-0000-000000000000}"/>
          </ac:spMkLst>
        </pc:spChg>
        <pc:spChg chg="mod">
          <ac:chgData name="Bonita Searle-Barnes" userId="e782127f-826a-4a83-a372-afedaa2e0d4f" providerId="ADAL" clId="{FA3BD239-4B9A-4CBA-8CF5-F7BFBEA885D5}" dt="2026-08-25T13:18:11.037" v="1023" actId="1036"/>
          <ac:spMkLst>
            <pc:docMk/>
            <pc:sldMk cId="0" sldId="264"/>
            <ac:spMk id="338" creationId="{00000000-0000-0000-0000-000000000000}"/>
          </ac:spMkLst>
        </pc:spChg>
        <pc:spChg chg="mod">
          <ac:chgData name="Bonita Searle-Barnes" userId="e782127f-826a-4a83-a372-afedaa2e0d4f" providerId="ADAL" clId="{FA3BD239-4B9A-4CBA-8CF5-F7BFBEA885D5}" dt="2026-08-26T10:19:38.035" v="3556" actId="20577"/>
          <ac:spMkLst>
            <pc:docMk/>
            <pc:sldMk cId="0" sldId="264"/>
            <ac:spMk id="339" creationId="{00000000-0000-0000-0000-000000000000}"/>
          </ac:spMkLst>
        </pc:spChg>
        <pc:grpChg chg="mod">
          <ac:chgData name="Bonita Searle-Barnes" userId="e782127f-826a-4a83-a372-afedaa2e0d4f" providerId="ADAL" clId="{FA3BD239-4B9A-4CBA-8CF5-F7BFBEA885D5}" dt="2026-08-25T13:38:36.045" v="1136" actId="1076"/>
          <ac:grpSpMkLst>
            <pc:docMk/>
            <pc:sldMk cId="0" sldId="264"/>
            <ac:grpSpMk id="337" creationId="{00000000-0000-0000-0000-000000000000}"/>
          </ac:grpSpMkLst>
        </pc:grpChg>
      </pc:sldChg>
      <pc:sldChg chg="delSp modSp mod">
        <pc:chgData name="Bonita Searle-Barnes" userId="e782127f-826a-4a83-a372-afedaa2e0d4f" providerId="ADAL" clId="{FA3BD239-4B9A-4CBA-8CF5-F7BFBEA885D5}" dt="2026-08-26T10:21:03.642" v="3564" actId="207"/>
        <pc:sldMkLst>
          <pc:docMk/>
          <pc:sldMk cId="0" sldId="265"/>
        </pc:sldMkLst>
        <pc:spChg chg="mod">
          <ac:chgData name="Bonita Searle-Barnes" userId="e782127f-826a-4a83-a372-afedaa2e0d4f" providerId="ADAL" clId="{FA3BD239-4B9A-4CBA-8CF5-F7BFBEA885D5}" dt="2026-08-25T13:45:32.036" v="1229" actId="20577"/>
          <ac:spMkLst>
            <pc:docMk/>
            <pc:sldMk cId="0" sldId="265"/>
            <ac:spMk id="367" creationId="{00000000-0000-0000-0000-000000000000}"/>
          </ac:spMkLst>
        </pc:spChg>
        <pc:spChg chg="mod">
          <ac:chgData name="Bonita Searle-Barnes" userId="e782127f-826a-4a83-a372-afedaa2e0d4f" providerId="ADAL" clId="{FA3BD239-4B9A-4CBA-8CF5-F7BFBEA885D5}" dt="2026-08-25T13:46:26.753" v="1238" actId="6549"/>
          <ac:spMkLst>
            <pc:docMk/>
            <pc:sldMk cId="0" sldId="265"/>
            <ac:spMk id="370" creationId="{00000000-0000-0000-0000-000000000000}"/>
          </ac:spMkLst>
        </pc:spChg>
        <pc:spChg chg="mod">
          <ac:chgData name="Bonita Searle-Barnes" userId="e782127f-826a-4a83-a372-afedaa2e0d4f" providerId="ADAL" clId="{FA3BD239-4B9A-4CBA-8CF5-F7BFBEA885D5}" dt="2026-08-26T10:21:03.642" v="3564" actId="207"/>
          <ac:spMkLst>
            <pc:docMk/>
            <pc:sldMk cId="0" sldId="265"/>
            <ac:spMk id="373" creationId="{00000000-0000-0000-0000-000000000000}"/>
          </ac:spMkLst>
        </pc:spChg>
        <pc:spChg chg="mod">
          <ac:chgData name="Bonita Searle-Barnes" userId="e782127f-826a-4a83-a372-afedaa2e0d4f" providerId="ADAL" clId="{FA3BD239-4B9A-4CBA-8CF5-F7BFBEA885D5}" dt="2026-08-26T10:21:02.754" v="3563" actId="207"/>
          <ac:spMkLst>
            <pc:docMk/>
            <pc:sldMk cId="0" sldId="265"/>
            <ac:spMk id="376" creationId="{00000000-0000-0000-0000-000000000000}"/>
          </ac:spMkLst>
        </pc:spChg>
        <pc:grpChg chg="mod">
          <ac:chgData name="Bonita Searle-Barnes" userId="e782127f-826a-4a83-a372-afedaa2e0d4f" providerId="ADAL" clId="{FA3BD239-4B9A-4CBA-8CF5-F7BFBEA885D5}" dt="2026-08-25T13:46:17.873" v="1237" actId="1076"/>
          <ac:grpSpMkLst>
            <pc:docMk/>
            <pc:sldMk cId="0" sldId="265"/>
            <ac:grpSpMk id="368" creationId="{00000000-0000-0000-0000-000000000000}"/>
          </ac:grpSpMkLst>
        </pc:grpChg>
        <pc:grpChg chg="mod">
          <ac:chgData name="Bonita Searle-Barnes" userId="e782127f-826a-4a83-a372-afedaa2e0d4f" providerId="ADAL" clId="{FA3BD239-4B9A-4CBA-8CF5-F7BFBEA885D5}" dt="2026-08-25T13:49:13.485" v="1354" actId="14100"/>
          <ac:grpSpMkLst>
            <pc:docMk/>
            <pc:sldMk cId="0" sldId="265"/>
            <ac:grpSpMk id="371" creationId="{00000000-0000-0000-0000-000000000000}"/>
          </ac:grpSpMkLst>
        </pc:grpChg>
        <pc:grpChg chg="mod">
          <ac:chgData name="Bonita Searle-Barnes" userId="e782127f-826a-4a83-a372-afedaa2e0d4f" providerId="ADAL" clId="{FA3BD239-4B9A-4CBA-8CF5-F7BFBEA885D5}" dt="2026-08-25T13:49:38.446" v="1357" actId="14100"/>
          <ac:grpSpMkLst>
            <pc:docMk/>
            <pc:sldMk cId="0" sldId="265"/>
            <ac:grpSpMk id="374" creationId="{00000000-0000-0000-0000-000000000000}"/>
          </ac:grpSpMkLst>
        </pc:grpChg>
      </pc:sldChg>
      <pc:sldChg chg="delSp modSp mod">
        <pc:chgData name="Bonita Searle-Barnes" userId="e782127f-826a-4a83-a372-afedaa2e0d4f" providerId="ADAL" clId="{FA3BD239-4B9A-4CBA-8CF5-F7BFBEA885D5}" dt="2026-08-26T10:21:18.257" v="3565" actId="207"/>
        <pc:sldMkLst>
          <pc:docMk/>
          <pc:sldMk cId="0" sldId="266"/>
        </pc:sldMkLst>
        <pc:spChg chg="mod">
          <ac:chgData name="Bonita Searle-Barnes" userId="e782127f-826a-4a83-a372-afedaa2e0d4f" providerId="ADAL" clId="{FA3BD239-4B9A-4CBA-8CF5-F7BFBEA885D5}" dt="2026-08-25T13:59:33.607" v="1613" actId="207"/>
          <ac:spMkLst>
            <pc:docMk/>
            <pc:sldMk cId="0" sldId="266"/>
            <ac:spMk id="399" creationId="{00000000-0000-0000-0000-000000000000}"/>
          </ac:spMkLst>
        </pc:spChg>
        <pc:spChg chg="mod">
          <ac:chgData name="Bonita Searle-Barnes" userId="e782127f-826a-4a83-a372-afedaa2e0d4f" providerId="ADAL" clId="{FA3BD239-4B9A-4CBA-8CF5-F7BFBEA885D5}" dt="2026-08-26T10:21:18.257" v="3565" actId="207"/>
          <ac:spMkLst>
            <pc:docMk/>
            <pc:sldMk cId="0" sldId="266"/>
            <ac:spMk id="401" creationId="{00000000-0000-0000-0000-000000000000}"/>
          </ac:spMkLst>
        </pc:spChg>
      </pc:sldChg>
      <pc:sldChg chg="addSp delSp modSp mod">
        <pc:chgData name="Bonita Searle-Barnes" userId="e782127f-826a-4a83-a372-afedaa2e0d4f" providerId="ADAL" clId="{FA3BD239-4B9A-4CBA-8CF5-F7BFBEA885D5}" dt="2026-08-26T10:22:11.915" v="3572" actId="20577"/>
        <pc:sldMkLst>
          <pc:docMk/>
          <pc:sldMk cId="0" sldId="267"/>
        </pc:sldMkLst>
        <pc:spChg chg="mod">
          <ac:chgData name="Bonita Searle-Barnes" userId="e782127f-826a-4a83-a372-afedaa2e0d4f" providerId="ADAL" clId="{FA3BD239-4B9A-4CBA-8CF5-F7BFBEA885D5}" dt="2026-08-25T14:17:02.188" v="1769" actId="20577"/>
          <ac:spMkLst>
            <pc:docMk/>
            <pc:sldMk cId="0" sldId="267"/>
            <ac:spMk id="424" creationId="{00000000-0000-0000-0000-000000000000}"/>
          </ac:spMkLst>
        </pc:spChg>
        <pc:spChg chg="mod">
          <ac:chgData name="Bonita Searle-Barnes" userId="e782127f-826a-4a83-a372-afedaa2e0d4f" providerId="ADAL" clId="{FA3BD239-4B9A-4CBA-8CF5-F7BFBEA885D5}" dt="2026-08-25T14:19:15.742" v="1793" actId="1076"/>
          <ac:spMkLst>
            <pc:docMk/>
            <pc:sldMk cId="0" sldId="267"/>
            <ac:spMk id="426" creationId="{00000000-0000-0000-0000-000000000000}"/>
          </ac:spMkLst>
        </pc:spChg>
        <pc:spChg chg="mod">
          <ac:chgData name="Bonita Searle-Barnes" userId="e782127f-826a-4a83-a372-afedaa2e0d4f" providerId="ADAL" clId="{FA3BD239-4B9A-4CBA-8CF5-F7BFBEA885D5}" dt="2026-08-26T10:22:11.915" v="3572" actId="20577"/>
          <ac:spMkLst>
            <pc:docMk/>
            <pc:sldMk cId="0" sldId="267"/>
            <ac:spMk id="427" creationId="{00000000-0000-0000-0000-000000000000}"/>
          </ac:spMkLst>
        </pc:spChg>
      </pc:sldChg>
      <pc:sldChg chg="addSp delSp modSp mod">
        <pc:chgData name="Bonita Searle-Barnes" userId="e782127f-826a-4a83-a372-afedaa2e0d4f" providerId="ADAL" clId="{FA3BD239-4B9A-4CBA-8CF5-F7BFBEA885D5}" dt="2026-08-26T09:06:51.517" v="2840" actId="20577"/>
        <pc:sldMkLst>
          <pc:docMk/>
          <pc:sldMk cId="0" sldId="268"/>
        </pc:sldMkLst>
        <pc:spChg chg="mod">
          <ac:chgData name="Bonita Searle-Barnes" userId="e782127f-826a-4a83-a372-afedaa2e0d4f" providerId="ADAL" clId="{FA3BD239-4B9A-4CBA-8CF5-F7BFBEA885D5}" dt="2026-08-25T14:31:05.547" v="1878" actId="20577"/>
          <ac:spMkLst>
            <pc:docMk/>
            <pc:sldMk cId="0" sldId="268"/>
            <ac:spMk id="446" creationId="{00000000-0000-0000-0000-000000000000}"/>
          </ac:spMkLst>
        </pc:spChg>
        <pc:spChg chg="mod">
          <ac:chgData name="Bonita Searle-Barnes" userId="e782127f-826a-4a83-a372-afedaa2e0d4f" providerId="ADAL" clId="{FA3BD239-4B9A-4CBA-8CF5-F7BFBEA885D5}" dt="2026-08-25T14:34:05.652" v="1903" actId="14100"/>
          <ac:spMkLst>
            <pc:docMk/>
            <pc:sldMk cId="0" sldId="268"/>
            <ac:spMk id="448" creationId="{00000000-0000-0000-0000-000000000000}"/>
          </ac:spMkLst>
        </pc:spChg>
        <pc:spChg chg="mod">
          <ac:chgData name="Bonita Searle-Barnes" userId="e782127f-826a-4a83-a372-afedaa2e0d4f" providerId="ADAL" clId="{FA3BD239-4B9A-4CBA-8CF5-F7BFBEA885D5}" dt="2026-08-26T09:06:51.517" v="2840" actId="20577"/>
          <ac:spMkLst>
            <pc:docMk/>
            <pc:sldMk cId="0" sldId="268"/>
            <ac:spMk id="449" creationId="{00000000-0000-0000-0000-000000000000}"/>
          </ac:spMkLst>
        </pc:spChg>
        <pc:grpChg chg="add del mod">
          <ac:chgData name="Bonita Searle-Barnes" userId="e782127f-826a-4a83-a372-afedaa2e0d4f" providerId="ADAL" clId="{FA3BD239-4B9A-4CBA-8CF5-F7BFBEA885D5}" dt="2026-08-25T14:33:57.820" v="1902" actId="14100"/>
          <ac:grpSpMkLst>
            <pc:docMk/>
            <pc:sldMk cId="0" sldId="268"/>
            <ac:grpSpMk id="447" creationId="{00000000-0000-0000-0000-000000000000}"/>
          </ac:grpSpMkLst>
        </pc:grpChg>
      </pc:sldChg>
      <pc:sldChg chg="addSp delSp modSp mod">
        <pc:chgData name="Bonita Searle-Barnes" userId="e782127f-826a-4a83-a372-afedaa2e0d4f" providerId="ADAL" clId="{FA3BD239-4B9A-4CBA-8CF5-F7BFBEA885D5}" dt="2026-08-26T10:22:51.225" v="3573"/>
        <pc:sldMkLst>
          <pc:docMk/>
          <pc:sldMk cId="0" sldId="269"/>
        </pc:sldMkLst>
        <pc:spChg chg="add mod">
          <ac:chgData name="Bonita Searle-Barnes" userId="e782127f-826a-4a83-a372-afedaa2e0d4f" providerId="ADAL" clId="{FA3BD239-4B9A-4CBA-8CF5-F7BFBEA885D5}" dt="2026-08-25T14:39:59.427" v="1988" actId="20577"/>
          <ac:spMkLst>
            <pc:docMk/>
            <pc:sldMk cId="0" sldId="269"/>
            <ac:spMk id="3" creationId="{B51EA53B-950D-F7D6-CD09-AFD4A23538D1}"/>
          </ac:spMkLst>
        </pc:spChg>
        <pc:spChg chg="mod">
          <ac:chgData name="Bonita Searle-Barnes" userId="e782127f-826a-4a83-a372-afedaa2e0d4f" providerId="ADAL" clId="{FA3BD239-4B9A-4CBA-8CF5-F7BFBEA885D5}" dt="2026-08-26T10:22:51.225" v="3573"/>
          <ac:spMkLst>
            <pc:docMk/>
            <pc:sldMk cId="0" sldId="269"/>
            <ac:spMk id="468" creationId="{00000000-0000-0000-0000-000000000000}"/>
          </ac:spMkLst>
        </pc:spChg>
        <pc:grpChg chg="mod">
          <ac:chgData name="Bonita Searle-Barnes" userId="e782127f-826a-4a83-a372-afedaa2e0d4f" providerId="ADAL" clId="{FA3BD239-4B9A-4CBA-8CF5-F7BFBEA885D5}" dt="2026-08-25T14:39:38.758" v="1983" actId="14100"/>
          <ac:grpSpMkLst>
            <pc:docMk/>
            <pc:sldMk cId="0" sldId="269"/>
            <ac:grpSpMk id="466" creationId="{00000000-0000-0000-0000-000000000000}"/>
          </ac:grpSpMkLst>
        </pc:grpChg>
      </pc:sldChg>
      <pc:sldChg chg="delSp modSp mod">
        <pc:chgData name="Bonita Searle-Barnes" userId="e782127f-826a-4a83-a372-afedaa2e0d4f" providerId="ADAL" clId="{FA3BD239-4B9A-4CBA-8CF5-F7BFBEA885D5}" dt="2026-08-26T09:08:07.618" v="2856" actId="14100"/>
        <pc:sldMkLst>
          <pc:docMk/>
          <pc:sldMk cId="0" sldId="270"/>
        </pc:sldMkLst>
        <pc:spChg chg="mod">
          <ac:chgData name="Bonita Searle-Barnes" userId="e782127f-826a-4a83-a372-afedaa2e0d4f" providerId="ADAL" clId="{FA3BD239-4B9A-4CBA-8CF5-F7BFBEA885D5}" dt="2026-08-26T09:07:57.582" v="2855" actId="20577"/>
          <ac:spMkLst>
            <pc:docMk/>
            <pc:sldMk cId="0" sldId="270"/>
            <ac:spMk id="499" creationId="{00000000-0000-0000-0000-000000000000}"/>
          </ac:spMkLst>
        </pc:spChg>
        <pc:grpChg chg="mod">
          <ac:chgData name="Bonita Searle-Barnes" userId="e782127f-826a-4a83-a372-afedaa2e0d4f" providerId="ADAL" clId="{FA3BD239-4B9A-4CBA-8CF5-F7BFBEA885D5}" dt="2026-08-26T09:08:07.618" v="2856" actId="14100"/>
          <ac:grpSpMkLst>
            <pc:docMk/>
            <pc:sldMk cId="0" sldId="270"/>
            <ac:grpSpMk id="497" creationId="{00000000-0000-0000-0000-000000000000}"/>
          </ac:grpSpMkLst>
        </pc:grpChg>
      </pc:sldChg>
      <pc:sldChg chg="addSp delSp modSp mod">
        <pc:chgData name="Bonita Searle-Barnes" userId="e782127f-826a-4a83-a372-afedaa2e0d4f" providerId="ADAL" clId="{FA3BD239-4B9A-4CBA-8CF5-F7BFBEA885D5}" dt="2026-08-25T15:04:43.724" v="2258" actId="20577"/>
        <pc:sldMkLst>
          <pc:docMk/>
          <pc:sldMk cId="0" sldId="271"/>
        </pc:sldMkLst>
        <pc:spChg chg="add del mod topLvl">
          <ac:chgData name="Bonita Searle-Barnes" userId="e782127f-826a-4a83-a372-afedaa2e0d4f" providerId="ADAL" clId="{FA3BD239-4B9A-4CBA-8CF5-F7BFBEA885D5}" dt="2026-08-25T15:04:10.122" v="2250" actId="478"/>
          <ac:spMkLst>
            <pc:docMk/>
            <pc:sldMk cId="0" sldId="271"/>
            <ac:spMk id="530" creationId="{00000000-0000-0000-0000-000000000000}"/>
          </ac:spMkLst>
        </pc:spChg>
        <pc:spChg chg="add del mod topLvl">
          <ac:chgData name="Bonita Searle-Barnes" userId="e782127f-826a-4a83-a372-afedaa2e0d4f" providerId="ADAL" clId="{FA3BD239-4B9A-4CBA-8CF5-F7BFBEA885D5}" dt="2026-08-25T15:04:43.724" v="2258" actId="20577"/>
          <ac:spMkLst>
            <pc:docMk/>
            <pc:sldMk cId="0" sldId="271"/>
            <ac:spMk id="531" creationId="{00000000-0000-0000-0000-000000000000}"/>
          </ac:spMkLst>
        </pc:spChg>
        <pc:grpChg chg="add del mod">
          <ac:chgData name="Bonita Searle-Barnes" userId="e782127f-826a-4a83-a372-afedaa2e0d4f" providerId="ADAL" clId="{FA3BD239-4B9A-4CBA-8CF5-F7BFBEA885D5}" dt="2026-08-25T15:04:39.870" v="2257" actId="14100"/>
          <ac:grpSpMkLst>
            <pc:docMk/>
            <pc:sldMk cId="0" sldId="271"/>
            <ac:grpSpMk id="529" creationId="{00000000-0000-0000-0000-000000000000}"/>
          </ac:grpSpMkLst>
        </pc:grpChg>
      </pc:sldChg>
      <pc:sldChg chg="delSp modSp mod">
        <pc:chgData name="Bonita Searle-Barnes" userId="e782127f-826a-4a83-a372-afedaa2e0d4f" providerId="ADAL" clId="{FA3BD239-4B9A-4CBA-8CF5-F7BFBEA885D5}" dt="2026-08-26T09:12:58.128" v="2911" actId="20577"/>
        <pc:sldMkLst>
          <pc:docMk/>
          <pc:sldMk cId="0" sldId="272"/>
        </pc:sldMkLst>
        <pc:spChg chg="mod">
          <ac:chgData name="Bonita Searle-Barnes" userId="e782127f-826a-4a83-a372-afedaa2e0d4f" providerId="ADAL" clId="{FA3BD239-4B9A-4CBA-8CF5-F7BFBEA885D5}" dt="2026-08-26T09:12:58.128" v="2911" actId="20577"/>
          <ac:spMkLst>
            <pc:docMk/>
            <pc:sldMk cId="0" sldId="272"/>
            <ac:spMk id="562" creationId="{00000000-0000-0000-0000-000000000000}"/>
          </ac:spMkLst>
        </pc:spChg>
        <pc:grpChg chg="mod">
          <ac:chgData name="Bonita Searle-Barnes" userId="e782127f-826a-4a83-a372-afedaa2e0d4f" providerId="ADAL" clId="{FA3BD239-4B9A-4CBA-8CF5-F7BFBEA885D5}" dt="2026-08-25T15:46:31.241" v="2531" actId="14100"/>
          <ac:grpSpMkLst>
            <pc:docMk/>
            <pc:sldMk cId="0" sldId="272"/>
            <ac:grpSpMk id="560" creationId="{00000000-0000-0000-0000-000000000000}"/>
          </ac:grpSpMkLst>
        </pc:grpChg>
      </pc:sldChg>
      <pc:sldChg chg="delSp modSp mod">
        <pc:chgData name="Bonita Searle-Barnes" userId="e782127f-826a-4a83-a372-afedaa2e0d4f" providerId="ADAL" clId="{FA3BD239-4B9A-4CBA-8CF5-F7BFBEA885D5}" dt="2026-08-26T09:17:05.889" v="2953" actId="14100"/>
        <pc:sldMkLst>
          <pc:docMk/>
          <pc:sldMk cId="0" sldId="273"/>
        </pc:sldMkLst>
        <pc:spChg chg="mod">
          <ac:chgData name="Bonita Searle-Barnes" userId="e782127f-826a-4a83-a372-afedaa2e0d4f" providerId="ADAL" clId="{FA3BD239-4B9A-4CBA-8CF5-F7BFBEA885D5}" dt="2026-08-26T09:16:53.303" v="2952"/>
          <ac:spMkLst>
            <pc:docMk/>
            <pc:sldMk cId="0" sldId="273"/>
            <ac:spMk id="597" creationId="{00000000-0000-0000-0000-000000000000}"/>
          </ac:spMkLst>
        </pc:spChg>
        <pc:grpChg chg="mod">
          <ac:chgData name="Bonita Searle-Barnes" userId="e782127f-826a-4a83-a372-afedaa2e0d4f" providerId="ADAL" clId="{FA3BD239-4B9A-4CBA-8CF5-F7BFBEA885D5}" dt="2026-08-26T09:17:05.889" v="2953" actId="14100"/>
          <ac:grpSpMkLst>
            <pc:docMk/>
            <pc:sldMk cId="0" sldId="273"/>
            <ac:grpSpMk id="595" creationId="{00000000-0000-0000-0000-000000000000}"/>
          </ac:grpSpMkLst>
        </pc:grpChg>
      </pc:sldChg>
      <pc:sldChg chg="delSp modSp mod">
        <pc:chgData name="Bonita Searle-Barnes" userId="e782127f-826a-4a83-a372-afedaa2e0d4f" providerId="ADAL" clId="{FA3BD239-4B9A-4CBA-8CF5-F7BFBEA885D5}" dt="2026-08-26T09:26:05.539" v="3093" actId="14100"/>
        <pc:sldMkLst>
          <pc:docMk/>
          <pc:sldMk cId="0" sldId="274"/>
        </pc:sldMkLst>
        <pc:spChg chg="mod">
          <ac:chgData name="Bonita Searle-Barnes" userId="e782127f-826a-4a83-a372-afedaa2e0d4f" providerId="ADAL" clId="{FA3BD239-4B9A-4CBA-8CF5-F7BFBEA885D5}" dt="2026-08-26T09:24:31.391" v="3064" actId="20577"/>
          <ac:spMkLst>
            <pc:docMk/>
            <pc:sldMk cId="0" sldId="274"/>
            <ac:spMk id="622" creationId="{00000000-0000-0000-0000-000000000000}"/>
          </ac:spMkLst>
        </pc:spChg>
        <pc:spChg chg="mod">
          <ac:chgData name="Bonita Searle-Barnes" userId="e782127f-826a-4a83-a372-afedaa2e0d4f" providerId="ADAL" clId="{FA3BD239-4B9A-4CBA-8CF5-F7BFBEA885D5}" dt="2026-08-26T09:25:57.725" v="3092" actId="20577"/>
          <ac:spMkLst>
            <pc:docMk/>
            <pc:sldMk cId="0" sldId="274"/>
            <ac:spMk id="626" creationId="{00000000-0000-0000-0000-000000000000}"/>
          </ac:spMkLst>
        </pc:spChg>
        <pc:grpChg chg="mod">
          <ac:chgData name="Bonita Searle-Barnes" userId="e782127f-826a-4a83-a372-afedaa2e0d4f" providerId="ADAL" clId="{FA3BD239-4B9A-4CBA-8CF5-F7BFBEA885D5}" dt="2026-08-26T09:26:05.539" v="3093" actId="14100"/>
          <ac:grpSpMkLst>
            <pc:docMk/>
            <pc:sldMk cId="0" sldId="274"/>
            <ac:grpSpMk id="624" creationId="{00000000-0000-0000-0000-000000000000}"/>
          </ac:grpSpMkLst>
        </pc:grpChg>
      </pc:sldChg>
      <pc:sldChg chg="delSp modSp mod">
        <pc:chgData name="Bonita Searle-Barnes" userId="e782127f-826a-4a83-a372-afedaa2e0d4f" providerId="ADAL" clId="{FA3BD239-4B9A-4CBA-8CF5-F7BFBEA885D5}" dt="2026-08-26T09:32:43.261" v="3177" actId="14100"/>
        <pc:sldMkLst>
          <pc:docMk/>
          <pc:sldMk cId="0" sldId="275"/>
        </pc:sldMkLst>
        <pc:spChg chg="mod">
          <ac:chgData name="Bonita Searle-Barnes" userId="e782127f-826a-4a83-a372-afedaa2e0d4f" providerId="ADAL" clId="{FA3BD239-4B9A-4CBA-8CF5-F7BFBEA885D5}" dt="2026-08-26T09:32:26.741" v="3176" actId="12"/>
          <ac:spMkLst>
            <pc:docMk/>
            <pc:sldMk cId="0" sldId="275"/>
            <ac:spMk id="652" creationId="{00000000-0000-0000-0000-000000000000}"/>
          </ac:spMkLst>
        </pc:spChg>
        <pc:grpChg chg="mod">
          <ac:chgData name="Bonita Searle-Barnes" userId="e782127f-826a-4a83-a372-afedaa2e0d4f" providerId="ADAL" clId="{FA3BD239-4B9A-4CBA-8CF5-F7BFBEA885D5}" dt="2026-08-26T09:32:43.261" v="3177" actId="14100"/>
          <ac:grpSpMkLst>
            <pc:docMk/>
            <pc:sldMk cId="0" sldId="275"/>
            <ac:grpSpMk id="650" creationId="{00000000-0000-0000-0000-000000000000}"/>
          </ac:grpSpMkLst>
        </pc:grpChg>
      </pc:sldChg>
      <pc:sldChg chg="delSp modSp mod">
        <pc:chgData name="Bonita Searle-Barnes" userId="e782127f-826a-4a83-a372-afedaa2e0d4f" providerId="ADAL" clId="{FA3BD239-4B9A-4CBA-8CF5-F7BFBEA885D5}" dt="2026-08-26T09:44:15.979" v="3305" actId="20577"/>
        <pc:sldMkLst>
          <pc:docMk/>
          <pc:sldMk cId="0" sldId="276"/>
        </pc:sldMkLst>
        <pc:spChg chg="mod">
          <ac:chgData name="Bonita Searle-Barnes" userId="e782127f-826a-4a83-a372-afedaa2e0d4f" providerId="ADAL" clId="{FA3BD239-4B9A-4CBA-8CF5-F7BFBEA885D5}" dt="2026-08-26T09:44:15.979" v="3305" actId="20577"/>
          <ac:spMkLst>
            <pc:docMk/>
            <pc:sldMk cId="0" sldId="276"/>
            <ac:spMk id="689" creationId="{00000000-0000-0000-0000-000000000000}"/>
          </ac:spMkLst>
        </pc:spChg>
        <pc:grpChg chg="mod">
          <ac:chgData name="Bonita Searle-Barnes" userId="e782127f-826a-4a83-a372-afedaa2e0d4f" providerId="ADAL" clId="{FA3BD239-4B9A-4CBA-8CF5-F7BFBEA885D5}" dt="2026-08-26T09:43:52.380" v="3298" actId="14100"/>
          <ac:grpSpMkLst>
            <pc:docMk/>
            <pc:sldMk cId="0" sldId="276"/>
            <ac:grpSpMk id="687" creationId="{00000000-0000-0000-0000-000000000000}"/>
          </ac:grpSpMkLst>
        </pc:grpChg>
      </pc:sldChg>
      <pc:sldChg chg="delSp modSp mod">
        <pc:chgData name="Bonita Searle-Barnes" userId="e782127f-826a-4a83-a372-afedaa2e0d4f" providerId="ADAL" clId="{FA3BD239-4B9A-4CBA-8CF5-F7BFBEA885D5}" dt="2026-08-26T09:50:10.085" v="3398"/>
        <pc:sldMkLst>
          <pc:docMk/>
          <pc:sldMk cId="0" sldId="277"/>
        </pc:sldMkLst>
        <pc:spChg chg="mod">
          <ac:chgData name="Bonita Searle-Barnes" userId="e782127f-826a-4a83-a372-afedaa2e0d4f" providerId="ADAL" clId="{FA3BD239-4B9A-4CBA-8CF5-F7BFBEA885D5}" dt="2026-08-26T09:47:31.515" v="3359" actId="1036"/>
          <ac:spMkLst>
            <pc:docMk/>
            <pc:sldMk cId="0" sldId="277"/>
            <ac:spMk id="707" creationId="{00000000-0000-0000-0000-000000000000}"/>
          </ac:spMkLst>
        </pc:spChg>
        <pc:spChg chg="mod">
          <ac:chgData name="Bonita Searle-Barnes" userId="e782127f-826a-4a83-a372-afedaa2e0d4f" providerId="ADAL" clId="{FA3BD239-4B9A-4CBA-8CF5-F7BFBEA885D5}" dt="2026-08-26T09:49:04.368" v="3384" actId="1037"/>
          <ac:spMkLst>
            <pc:docMk/>
            <pc:sldMk cId="0" sldId="277"/>
            <ac:spMk id="710" creationId="{00000000-0000-0000-0000-000000000000}"/>
          </ac:spMkLst>
        </pc:spChg>
        <pc:spChg chg="mod">
          <ac:chgData name="Bonita Searle-Barnes" userId="e782127f-826a-4a83-a372-afedaa2e0d4f" providerId="ADAL" clId="{FA3BD239-4B9A-4CBA-8CF5-F7BFBEA885D5}" dt="2026-08-26T09:50:10.085" v="3398"/>
          <ac:spMkLst>
            <pc:docMk/>
            <pc:sldMk cId="0" sldId="277"/>
            <ac:spMk id="719" creationId="{00000000-0000-0000-0000-000000000000}"/>
          </ac:spMkLst>
        </pc:spChg>
        <pc:grpChg chg="mod">
          <ac:chgData name="Bonita Searle-Barnes" userId="e782127f-826a-4a83-a372-afedaa2e0d4f" providerId="ADAL" clId="{FA3BD239-4B9A-4CBA-8CF5-F7BFBEA885D5}" dt="2026-08-26T09:49:18.248" v="3387" actId="14100"/>
          <ac:grpSpMkLst>
            <pc:docMk/>
            <pc:sldMk cId="0" sldId="277"/>
            <ac:grpSpMk id="708" creationId="{00000000-0000-0000-0000-000000000000}"/>
          </ac:grpSpMkLst>
        </pc:grpChg>
        <pc:grpChg chg="mod">
          <ac:chgData name="Bonita Searle-Barnes" userId="e782127f-826a-4a83-a372-afedaa2e0d4f" providerId="ADAL" clId="{FA3BD239-4B9A-4CBA-8CF5-F7BFBEA885D5}" dt="2026-08-26T09:49:46.109" v="3391" actId="1076"/>
          <ac:grpSpMkLst>
            <pc:docMk/>
            <pc:sldMk cId="0" sldId="277"/>
            <ac:grpSpMk id="717" creationId="{00000000-0000-0000-0000-000000000000}"/>
          </ac:grpSpMkLst>
        </pc:grpChg>
      </pc:sldChg>
      <pc:sldChg chg="modSp mod">
        <pc:chgData name="Bonita Searle-Barnes" userId="e782127f-826a-4a83-a372-afedaa2e0d4f" providerId="ADAL" clId="{FA3BD239-4B9A-4CBA-8CF5-F7BFBEA885D5}" dt="2026-08-26T10:10:49.072" v="3491" actId="20577"/>
        <pc:sldMkLst>
          <pc:docMk/>
          <pc:sldMk cId="0" sldId="278"/>
        </pc:sldMkLst>
        <pc:spChg chg="mod">
          <ac:chgData name="Bonita Searle-Barnes" userId="e782127f-826a-4a83-a372-afedaa2e0d4f" providerId="ADAL" clId="{FA3BD239-4B9A-4CBA-8CF5-F7BFBEA885D5}" dt="2026-08-26T10:10:49.072" v="3491" actId="20577"/>
          <ac:spMkLst>
            <pc:docMk/>
            <pc:sldMk cId="0" sldId="278"/>
            <ac:spMk id="741" creationId="{00000000-0000-0000-0000-000000000000}"/>
          </ac:spMkLst>
        </pc:spChg>
        <pc:spChg chg="mod">
          <ac:chgData name="Bonita Searle-Barnes" userId="e782127f-826a-4a83-a372-afedaa2e0d4f" providerId="ADAL" clId="{FA3BD239-4B9A-4CBA-8CF5-F7BFBEA885D5}" dt="2026-08-26T10:08:53.693" v="3473" actId="255"/>
          <ac:spMkLst>
            <pc:docMk/>
            <pc:sldMk cId="0" sldId="278"/>
            <ac:spMk id="744" creationId="{00000000-0000-0000-0000-000000000000}"/>
          </ac:spMkLst>
        </pc:spChg>
        <pc:spChg chg="mod">
          <ac:chgData name="Bonita Searle-Barnes" userId="e782127f-826a-4a83-a372-afedaa2e0d4f" providerId="ADAL" clId="{FA3BD239-4B9A-4CBA-8CF5-F7BFBEA885D5}" dt="2026-08-26T10:09:06.399" v="3474" actId="255"/>
          <ac:spMkLst>
            <pc:docMk/>
            <pc:sldMk cId="0" sldId="278"/>
            <ac:spMk id="747" creationId="{00000000-0000-0000-0000-000000000000}"/>
          </ac:spMkLst>
        </pc:spChg>
        <pc:spChg chg="mod">
          <ac:chgData name="Bonita Searle-Barnes" userId="e782127f-826a-4a83-a372-afedaa2e0d4f" providerId="ADAL" clId="{FA3BD239-4B9A-4CBA-8CF5-F7BFBEA885D5}" dt="2026-08-26T10:09:19.093" v="3479" actId="20577"/>
          <ac:spMkLst>
            <pc:docMk/>
            <pc:sldMk cId="0" sldId="278"/>
            <ac:spMk id="750" creationId="{00000000-0000-0000-0000-000000000000}"/>
          </ac:spMkLst>
        </pc:spChg>
      </pc:sldChg>
      <pc:sldChg chg="modSp mod">
        <pc:chgData name="Bonita Searle-Barnes" userId="e782127f-826a-4a83-a372-afedaa2e0d4f" providerId="ADAL" clId="{FA3BD239-4B9A-4CBA-8CF5-F7BFBEA885D5}" dt="2026-08-26T10:10:46.309" v="3490" actId="20577"/>
        <pc:sldMkLst>
          <pc:docMk/>
          <pc:sldMk cId="0" sldId="279"/>
        </pc:sldMkLst>
        <pc:spChg chg="mod">
          <ac:chgData name="Bonita Searle-Barnes" userId="e782127f-826a-4a83-a372-afedaa2e0d4f" providerId="ADAL" clId="{FA3BD239-4B9A-4CBA-8CF5-F7BFBEA885D5}" dt="2026-08-26T10:09:31.134" v="3481" actId="20577"/>
          <ac:spMkLst>
            <pc:docMk/>
            <pc:sldMk cId="0" sldId="279"/>
            <ac:spMk id="763" creationId="{00000000-0000-0000-0000-000000000000}"/>
          </ac:spMkLst>
        </pc:spChg>
        <pc:spChg chg="mod">
          <ac:chgData name="Bonita Searle-Barnes" userId="e782127f-826a-4a83-a372-afedaa2e0d4f" providerId="ADAL" clId="{FA3BD239-4B9A-4CBA-8CF5-F7BFBEA885D5}" dt="2026-08-26T10:10:46.309" v="3490" actId="20577"/>
          <ac:spMkLst>
            <pc:docMk/>
            <pc:sldMk cId="0" sldId="279"/>
            <ac:spMk id="766" creationId="{00000000-0000-0000-0000-000000000000}"/>
          </ac:spMkLst>
        </pc:spChg>
        <pc:spChg chg="mod">
          <ac:chgData name="Bonita Searle-Barnes" userId="e782127f-826a-4a83-a372-afedaa2e0d4f" providerId="ADAL" clId="{FA3BD239-4B9A-4CBA-8CF5-F7BFBEA885D5}" dt="2026-08-26T10:09:47.407" v="3483" actId="255"/>
          <ac:spMkLst>
            <pc:docMk/>
            <pc:sldMk cId="0" sldId="279"/>
            <ac:spMk id="769" creationId="{00000000-0000-0000-0000-000000000000}"/>
          </ac:spMkLst>
        </pc:spChg>
        <pc:spChg chg="mod">
          <ac:chgData name="Bonita Searle-Barnes" userId="e782127f-826a-4a83-a372-afedaa2e0d4f" providerId="ADAL" clId="{FA3BD239-4B9A-4CBA-8CF5-F7BFBEA885D5}" dt="2026-08-26T10:09:55.087" v="3484" actId="255"/>
          <ac:spMkLst>
            <pc:docMk/>
            <pc:sldMk cId="0" sldId="279"/>
            <ac:spMk id="772" creationId="{00000000-0000-0000-0000-000000000000}"/>
          </ac:spMkLst>
        </pc:spChg>
        <pc:spChg chg="mod">
          <ac:chgData name="Bonita Searle-Barnes" userId="e782127f-826a-4a83-a372-afedaa2e0d4f" providerId="ADAL" clId="{FA3BD239-4B9A-4CBA-8CF5-F7BFBEA885D5}" dt="2026-08-26T10:10:01.135" v="3485" actId="255"/>
          <ac:spMkLst>
            <pc:docMk/>
            <pc:sldMk cId="0" sldId="279"/>
            <ac:spMk id="775" creationId="{00000000-0000-0000-0000-000000000000}"/>
          </ac:spMkLst>
        </pc:spChg>
      </pc:sldChg>
      <pc:sldChg chg="modSp mod">
        <pc:chgData name="Bonita Searle-Barnes" userId="e782127f-826a-4a83-a372-afedaa2e0d4f" providerId="ADAL" clId="{FA3BD239-4B9A-4CBA-8CF5-F7BFBEA885D5}" dt="2026-08-26T10:11:40.007" v="3498"/>
        <pc:sldMkLst>
          <pc:docMk/>
          <pc:sldMk cId="0" sldId="280"/>
        </pc:sldMkLst>
        <pc:spChg chg="mod">
          <ac:chgData name="Bonita Searle-Barnes" userId="e782127f-826a-4a83-a372-afedaa2e0d4f" providerId="ADAL" clId="{FA3BD239-4B9A-4CBA-8CF5-F7BFBEA885D5}" dt="2026-08-26T10:11:40.007" v="3498"/>
          <ac:spMkLst>
            <pc:docMk/>
            <pc:sldMk cId="0" sldId="280"/>
            <ac:spMk id="791" creationId="{00000000-0000-0000-0000-000000000000}"/>
          </ac:spMkLst>
        </pc:spChg>
        <pc:spChg chg="mod">
          <ac:chgData name="Bonita Searle-Barnes" userId="e782127f-826a-4a83-a372-afedaa2e0d4f" providerId="ADAL" clId="{FA3BD239-4B9A-4CBA-8CF5-F7BFBEA885D5}" dt="2026-08-26T10:10:57.384" v="3492" actId="255"/>
          <ac:spMkLst>
            <pc:docMk/>
            <pc:sldMk cId="0" sldId="280"/>
            <ac:spMk id="794" creationId="{00000000-0000-0000-0000-000000000000}"/>
          </ac:spMkLst>
        </pc:spChg>
        <pc:spChg chg="mod">
          <ac:chgData name="Bonita Searle-Barnes" userId="e782127f-826a-4a83-a372-afedaa2e0d4f" providerId="ADAL" clId="{FA3BD239-4B9A-4CBA-8CF5-F7BFBEA885D5}" dt="2026-08-26T10:11:07.827" v="3493" actId="255"/>
          <ac:spMkLst>
            <pc:docMk/>
            <pc:sldMk cId="0" sldId="280"/>
            <ac:spMk id="797" creationId="{00000000-0000-0000-0000-000000000000}"/>
          </ac:spMkLst>
        </pc:spChg>
        <pc:spChg chg="mod">
          <ac:chgData name="Bonita Searle-Barnes" userId="e782127f-826a-4a83-a372-afedaa2e0d4f" providerId="ADAL" clId="{FA3BD239-4B9A-4CBA-8CF5-F7BFBEA885D5}" dt="2026-08-26T10:11:13.746" v="3494" actId="255"/>
          <ac:spMkLst>
            <pc:docMk/>
            <pc:sldMk cId="0" sldId="280"/>
            <ac:spMk id="800" creationId="{00000000-0000-0000-0000-000000000000}"/>
          </ac:spMkLst>
        </pc:spChg>
        <pc:spChg chg="mod">
          <ac:chgData name="Bonita Searle-Barnes" userId="e782127f-826a-4a83-a372-afedaa2e0d4f" providerId="ADAL" clId="{FA3BD239-4B9A-4CBA-8CF5-F7BFBEA885D5}" dt="2026-08-26T10:11:21.113" v="3495" actId="255"/>
          <ac:spMkLst>
            <pc:docMk/>
            <pc:sldMk cId="0" sldId="280"/>
            <ac:spMk id="803" creationId="{00000000-0000-0000-0000-000000000000}"/>
          </ac:spMkLst>
        </pc:spChg>
        <pc:spChg chg="mod">
          <ac:chgData name="Bonita Searle-Barnes" userId="e782127f-826a-4a83-a372-afedaa2e0d4f" providerId="ADAL" clId="{FA3BD239-4B9A-4CBA-8CF5-F7BFBEA885D5}" dt="2026-08-26T10:11:28.209" v="3496" actId="255"/>
          <ac:spMkLst>
            <pc:docMk/>
            <pc:sldMk cId="0" sldId="280"/>
            <ac:spMk id="806" creationId="{00000000-0000-0000-0000-000000000000}"/>
          </ac:spMkLst>
        </pc:spChg>
        <pc:spChg chg="mod">
          <ac:chgData name="Bonita Searle-Barnes" userId="e782127f-826a-4a83-a372-afedaa2e0d4f" providerId="ADAL" clId="{FA3BD239-4B9A-4CBA-8CF5-F7BFBEA885D5}" dt="2026-08-26T10:11:33.962" v="3497" actId="255"/>
          <ac:spMkLst>
            <pc:docMk/>
            <pc:sldMk cId="0" sldId="280"/>
            <ac:spMk id="809" creationId="{00000000-0000-0000-0000-000000000000}"/>
          </ac:spMkLst>
        </pc:spChg>
      </pc:sldChg>
      <pc:sldChg chg="modSp mod">
        <pc:chgData name="Bonita Searle-Barnes" userId="e782127f-826a-4a83-a372-afedaa2e0d4f" providerId="ADAL" clId="{FA3BD239-4B9A-4CBA-8CF5-F7BFBEA885D5}" dt="2026-08-26T10:13:07.294" v="3511" actId="20577"/>
        <pc:sldMkLst>
          <pc:docMk/>
          <pc:sldMk cId="0" sldId="281"/>
        </pc:sldMkLst>
        <pc:spChg chg="mod">
          <ac:chgData name="Bonita Searle-Barnes" userId="e782127f-826a-4a83-a372-afedaa2e0d4f" providerId="ADAL" clId="{FA3BD239-4B9A-4CBA-8CF5-F7BFBEA885D5}" dt="2026-08-26T10:12:04.800" v="3501"/>
          <ac:spMkLst>
            <pc:docMk/>
            <pc:sldMk cId="0" sldId="281"/>
            <ac:spMk id="825" creationId="{00000000-0000-0000-0000-000000000000}"/>
          </ac:spMkLst>
        </pc:spChg>
        <pc:spChg chg="mod">
          <ac:chgData name="Bonita Searle-Barnes" userId="e782127f-826a-4a83-a372-afedaa2e0d4f" providerId="ADAL" clId="{FA3BD239-4B9A-4CBA-8CF5-F7BFBEA885D5}" dt="2026-08-26T10:13:00.921" v="3507" actId="20577"/>
          <ac:spMkLst>
            <pc:docMk/>
            <pc:sldMk cId="0" sldId="281"/>
            <ac:spMk id="828" creationId="{00000000-0000-0000-0000-000000000000}"/>
          </ac:spMkLst>
        </pc:spChg>
        <pc:spChg chg="mod">
          <ac:chgData name="Bonita Searle-Barnes" userId="e782127f-826a-4a83-a372-afedaa2e0d4f" providerId="ADAL" clId="{FA3BD239-4B9A-4CBA-8CF5-F7BFBEA885D5}" dt="2026-08-26T10:13:02.751" v="3508" actId="20577"/>
          <ac:spMkLst>
            <pc:docMk/>
            <pc:sldMk cId="0" sldId="281"/>
            <ac:spMk id="831" creationId="{00000000-0000-0000-0000-000000000000}"/>
          </ac:spMkLst>
        </pc:spChg>
        <pc:spChg chg="mod">
          <ac:chgData name="Bonita Searle-Barnes" userId="e782127f-826a-4a83-a372-afedaa2e0d4f" providerId="ADAL" clId="{FA3BD239-4B9A-4CBA-8CF5-F7BFBEA885D5}" dt="2026-08-26T10:13:04.073" v="3509" actId="20577"/>
          <ac:spMkLst>
            <pc:docMk/>
            <pc:sldMk cId="0" sldId="281"/>
            <ac:spMk id="834" creationId="{00000000-0000-0000-0000-000000000000}"/>
          </ac:spMkLst>
        </pc:spChg>
        <pc:spChg chg="mod">
          <ac:chgData name="Bonita Searle-Barnes" userId="e782127f-826a-4a83-a372-afedaa2e0d4f" providerId="ADAL" clId="{FA3BD239-4B9A-4CBA-8CF5-F7BFBEA885D5}" dt="2026-08-26T10:13:05.333" v="3510" actId="20577"/>
          <ac:spMkLst>
            <pc:docMk/>
            <pc:sldMk cId="0" sldId="281"/>
            <ac:spMk id="837" creationId="{00000000-0000-0000-0000-000000000000}"/>
          </ac:spMkLst>
        </pc:spChg>
        <pc:spChg chg="mod">
          <ac:chgData name="Bonita Searle-Barnes" userId="e782127f-826a-4a83-a372-afedaa2e0d4f" providerId="ADAL" clId="{FA3BD239-4B9A-4CBA-8CF5-F7BFBEA885D5}" dt="2026-08-26T10:13:07.294" v="3511" actId="20577"/>
          <ac:spMkLst>
            <pc:docMk/>
            <pc:sldMk cId="0" sldId="281"/>
            <ac:spMk id="840" creationId="{00000000-0000-0000-0000-000000000000}"/>
          </ac:spMkLst>
        </pc:spChg>
      </pc:sldChg>
      <pc:sldChg chg="modSp mod">
        <pc:chgData name="Bonita Searle-Barnes" userId="e782127f-826a-4a83-a372-afedaa2e0d4f" providerId="ADAL" clId="{FA3BD239-4B9A-4CBA-8CF5-F7BFBEA885D5}" dt="2026-08-26T10:14:20.410" v="3524" actId="6549"/>
        <pc:sldMkLst>
          <pc:docMk/>
          <pc:sldMk cId="0" sldId="282"/>
        </pc:sldMkLst>
        <pc:spChg chg="mod">
          <ac:chgData name="Bonita Searle-Barnes" userId="e782127f-826a-4a83-a372-afedaa2e0d4f" providerId="ADAL" clId="{FA3BD239-4B9A-4CBA-8CF5-F7BFBEA885D5}" dt="2026-08-26T10:14:20.410" v="3524" actId="6549"/>
          <ac:spMkLst>
            <pc:docMk/>
            <pc:sldMk cId="0" sldId="282"/>
            <ac:spMk id="853" creationId="{00000000-0000-0000-0000-000000000000}"/>
          </ac:spMkLst>
        </pc:spChg>
        <pc:spChg chg="mod">
          <ac:chgData name="Bonita Searle-Barnes" userId="e782127f-826a-4a83-a372-afedaa2e0d4f" providerId="ADAL" clId="{FA3BD239-4B9A-4CBA-8CF5-F7BFBEA885D5}" dt="2026-08-26T10:13:26.187" v="3514"/>
          <ac:spMkLst>
            <pc:docMk/>
            <pc:sldMk cId="0" sldId="282"/>
            <ac:spMk id="856" creationId="{00000000-0000-0000-0000-000000000000}"/>
          </ac:spMkLst>
        </pc:spChg>
        <pc:spChg chg="mod">
          <ac:chgData name="Bonita Searle-Barnes" userId="e782127f-826a-4a83-a372-afedaa2e0d4f" providerId="ADAL" clId="{FA3BD239-4B9A-4CBA-8CF5-F7BFBEA885D5}" dt="2026-08-26T10:13:31.310" v="3515" actId="255"/>
          <ac:spMkLst>
            <pc:docMk/>
            <pc:sldMk cId="0" sldId="282"/>
            <ac:spMk id="859" creationId="{00000000-0000-0000-0000-000000000000}"/>
          </ac:spMkLst>
        </pc:spChg>
        <pc:spChg chg="mod">
          <ac:chgData name="Bonita Searle-Barnes" userId="e782127f-826a-4a83-a372-afedaa2e0d4f" providerId="ADAL" clId="{FA3BD239-4B9A-4CBA-8CF5-F7BFBEA885D5}" dt="2026-08-26T10:13:35.974" v="3516" actId="255"/>
          <ac:spMkLst>
            <pc:docMk/>
            <pc:sldMk cId="0" sldId="282"/>
            <ac:spMk id="862" creationId="{00000000-0000-0000-0000-000000000000}"/>
          </ac:spMkLst>
        </pc:spChg>
        <pc:spChg chg="mod">
          <ac:chgData name="Bonita Searle-Barnes" userId="e782127f-826a-4a83-a372-afedaa2e0d4f" providerId="ADAL" clId="{FA3BD239-4B9A-4CBA-8CF5-F7BFBEA885D5}" dt="2026-08-26T10:13:55.972" v="3520" actId="20577"/>
          <ac:spMkLst>
            <pc:docMk/>
            <pc:sldMk cId="0" sldId="282"/>
            <ac:spMk id="865" creationId="{00000000-0000-0000-0000-000000000000}"/>
          </ac:spMkLst>
        </pc:spChg>
        <pc:spChg chg="mod">
          <ac:chgData name="Bonita Searle-Barnes" userId="e782127f-826a-4a83-a372-afedaa2e0d4f" providerId="ADAL" clId="{FA3BD239-4B9A-4CBA-8CF5-F7BFBEA885D5}" dt="2026-08-26T10:14:06.040" v="3523" actId="20577"/>
          <ac:spMkLst>
            <pc:docMk/>
            <pc:sldMk cId="0" sldId="282"/>
            <ac:spMk id="868" creationId="{00000000-0000-0000-0000-000000000000}"/>
          </ac:spMkLst>
        </pc:spChg>
      </pc:sldChg>
      <pc:sldChg chg="delSp modSp add mod">
        <pc:chgData name="Bonita Searle-Barnes" userId="e782127f-826a-4a83-a372-afedaa2e0d4f" providerId="ADAL" clId="{FA3BD239-4B9A-4CBA-8CF5-F7BFBEA885D5}" dt="2026-08-25T10:11:07.903" v="163"/>
        <pc:sldMkLst>
          <pc:docMk/>
          <pc:sldMk cId="1028094123" sldId="283"/>
        </pc:sldMkLst>
        <pc:spChg chg="mod">
          <ac:chgData name="Bonita Searle-Barnes" userId="e782127f-826a-4a83-a372-afedaa2e0d4f" providerId="ADAL" clId="{FA3BD239-4B9A-4CBA-8CF5-F7BFBEA885D5}" dt="2026-08-25T10:11:07.903" v="163"/>
          <ac:spMkLst>
            <pc:docMk/>
            <pc:sldMk cId="1028094123" sldId="283"/>
            <ac:spMk id="175" creationId="{84237CC5-D175-BCBB-BA25-5A3E6A7272E3}"/>
          </ac:spMkLst>
        </pc:spChg>
        <pc:spChg chg="mod">
          <ac:chgData name="Bonita Searle-Barnes" userId="e782127f-826a-4a83-a372-afedaa2e0d4f" providerId="ADAL" clId="{FA3BD239-4B9A-4CBA-8CF5-F7BFBEA885D5}" dt="2026-08-25T10:09:28.595" v="152" actId="255"/>
          <ac:spMkLst>
            <pc:docMk/>
            <pc:sldMk cId="1028094123" sldId="283"/>
            <ac:spMk id="180" creationId="{5FBBBC8B-9633-B32E-1C97-81913C8689E8}"/>
          </ac:spMkLst>
        </pc:spChg>
        <pc:spChg chg="mod">
          <ac:chgData name="Bonita Searle-Barnes" userId="e782127f-826a-4a83-a372-afedaa2e0d4f" providerId="ADAL" clId="{FA3BD239-4B9A-4CBA-8CF5-F7BFBEA885D5}" dt="2026-08-25T10:09:40.132" v="154" actId="255"/>
          <ac:spMkLst>
            <pc:docMk/>
            <pc:sldMk cId="1028094123" sldId="283"/>
            <ac:spMk id="185" creationId="{8DD5B771-8EE0-40CF-7DAB-D30039482638}"/>
          </ac:spMkLst>
        </pc:spChg>
        <pc:spChg chg="mod">
          <ac:chgData name="Bonita Searle-Barnes" userId="e782127f-826a-4a83-a372-afedaa2e0d4f" providerId="ADAL" clId="{FA3BD239-4B9A-4CBA-8CF5-F7BFBEA885D5}" dt="2026-08-25T10:09:50.993" v="156" actId="255"/>
          <ac:spMkLst>
            <pc:docMk/>
            <pc:sldMk cId="1028094123" sldId="283"/>
            <ac:spMk id="190" creationId="{39C0849D-F24E-7A88-F8FD-5BEFDCCB912F}"/>
          </ac:spMkLst>
        </pc:spChg>
        <pc:spChg chg="mod">
          <ac:chgData name="Bonita Searle-Barnes" userId="e782127f-826a-4a83-a372-afedaa2e0d4f" providerId="ADAL" clId="{FA3BD239-4B9A-4CBA-8CF5-F7BFBEA885D5}" dt="2026-08-25T10:10:00.471" v="158" actId="255"/>
          <ac:spMkLst>
            <pc:docMk/>
            <pc:sldMk cId="1028094123" sldId="283"/>
            <ac:spMk id="195" creationId="{0522C0CE-C0F6-BD01-C1B4-3FC869330724}"/>
          </ac:spMkLst>
        </pc:spChg>
        <pc:spChg chg="mod">
          <ac:chgData name="Bonita Searle-Barnes" userId="e782127f-826a-4a83-a372-afedaa2e0d4f" providerId="ADAL" clId="{FA3BD239-4B9A-4CBA-8CF5-F7BFBEA885D5}" dt="2026-08-25T10:10:50.955" v="160" actId="255"/>
          <ac:spMkLst>
            <pc:docMk/>
            <pc:sldMk cId="1028094123" sldId="283"/>
            <ac:spMk id="200" creationId="{93BDE663-02E6-A80D-3349-15C023DE801B}"/>
          </ac:spMkLst>
        </pc:spChg>
        <pc:grpChg chg="mod">
          <ac:chgData name="Bonita Searle-Barnes" userId="e782127f-826a-4a83-a372-afedaa2e0d4f" providerId="ADAL" clId="{FA3BD239-4B9A-4CBA-8CF5-F7BFBEA885D5}" dt="2026-08-25T10:09:34.047" v="153" actId="14100"/>
          <ac:grpSpMkLst>
            <pc:docMk/>
            <pc:sldMk cId="1028094123" sldId="283"/>
            <ac:grpSpMk id="176" creationId="{58FF5B85-E6D2-2375-6E3F-633E3E25F185}"/>
          </ac:grpSpMkLst>
        </pc:grpChg>
        <pc:grpChg chg="mod">
          <ac:chgData name="Bonita Searle-Barnes" userId="e782127f-826a-4a83-a372-afedaa2e0d4f" providerId="ADAL" clId="{FA3BD239-4B9A-4CBA-8CF5-F7BFBEA885D5}" dt="2026-08-25T10:09:43.527" v="155" actId="14100"/>
          <ac:grpSpMkLst>
            <pc:docMk/>
            <pc:sldMk cId="1028094123" sldId="283"/>
            <ac:grpSpMk id="181" creationId="{4AD0E14F-0258-F9DD-A823-7B40849C83A9}"/>
          </ac:grpSpMkLst>
        </pc:grpChg>
        <pc:grpChg chg="mod">
          <ac:chgData name="Bonita Searle-Barnes" userId="e782127f-826a-4a83-a372-afedaa2e0d4f" providerId="ADAL" clId="{FA3BD239-4B9A-4CBA-8CF5-F7BFBEA885D5}" dt="2026-08-25T10:09:53.800" v="157" actId="14100"/>
          <ac:grpSpMkLst>
            <pc:docMk/>
            <pc:sldMk cId="1028094123" sldId="283"/>
            <ac:grpSpMk id="186" creationId="{9DB35916-4CBF-F965-613B-C2CD46BBA027}"/>
          </ac:grpSpMkLst>
        </pc:grpChg>
        <pc:grpChg chg="mod">
          <ac:chgData name="Bonita Searle-Barnes" userId="e782127f-826a-4a83-a372-afedaa2e0d4f" providerId="ADAL" clId="{FA3BD239-4B9A-4CBA-8CF5-F7BFBEA885D5}" dt="2026-08-25T10:10:03.695" v="159" actId="14100"/>
          <ac:grpSpMkLst>
            <pc:docMk/>
            <pc:sldMk cId="1028094123" sldId="283"/>
            <ac:grpSpMk id="191" creationId="{1453C1F0-920A-7528-BB64-575C1D32C298}"/>
          </ac:grpSpMkLst>
        </pc:grpChg>
        <pc:grpChg chg="mod">
          <ac:chgData name="Bonita Searle-Barnes" userId="e782127f-826a-4a83-a372-afedaa2e0d4f" providerId="ADAL" clId="{FA3BD239-4B9A-4CBA-8CF5-F7BFBEA885D5}" dt="2026-08-25T10:10:53.842" v="161" actId="14100"/>
          <ac:grpSpMkLst>
            <pc:docMk/>
            <pc:sldMk cId="1028094123" sldId="283"/>
            <ac:grpSpMk id="196" creationId="{4D8773DF-E9C1-1F5D-BDD0-49228A9F4FEC}"/>
          </ac:grpSpMkLst>
        </pc:grpChg>
      </pc:sldChg>
      <pc:sldChg chg="delSp modSp add mod">
        <pc:chgData name="Bonita Searle-Barnes" userId="e782127f-826a-4a83-a372-afedaa2e0d4f" providerId="ADAL" clId="{FA3BD239-4B9A-4CBA-8CF5-F7BFBEA885D5}" dt="2026-08-26T10:16:21.628" v="3532" actId="12"/>
        <pc:sldMkLst>
          <pc:docMk/>
          <pc:sldMk cId="2684696147" sldId="285"/>
        </pc:sldMkLst>
        <pc:spChg chg="mod">
          <ac:chgData name="Bonita Searle-Barnes" userId="e782127f-826a-4a83-a372-afedaa2e0d4f" providerId="ADAL" clId="{FA3BD239-4B9A-4CBA-8CF5-F7BFBEA885D5}" dt="2026-08-25T15:41:41.166" v="2440"/>
          <ac:spMkLst>
            <pc:docMk/>
            <pc:sldMk cId="2684696147" sldId="285"/>
            <ac:spMk id="222" creationId="{A79A94BF-13B5-8D15-BFC4-3AC91343B94D}"/>
          </ac:spMkLst>
        </pc:spChg>
        <pc:spChg chg="mod">
          <ac:chgData name="Bonita Searle-Barnes" userId="e782127f-826a-4a83-a372-afedaa2e0d4f" providerId="ADAL" clId="{FA3BD239-4B9A-4CBA-8CF5-F7BFBEA885D5}" dt="2026-08-25T15:41:41.166" v="2440"/>
          <ac:spMkLst>
            <pc:docMk/>
            <pc:sldMk cId="2684696147" sldId="285"/>
            <ac:spMk id="223" creationId="{FD61146B-BC9E-A83B-0F7B-767870EF0BF0}"/>
          </ac:spMkLst>
        </pc:spChg>
        <pc:spChg chg="mod">
          <ac:chgData name="Bonita Searle-Barnes" userId="e782127f-826a-4a83-a372-afedaa2e0d4f" providerId="ADAL" clId="{FA3BD239-4B9A-4CBA-8CF5-F7BFBEA885D5}" dt="2026-08-26T10:16:21.628" v="3532" actId="12"/>
          <ac:spMkLst>
            <pc:docMk/>
            <pc:sldMk cId="2684696147" sldId="285"/>
            <ac:spMk id="226" creationId="{EA842C39-708C-723E-7489-4EEDF1A70E4F}"/>
          </ac:spMkLst>
        </pc:spChg>
        <pc:grpChg chg="mod">
          <ac:chgData name="Bonita Searle-Barnes" userId="e782127f-826a-4a83-a372-afedaa2e0d4f" providerId="ADAL" clId="{FA3BD239-4B9A-4CBA-8CF5-F7BFBEA885D5}" dt="2026-08-25T15:41:41.166" v="2440"/>
          <ac:grpSpMkLst>
            <pc:docMk/>
            <pc:sldMk cId="2684696147" sldId="285"/>
            <ac:grpSpMk id="221" creationId="{F336B407-EC37-066E-47EF-85AB81662605}"/>
          </ac:grpSpMkLst>
        </pc:grpChg>
        <pc:grpChg chg="mod">
          <ac:chgData name="Bonita Searle-Barnes" userId="e782127f-826a-4a83-a372-afedaa2e0d4f" providerId="ADAL" clId="{FA3BD239-4B9A-4CBA-8CF5-F7BFBEA885D5}" dt="2026-08-25T10:21:33.425" v="321" actId="1076"/>
          <ac:grpSpMkLst>
            <pc:docMk/>
            <pc:sldMk cId="2684696147" sldId="285"/>
            <ac:grpSpMk id="224" creationId="{8EE5784C-935C-ED6C-103A-8A18F75AB495}"/>
          </ac:grpSpMkLst>
        </pc:grpChg>
      </pc:sldChg>
      <pc:sldChg chg="addSp delSp modSp add mod">
        <pc:chgData name="Bonita Searle-Barnes" userId="e782127f-826a-4a83-a372-afedaa2e0d4f" providerId="ADAL" clId="{FA3BD239-4B9A-4CBA-8CF5-F7BFBEA885D5}" dt="2026-08-26T10:17:26.422" v="3547" actId="20577"/>
        <pc:sldMkLst>
          <pc:docMk/>
          <pc:sldMk cId="1737824676" sldId="286"/>
        </pc:sldMkLst>
        <pc:spChg chg="mod">
          <ac:chgData name="Bonita Searle-Barnes" userId="e782127f-826a-4a83-a372-afedaa2e0d4f" providerId="ADAL" clId="{FA3BD239-4B9A-4CBA-8CF5-F7BFBEA885D5}" dt="2026-08-25T10:58:47.740" v="550"/>
          <ac:spMkLst>
            <pc:docMk/>
            <pc:sldMk cId="1737824676" sldId="286"/>
            <ac:spMk id="245" creationId="{1A358EE9-6D7D-0153-5736-A82F447F5161}"/>
          </ac:spMkLst>
        </pc:spChg>
        <pc:spChg chg="mod">
          <ac:chgData name="Bonita Searle-Barnes" userId="e782127f-826a-4a83-a372-afedaa2e0d4f" providerId="ADAL" clId="{FA3BD239-4B9A-4CBA-8CF5-F7BFBEA885D5}" dt="2026-08-26T10:17:26.422" v="3547" actId="20577"/>
          <ac:spMkLst>
            <pc:docMk/>
            <pc:sldMk cId="1737824676" sldId="286"/>
            <ac:spMk id="246" creationId="{DCA2C3A4-1A9E-7852-AA60-932AC97C452F}"/>
          </ac:spMkLst>
        </pc:spChg>
        <pc:grpChg chg="mod">
          <ac:chgData name="Bonita Searle-Barnes" userId="e782127f-826a-4a83-a372-afedaa2e0d4f" providerId="ADAL" clId="{FA3BD239-4B9A-4CBA-8CF5-F7BFBEA885D5}" dt="2026-08-26T08:53:04.107" v="2645" actId="1037"/>
          <ac:grpSpMkLst>
            <pc:docMk/>
            <pc:sldMk cId="1737824676" sldId="286"/>
            <ac:grpSpMk id="244" creationId="{66C6731F-A397-A382-504D-88E327E9F827}"/>
          </ac:grpSpMkLst>
        </pc:grpChg>
      </pc:sldChg>
      <pc:sldChg chg="delSp modSp add mod">
        <pc:chgData name="Bonita Searle-Barnes" userId="e782127f-826a-4a83-a372-afedaa2e0d4f" providerId="ADAL" clId="{FA3BD239-4B9A-4CBA-8CF5-F7BFBEA885D5}" dt="2026-08-25T11:21:20.515" v="842" actId="207"/>
        <pc:sldMkLst>
          <pc:docMk/>
          <pc:sldMk cId="1081916516" sldId="287"/>
        </pc:sldMkLst>
        <pc:spChg chg="mod">
          <ac:chgData name="Bonita Searle-Barnes" userId="e782127f-826a-4a83-a372-afedaa2e0d4f" providerId="ADAL" clId="{FA3BD239-4B9A-4CBA-8CF5-F7BFBEA885D5}" dt="2026-08-25T10:43:51.349" v="421" actId="1076"/>
          <ac:spMkLst>
            <pc:docMk/>
            <pc:sldMk cId="1081916516" sldId="287"/>
            <ac:spMk id="249" creationId="{FDE46813-0068-B331-68D5-82AC3DD56D45}"/>
          </ac:spMkLst>
        </pc:spChg>
        <pc:spChg chg="mod">
          <ac:chgData name="Bonita Searle-Barnes" userId="e782127f-826a-4a83-a372-afedaa2e0d4f" providerId="ADAL" clId="{FA3BD239-4B9A-4CBA-8CF5-F7BFBEA885D5}" dt="2026-08-25T10:44:41.741" v="427" actId="207"/>
          <ac:spMkLst>
            <pc:docMk/>
            <pc:sldMk cId="1081916516" sldId="287"/>
            <ac:spMk id="251" creationId="{4C3FD46C-A709-562C-AFBE-67D72C74D96B}"/>
          </ac:spMkLst>
        </pc:spChg>
        <pc:spChg chg="mod">
          <ac:chgData name="Bonita Searle-Barnes" userId="e782127f-826a-4a83-a372-afedaa2e0d4f" providerId="ADAL" clId="{FA3BD239-4B9A-4CBA-8CF5-F7BFBEA885D5}" dt="2026-08-25T11:21:20.515" v="842" actId="207"/>
          <ac:spMkLst>
            <pc:docMk/>
            <pc:sldMk cId="1081916516" sldId="287"/>
            <ac:spMk id="252" creationId="{F053E9B3-864E-8DC0-4B60-7E109DE50E1E}"/>
          </ac:spMkLst>
        </pc:spChg>
        <pc:grpChg chg="mod">
          <ac:chgData name="Bonita Searle-Barnes" userId="e782127f-826a-4a83-a372-afedaa2e0d4f" providerId="ADAL" clId="{FA3BD239-4B9A-4CBA-8CF5-F7BFBEA885D5}" dt="2026-08-25T10:46:22.122" v="439" actId="14100"/>
          <ac:grpSpMkLst>
            <pc:docMk/>
            <pc:sldMk cId="1081916516" sldId="287"/>
            <ac:grpSpMk id="247" creationId="{E268B843-0742-49B6-07DC-33A95C964809}"/>
          </ac:grpSpMkLst>
        </pc:grpChg>
        <pc:grpChg chg="mod">
          <ac:chgData name="Bonita Searle-Barnes" userId="e782127f-826a-4a83-a372-afedaa2e0d4f" providerId="ADAL" clId="{FA3BD239-4B9A-4CBA-8CF5-F7BFBEA885D5}" dt="2026-08-25T10:46:29.818" v="440" actId="14100"/>
          <ac:grpSpMkLst>
            <pc:docMk/>
            <pc:sldMk cId="1081916516" sldId="287"/>
            <ac:grpSpMk id="250" creationId="{663DEA72-B8C5-F6B8-71CA-6EB3564BB3FA}"/>
          </ac:grpSpMkLst>
        </pc:grpChg>
      </pc:sldChg>
      <pc:sldChg chg="delSp modSp add mod">
        <pc:chgData name="Bonita Searle-Barnes" userId="e782127f-826a-4a83-a372-afedaa2e0d4f" providerId="ADAL" clId="{FA3BD239-4B9A-4CBA-8CF5-F7BFBEA885D5}" dt="2026-08-26T08:54:23.099" v="2655" actId="6549"/>
        <pc:sldMkLst>
          <pc:docMk/>
          <pc:sldMk cId="1631638497" sldId="288"/>
        </pc:sldMkLst>
        <pc:spChg chg="mod">
          <ac:chgData name="Bonita Searle-Barnes" userId="e782127f-826a-4a83-a372-afedaa2e0d4f" providerId="ADAL" clId="{FA3BD239-4B9A-4CBA-8CF5-F7BFBEA885D5}" dt="2026-08-25T10:59:12.277" v="695"/>
          <ac:spMkLst>
            <pc:docMk/>
            <pc:sldMk cId="1631638497" sldId="288"/>
            <ac:spMk id="254" creationId="{19FF7787-F1C0-9D54-31F2-C348726E6303}"/>
          </ac:spMkLst>
        </pc:spChg>
        <pc:spChg chg="mod">
          <ac:chgData name="Bonita Searle-Barnes" userId="e782127f-826a-4a83-a372-afedaa2e0d4f" providerId="ADAL" clId="{FA3BD239-4B9A-4CBA-8CF5-F7BFBEA885D5}" dt="2026-08-26T08:54:05.957" v="2651" actId="20577"/>
          <ac:spMkLst>
            <pc:docMk/>
            <pc:sldMk cId="1631638497" sldId="288"/>
            <ac:spMk id="255" creationId="{A79E5D5A-7460-8FD8-C498-43B058556DD0}"/>
          </ac:spMkLst>
        </pc:spChg>
        <pc:spChg chg="mod">
          <ac:chgData name="Bonita Searle-Barnes" userId="e782127f-826a-4a83-a372-afedaa2e0d4f" providerId="ADAL" clId="{FA3BD239-4B9A-4CBA-8CF5-F7BFBEA885D5}" dt="2026-08-26T08:54:23.099" v="2655" actId="6549"/>
          <ac:spMkLst>
            <pc:docMk/>
            <pc:sldMk cId="1631638497" sldId="288"/>
            <ac:spMk id="258" creationId="{9CF654F9-F393-2C3A-5390-F584A09C9C46}"/>
          </ac:spMkLst>
        </pc:spChg>
        <pc:grpChg chg="mod">
          <ac:chgData name="Bonita Searle-Barnes" userId="e782127f-826a-4a83-a372-afedaa2e0d4f" providerId="ADAL" clId="{FA3BD239-4B9A-4CBA-8CF5-F7BFBEA885D5}" dt="2026-08-25T10:59:12.277" v="695"/>
          <ac:grpSpMkLst>
            <pc:docMk/>
            <pc:sldMk cId="1631638497" sldId="288"/>
            <ac:grpSpMk id="253" creationId="{48D61C5B-8A05-2E29-C0BF-B72BAD58A373}"/>
          </ac:grpSpMkLst>
        </pc:grpChg>
        <pc:grpChg chg="mod">
          <ac:chgData name="Bonita Searle-Barnes" userId="e782127f-826a-4a83-a372-afedaa2e0d4f" providerId="ADAL" clId="{FA3BD239-4B9A-4CBA-8CF5-F7BFBEA885D5}" dt="2026-08-25T10:56:49.938" v="501" actId="14100"/>
          <ac:grpSpMkLst>
            <pc:docMk/>
            <pc:sldMk cId="1631638497" sldId="288"/>
            <ac:grpSpMk id="256" creationId="{BA59E055-BA04-BA93-D42B-FA191AD326CB}"/>
          </ac:grpSpMkLst>
        </pc:grpChg>
      </pc:sldChg>
      <pc:sldChg chg="delSp modSp add mod">
        <pc:chgData name="Bonita Searle-Barnes" userId="e782127f-826a-4a83-a372-afedaa2e0d4f" providerId="ADAL" clId="{FA3BD239-4B9A-4CBA-8CF5-F7BFBEA885D5}" dt="2026-08-26T08:54:36.368" v="2659" actId="20577"/>
        <pc:sldMkLst>
          <pc:docMk/>
          <pc:sldMk cId="2016938813" sldId="289"/>
        </pc:sldMkLst>
        <pc:spChg chg="mod">
          <ac:chgData name="Bonita Searle-Barnes" userId="e782127f-826a-4a83-a372-afedaa2e0d4f" providerId="ADAL" clId="{FA3BD239-4B9A-4CBA-8CF5-F7BFBEA885D5}" dt="2026-08-25T10:58:01.770" v="521"/>
          <ac:spMkLst>
            <pc:docMk/>
            <pc:sldMk cId="2016938813" sldId="289"/>
            <ac:spMk id="260" creationId="{833A1D0C-11E3-ABCC-E655-AEBA051D6DDD}"/>
          </ac:spMkLst>
        </pc:spChg>
        <pc:spChg chg="mod">
          <ac:chgData name="Bonita Searle-Barnes" userId="e782127f-826a-4a83-a372-afedaa2e0d4f" providerId="ADAL" clId="{FA3BD239-4B9A-4CBA-8CF5-F7BFBEA885D5}" dt="2026-08-26T08:54:36.368" v="2659" actId="20577"/>
          <ac:spMkLst>
            <pc:docMk/>
            <pc:sldMk cId="2016938813" sldId="289"/>
            <ac:spMk id="261" creationId="{545472CB-12A4-2F6A-B001-EA0F64EC11AC}"/>
          </ac:spMkLst>
        </pc:spChg>
        <pc:grpChg chg="mod">
          <ac:chgData name="Bonita Searle-Barnes" userId="e782127f-826a-4a83-a372-afedaa2e0d4f" providerId="ADAL" clId="{FA3BD239-4B9A-4CBA-8CF5-F7BFBEA885D5}" dt="2026-08-25T10:59:32.381" v="698" actId="1076"/>
          <ac:grpSpMkLst>
            <pc:docMk/>
            <pc:sldMk cId="2016938813" sldId="289"/>
            <ac:grpSpMk id="259" creationId="{C0AF3589-E3BD-A651-9F48-E0374D95930E}"/>
          </ac:grpSpMkLst>
        </pc:grpChg>
      </pc:sldChg>
      <pc:sldChg chg="delSp modSp add mod">
        <pc:chgData name="Bonita Searle-Barnes" userId="e782127f-826a-4a83-a372-afedaa2e0d4f" providerId="ADAL" clId="{FA3BD239-4B9A-4CBA-8CF5-F7BFBEA885D5}" dt="2026-08-26T10:18:13.064" v="3548" actId="20577"/>
        <pc:sldMkLst>
          <pc:docMk/>
          <pc:sldMk cId="2202045366" sldId="290"/>
        </pc:sldMkLst>
        <pc:spChg chg="mod">
          <ac:chgData name="Bonita Searle-Barnes" userId="e782127f-826a-4a83-a372-afedaa2e0d4f" providerId="ADAL" clId="{FA3BD239-4B9A-4CBA-8CF5-F7BFBEA885D5}" dt="2026-08-25T11:15:55.216" v="789" actId="14100"/>
          <ac:spMkLst>
            <pc:docMk/>
            <pc:sldMk cId="2202045366" sldId="290"/>
            <ac:spMk id="283" creationId="{1E73D4B4-0A26-5ED4-6B78-244E7AB69960}"/>
          </ac:spMkLst>
        </pc:spChg>
        <pc:spChg chg="mod">
          <ac:chgData name="Bonita Searle-Barnes" userId="e782127f-826a-4a83-a372-afedaa2e0d4f" providerId="ADAL" clId="{FA3BD239-4B9A-4CBA-8CF5-F7BFBEA885D5}" dt="2026-08-26T10:18:13.064" v="3548" actId="20577"/>
          <ac:spMkLst>
            <pc:docMk/>
            <pc:sldMk cId="2202045366" sldId="290"/>
            <ac:spMk id="284" creationId="{BE1751E6-3BEB-8A22-EE77-FEB9EB055F9D}"/>
          </ac:spMkLst>
        </pc:spChg>
        <pc:grpChg chg="mod">
          <ac:chgData name="Bonita Searle-Barnes" userId="e782127f-826a-4a83-a372-afedaa2e0d4f" providerId="ADAL" clId="{FA3BD239-4B9A-4CBA-8CF5-F7BFBEA885D5}" dt="2026-08-25T11:19:09.165" v="826" actId="1076"/>
          <ac:grpSpMkLst>
            <pc:docMk/>
            <pc:sldMk cId="2202045366" sldId="290"/>
            <ac:grpSpMk id="282" creationId="{9BDED6AA-8FF4-922C-FD29-D95440AA4C6A}"/>
          </ac:grpSpMkLst>
        </pc:grpChg>
      </pc:sldChg>
      <pc:sldChg chg="delSp modSp add mod">
        <pc:chgData name="Bonita Searle-Barnes" userId="e782127f-826a-4a83-a372-afedaa2e0d4f" providerId="ADAL" clId="{FA3BD239-4B9A-4CBA-8CF5-F7BFBEA885D5}" dt="2026-08-26T10:18:30.125" v="3549"/>
        <pc:sldMkLst>
          <pc:docMk/>
          <pc:sldMk cId="3065898746" sldId="291"/>
        </pc:sldMkLst>
        <pc:spChg chg="mod">
          <ac:chgData name="Bonita Searle-Barnes" userId="e782127f-826a-4a83-a372-afedaa2e0d4f" providerId="ADAL" clId="{FA3BD239-4B9A-4CBA-8CF5-F7BFBEA885D5}" dt="2026-08-26T10:18:30.125" v="3549"/>
          <ac:spMkLst>
            <pc:docMk/>
            <pc:sldMk cId="3065898746" sldId="291"/>
            <ac:spMk id="290" creationId="{97029FB4-3131-D410-5933-74B4CD39624E}"/>
          </ac:spMkLst>
        </pc:spChg>
        <pc:grpChg chg="mod">
          <ac:chgData name="Bonita Searle-Barnes" userId="e782127f-826a-4a83-a372-afedaa2e0d4f" providerId="ADAL" clId="{FA3BD239-4B9A-4CBA-8CF5-F7BFBEA885D5}" dt="2026-08-25T11:20:13.945" v="837" actId="14100"/>
          <ac:grpSpMkLst>
            <pc:docMk/>
            <pc:sldMk cId="3065898746" sldId="291"/>
            <ac:grpSpMk id="288" creationId="{94E63F23-A0DF-3725-E796-B8679E38A7E0}"/>
          </ac:grpSpMkLst>
        </pc:grpChg>
      </pc:sldChg>
      <pc:sldChg chg="delSp modSp add mod">
        <pc:chgData name="Bonita Searle-Barnes" userId="e782127f-826a-4a83-a372-afedaa2e0d4f" providerId="ADAL" clId="{FA3BD239-4B9A-4CBA-8CF5-F7BFBEA885D5}" dt="2026-08-26T08:56:34.473" v="2694" actId="12"/>
        <pc:sldMkLst>
          <pc:docMk/>
          <pc:sldMk cId="3418965813" sldId="292"/>
        </pc:sldMkLst>
        <pc:spChg chg="mod">
          <ac:chgData name="Bonita Searle-Barnes" userId="e782127f-826a-4a83-a372-afedaa2e0d4f" providerId="ADAL" clId="{FA3BD239-4B9A-4CBA-8CF5-F7BFBEA885D5}" dt="2026-08-26T08:56:12.278" v="2690"/>
          <ac:spMkLst>
            <pc:docMk/>
            <pc:sldMk cId="3418965813" sldId="292"/>
            <ac:spMk id="280" creationId="{7E0988A0-DDA8-B57E-2E33-268E6B20E10A}"/>
          </ac:spMkLst>
        </pc:spChg>
        <pc:spChg chg="mod">
          <ac:chgData name="Bonita Searle-Barnes" userId="e782127f-826a-4a83-a372-afedaa2e0d4f" providerId="ADAL" clId="{FA3BD239-4B9A-4CBA-8CF5-F7BFBEA885D5}" dt="2026-08-26T08:56:34.473" v="2694" actId="12"/>
          <ac:spMkLst>
            <pc:docMk/>
            <pc:sldMk cId="3418965813" sldId="292"/>
            <ac:spMk id="281" creationId="{3036A4D0-A394-C6D7-86D5-0980C023837F}"/>
          </ac:spMkLst>
        </pc:spChg>
        <pc:grpChg chg="mod">
          <ac:chgData name="Bonita Searle-Barnes" userId="e782127f-826a-4a83-a372-afedaa2e0d4f" providerId="ADAL" clId="{FA3BD239-4B9A-4CBA-8CF5-F7BFBEA885D5}" dt="2026-08-26T08:56:26.279" v="2691" actId="14100"/>
          <ac:grpSpMkLst>
            <pc:docMk/>
            <pc:sldMk cId="3418965813" sldId="292"/>
            <ac:grpSpMk id="279" creationId="{94A6EE94-1D31-A510-DF84-37308D384CF9}"/>
          </ac:grpSpMkLst>
        </pc:grpChg>
      </pc:sldChg>
      <pc:sldChg chg="delSp modSp add mod">
        <pc:chgData name="Bonita Searle-Barnes" userId="e782127f-826a-4a83-a372-afedaa2e0d4f" providerId="ADAL" clId="{FA3BD239-4B9A-4CBA-8CF5-F7BFBEA885D5}" dt="2026-08-26T08:57:06.507" v="2697" actId="20577"/>
        <pc:sldMkLst>
          <pc:docMk/>
          <pc:sldMk cId="152028306" sldId="293"/>
        </pc:sldMkLst>
        <pc:spChg chg="mod topLvl">
          <ac:chgData name="Bonita Searle-Barnes" userId="e782127f-826a-4a83-a372-afedaa2e0d4f" providerId="ADAL" clId="{FA3BD239-4B9A-4CBA-8CF5-F7BFBEA885D5}" dt="2026-08-25T11:18:36.357" v="822" actId="14100"/>
          <ac:spMkLst>
            <pc:docMk/>
            <pc:sldMk cId="152028306" sldId="293"/>
            <ac:spMk id="283" creationId="{61917E7F-D566-0E0F-DCEA-00990C5115E8}"/>
          </ac:spMkLst>
        </pc:spChg>
        <pc:spChg chg="mod topLvl">
          <ac:chgData name="Bonita Searle-Barnes" userId="e782127f-826a-4a83-a372-afedaa2e0d4f" providerId="ADAL" clId="{FA3BD239-4B9A-4CBA-8CF5-F7BFBEA885D5}" dt="2026-08-26T08:57:06.507" v="2697" actId="20577"/>
          <ac:spMkLst>
            <pc:docMk/>
            <pc:sldMk cId="152028306" sldId="293"/>
            <ac:spMk id="287" creationId="{E144F2DC-668E-96D6-EB61-83421DAD84A9}"/>
          </ac:spMkLst>
        </pc:spChg>
      </pc:sldChg>
      <pc:sldChg chg="delSp modSp add mod">
        <pc:chgData name="Bonita Searle-Barnes" userId="e782127f-826a-4a83-a372-afedaa2e0d4f" providerId="ADAL" clId="{FA3BD239-4B9A-4CBA-8CF5-F7BFBEA885D5}" dt="2026-08-26T10:18:47.724" v="3551" actId="207"/>
        <pc:sldMkLst>
          <pc:docMk/>
          <pc:sldMk cId="3662161740" sldId="294"/>
        </pc:sldMkLst>
        <pc:spChg chg="mod">
          <ac:chgData name="Bonita Searle-Barnes" userId="e782127f-826a-4a83-a372-afedaa2e0d4f" providerId="ADAL" clId="{FA3BD239-4B9A-4CBA-8CF5-F7BFBEA885D5}" dt="2026-08-25T15:42:20.282" v="2452"/>
          <ac:spMkLst>
            <pc:docMk/>
            <pc:sldMk cId="3662161740" sldId="294"/>
            <ac:spMk id="292" creationId="{FB4E2919-53C9-1F10-9ACE-86E0DA9E2AE1}"/>
          </ac:spMkLst>
        </pc:spChg>
        <pc:spChg chg="mod">
          <ac:chgData name="Bonita Searle-Barnes" userId="e782127f-826a-4a83-a372-afedaa2e0d4f" providerId="ADAL" clId="{FA3BD239-4B9A-4CBA-8CF5-F7BFBEA885D5}" dt="2026-08-26T10:18:47.724" v="3551" actId="207"/>
          <ac:spMkLst>
            <pc:docMk/>
            <pc:sldMk cId="3662161740" sldId="294"/>
            <ac:spMk id="293" creationId="{B031B1A4-702C-84ED-41E1-1CE3CF40A3C3}"/>
          </ac:spMkLst>
        </pc:spChg>
        <pc:grpChg chg="mod">
          <ac:chgData name="Bonita Searle-Barnes" userId="e782127f-826a-4a83-a372-afedaa2e0d4f" providerId="ADAL" clId="{FA3BD239-4B9A-4CBA-8CF5-F7BFBEA885D5}" dt="2026-08-25T15:42:20.282" v="2452"/>
          <ac:grpSpMkLst>
            <pc:docMk/>
            <pc:sldMk cId="3662161740" sldId="294"/>
            <ac:grpSpMk id="291" creationId="{6BB8F04B-4A2F-62CF-A814-6B1E5CC938AF}"/>
          </ac:grpSpMkLst>
        </pc:grpChg>
      </pc:sldChg>
      <pc:sldChg chg="delSp modSp add mod">
        <pc:chgData name="Bonita Searle-Barnes" userId="e782127f-826a-4a83-a372-afedaa2e0d4f" providerId="ADAL" clId="{FA3BD239-4B9A-4CBA-8CF5-F7BFBEA885D5}" dt="2026-08-26T10:19:14.515" v="3552" actId="113"/>
        <pc:sldMkLst>
          <pc:docMk/>
          <pc:sldMk cId="4247331284" sldId="295"/>
        </pc:sldMkLst>
        <pc:spChg chg="mod">
          <ac:chgData name="Bonita Searle-Barnes" userId="e782127f-826a-4a83-a372-afedaa2e0d4f" providerId="ADAL" clId="{FA3BD239-4B9A-4CBA-8CF5-F7BFBEA885D5}" dt="2026-08-25T11:37:42.922" v="917"/>
          <ac:spMkLst>
            <pc:docMk/>
            <pc:sldMk cId="4247331284" sldId="295"/>
            <ac:spMk id="312" creationId="{28EED994-5B20-4AAE-64C0-FD643728878F}"/>
          </ac:spMkLst>
        </pc:spChg>
        <pc:spChg chg="mod">
          <ac:chgData name="Bonita Searle-Barnes" userId="e782127f-826a-4a83-a372-afedaa2e0d4f" providerId="ADAL" clId="{FA3BD239-4B9A-4CBA-8CF5-F7BFBEA885D5}" dt="2026-08-26T10:19:14.515" v="3552" actId="113"/>
          <ac:spMkLst>
            <pc:docMk/>
            <pc:sldMk cId="4247331284" sldId="295"/>
            <ac:spMk id="313" creationId="{E3EF9506-88C9-8199-2BD9-705A72CCD585}"/>
          </ac:spMkLst>
        </pc:spChg>
        <pc:grpChg chg="mod">
          <ac:chgData name="Bonita Searle-Barnes" userId="e782127f-826a-4a83-a372-afedaa2e0d4f" providerId="ADAL" clId="{FA3BD239-4B9A-4CBA-8CF5-F7BFBEA885D5}" dt="2026-08-25T11:38:04.084" v="921" actId="14100"/>
          <ac:grpSpMkLst>
            <pc:docMk/>
            <pc:sldMk cId="4247331284" sldId="295"/>
            <ac:grpSpMk id="311" creationId="{B38BF676-12FA-6790-5904-57067022D45E}"/>
          </ac:grpSpMkLst>
        </pc:grpChg>
      </pc:sldChg>
      <pc:sldChg chg="addSp delSp modSp add mod">
        <pc:chgData name="Bonita Searle-Barnes" userId="e782127f-826a-4a83-a372-afedaa2e0d4f" providerId="ADAL" clId="{FA3BD239-4B9A-4CBA-8CF5-F7BFBEA885D5}" dt="2026-08-26T09:00:23.294" v="2741" actId="20577"/>
        <pc:sldMkLst>
          <pc:docMk/>
          <pc:sldMk cId="3426763740" sldId="296"/>
        </pc:sldMkLst>
        <pc:spChg chg="mod">
          <ac:chgData name="Bonita Searle-Barnes" userId="e782127f-826a-4a83-a372-afedaa2e0d4f" providerId="ADAL" clId="{FA3BD239-4B9A-4CBA-8CF5-F7BFBEA885D5}" dt="2026-08-26T09:00:23.294" v="2741" actId="20577"/>
          <ac:spMkLst>
            <pc:docMk/>
            <pc:sldMk cId="3426763740" sldId="296"/>
            <ac:spMk id="319" creationId="{A11878AE-4CA4-9C88-8003-EC6B8B5057F0}"/>
          </ac:spMkLst>
        </pc:spChg>
        <pc:spChg chg="mod topLvl">
          <ac:chgData name="Bonita Searle-Barnes" userId="e782127f-826a-4a83-a372-afedaa2e0d4f" providerId="ADAL" clId="{FA3BD239-4B9A-4CBA-8CF5-F7BFBEA885D5}" dt="2026-08-25T13:09:27.539" v="981" actId="478"/>
          <ac:spMkLst>
            <pc:docMk/>
            <pc:sldMk cId="3426763740" sldId="296"/>
            <ac:spMk id="322" creationId="{AA5FED9A-05B6-126D-15CC-D987C76A5EA7}"/>
          </ac:spMkLst>
        </pc:spChg>
        <pc:grpChg chg="mod">
          <ac:chgData name="Bonita Searle-Barnes" userId="e782127f-826a-4a83-a372-afedaa2e0d4f" providerId="ADAL" clId="{FA3BD239-4B9A-4CBA-8CF5-F7BFBEA885D5}" dt="2026-08-25T11:40:57.811" v="959" actId="14100"/>
          <ac:grpSpMkLst>
            <pc:docMk/>
            <pc:sldMk cId="3426763740" sldId="296"/>
            <ac:grpSpMk id="317" creationId="{59F5429E-0803-DBEF-6DB5-B2BFE0AB6AC4}"/>
          </ac:grpSpMkLst>
        </pc:grpChg>
      </pc:sldChg>
      <pc:sldChg chg="delSp modSp add mod">
        <pc:chgData name="Bonita Searle-Barnes" userId="e782127f-826a-4a83-a372-afedaa2e0d4f" providerId="ADAL" clId="{FA3BD239-4B9A-4CBA-8CF5-F7BFBEA885D5}" dt="2026-08-26T08:58:31.940" v="2712" actId="6549"/>
        <pc:sldMkLst>
          <pc:docMk/>
          <pc:sldMk cId="3761597349" sldId="297"/>
        </pc:sldMkLst>
        <pc:spChg chg="mod">
          <ac:chgData name="Bonita Searle-Barnes" userId="e782127f-826a-4a83-a372-afedaa2e0d4f" providerId="ADAL" clId="{FA3BD239-4B9A-4CBA-8CF5-F7BFBEA885D5}" dt="2026-08-26T08:58:31.940" v="2712" actId="6549"/>
          <ac:spMkLst>
            <pc:docMk/>
            <pc:sldMk cId="3761597349" sldId="297"/>
            <ac:spMk id="310" creationId="{E42BB5D0-F972-84E0-6075-38FD49E1CE1C}"/>
          </ac:spMkLst>
        </pc:spChg>
        <pc:grpChg chg="mod">
          <ac:chgData name="Bonita Searle-Barnes" userId="e782127f-826a-4a83-a372-afedaa2e0d4f" providerId="ADAL" clId="{FA3BD239-4B9A-4CBA-8CF5-F7BFBEA885D5}" dt="2026-08-25T11:36:25.825" v="893" actId="14100"/>
          <ac:grpSpMkLst>
            <pc:docMk/>
            <pc:sldMk cId="3761597349" sldId="297"/>
            <ac:grpSpMk id="308" creationId="{65BFB99D-FB36-4A15-CD59-9048A4789B73}"/>
          </ac:grpSpMkLst>
        </pc:grpChg>
      </pc:sldChg>
      <pc:sldChg chg="addSp delSp modSp add mod">
        <pc:chgData name="Bonita Searle-Barnes" userId="e782127f-826a-4a83-a372-afedaa2e0d4f" providerId="ADAL" clId="{FA3BD239-4B9A-4CBA-8CF5-F7BFBEA885D5}" dt="2026-08-26T09:00:07.490" v="2738" actId="12"/>
        <pc:sldMkLst>
          <pc:docMk/>
          <pc:sldMk cId="2507316914" sldId="298"/>
        </pc:sldMkLst>
        <pc:spChg chg="mod topLvl">
          <ac:chgData name="Bonita Searle-Barnes" userId="e782127f-826a-4a83-a372-afedaa2e0d4f" providerId="ADAL" clId="{FA3BD239-4B9A-4CBA-8CF5-F7BFBEA885D5}" dt="2026-08-26T09:00:03.069" v="2737" actId="14100"/>
          <ac:spMkLst>
            <pc:docMk/>
            <pc:sldMk cId="2507316914" sldId="298"/>
            <ac:spMk id="312" creationId="{74CDDE85-08E9-B1ED-6A6D-63B3EC08DA28}"/>
          </ac:spMkLst>
        </pc:spChg>
        <pc:spChg chg="mod topLvl">
          <ac:chgData name="Bonita Searle-Barnes" userId="e782127f-826a-4a83-a372-afedaa2e0d4f" providerId="ADAL" clId="{FA3BD239-4B9A-4CBA-8CF5-F7BFBEA885D5}" dt="2026-08-26T09:00:07.490" v="2738" actId="12"/>
          <ac:spMkLst>
            <pc:docMk/>
            <pc:sldMk cId="2507316914" sldId="298"/>
            <ac:spMk id="316" creationId="{7F7E39EB-4D55-7F29-A3A1-34DC1188B512}"/>
          </ac:spMkLst>
        </pc:spChg>
      </pc:sldChg>
      <pc:sldChg chg="addSp delSp modSp add mod">
        <pc:chgData name="Bonita Searle-Barnes" userId="e782127f-826a-4a83-a372-afedaa2e0d4f" providerId="ADAL" clId="{FA3BD239-4B9A-4CBA-8CF5-F7BFBEA885D5}" dt="2026-08-26T10:20:09.453" v="3558" actId="14100"/>
        <pc:sldMkLst>
          <pc:docMk/>
          <pc:sldMk cId="2613874560" sldId="299"/>
        </pc:sldMkLst>
        <pc:spChg chg="mod">
          <ac:chgData name="Bonita Searle-Barnes" userId="e782127f-826a-4a83-a372-afedaa2e0d4f" providerId="ADAL" clId="{FA3BD239-4B9A-4CBA-8CF5-F7BFBEA885D5}" dt="2026-08-25T13:24:21.412" v="1107" actId="1035"/>
          <ac:spMkLst>
            <pc:docMk/>
            <pc:sldMk cId="2613874560" sldId="299"/>
            <ac:spMk id="3" creationId="{3120DE12-576F-8C34-33B8-1C79AFE0068C}"/>
          </ac:spMkLst>
        </pc:spChg>
        <pc:spChg chg="mod">
          <ac:chgData name="Bonita Searle-Barnes" userId="e782127f-826a-4a83-a372-afedaa2e0d4f" providerId="ADAL" clId="{FA3BD239-4B9A-4CBA-8CF5-F7BFBEA885D5}" dt="2026-08-25T13:24:27.632" v="1119" actId="1035"/>
          <ac:spMkLst>
            <pc:docMk/>
            <pc:sldMk cId="2613874560" sldId="299"/>
            <ac:spMk id="4" creationId="{BFDFCA9E-68DE-9F73-3D5B-DACA41EB68F4}"/>
          </ac:spMkLst>
        </pc:spChg>
        <pc:spChg chg="mod">
          <ac:chgData name="Bonita Searle-Barnes" userId="e782127f-826a-4a83-a372-afedaa2e0d4f" providerId="ADAL" clId="{FA3BD239-4B9A-4CBA-8CF5-F7BFBEA885D5}" dt="2026-08-25T13:23:04.436" v="1073" actId="14100"/>
          <ac:spMkLst>
            <pc:docMk/>
            <pc:sldMk cId="2613874560" sldId="299"/>
            <ac:spMk id="344" creationId="{4E628B00-F594-2DFB-04DC-3C22236E1534}"/>
          </ac:spMkLst>
        </pc:spChg>
        <pc:spChg chg="mod">
          <ac:chgData name="Bonita Searle-Barnes" userId="e782127f-826a-4a83-a372-afedaa2e0d4f" providerId="ADAL" clId="{FA3BD239-4B9A-4CBA-8CF5-F7BFBEA885D5}" dt="2026-08-26T10:19:54.111" v="3557"/>
          <ac:spMkLst>
            <pc:docMk/>
            <pc:sldMk cId="2613874560" sldId="299"/>
            <ac:spMk id="345" creationId="{3A34E1F2-8575-09F9-AEF6-59C7187FF3A6}"/>
          </ac:spMkLst>
        </pc:spChg>
        <pc:grpChg chg="add mod">
          <ac:chgData name="Bonita Searle-Barnes" userId="e782127f-826a-4a83-a372-afedaa2e0d4f" providerId="ADAL" clId="{FA3BD239-4B9A-4CBA-8CF5-F7BFBEA885D5}" dt="2026-08-25T13:25:21.575" v="1125" actId="14100"/>
          <ac:grpSpMkLst>
            <pc:docMk/>
            <pc:sldMk cId="2613874560" sldId="299"/>
            <ac:grpSpMk id="2" creationId="{799E5931-510C-CAB7-28B0-2A36E99C5D28}"/>
          </ac:grpSpMkLst>
        </pc:grpChg>
        <pc:grpChg chg="mod">
          <ac:chgData name="Bonita Searle-Barnes" userId="e782127f-826a-4a83-a372-afedaa2e0d4f" providerId="ADAL" clId="{FA3BD239-4B9A-4CBA-8CF5-F7BFBEA885D5}" dt="2026-08-26T10:20:09.453" v="3558" actId="14100"/>
          <ac:grpSpMkLst>
            <pc:docMk/>
            <pc:sldMk cId="2613874560" sldId="299"/>
            <ac:grpSpMk id="343" creationId="{D88395A8-D650-42AC-F75F-751CF6898B10}"/>
          </ac:grpSpMkLst>
        </pc:grpChg>
      </pc:sldChg>
      <pc:sldChg chg="delSp modSp add mod">
        <pc:chgData name="Bonita Searle-Barnes" userId="e782127f-826a-4a83-a372-afedaa2e0d4f" providerId="ADAL" clId="{FA3BD239-4B9A-4CBA-8CF5-F7BFBEA885D5}" dt="2026-08-26T10:20:36.385" v="3560"/>
        <pc:sldMkLst>
          <pc:docMk/>
          <pc:sldMk cId="1946024851" sldId="300"/>
        </pc:sldMkLst>
        <pc:spChg chg="mod">
          <ac:chgData name="Bonita Searle-Barnes" userId="e782127f-826a-4a83-a372-afedaa2e0d4f" providerId="ADAL" clId="{FA3BD239-4B9A-4CBA-8CF5-F7BFBEA885D5}" dt="2026-08-25T13:43:55.427" v="1191" actId="1035"/>
          <ac:spMkLst>
            <pc:docMk/>
            <pc:sldMk cId="1946024851" sldId="300"/>
            <ac:spMk id="350" creationId="{8244ABA0-B277-41B8-C196-1974D7CCF752}"/>
          </ac:spMkLst>
        </pc:spChg>
        <pc:spChg chg="mod">
          <ac:chgData name="Bonita Searle-Barnes" userId="e782127f-826a-4a83-a372-afedaa2e0d4f" providerId="ADAL" clId="{FA3BD239-4B9A-4CBA-8CF5-F7BFBEA885D5}" dt="2026-08-26T10:20:36.385" v="3560"/>
          <ac:spMkLst>
            <pc:docMk/>
            <pc:sldMk cId="1946024851" sldId="300"/>
            <ac:spMk id="351" creationId="{9E2DD6F0-6B2A-F19C-4D0C-2536B0FBA845}"/>
          </ac:spMkLst>
        </pc:spChg>
        <pc:spChg chg="mod">
          <ac:chgData name="Bonita Searle-Barnes" userId="e782127f-826a-4a83-a372-afedaa2e0d4f" providerId="ADAL" clId="{FA3BD239-4B9A-4CBA-8CF5-F7BFBEA885D5}" dt="2026-08-25T15:43:27.909" v="2487" actId="1037"/>
          <ac:spMkLst>
            <pc:docMk/>
            <pc:sldMk cId="1946024851" sldId="300"/>
            <ac:spMk id="354" creationId="{608B1335-ABA7-FB7C-3B9B-26CA61F5F8B9}"/>
          </ac:spMkLst>
        </pc:spChg>
        <pc:grpChg chg="mod">
          <ac:chgData name="Bonita Searle-Barnes" userId="e782127f-826a-4a83-a372-afedaa2e0d4f" providerId="ADAL" clId="{FA3BD239-4B9A-4CBA-8CF5-F7BFBEA885D5}" dt="2026-08-25T13:44:20.664" v="1210" actId="14100"/>
          <ac:grpSpMkLst>
            <pc:docMk/>
            <pc:sldMk cId="1946024851" sldId="300"/>
            <ac:grpSpMk id="349" creationId="{46AC7983-BBB5-7205-620E-2FD9F85965A5}"/>
          </ac:grpSpMkLst>
        </pc:grpChg>
        <pc:grpChg chg="mod">
          <ac:chgData name="Bonita Searle-Barnes" userId="e782127f-826a-4a83-a372-afedaa2e0d4f" providerId="ADAL" clId="{FA3BD239-4B9A-4CBA-8CF5-F7BFBEA885D5}" dt="2026-08-25T13:43:32.396" v="1171" actId="1076"/>
          <ac:grpSpMkLst>
            <pc:docMk/>
            <pc:sldMk cId="1946024851" sldId="300"/>
            <ac:grpSpMk id="352" creationId="{BA5836CD-B1A2-60CF-F01B-2D2A6DD4D137}"/>
          </ac:grpSpMkLst>
        </pc:grpChg>
      </pc:sldChg>
      <pc:sldChg chg="delSp modSp add mod">
        <pc:chgData name="Bonita Searle-Barnes" userId="e782127f-826a-4a83-a372-afedaa2e0d4f" providerId="ADAL" clId="{FA3BD239-4B9A-4CBA-8CF5-F7BFBEA885D5}" dt="2026-08-26T10:20:23.144" v="3559" actId="207"/>
        <pc:sldMkLst>
          <pc:docMk/>
          <pc:sldMk cId="101958993" sldId="301"/>
        </pc:sldMkLst>
        <pc:spChg chg="mod">
          <ac:chgData name="Bonita Searle-Barnes" userId="e782127f-826a-4a83-a372-afedaa2e0d4f" providerId="ADAL" clId="{FA3BD239-4B9A-4CBA-8CF5-F7BFBEA885D5}" dt="2026-08-26T10:20:23.144" v="3559" actId="207"/>
          <ac:spMkLst>
            <pc:docMk/>
            <pc:sldMk cId="101958993" sldId="301"/>
            <ac:spMk id="348" creationId="{5087377E-D043-6F10-9C11-B03F6D6DC764}"/>
          </ac:spMkLst>
        </pc:spChg>
        <pc:grpChg chg="mod">
          <ac:chgData name="Bonita Searle-Barnes" userId="e782127f-826a-4a83-a372-afedaa2e0d4f" providerId="ADAL" clId="{FA3BD239-4B9A-4CBA-8CF5-F7BFBEA885D5}" dt="2026-08-25T13:26:05.416" v="1132" actId="14100"/>
          <ac:grpSpMkLst>
            <pc:docMk/>
            <pc:sldMk cId="101958993" sldId="301"/>
            <ac:grpSpMk id="346" creationId="{E40A1E83-5D87-7A78-FC89-73F2F71AEA97}"/>
          </ac:grpSpMkLst>
        </pc:grpChg>
      </pc:sldChg>
      <pc:sldChg chg="delSp modSp add mod">
        <pc:chgData name="Bonita Searle-Barnes" userId="e782127f-826a-4a83-a372-afedaa2e0d4f" providerId="ADAL" clId="{FA3BD239-4B9A-4CBA-8CF5-F7BFBEA885D5}" dt="2026-08-25T13:53:21.484" v="1481" actId="14100"/>
        <pc:sldMkLst>
          <pc:docMk/>
          <pc:sldMk cId="1296628029" sldId="302"/>
        </pc:sldMkLst>
        <pc:spChg chg="topLvl">
          <ac:chgData name="Bonita Searle-Barnes" userId="e782127f-826a-4a83-a372-afedaa2e0d4f" providerId="ADAL" clId="{FA3BD239-4B9A-4CBA-8CF5-F7BFBEA885D5}" dt="2026-08-25T13:50:00.493" v="1359" actId="478"/>
          <ac:spMkLst>
            <pc:docMk/>
            <pc:sldMk cId="1296628029" sldId="302"/>
            <ac:spMk id="369" creationId="{5AC3D8DA-3768-B54C-E756-3EE48399C645}"/>
          </ac:spMkLst>
        </pc:spChg>
        <pc:spChg chg="mod">
          <ac:chgData name="Bonita Searle-Barnes" userId="e782127f-826a-4a83-a372-afedaa2e0d4f" providerId="ADAL" clId="{FA3BD239-4B9A-4CBA-8CF5-F7BFBEA885D5}" dt="2026-08-25T13:52:51.983" v="1476" actId="1036"/>
          <ac:spMkLst>
            <pc:docMk/>
            <pc:sldMk cId="1296628029" sldId="302"/>
            <ac:spMk id="379" creationId="{6F4FE2F1-0CF1-F05F-92B4-1D59A3549228}"/>
          </ac:spMkLst>
        </pc:spChg>
        <pc:spChg chg="mod">
          <ac:chgData name="Bonita Searle-Barnes" userId="e782127f-826a-4a83-a372-afedaa2e0d4f" providerId="ADAL" clId="{FA3BD239-4B9A-4CBA-8CF5-F7BFBEA885D5}" dt="2026-08-25T13:52:00.290" v="1431" actId="1036"/>
          <ac:spMkLst>
            <pc:docMk/>
            <pc:sldMk cId="1296628029" sldId="302"/>
            <ac:spMk id="381" creationId="{CD158C06-8D2F-01E2-F417-020A599767BD}"/>
          </ac:spMkLst>
        </pc:spChg>
        <pc:spChg chg="mod">
          <ac:chgData name="Bonita Searle-Barnes" userId="e782127f-826a-4a83-a372-afedaa2e0d4f" providerId="ADAL" clId="{FA3BD239-4B9A-4CBA-8CF5-F7BFBEA885D5}" dt="2026-08-25T13:53:00.851" v="1478" actId="1038"/>
          <ac:spMkLst>
            <pc:docMk/>
            <pc:sldMk cId="1296628029" sldId="302"/>
            <ac:spMk id="382" creationId="{E6CBA838-9B1A-5839-0BAF-8FF6DCF12461}"/>
          </ac:spMkLst>
        </pc:spChg>
        <pc:grpChg chg="mod">
          <ac:chgData name="Bonita Searle-Barnes" userId="e782127f-826a-4a83-a372-afedaa2e0d4f" providerId="ADAL" clId="{FA3BD239-4B9A-4CBA-8CF5-F7BFBEA885D5}" dt="2026-08-25T13:53:21.484" v="1481" actId="14100"/>
          <ac:grpSpMkLst>
            <pc:docMk/>
            <pc:sldMk cId="1296628029" sldId="302"/>
            <ac:grpSpMk id="377" creationId="{2CE106D4-6B2A-C7FA-AF40-D69C4E664E76}"/>
          </ac:grpSpMkLst>
        </pc:grpChg>
        <pc:grpChg chg="mod">
          <ac:chgData name="Bonita Searle-Barnes" userId="e782127f-826a-4a83-a372-afedaa2e0d4f" providerId="ADAL" clId="{FA3BD239-4B9A-4CBA-8CF5-F7BFBEA885D5}" dt="2026-08-25T13:53:16.772" v="1480" actId="14100"/>
          <ac:grpSpMkLst>
            <pc:docMk/>
            <pc:sldMk cId="1296628029" sldId="302"/>
            <ac:grpSpMk id="380" creationId="{1D331AB3-2E7E-58E7-0130-8C6A54A69A37}"/>
          </ac:grpSpMkLst>
        </pc:grpChg>
      </pc:sldChg>
      <pc:sldChg chg="addSp delSp modSp add mod">
        <pc:chgData name="Bonita Searle-Barnes" userId="e782127f-826a-4a83-a372-afedaa2e0d4f" providerId="ADAL" clId="{FA3BD239-4B9A-4CBA-8CF5-F7BFBEA885D5}" dt="2026-08-26T09:02:16.378" v="2753" actId="12"/>
        <pc:sldMkLst>
          <pc:docMk/>
          <pc:sldMk cId="3847284246" sldId="303"/>
        </pc:sldMkLst>
        <pc:spChg chg="topLvl">
          <ac:chgData name="Bonita Searle-Barnes" userId="e782127f-826a-4a83-a372-afedaa2e0d4f" providerId="ADAL" clId="{FA3BD239-4B9A-4CBA-8CF5-F7BFBEA885D5}" dt="2026-08-25T13:53:37.553" v="1486" actId="478"/>
          <ac:spMkLst>
            <pc:docMk/>
            <pc:sldMk cId="3847284246" sldId="303"/>
            <ac:spMk id="369" creationId="{380D4D86-7A8E-B835-5BF1-ACA85B55CE25}"/>
          </ac:spMkLst>
        </pc:spChg>
        <pc:spChg chg="add del mod topLvl">
          <ac:chgData name="Bonita Searle-Barnes" userId="e782127f-826a-4a83-a372-afedaa2e0d4f" providerId="ADAL" clId="{FA3BD239-4B9A-4CBA-8CF5-F7BFBEA885D5}" dt="2026-08-25T13:57:04.496" v="1596" actId="207"/>
          <ac:spMkLst>
            <pc:docMk/>
            <pc:sldMk cId="3847284246" sldId="303"/>
            <ac:spMk id="384" creationId="{A264D6E7-4453-6C67-57FA-C90821C0C836}"/>
          </ac:spMkLst>
        </pc:spChg>
        <pc:spChg chg="mod topLvl">
          <ac:chgData name="Bonita Searle-Barnes" userId="e782127f-826a-4a83-a372-afedaa2e0d4f" providerId="ADAL" clId="{FA3BD239-4B9A-4CBA-8CF5-F7BFBEA885D5}" dt="2026-08-26T09:02:16.378" v="2753" actId="12"/>
          <ac:spMkLst>
            <pc:docMk/>
            <pc:sldMk cId="3847284246" sldId="303"/>
            <ac:spMk id="385" creationId="{10A60584-B7E4-426D-67D0-E188F216978C}"/>
          </ac:spMkLst>
        </pc:spChg>
        <pc:grpChg chg="add del mod">
          <ac:chgData name="Bonita Searle-Barnes" userId="e782127f-826a-4a83-a372-afedaa2e0d4f" providerId="ADAL" clId="{FA3BD239-4B9A-4CBA-8CF5-F7BFBEA885D5}" dt="2026-08-25T13:56:52.248" v="1595"/>
          <ac:grpSpMkLst>
            <pc:docMk/>
            <pc:sldMk cId="3847284246" sldId="303"/>
            <ac:grpSpMk id="383" creationId="{5FAB307B-41A3-7DDF-9074-8FB4B840C663}"/>
          </ac:grpSpMkLst>
        </pc:grpChg>
      </pc:sldChg>
      <pc:sldChg chg="delSp modSp add mod">
        <pc:chgData name="Bonita Searle-Barnes" userId="e782127f-826a-4a83-a372-afedaa2e0d4f" providerId="ADAL" clId="{FA3BD239-4B9A-4CBA-8CF5-F7BFBEA885D5}" dt="2026-08-26T09:03:06.654" v="2756" actId="207"/>
        <pc:sldMkLst>
          <pc:docMk/>
          <pc:sldMk cId="1650207438" sldId="304"/>
        </pc:sldMkLst>
        <pc:spChg chg="mod">
          <ac:chgData name="Bonita Searle-Barnes" userId="e782127f-826a-4a83-a372-afedaa2e0d4f" providerId="ADAL" clId="{FA3BD239-4B9A-4CBA-8CF5-F7BFBEA885D5}" dt="2026-08-25T14:06:25.237" v="1679" actId="1038"/>
          <ac:spMkLst>
            <pc:docMk/>
            <pc:sldMk cId="1650207438" sldId="304"/>
            <ac:spMk id="406" creationId="{7C7C605A-FF99-8AAE-B269-3F70E3528ACC}"/>
          </ac:spMkLst>
        </pc:spChg>
        <pc:spChg chg="mod">
          <ac:chgData name="Bonita Searle-Barnes" userId="e782127f-826a-4a83-a372-afedaa2e0d4f" providerId="ADAL" clId="{FA3BD239-4B9A-4CBA-8CF5-F7BFBEA885D5}" dt="2026-08-26T09:03:06.654" v="2756" actId="207"/>
          <ac:spMkLst>
            <pc:docMk/>
            <pc:sldMk cId="1650207438" sldId="304"/>
            <ac:spMk id="407" creationId="{C6C57FAF-9D3E-EFF2-141D-8057BFCD63F6}"/>
          </ac:spMkLst>
        </pc:spChg>
      </pc:sldChg>
      <pc:sldChg chg="delSp modSp add mod">
        <pc:chgData name="Bonita Searle-Barnes" userId="e782127f-826a-4a83-a372-afedaa2e0d4f" providerId="ADAL" clId="{FA3BD239-4B9A-4CBA-8CF5-F7BFBEA885D5}" dt="2026-08-26T09:02:56.156" v="2755" actId="207"/>
        <pc:sldMkLst>
          <pc:docMk/>
          <pc:sldMk cId="2060199777" sldId="305"/>
        </pc:sldMkLst>
        <pc:spChg chg="mod">
          <ac:chgData name="Bonita Searle-Barnes" userId="e782127f-826a-4a83-a372-afedaa2e0d4f" providerId="ADAL" clId="{FA3BD239-4B9A-4CBA-8CF5-F7BFBEA885D5}" dt="2026-08-25T14:04:21.246" v="1650" actId="14100"/>
          <ac:spMkLst>
            <pc:docMk/>
            <pc:sldMk cId="2060199777" sldId="305"/>
            <ac:spMk id="402" creationId="{8C864292-A564-548B-986E-3970354BFA37}"/>
          </ac:spMkLst>
        </pc:spChg>
        <pc:spChg chg="mod">
          <ac:chgData name="Bonita Searle-Barnes" userId="e782127f-826a-4a83-a372-afedaa2e0d4f" providerId="ADAL" clId="{FA3BD239-4B9A-4CBA-8CF5-F7BFBEA885D5}" dt="2026-08-26T09:02:56.156" v="2755" actId="207"/>
          <ac:spMkLst>
            <pc:docMk/>
            <pc:sldMk cId="2060199777" sldId="305"/>
            <ac:spMk id="403" creationId="{F3085059-87C5-6B37-4A43-ECD6DD1744A8}"/>
          </ac:spMkLst>
        </pc:spChg>
      </pc:sldChg>
      <pc:sldChg chg="delSp modSp add mod">
        <pc:chgData name="Bonita Searle-Barnes" userId="e782127f-826a-4a83-a372-afedaa2e0d4f" providerId="ADAL" clId="{FA3BD239-4B9A-4CBA-8CF5-F7BFBEA885D5}" dt="2026-08-26T09:03:16.749" v="2757" actId="207"/>
        <pc:sldMkLst>
          <pc:docMk/>
          <pc:sldMk cId="1465376599" sldId="306"/>
        </pc:sldMkLst>
        <pc:spChg chg="mod">
          <ac:chgData name="Bonita Searle-Barnes" userId="e782127f-826a-4a83-a372-afedaa2e0d4f" providerId="ADAL" clId="{FA3BD239-4B9A-4CBA-8CF5-F7BFBEA885D5}" dt="2026-08-25T15:44:23.879" v="2508" actId="1035"/>
          <ac:spMkLst>
            <pc:docMk/>
            <pc:sldMk cId="1465376599" sldId="306"/>
            <ac:spMk id="400" creationId="{111E0AF5-F363-8EBD-312A-562E4FD741BE}"/>
          </ac:spMkLst>
        </pc:spChg>
        <pc:spChg chg="mod">
          <ac:chgData name="Bonita Searle-Barnes" userId="e782127f-826a-4a83-a372-afedaa2e0d4f" providerId="ADAL" clId="{FA3BD239-4B9A-4CBA-8CF5-F7BFBEA885D5}" dt="2026-08-26T09:03:16.749" v="2757" actId="207"/>
          <ac:spMkLst>
            <pc:docMk/>
            <pc:sldMk cId="1465376599" sldId="306"/>
            <ac:spMk id="409" creationId="{77D33D53-F443-C8FD-2604-96056711D014}"/>
          </ac:spMkLst>
        </pc:spChg>
      </pc:sldChg>
      <pc:sldChg chg="delSp modSp add mod">
        <pc:chgData name="Bonita Searle-Barnes" userId="e782127f-826a-4a83-a372-afedaa2e0d4f" providerId="ADAL" clId="{FA3BD239-4B9A-4CBA-8CF5-F7BFBEA885D5}" dt="2026-08-26T09:04:10.996" v="2775" actId="20577"/>
        <pc:sldMkLst>
          <pc:docMk/>
          <pc:sldMk cId="3286310638" sldId="307"/>
        </pc:sldMkLst>
        <pc:spChg chg="mod">
          <ac:chgData name="Bonita Searle-Barnes" userId="e782127f-826a-4a83-a372-afedaa2e0d4f" providerId="ADAL" clId="{FA3BD239-4B9A-4CBA-8CF5-F7BFBEA885D5}" dt="2026-08-25T15:44:06.122" v="2500"/>
          <ac:spMkLst>
            <pc:docMk/>
            <pc:sldMk cId="3286310638" sldId="307"/>
            <ac:spMk id="404" creationId="{AD6748F0-037B-D898-A29D-C20F80E35A4B}"/>
          </ac:spMkLst>
        </pc:spChg>
        <pc:spChg chg="mod">
          <ac:chgData name="Bonita Searle-Barnes" userId="e782127f-826a-4a83-a372-afedaa2e0d4f" providerId="ADAL" clId="{FA3BD239-4B9A-4CBA-8CF5-F7BFBEA885D5}" dt="2026-08-26T09:04:10.996" v="2775" actId="20577"/>
          <ac:spMkLst>
            <pc:docMk/>
            <pc:sldMk cId="3286310638" sldId="307"/>
            <ac:spMk id="405" creationId="{83A25A13-BFEA-725B-C0A0-9A76362DBAFA}"/>
          </ac:spMkLst>
        </pc:spChg>
      </pc:sldChg>
      <pc:sldChg chg="delSp modSp add mod">
        <pc:chgData name="Bonita Searle-Barnes" userId="e782127f-826a-4a83-a372-afedaa2e0d4f" providerId="ADAL" clId="{FA3BD239-4B9A-4CBA-8CF5-F7BFBEA885D5}" dt="2026-08-26T10:21:57.321" v="3568" actId="14100"/>
        <pc:sldMkLst>
          <pc:docMk/>
          <pc:sldMk cId="3719782593" sldId="308"/>
        </pc:sldMkLst>
        <pc:spChg chg="mod">
          <ac:chgData name="Bonita Searle-Barnes" userId="e782127f-826a-4a83-a372-afedaa2e0d4f" providerId="ADAL" clId="{FA3BD239-4B9A-4CBA-8CF5-F7BFBEA885D5}" dt="2026-08-26T10:21:57.321" v="3568" actId="14100"/>
          <ac:spMkLst>
            <pc:docMk/>
            <pc:sldMk cId="3719782593" sldId="308"/>
            <ac:spMk id="410" creationId="{5319E628-2EB7-ACD9-882B-8E2512154909}"/>
          </ac:spMkLst>
        </pc:spChg>
        <pc:spChg chg="mod">
          <ac:chgData name="Bonita Searle-Barnes" userId="e782127f-826a-4a83-a372-afedaa2e0d4f" providerId="ADAL" clId="{FA3BD239-4B9A-4CBA-8CF5-F7BFBEA885D5}" dt="2026-08-26T10:21:52.315" v="3567" actId="20577"/>
          <ac:spMkLst>
            <pc:docMk/>
            <pc:sldMk cId="3719782593" sldId="308"/>
            <ac:spMk id="411" creationId="{5177DBB5-F769-5EE5-8BBF-514A627D310F}"/>
          </ac:spMkLst>
        </pc:spChg>
      </pc:sldChg>
      <pc:sldChg chg="delSp modSp add del mod">
        <pc:chgData name="Bonita Searle-Barnes" userId="e782127f-826a-4a83-a372-afedaa2e0d4f" providerId="ADAL" clId="{FA3BD239-4B9A-4CBA-8CF5-F7BFBEA885D5}" dt="2026-08-25T14:25:07.369" v="1854" actId="20577"/>
        <pc:sldMkLst>
          <pc:docMk/>
          <pc:sldMk cId="2394869066" sldId="309"/>
        </pc:sldMkLst>
        <pc:spChg chg="mod">
          <ac:chgData name="Bonita Searle-Barnes" userId="e782127f-826a-4a83-a372-afedaa2e0d4f" providerId="ADAL" clId="{FA3BD239-4B9A-4CBA-8CF5-F7BFBEA885D5}" dt="2026-08-25T14:24:43.823" v="1849" actId="14100"/>
          <ac:spMkLst>
            <pc:docMk/>
            <pc:sldMk cId="2394869066" sldId="309"/>
            <ac:spMk id="428" creationId="{FAF8789F-AFDD-7717-0D64-8EB489C5571C}"/>
          </ac:spMkLst>
        </pc:spChg>
        <pc:spChg chg="mod">
          <ac:chgData name="Bonita Searle-Barnes" userId="e782127f-826a-4a83-a372-afedaa2e0d4f" providerId="ADAL" clId="{FA3BD239-4B9A-4CBA-8CF5-F7BFBEA885D5}" dt="2026-08-25T14:25:07.369" v="1854" actId="20577"/>
          <ac:spMkLst>
            <pc:docMk/>
            <pc:sldMk cId="2394869066" sldId="309"/>
            <ac:spMk id="429" creationId="{B89F56C3-EDE0-2C30-A590-8FE5CAB68063}"/>
          </ac:spMkLst>
        </pc:spChg>
      </pc:sldChg>
      <pc:sldChg chg="delSp modSp add mod">
        <pc:chgData name="Bonita Searle-Barnes" userId="e782127f-826a-4a83-a372-afedaa2e0d4f" providerId="ADAL" clId="{FA3BD239-4B9A-4CBA-8CF5-F7BFBEA885D5}" dt="2026-08-26T09:06:01.875" v="2833" actId="12"/>
        <pc:sldMkLst>
          <pc:docMk/>
          <pc:sldMk cId="1737213807" sldId="310"/>
        </pc:sldMkLst>
        <pc:spChg chg="mod">
          <ac:chgData name="Bonita Searle-Barnes" userId="e782127f-826a-4a83-a372-afedaa2e0d4f" providerId="ADAL" clId="{FA3BD239-4B9A-4CBA-8CF5-F7BFBEA885D5}" dt="2026-08-26T09:05:15.790" v="2817" actId="14100"/>
          <ac:spMkLst>
            <pc:docMk/>
            <pc:sldMk cId="1737213807" sldId="310"/>
            <ac:spMk id="430" creationId="{5F93B75E-E030-58B8-7A7D-D0180EB43E39}"/>
          </ac:spMkLst>
        </pc:spChg>
        <pc:spChg chg="mod">
          <ac:chgData name="Bonita Searle-Barnes" userId="e782127f-826a-4a83-a372-afedaa2e0d4f" providerId="ADAL" clId="{FA3BD239-4B9A-4CBA-8CF5-F7BFBEA885D5}" dt="2026-08-26T09:06:01.875" v="2833" actId="12"/>
          <ac:spMkLst>
            <pc:docMk/>
            <pc:sldMk cId="1737213807" sldId="310"/>
            <ac:spMk id="431" creationId="{FD2CBFE3-4D35-29FC-E9C2-585128EC01DC}"/>
          </ac:spMkLst>
        </pc:spChg>
      </pc:sldChg>
      <pc:sldChg chg="delSp modSp add mod">
        <pc:chgData name="Bonita Searle-Barnes" userId="e782127f-826a-4a83-a372-afedaa2e0d4f" providerId="ADAL" clId="{FA3BD239-4B9A-4CBA-8CF5-F7BFBEA885D5}" dt="2026-08-25T14:30:37.490" v="1875" actId="12"/>
        <pc:sldMkLst>
          <pc:docMk/>
          <pc:sldMk cId="1324358027" sldId="311"/>
        </pc:sldMkLst>
        <pc:spChg chg="mod">
          <ac:chgData name="Bonita Searle-Barnes" userId="e782127f-826a-4a83-a372-afedaa2e0d4f" providerId="ADAL" clId="{FA3BD239-4B9A-4CBA-8CF5-F7BFBEA885D5}" dt="2026-08-25T14:30:13.687" v="1872" actId="14100"/>
          <ac:spMkLst>
            <pc:docMk/>
            <pc:sldMk cId="1324358027" sldId="311"/>
            <ac:spMk id="432" creationId="{80F0286B-FCDA-056F-4287-6C17407F3160}"/>
          </ac:spMkLst>
        </pc:spChg>
        <pc:spChg chg="mod">
          <ac:chgData name="Bonita Searle-Barnes" userId="e782127f-826a-4a83-a372-afedaa2e0d4f" providerId="ADAL" clId="{FA3BD239-4B9A-4CBA-8CF5-F7BFBEA885D5}" dt="2026-08-25T14:30:37.490" v="1875" actId="12"/>
          <ac:spMkLst>
            <pc:docMk/>
            <pc:sldMk cId="1324358027" sldId="311"/>
            <ac:spMk id="433" creationId="{278D7D7C-4B42-C625-530A-B42E9CF8B0F5}"/>
          </ac:spMkLst>
        </pc:spChg>
      </pc:sldChg>
      <pc:sldChg chg="addSp delSp modSp add mod">
        <pc:chgData name="Bonita Searle-Barnes" userId="e782127f-826a-4a83-a372-afedaa2e0d4f" providerId="ADAL" clId="{FA3BD239-4B9A-4CBA-8CF5-F7BFBEA885D5}" dt="2026-08-26T09:07:14.267" v="2848" actId="12"/>
        <pc:sldMkLst>
          <pc:docMk/>
          <pc:sldMk cId="448369779" sldId="312"/>
        </pc:sldMkLst>
        <pc:spChg chg="add del">
          <ac:chgData name="Bonita Searle-Barnes" userId="e782127f-826a-4a83-a372-afedaa2e0d4f" providerId="ADAL" clId="{FA3BD239-4B9A-4CBA-8CF5-F7BFBEA885D5}" dt="2026-08-25T14:33:00.974" v="1895" actId="478"/>
          <ac:spMkLst>
            <pc:docMk/>
            <pc:sldMk cId="448369779" sldId="312"/>
            <ac:spMk id="448" creationId="{CFBA7DC7-EC80-1CF2-1908-AB3A7AB02037}"/>
          </ac:spMkLst>
        </pc:spChg>
        <pc:spChg chg="mod">
          <ac:chgData name="Bonita Searle-Barnes" userId="e782127f-826a-4a83-a372-afedaa2e0d4f" providerId="ADAL" clId="{FA3BD239-4B9A-4CBA-8CF5-F7BFBEA885D5}" dt="2026-08-26T09:07:14.267" v="2848" actId="12"/>
          <ac:spMkLst>
            <pc:docMk/>
            <pc:sldMk cId="448369779" sldId="312"/>
            <ac:spMk id="451" creationId="{58998B40-ED0C-2450-E717-D0D8618D7EC4}"/>
          </ac:spMkLst>
        </pc:spChg>
        <pc:grpChg chg="mod">
          <ac:chgData name="Bonita Searle-Barnes" userId="e782127f-826a-4a83-a372-afedaa2e0d4f" providerId="ADAL" clId="{FA3BD239-4B9A-4CBA-8CF5-F7BFBEA885D5}" dt="2026-08-25T14:34:45.335" v="1921" actId="14100"/>
          <ac:grpSpMkLst>
            <pc:docMk/>
            <pc:sldMk cId="448369779" sldId="312"/>
            <ac:grpSpMk id="447" creationId="{1CFDA7C7-7ED0-8BD7-95A2-A6B16EDE7FE3}"/>
          </ac:grpSpMkLst>
        </pc:grpChg>
      </pc:sldChg>
      <pc:sldChg chg="delSp modSp add mod">
        <pc:chgData name="Bonita Searle-Barnes" userId="e782127f-826a-4a83-a372-afedaa2e0d4f" providerId="ADAL" clId="{FA3BD239-4B9A-4CBA-8CF5-F7BFBEA885D5}" dt="2026-08-26T10:23:16.116" v="3576"/>
        <pc:sldMkLst>
          <pc:docMk/>
          <pc:sldMk cId="1707934377" sldId="313"/>
        </pc:sldMkLst>
        <pc:spChg chg="mod">
          <ac:chgData name="Bonita Searle-Barnes" userId="e782127f-826a-4a83-a372-afedaa2e0d4f" providerId="ADAL" clId="{FA3BD239-4B9A-4CBA-8CF5-F7BFBEA885D5}" dt="2026-08-25T14:44:38.397" v="2038" actId="14100"/>
          <ac:spMkLst>
            <pc:docMk/>
            <pc:sldMk cId="1707934377" sldId="313"/>
            <ac:spMk id="479" creationId="{D14754F3-3AE2-2D48-E23F-98A9B426F402}"/>
          </ac:spMkLst>
        </pc:spChg>
        <pc:spChg chg="mod">
          <ac:chgData name="Bonita Searle-Barnes" userId="e782127f-826a-4a83-a372-afedaa2e0d4f" providerId="ADAL" clId="{FA3BD239-4B9A-4CBA-8CF5-F7BFBEA885D5}" dt="2026-08-25T14:44:50.728" v="2040" actId="207"/>
          <ac:spMkLst>
            <pc:docMk/>
            <pc:sldMk cId="1707934377" sldId="313"/>
            <ac:spMk id="480" creationId="{DB26AC06-8D8E-14B6-E4FD-E461A9AD3A2D}"/>
          </ac:spMkLst>
        </pc:spChg>
        <pc:spChg chg="mod">
          <ac:chgData name="Bonita Searle-Barnes" userId="e782127f-826a-4a83-a372-afedaa2e0d4f" providerId="ADAL" clId="{FA3BD239-4B9A-4CBA-8CF5-F7BFBEA885D5}" dt="2026-08-25T14:45:11.991" v="2043" actId="14100"/>
          <ac:spMkLst>
            <pc:docMk/>
            <pc:sldMk cId="1707934377" sldId="313"/>
            <ac:spMk id="482" creationId="{E05F0236-4FFC-BDEB-136F-EE466D424A36}"/>
          </ac:spMkLst>
        </pc:spChg>
        <pc:spChg chg="mod">
          <ac:chgData name="Bonita Searle-Barnes" userId="e782127f-826a-4a83-a372-afedaa2e0d4f" providerId="ADAL" clId="{FA3BD239-4B9A-4CBA-8CF5-F7BFBEA885D5}" dt="2026-08-26T10:23:16.116" v="3576"/>
          <ac:spMkLst>
            <pc:docMk/>
            <pc:sldMk cId="1707934377" sldId="313"/>
            <ac:spMk id="483" creationId="{029FD521-96E0-3A28-1390-6C6A2E7EBCF7}"/>
          </ac:spMkLst>
        </pc:spChg>
        <pc:grpChg chg="mod">
          <ac:chgData name="Bonita Searle-Barnes" userId="e782127f-826a-4a83-a372-afedaa2e0d4f" providerId="ADAL" clId="{FA3BD239-4B9A-4CBA-8CF5-F7BFBEA885D5}" dt="2026-08-25T14:43:08.392" v="2025" actId="1036"/>
          <ac:grpSpMkLst>
            <pc:docMk/>
            <pc:sldMk cId="1707934377" sldId="313"/>
            <ac:grpSpMk id="478" creationId="{A4CB7B82-2DA5-8635-ACFF-68342F61C21B}"/>
          </ac:grpSpMkLst>
        </pc:grpChg>
        <pc:grpChg chg="mod">
          <ac:chgData name="Bonita Searle-Barnes" userId="e782127f-826a-4a83-a372-afedaa2e0d4f" providerId="ADAL" clId="{FA3BD239-4B9A-4CBA-8CF5-F7BFBEA885D5}" dt="2026-08-25T14:45:17.943" v="2044" actId="14100"/>
          <ac:grpSpMkLst>
            <pc:docMk/>
            <pc:sldMk cId="1707934377" sldId="313"/>
            <ac:grpSpMk id="481" creationId="{21D6E5E4-0AE0-FACD-70B5-7BBD79F62720}"/>
          </ac:grpSpMkLst>
        </pc:grpChg>
      </pc:sldChg>
      <pc:sldChg chg="delSp modSp add mod">
        <pc:chgData name="Bonita Searle-Barnes" userId="e782127f-826a-4a83-a372-afedaa2e0d4f" providerId="ADAL" clId="{FA3BD239-4B9A-4CBA-8CF5-F7BFBEA885D5}" dt="2026-08-26T10:23:03.103" v="3575" actId="20577"/>
        <pc:sldMkLst>
          <pc:docMk/>
          <pc:sldMk cId="1613382774" sldId="314"/>
        </pc:sldMkLst>
        <pc:spChg chg="mod">
          <ac:chgData name="Bonita Searle-Barnes" userId="e782127f-826a-4a83-a372-afedaa2e0d4f" providerId="ADAL" clId="{FA3BD239-4B9A-4CBA-8CF5-F7BFBEA885D5}" dt="2026-08-25T15:44:59.901" v="2516" actId="207"/>
          <ac:spMkLst>
            <pc:docMk/>
            <pc:sldMk cId="1613382774" sldId="314"/>
            <ac:spMk id="474" creationId="{37812A0A-8F1E-85DD-B79B-91EF5150AF43}"/>
          </ac:spMkLst>
        </pc:spChg>
        <pc:spChg chg="mod">
          <ac:chgData name="Bonita Searle-Barnes" userId="e782127f-826a-4a83-a372-afedaa2e0d4f" providerId="ADAL" clId="{FA3BD239-4B9A-4CBA-8CF5-F7BFBEA885D5}" dt="2026-08-26T10:23:03.103" v="3575" actId="20577"/>
          <ac:spMkLst>
            <pc:docMk/>
            <pc:sldMk cId="1613382774" sldId="314"/>
            <ac:spMk id="477" creationId="{7EDA6300-C115-32B0-ABC5-EF9C3C7EDA10}"/>
          </ac:spMkLst>
        </pc:spChg>
        <pc:grpChg chg="mod">
          <ac:chgData name="Bonita Searle-Barnes" userId="e782127f-826a-4a83-a372-afedaa2e0d4f" providerId="ADAL" clId="{FA3BD239-4B9A-4CBA-8CF5-F7BFBEA885D5}" dt="2026-08-25T14:40:40.071" v="1995" actId="14100"/>
          <ac:grpSpMkLst>
            <pc:docMk/>
            <pc:sldMk cId="1613382774" sldId="314"/>
            <ac:grpSpMk id="472" creationId="{2AF3D4C6-BAC1-3A59-35D6-ABC115227C52}"/>
          </ac:grpSpMkLst>
        </pc:grpChg>
        <pc:grpChg chg="mod">
          <ac:chgData name="Bonita Searle-Barnes" userId="e782127f-826a-4a83-a372-afedaa2e0d4f" providerId="ADAL" clId="{FA3BD239-4B9A-4CBA-8CF5-F7BFBEA885D5}" dt="2026-08-25T14:41:19.104" v="2002" actId="1076"/>
          <ac:grpSpMkLst>
            <pc:docMk/>
            <pc:sldMk cId="1613382774" sldId="314"/>
            <ac:grpSpMk id="475" creationId="{87205CD8-63B7-8501-1630-55976895D481}"/>
          </ac:grpSpMkLst>
        </pc:grpChg>
      </pc:sldChg>
      <pc:sldChg chg="delSp modSp add mod">
        <pc:chgData name="Bonita Searle-Barnes" userId="e782127f-826a-4a83-a372-afedaa2e0d4f" providerId="ADAL" clId="{FA3BD239-4B9A-4CBA-8CF5-F7BFBEA885D5}" dt="2026-08-26T09:09:38.534" v="2880" actId="20577"/>
        <pc:sldMkLst>
          <pc:docMk/>
          <pc:sldMk cId="3469101962" sldId="316"/>
        </pc:sldMkLst>
        <pc:spChg chg="mod">
          <ac:chgData name="Bonita Searle-Barnes" userId="e782127f-826a-4a83-a372-afedaa2e0d4f" providerId="ADAL" clId="{FA3BD239-4B9A-4CBA-8CF5-F7BFBEA885D5}" dt="2026-08-26T09:09:38.534" v="2880" actId="20577"/>
          <ac:spMkLst>
            <pc:docMk/>
            <pc:sldMk cId="3469101962" sldId="316"/>
            <ac:spMk id="511" creationId="{EDC7F951-09DA-D0B3-5F5B-0CB54DF5A9A2}"/>
          </ac:spMkLst>
        </pc:spChg>
        <pc:grpChg chg="mod">
          <ac:chgData name="Bonita Searle-Barnes" userId="e782127f-826a-4a83-a372-afedaa2e0d4f" providerId="ADAL" clId="{FA3BD239-4B9A-4CBA-8CF5-F7BFBEA885D5}" dt="2026-08-25T14:55:05.647" v="2138" actId="14100"/>
          <ac:grpSpMkLst>
            <pc:docMk/>
            <pc:sldMk cId="3469101962" sldId="316"/>
            <ac:grpSpMk id="509" creationId="{D075F407-58AF-07D0-47E0-635AC7A05F5B}"/>
          </ac:grpSpMkLst>
        </pc:grpChg>
      </pc:sldChg>
      <pc:sldChg chg="delSp modSp add mod">
        <pc:chgData name="Bonita Searle-Barnes" userId="e782127f-826a-4a83-a372-afedaa2e0d4f" providerId="ADAL" clId="{FA3BD239-4B9A-4CBA-8CF5-F7BFBEA885D5}" dt="2026-08-26T10:24:08.183" v="3585" actId="1076"/>
        <pc:sldMkLst>
          <pc:docMk/>
          <pc:sldMk cId="2501584784" sldId="317"/>
        </pc:sldMkLst>
        <pc:spChg chg="mod">
          <ac:chgData name="Bonita Searle-Barnes" userId="e782127f-826a-4a83-a372-afedaa2e0d4f" providerId="ADAL" clId="{FA3BD239-4B9A-4CBA-8CF5-F7BFBEA885D5}" dt="2026-08-25T14:49:18.975" v="2064" actId="14100"/>
          <ac:spMkLst>
            <pc:docMk/>
            <pc:sldMk cId="2501584784" sldId="317"/>
            <ac:spMk id="501" creationId="{CFCB99AB-05B0-8619-0473-7AD08F4E6372}"/>
          </ac:spMkLst>
        </pc:spChg>
        <pc:spChg chg="mod">
          <ac:chgData name="Bonita Searle-Barnes" userId="e782127f-826a-4a83-a372-afedaa2e0d4f" providerId="ADAL" clId="{FA3BD239-4B9A-4CBA-8CF5-F7BFBEA885D5}" dt="2026-08-26T10:24:08.183" v="3585" actId="1076"/>
          <ac:spMkLst>
            <pc:docMk/>
            <pc:sldMk cId="2501584784" sldId="317"/>
            <ac:spMk id="502" creationId="{540A50ED-5711-5B69-CAD0-C68CD77165BD}"/>
          </ac:spMkLst>
        </pc:spChg>
        <pc:grpChg chg="mod">
          <ac:chgData name="Bonita Searle-Barnes" userId="e782127f-826a-4a83-a372-afedaa2e0d4f" providerId="ADAL" clId="{FA3BD239-4B9A-4CBA-8CF5-F7BFBEA885D5}" dt="2026-08-26T10:23:45.852" v="3580" actId="14100"/>
          <ac:grpSpMkLst>
            <pc:docMk/>
            <pc:sldMk cId="2501584784" sldId="317"/>
            <ac:grpSpMk id="500" creationId="{2A44E722-784D-D172-482C-058CD3BC996A}"/>
          </ac:grpSpMkLst>
        </pc:grpChg>
      </pc:sldChg>
      <pc:sldChg chg="delSp modSp add mod">
        <pc:chgData name="Bonita Searle-Barnes" userId="e782127f-826a-4a83-a372-afedaa2e0d4f" providerId="ADAL" clId="{FA3BD239-4B9A-4CBA-8CF5-F7BFBEA885D5}" dt="2026-08-26T09:11:41.909" v="2897" actId="207"/>
        <pc:sldMkLst>
          <pc:docMk/>
          <pc:sldMk cId="789581088" sldId="318"/>
        </pc:sldMkLst>
        <pc:spChg chg="mod">
          <ac:chgData name="Bonita Searle-Barnes" userId="e782127f-826a-4a83-a372-afedaa2e0d4f" providerId="ADAL" clId="{FA3BD239-4B9A-4CBA-8CF5-F7BFBEA885D5}" dt="2026-08-26T09:11:41.909" v="2897" actId="207"/>
          <ac:spMkLst>
            <pc:docMk/>
            <pc:sldMk cId="789581088" sldId="318"/>
            <ac:spMk id="513" creationId="{E6943032-DD86-7BEE-443B-1FCE209EF343}"/>
          </ac:spMkLst>
        </pc:spChg>
        <pc:spChg chg="mod">
          <ac:chgData name="Bonita Searle-Barnes" userId="e782127f-826a-4a83-a372-afedaa2e0d4f" providerId="ADAL" clId="{FA3BD239-4B9A-4CBA-8CF5-F7BFBEA885D5}" dt="2026-08-26T09:10:03.210" v="2888" actId="20577"/>
          <ac:spMkLst>
            <pc:docMk/>
            <pc:sldMk cId="789581088" sldId="318"/>
            <ac:spMk id="514" creationId="{88BA5B55-E31C-9357-EACB-4B23CD6EB014}"/>
          </ac:spMkLst>
        </pc:spChg>
        <pc:grpChg chg="mod">
          <ac:chgData name="Bonita Searle-Barnes" userId="e782127f-826a-4a83-a372-afedaa2e0d4f" providerId="ADAL" clId="{FA3BD239-4B9A-4CBA-8CF5-F7BFBEA885D5}" dt="2026-08-25T14:56:56.633" v="2151" actId="14100"/>
          <ac:grpSpMkLst>
            <pc:docMk/>
            <pc:sldMk cId="789581088" sldId="318"/>
            <ac:grpSpMk id="512" creationId="{6396A72B-AEF2-533D-8C37-B2C67ECD5953}"/>
          </ac:grpSpMkLst>
        </pc:grpChg>
      </pc:sldChg>
      <pc:sldChg chg="delSp modSp add mod ord">
        <pc:chgData name="Bonita Searle-Barnes" userId="e782127f-826a-4a83-a372-afedaa2e0d4f" providerId="ADAL" clId="{FA3BD239-4B9A-4CBA-8CF5-F7BFBEA885D5}" dt="2026-08-26T09:08:57.628" v="2866" actId="14100"/>
        <pc:sldMkLst>
          <pc:docMk/>
          <pc:sldMk cId="1761860229" sldId="319"/>
        </pc:sldMkLst>
        <pc:spChg chg="mod">
          <ac:chgData name="Bonita Searle-Barnes" userId="e782127f-826a-4a83-a372-afedaa2e0d4f" providerId="ADAL" clId="{FA3BD239-4B9A-4CBA-8CF5-F7BFBEA885D5}" dt="2026-08-26T09:08:41.826" v="2865" actId="113"/>
          <ac:spMkLst>
            <pc:docMk/>
            <pc:sldMk cId="1761860229" sldId="319"/>
            <ac:spMk id="505" creationId="{1AB1EBA5-0C82-2721-E41D-459A4F6D94AE}"/>
          </ac:spMkLst>
        </pc:spChg>
        <pc:grpChg chg="mod">
          <ac:chgData name="Bonita Searle-Barnes" userId="e782127f-826a-4a83-a372-afedaa2e0d4f" providerId="ADAL" clId="{FA3BD239-4B9A-4CBA-8CF5-F7BFBEA885D5}" dt="2026-08-26T09:08:57.628" v="2866" actId="14100"/>
          <ac:grpSpMkLst>
            <pc:docMk/>
            <pc:sldMk cId="1761860229" sldId="319"/>
            <ac:grpSpMk id="503" creationId="{AA803B45-6F6D-912B-D723-3F666E114C6E}"/>
          </ac:grpSpMkLst>
        </pc:grpChg>
      </pc:sldChg>
      <pc:sldChg chg="addSp delSp modSp add mod ord">
        <pc:chgData name="Bonita Searle-Barnes" userId="e782127f-826a-4a83-a372-afedaa2e0d4f" providerId="ADAL" clId="{FA3BD239-4B9A-4CBA-8CF5-F7BFBEA885D5}" dt="2026-08-26T10:25:08.219" v="3591"/>
        <pc:sldMkLst>
          <pc:docMk/>
          <pc:sldMk cId="253738260" sldId="320"/>
        </pc:sldMkLst>
        <pc:spChg chg="mod">
          <ac:chgData name="Bonita Searle-Barnes" userId="e782127f-826a-4a83-a372-afedaa2e0d4f" providerId="ADAL" clId="{FA3BD239-4B9A-4CBA-8CF5-F7BFBEA885D5}" dt="2026-08-26T10:25:08.219" v="3591"/>
          <ac:spMkLst>
            <pc:docMk/>
            <pc:sldMk cId="253738260" sldId="320"/>
            <ac:spMk id="508" creationId="{3227099B-007D-3DAB-57FF-BCAE0BDB817D}"/>
          </ac:spMkLst>
        </pc:spChg>
        <pc:grpChg chg="mod">
          <ac:chgData name="Bonita Searle-Barnes" userId="e782127f-826a-4a83-a372-afedaa2e0d4f" providerId="ADAL" clId="{FA3BD239-4B9A-4CBA-8CF5-F7BFBEA885D5}" dt="2026-08-25T14:52:54.652" v="2109" actId="14100"/>
          <ac:grpSpMkLst>
            <pc:docMk/>
            <pc:sldMk cId="253738260" sldId="320"/>
            <ac:grpSpMk id="506" creationId="{90FA48DD-36BC-A1F1-65D8-3727BE13FA0E}"/>
          </ac:grpSpMkLst>
        </pc:grpChg>
      </pc:sldChg>
      <pc:sldChg chg="delSp modSp add mod">
        <pc:chgData name="Bonita Searle-Barnes" userId="e782127f-826a-4a83-a372-afedaa2e0d4f" providerId="ADAL" clId="{FA3BD239-4B9A-4CBA-8CF5-F7BFBEA885D5}" dt="2026-08-26T10:27:24.833" v="3622" actId="1076"/>
        <pc:sldMkLst>
          <pc:docMk/>
          <pc:sldMk cId="2586373384" sldId="321"/>
        </pc:sldMkLst>
        <pc:spChg chg="mod">
          <ac:chgData name="Bonita Searle-Barnes" userId="e782127f-826a-4a83-a372-afedaa2e0d4f" providerId="ADAL" clId="{FA3BD239-4B9A-4CBA-8CF5-F7BFBEA885D5}" dt="2026-08-26T10:27:17.463" v="3621" actId="6549"/>
          <ac:spMkLst>
            <pc:docMk/>
            <pc:sldMk cId="2586373384" sldId="321"/>
            <ac:spMk id="543" creationId="{E59E53FB-5BD4-0B7E-57BE-AB83D727CF6F}"/>
          </ac:spMkLst>
        </pc:spChg>
        <pc:spChg chg="mod">
          <ac:chgData name="Bonita Searle-Barnes" userId="e782127f-826a-4a83-a372-afedaa2e0d4f" providerId="ADAL" clId="{FA3BD239-4B9A-4CBA-8CF5-F7BFBEA885D5}" dt="2026-08-25T15:32:26.978" v="2331" actId="207"/>
          <ac:spMkLst>
            <pc:docMk/>
            <pc:sldMk cId="2586373384" sldId="321"/>
            <ac:spMk id="545" creationId="{D960F9F7-E7FE-D155-40CD-894CA13ABDED}"/>
          </ac:spMkLst>
        </pc:spChg>
        <pc:spChg chg="mod">
          <ac:chgData name="Bonita Searle-Barnes" userId="e782127f-826a-4a83-a372-afedaa2e0d4f" providerId="ADAL" clId="{FA3BD239-4B9A-4CBA-8CF5-F7BFBEA885D5}" dt="2026-08-26T10:27:10.101" v="3620" actId="20577"/>
          <ac:spMkLst>
            <pc:docMk/>
            <pc:sldMk cId="2586373384" sldId="321"/>
            <ac:spMk id="546" creationId="{4BA3F5C9-F824-F006-D0FC-DCA96BF13045}"/>
          </ac:spMkLst>
        </pc:spChg>
        <pc:grpChg chg="mod">
          <ac:chgData name="Bonita Searle-Barnes" userId="e782127f-826a-4a83-a372-afedaa2e0d4f" providerId="ADAL" clId="{FA3BD239-4B9A-4CBA-8CF5-F7BFBEA885D5}" dt="2026-08-25T15:33:06.179" v="2338" actId="1076"/>
          <ac:grpSpMkLst>
            <pc:docMk/>
            <pc:sldMk cId="2586373384" sldId="321"/>
            <ac:grpSpMk id="541" creationId="{11177A3B-D218-ACB0-434F-2869A01371F6}"/>
          </ac:grpSpMkLst>
        </pc:grpChg>
        <pc:grpChg chg="mod">
          <ac:chgData name="Bonita Searle-Barnes" userId="e782127f-826a-4a83-a372-afedaa2e0d4f" providerId="ADAL" clId="{FA3BD239-4B9A-4CBA-8CF5-F7BFBEA885D5}" dt="2026-08-26T10:27:24.833" v="3622" actId="1076"/>
          <ac:grpSpMkLst>
            <pc:docMk/>
            <pc:sldMk cId="2586373384" sldId="321"/>
            <ac:grpSpMk id="544" creationId="{8C7C2D23-D6FA-C5F3-36BB-B15DE3AA3400}"/>
          </ac:grpSpMkLst>
        </pc:grpChg>
      </pc:sldChg>
      <pc:sldChg chg="delSp modSp add mod">
        <pc:chgData name="Bonita Searle-Barnes" userId="e782127f-826a-4a83-a372-afedaa2e0d4f" providerId="ADAL" clId="{FA3BD239-4B9A-4CBA-8CF5-F7BFBEA885D5}" dt="2026-08-26T10:26:08.769" v="3595" actId="12"/>
        <pc:sldMkLst>
          <pc:docMk/>
          <pc:sldMk cId="1938313788" sldId="322"/>
        </pc:sldMkLst>
        <pc:spChg chg="mod">
          <ac:chgData name="Bonita Searle-Barnes" userId="e782127f-826a-4a83-a372-afedaa2e0d4f" providerId="ADAL" clId="{FA3BD239-4B9A-4CBA-8CF5-F7BFBEA885D5}" dt="2026-08-26T10:25:55.910" v="3593"/>
          <ac:spMkLst>
            <pc:docMk/>
            <pc:sldMk cId="1938313788" sldId="322"/>
            <ac:spMk id="537" creationId="{51E7A47B-5061-DDB1-C6A5-225F8894A04D}"/>
          </ac:spMkLst>
        </pc:spChg>
        <pc:spChg chg="mod">
          <ac:chgData name="Bonita Searle-Barnes" userId="e782127f-826a-4a83-a372-afedaa2e0d4f" providerId="ADAL" clId="{FA3BD239-4B9A-4CBA-8CF5-F7BFBEA885D5}" dt="2026-08-26T10:26:08.769" v="3595" actId="12"/>
          <ac:spMkLst>
            <pc:docMk/>
            <pc:sldMk cId="1938313788" sldId="322"/>
            <ac:spMk id="540" creationId="{D1DCC7FC-3F7F-4505-7D32-0F20DD1F1701}"/>
          </ac:spMkLst>
        </pc:spChg>
        <pc:grpChg chg="mod">
          <ac:chgData name="Bonita Searle-Barnes" userId="e782127f-826a-4a83-a372-afedaa2e0d4f" providerId="ADAL" clId="{FA3BD239-4B9A-4CBA-8CF5-F7BFBEA885D5}" dt="2026-08-25T15:26:08.189" v="2280" actId="1035"/>
          <ac:grpSpMkLst>
            <pc:docMk/>
            <pc:sldMk cId="1938313788" sldId="322"/>
            <ac:grpSpMk id="535" creationId="{97C6A4DD-B0E7-8359-E64A-27AF8C170748}"/>
          </ac:grpSpMkLst>
        </pc:grpChg>
        <pc:grpChg chg="mod">
          <ac:chgData name="Bonita Searle-Barnes" userId="e782127f-826a-4a83-a372-afedaa2e0d4f" providerId="ADAL" clId="{FA3BD239-4B9A-4CBA-8CF5-F7BFBEA885D5}" dt="2026-08-25T15:26:20.501" v="2295" actId="1035"/>
          <ac:grpSpMkLst>
            <pc:docMk/>
            <pc:sldMk cId="1938313788" sldId="322"/>
            <ac:grpSpMk id="538" creationId="{0CF62553-7035-6A4D-C627-BF260AD1F3CA}"/>
          </ac:grpSpMkLst>
        </pc:grpChg>
      </pc:sldChg>
      <pc:sldChg chg="delSp modSp add mod">
        <pc:chgData name="Bonita Searle-Barnes" userId="e782127f-826a-4a83-a372-afedaa2e0d4f" providerId="ADAL" clId="{FA3BD239-4B9A-4CBA-8CF5-F7BFBEA885D5}" dt="2026-08-26T10:25:33.055" v="3592"/>
        <pc:sldMkLst>
          <pc:docMk/>
          <pc:sldMk cId="2384794835" sldId="323"/>
        </pc:sldMkLst>
        <pc:spChg chg="mod">
          <ac:chgData name="Bonita Searle-Barnes" userId="e782127f-826a-4a83-a372-afedaa2e0d4f" providerId="ADAL" clId="{FA3BD239-4B9A-4CBA-8CF5-F7BFBEA885D5}" dt="2026-08-25T15:27:02.729" v="2313"/>
          <ac:spMkLst>
            <pc:docMk/>
            <pc:sldMk cId="2384794835" sldId="323"/>
            <ac:spMk id="533" creationId="{0A82B576-21FA-A78C-4CA6-199B98AFB8B2}"/>
          </ac:spMkLst>
        </pc:spChg>
        <pc:spChg chg="mod">
          <ac:chgData name="Bonita Searle-Barnes" userId="e782127f-826a-4a83-a372-afedaa2e0d4f" providerId="ADAL" clId="{FA3BD239-4B9A-4CBA-8CF5-F7BFBEA885D5}" dt="2026-08-26T10:25:33.055" v="3592"/>
          <ac:spMkLst>
            <pc:docMk/>
            <pc:sldMk cId="2384794835" sldId="323"/>
            <ac:spMk id="534" creationId="{5A52BB20-2FAC-B90F-3C8D-68159B042F12}"/>
          </ac:spMkLst>
        </pc:spChg>
        <pc:grpChg chg="mod">
          <ac:chgData name="Bonita Searle-Barnes" userId="e782127f-826a-4a83-a372-afedaa2e0d4f" providerId="ADAL" clId="{FA3BD239-4B9A-4CBA-8CF5-F7BFBEA885D5}" dt="2026-08-25T15:27:12.257" v="2319" actId="1036"/>
          <ac:grpSpMkLst>
            <pc:docMk/>
            <pc:sldMk cId="2384794835" sldId="323"/>
            <ac:grpSpMk id="532" creationId="{E771D1C2-338D-A828-E422-C99CD8706979}"/>
          </ac:grpSpMkLst>
        </pc:grpChg>
      </pc:sldChg>
      <pc:sldChg chg="delSp modSp add mod">
        <pc:chgData name="Bonita Searle-Barnes" userId="e782127f-826a-4a83-a372-afedaa2e0d4f" providerId="ADAL" clId="{FA3BD239-4B9A-4CBA-8CF5-F7BFBEA885D5}" dt="2026-08-26T09:13:57.966" v="2919" actId="207"/>
        <pc:sldMkLst>
          <pc:docMk/>
          <pc:sldMk cId="230949856" sldId="324"/>
        </pc:sldMkLst>
        <pc:spChg chg="mod">
          <ac:chgData name="Bonita Searle-Barnes" userId="e782127f-826a-4a83-a372-afedaa2e0d4f" providerId="ADAL" clId="{FA3BD239-4B9A-4CBA-8CF5-F7BFBEA885D5}" dt="2026-08-26T09:13:57.966" v="2919" actId="207"/>
          <ac:spMkLst>
            <pc:docMk/>
            <pc:sldMk cId="230949856" sldId="324"/>
            <ac:spMk id="568" creationId="{2B305C5B-7190-61C9-7DEE-910BEBB35F96}"/>
          </ac:spMkLst>
        </pc:spChg>
        <pc:grpChg chg="mod">
          <ac:chgData name="Bonita Searle-Barnes" userId="e782127f-826a-4a83-a372-afedaa2e0d4f" providerId="ADAL" clId="{FA3BD239-4B9A-4CBA-8CF5-F7BFBEA885D5}" dt="2026-08-25T15:50:19.472" v="2594" actId="14100"/>
          <ac:grpSpMkLst>
            <pc:docMk/>
            <pc:sldMk cId="230949856" sldId="324"/>
            <ac:grpSpMk id="566" creationId="{0BCC744C-7606-BFDD-B4D8-9D4251884DB8}"/>
          </ac:grpSpMkLst>
        </pc:grpChg>
      </pc:sldChg>
      <pc:sldChg chg="delSp modSp add mod">
        <pc:chgData name="Bonita Searle-Barnes" userId="e782127f-826a-4a83-a372-afedaa2e0d4f" providerId="ADAL" clId="{FA3BD239-4B9A-4CBA-8CF5-F7BFBEA885D5}" dt="2026-08-26T10:28:17.059" v="3632" actId="20577"/>
        <pc:sldMkLst>
          <pc:docMk/>
          <pc:sldMk cId="3592315669" sldId="325"/>
        </pc:sldMkLst>
        <pc:spChg chg="mod">
          <ac:chgData name="Bonita Searle-Barnes" userId="e782127f-826a-4a83-a372-afedaa2e0d4f" providerId="ADAL" clId="{FA3BD239-4B9A-4CBA-8CF5-F7BFBEA885D5}" dt="2026-08-26T10:28:17.059" v="3632" actId="20577"/>
          <ac:spMkLst>
            <pc:docMk/>
            <pc:sldMk cId="3592315669" sldId="325"/>
            <ac:spMk id="565" creationId="{7533EA3F-27F5-399C-DAD4-0547FE083410}"/>
          </ac:spMkLst>
        </pc:spChg>
        <pc:grpChg chg="mod">
          <ac:chgData name="Bonita Searle-Barnes" userId="e782127f-826a-4a83-a372-afedaa2e0d4f" providerId="ADAL" clId="{FA3BD239-4B9A-4CBA-8CF5-F7BFBEA885D5}" dt="2026-08-25T15:48:22.621" v="2554" actId="14100"/>
          <ac:grpSpMkLst>
            <pc:docMk/>
            <pc:sldMk cId="3592315669" sldId="325"/>
            <ac:grpSpMk id="563" creationId="{473B0DAB-9CCA-B3F4-B586-CF9F6AD90C31}"/>
          </ac:grpSpMkLst>
        </pc:grpChg>
      </pc:sldChg>
      <pc:sldChg chg="delSp modSp add mod">
        <pc:chgData name="Bonita Searle-Barnes" userId="e782127f-826a-4a83-a372-afedaa2e0d4f" providerId="ADAL" clId="{FA3BD239-4B9A-4CBA-8CF5-F7BFBEA885D5}" dt="2026-08-26T09:13:18.205" v="2912" actId="207"/>
        <pc:sldMkLst>
          <pc:docMk/>
          <pc:sldMk cId="2766649103" sldId="326"/>
        </pc:sldMkLst>
        <pc:spChg chg="mod">
          <ac:chgData name="Bonita Searle-Barnes" userId="e782127f-826a-4a83-a372-afedaa2e0d4f" providerId="ADAL" clId="{FA3BD239-4B9A-4CBA-8CF5-F7BFBEA885D5}" dt="2026-08-26T09:13:18.205" v="2912" actId="207"/>
          <ac:spMkLst>
            <pc:docMk/>
            <pc:sldMk cId="2766649103" sldId="326"/>
            <ac:spMk id="571" creationId="{68D6DF8A-D596-5EE1-4298-2EFD1039EB90}"/>
          </ac:spMkLst>
        </pc:spChg>
        <pc:grpChg chg="mod">
          <ac:chgData name="Bonita Searle-Barnes" userId="e782127f-826a-4a83-a372-afedaa2e0d4f" providerId="ADAL" clId="{FA3BD239-4B9A-4CBA-8CF5-F7BFBEA885D5}" dt="2026-08-25T15:47:06.867" v="2538" actId="14100"/>
          <ac:grpSpMkLst>
            <pc:docMk/>
            <pc:sldMk cId="2766649103" sldId="326"/>
            <ac:grpSpMk id="569" creationId="{A8617D2E-B941-5724-56DF-8C562D2BD5B4}"/>
          </ac:grpSpMkLst>
        </pc:grpChg>
      </pc:sldChg>
      <pc:sldChg chg="delSp modSp add mod">
        <pc:chgData name="Bonita Searle-Barnes" userId="e782127f-826a-4a83-a372-afedaa2e0d4f" providerId="ADAL" clId="{FA3BD239-4B9A-4CBA-8CF5-F7BFBEA885D5}" dt="2026-08-26T09:13:43.774" v="2918" actId="207"/>
        <pc:sldMkLst>
          <pc:docMk/>
          <pc:sldMk cId="1897193602" sldId="327"/>
        </pc:sldMkLst>
        <pc:spChg chg="mod">
          <ac:chgData name="Bonita Searle-Barnes" userId="e782127f-826a-4a83-a372-afedaa2e0d4f" providerId="ADAL" clId="{FA3BD239-4B9A-4CBA-8CF5-F7BFBEA885D5}" dt="2026-08-26T09:13:43.774" v="2918" actId="207"/>
          <ac:spMkLst>
            <pc:docMk/>
            <pc:sldMk cId="1897193602" sldId="327"/>
            <ac:spMk id="574" creationId="{9097AC56-A9AB-3692-059E-F83D9EFB8632}"/>
          </ac:spMkLst>
        </pc:spChg>
        <pc:grpChg chg="mod">
          <ac:chgData name="Bonita Searle-Barnes" userId="e782127f-826a-4a83-a372-afedaa2e0d4f" providerId="ADAL" clId="{FA3BD239-4B9A-4CBA-8CF5-F7BFBEA885D5}" dt="2026-08-25T15:49:03.134" v="2580" actId="14100"/>
          <ac:grpSpMkLst>
            <pc:docMk/>
            <pc:sldMk cId="1897193602" sldId="327"/>
            <ac:grpSpMk id="572" creationId="{8C60C9A9-15FA-CBBC-A196-558FF61F6F77}"/>
          </ac:grpSpMkLst>
        </pc:grpChg>
      </pc:sldChg>
      <pc:sldChg chg="delSp modSp add mod">
        <pc:chgData name="Bonita Searle-Barnes" userId="e782127f-826a-4a83-a372-afedaa2e0d4f" providerId="ADAL" clId="{FA3BD239-4B9A-4CBA-8CF5-F7BFBEA885D5}" dt="2026-08-26T09:15:42.432" v="2941" actId="1076"/>
        <pc:sldMkLst>
          <pc:docMk/>
          <pc:sldMk cId="3551810272" sldId="328"/>
        </pc:sldMkLst>
        <pc:spChg chg="mod">
          <ac:chgData name="Bonita Searle-Barnes" userId="e782127f-826a-4a83-a372-afedaa2e0d4f" providerId="ADAL" clId="{FA3BD239-4B9A-4CBA-8CF5-F7BFBEA885D5}" dt="2026-08-26T09:14:16.523" v="2920" actId="207"/>
          <ac:spMkLst>
            <pc:docMk/>
            <pc:sldMk cId="3551810272" sldId="328"/>
            <ac:spMk id="576" creationId="{049A7860-96DF-91AF-13B4-DC34FCEA1EEF}"/>
          </ac:spMkLst>
        </pc:spChg>
        <pc:spChg chg="mod">
          <ac:chgData name="Bonita Searle-Barnes" userId="e782127f-826a-4a83-a372-afedaa2e0d4f" providerId="ADAL" clId="{FA3BD239-4B9A-4CBA-8CF5-F7BFBEA885D5}" dt="2026-08-26T09:15:41.889" v="2939" actId="20577"/>
          <ac:spMkLst>
            <pc:docMk/>
            <pc:sldMk cId="3551810272" sldId="328"/>
            <ac:spMk id="577" creationId="{3FEBEF31-CE0F-23A4-CFCF-B4032E3CE1F3}"/>
          </ac:spMkLst>
        </pc:spChg>
        <pc:grpChg chg="mod">
          <ac:chgData name="Bonita Searle-Barnes" userId="e782127f-826a-4a83-a372-afedaa2e0d4f" providerId="ADAL" clId="{FA3BD239-4B9A-4CBA-8CF5-F7BFBEA885D5}" dt="2026-08-26T09:15:42.432" v="2941" actId="1076"/>
          <ac:grpSpMkLst>
            <pc:docMk/>
            <pc:sldMk cId="3551810272" sldId="328"/>
            <ac:grpSpMk id="575" creationId="{43A3B8B8-A30E-3FF0-3B04-77B4E393D53B}"/>
          </ac:grpSpMkLst>
        </pc:grpChg>
      </pc:sldChg>
      <pc:sldChg chg="delSp modSp add mod">
        <pc:chgData name="Bonita Searle-Barnes" userId="e782127f-826a-4a83-a372-afedaa2e0d4f" providerId="ADAL" clId="{FA3BD239-4B9A-4CBA-8CF5-F7BFBEA885D5}" dt="2026-08-26T09:22:05.504" v="3027"/>
        <pc:sldMkLst>
          <pc:docMk/>
          <pc:sldMk cId="730326549" sldId="329"/>
        </pc:sldMkLst>
        <pc:spChg chg="mod">
          <ac:chgData name="Bonita Searle-Barnes" userId="e782127f-826a-4a83-a372-afedaa2e0d4f" providerId="ADAL" clId="{FA3BD239-4B9A-4CBA-8CF5-F7BFBEA885D5}" dt="2026-08-26T09:22:05.504" v="3027"/>
          <ac:spMkLst>
            <pc:docMk/>
            <pc:sldMk cId="730326549" sldId="329"/>
            <ac:spMk id="606" creationId="{A9241B21-D9BD-B1AE-1706-B0A19413E4ED}"/>
          </ac:spMkLst>
        </pc:spChg>
        <pc:grpChg chg="mod">
          <ac:chgData name="Bonita Searle-Barnes" userId="e782127f-826a-4a83-a372-afedaa2e0d4f" providerId="ADAL" clId="{FA3BD239-4B9A-4CBA-8CF5-F7BFBEA885D5}" dt="2026-08-26T09:21:59.449" v="3026" actId="14100"/>
          <ac:grpSpMkLst>
            <pc:docMk/>
            <pc:sldMk cId="730326549" sldId="329"/>
            <ac:grpSpMk id="604" creationId="{700AB8F6-1F12-0D66-8FA2-94FAF527DEA6}"/>
          </ac:grpSpMkLst>
        </pc:grpChg>
      </pc:sldChg>
      <pc:sldChg chg="delSp modSp add mod">
        <pc:chgData name="Bonita Searle-Barnes" userId="e782127f-826a-4a83-a372-afedaa2e0d4f" providerId="ADAL" clId="{FA3BD239-4B9A-4CBA-8CF5-F7BFBEA885D5}" dt="2026-08-26T09:19:55.503" v="2988" actId="478"/>
        <pc:sldMkLst>
          <pc:docMk/>
          <pc:sldMk cId="471616629" sldId="330"/>
        </pc:sldMkLst>
        <pc:spChg chg="mod">
          <ac:chgData name="Bonita Searle-Barnes" userId="e782127f-826a-4a83-a372-afedaa2e0d4f" providerId="ADAL" clId="{FA3BD239-4B9A-4CBA-8CF5-F7BFBEA885D5}" dt="2026-08-26T09:17:33.668" v="2959" actId="1076"/>
          <ac:spMkLst>
            <pc:docMk/>
            <pc:sldMk cId="471616629" sldId="330"/>
            <ac:spMk id="590" creationId="{9169AD27-64C9-26F3-92F5-83347555F08F}"/>
          </ac:spMkLst>
        </pc:spChg>
        <pc:spChg chg="mod">
          <ac:chgData name="Bonita Searle-Barnes" userId="e782127f-826a-4a83-a372-afedaa2e0d4f" providerId="ADAL" clId="{FA3BD239-4B9A-4CBA-8CF5-F7BFBEA885D5}" dt="2026-08-26T09:18:35.907" v="2975" actId="20577"/>
          <ac:spMkLst>
            <pc:docMk/>
            <pc:sldMk cId="471616629" sldId="330"/>
            <ac:spMk id="600" creationId="{B18E9EBE-D594-6856-CFA7-47596FBC5283}"/>
          </ac:spMkLst>
        </pc:spChg>
        <pc:grpChg chg="mod">
          <ac:chgData name="Bonita Searle-Barnes" userId="e782127f-826a-4a83-a372-afedaa2e0d4f" providerId="ADAL" clId="{FA3BD239-4B9A-4CBA-8CF5-F7BFBEA885D5}" dt="2026-08-26T09:18:13.018" v="2967" actId="14100"/>
          <ac:grpSpMkLst>
            <pc:docMk/>
            <pc:sldMk cId="471616629" sldId="330"/>
            <ac:grpSpMk id="598" creationId="{A178B55F-83A9-2B83-133C-AEBCB1491476}"/>
          </ac:grpSpMkLst>
        </pc:grpChg>
      </pc:sldChg>
      <pc:sldChg chg="delSp modSp add mod ord">
        <pc:chgData name="Bonita Searle-Barnes" userId="e782127f-826a-4a83-a372-afedaa2e0d4f" providerId="ADAL" clId="{FA3BD239-4B9A-4CBA-8CF5-F7BFBEA885D5}" dt="2026-08-26T09:16:47.603" v="2951" actId="207"/>
        <pc:sldMkLst>
          <pc:docMk/>
          <pc:sldMk cId="2358377669" sldId="331"/>
        </pc:sldMkLst>
        <pc:spChg chg="mod">
          <ac:chgData name="Bonita Searle-Barnes" userId="e782127f-826a-4a83-a372-afedaa2e0d4f" providerId="ADAL" clId="{FA3BD239-4B9A-4CBA-8CF5-F7BFBEA885D5}" dt="2026-08-26T09:16:47.603" v="2951" actId="207"/>
          <ac:spMkLst>
            <pc:docMk/>
            <pc:sldMk cId="2358377669" sldId="331"/>
            <ac:spMk id="594" creationId="{EEE70523-7988-2FF0-FF90-94193776293D}"/>
          </ac:spMkLst>
        </pc:spChg>
      </pc:sldChg>
      <pc:sldChg chg="delSp modSp add mod">
        <pc:chgData name="Bonita Searle-Barnes" userId="e782127f-826a-4a83-a372-afedaa2e0d4f" providerId="ADAL" clId="{FA3BD239-4B9A-4CBA-8CF5-F7BFBEA885D5}" dt="2026-08-26T09:20:58.665" v="3014" actId="20577"/>
        <pc:sldMkLst>
          <pc:docMk/>
          <pc:sldMk cId="226790807" sldId="332"/>
        </pc:sldMkLst>
        <pc:spChg chg="mod">
          <ac:chgData name="Bonita Searle-Barnes" userId="e782127f-826a-4a83-a372-afedaa2e0d4f" providerId="ADAL" clId="{FA3BD239-4B9A-4CBA-8CF5-F7BFBEA885D5}" dt="2026-08-26T09:20:01.562" v="3001"/>
          <ac:spMkLst>
            <pc:docMk/>
            <pc:sldMk cId="226790807" sldId="332"/>
            <ac:spMk id="602" creationId="{67B610A9-6096-D2A6-B576-6E00B4965F15}"/>
          </ac:spMkLst>
        </pc:spChg>
        <pc:spChg chg="mod">
          <ac:chgData name="Bonita Searle-Barnes" userId="e782127f-826a-4a83-a372-afedaa2e0d4f" providerId="ADAL" clId="{FA3BD239-4B9A-4CBA-8CF5-F7BFBEA885D5}" dt="2026-08-26T09:20:58.665" v="3014" actId="20577"/>
          <ac:spMkLst>
            <pc:docMk/>
            <pc:sldMk cId="226790807" sldId="332"/>
            <ac:spMk id="603" creationId="{5CBA3C92-0F8A-F27B-7E7C-52F228AAE8F8}"/>
          </ac:spMkLst>
        </pc:spChg>
        <pc:grpChg chg="mod">
          <ac:chgData name="Bonita Searle-Barnes" userId="e782127f-826a-4a83-a372-afedaa2e0d4f" providerId="ADAL" clId="{FA3BD239-4B9A-4CBA-8CF5-F7BFBEA885D5}" dt="2026-08-26T09:20:56.408" v="3013" actId="14100"/>
          <ac:grpSpMkLst>
            <pc:docMk/>
            <pc:sldMk cId="226790807" sldId="332"/>
            <ac:grpSpMk id="601" creationId="{FFD0B49C-CCD9-1F94-4BB6-8EDEEE6805BE}"/>
          </ac:grpSpMkLst>
        </pc:grpChg>
      </pc:sldChg>
      <pc:sldChg chg="delSp modSp add mod">
        <pc:chgData name="Bonita Searle-Barnes" userId="e782127f-826a-4a83-a372-afedaa2e0d4f" providerId="ADAL" clId="{FA3BD239-4B9A-4CBA-8CF5-F7BFBEA885D5}" dt="2026-08-26T09:24:08.421" v="3062" actId="1038"/>
        <pc:sldMkLst>
          <pc:docMk/>
          <pc:sldMk cId="1208195392" sldId="333"/>
        </pc:sldMkLst>
        <pc:spChg chg="mod">
          <ac:chgData name="Bonita Searle-Barnes" userId="e782127f-826a-4a83-a372-afedaa2e0d4f" providerId="ADAL" clId="{FA3BD239-4B9A-4CBA-8CF5-F7BFBEA885D5}" dt="2026-08-26T09:24:02.028" v="3056"/>
          <ac:spMkLst>
            <pc:docMk/>
            <pc:sldMk cId="1208195392" sldId="333"/>
            <ac:spMk id="608" creationId="{217918A7-E5AE-38DF-5C52-AA61B5FBFFD0}"/>
          </ac:spMkLst>
        </pc:spChg>
        <pc:spChg chg="mod">
          <ac:chgData name="Bonita Searle-Barnes" userId="e782127f-826a-4a83-a372-afedaa2e0d4f" providerId="ADAL" clId="{FA3BD239-4B9A-4CBA-8CF5-F7BFBEA885D5}" dt="2026-08-26T09:24:02.028" v="3056"/>
          <ac:spMkLst>
            <pc:docMk/>
            <pc:sldMk cId="1208195392" sldId="333"/>
            <ac:spMk id="609" creationId="{5E9E8E59-FDA6-225C-1A2D-183D7F06650B}"/>
          </ac:spMkLst>
        </pc:spChg>
        <pc:grpChg chg="mod">
          <ac:chgData name="Bonita Searle-Barnes" userId="e782127f-826a-4a83-a372-afedaa2e0d4f" providerId="ADAL" clId="{FA3BD239-4B9A-4CBA-8CF5-F7BFBEA885D5}" dt="2026-08-26T09:24:08.421" v="3062" actId="1038"/>
          <ac:grpSpMkLst>
            <pc:docMk/>
            <pc:sldMk cId="1208195392" sldId="333"/>
            <ac:grpSpMk id="607" creationId="{9BFA5B57-9EEC-06DE-89D7-7ABF2A60EB20}"/>
          </ac:grpSpMkLst>
        </pc:grpChg>
      </pc:sldChg>
      <pc:sldChg chg="delSp modSp add mod">
        <pc:chgData name="Bonita Searle-Barnes" userId="e782127f-826a-4a83-a372-afedaa2e0d4f" providerId="ADAL" clId="{FA3BD239-4B9A-4CBA-8CF5-F7BFBEA885D5}" dt="2026-08-26T09:30:36.738" v="3148" actId="20577"/>
        <pc:sldMkLst>
          <pc:docMk/>
          <pc:sldMk cId="104156195" sldId="334"/>
        </pc:sldMkLst>
        <pc:spChg chg="mod">
          <ac:chgData name="Bonita Searle-Barnes" userId="e782127f-826a-4a83-a372-afedaa2e0d4f" providerId="ADAL" clId="{FA3BD239-4B9A-4CBA-8CF5-F7BFBEA885D5}" dt="2026-08-26T09:29:35.669" v="3136" actId="207"/>
          <ac:spMkLst>
            <pc:docMk/>
            <pc:sldMk cId="104156195" sldId="334"/>
            <ac:spMk id="634" creationId="{9BB2E79B-B2D3-BFDB-6C07-31855C820FAF}"/>
          </ac:spMkLst>
        </pc:spChg>
        <pc:spChg chg="mod">
          <ac:chgData name="Bonita Searle-Barnes" userId="e782127f-826a-4a83-a372-afedaa2e0d4f" providerId="ADAL" clId="{FA3BD239-4B9A-4CBA-8CF5-F7BFBEA885D5}" dt="2026-08-26T09:30:36.738" v="3148" actId="20577"/>
          <ac:spMkLst>
            <pc:docMk/>
            <pc:sldMk cId="104156195" sldId="334"/>
            <ac:spMk id="635" creationId="{BB82D3CC-AC11-50C1-65BE-BCE7331F595A}"/>
          </ac:spMkLst>
        </pc:spChg>
        <pc:grpChg chg="mod">
          <ac:chgData name="Bonita Searle-Barnes" userId="e782127f-826a-4a83-a372-afedaa2e0d4f" providerId="ADAL" clId="{FA3BD239-4B9A-4CBA-8CF5-F7BFBEA885D5}" dt="2026-08-26T09:29:22.851" v="3135" actId="14100"/>
          <ac:grpSpMkLst>
            <pc:docMk/>
            <pc:sldMk cId="104156195" sldId="334"/>
            <ac:grpSpMk id="633" creationId="{8CC8D114-9775-EDC6-2A4C-93312A894444}"/>
          </ac:grpSpMkLst>
        </pc:grpChg>
      </pc:sldChg>
      <pc:sldChg chg="delSp modSp add mod">
        <pc:chgData name="Bonita Searle-Barnes" userId="e782127f-826a-4a83-a372-afedaa2e0d4f" providerId="ADAL" clId="{FA3BD239-4B9A-4CBA-8CF5-F7BFBEA885D5}" dt="2026-08-26T09:28:58.403" v="3130" actId="14100"/>
        <pc:sldMkLst>
          <pc:docMk/>
          <pc:sldMk cId="440722318" sldId="335"/>
        </pc:sldMkLst>
        <pc:spChg chg="mod">
          <ac:chgData name="Bonita Searle-Barnes" userId="e782127f-826a-4a83-a372-afedaa2e0d4f" providerId="ADAL" clId="{FA3BD239-4B9A-4CBA-8CF5-F7BFBEA885D5}" dt="2026-08-26T09:28:40.999" v="3128" actId="20577"/>
          <ac:spMkLst>
            <pc:docMk/>
            <pc:sldMk cId="440722318" sldId="335"/>
            <ac:spMk id="629" creationId="{72A9B2C8-42CB-60D9-6CB0-D02D62C1D460}"/>
          </ac:spMkLst>
        </pc:spChg>
        <pc:grpChg chg="mod">
          <ac:chgData name="Bonita Searle-Barnes" userId="e782127f-826a-4a83-a372-afedaa2e0d4f" providerId="ADAL" clId="{FA3BD239-4B9A-4CBA-8CF5-F7BFBEA885D5}" dt="2026-08-26T09:28:58.403" v="3130" actId="14100"/>
          <ac:grpSpMkLst>
            <pc:docMk/>
            <pc:sldMk cId="440722318" sldId="335"/>
            <ac:grpSpMk id="627" creationId="{3F4FDA02-5CE7-5592-233A-EBFB04E0B181}"/>
          </ac:grpSpMkLst>
        </pc:grpChg>
      </pc:sldChg>
      <pc:sldChg chg="delSp modSp add mod">
        <pc:chgData name="Bonita Searle-Barnes" userId="e782127f-826a-4a83-a372-afedaa2e0d4f" providerId="ADAL" clId="{FA3BD239-4B9A-4CBA-8CF5-F7BFBEA885D5}" dt="2026-08-26T10:29:25.858" v="3638" actId="20577"/>
        <pc:sldMkLst>
          <pc:docMk/>
          <pc:sldMk cId="2333957516" sldId="336"/>
        </pc:sldMkLst>
        <pc:spChg chg="mod topLvl">
          <ac:chgData name="Bonita Searle-Barnes" userId="e782127f-826a-4a83-a372-afedaa2e0d4f" providerId="ADAL" clId="{FA3BD239-4B9A-4CBA-8CF5-F7BFBEA885D5}" dt="2026-08-26T10:29:25.858" v="3638" actId="20577"/>
          <ac:spMkLst>
            <pc:docMk/>
            <pc:sldMk cId="2333957516" sldId="336"/>
            <ac:spMk id="632" creationId="{BC2F0B36-E364-032C-1D99-839C21CEBFCA}"/>
          </ac:spMkLst>
        </pc:spChg>
      </pc:sldChg>
      <pc:sldChg chg="delSp modSp add mod">
        <pc:chgData name="Bonita Searle-Barnes" userId="e782127f-826a-4a83-a372-afedaa2e0d4f" providerId="ADAL" clId="{FA3BD239-4B9A-4CBA-8CF5-F7BFBEA885D5}" dt="2026-08-26T09:37:20.919" v="3227" actId="255"/>
        <pc:sldMkLst>
          <pc:docMk/>
          <pc:sldMk cId="3042297996" sldId="337"/>
        </pc:sldMkLst>
        <pc:spChg chg="mod">
          <ac:chgData name="Bonita Searle-Barnes" userId="e782127f-826a-4a83-a372-afedaa2e0d4f" providerId="ADAL" clId="{FA3BD239-4B9A-4CBA-8CF5-F7BFBEA885D5}" dt="2026-08-26T09:37:20.919" v="3227" actId="255"/>
          <ac:spMkLst>
            <pc:docMk/>
            <pc:sldMk cId="3042297996" sldId="337"/>
            <ac:spMk id="664" creationId="{94BCADDA-FB12-8473-72D3-A31880994162}"/>
          </ac:spMkLst>
        </pc:spChg>
        <pc:grpChg chg="mod">
          <ac:chgData name="Bonita Searle-Barnes" userId="e782127f-826a-4a83-a372-afedaa2e0d4f" providerId="ADAL" clId="{FA3BD239-4B9A-4CBA-8CF5-F7BFBEA885D5}" dt="2026-08-26T09:36:34.192" v="3224" actId="14100"/>
          <ac:grpSpMkLst>
            <pc:docMk/>
            <pc:sldMk cId="3042297996" sldId="337"/>
            <ac:grpSpMk id="662" creationId="{4740A4E6-1481-F27E-067B-603BBF9039BC}"/>
          </ac:grpSpMkLst>
        </pc:grpChg>
      </pc:sldChg>
      <pc:sldChg chg="delSp modSp add mod">
        <pc:chgData name="Bonita Searle-Barnes" userId="e782127f-826a-4a83-a372-afedaa2e0d4f" providerId="ADAL" clId="{FA3BD239-4B9A-4CBA-8CF5-F7BFBEA885D5}" dt="2026-08-26T10:30:01.222" v="3641" actId="20577"/>
        <pc:sldMkLst>
          <pc:docMk/>
          <pc:sldMk cId="1148786341" sldId="338"/>
        </pc:sldMkLst>
        <pc:spChg chg="mod">
          <ac:chgData name="Bonita Searle-Barnes" userId="e782127f-826a-4a83-a372-afedaa2e0d4f" providerId="ADAL" clId="{FA3BD239-4B9A-4CBA-8CF5-F7BFBEA885D5}" dt="2026-08-26T10:30:01.222" v="3641" actId="20577"/>
          <ac:spMkLst>
            <pc:docMk/>
            <pc:sldMk cId="1148786341" sldId="338"/>
            <ac:spMk id="661" creationId="{D9DEA49D-B635-1E04-D69B-3CA3EDA3C8D0}"/>
          </ac:spMkLst>
        </pc:spChg>
        <pc:grpChg chg="mod">
          <ac:chgData name="Bonita Searle-Barnes" userId="e782127f-826a-4a83-a372-afedaa2e0d4f" providerId="ADAL" clId="{FA3BD239-4B9A-4CBA-8CF5-F7BFBEA885D5}" dt="2026-08-26T09:34:12.949" v="3194" actId="14100"/>
          <ac:grpSpMkLst>
            <pc:docMk/>
            <pc:sldMk cId="1148786341" sldId="338"/>
            <ac:grpSpMk id="659" creationId="{454F0F01-BFC4-1C44-7D0B-DFDF2482D803}"/>
          </ac:grpSpMkLst>
        </pc:grpChg>
      </pc:sldChg>
      <pc:sldChg chg="delSp modSp add mod">
        <pc:chgData name="Bonita Searle-Barnes" userId="e782127f-826a-4a83-a372-afedaa2e0d4f" providerId="ADAL" clId="{FA3BD239-4B9A-4CBA-8CF5-F7BFBEA885D5}" dt="2026-08-26T09:35:29.478" v="3208" actId="14100"/>
        <pc:sldMkLst>
          <pc:docMk/>
          <pc:sldMk cId="2490473449" sldId="339"/>
        </pc:sldMkLst>
        <pc:spChg chg="mod">
          <ac:chgData name="Bonita Searle-Barnes" userId="e782127f-826a-4a83-a372-afedaa2e0d4f" providerId="ADAL" clId="{FA3BD239-4B9A-4CBA-8CF5-F7BFBEA885D5}" dt="2026-08-26T09:35:15.877" v="3207"/>
          <ac:spMkLst>
            <pc:docMk/>
            <pc:sldMk cId="2490473449" sldId="339"/>
            <ac:spMk id="655" creationId="{7AFC8C1A-3EC4-EE22-4CF2-408235074B9F}"/>
          </ac:spMkLst>
        </pc:spChg>
        <pc:grpChg chg="mod">
          <ac:chgData name="Bonita Searle-Barnes" userId="e782127f-826a-4a83-a372-afedaa2e0d4f" providerId="ADAL" clId="{FA3BD239-4B9A-4CBA-8CF5-F7BFBEA885D5}" dt="2026-08-26T09:35:29.478" v="3208" actId="14100"/>
          <ac:grpSpMkLst>
            <pc:docMk/>
            <pc:sldMk cId="2490473449" sldId="339"/>
            <ac:grpSpMk id="653" creationId="{58418E81-E1C1-83A9-5E8C-21153835ABFA}"/>
          </ac:grpSpMkLst>
        </pc:grpChg>
      </pc:sldChg>
      <pc:sldChg chg="delSp modSp add mod">
        <pc:chgData name="Bonita Searle-Barnes" userId="e782127f-826a-4a83-a372-afedaa2e0d4f" providerId="ADAL" clId="{FA3BD239-4B9A-4CBA-8CF5-F7BFBEA885D5}" dt="2026-08-26T09:38:27.125" v="3241" actId="14100"/>
        <pc:sldMkLst>
          <pc:docMk/>
          <pc:sldMk cId="2978025850" sldId="340"/>
        </pc:sldMkLst>
        <pc:spChg chg="mod">
          <ac:chgData name="Bonita Searle-Barnes" userId="e782127f-826a-4a83-a372-afedaa2e0d4f" providerId="ADAL" clId="{FA3BD239-4B9A-4CBA-8CF5-F7BFBEA885D5}" dt="2026-08-26T09:38:08.329" v="3239"/>
          <ac:spMkLst>
            <pc:docMk/>
            <pc:sldMk cId="2978025850" sldId="340"/>
            <ac:spMk id="658" creationId="{DD303AE3-83D4-D0ED-CB18-496D3D6ED691}"/>
          </ac:spMkLst>
        </pc:spChg>
        <pc:grpChg chg="mod">
          <ac:chgData name="Bonita Searle-Barnes" userId="e782127f-826a-4a83-a372-afedaa2e0d4f" providerId="ADAL" clId="{FA3BD239-4B9A-4CBA-8CF5-F7BFBEA885D5}" dt="2026-08-26T09:38:27.125" v="3241" actId="14100"/>
          <ac:grpSpMkLst>
            <pc:docMk/>
            <pc:sldMk cId="2978025850" sldId="340"/>
            <ac:grpSpMk id="656" creationId="{65672383-E7DB-0A6E-E5F3-4F31424A2905}"/>
          </ac:grpSpMkLst>
        </pc:grpChg>
      </pc:sldChg>
      <pc:sldChg chg="delSp modSp add mod">
        <pc:chgData name="Bonita Searle-Barnes" userId="e782127f-826a-4a83-a372-afedaa2e0d4f" providerId="ADAL" clId="{FA3BD239-4B9A-4CBA-8CF5-F7BFBEA885D5}" dt="2026-08-26T09:40:22.360" v="3265" actId="255"/>
        <pc:sldMkLst>
          <pc:docMk/>
          <pc:sldMk cId="289330420" sldId="341"/>
        </pc:sldMkLst>
        <pc:spChg chg="mod">
          <ac:chgData name="Bonita Searle-Barnes" userId="e782127f-826a-4a83-a372-afedaa2e0d4f" providerId="ADAL" clId="{FA3BD239-4B9A-4CBA-8CF5-F7BFBEA885D5}" dt="2026-08-26T09:39:01.802" v="3250" actId="207"/>
          <ac:spMkLst>
            <pc:docMk/>
            <pc:sldMk cId="289330420" sldId="341"/>
            <ac:spMk id="666" creationId="{2803F093-6117-C8FF-79BD-CEF0886AB4DF}"/>
          </ac:spMkLst>
        </pc:spChg>
        <pc:spChg chg="mod">
          <ac:chgData name="Bonita Searle-Barnes" userId="e782127f-826a-4a83-a372-afedaa2e0d4f" providerId="ADAL" clId="{FA3BD239-4B9A-4CBA-8CF5-F7BFBEA885D5}" dt="2026-08-26T09:40:22.360" v="3265" actId="255"/>
          <ac:spMkLst>
            <pc:docMk/>
            <pc:sldMk cId="289330420" sldId="341"/>
            <ac:spMk id="667" creationId="{9283FC86-DF38-57F2-2169-88D202652720}"/>
          </ac:spMkLst>
        </pc:spChg>
        <pc:grpChg chg="mod">
          <ac:chgData name="Bonita Searle-Barnes" userId="e782127f-826a-4a83-a372-afedaa2e0d4f" providerId="ADAL" clId="{FA3BD239-4B9A-4CBA-8CF5-F7BFBEA885D5}" dt="2026-08-26T09:39:20.819" v="3253" actId="1076"/>
          <ac:grpSpMkLst>
            <pc:docMk/>
            <pc:sldMk cId="289330420" sldId="341"/>
            <ac:grpSpMk id="665" creationId="{F30444F4-E51F-5748-D738-9FCFC8451A64}"/>
          </ac:grpSpMkLst>
        </pc:grpChg>
      </pc:sldChg>
      <pc:sldChg chg="delSp modSp add mod ord">
        <pc:chgData name="Bonita Searle-Barnes" userId="e782127f-826a-4a83-a372-afedaa2e0d4f" providerId="ADAL" clId="{FA3BD239-4B9A-4CBA-8CF5-F7BFBEA885D5}" dt="2026-08-26T09:42:58.232" v="3286"/>
        <pc:sldMkLst>
          <pc:docMk/>
          <pc:sldMk cId="4204987191" sldId="342"/>
        </pc:sldMkLst>
        <pc:spChg chg="mod">
          <ac:chgData name="Bonita Searle-Barnes" userId="e782127f-826a-4a83-a372-afedaa2e0d4f" providerId="ADAL" clId="{FA3BD239-4B9A-4CBA-8CF5-F7BFBEA885D5}" dt="2026-08-26T09:42:42.087" v="3284" actId="1036"/>
          <ac:spMkLst>
            <pc:docMk/>
            <pc:sldMk cId="4204987191" sldId="342"/>
            <ac:spMk id="683" creationId="{E4FBFED1-3E7E-0797-6B7F-C78945467A99}"/>
          </ac:spMkLst>
        </pc:spChg>
        <pc:spChg chg="mod topLvl">
          <ac:chgData name="Bonita Searle-Barnes" userId="e782127f-826a-4a83-a372-afedaa2e0d4f" providerId="ADAL" clId="{FA3BD239-4B9A-4CBA-8CF5-F7BFBEA885D5}" dt="2026-08-26T09:42:31.872" v="3280" actId="1076"/>
          <ac:spMkLst>
            <pc:docMk/>
            <pc:sldMk cId="4204987191" sldId="342"/>
            <ac:spMk id="686" creationId="{7CB89496-5629-5E41-E5FF-E563FD906BF6}"/>
          </ac:spMkLst>
        </pc:spChg>
      </pc:sldChg>
      <pc:sldChg chg="delSp modSp add mod">
        <pc:chgData name="Bonita Searle-Barnes" userId="e782127f-826a-4a83-a372-afedaa2e0d4f" providerId="ADAL" clId="{FA3BD239-4B9A-4CBA-8CF5-F7BFBEA885D5}" dt="2026-08-26T09:46:39.631" v="3343"/>
        <pc:sldMkLst>
          <pc:docMk/>
          <pc:sldMk cId="2142553629" sldId="343"/>
        </pc:sldMkLst>
        <pc:spChg chg="mod">
          <ac:chgData name="Bonita Searle-Barnes" userId="e782127f-826a-4a83-a372-afedaa2e0d4f" providerId="ADAL" clId="{FA3BD239-4B9A-4CBA-8CF5-F7BFBEA885D5}" dt="2026-08-26T09:46:39.631" v="3343"/>
          <ac:spMkLst>
            <pc:docMk/>
            <pc:sldMk cId="2142553629" sldId="343"/>
            <ac:spMk id="691" creationId="{23F898A6-4741-5B37-C26A-676CB8A339F0}"/>
          </ac:spMkLst>
        </pc:spChg>
        <pc:spChg chg="mod">
          <ac:chgData name="Bonita Searle-Barnes" userId="e782127f-826a-4a83-a372-afedaa2e0d4f" providerId="ADAL" clId="{FA3BD239-4B9A-4CBA-8CF5-F7BFBEA885D5}" dt="2026-08-26T09:46:39.631" v="3343"/>
          <ac:spMkLst>
            <pc:docMk/>
            <pc:sldMk cId="2142553629" sldId="343"/>
            <ac:spMk id="692" creationId="{682CA96E-3EE6-F901-54CA-107B7B26148F}"/>
          </ac:spMkLst>
        </pc:spChg>
        <pc:grpChg chg="mod">
          <ac:chgData name="Bonita Searle-Barnes" userId="e782127f-826a-4a83-a372-afedaa2e0d4f" providerId="ADAL" clId="{FA3BD239-4B9A-4CBA-8CF5-F7BFBEA885D5}" dt="2026-08-26T09:46:39.631" v="3343"/>
          <ac:grpSpMkLst>
            <pc:docMk/>
            <pc:sldMk cId="2142553629" sldId="343"/>
            <ac:grpSpMk id="690" creationId="{B9BA398B-B0BF-4B54-4D5A-71732C52CA02}"/>
          </ac:grpSpMkLst>
        </pc:grpChg>
      </pc:sldChg>
      <pc:sldChg chg="delSp modSp add mod">
        <pc:chgData name="Bonita Searle-Barnes" userId="e782127f-826a-4a83-a372-afedaa2e0d4f" providerId="ADAL" clId="{FA3BD239-4B9A-4CBA-8CF5-F7BFBEA885D5}" dt="2026-08-26T09:57:58.102" v="3470" actId="20577"/>
        <pc:sldMkLst>
          <pc:docMk/>
          <pc:sldMk cId="3458645934" sldId="345"/>
        </pc:sldMkLst>
        <pc:spChg chg="mod">
          <ac:chgData name="Bonita Searle-Barnes" userId="e782127f-826a-4a83-a372-afedaa2e0d4f" providerId="ADAL" clId="{FA3BD239-4B9A-4CBA-8CF5-F7BFBEA885D5}" dt="2026-08-26T09:54:28.141" v="3457" actId="207"/>
          <ac:spMkLst>
            <pc:docMk/>
            <pc:sldMk cId="3458645934" sldId="345"/>
            <ac:spMk id="715" creationId="{3C782BD1-06F8-B26D-D046-02EA61BCE9B5}"/>
          </ac:spMkLst>
        </pc:spChg>
        <pc:spChg chg="mod">
          <ac:chgData name="Bonita Searle-Barnes" userId="e782127f-826a-4a83-a372-afedaa2e0d4f" providerId="ADAL" clId="{FA3BD239-4B9A-4CBA-8CF5-F7BFBEA885D5}" dt="2026-08-26T09:53:25.348" v="3451"/>
          <ac:spMkLst>
            <pc:docMk/>
            <pc:sldMk cId="3458645934" sldId="345"/>
            <ac:spMk id="716" creationId="{C93B431D-5E1A-4306-58CA-70E44C429C81}"/>
          </ac:spMkLst>
        </pc:spChg>
        <pc:spChg chg="mod">
          <ac:chgData name="Bonita Searle-Barnes" userId="e782127f-826a-4a83-a372-afedaa2e0d4f" providerId="ADAL" clId="{FA3BD239-4B9A-4CBA-8CF5-F7BFBEA885D5}" dt="2026-08-26T09:53:52.699" v="3455" actId="207"/>
          <ac:spMkLst>
            <pc:docMk/>
            <pc:sldMk cId="3458645934" sldId="345"/>
            <ac:spMk id="724" creationId="{86088339-F8F2-FF57-58E4-2E8650DC71CC}"/>
          </ac:spMkLst>
        </pc:spChg>
        <pc:spChg chg="mod">
          <ac:chgData name="Bonita Searle-Barnes" userId="e782127f-826a-4a83-a372-afedaa2e0d4f" providerId="ADAL" clId="{FA3BD239-4B9A-4CBA-8CF5-F7BFBEA885D5}" dt="2026-08-26T09:57:58.102" v="3470" actId="20577"/>
          <ac:spMkLst>
            <pc:docMk/>
            <pc:sldMk cId="3458645934" sldId="345"/>
            <ac:spMk id="725" creationId="{1AFB4591-91FE-9483-B2ED-C60E219D858E}"/>
          </ac:spMkLst>
        </pc:spChg>
        <pc:grpChg chg="mod">
          <ac:chgData name="Bonita Searle-Barnes" userId="e782127f-826a-4a83-a372-afedaa2e0d4f" providerId="ADAL" clId="{FA3BD239-4B9A-4CBA-8CF5-F7BFBEA885D5}" dt="2026-08-26T09:53:06.185" v="3446" actId="14100"/>
          <ac:grpSpMkLst>
            <pc:docMk/>
            <pc:sldMk cId="3458645934" sldId="345"/>
            <ac:grpSpMk id="714" creationId="{E1EF23E3-4CE7-75B2-0548-4A6587AB577E}"/>
          </ac:grpSpMkLst>
        </pc:grpChg>
        <pc:grpChg chg="mod">
          <ac:chgData name="Bonita Searle-Barnes" userId="e782127f-826a-4a83-a372-afedaa2e0d4f" providerId="ADAL" clId="{FA3BD239-4B9A-4CBA-8CF5-F7BFBEA885D5}" dt="2026-08-26T09:57:22.315" v="3462" actId="1076"/>
          <ac:grpSpMkLst>
            <pc:docMk/>
            <pc:sldMk cId="3458645934" sldId="345"/>
            <ac:grpSpMk id="723" creationId="{71E78713-4C4A-E18A-DC91-841A3D943DC0}"/>
          </ac:grpSpMkLst>
        </pc:grpChg>
      </pc:sldChg>
      <pc:sldChg chg="delSp modSp add mod">
        <pc:chgData name="Bonita Searle-Barnes" userId="e782127f-826a-4a83-a372-afedaa2e0d4f" providerId="ADAL" clId="{FA3BD239-4B9A-4CBA-8CF5-F7BFBEA885D5}" dt="2026-08-26T09:52:27.581" v="3438" actId="20577"/>
        <pc:sldMkLst>
          <pc:docMk/>
          <pc:sldMk cId="1151988751" sldId="346"/>
        </pc:sldMkLst>
        <pc:spChg chg="mod">
          <ac:chgData name="Bonita Searle-Barnes" userId="e782127f-826a-4a83-a372-afedaa2e0d4f" providerId="ADAL" clId="{FA3BD239-4B9A-4CBA-8CF5-F7BFBEA885D5}" dt="2026-08-26T09:52:24.946" v="3437" actId="20577"/>
          <ac:spMkLst>
            <pc:docMk/>
            <pc:sldMk cId="1151988751" sldId="346"/>
            <ac:spMk id="713" creationId="{E89DF578-F9DD-7592-8FDD-4A980F06A9C1}"/>
          </ac:spMkLst>
        </pc:spChg>
        <pc:spChg chg="mod">
          <ac:chgData name="Bonita Searle-Barnes" userId="e782127f-826a-4a83-a372-afedaa2e0d4f" providerId="ADAL" clId="{FA3BD239-4B9A-4CBA-8CF5-F7BFBEA885D5}" dt="2026-08-26T09:52:27.581" v="3438" actId="20577"/>
          <ac:spMkLst>
            <pc:docMk/>
            <pc:sldMk cId="1151988751" sldId="346"/>
            <ac:spMk id="722" creationId="{A1FBC9E1-2F42-1C85-1660-7CDB8D71FF98}"/>
          </ac:spMkLst>
        </pc:spChg>
        <pc:grpChg chg="mod">
          <ac:chgData name="Bonita Searle-Barnes" userId="e782127f-826a-4a83-a372-afedaa2e0d4f" providerId="ADAL" clId="{FA3BD239-4B9A-4CBA-8CF5-F7BFBEA885D5}" dt="2026-08-26T09:51:38.616" v="3426" actId="14100"/>
          <ac:grpSpMkLst>
            <pc:docMk/>
            <pc:sldMk cId="1151988751" sldId="346"/>
            <ac:grpSpMk id="711" creationId="{D0FED5AC-544F-D543-1D26-99CA2DE4D4B4}"/>
          </ac:grpSpMkLst>
        </pc:grpChg>
        <pc:grpChg chg="mod">
          <ac:chgData name="Bonita Searle-Barnes" userId="e782127f-826a-4a83-a372-afedaa2e0d4f" providerId="ADAL" clId="{FA3BD239-4B9A-4CBA-8CF5-F7BFBEA885D5}" dt="2026-08-26T09:51:52.944" v="3430" actId="14100"/>
          <ac:grpSpMkLst>
            <pc:docMk/>
            <pc:sldMk cId="1151988751" sldId="346"/>
            <ac:grpSpMk id="720" creationId="{22B0D0D4-3003-4F3B-53CC-1CC11427B00C}"/>
          </ac:grpSpMkLst>
        </pc:grpChg>
      </pc:sldChg>
      <pc:sldChg chg="add">
        <pc:chgData name="Bonita Searle-Barnes" userId="e782127f-826a-4a83-a372-afedaa2e0d4f" providerId="ADAL" clId="{FA3BD239-4B9A-4CBA-8CF5-F7BFBEA885D5}" dt="2026-08-26T10:48:10.349" v="3642"/>
        <pc:sldMkLst>
          <pc:docMk/>
          <pc:sldMk cId="2402489006" sldId="51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122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59" name="Google Shape;59;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0" name="Google Shape;60;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400" b="1">
                <a:solidFill>
                  <a:srgbClr val="FFA089"/>
                </a:solidFill>
                <a:latin typeface="Arial"/>
                <a:ea typeface="Arial"/>
                <a:cs typeface="Arial"/>
                <a:sym typeface="Arial"/>
              </a:rPr>
              <a:t>Tutor Prompt</a:t>
            </a:r>
          </a:p>
          <a:p>
            <a:pPr marL="0" lvl="0" indent="0" algn="l" rtl="0">
              <a:spcBef>
                <a:spcPts val="1500"/>
              </a:spcBef>
              <a:spcAft>
                <a:spcPts val="0"/>
              </a:spcAft>
              <a:buNone/>
            </a:pPr>
            <a:r>
              <a:rPr lang="en-GB" sz="1200" b="0">
                <a:solidFill>
                  <a:srgbClr val="FF0000"/>
                </a:solidFill>
                <a:latin typeface="Arial"/>
                <a:ea typeface="Arial"/>
                <a:cs typeface="Arial"/>
                <a:sym typeface="Arial"/>
              </a:rPr>
              <a:t>Low-carbon design is a whole-system exercise—not simply a heat-source replacement.</a:t>
            </a:r>
          </a:p>
          <a:p>
            <a:pPr marL="0" lvl="0" indent="0" algn="l" rtl="0">
              <a:spcBef>
                <a:spcPts val="0"/>
              </a:spcBef>
              <a:spcAft>
                <a:spcPts val="0"/>
              </a:spcAft>
              <a:buNone/>
            </a:pPr>
            <a:endParaRPr/>
          </a:p>
        </p:txBody>
      </p:sp>
      <p:sp>
        <p:nvSpPr>
          <p:cNvPr id="97" name="Google Shape;9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a:extLst>
            <a:ext uri="{FF2B5EF4-FFF2-40B4-BE49-F238E27FC236}">
              <a16:creationId xmlns:a16="http://schemas.microsoft.com/office/drawing/2014/main" id="{F5BBC03D-8919-B7D8-0B49-3E69F9C01A47}"/>
            </a:ext>
          </a:extLst>
        </p:cNvPr>
        <p:cNvGrpSpPr/>
        <p:nvPr/>
      </p:nvGrpSpPr>
      <p:grpSpPr>
        <a:xfrm>
          <a:off x="0" y="0"/>
          <a:ext cx="0" cy="0"/>
          <a:chOff x="0" y="0"/>
          <a:chExt cx="0" cy="0"/>
        </a:xfrm>
      </p:grpSpPr>
      <p:sp>
        <p:nvSpPr>
          <p:cNvPr id="156" name="Google Shape;156;p4:notes">
            <a:extLst>
              <a:ext uri="{FF2B5EF4-FFF2-40B4-BE49-F238E27FC236}">
                <a16:creationId xmlns:a16="http://schemas.microsoft.com/office/drawing/2014/main" id="{ABD2FBBF-3CB3-CAB4-8D9D-5A346B1DF2C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4:notes">
            <a:extLst>
              <a:ext uri="{FF2B5EF4-FFF2-40B4-BE49-F238E27FC236}">
                <a16:creationId xmlns:a16="http://schemas.microsoft.com/office/drawing/2014/main" id="{39CA2036-53FD-6B38-60E9-17F23910DA8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722431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a simple comparison: two identical heat pumps installed in different homes will not perform in the same way. A well-insulated property with low heat loss may maintain comfort at a lower flow temperature, while a poorly insulated property may need emitter upgrades, fabric improvements or a different design approach. </a:t>
            </a:r>
            <a:r>
              <a:rPr lang="en-US" dirty="0" err="1">
                <a:solidFill>
                  <a:schemeClr val="dk1"/>
                </a:solidFill>
              </a:rPr>
              <a:t>Emphasise</a:t>
            </a:r>
            <a:r>
              <a:rPr lang="en-US" dirty="0">
                <a:solidFill>
                  <a:schemeClr val="dk1"/>
                </a:solidFill>
              </a:rPr>
              <a:t> that a whole-house calculation alone can hide cold bedrooms, bathrooms, extensions or north-facing rooms; the design must identify the limiting room.</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Start with the building, not the heat pump. Accurate room-by-room heat loss determines whether the system can provide comfort efficiently at low flow temperature.</a:t>
            </a:r>
            <a:endParaRPr dirty="0">
              <a:solidFill>
                <a:schemeClr val="dk1"/>
              </a:solidFill>
            </a:endParaRPr>
          </a:p>
          <a:p>
            <a:pPr marL="0" lvl="0" indent="0" algn="l" rtl="0">
              <a:spcBef>
                <a:spcPts val="1200"/>
              </a:spcBef>
              <a:spcAft>
                <a:spcPts val="0"/>
              </a:spcAft>
              <a:buNone/>
            </a:pPr>
            <a:endParaRPr dirty="0"/>
          </a:p>
        </p:txBody>
      </p:sp>
      <p:sp>
        <p:nvSpPr>
          <p:cNvPr id="203" name="Google Shape;20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C647CC45-129E-A3A8-4731-1778198E786C}"/>
            </a:ext>
          </a:extLst>
        </p:cNvPr>
        <p:cNvGrpSpPr/>
        <p:nvPr/>
      </p:nvGrpSpPr>
      <p:grpSpPr>
        <a:xfrm>
          <a:off x="0" y="0"/>
          <a:ext cx="0" cy="0"/>
          <a:chOff x="0" y="0"/>
          <a:chExt cx="0" cy="0"/>
        </a:xfrm>
      </p:grpSpPr>
      <p:sp>
        <p:nvSpPr>
          <p:cNvPr id="202" name="Google Shape;202;p5:notes">
            <a:extLst>
              <a:ext uri="{FF2B5EF4-FFF2-40B4-BE49-F238E27FC236}">
                <a16:creationId xmlns:a16="http://schemas.microsoft.com/office/drawing/2014/main" id="{E6773052-E711-191A-52ED-320B4B6F1F3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a simple comparison: two identical heat pumps installed in different homes will not perform in the same way. A well-insulated property with low heat loss may maintain comfort at a lower flow temperature, while a poorly insulated property may need emitter upgrades, fabric improvements or a different design approach. </a:t>
            </a:r>
            <a:r>
              <a:rPr lang="en-US" dirty="0" err="1">
                <a:solidFill>
                  <a:schemeClr val="dk1"/>
                </a:solidFill>
              </a:rPr>
              <a:t>Emphasise</a:t>
            </a:r>
            <a:r>
              <a:rPr lang="en-US" dirty="0">
                <a:solidFill>
                  <a:schemeClr val="dk1"/>
                </a:solidFill>
              </a:rPr>
              <a:t> that a whole-house calculation alone can hide cold bedrooms, bathrooms, extensions or north-facing rooms; the design must identify the limiting room.</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Start with the building, not the heat pump. Accurate room-by-room heat loss determines whether the system can provide comfort efficiently at low flow temperature.</a:t>
            </a:r>
            <a:endParaRPr dirty="0">
              <a:solidFill>
                <a:schemeClr val="dk1"/>
              </a:solidFill>
            </a:endParaRPr>
          </a:p>
          <a:p>
            <a:pPr marL="0" lvl="0" indent="0" algn="l" rtl="0">
              <a:spcBef>
                <a:spcPts val="1200"/>
              </a:spcBef>
              <a:spcAft>
                <a:spcPts val="0"/>
              </a:spcAft>
              <a:buNone/>
            </a:pPr>
            <a:endParaRPr dirty="0"/>
          </a:p>
        </p:txBody>
      </p:sp>
      <p:sp>
        <p:nvSpPr>
          <p:cNvPr id="203" name="Google Shape;203;p5:notes">
            <a:extLst>
              <a:ext uri="{FF2B5EF4-FFF2-40B4-BE49-F238E27FC236}">
                <a16:creationId xmlns:a16="http://schemas.microsoft.com/office/drawing/2014/main" id="{FA836CB5-C9DC-CFBD-A1A7-222B6F7BC5F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1470265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Use the contrast between a typical compliant new home and a Passivhaus-style home to show that “meeting Building Regulations” is not the same as achieving the lowest possible heat demand. </a:t>
            </a:r>
            <a:r>
              <a:rPr lang="en-US" dirty="0" err="1">
                <a:solidFill>
                  <a:schemeClr val="dk1"/>
                </a:solidFill>
              </a:rPr>
              <a:t>Emphasise</a:t>
            </a:r>
            <a:r>
              <a:rPr lang="en-US" dirty="0">
                <a:solidFill>
                  <a:schemeClr val="dk1"/>
                </a:solidFill>
              </a:rPr>
              <a:t> that airtightness is beneficial only when it is deliberate and paired with appropriate ventilation. Ask learners to identify three common leakage routes in a new build and three in a retrofit.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Better insulation and controlled airtightness reduce heat loss, allowing lower flow temperatures, smaller emitters and more efficient heat-pump operation—but ventilation, moisture management and build quality must be designed alongside them.</a:t>
            </a:r>
            <a:endParaRPr dirty="0">
              <a:solidFill>
                <a:schemeClr val="dk1"/>
              </a:solidFill>
            </a:endParaRPr>
          </a:p>
        </p:txBody>
      </p:sp>
      <p:sp>
        <p:nvSpPr>
          <p:cNvPr id="229" name="Google Shape;22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a:extLst>
            <a:ext uri="{FF2B5EF4-FFF2-40B4-BE49-F238E27FC236}">
              <a16:creationId xmlns:a16="http://schemas.microsoft.com/office/drawing/2014/main" id="{1B6470C3-265C-ACC4-7CC2-D04FEC34AAF0}"/>
            </a:ext>
          </a:extLst>
        </p:cNvPr>
        <p:cNvGrpSpPr/>
        <p:nvPr/>
      </p:nvGrpSpPr>
      <p:grpSpPr>
        <a:xfrm>
          <a:off x="0" y="0"/>
          <a:ext cx="0" cy="0"/>
          <a:chOff x="0" y="0"/>
          <a:chExt cx="0" cy="0"/>
        </a:xfrm>
      </p:grpSpPr>
      <p:sp>
        <p:nvSpPr>
          <p:cNvPr id="228" name="Google Shape;228;p6:notes">
            <a:extLst>
              <a:ext uri="{FF2B5EF4-FFF2-40B4-BE49-F238E27FC236}">
                <a16:creationId xmlns:a16="http://schemas.microsoft.com/office/drawing/2014/main" id="{09177B91-4346-CC55-4EA5-6027CC3C6E5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the contrast between a typical compliant new home and a Passivhaus-style home to show that “meeting Building Regulations” is not the same as achieving the lowest possible heat demand. </a:t>
            </a:r>
            <a:r>
              <a:rPr lang="en-US" dirty="0" err="1">
                <a:solidFill>
                  <a:schemeClr val="dk1"/>
                </a:solidFill>
              </a:rPr>
              <a:t>Emphasise</a:t>
            </a:r>
            <a:r>
              <a:rPr lang="en-US" dirty="0">
                <a:solidFill>
                  <a:schemeClr val="dk1"/>
                </a:solidFill>
              </a:rPr>
              <a:t> that airtightness is beneficial only when it is deliberate and paired with appropriate ventilation. Ask learners to identify three common leakage routes in a new build and three in a retrofit.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Better insulation and controlled airtightness reduce heat loss, allowing lower flow temperatures, smaller emitters and more efficient heat-pump operation—but ventilation, moisture management and build quality must be designed alongside them.</a:t>
            </a:r>
            <a:endParaRPr dirty="0"/>
          </a:p>
        </p:txBody>
      </p:sp>
      <p:sp>
        <p:nvSpPr>
          <p:cNvPr id="229" name="Google Shape;229;p6:notes">
            <a:extLst>
              <a:ext uri="{FF2B5EF4-FFF2-40B4-BE49-F238E27FC236}">
                <a16:creationId xmlns:a16="http://schemas.microsoft.com/office/drawing/2014/main" id="{0D6636B8-77CF-CC68-6B1E-DE1A8F7A42C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934127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a:extLst>
            <a:ext uri="{FF2B5EF4-FFF2-40B4-BE49-F238E27FC236}">
              <a16:creationId xmlns:a16="http://schemas.microsoft.com/office/drawing/2014/main" id="{CA6956BB-6729-741E-37EC-1DC07869C1BC}"/>
            </a:ext>
          </a:extLst>
        </p:cNvPr>
        <p:cNvGrpSpPr/>
        <p:nvPr/>
      </p:nvGrpSpPr>
      <p:grpSpPr>
        <a:xfrm>
          <a:off x="0" y="0"/>
          <a:ext cx="0" cy="0"/>
          <a:chOff x="0" y="0"/>
          <a:chExt cx="0" cy="0"/>
        </a:xfrm>
      </p:grpSpPr>
      <p:sp>
        <p:nvSpPr>
          <p:cNvPr id="228" name="Google Shape;228;p6:notes">
            <a:extLst>
              <a:ext uri="{FF2B5EF4-FFF2-40B4-BE49-F238E27FC236}">
                <a16:creationId xmlns:a16="http://schemas.microsoft.com/office/drawing/2014/main" id="{2B36E432-66AE-890B-E928-8B4562E5A7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the contrast between a typical compliant new home and a Passivhaus-style home to show that “meeting Building Regulations” is not the same as achieving the lowest possible heat demand. </a:t>
            </a:r>
            <a:r>
              <a:rPr lang="en-US" dirty="0" err="1">
                <a:solidFill>
                  <a:schemeClr val="dk1"/>
                </a:solidFill>
              </a:rPr>
              <a:t>Emphasise</a:t>
            </a:r>
            <a:r>
              <a:rPr lang="en-US" dirty="0">
                <a:solidFill>
                  <a:schemeClr val="dk1"/>
                </a:solidFill>
              </a:rPr>
              <a:t> that airtightness is beneficial only when it is deliberate and paired with appropriate ventilation. Ask learners to identify three common leakage routes in a new build and three in a retrofit.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Better insulation and controlled airtightness reduce heat loss, allowing lower flow temperatures, smaller emitters and more efficient heat-pump operation—but ventilation, moisture management and build quality must be designed alongside them.</a:t>
            </a:r>
            <a:endParaRPr dirty="0"/>
          </a:p>
        </p:txBody>
      </p:sp>
      <p:sp>
        <p:nvSpPr>
          <p:cNvPr id="229" name="Google Shape;229;p6:notes">
            <a:extLst>
              <a:ext uri="{FF2B5EF4-FFF2-40B4-BE49-F238E27FC236}">
                <a16:creationId xmlns:a16="http://schemas.microsoft.com/office/drawing/2014/main" id="{4ED3518A-18C0-1D1E-DF3D-CCE6FECDA6B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38771116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a:extLst>
            <a:ext uri="{FF2B5EF4-FFF2-40B4-BE49-F238E27FC236}">
              <a16:creationId xmlns:a16="http://schemas.microsoft.com/office/drawing/2014/main" id="{5B391466-9D6F-5EDD-5164-8895D44F0CAE}"/>
            </a:ext>
          </a:extLst>
        </p:cNvPr>
        <p:cNvGrpSpPr/>
        <p:nvPr/>
      </p:nvGrpSpPr>
      <p:grpSpPr>
        <a:xfrm>
          <a:off x="0" y="0"/>
          <a:ext cx="0" cy="0"/>
          <a:chOff x="0" y="0"/>
          <a:chExt cx="0" cy="0"/>
        </a:xfrm>
      </p:grpSpPr>
      <p:sp>
        <p:nvSpPr>
          <p:cNvPr id="228" name="Google Shape;228;p6:notes">
            <a:extLst>
              <a:ext uri="{FF2B5EF4-FFF2-40B4-BE49-F238E27FC236}">
                <a16:creationId xmlns:a16="http://schemas.microsoft.com/office/drawing/2014/main" id="{7634389E-E16A-7D2F-6531-72F968219EA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the contrast between a typical compliant new home and a Passivhaus-style home to show that “meeting Building Regulations” is not the same as achieving the lowest possible heat demand. </a:t>
            </a:r>
            <a:r>
              <a:rPr lang="en-US" dirty="0" err="1">
                <a:solidFill>
                  <a:schemeClr val="dk1"/>
                </a:solidFill>
              </a:rPr>
              <a:t>Emphasise</a:t>
            </a:r>
            <a:r>
              <a:rPr lang="en-US" dirty="0">
                <a:solidFill>
                  <a:schemeClr val="dk1"/>
                </a:solidFill>
              </a:rPr>
              <a:t> that airtightness is beneficial only when it is deliberate and paired with appropriate ventilation. Ask learners to identify three common leakage routes in a new build and three in a retrofit.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Better insulation and controlled airtightness reduce heat loss, allowing lower flow temperatures, smaller emitters and more efficient heat-pump operation—but ventilation, moisture management and build quality must be designed alongside them.</a:t>
            </a:r>
            <a:endParaRPr dirty="0"/>
          </a:p>
        </p:txBody>
      </p:sp>
      <p:sp>
        <p:nvSpPr>
          <p:cNvPr id="229" name="Google Shape;229;p6:notes">
            <a:extLst>
              <a:ext uri="{FF2B5EF4-FFF2-40B4-BE49-F238E27FC236}">
                <a16:creationId xmlns:a16="http://schemas.microsoft.com/office/drawing/2014/main" id="{CDE2555A-7958-BC92-3F4C-67DA32B388D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25191299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a:extLst>
            <a:ext uri="{FF2B5EF4-FFF2-40B4-BE49-F238E27FC236}">
              <a16:creationId xmlns:a16="http://schemas.microsoft.com/office/drawing/2014/main" id="{1F7E73C3-55F1-4D29-9327-0DF133C0C0B4}"/>
            </a:ext>
          </a:extLst>
        </p:cNvPr>
        <p:cNvGrpSpPr/>
        <p:nvPr/>
      </p:nvGrpSpPr>
      <p:grpSpPr>
        <a:xfrm>
          <a:off x="0" y="0"/>
          <a:ext cx="0" cy="0"/>
          <a:chOff x="0" y="0"/>
          <a:chExt cx="0" cy="0"/>
        </a:xfrm>
      </p:grpSpPr>
      <p:sp>
        <p:nvSpPr>
          <p:cNvPr id="228" name="Google Shape;228;p6:notes">
            <a:extLst>
              <a:ext uri="{FF2B5EF4-FFF2-40B4-BE49-F238E27FC236}">
                <a16:creationId xmlns:a16="http://schemas.microsoft.com/office/drawing/2014/main" id="{1403C72F-663D-1AEC-3DE6-0C7011747E8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the contrast between a typical compliant new home and a Passivhaus-style home to show that “meeting Building Regulations” is not the same as achieving the lowest possible heat demand. </a:t>
            </a:r>
            <a:r>
              <a:rPr lang="en-US" dirty="0" err="1">
                <a:solidFill>
                  <a:schemeClr val="dk1"/>
                </a:solidFill>
              </a:rPr>
              <a:t>Emphasise</a:t>
            </a:r>
            <a:r>
              <a:rPr lang="en-US" dirty="0">
                <a:solidFill>
                  <a:schemeClr val="dk1"/>
                </a:solidFill>
              </a:rPr>
              <a:t> that airtightness is beneficial only when it is deliberate and paired with appropriate ventilation. Ask learners to identify three common leakage routes in a new build and three in a retrofit.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Better insulation and controlled airtightness reduce heat loss, allowing lower flow temperatures, smaller emitters and more efficient heat-pump operation—but ventilation, moisture management and build quality must be designed alongside them.</a:t>
            </a:r>
            <a:endParaRPr dirty="0">
              <a:solidFill>
                <a:schemeClr val="dk1"/>
              </a:solidFill>
            </a:endParaRPr>
          </a:p>
        </p:txBody>
      </p:sp>
      <p:sp>
        <p:nvSpPr>
          <p:cNvPr id="229" name="Google Shape;229;p6:notes">
            <a:extLst>
              <a:ext uri="{FF2B5EF4-FFF2-40B4-BE49-F238E27FC236}">
                <a16:creationId xmlns:a16="http://schemas.microsoft.com/office/drawing/2014/main" id="{B7B04D8A-1C06-A0EE-88F1-EB8F4A2F3F0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1411470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compare two properties: a draughty home with no planned ventilation and a highly airtight retrofit with fans switched off. In both cases, the occupant may experience poor comfort or moisture problems, but for different reasons. Reinforce that airtightness and ventilation are not opposites: controlled ventilation is what allows a well-sealed building to perform safely and comfortably.</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A well-designed low-carbon home is warm, airtight where intended and properly ventilated. Controlling moisture through whole-house ventilation protects health, comfort and the building fabric while allowing the heating system to operate efficiently.</a:t>
            </a:r>
            <a:endParaRPr dirty="0"/>
          </a:p>
        </p:txBody>
      </p:sp>
      <p:sp>
        <p:nvSpPr>
          <p:cNvPr id="264" name="Google Shape;26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a:extLst>
            <a:ext uri="{FF2B5EF4-FFF2-40B4-BE49-F238E27FC236}">
              <a16:creationId xmlns:a16="http://schemas.microsoft.com/office/drawing/2014/main" id="{065FAB69-581A-C16B-92AE-A239E2A90C9C}"/>
            </a:ext>
          </a:extLst>
        </p:cNvPr>
        <p:cNvGrpSpPr/>
        <p:nvPr/>
      </p:nvGrpSpPr>
      <p:grpSpPr>
        <a:xfrm>
          <a:off x="0" y="0"/>
          <a:ext cx="0" cy="0"/>
          <a:chOff x="0" y="0"/>
          <a:chExt cx="0" cy="0"/>
        </a:xfrm>
      </p:grpSpPr>
      <p:sp>
        <p:nvSpPr>
          <p:cNvPr id="263" name="Google Shape;263;p7:notes">
            <a:extLst>
              <a:ext uri="{FF2B5EF4-FFF2-40B4-BE49-F238E27FC236}">
                <a16:creationId xmlns:a16="http://schemas.microsoft.com/office/drawing/2014/main" id="{47AEEAED-F775-328C-10F8-849F6F7A885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compare two properties: a draughty home with no planned ventilation and a highly airtight retrofit with fans switched off. In both cases, the occupant may experience poor comfort or moisture problems, but for different reasons. Reinforce that airtightness and ventilation are not opposites: controlled ventilation is what allows a well-sealed building to perform safely and comfortably.</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A well-designed low-carbon home is warm, airtight where intended and properly ventilated. Controlling moisture through whole-house ventilation protects health, comfort and the building fabric while allowing the heating system to operate efficiently.</a:t>
            </a:r>
            <a:endParaRPr dirty="0">
              <a:solidFill>
                <a:schemeClr val="dk1"/>
              </a:solidFill>
            </a:endParaRPr>
          </a:p>
        </p:txBody>
      </p:sp>
      <p:sp>
        <p:nvSpPr>
          <p:cNvPr id="264" name="Google Shape;264;p7:notes">
            <a:extLst>
              <a:ext uri="{FF2B5EF4-FFF2-40B4-BE49-F238E27FC236}">
                <a16:creationId xmlns:a16="http://schemas.microsoft.com/office/drawing/2014/main" id="{6911C5F2-AD9C-E764-BC79-BEFD152BB8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29305129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a:extLst>
            <a:ext uri="{FF2B5EF4-FFF2-40B4-BE49-F238E27FC236}">
              <a16:creationId xmlns:a16="http://schemas.microsoft.com/office/drawing/2014/main" id="{C09CFBAA-21DC-11C4-A4D7-F03594793AB4}"/>
            </a:ext>
          </a:extLst>
        </p:cNvPr>
        <p:cNvGrpSpPr/>
        <p:nvPr/>
      </p:nvGrpSpPr>
      <p:grpSpPr>
        <a:xfrm>
          <a:off x="0" y="0"/>
          <a:ext cx="0" cy="0"/>
          <a:chOff x="0" y="0"/>
          <a:chExt cx="0" cy="0"/>
        </a:xfrm>
      </p:grpSpPr>
      <p:sp>
        <p:nvSpPr>
          <p:cNvPr id="263" name="Google Shape;263;p7:notes">
            <a:extLst>
              <a:ext uri="{FF2B5EF4-FFF2-40B4-BE49-F238E27FC236}">
                <a16:creationId xmlns:a16="http://schemas.microsoft.com/office/drawing/2014/main" id="{BDE6DDD8-0A53-A380-CC81-B4941F83459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compare two properties: a draughty home with no planned ventilation and a highly airtight retrofit with fans switched off. In both cases, the occupant may experience poor comfort or moisture problems, but for different reasons. Reinforce that airtightness and ventilation are not opposites: controlled ventilation is what allows a well-sealed building to perform safely and comfortably.</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A well-designed low-carbon home is warm, airtight where intended and properly ventilated. Controlling moisture through whole-house ventilation protects health, comfort and the building fabric while allowing the heating system to operate efficiently.</a:t>
            </a:r>
            <a:endParaRPr dirty="0"/>
          </a:p>
        </p:txBody>
      </p:sp>
      <p:sp>
        <p:nvSpPr>
          <p:cNvPr id="264" name="Google Shape;264;p7:notes">
            <a:extLst>
              <a:ext uri="{FF2B5EF4-FFF2-40B4-BE49-F238E27FC236}">
                <a16:creationId xmlns:a16="http://schemas.microsoft.com/office/drawing/2014/main" id="{A98B9C79-D64A-04B4-3FD5-73D9B865686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17948388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a:extLst>
            <a:ext uri="{FF2B5EF4-FFF2-40B4-BE49-F238E27FC236}">
              <a16:creationId xmlns:a16="http://schemas.microsoft.com/office/drawing/2014/main" id="{17442682-328C-A7A7-5C42-E84F2DBBF512}"/>
            </a:ext>
          </a:extLst>
        </p:cNvPr>
        <p:cNvGrpSpPr/>
        <p:nvPr/>
      </p:nvGrpSpPr>
      <p:grpSpPr>
        <a:xfrm>
          <a:off x="0" y="0"/>
          <a:ext cx="0" cy="0"/>
          <a:chOff x="0" y="0"/>
          <a:chExt cx="0" cy="0"/>
        </a:xfrm>
      </p:grpSpPr>
      <p:sp>
        <p:nvSpPr>
          <p:cNvPr id="263" name="Google Shape;263;p7:notes">
            <a:extLst>
              <a:ext uri="{FF2B5EF4-FFF2-40B4-BE49-F238E27FC236}">
                <a16:creationId xmlns:a16="http://schemas.microsoft.com/office/drawing/2014/main" id="{D691F771-2DD1-E5E8-F27F-7AD275DBACE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compare two properties: a draughty home with no planned ventilation and a highly airtight retrofit with fans switched off. In both cases, the occupant may experience poor comfort or moisture problems, but for different reasons. Reinforce that airtightness and ventilation are not opposites: controlled ventilation is what allows a well-sealed building to perform safely and comfortably.</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A well-designed low-carbon home is warm, airtight where intended and properly ventilated. Controlling moisture through whole-house ventilation protects health, comfort and the building fabric while allowing the heating system to operate efficiently.</a:t>
            </a:r>
            <a:endParaRPr dirty="0"/>
          </a:p>
        </p:txBody>
      </p:sp>
      <p:sp>
        <p:nvSpPr>
          <p:cNvPr id="264" name="Google Shape;264;p7:notes">
            <a:extLst>
              <a:ext uri="{FF2B5EF4-FFF2-40B4-BE49-F238E27FC236}">
                <a16:creationId xmlns:a16="http://schemas.microsoft.com/office/drawing/2014/main" id="{68E46511-7882-1E97-1F81-7398943082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2106298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a:extLst>
            <a:ext uri="{FF2B5EF4-FFF2-40B4-BE49-F238E27FC236}">
              <a16:creationId xmlns:a16="http://schemas.microsoft.com/office/drawing/2014/main" id="{DFD91DC9-F7E3-5F9D-F3F4-AE19938A783A}"/>
            </a:ext>
          </a:extLst>
        </p:cNvPr>
        <p:cNvGrpSpPr/>
        <p:nvPr/>
      </p:nvGrpSpPr>
      <p:grpSpPr>
        <a:xfrm>
          <a:off x="0" y="0"/>
          <a:ext cx="0" cy="0"/>
          <a:chOff x="0" y="0"/>
          <a:chExt cx="0" cy="0"/>
        </a:xfrm>
      </p:grpSpPr>
      <p:sp>
        <p:nvSpPr>
          <p:cNvPr id="263" name="Google Shape;263;p7:notes">
            <a:extLst>
              <a:ext uri="{FF2B5EF4-FFF2-40B4-BE49-F238E27FC236}">
                <a16:creationId xmlns:a16="http://schemas.microsoft.com/office/drawing/2014/main" id="{E41D33C6-C282-85CC-334C-70F57391D4A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compare two properties: a draughty home with no planned ventilation and a highly airtight retrofit with fans switched off. In both cases, the occupant may experience poor comfort or moisture problems, but for different reasons. Reinforce that airtightness and ventilation are not opposites: controlled ventilation is what allows a well-sealed building to perform safely and comfortably.</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A well-designed low-carbon home is warm, airtight where intended and properly ventilated. Controlling moisture through whole-house ventilation protects health, comfort and the building fabric while allowing the heating system to operate efficiently.</a:t>
            </a:r>
            <a:endParaRPr dirty="0"/>
          </a:p>
        </p:txBody>
      </p:sp>
      <p:sp>
        <p:nvSpPr>
          <p:cNvPr id="264" name="Google Shape;264;p7:notes">
            <a:extLst>
              <a:ext uri="{FF2B5EF4-FFF2-40B4-BE49-F238E27FC236}">
                <a16:creationId xmlns:a16="http://schemas.microsoft.com/office/drawing/2014/main" id="{9A137B60-59A9-B368-864A-D03B93B6FD0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29639719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a:extLst>
            <a:ext uri="{FF2B5EF4-FFF2-40B4-BE49-F238E27FC236}">
              <a16:creationId xmlns:a16="http://schemas.microsoft.com/office/drawing/2014/main" id="{2090324E-0AF3-4052-D85A-6A3C669E0528}"/>
            </a:ext>
          </a:extLst>
        </p:cNvPr>
        <p:cNvGrpSpPr/>
        <p:nvPr/>
      </p:nvGrpSpPr>
      <p:grpSpPr>
        <a:xfrm>
          <a:off x="0" y="0"/>
          <a:ext cx="0" cy="0"/>
          <a:chOff x="0" y="0"/>
          <a:chExt cx="0" cy="0"/>
        </a:xfrm>
      </p:grpSpPr>
      <p:sp>
        <p:nvSpPr>
          <p:cNvPr id="263" name="Google Shape;263;p7:notes">
            <a:extLst>
              <a:ext uri="{FF2B5EF4-FFF2-40B4-BE49-F238E27FC236}">
                <a16:creationId xmlns:a16="http://schemas.microsoft.com/office/drawing/2014/main" id="{1836C1DA-FF50-9B6D-4BD2-B48DF455F60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compare two properties: a draughty home with no planned ventilation and a highly airtight retrofit with fans switched off. In both cases, the occupant may experience poor comfort or moisture problems, but for different reasons. Reinforce that airtightness and ventilation are not opposites: controlled ventilation is what allows a well-sealed building to perform safely and comfortably.</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A well-designed low-carbon home is warm, airtight where intended and properly ventilated. Controlling moisture through whole-house ventilation protects health, comfort and the building fabric while allowing the heating system to operate efficiently.</a:t>
            </a:r>
            <a:endParaRPr dirty="0"/>
          </a:p>
        </p:txBody>
      </p:sp>
      <p:sp>
        <p:nvSpPr>
          <p:cNvPr id="264" name="Google Shape;264;p7:notes">
            <a:extLst>
              <a:ext uri="{FF2B5EF4-FFF2-40B4-BE49-F238E27FC236}">
                <a16:creationId xmlns:a16="http://schemas.microsoft.com/office/drawing/2014/main" id="{F6DB1D51-0B26-84B6-ED4D-81BBC4F758E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20352628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6" name="Google Shape;29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a:extLst>
            <a:ext uri="{FF2B5EF4-FFF2-40B4-BE49-F238E27FC236}">
              <a16:creationId xmlns:a16="http://schemas.microsoft.com/office/drawing/2014/main" id="{ADEFBFF3-9AEA-B080-6386-469914E0177B}"/>
            </a:ext>
          </a:extLst>
        </p:cNvPr>
        <p:cNvGrpSpPr/>
        <p:nvPr/>
      </p:nvGrpSpPr>
      <p:grpSpPr>
        <a:xfrm>
          <a:off x="0" y="0"/>
          <a:ext cx="0" cy="0"/>
          <a:chOff x="0" y="0"/>
          <a:chExt cx="0" cy="0"/>
        </a:xfrm>
      </p:grpSpPr>
      <p:sp>
        <p:nvSpPr>
          <p:cNvPr id="295" name="Google Shape;295;p8:notes">
            <a:extLst>
              <a:ext uri="{FF2B5EF4-FFF2-40B4-BE49-F238E27FC236}">
                <a16:creationId xmlns:a16="http://schemas.microsoft.com/office/drawing/2014/main" id="{FFC75F5A-EA5B-48DF-608A-BDB96E6E127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6" name="Google Shape;296;p8:notes">
            <a:extLst>
              <a:ext uri="{FF2B5EF4-FFF2-40B4-BE49-F238E27FC236}">
                <a16:creationId xmlns:a16="http://schemas.microsoft.com/office/drawing/2014/main" id="{EA41F8F8-AA94-4594-413E-E66F4470B44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22306613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a:extLst>
            <a:ext uri="{FF2B5EF4-FFF2-40B4-BE49-F238E27FC236}">
              <a16:creationId xmlns:a16="http://schemas.microsoft.com/office/drawing/2014/main" id="{E19FCE37-1DBA-159C-9703-DC993C3F5E34}"/>
            </a:ext>
          </a:extLst>
        </p:cNvPr>
        <p:cNvGrpSpPr/>
        <p:nvPr/>
      </p:nvGrpSpPr>
      <p:grpSpPr>
        <a:xfrm>
          <a:off x="0" y="0"/>
          <a:ext cx="0" cy="0"/>
          <a:chOff x="0" y="0"/>
          <a:chExt cx="0" cy="0"/>
        </a:xfrm>
      </p:grpSpPr>
      <p:sp>
        <p:nvSpPr>
          <p:cNvPr id="295" name="Google Shape;295;p8:notes">
            <a:extLst>
              <a:ext uri="{FF2B5EF4-FFF2-40B4-BE49-F238E27FC236}">
                <a16:creationId xmlns:a16="http://schemas.microsoft.com/office/drawing/2014/main" id="{96995C32-7DEA-6AC4-0A72-26EDDFA8DEE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6" name="Google Shape;296;p8:notes">
            <a:extLst>
              <a:ext uri="{FF2B5EF4-FFF2-40B4-BE49-F238E27FC236}">
                <a16:creationId xmlns:a16="http://schemas.microsoft.com/office/drawing/2014/main" id="{DE2FC6BB-DF6D-5EDE-6925-E9CAFD92CDD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2687852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a:extLst>
            <a:ext uri="{FF2B5EF4-FFF2-40B4-BE49-F238E27FC236}">
              <a16:creationId xmlns:a16="http://schemas.microsoft.com/office/drawing/2014/main" id="{3AB3A19E-F961-CA38-8175-D3B680C2E87E}"/>
            </a:ext>
          </a:extLst>
        </p:cNvPr>
        <p:cNvGrpSpPr/>
        <p:nvPr/>
      </p:nvGrpSpPr>
      <p:grpSpPr>
        <a:xfrm>
          <a:off x="0" y="0"/>
          <a:ext cx="0" cy="0"/>
          <a:chOff x="0" y="0"/>
          <a:chExt cx="0" cy="0"/>
        </a:xfrm>
      </p:grpSpPr>
      <p:sp>
        <p:nvSpPr>
          <p:cNvPr id="295" name="Google Shape;295;p8:notes">
            <a:extLst>
              <a:ext uri="{FF2B5EF4-FFF2-40B4-BE49-F238E27FC236}">
                <a16:creationId xmlns:a16="http://schemas.microsoft.com/office/drawing/2014/main" id="{109F3765-5989-A648-0D8C-09C01EF8488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6" name="Google Shape;296;p8:notes">
            <a:extLst>
              <a:ext uri="{FF2B5EF4-FFF2-40B4-BE49-F238E27FC236}">
                <a16:creationId xmlns:a16="http://schemas.microsoft.com/office/drawing/2014/main" id="{A2FE3B97-BC43-BA2D-917F-94E00064C67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2574104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a:extLst>
            <a:ext uri="{FF2B5EF4-FFF2-40B4-BE49-F238E27FC236}">
              <a16:creationId xmlns:a16="http://schemas.microsoft.com/office/drawing/2014/main" id="{7DF777AE-5FA1-4376-0814-301F314E050C}"/>
            </a:ext>
          </a:extLst>
        </p:cNvPr>
        <p:cNvGrpSpPr/>
        <p:nvPr/>
      </p:nvGrpSpPr>
      <p:grpSpPr>
        <a:xfrm>
          <a:off x="0" y="0"/>
          <a:ext cx="0" cy="0"/>
          <a:chOff x="0" y="0"/>
          <a:chExt cx="0" cy="0"/>
        </a:xfrm>
      </p:grpSpPr>
      <p:sp>
        <p:nvSpPr>
          <p:cNvPr id="295" name="Google Shape;295;p8:notes">
            <a:extLst>
              <a:ext uri="{FF2B5EF4-FFF2-40B4-BE49-F238E27FC236}">
                <a16:creationId xmlns:a16="http://schemas.microsoft.com/office/drawing/2014/main" id="{37175BCD-882A-2259-C203-07D6D8BFB01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6" name="Google Shape;296;p8:notes">
            <a:extLst>
              <a:ext uri="{FF2B5EF4-FFF2-40B4-BE49-F238E27FC236}">
                <a16:creationId xmlns:a16="http://schemas.microsoft.com/office/drawing/2014/main" id="{173CE32A-C4BC-5C31-CE0F-D0B1FB03974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915853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5" name="Google Shape;325;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a:extLst>
            <a:ext uri="{FF2B5EF4-FFF2-40B4-BE49-F238E27FC236}">
              <a16:creationId xmlns:a16="http://schemas.microsoft.com/office/drawing/2014/main" id="{0099EFDE-2DAD-4D05-59F7-4D9A5800C7F1}"/>
            </a:ext>
          </a:extLst>
        </p:cNvPr>
        <p:cNvGrpSpPr/>
        <p:nvPr/>
      </p:nvGrpSpPr>
      <p:grpSpPr>
        <a:xfrm>
          <a:off x="0" y="0"/>
          <a:ext cx="0" cy="0"/>
          <a:chOff x="0" y="0"/>
          <a:chExt cx="0" cy="0"/>
        </a:xfrm>
      </p:grpSpPr>
      <p:sp>
        <p:nvSpPr>
          <p:cNvPr id="324" name="Google Shape;324;p9:notes">
            <a:extLst>
              <a:ext uri="{FF2B5EF4-FFF2-40B4-BE49-F238E27FC236}">
                <a16:creationId xmlns:a16="http://schemas.microsoft.com/office/drawing/2014/main" id="{508507C0-37A4-6246-6F6E-4BDDB3F307A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5" name="Google Shape;325;p9:notes">
            <a:extLst>
              <a:ext uri="{FF2B5EF4-FFF2-40B4-BE49-F238E27FC236}">
                <a16:creationId xmlns:a16="http://schemas.microsoft.com/office/drawing/2014/main" id="{F551EEA5-3D31-F9AD-7C14-2DAAD7787C8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37548114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a:extLst>
            <a:ext uri="{FF2B5EF4-FFF2-40B4-BE49-F238E27FC236}">
              <a16:creationId xmlns:a16="http://schemas.microsoft.com/office/drawing/2014/main" id="{D2BF97BE-6293-D988-5E93-B056B787368E}"/>
            </a:ext>
          </a:extLst>
        </p:cNvPr>
        <p:cNvGrpSpPr/>
        <p:nvPr/>
      </p:nvGrpSpPr>
      <p:grpSpPr>
        <a:xfrm>
          <a:off x="0" y="0"/>
          <a:ext cx="0" cy="0"/>
          <a:chOff x="0" y="0"/>
          <a:chExt cx="0" cy="0"/>
        </a:xfrm>
      </p:grpSpPr>
      <p:sp>
        <p:nvSpPr>
          <p:cNvPr id="324" name="Google Shape;324;p9:notes">
            <a:extLst>
              <a:ext uri="{FF2B5EF4-FFF2-40B4-BE49-F238E27FC236}">
                <a16:creationId xmlns:a16="http://schemas.microsoft.com/office/drawing/2014/main" id="{70F1C0CA-37E0-4366-C0BC-90EF58B9E77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5" name="Google Shape;325;p9:notes">
            <a:extLst>
              <a:ext uri="{FF2B5EF4-FFF2-40B4-BE49-F238E27FC236}">
                <a16:creationId xmlns:a16="http://schemas.microsoft.com/office/drawing/2014/main" id="{2B60F9B5-8B43-73C7-8CB5-F2327B020B0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27209692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a:extLst>
            <a:ext uri="{FF2B5EF4-FFF2-40B4-BE49-F238E27FC236}">
              <a16:creationId xmlns:a16="http://schemas.microsoft.com/office/drawing/2014/main" id="{66813905-84AE-4606-2B7A-3CBBCD7D8D93}"/>
            </a:ext>
          </a:extLst>
        </p:cNvPr>
        <p:cNvGrpSpPr/>
        <p:nvPr/>
      </p:nvGrpSpPr>
      <p:grpSpPr>
        <a:xfrm>
          <a:off x="0" y="0"/>
          <a:ext cx="0" cy="0"/>
          <a:chOff x="0" y="0"/>
          <a:chExt cx="0" cy="0"/>
        </a:xfrm>
      </p:grpSpPr>
      <p:sp>
        <p:nvSpPr>
          <p:cNvPr id="324" name="Google Shape;324;p9:notes">
            <a:extLst>
              <a:ext uri="{FF2B5EF4-FFF2-40B4-BE49-F238E27FC236}">
                <a16:creationId xmlns:a16="http://schemas.microsoft.com/office/drawing/2014/main" id="{56090C0E-C372-A973-4252-BB746F9E399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5" name="Google Shape;325;p9:notes">
            <a:extLst>
              <a:ext uri="{FF2B5EF4-FFF2-40B4-BE49-F238E27FC236}">
                <a16:creationId xmlns:a16="http://schemas.microsoft.com/office/drawing/2014/main" id="{59C98A33-4559-376A-6E30-A33D5C51816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1061194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3f485d398c2_1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a simple analogy: carrying a heavy box upstairs requires more effort than carrying it onto a low step. In the same way, a heat pump uses more electrical energy when it has to raise water from a cold outdoor source to a high flow temperature. Ask learners: </a:t>
            </a:r>
            <a:r>
              <a:rPr lang="en-US" i="1" dirty="0">
                <a:solidFill>
                  <a:schemeClr val="dk1"/>
                </a:solidFill>
              </a:rPr>
              <a:t>“If one room is cold at 45°C flow temperature, should the whole system immediately be increased to 55°C?”</a:t>
            </a:r>
            <a:r>
              <a:rPr lang="en-US" dirty="0">
                <a:solidFill>
                  <a:schemeClr val="dk1"/>
                </a:solidFill>
              </a:rPr>
              <a:t> Lead them towards checking the room heat loss, emitter output, insulation, balancing and control settings first.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Flow temperature is an efficiency lever. Design the system to meet comfort at the lowest practical flow temperature, then use correctly commissioned weather compensation to adjust it as outdoor conditions change.</a:t>
            </a:r>
            <a:endParaRPr dirty="0">
              <a:solidFill>
                <a:schemeClr val="dk1"/>
              </a:solidFill>
            </a:endParaRPr>
          </a:p>
        </p:txBody>
      </p:sp>
      <p:sp>
        <p:nvSpPr>
          <p:cNvPr id="357" name="Google Shape;357;g3f485d398c2_1_2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a:extLst>
            <a:ext uri="{FF2B5EF4-FFF2-40B4-BE49-F238E27FC236}">
              <a16:creationId xmlns:a16="http://schemas.microsoft.com/office/drawing/2014/main" id="{27594011-5E69-E7AA-ABD6-F9A817E923E0}"/>
            </a:ext>
          </a:extLst>
        </p:cNvPr>
        <p:cNvGrpSpPr/>
        <p:nvPr/>
      </p:nvGrpSpPr>
      <p:grpSpPr>
        <a:xfrm>
          <a:off x="0" y="0"/>
          <a:ext cx="0" cy="0"/>
          <a:chOff x="0" y="0"/>
          <a:chExt cx="0" cy="0"/>
        </a:xfrm>
      </p:grpSpPr>
      <p:sp>
        <p:nvSpPr>
          <p:cNvPr id="356" name="Google Shape;356;g3f485d398c2_1_204:notes">
            <a:extLst>
              <a:ext uri="{FF2B5EF4-FFF2-40B4-BE49-F238E27FC236}">
                <a16:creationId xmlns:a16="http://schemas.microsoft.com/office/drawing/2014/main" id="{5C462A37-5D5D-1AD1-67C6-CEDE638A7E5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a simple analogy: carrying a heavy box upstairs requires more effort than carrying it onto a low step. In the same way, a heat pump uses more electrical energy when it has to raise water from a cold outdoor source to a high flow temperature. Ask learners: </a:t>
            </a:r>
            <a:r>
              <a:rPr lang="en-US" i="1" dirty="0">
                <a:solidFill>
                  <a:schemeClr val="dk1"/>
                </a:solidFill>
              </a:rPr>
              <a:t>“If one room is cold at 45°C flow temperature, should the whole system immediately be increased to 55°C?”</a:t>
            </a:r>
            <a:r>
              <a:rPr lang="en-US" dirty="0">
                <a:solidFill>
                  <a:schemeClr val="dk1"/>
                </a:solidFill>
              </a:rPr>
              <a:t> Lead them towards checking the room heat loss, emitter output, insulation, balancing and control settings first.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Flow temperature is an efficiency lever. Design the system to meet comfort at the lowest practical flow temperature, then use correctly commissioned weather compensation to adjust it as outdoor conditions change.</a:t>
            </a:r>
            <a:endParaRPr dirty="0"/>
          </a:p>
        </p:txBody>
      </p:sp>
      <p:sp>
        <p:nvSpPr>
          <p:cNvPr id="357" name="Google Shape;357;g3f485d398c2_1_204:notes">
            <a:extLst>
              <a:ext uri="{FF2B5EF4-FFF2-40B4-BE49-F238E27FC236}">
                <a16:creationId xmlns:a16="http://schemas.microsoft.com/office/drawing/2014/main" id="{710EBC87-464B-5810-AF8E-58F207518EB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21824112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a:extLst>
            <a:ext uri="{FF2B5EF4-FFF2-40B4-BE49-F238E27FC236}">
              <a16:creationId xmlns:a16="http://schemas.microsoft.com/office/drawing/2014/main" id="{B7A33723-D857-4A03-55C2-19D0F3286B95}"/>
            </a:ext>
          </a:extLst>
        </p:cNvPr>
        <p:cNvGrpSpPr/>
        <p:nvPr/>
      </p:nvGrpSpPr>
      <p:grpSpPr>
        <a:xfrm>
          <a:off x="0" y="0"/>
          <a:ext cx="0" cy="0"/>
          <a:chOff x="0" y="0"/>
          <a:chExt cx="0" cy="0"/>
        </a:xfrm>
      </p:grpSpPr>
      <p:sp>
        <p:nvSpPr>
          <p:cNvPr id="356" name="Google Shape;356;g3f485d398c2_1_204:notes">
            <a:extLst>
              <a:ext uri="{FF2B5EF4-FFF2-40B4-BE49-F238E27FC236}">
                <a16:creationId xmlns:a16="http://schemas.microsoft.com/office/drawing/2014/main" id="{AF19EC62-5E72-A59D-2186-49A2EEE1E13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a simple analogy: carrying a heavy box upstairs requires more effort than carrying it onto a low step. In the same way, a heat pump uses more electrical energy when it has to raise water from a cold outdoor source to a high flow temperature. Ask learners: </a:t>
            </a:r>
            <a:r>
              <a:rPr lang="en-US" i="1" dirty="0">
                <a:solidFill>
                  <a:schemeClr val="dk1"/>
                </a:solidFill>
              </a:rPr>
              <a:t>“If one room is cold at 45°C flow temperature, should the whole system immediately be increased to 55°C?”</a:t>
            </a:r>
            <a:r>
              <a:rPr lang="en-US" dirty="0">
                <a:solidFill>
                  <a:schemeClr val="dk1"/>
                </a:solidFill>
              </a:rPr>
              <a:t> Lead them towards checking the room heat loss, emitter output, insulation, balancing and control settings first.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Flow temperature is an efficiency lever. Design the system to meet comfort at the lowest practical flow temperature, then use correctly commissioned weather compensation to adjust it as outdoor conditions change.</a:t>
            </a:r>
            <a:endParaRPr dirty="0"/>
          </a:p>
        </p:txBody>
      </p:sp>
      <p:sp>
        <p:nvSpPr>
          <p:cNvPr id="357" name="Google Shape;357;g3f485d398c2_1_204:notes">
            <a:extLst>
              <a:ext uri="{FF2B5EF4-FFF2-40B4-BE49-F238E27FC236}">
                <a16:creationId xmlns:a16="http://schemas.microsoft.com/office/drawing/2014/main" id="{578CEE06-4C9D-F6CF-3D83-509D66503F6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37829426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Give learners a simple retrofit example: a property has eight radiators that are adequate at 45°C flow temperature, but one extension requires 1.5 kW and its existing radiator can only provide 700 W. Ask them to compare the likely consequences of raising the entire system to 55°C versus upgrading the emitter or improving the extension fabric.</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In retrofit, target the limiting room first. Increasing emitter output or reducing heat loss in one problem area is often more efficient than raising the flow temperature for the entire home.</a:t>
            </a:r>
            <a:endParaRPr dirty="0">
              <a:solidFill>
                <a:schemeClr val="dk1"/>
              </a:solidFill>
            </a:endParaRPr>
          </a:p>
        </p:txBody>
      </p:sp>
      <p:sp>
        <p:nvSpPr>
          <p:cNvPr id="388" name="Google Shape;38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a:extLst>
            <a:ext uri="{FF2B5EF4-FFF2-40B4-BE49-F238E27FC236}">
              <a16:creationId xmlns:a16="http://schemas.microsoft.com/office/drawing/2014/main" id="{AB7E5C45-5846-BC4F-B0B8-A99C6B49EAE7}"/>
            </a:ext>
          </a:extLst>
        </p:cNvPr>
        <p:cNvGrpSpPr/>
        <p:nvPr/>
      </p:nvGrpSpPr>
      <p:grpSpPr>
        <a:xfrm>
          <a:off x="0" y="0"/>
          <a:ext cx="0" cy="0"/>
          <a:chOff x="0" y="0"/>
          <a:chExt cx="0" cy="0"/>
        </a:xfrm>
      </p:grpSpPr>
      <p:sp>
        <p:nvSpPr>
          <p:cNvPr id="387" name="Google Shape;387;p10:notes">
            <a:extLst>
              <a:ext uri="{FF2B5EF4-FFF2-40B4-BE49-F238E27FC236}">
                <a16:creationId xmlns:a16="http://schemas.microsoft.com/office/drawing/2014/main" id="{2EEF4D4C-B312-DB00-BA45-95D6DD7FBA4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Give learners a simple retrofit example: a property has eight radiators that are adequate at 45°C flow temperature, but one extension requires 1.5 kW and its existing radiator can only provide 700 W. Ask them to compare the likely consequences of raising the entire system to 55°C versus upgrading the emitter or improving the extension fabric.</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In retrofit, target the limiting room first. Increasing emitter output or reducing heat loss in one problem area is often more efficient than raising the flow temperature for the entire home.</a:t>
            </a:r>
            <a:endParaRPr dirty="0">
              <a:solidFill>
                <a:schemeClr val="dk1"/>
              </a:solidFill>
            </a:endParaRPr>
          </a:p>
          <a:p>
            <a:pPr marL="0" lvl="0" indent="0" algn="l" rtl="0">
              <a:spcBef>
                <a:spcPts val="1200"/>
              </a:spcBef>
              <a:spcAft>
                <a:spcPts val="0"/>
              </a:spcAft>
              <a:buNone/>
            </a:pPr>
            <a:endParaRPr dirty="0"/>
          </a:p>
        </p:txBody>
      </p:sp>
      <p:sp>
        <p:nvSpPr>
          <p:cNvPr id="388" name="Google Shape;388;p10:notes">
            <a:extLst>
              <a:ext uri="{FF2B5EF4-FFF2-40B4-BE49-F238E27FC236}">
                <a16:creationId xmlns:a16="http://schemas.microsoft.com/office/drawing/2014/main" id="{A00F8CA9-5A09-551C-D0CB-2863BE0AC5C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1405003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a:extLst>
            <a:ext uri="{FF2B5EF4-FFF2-40B4-BE49-F238E27FC236}">
              <a16:creationId xmlns:a16="http://schemas.microsoft.com/office/drawing/2014/main" id="{3FFE2E74-8931-14EC-9EE6-1123B988354C}"/>
            </a:ext>
          </a:extLst>
        </p:cNvPr>
        <p:cNvGrpSpPr/>
        <p:nvPr/>
      </p:nvGrpSpPr>
      <p:grpSpPr>
        <a:xfrm>
          <a:off x="0" y="0"/>
          <a:ext cx="0" cy="0"/>
          <a:chOff x="0" y="0"/>
          <a:chExt cx="0" cy="0"/>
        </a:xfrm>
      </p:grpSpPr>
      <p:sp>
        <p:nvSpPr>
          <p:cNvPr id="387" name="Google Shape;387;p10:notes">
            <a:extLst>
              <a:ext uri="{FF2B5EF4-FFF2-40B4-BE49-F238E27FC236}">
                <a16:creationId xmlns:a16="http://schemas.microsoft.com/office/drawing/2014/main" id="{49B513EF-E176-9E1B-A0CD-2919420BCF6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Give learners a simple retrofit example: a property has eight radiators that are adequate at 45°C flow temperature, but one extension requires 1.5 kW and its existing radiator can only provide 700 W. Ask them to compare the likely consequences of raising the entire system to 55°C versus upgrading the emitter or improving the extension fabric.</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In retrofit, target the limiting room first. Increasing emitter output or reducing heat loss in one problem area is often more efficient than raising the flow temperature for the entire home.</a:t>
            </a:r>
            <a:endParaRPr dirty="0">
              <a:solidFill>
                <a:schemeClr val="dk1"/>
              </a:solidFill>
            </a:endParaRPr>
          </a:p>
          <a:p>
            <a:pPr marL="0" lvl="0" indent="0" algn="l" rtl="0">
              <a:spcBef>
                <a:spcPts val="1200"/>
              </a:spcBef>
              <a:spcAft>
                <a:spcPts val="0"/>
              </a:spcAft>
              <a:buNone/>
            </a:pPr>
            <a:endParaRPr dirty="0"/>
          </a:p>
        </p:txBody>
      </p:sp>
      <p:sp>
        <p:nvSpPr>
          <p:cNvPr id="388" name="Google Shape;388;p10:notes">
            <a:extLst>
              <a:ext uri="{FF2B5EF4-FFF2-40B4-BE49-F238E27FC236}">
                <a16:creationId xmlns:a16="http://schemas.microsoft.com/office/drawing/2014/main" id="{294C63CF-5742-F03D-AE76-DA9236114E2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9673797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a:extLst>
            <a:ext uri="{FF2B5EF4-FFF2-40B4-BE49-F238E27FC236}">
              <a16:creationId xmlns:a16="http://schemas.microsoft.com/office/drawing/2014/main" id="{2CCE1C36-65FD-B44E-90BA-010C9ED9E3BB}"/>
            </a:ext>
          </a:extLst>
        </p:cNvPr>
        <p:cNvGrpSpPr/>
        <p:nvPr/>
      </p:nvGrpSpPr>
      <p:grpSpPr>
        <a:xfrm>
          <a:off x="0" y="0"/>
          <a:ext cx="0" cy="0"/>
          <a:chOff x="0" y="0"/>
          <a:chExt cx="0" cy="0"/>
        </a:xfrm>
      </p:grpSpPr>
      <p:sp>
        <p:nvSpPr>
          <p:cNvPr id="387" name="Google Shape;387;p10:notes">
            <a:extLst>
              <a:ext uri="{FF2B5EF4-FFF2-40B4-BE49-F238E27FC236}">
                <a16:creationId xmlns:a16="http://schemas.microsoft.com/office/drawing/2014/main" id="{0C7E2B5C-A521-0BA2-6B74-86BC4D5696A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Give learners a simple retrofit example: a property has eight radiators that are adequate at 45°C flow temperature, but one extension requires 1.5 kW and its existing radiator can only provide 700 W. Ask them to compare the likely consequences of raising the entire system to 55°C versus upgrading the emitter or improving the extension fabric.</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In retrofit, target the limiting room first. Increasing emitter output or reducing heat loss in one problem area is often more efficient than raising the flow temperature for the entire home.</a:t>
            </a:r>
            <a:endParaRPr dirty="0">
              <a:solidFill>
                <a:schemeClr val="dk1"/>
              </a:solidFill>
            </a:endParaRPr>
          </a:p>
          <a:p>
            <a:pPr marL="0" lvl="0" indent="0" algn="l" rtl="0">
              <a:spcBef>
                <a:spcPts val="1200"/>
              </a:spcBef>
              <a:spcAft>
                <a:spcPts val="0"/>
              </a:spcAft>
              <a:buNone/>
            </a:pPr>
            <a:endParaRPr dirty="0"/>
          </a:p>
        </p:txBody>
      </p:sp>
      <p:sp>
        <p:nvSpPr>
          <p:cNvPr id="388" name="Google Shape;388;p10:notes">
            <a:extLst>
              <a:ext uri="{FF2B5EF4-FFF2-40B4-BE49-F238E27FC236}">
                <a16:creationId xmlns:a16="http://schemas.microsoft.com/office/drawing/2014/main" id="{136A59B3-A6F0-3A0A-CBA8-13C52701D86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6520031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a:extLst>
            <a:ext uri="{FF2B5EF4-FFF2-40B4-BE49-F238E27FC236}">
              <a16:creationId xmlns:a16="http://schemas.microsoft.com/office/drawing/2014/main" id="{278FD9DF-5863-0D97-815C-6A8FDD0A1E54}"/>
            </a:ext>
          </a:extLst>
        </p:cNvPr>
        <p:cNvGrpSpPr/>
        <p:nvPr/>
      </p:nvGrpSpPr>
      <p:grpSpPr>
        <a:xfrm>
          <a:off x="0" y="0"/>
          <a:ext cx="0" cy="0"/>
          <a:chOff x="0" y="0"/>
          <a:chExt cx="0" cy="0"/>
        </a:xfrm>
      </p:grpSpPr>
      <p:sp>
        <p:nvSpPr>
          <p:cNvPr id="387" name="Google Shape;387;p10:notes">
            <a:extLst>
              <a:ext uri="{FF2B5EF4-FFF2-40B4-BE49-F238E27FC236}">
                <a16:creationId xmlns:a16="http://schemas.microsoft.com/office/drawing/2014/main" id="{C9F580BE-474D-FFA0-D866-84656343224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Give learners a simple retrofit example: a property has eight radiators that are adequate at 45°C flow temperature, but one extension requires 1.5 kW and its existing radiator can only provide 700 W. Ask them to compare the likely consequences of raising the entire system to 55°C versus upgrading the emitter or improving the extension fabric.</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In retrofit, target the limiting room first. Increasing emitter output or reducing heat loss in one problem area is often more efficient than raising the flow temperature for the entire home.</a:t>
            </a:r>
            <a:endParaRPr dirty="0">
              <a:solidFill>
                <a:schemeClr val="dk1"/>
              </a:solidFill>
            </a:endParaRPr>
          </a:p>
          <a:p>
            <a:pPr marL="0" lvl="0" indent="0" algn="l" rtl="0">
              <a:spcBef>
                <a:spcPts val="1200"/>
              </a:spcBef>
              <a:spcAft>
                <a:spcPts val="0"/>
              </a:spcAft>
              <a:buNone/>
            </a:pPr>
            <a:endParaRPr dirty="0"/>
          </a:p>
        </p:txBody>
      </p:sp>
      <p:sp>
        <p:nvSpPr>
          <p:cNvPr id="388" name="Google Shape;388;p10:notes">
            <a:extLst>
              <a:ext uri="{FF2B5EF4-FFF2-40B4-BE49-F238E27FC236}">
                <a16:creationId xmlns:a16="http://schemas.microsoft.com/office/drawing/2014/main" id="{02D549F6-09B8-44F0-13CF-F91FA3823F5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40181061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a:extLst>
            <a:ext uri="{FF2B5EF4-FFF2-40B4-BE49-F238E27FC236}">
              <a16:creationId xmlns:a16="http://schemas.microsoft.com/office/drawing/2014/main" id="{DB7F8AD4-0A17-CAAA-BF39-E099EB813DDC}"/>
            </a:ext>
          </a:extLst>
        </p:cNvPr>
        <p:cNvGrpSpPr/>
        <p:nvPr/>
      </p:nvGrpSpPr>
      <p:grpSpPr>
        <a:xfrm>
          <a:off x="0" y="0"/>
          <a:ext cx="0" cy="0"/>
          <a:chOff x="0" y="0"/>
          <a:chExt cx="0" cy="0"/>
        </a:xfrm>
      </p:grpSpPr>
      <p:sp>
        <p:nvSpPr>
          <p:cNvPr id="387" name="Google Shape;387;p10:notes">
            <a:extLst>
              <a:ext uri="{FF2B5EF4-FFF2-40B4-BE49-F238E27FC236}">
                <a16:creationId xmlns:a16="http://schemas.microsoft.com/office/drawing/2014/main" id="{94C1832C-BE29-5C22-1688-E338733F967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Give learners a simple retrofit example: a property has eight radiators that are adequate at 45°C flow temperature, but one extension requires 1.5 kW and its existing radiator can only provide 700 W. Ask them to compare the likely consequences of raising the entire system to 55°C versus upgrading the emitter or improving the extension fabric.</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In retrofit, target the limiting room first. Increasing emitter output or reducing heat loss in one problem area is often more efficient than raising the flow temperature for the entire home.</a:t>
            </a:r>
            <a:endParaRPr dirty="0">
              <a:solidFill>
                <a:schemeClr val="dk1"/>
              </a:solidFill>
            </a:endParaRPr>
          </a:p>
          <a:p>
            <a:pPr marL="0" lvl="0" indent="0" algn="l" rtl="0">
              <a:spcBef>
                <a:spcPts val="1200"/>
              </a:spcBef>
              <a:spcAft>
                <a:spcPts val="0"/>
              </a:spcAft>
              <a:buNone/>
            </a:pPr>
            <a:endParaRPr dirty="0"/>
          </a:p>
        </p:txBody>
      </p:sp>
      <p:sp>
        <p:nvSpPr>
          <p:cNvPr id="388" name="Google Shape;388;p10:notes">
            <a:extLst>
              <a:ext uri="{FF2B5EF4-FFF2-40B4-BE49-F238E27FC236}">
                <a16:creationId xmlns:a16="http://schemas.microsoft.com/office/drawing/2014/main" id="{2EF1F5AA-382B-C699-C707-197CBFB7DEC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13220089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4" name="Google Shape;41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a:extLst>
            <a:ext uri="{FF2B5EF4-FFF2-40B4-BE49-F238E27FC236}">
              <a16:creationId xmlns:a16="http://schemas.microsoft.com/office/drawing/2014/main" id="{E57ACF0F-38A6-4AA0-BB4A-A89960D23EAC}"/>
            </a:ext>
          </a:extLst>
        </p:cNvPr>
        <p:cNvGrpSpPr/>
        <p:nvPr/>
      </p:nvGrpSpPr>
      <p:grpSpPr>
        <a:xfrm>
          <a:off x="0" y="0"/>
          <a:ext cx="0" cy="0"/>
          <a:chOff x="0" y="0"/>
          <a:chExt cx="0" cy="0"/>
        </a:xfrm>
      </p:grpSpPr>
      <p:sp>
        <p:nvSpPr>
          <p:cNvPr id="413" name="Google Shape;413;p11:notes">
            <a:extLst>
              <a:ext uri="{FF2B5EF4-FFF2-40B4-BE49-F238E27FC236}">
                <a16:creationId xmlns:a16="http://schemas.microsoft.com/office/drawing/2014/main" id="{A57F57B9-9AD4-7A12-679B-A3E4BABBB1B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4" name="Google Shape;414;p11:notes">
            <a:extLst>
              <a:ext uri="{FF2B5EF4-FFF2-40B4-BE49-F238E27FC236}">
                <a16:creationId xmlns:a16="http://schemas.microsoft.com/office/drawing/2014/main" id="{635A58A2-E292-4383-2A92-9A1DD1644FD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5177462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a:extLst>
            <a:ext uri="{FF2B5EF4-FFF2-40B4-BE49-F238E27FC236}">
              <a16:creationId xmlns:a16="http://schemas.microsoft.com/office/drawing/2014/main" id="{7D286A1D-57B6-CD99-3E96-CBCB2027FE00}"/>
            </a:ext>
          </a:extLst>
        </p:cNvPr>
        <p:cNvGrpSpPr/>
        <p:nvPr/>
      </p:nvGrpSpPr>
      <p:grpSpPr>
        <a:xfrm>
          <a:off x="0" y="0"/>
          <a:ext cx="0" cy="0"/>
          <a:chOff x="0" y="0"/>
          <a:chExt cx="0" cy="0"/>
        </a:xfrm>
      </p:grpSpPr>
      <p:sp>
        <p:nvSpPr>
          <p:cNvPr id="413" name="Google Shape;413;p11:notes">
            <a:extLst>
              <a:ext uri="{FF2B5EF4-FFF2-40B4-BE49-F238E27FC236}">
                <a16:creationId xmlns:a16="http://schemas.microsoft.com/office/drawing/2014/main" id="{951E5B2B-EC7A-EF58-390C-725B99B4F1C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4" name="Google Shape;414;p11:notes">
            <a:extLst>
              <a:ext uri="{FF2B5EF4-FFF2-40B4-BE49-F238E27FC236}">
                <a16:creationId xmlns:a16="http://schemas.microsoft.com/office/drawing/2014/main" id="{F395B8B9-BE91-D199-C10A-67829C1DD8E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40772156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a:extLst>
            <a:ext uri="{FF2B5EF4-FFF2-40B4-BE49-F238E27FC236}">
              <a16:creationId xmlns:a16="http://schemas.microsoft.com/office/drawing/2014/main" id="{3B5F30AC-AA2E-FF60-D614-49F1646D981F}"/>
            </a:ext>
          </a:extLst>
        </p:cNvPr>
        <p:cNvGrpSpPr/>
        <p:nvPr/>
      </p:nvGrpSpPr>
      <p:grpSpPr>
        <a:xfrm>
          <a:off x="0" y="0"/>
          <a:ext cx="0" cy="0"/>
          <a:chOff x="0" y="0"/>
          <a:chExt cx="0" cy="0"/>
        </a:xfrm>
      </p:grpSpPr>
      <p:sp>
        <p:nvSpPr>
          <p:cNvPr id="413" name="Google Shape;413;p11:notes">
            <a:extLst>
              <a:ext uri="{FF2B5EF4-FFF2-40B4-BE49-F238E27FC236}">
                <a16:creationId xmlns:a16="http://schemas.microsoft.com/office/drawing/2014/main" id="{ED88681B-981B-B2A3-8432-DE3BFC7C42E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4" name="Google Shape;414;p11:notes">
            <a:extLst>
              <a:ext uri="{FF2B5EF4-FFF2-40B4-BE49-F238E27FC236}">
                <a16:creationId xmlns:a16="http://schemas.microsoft.com/office/drawing/2014/main" id="{FF1A7A59-90F7-9400-59D4-9BCA848C6C5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7127400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3f485d398c2_1_15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Explain that heat pumps generally move a larger volume of lower-temperature water than a boiler system. Use the analogy of delivering the same amount of heat using warm water rather than very hot water: more water must often move through the system. Ask learners what could happen if several TRVs close at once and there is no planned minimum-flow route.</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A heat pump does not only need the right output—it needs the right hydraulic conditions. Pipework, pumps, valves, water volume and water quality must work together to maintain stable flow, efficient heat delivery and reliable operation.</a:t>
            </a:r>
            <a:endParaRPr dirty="0">
              <a:solidFill>
                <a:schemeClr val="dk1"/>
              </a:solidFill>
            </a:endParaRPr>
          </a:p>
          <a:p>
            <a:pPr marL="0" lvl="0" indent="0" algn="l" rtl="0">
              <a:spcBef>
                <a:spcPts val="1200"/>
              </a:spcBef>
              <a:spcAft>
                <a:spcPts val="0"/>
              </a:spcAft>
              <a:buNone/>
            </a:pPr>
            <a:endParaRPr dirty="0"/>
          </a:p>
        </p:txBody>
      </p:sp>
      <p:sp>
        <p:nvSpPr>
          <p:cNvPr id="436" name="Google Shape;436;g3f485d398c2_1_15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a:extLst>
            <a:ext uri="{FF2B5EF4-FFF2-40B4-BE49-F238E27FC236}">
              <a16:creationId xmlns:a16="http://schemas.microsoft.com/office/drawing/2014/main" id="{A9CD90A9-543C-44DE-30C5-407B6030CE9C}"/>
            </a:ext>
          </a:extLst>
        </p:cNvPr>
        <p:cNvGrpSpPr/>
        <p:nvPr/>
      </p:nvGrpSpPr>
      <p:grpSpPr>
        <a:xfrm>
          <a:off x="0" y="0"/>
          <a:ext cx="0" cy="0"/>
          <a:chOff x="0" y="0"/>
          <a:chExt cx="0" cy="0"/>
        </a:xfrm>
      </p:grpSpPr>
      <p:sp>
        <p:nvSpPr>
          <p:cNvPr id="435" name="Google Shape;435;g3f485d398c2_1_1589:notes">
            <a:extLst>
              <a:ext uri="{FF2B5EF4-FFF2-40B4-BE49-F238E27FC236}">
                <a16:creationId xmlns:a16="http://schemas.microsoft.com/office/drawing/2014/main" id="{33F2B6BA-8886-4393-4786-DB084B3C2AE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Explain that heat pumps generally move a larger volume of lower-temperature water than a boiler system. Use the analogy of delivering the same amount of heat using warm water rather than very hot water: more water must often move through the system. Ask learners what could happen if several TRVs close at once and there is no planned minimum-flow route.</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A heat pump does not only need the right output—it needs the right hydraulic conditions. Pipework, pumps, valves, water volume and water quality must work together to maintain stable flow, efficient heat delivery and reliable operation.</a:t>
            </a:r>
            <a:endParaRPr dirty="0">
              <a:solidFill>
                <a:schemeClr val="dk1"/>
              </a:solidFill>
            </a:endParaRPr>
          </a:p>
          <a:p>
            <a:pPr marL="0" lvl="0" indent="0" algn="l" rtl="0">
              <a:spcBef>
                <a:spcPts val="1200"/>
              </a:spcBef>
              <a:spcAft>
                <a:spcPts val="0"/>
              </a:spcAft>
              <a:buNone/>
            </a:pPr>
            <a:endParaRPr dirty="0"/>
          </a:p>
        </p:txBody>
      </p:sp>
      <p:sp>
        <p:nvSpPr>
          <p:cNvPr id="436" name="Google Shape;436;g3f485d398c2_1_1589:notes">
            <a:extLst>
              <a:ext uri="{FF2B5EF4-FFF2-40B4-BE49-F238E27FC236}">
                <a16:creationId xmlns:a16="http://schemas.microsoft.com/office/drawing/2014/main" id="{19EF11DA-90BC-9B89-F375-F3ED9CE0055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33133509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the analogy of a small saucepan on a powerful hob: a small volume heats up very quickly and then needs the heat reduced or switched off. A larger pan of water changes temperature more steadily. In a heat-pump system, sufficient active water volume and stable circulation help the heat pump run for longer, more efficient cycles.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Ask learners: </a:t>
            </a:r>
            <a:r>
              <a:rPr lang="en-US" i="1" dirty="0">
                <a:solidFill>
                  <a:schemeClr val="dk1"/>
                </a:solidFill>
              </a:rPr>
              <a:t>“What could happen if six TRVs close, two </a:t>
            </a:r>
            <a:r>
              <a:rPr lang="en-US" i="1" dirty="0" err="1">
                <a:solidFill>
                  <a:schemeClr val="dk1"/>
                </a:solidFill>
              </a:rPr>
              <a:t>motorised</a:t>
            </a:r>
            <a:r>
              <a:rPr lang="en-US" i="1" dirty="0">
                <a:solidFill>
                  <a:schemeClr val="dk1"/>
                </a:solidFill>
              </a:rPr>
              <a:t> valves shut and the heat pump is still trying to circulate water?”</a:t>
            </a:r>
            <a:endParaRPr i="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Minimum flow and active water volume are not optional details. They protect the heat pump from cycling and faults, maintain stable heat delivery and support efficient operation. Use the manufacturer’s hydraulic requirements, then design the emitters, zones and controls around them.</a:t>
            </a:r>
            <a:endParaRPr dirty="0">
              <a:solidFill>
                <a:schemeClr val="dk1"/>
              </a:solidFill>
            </a:endParaRPr>
          </a:p>
        </p:txBody>
      </p:sp>
      <p:sp>
        <p:nvSpPr>
          <p:cNvPr id="454" name="Google Shape;454;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a:extLst>
            <a:ext uri="{FF2B5EF4-FFF2-40B4-BE49-F238E27FC236}">
              <a16:creationId xmlns:a16="http://schemas.microsoft.com/office/drawing/2014/main" id="{7BFADD6D-3618-A03B-38DB-F67DDD320ED5}"/>
            </a:ext>
          </a:extLst>
        </p:cNvPr>
        <p:cNvGrpSpPr/>
        <p:nvPr/>
      </p:nvGrpSpPr>
      <p:grpSpPr>
        <a:xfrm>
          <a:off x="0" y="0"/>
          <a:ext cx="0" cy="0"/>
          <a:chOff x="0" y="0"/>
          <a:chExt cx="0" cy="0"/>
        </a:xfrm>
      </p:grpSpPr>
      <p:sp>
        <p:nvSpPr>
          <p:cNvPr id="453" name="Google Shape;453;p12:notes">
            <a:extLst>
              <a:ext uri="{FF2B5EF4-FFF2-40B4-BE49-F238E27FC236}">
                <a16:creationId xmlns:a16="http://schemas.microsoft.com/office/drawing/2014/main" id="{90ACAC26-ACB8-D606-FC9E-2214C2574D9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the analogy of a small saucepan on a powerful hob: a small volume heats up very quickly and then needs the heat reduced or switched off. A larger pan of water changes temperature more steadily. In a heat-pump system, sufficient active water volume and stable circulation help the heat pump run for longer, more efficient cycles.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Ask learners: </a:t>
            </a:r>
            <a:r>
              <a:rPr lang="en-US" i="1" dirty="0">
                <a:solidFill>
                  <a:schemeClr val="dk1"/>
                </a:solidFill>
              </a:rPr>
              <a:t>“What could happen if six TRVs close, two </a:t>
            </a:r>
            <a:r>
              <a:rPr lang="en-US" i="1" dirty="0" err="1">
                <a:solidFill>
                  <a:schemeClr val="dk1"/>
                </a:solidFill>
              </a:rPr>
              <a:t>motorised</a:t>
            </a:r>
            <a:r>
              <a:rPr lang="en-US" i="1" dirty="0">
                <a:solidFill>
                  <a:schemeClr val="dk1"/>
                </a:solidFill>
              </a:rPr>
              <a:t> valves shut and the heat pump is still trying to circulate water?”</a:t>
            </a:r>
            <a:endParaRPr i="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Minimum flow and active water volume are not optional details. They protect the heat pump from cycling and faults, maintain stable heat delivery and support efficient operation. Use the manufacturer’s hydraulic requirements, then design the emitters, zones and controls around them.</a:t>
            </a:r>
            <a:endParaRPr dirty="0">
              <a:solidFill>
                <a:schemeClr val="dk1"/>
              </a:solidFill>
            </a:endParaRPr>
          </a:p>
          <a:p>
            <a:pPr marL="0" lvl="0" indent="0" algn="l" rtl="0">
              <a:spcBef>
                <a:spcPts val="1200"/>
              </a:spcBef>
              <a:spcAft>
                <a:spcPts val="0"/>
              </a:spcAft>
              <a:buNone/>
            </a:pPr>
            <a:endParaRPr dirty="0"/>
          </a:p>
        </p:txBody>
      </p:sp>
      <p:sp>
        <p:nvSpPr>
          <p:cNvPr id="454" name="Google Shape;454;p12:notes">
            <a:extLst>
              <a:ext uri="{FF2B5EF4-FFF2-40B4-BE49-F238E27FC236}">
                <a16:creationId xmlns:a16="http://schemas.microsoft.com/office/drawing/2014/main" id="{C076201B-0E0E-88ED-4380-009B9C05049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19405506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a:extLst>
            <a:ext uri="{FF2B5EF4-FFF2-40B4-BE49-F238E27FC236}">
              <a16:creationId xmlns:a16="http://schemas.microsoft.com/office/drawing/2014/main" id="{EDAB02BA-B08B-63D3-0243-D7812A9E1664}"/>
            </a:ext>
          </a:extLst>
        </p:cNvPr>
        <p:cNvGrpSpPr/>
        <p:nvPr/>
      </p:nvGrpSpPr>
      <p:grpSpPr>
        <a:xfrm>
          <a:off x="0" y="0"/>
          <a:ext cx="0" cy="0"/>
          <a:chOff x="0" y="0"/>
          <a:chExt cx="0" cy="0"/>
        </a:xfrm>
      </p:grpSpPr>
      <p:sp>
        <p:nvSpPr>
          <p:cNvPr id="453" name="Google Shape;453;p12:notes">
            <a:extLst>
              <a:ext uri="{FF2B5EF4-FFF2-40B4-BE49-F238E27FC236}">
                <a16:creationId xmlns:a16="http://schemas.microsoft.com/office/drawing/2014/main" id="{4CA7186A-3667-B533-831D-D073640FF4F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the analogy of a small saucepan on a powerful hob: a small volume heats up very quickly and then needs the heat reduced or switched off. A larger pan of water changes temperature more steadily. In a heat-pump system, sufficient active water volume and stable circulation help the heat pump run for longer, more efficient cycles.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Ask learners: </a:t>
            </a:r>
            <a:r>
              <a:rPr lang="en-US" i="1" dirty="0">
                <a:solidFill>
                  <a:schemeClr val="dk1"/>
                </a:solidFill>
              </a:rPr>
              <a:t>“What could happen if six TRVs close, two </a:t>
            </a:r>
            <a:r>
              <a:rPr lang="en-US" i="1" dirty="0" err="1">
                <a:solidFill>
                  <a:schemeClr val="dk1"/>
                </a:solidFill>
              </a:rPr>
              <a:t>motorised</a:t>
            </a:r>
            <a:r>
              <a:rPr lang="en-US" i="1" dirty="0">
                <a:solidFill>
                  <a:schemeClr val="dk1"/>
                </a:solidFill>
              </a:rPr>
              <a:t> valves shut and the heat pump is still trying to circulate water?”</a:t>
            </a:r>
            <a:endParaRPr i="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Minimum flow and active water volume are not optional details. They protect the heat pump from cycling and faults, maintain stable heat delivery and support efficient operation. Use the manufacturer’s hydraulic requirements, then design the emitters, zones and controls around them.</a:t>
            </a:r>
            <a:endParaRPr dirty="0">
              <a:solidFill>
                <a:schemeClr val="dk1"/>
              </a:solidFill>
            </a:endParaRPr>
          </a:p>
          <a:p>
            <a:pPr marL="0" lvl="0" indent="0" algn="l" rtl="0">
              <a:spcBef>
                <a:spcPts val="1200"/>
              </a:spcBef>
              <a:spcAft>
                <a:spcPts val="0"/>
              </a:spcAft>
              <a:buNone/>
            </a:pPr>
            <a:endParaRPr dirty="0"/>
          </a:p>
        </p:txBody>
      </p:sp>
      <p:sp>
        <p:nvSpPr>
          <p:cNvPr id="454" name="Google Shape;454;p12:notes">
            <a:extLst>
              <a:ext uri="{FF2B5EF4-FFF2-40B4-BE49-F238E27FC236}">
                <a16:creationId xmlns:a16="http://schemas.microsoft.com/office/drawing/2014/main" id="{FF141C7E-1770-D358-4657-DD98231E30F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975282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compare two homes: a two-person property with one shower and a five-person household with two showers and a large bath. Both may have the same heat pump, but their cylinder size, coil requirements, recovery expectations and control strategy could be very different. Reinforce that “300 </a:t>
            </a:r>
            <a:r>
              <a:rPr lang="en-US" dirty="0" err="1">
                <a:solidFill>
                  <a:schemeClr val="dk1"/>
                </a:solidFill>
              </a:rPr>
              <a:t>litres</a:t>
            </a:r>
            <a:r>
              <a:rPr lang="en-US" dirty="0">
                <a:solidFill>
                  <a:schemeClr val="dk1"/>
                </a:solidFill>
              </a:rPr>
              <a:t>” alone does not prove a cylinder is suitable—the coil and heat-pump performance matter just as much.</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Good DHW design is about demand, storage, heat transfer and control. A heat-pump cylinder must be sized and matched so the household receives enough hot water without relying on inefficient immersion boosts or unnecessarily high flow temperatures.</a:t>
            </a:r>
            <a:endParaRPr dirty="0">
              <a:solidFill>
                <a:schemeClr val="dk1"/>
              </a:solidFill>
            </a:endParaRPr>
          </a:p>
        </p:txBody>
      </p:sp>
      <p:sp>
        <p:nvSpPr>
          <p:cNvPr id="486" name="Google Shape;48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a:extLst>
            <a:ext uri="{FF2B5EF4-FFF2-40B4-BE49-F238E27FC236}">
              <a16:creationId xmlns:a16="http://schemas.microsoft.com/office/drawing/2014/main" id="{C6A3FECF-B8DD-4686-FB16-4146C91BBD01}"/>
            </a:ext>
          </a:extLst>
        </p:cNvPr>
        <p:cNvGrpSpPr/>
        <p:nvPr/>
      </p:nvGrpSpPr>
      <p:grpSpPr>
        <a:xfrm>
          <a:off x="0" y="0"/>
          <a:ext cx="0" cy="0"/>
          <a:chOff x="0" y="0"/>
          <a:chExt cx="0" cy="0"/>
        </a:xfrm>
      </p:grpSpPr>
      <p:sp>
        <p:nvSpPr>
          <p:cNvPr id="485" name="Google Shape;485;p13:notes">
            <a:extLst>
              <a:ext uri="{FF2B5EF4-FFF2-40B4-BE49-F238E27FC236}">
                <a16:creationId xmlns:a16="http://schemas.microsoft.com/office/drawing/2014/main" id="{E4648AE5-3F86-37CC-6761-4AE468B0BB0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compare two homes: a two-person property with one shower and a five-person household with two showers and a large bath. Both may have the same heat pump, but their cylinder size, coil requirements, recovery expectations and control strategy could be very different. Reinforce that “300 </a:t>
            </a:r>
            <a:r>
              <a:rPr lang="en-US" dirty="0" err="1">
                <a:solidFill>
                  <a:schemeClr val="dk1"/>
                </a:solidFill>
              </a:rPr>
              <a:t>litres</a:t>
            </a:r>
            <a:r>
              <a:rPr lang="en-US" dirty="0">
                <a:solidFill>
                  <a:schemeClr val="dk1"/>
                </a:solidFill>
              </a:rPr>
              <a:t>” alone does not prove a cylinder is suitable—the coil and heat-pump performance matter just as much.</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Good DHW design is about demand, storage, heat transfer and control. A heat-pump cylinder must be sized and matched so the household receives enough hot water without relying on inefficient immersion boosts or unnecessarily high flow temperatures.</a:t>
            </a:r>
            <a:endParaRPr dirty="0">
              <a:solidFill>
                <a:schemeClr val="dk1"/>
              </a:solidFill>
            </a:endParaRPr>
          </a:p>
          <a:p>
            <a:pPr marL="0" lvl="0" indent="0" algn="l" rtl="0">
              <a:spcBef>
                <a:spcPts val="1200"/>
              </a:spcBef>
              <a:spcAft>
                <a:spcPts val="0"/>
              </a:spcAft>
              <a:buNone/>
            </a:pPr>
            <a:endParaRPr dirty="0"/>
          </a:p>
        </p:txBody>
      </p:sp>
      <p:sp>
        <p:nvSpPr>
          <p:cNvPr id="486" name="Google Shape;486;p13:notes">
            <a:extLst>
              <a:ext uri="{FF2B5EF4-FFF2-40B4-BE49-F238E27FC236}">
                <a16:creationId xmlns:a16="http://schemas.microsoft.com/office/drawing/2014/main" id="{F20DF428-B844-2BC5-C62F-89779856B1E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42150131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a:extLst>
            <a:ext uri="{FF2B5EF4-FFF2-40B4-BE49-F238E27FC236}">
              <a16:creationId xmlns:a16="http://schemas.microsoft.com/office/drawing/2014/main" id="{FA522E00-708F-17C2-417A-82FCF5F13F8E}"/>
            </a:ext>
          </a:extLst>
        </p:cNvPr>
        <p:cNvGrpSpPr/>
        <p:nvPr/>
      </p:nvGrpSpPr>
      <p:grpSpPr>
        <a:xfrm>
          <a:off x="0" y="0"/>
          <a:ext cx="0" cy="0"/>
          <a:chOff x="0" y="0"/>
          <a:chExt cx="0" cy="0"/>
        </a:xfrm>
      </p:grpSpPr>
      <p:sp>
        <p:nvSpPr>
          <p:cNvPr id="485" name="Google Shape;485;p13:notes">
            <a:extLst>
              <a:ext uri="{FF2B5EF4-FFF2-40B4-BE49-F238E27FC236}">
                <a16:creationId xmlns:a16="http://schemas.microsoft.com/office/drawing/2014/main" id="{769692BB-0A79-8305-B45A-62DEC0DA2E2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compare two homes: a two-person property with one shower and a five-person household with two showers and a large bath. Both may have the same heat pump, but their cylinder size, coil requirements, recovery expectations and control strategy could be very different. Reinforce that “300 </a:t>
            </a:r>
            <a:r>
              <a:rPr lang="en-US" dirty="0" err="1">
                <a:solidFill>
                  <a:schemeClr val="dk1"/>
                </a:solidFill>
              </a:rPr>
              <a:t>litres</a:t>
            </a:r>
            <a:r>
              <a:rPr lang="en-US" dirty="0">
                <a:solidFill>
                  <a:schemeClr val="dk1"/>
                </a:solidFill>
              </a:rPr>
              <a:t>” alone does not prove a cylinder is suitable—the coil and heat-pump performance matter just as much.</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Good DHW design is about demand, storage, heat transfer and control. A heat-pump cylinder must be sized and matched so the household receives enough hot water without relying on inefficient immersion boosts or unnecessarily high flow temperatures.</a:t>
            </a:r>
            <a:endParaRPr dirty="0">
              <a:solidFill>
                <a:schemeClr val="dk1"/>
              </a:solidFill>
            </a:endParaRPr>
          </a:p>
          <a:p>
            <a:pPr marL="0" lvl="0" indent="0" algn="l" rtl="0">
              <a:spcBef>
                <a:spcPts val="1200"/>
              </a:spcBef>
              <a:spcAft>
                <a:spcPts val="0"/>
              </a:spcAft>
              <a:buNone/>
            </a:pPr>
            <a:endParaRPr dirty="0"/>
          </a:p>
        </p:txBody>
      </p:sp>
      <p:sp>
        <p:nvSpPr>
          <p:cNvPr id="486" name="Google Shape;486;p13:notes">
            <a:extLst>
              <a:ext uri="{FF2B5EF4-FFF2-40B4-BE49-F238E27FC236}">
                <a16:creationId xmlns:a16="http://schemas.microsoft.com/office/drawing/2014/main" id="{9E4BF844-C9B1-74D9-3BB1-9F97218BE4C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4571277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a:extLst>
            <a:ext uri="{FF2B5EF4-FFF2-40B4-BE49-F238E27FC236}">
              <a16:creationId xmlns:a16="http://schemas.microsoft.com/office/drawing/2014/main" id="{FF5EF87D-22C9-3F52-183C-A05A638AAEA7}"/>
            </a:ext>
          </a:extLst>
        </p:cNvPr>
        <p:cNvGrpSpPr/>
        <p:nvPr/>
      </p:nvGrpSpPr>
      <p:grpSpPr>
        <a:xfrm>
          <a:off x="0" y="0"/>
          <a:ext cx="0" cy="0"/>
          <a:chOff x="0" y="0"/>
          <a:chExt cx="0" cy="0"/>
        </a:xfrm>
      </p:grpSpPr>
      <p:sp>
        <p:nvSpPr>
          <p:cNvPr id="485" name="Google Shape;485;p13:notes">
            <a:extLst>
              <a:ext uri="{FF2B5EF4-FFF2-40B4-BE49-F238E27FC236}">
                <a16:creationId xmlns:a16="http://schemas.microsoft.com/office/drawing/2014/main" id="{FFC8C30E-AEBA-BBEC-EB1F-EE0BD396E4D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compare two homes: a two-person property with one shower and a five-person household with two showers and a large bath. Both may have the same heat pump, but their cylinder size, coil requirements, recovery expectations and control strategy could be very different. Reinforce that “300 </a:t>
            </a:r>
            <a:r>
              <a:rPr lang="en-US" dirty="0" err="1">
                <a:solidFill>
                  <a:schemeClr val="dk1"/>
                </a:solidFill>
              </a:rPr>
              <a:t>litres</a:t>
            </a:r>
            <a:r>
              <a:rPr lang="en-US" dirty="0">
                <a:solidFill>
                  <a:schemeClr val="dk1"/>
                </a:solidFill>
              </a:rPr>
              <a:t>” alone does not prove a cylinder is suitable—the coil and heat-pump performance matter just as much.</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Good DHW design is about demand, storage, heat transfer and control. A heat-pump cylinder must be sized and matched so the household receives enough hot water without relying on inefficient immersion boosts or unnecessarily high flow temperatures.</a:t>
            </a:r>
            <a:endParaRPr dirty="0">
              <a:solidFill>
                <a:schemeClr val="dk1"/>
              </a:solidFill>
            </a:endParaRPr>
          </a:p>
          <a:p>
            <a:pPr marL="0" lvl="0" indent="0" algn="l" rtl="0">
              <a:spcBef>
                <a:spcPts val="1200"/>
              </a:spcBef>
              <a:spcAft>
                <a:spcPts val="0"/>
              </a:spcAft>
              <a:buNone/>
            </a:pPr>
            <a:endParaRPr dirty="0"/>
          </a:p>
        </p:txBody>
      </p:sp>
      <p:sp>
        <p:nvSpPr>
          <p:cNvPr id="486" name="Google Shape;486;p13:notes">
            <a:extLst>
              <a:ext uri="{FF2B5EF4-FFF2-40B4-BE49-F238E27FC236}">
                <a16:creationId xmlns:a16="http://schemas.microsoft.com/office/drawing/2014/main" id="{21EE6610-F316-CF8F-56CD-5E973892B7F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32204395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a:extLst>
            <a:ext uri="{FF2B5EF4-FFF2-40B4-BE49-F238E27FC236}">
              <a16:creationId xmlns:a16="http://schemas.microsoft.com/office/drawing/2014/main" id="{7C34B2CF-431F-2996-48FA-D12B0C40512B}"/>
            </a:ext>
          </a:extLst>
        </p:cNvPr>
        <p:cNvGrpSpPr/>
        <p:nvPr/>
      </p:nvGrpSpPr>
      <p:grpSpPr>
        <a:xfrm>
          <a:off x="0" y="0"/>
          <a:ext cx="0" cy="0"/>
          <a:chOff x="0" y="0"/>
          <a:chExt cx="0" cy="0"/>
        </a:xfrm>
      </p:grpSpPr>
      <p:sp>
        <p:nvSpPr>
          <p:cNvPr id="485" name="Google Shape;485;p13:notes">
            <a:extLst>
              <a:ext uri="{FF2B5EF4-FFF2-40B4-BE49-F238E27FC236}">
                <a16:creationId xmlns:a16="http://schemas.microsoft.com/office/drawing/2014/main" id="{762638A8-0642-D86A-CAF2-27E136EC041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compare two homes: a two-person property with one shower and a five-person household with two showers and a large bath. Both may have the same heat pump, but their cylinder size, coil requirements, recovery expectations and control strategy could be very different. Reinforce that “300 </a:t>
            </a:r>
            <a:r>
              <a:rPr lang="en-US" dirty="0" err="1">
                <a:solidFill>
                  <a:schemeClr val="dk1"/>
                </a:solidFill>
              </a:rPr>
              <a:t>litres</a:t>
            </a:r>
            <a:r>
              <a:rPr lang="en-US" dirty="0">
                <a:solidFill>
                  <a:schemeClr val="dk1"/>
                </a:solidFill>
              </a:rPr>
              <a:t>” alone does not prove a cylinder is suitable—the coil and heat-pump performance matter just as much.</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Good DHW design is about demand, storage, heat transfer and control. A heat-pump cylinder must be sized and matched so the household receives enough hot water without relying on inefficient immersion boosts or unnecessarily high flow temperatures.</a:t>
            </a:r>
            <a:endParaRPr dirty="0">
              <a:solidFill>
                <a:schemeClr val="dk1"/>
              </a:solidFill>
            </a:endParaRPr>
          </a:p>
          <a:p>
            <a:pPr marL="0" lvl="0" indent="0" algn="l" rtl="0">
              <a:spcBef>
                <a:spcPts val="1200"/>
              </a:spcBef>
              <a:spcAft>
                <a:spcPts val="0"/>
              </a:spcAft>
              <a:buNone/>
            </a:pPr>
            <a:endParaRPr dirty="0"/>
          </a:p>
        </p:txBody>
      </p:sp>
      <p:sp>
        <p:nvSpPr>
          <p:cNvPr id="486" name="Google Shape;486;p13:notes">
            <a:extLst>
              <a:ext uri="{FF2B5EF4-FFF2-40B4-BE49-F238E27FC236}">
                <a16:creationId xmlns:a16="http://schemas.microsoft.com/office/drawing/2014/main" id="{1DF747F1-2D94-E1AD-4D3E-AC4F0A0D4E2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10332302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a:extLst>
            <a:ext uri="{FF2B5EF4-FFF2-40B4-BE49-F238E27FC236}">
              <a16:creationId xmlns:a16="http://schemas.microsoft.com/office/drawing/2014/main" id="{0CD23E13-9F66-5074-376A-1AD40C2A2778}"/>
            </a:ext>
          </a:extLst>
        </p:cNvPr>
        <p:cNvGrpSpPr/>
        <p:nvPr/>
      </p:nvGrpSpPr>
      <p:grpSpPr>
        <a:xfrm>
          <a:off x="0" y="0"/>
          <a:ext cx="0" cy="0"/>
          <a:chOff x="0" y="0"/>
          <a:chExt cx="0" cy="0"/>
        </a:xfrm>
      </p:grpSpPr>
      <p:sp>
        <p:nvSpPr>
          <p:cNvPr id="485" name="Google Shape;485;p13:notes">
            <a:extLst>
              <a:ext uri="{FF2B5EF4-FFF2-40B4-BE49-F238E27FC236}">
                <a16:creationId xmlns:a16="http://schemas.microsoft.com/office/drawing/2014/main" id="{58BE4C4E-0CFB-6E53-2FFC-7B7005651C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compare two homes: a two-person property with one shower and a five-person household with two showers and a large bath. Both may have the same heat pump, but their cylinder size, coil requirements, recovery expectations and control strategy could be very different. Reinforce that “300 </a:t>
            </a:r>
            <a:r>
              <a:rPr lang="en-US" dirty="0" err="1">
                <a:solidFill>
                  <a:schemeClr val="dk1"/>
                </a:solidFill>
              </a:rPr>
              <a:t>litres</a:t>
            </a:r>
            <a:r>
              <a:rPr lang="en-US" dirty="0">
                <a:solidFill>
                  <a:schemeClr val="dk1"/>
                </a:solidFill>
              </a:rPr>
              <a:t>” alone does not prove a cylinder is suitable—the coil and heat-pump performance matter just as much.</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Good DHW design is about demand, storage, heat transfer and control. A heat-pump cylinder must be sized and matched so the household receives enough hot water without relying on inefficient immersion boosts or unnecessarily high flow temperatures.</a:t>
            </a:r>
            <a:endParaRPr dirty="0">
              <a:solidFill>
                <a:schemeClr val="dk1"/>
              </a:solidFill>
            </a:endParaRPr>
          </a:p>
          <a:p>
            <a:pPr marL="0" lvl="0" indent="0" algn="l" rtl="0">
              <a:spcBef>
                <a:spcPts val="1200"/>
              </a:spcBef>
              <a:spcAft>
                <a:spcPts val="0"/>
              </a:spcAft>
              <a:buNone/>
            </a:pPr>
            <a:endParaRPr dirty="0"/>
          </a:p>
        </p:txBody>
      </p:sp>
      <p:sp>
        <p:nvSpPr>
          <p:cNvPr id="486" name="Google Shape;486;p13:notes">
            <a:extLst>
              <a:ext uri="{FF2B5EF4-FFF2-40B4-BE49-F238E27FC236}">
                <a16:creationId xmlns:a16="http://schemas.microsoft.com/office/drawing/2014/main" id="{04C87950-FD02-8D59-4690-8D4171CC0F5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17826081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a simple scenario: a household takes several showers between 7:00 and 8:00am on a cold morning. Ask learners whether it is better for the system to try to heat the house and cylinder at the same time, or to </a:t>
            </a:r>
            <a:r>
              <a:rPr lang="en-US" dirty="0" err="1">
                <a:solidFill>
                  <a:schemeClr val="dk1"/>
                </a:solidFill>
              </a:rPr>
              <a:t>prioritise</a:t>
            </a:r>
            <a:r>
              <a:rPr lang="en-US" dirty="0">
                <a:solidFill>
                  <a:schemeClr val="dk1"/>
                </a:solidFill>
              </a:rPr>
              <a:t> the cylinder for a planned period. Then ask what design evidence would show whether the household will still remain comfortable during that pause.</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DHW priority helps a heat pump recover hot water efficiently, but it must be designed around the property’s thermal stability and household demand. Immersion heaters are useful for defined backup, hygiene or exceptional demand—not as a permanent solution to poor cylinder design.</a:t>
            </a:r>
            <a:endParaRPr dirty="0">
              <a:solidFill>
                <a:schemeClr val="dk1"/>
              </a:solidFill>
            </a:endParaRPr>
          </a:p>
          <a:p>
            <a:pPr marL="0" lvl="0" indent="0" algn="l" rtl="0">
              <a:spcBef>
                <a:spcPts val="1200"/>
              </a:spcBef>
              <a:spcAft>
                <a:spcPts val="0"/>
              </a:spcAft>
              <a:buNone/>
            </a:pPr>
            <a:endParaRPr dirty="0"/>
          </a:p>
        </p:txBody>
      </p:sp>
      <p:sp>
        <p:nvSpPr>
          <p:cNvPr id="517" name="Google Shape;51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a:extLst>
            <a:ext uri="{FF2B5EF4-FFF2-40B4-BE49-F238E27FC236}">
              <a16:creationId xmlns:a16="http://schemas.microsoft.com/office/drawing/2014/main" id="{1CCBACB0-400C-2C36-94F1-FAA0D5B5374A}"/>
            </a:ext>
          </a:extLst>
        </p:cNvPr>
        <p:cNvGrpSpPr/>
        <p:nvPr/>
      </p:nvGrpSpPr>
      <p:grpSpPr>
        <a:xfrm>
          <a:off x="0" y="0"/>
          <a:ext cx="0" cy="0"/>
          <a:chOff x="0" y="0"/>
          <a:chExt cx="0" cy="0"/>
        </a:xfrm>
      </p:grpSpPr>
      <p:sp>
        <p:nvSpPr>
          <p:cNvPr id="516" name="Google Shape;516;p14:notes">
            <a:extLst>
              <a:ext uri="{FF2B5EF4-FFF2-40B4-BE49-F238E27FC236}">
                <a16:creationId xmlns:a16="http://schemas.microsoft.com/office/drawing/2014/main" id="{A6BF1EE8-A08E-CF59-E8A5-AEBB9FF3449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a simple scenario: a household takes several showers between 7:00 and 8:00am on a cold morning. Ask learners whether it is better for the system to try to heat the house and cylinder at the same time, or to </a:t>
            </a:r>
            <a:r>
              <a:rPr lang="en-US" dirty="0" err="1">
                <a:solidFill>
                  <a:schemeClr val="dk1"/>
                </a:solidFill>
              </a:rPr>
              <a:t>prioritise</a:t>
            </a:r>
            <a:r>
              <a:rPr lang="en-US" dirty="0">
                <a:solidFill>
                  <a:schemeClr val="dk1"/>
                </a:solidFill>
              </a:rPr>
              <a:t> the cylinder for a planned period. Then ask what design evidence would show whether the household will still remain comfortable during that pause.</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DHW priority helps a heat pump recover hot water efficiently, but it must be designed around the property’s thermal stability and household demand. Immersion heaters are useful for defined backup, hygiene or exceptional demand—not as a permanent solution to poor cylinder design.</a:t>
            </a:r>
            <a:endParaRPr dirty="0">
              <a:solidFill>
                <a:schemeClr val="dk1"/>
              </a:solidFill>
            </a:endParaRPr>
          </a:p>
          <a:p>
            <a:pPr marL="0" lvl="0" indent="0" algn="l" rtl="0">
              <a:spcBef>
                <a:spcPts val="1200"/>
              </a:spcBef>
              <a:spcAft>
                <a:spcPts val="0"/>
              </a:spcAft>
              <a:buNone/>
            </a:pPr>
            <a:endParaRPr dirty="0"/>
          </a:p>
        </p:txBody>
      </p:sp>
      <p:sp>
        <p:nvSpPr>
          <p:cNvPr id="517" name="Google Shape;517;p14:notes">
            <a:extLst>
              <a:ext uri="{FF2B5EF4-FFF2-40B4-BE49-F238E27FC236}">
                <a16:creationId xmlns:a16="http://schemas.microsoft.com/office/drawing/2014/main" id="{CCD023B7-29C0-EE95-5490-AD86B9378F7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20248964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a:extLst>
            <a:ext uri="{FF2B5EF4-FFF2-40B4-BE49-F238E27FC236}">
              <a16:creationId xmlns:a16="http://schemas.microsoft.com/office/drawing/2014/main" id="{E5BD657E-E9E3-C057-1CBC-3B081AC399CA}"/>
            </a:ext>
          </a:extLst>
        </p:cNvPr>
        <p:cNvGrpSpPr/>
        <p:nvPr/>
      </p:nvGrpSpPr>
      <p:grpSpPr>
        <a:xfrm>
          <a:off x="0" y="0"/>
          <a:ext cx="0" cy="0"/>
          <a:chOff x="0" y="0"/>
          <a:chExt cx="0" cy="0"/>
        </a:xfrm>
      </p:grpSpPr>
      <p:sp>
        <p:nvSpPr>
          <p:cNvPr id="516" name="Google Shape;516;p14:notes">
            <a:extLst>
              <a:ext uri="{FF2B5EF4-FFF2-40B4-BE49-F238E27FC236}">
                <a16:creationId xmlns:a16="http://schemas.microsoft.com/office/drawing/2014/main" id="{02FC41A9-5213-D21D-F60C-DED5BD5B42B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a simple scenario: a household takes several showers between 7:00 and 8:00am on a cold morning. Ask learners whether it is better for the system to try to heat the house and cylinder at the same time, or to </a:t>
            </a:r>
            <a:r>
              <a:rPr lang="en-US" dirty="0" err="1">
                <a:solidFill>
                  <a:schemeClr val="dk1"/>
                </a:solidFill>
              </a:rPr>
              <a:t>prioritise</a:t>
            </a:r>
            <a:r>
              <a:rPr lang="en-US" dirty="0">
                <a:solidFill>
                  <a:schemeClr val="dk1"/>
                </a:solidFill>
              </a:rPr>
              <a:t> the cylinder for a planned period. Then ask what design evidence would show whether the household will still remain comfortable during that pause.</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DHW priority helps a heat pump recover hot water efficiently, but it must be designed around the property’s thermal stability and household demand. Immersion heaters are useful for defined backup, hygiene or exceptional demand—not as a permanent solution to poor cylinder design.</a:t>
            </a:r>
            <a:endParaRPr dirty="0">
              <a:solidFill>
                <a:schemeClr val="dk1"/>
              </a:solidFill>
            </a:endParaRPr>
          </a:p>
          <a:p>
            <a:pPr marL="0" lvl="0" indent="0" algn="l" rtl="0">
              <a:spcBef>
                <a:spcPts val="1200"/>
              </a:spcBef>
              <a:spcAft>
                <a:spcPts val="0"/>
              </a:spcAft>
              <a:buNone/>
            </a:pPr>
            <a:endParaRPr dirty="0"/>
          </a:p>
        </p:txBody>
      </p:sp>
      <p:sp>
        <p:nvSpPr>
          <p:cNvPr id="517" name="Google Shape;517;p14:notes">
            <a:extLst>
              <a:ext uri="{FF2B5EF4-FFF2-40B4-BE49-F238E27FC236}">
                <a16:creationId xmlns:a16="http://schemas.microsoft.com/office/drawing/2014/main" id="{43C7793C-F3AB-6812-F525-797B5C78D85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5280256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a:extLst>
            <a:ext uri="{FF2B5EF4-FFF2-40B4-BE49-F238E27FC236}">
              <a16:creationId xmlns:a16="http://schemas.microsoft.com/office/drawing/2014/main" id="{CD1A3648-0822-A66F-1DFD-A3A73DDCDE6B}"/>
            </a:ext>
          </a:extLst>
        </p:cNvPr>
        <p:cNvGrpSpPr/>
        <p:nvPr/>
      </p:nvGrpSpPr>
      <p:grpSpPr>
        <a:xfrm>
          <a:off x="0" y="0"/>
          <a:ext cx="0" cy="0"/>
          <a:chOff x="0" y="0"/>
          <a:chExt cx="0" cy="0"/>
        </a:xfrm>
      </p:grpSpPr>
      <p:sp>
        <p:nvSpPr>
          <p:cNvPr id="516" name="Google Shape;516;p14:notes">
            <a:extLst>
              <a:ext uri="{FF2B5EF4-FFF2-40B4-BE49-F238E27FC236}">
                <a16:creationId xmlns:a16="http://schemas.microsoft.com/office/drawing/2014/main" id="{E51DACB7-20CB-A500-8298-1BF3A123E40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a simple scenario: a household takes several showers between 7:00 and 8:00am on a cold morning. Ask learners whether it is better for the system to try to heat the house and cylinder at the same time, or to </a:t>
            </a:r>
            <a:r>
              <a:rPr lang="en-US" dirty="0" err="1">
                <a:solidFill>
                  <a:schemeClr val="dk1"/>
                </a:solidFill>
              </a:rPr>
              <a:t>prioritise</a:t>
            </a:r>
            <a:r>
              <a:rPr lang="en-US" dirty="0">
                <a:solidFill>
                  <a:schemeClr val="dk1"/>
                </a:solidFill>
              </a:rPr>
              <a:t> the cylinder for a planned period. Then ask what design evidence would show whether the household will still remain comfortable during that pause.</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DHW priority helps a heat pump recover hot water efficiently, but it must be designed around the property’s thermal stability and household demand. Immersion heaters are useful for defined backup, hygiene or exceptional demand—not as a permanent solution to poor cylinder design.</a:t>
            </a:r>
            <a:endParaRPr dirty="0">
              <a:solidFill>
                <a:schemeClr val="dk1"/>
              </a:solidFill>
            </a:endParaRPr>
          </a:p>
          <a:p>
            <a:pPr marL="0" lvl="0" indent="0" algn="l" rtl="0">
              <a:spcBef>
                <a:spcPts val="1200"/>
              </a:spcBef>
              <a:spcAft>
                <a:spcPts val="0"/>
              </a:spcAft>
              <a:buNone/>
            </a:pPr>
            <a:endParaRPr dirty="0"/>
          </a:p>
        </p:txBody>
      </p:sp>
      <p:sp>
        <p:nvSpPr>
          <p:cNvPr id="517" name="Google Shape;517;p14:notes">
            <a:extLst>
              <a:ext uri="{FF2B5EF4-FFF2-40B4-BE49-F238E27FC236}">
                <a16:creationId xmlns:a16="http://schemas.microsoft.com/office/drawing/2014/main" id="{521F77C3-8969-3CA0-2C04-BA043E989DF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21617500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compare two control approaches. The first is a boiler-style approach: heating off overnight, 22°C boost every morning and TRVs shut in unused rooms. The second is a heat-pump approach: weather compensation, 19–20°C steady target, modest set-back and a planned DHW schedule. Ask which approach is more likely to maintain stable flow temperature and why.</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Good controls do not simply turn heating on and off. They coordinate the heat pump, emitters, DHW and user </a:t>
            </a:r>
            <a:r>
              <a:rPr lang="en-US" dirty="0" err="1">
                <a:solidFill>
                  <a:schemeClr val="dk1"/>
                </a:solidFill>
              </a:rPr>
              <a:t>behaviour</a:t>
            </a:r>
            <a:r>
              <a:rPr lang="en-US" dirty="0">
                <a:solidFill>
                  <a:schemeClr val="dk1"/>
                </a:solidFill>
              </a:rPr>
              <a:t> so the system can maintain comfort with steady, low-temperature, efficient operation.</a:t>
            </a:r>
            <a:endParaRPr dirty="0">
              <a:solidFill>
                <a:schemeClr val="dk1"/>
              </a:solidFill>
            </a:endParaRPr>
          </a:p>
          <a:p>
            <a:pPr marL="0" lvl="0" indent="0" algn="l" rtl="0">
              <a:spcBef>
                <a:spcPts val="1200"/>
              </a:spcBef>
              <a:spcAft>
                <a:spcPts val="0"/>
              </a:spcAft>
              <a:buNone/>
            </a:pPr>
            <a:endParaRPr dirty="0"/>
          </a:p>
        </p:txBody>
      </p:sp>
      <p:sp>
        <p:nvSpPr>
          <p:cNvPr id="549" name="Google Shape;549;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a:extLst>
            <a:ext uri="{FF2B5EF4-FFF2-40B4-BE49-F238E27FC236}">
              <a16:creationId xmlns:a16="http://schemas.microsoft.com/office/drawing/2014/main" id="{8CC9A79C-9A97-044D-9528-2952AE2B5253}"/>
            </a:ext>
          </a:extLst>
        </p:cNvPr>
        <p:cNvGrpSpPr/>
        <p:nvPr/>
      </p:nvGrpSpPr>
      <p:grpSpPr>
        <a:xfrm>
          <a:off x="0" y="0"/>
          <a:ext cx="0" cy="0"/>
          <a:chOff x="0" y="0"/>
          <a:chExt cx="0" cy="0"/>
        </a:xfrm>
      </p:grpSpPr>
      <p:sp>
        <p:nvSpPr>
          <p:cNvPr id="548" name="Google Shape;548;p15:notes">
            <a:extLst>
              <a:ext uri="{FF2B5EF4-FFF2-40B4-BE49-F238E27FC236}">
                <a16:creationId xmlns:a16="http://schemas.microsoft.com/office/drawing/2014/main" id="{09C919C1-2CF7-7948-146E-1F7AA5E3350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compare two control approaches. The first is a boiler-style approach: heating off overnight, 22°C boost every morning and TRVs shut in unused rooms. The second is a heat-pump approach: weather compensation, 19–20°C steady target, modest set-back and a planned DHW schedule. Ask which approach is more likely to maintain stable flow temperature and why.</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Good controls do not simply turn heating on and off. They coordinate the heat pump, emitters, DHW and user </a:t>
            </a:r>
            <a:r>
              <a:rPr lang="en-US" dirty="0" err="1">
                <a:solidFill>
                  <a:schemeClr val="dk1"/>
                </a:solidFill>
              </a:rPr>
              <a:t>behaviour</a:t>
            </a:r>
            <a:r>
              <a:rPr lang="en-US" dirty="0">
                <a:solidFill>
                  <a:schemeClr val="dk1"/>
                </a:solidFill>
              </a:rPr>
              <a:t> so the system can maintain comfort with steady, low-temperature, efficient operation.</a:t>
            </a:r>
            <a:endParaRPr dirty="0">
              <a:solidFill>
                <a:schemeClr val="dk1"/>
              </a:solidFill>
            </a:endParaRPr>
          </a:p>
          <a:p>
            <a:pPr marL="0" lvl="0" indent="0" algn="l" rtl="0">
              <a:spcBef>
                <a:spcPts val="1200"/>
              </a:spcBef>
              <a:spcAft>
                <a:spcPts val="0"/>
              </a:spcAft>
              <a:buNone/>
            </a:pPr>
            <a:endParaRPr dirty="0"/>
          </a:p>
        </p:txBody>
      </p:sp>
      <p:sp>
        <p:nvSpPr>
          <p:cNvPr id="549" name="Google Shape;549;p15:notes">
            <a:extLst>
              <a:ext uri="{FF2B5EF4-FFF2-40B4-BE49-F238E27FC236}">
                <a16:creationId xmlns:a16="http://schemas.microsoft.com/office/drawing/2014/main" id="{9114CC59-4952-27FA-E735-250EF5D8E48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1457326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a:extLst>
            <a:ext uri="{FF2B5EF4-FFF2-40B4-BE49-F238E27FC236}">
              <a16:creationId xmlns:a16="http://schemas.microsoft.com/office/drawing/2014/main" id="{1D45B469-A0C2-108B-BA7B-6FC330DE0072}"/>
            </a:ext>
          </a:extLst>
        </p:cNvPr>
        <p:cNvGrpSpPr/>
        <p:nvPr/>
      </p:nvGrpSpPr>
      <p:grpSpPr>
        <a:xfrm>
          <a:off x="0" y="0"/>
          <a:ext cx="0" cy="0"/>
          <a:chOff x="0" y="0"/>
          <a:chExt cx="0" cy="0"/>
        </a:xfrm>
      </p:grpSpPr>
      <p:sp>
        <p:nvSpPr>
          <p:cNvPr id="548" name="Google Shape;548;p15:notes">
            <a:extLst>
              <a:ext uri="{FF2B5EF4-FFF2-40B4-BE49-F238E27FC236}">
                <a16:creationId xmlns:a16="http://schemas.microsoft.com/office/drawing/2014/main" id="{780C6D7B-1929-8C62-57EA-F96A74B3537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compare two control approaches. The first is a boiler-style approach: heating off overnight, 22°C boost every morning and TRVs shut in unused rooms. The second is a heat-pump approach: weather compensation, 19–20°C steady target, modest set-back and a planned DHW schedule. Ask which approach is more likely to maintain stable flow temperature and why.</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Good controls do not simply turn heating on and off. They coordinate the heat pump, emitters, DHW and user </a:t>
            </a:r>
            <a:r>
              <a:rPr lang="en-US" dirty="0" err="1">
                <a:solidFill>
                  <a:schemeClr val="dk1"/>
                </a:solidFill>
              </a:rPr>
              <a:t>behaviour</a:t>
            </a:r>
            <a:r>
              <a:rPr lang="en-US" dirty="0">
                <a:solidFill>
                  <a:schemeClr val="dk1"/>
                </a:solidFill>
              </a:rPr>
              <a:t> so the system can maintain comfort with steady, low-temperature, efficient operation.</a:t>
            </a:r>
            <a:endParaRPr dirty="0">
              <a:solidFill>
                <a:schemeClr val="dk1"/>
              </a:solidFill>
            </a:endParaRPr>
          </a:p>
          <a:p>
            <a:pPr marL="0" lvl="0" indent="0" algn="l" rtl="0">
              <a:spcBef>
                <a:spcPts val="1200"/>
              </a:spcBef>
              <a:spcAft>
                <a:spcPts val="0"/>
              </a:spcAft>
              <a:buNone/>
            </a:pPr>
            <a:endParaRPr dirty="0"/>
          </a:p>
        </p:txBody>
      </p:sp>
      <p:sp>
        <p:nvSpPr>
          <p:cNvPr id="549" name="Google Shape;549;p15:notes">
            <a:extLst>
              <a:ext uri="{FF2B5EF4-FFF2-40B4-BE49-F238E27FC236}">
                <a16:creationId xmlns:a16="http://schemas.microsoft.com/office/drawing/2014/main" id="{01DA1739-777E-F156-4151-122C6826D2B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41291502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a:extLst>
            <a:ext uri="{FF2B5EF4-FFF2-40B4-BE49-F238E27FC236}">
              <a16:creationId xmlns:a16="http://schemas.microsoft.com/office/drawing/2014/main" id="{5F2FCC5B-BFD9-38FC-9EFF-F744EE9C8723}"/>
            </a:ext>
          </a:extLst>
        </p:cNvPr>
        <p:cNvGrpSpPr/>
        <p:nvPr/>
      </p:nvGrpSpPr>
      <p:grpSpPr>
        <a:xfrm>
          <a:off x="0" y="0"/>
          <a:ext cx="0" cy="0"/>
          <a:chOff x="0" y="0"/>
          <a:chExt cx="0" cy="0"/>
        </a:xfrm>
      </p:grpSpPr>
      <p:sp>
        <p:nvSpPr>
          <p:cNvPr id="548" name="Google Shape;548;p15:notes">
            <a:extLst>
              <a:ext uri="{FF2B5EF4-FFF2-40B4-BE49-F238E27FC236}">
                <a16:creationId xmlns:a16="http://schemas.microsoft.com/office/drawing/2014/main" id="{E3BDE7EC-55C0-AE0F-3042-1E4093A0D6F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compare two control approaches. The first is a boiler-style approach: heating off overnight, 22°C boost every morning and TRVs shut in unused rooms. The second is a heat-pump approach: weather compensation, 19–20°C steady target, modest set-back and a planned DHW schedule. Ask which approach is more likely to maintain stable flow temperature and why.</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Good controls do not simply turn heating on and off. They coordinate the heat pump, emitters, DHW and user </a:t>
            </a:r>
            <a:r>
              <a:rPr lang="en-US" dirty="0" err="1">
                <a:solidFill>
                  <a:schemeClr val="dk1"/>
                </a:solidFill>
              </a:rPr>
              <a:t>behaviour</a:t>
            </a:r>
            <a:r>
              <a:rPr lang="en-US" dirty="0">
                <a:solidFill>
                  <a:schemeClr val="dk1"/>
                </a:solidFill>
              </a:rPr>
              <a:t> so the system can maintain comfort with steady, low-temperature, efficient operation.</a:t>
            </a:r>
            <a:endParaRPr dirty="0">
              <a:solidFill>
                <a:schemeClr val="dk1"/>
              </a:solidFill>
            </a:endParaRPr>
          </a:p>
          <a:p>
            <a:pPr marL="0" lvl="0" indent="0" algn="l" rtl="0">
              <a:spcBef>
                <a:spcPts val="1200"/>
              </a:spcBef>
              <a:spcAft>
                <a:spcPts val="0"/>
              </a:spcAft>
              <a:buNone/>
            </a:pPr>
            <a:endParaRPr dirty="0"/>
          </a:p>
        </p:txBody>
      </p:sp>
      <p:sp>
        <p:nvSpPr>
          <p:cNvPr id="549" name="Google Shape;549;p15:notes">
            <a:extLst>
              <a:ext uri="{FF2B5EF4-FFF2-40B4-BE49-F238E27FC236}">
                <a16:creationId xmlns:a16="http://schemas.microsoft.com/office/drawing/2014/main" id="{8D237BC0-3B2B-B167-C8B2-994F5AF7411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321426721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a:extLst>
            <a:ext uri="{FF2B5EF4-FFF2-40B4-BE49-F238E27FC236}">
              <a16:creationId xmlns:a16="http://schemas.microsoft.com/office/drawing/2014/main" id="{45BFDF1D-03B1-6227-800B-1EAEF6630CB5}"/>
            </a:ext>
          </a:extLst>
        </p:cNvPr>
        <p:cNvGrpSpPr/>
        <p:nvPr/>
      </p:nvGrpSpPr>
      <p:grpSpPr>
        <a:xfrm>
          <a:off x="0" y="0"/>
          <a:ext cx="0" cy="0"/>
          <a:chOff x="0" y="0"/>
          <a:chExt cx="0" cy="0"/>
        </a:xfrm>
      </p:grpSpPr>
      <p:sp>
        <p:nvSpPr>
          <p:cNvPr id="548" name="Google Shape;548;p15:notes">
            <a:extLst>
              <a:ext uri="{FF2B5EF4-FFF2-40B4-BE49-F238E27FC236}">
                <a16:creationId xmlns:a16="http://schemas.microsoft.com/office/drawing/2014/main" id="{76E78587-D4C9-031D-1C34-9085E868D56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compare two control approaches. The first is a boiler-style approach: heating off overnight, 22°C boost every morning and TRVs shut in unused rooms. The second is a heat-pump approach: weather compensation, 19–20°C steady target, modest set-back and a planned DHW schedule. Ask which approach is more likely to maintain stable flow temperature and why.</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Good controls do not simply turn heating on and off. They coordinate the heat pump, emitters, DHW and user </a:t>
            </a:r>
            <a:r>
              <a:rPr lang="en-US" dirty="0" err="1">
                <a:solidFill>
                  <a:schemeClr val="dk1"/>
                </a:solidFill>
              </a:rPr>
              <a:t>behaviour</a:t>
            </a:r>
            <a:r>
              <a:rPr lang="en-US" dirty="0">
                <a:solidFill>
                  <a:schemeClr val="dk1"/>
                </a:solidFill>
              </a:rPr>
              <a:t> so the system can maintain comfort with steady, low-temperature, efficient operation.</a:t>
            </a:r>
            <a:endParaRPr dirty="0">
              <a:solidFill>
                <a:schemeClr val="dk1"/>
              </a:solidFill>
            </a:endParaRPr>
          </a:p>
          <a:p>
            <a:pPr marL="0" lvl="0" indent="0" algn="l" rtl="0">
              <a:spcBef>
                <a:spcPts val="1200"/>
              </a:spcBef>
              <a:spcAft>
                <a:spcPts val="0"/>
              </a:spcAft>
              <a:buNone/>
            </a:pPr>
            <a:endParaRPr dirty="0"/>
          </a:p>
        </p:txBody>
      </p:sp>
      <p:sp>
        <p:nvSpPr>
          <p:cNvPr id="549" name="Google Shape;549;p15:notes">
            <a:extLst>
              <a:ext uri="{FF2B5EF4-FFF2-40B4-BE49-F238E27FC236}">
                <a16:creationId xmlns:a16="http://schemas.microsoft.com/office/drawing/2014/main" id="{2BC7D9EC-6885-33D3-F250-DE48AF56B5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34379917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a:extLst>
            <a:ext uri="{FF2B5EF4-FFF2-40B4-BE49-F238E27FC236}">
              <a16:creationId xmlns:a16="http://schemas.microsoft.com/office/drawing/2014/main" id="{B2D4D4E4-43A0-CCA9-2790-8AB86A9EDA9C}"/>
            </a:ext>
          </a:extLst>
        </p:cNvPr>
        <p:cNvGrpSpPr/>
        <p:nvPr/>
      </p:nvGrpSpPr>
      <p:grpSpPr>
        <a:xfrm>
          <a:off x="0" y="0"/>
          <a:ext cx="0" cy="0"/>
          <a:chOff x="0" y="0"/>
          <a:chExt cx="0" cy="0"/>
        </a:xfrm>
      </p:grpSpPr>
      <p:sp>
        <p:nvSpPr>
          <p:cNvPr id="548" name="Google Shape;548;p15:notes">
            <a:extLst>
              <a:ext uri="{FF2B5EF4-FFF2-40B4-BE49-F238E27FC236}">
                <a16:creationId xmlns:a16="http://schemas.microsoft.com/office/drawing/2014/main" id="{3A69CAFB-9D2E-2C1E-537A-7EB41844EF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compare two control approaches. The first is a boiler-style approach: heating off overnight, 22°C boost every morning and TRVs shut in unused rooms. The second is a heat-pump approach: weather compensation, 19–20°C steady target, modest set-back and a planned DHW schedule. Ask which approach is more likely to maintain stable flow temperature and why.</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Good controls do not simply turn heating on and off. They coordinate the heat pump, emitters, DHW and user </a:t>
            </a:r>
            <a:r>
              <a:rPr lang="en-US" dirty="0" err="1">
                <a:solidFill>
                  <a:schemeClr val="dk1"/>
                </a:solidFill>
              </a:rPr>
              <a:t>behaviour</a:t>
            </a:r>
            <a:r>
              <a:rPr lang="en-US" dirty="0">
                <a:solidFill>
                  <a:schemeClr val="dk1"/>
                </a:solidFill>
              </a:rPr>
              <a:t> so the system can maintain comfort with steady, low-temperature, efficient operation.</a:t>
            </a:r>
            <a:endParaRPr dirty="0">
              <a:solidFill>
                <a:schemeClr val="dk1"/>
              </a:solidFill>
            </a:endParaRPr>
          </a:p>
          <a:p>
            <a:pPr marL="0" lvl="0" indent="0" algn="l" rtl="0">
              <a:spcBef>
                <a:spcPts val="1200"/>
              </a:spcBef>
              <a:spcAft>
                <a:spcPts val="0"/>
              </a:spcAft>
              <a:buNone/>
            </a:pPr>
            <a:endParaRPr dirty="0"/>
          </a:p>
        </p:txBody>
      </p:sp>
      <p:sp>
        <p:nvSpPr>
          <p:cNvPr id="549" name="Google Shape;549;p15:notes">
            <a:extLst>
              <a:ext uri="{FF2B5EF4-FFF2-40B4-BE49-F238E27FC236}">
                <a16:creationId xmlns:a16="http://schemas.microsoft.com/office/drawing/2014/main" id="{F1F181C7-2AF0-559F-9F88-873EAB3B040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346293215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a:extLst>
            <a:ext uri="{FF2B5EF4-FFF2-40B4-BE49-F238E27FC236}">
              <a16:creationId xmlns:a16="http://schemas.microsoft.com/office/drawing/2014/main" id="{D8C7E9CF-2DC3-BB1A-242E-F30C73C8F219}"/>
            </a:ext>
          </a:extLst>
        </p:cNvPr>
        <p:cNvGrpSpPr/>
        <p:nvPr/>
      </p:nvGrpSpPr>
      <p:grpSpPr>
        <a:xfrm>
          <a:off x="0" y="0"/>
          <a:ext cx="0" cy="0"/>
          <a:chOff x="0" y="0"/>
          <a:chExt cx="0" cy="0"/>
        </a:xfrm>
      </p:grpSpPr>
      <p:sp>
        <p:nvSpPr>
          <p:cNvPr id="579" name="Google Shape;579;p16:notes">
            <a:extLst>
              <a:ext uri="{FF2B5EF4-FFF2-40B4-BE49-F238E27FC236}">
                <a16:creationId xmlns:a16="http://schemas.microsoft.com/office/drawing/2014/main" id="{0490A819-083A-CDEA-4AEC-8BE87ABEE22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a simple example: a home has eight radiators, each with a TRV, and three </a:t>
            </a:r>
            <a:r>
              <a:rPr lang="en-US" dirty="0" err="1">
                <a:solidFill>
                  <a:schemeClr val="dk1"/>
                </a:solidFill>
              </a:rPr>
              <a:t>motorised</a:t>
            </a:r>
            <a:r>
              <a:rPr lang="en-US" dirty="0">
                <a:solidFill>
                  <a:schemeClr val="dk1"/>
                </a:solidFill>
              </a:rPr>
              <a:t> zones. On a mild afternoon, most rooms reach temperature and all valves close. Ask learners: </a:t>
            </a:r>
            <a:r>
              <a:rPr lang="en-US" i="1" dirty="0">
                <a:solidFill>
                  <a:schemeClr val="dk1"/>
                </a:solidFill>
              </a:rPr>
              <a:t>“Where will the heat-pump water circulate now?”</a:t>
            </a:r>
            <a:r>
              <a:rPr lang="en-US" dirty="0">
                <a:solidFill>
                  <a:schemeClr val="dk1"/>
                </a:solidFill>
              </a:rPr>
              <a:t> Use this to introduce the need for a planned minimum-flow route rather than assuming the pump will always have somewhere to send water.</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Zoning and TRVs improve room comfort only when they are coordinated with the hydraulic design. Always protect the heat pump’s minimum flow, identify the reference room or open circuit, and explain the intended settings clearly to the customer.</a:t>
            </a:r>
            <a:endParaRPr dirty="0">
              <a:solidFill>
                <a:schemeClr val="dk1"/>
              </a:solidFill>
            </a:endParaRPr>
          </a:p>
          <a:p>
            <a:pPr marL="0" lvl="0" indent="0" algn="l" rtl="0">
              <a:spcBef>
                <a:spcPts val="1200"/>
              </a:spcBef>
              <a:spcAft>
                <a:spcPts val="0"/>
              </a:spcAft>
              <a:buNone/>
            </a:pPr>
            <a:endParaRPr dirty="0"/>
          </a:p>
        </p:txBody>
      </p:sp>
      <p:sp>
        <p:nvSpPr>
          <p:cNvPr id="580" name="Google Shape;580;p16:notes">
            <a:extLst>
              <a:ext uri="{FF2B5EF4-FFF2-40B4-BE49-F238E27FC236}">
                <a16:creationId xmlns:a16="http://schemas.microsoft.com/office/drawing/2014/main" id="{AF7D4640-859B-7643-DE0E-7584DEB4884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32744067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a simple example: a home has eight radiators, each with a TRV, and three </a:t>
            </a:r>
            <a:r>
              <a:rPr lang="en-US" dirty="0" err="1">
                <a:solidFill>
                  <a:schemeClr val="dk1"/>
                </a:solidFill>
              </a:rPr>
              <a:t>motorised</a:t>
            </a:r>
            <a:r>
              <a:rPr lang="en-US" dirty="0">
                <a:solidFill>
                  <a:schemeClr val="dk1"/>
                </a:solidFill>
              </a:rPr>
              <a:t> zones. On a mild afternoon, most rooms reach temperature and all valves close. Ask learners: </a:t>
            </a:r>
            <a:r>
              <a:rPr lang="en-US" i="1" dirty="0">
                <a:solidFill>
                  <a:schemeClr val="dk1"/>
                </a:solidFill>
              </a:rPr>
              <a:t>“Where will the heat-pump water circulate now?”</a:t>
            </a:r>
            <a:r>
              <a:rPr lang="en-US" dirty="0">
                <a:solidFill>
                  <a:schemeClr val="dk1"/>
                </a:solidFill>
              </a:rPr>
              <a:t> Use this to introduce the need for a planned minimum-flow route rather than assuming the pump will always have somewhere to send water.</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Zoning and TRVs improve room comfort only when they are coordinated with the hydraulic design. Always protect the heat pump’s minimum flow, identify the reference room or open circuit, and explain the intended settings clearly to the customer.</a:t>
            </a:r>
            <a:endParaRPr dirty="0">
              <a:solidFill>
                <a:schemeClr val="dk1"/>
              </a:solidFill>
            </a:endParaRPr>
          </a:p>
          <a:p>
            <a:pPr marL="0" lvl="0" indent="0" algn="l" rtl="0">
              <a:spcBef>
                <a:spcPts val="1200"/>
              </a:spcBef>
              <a:spcAft>
                <a:spcPts val="0"/>
              </a:spcAft>
              <a:buNone/>
            </a:pPr>
            <a:endParaRPr dirty="0"/>
          </a:p>
        </p:txBody>
      </p:sp>
      <p:sp>
        <p:nvSpPr>
          <p:cNvPr id="580" name="Google Shape;580;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a:extLst>
            <a:ext uri="{FF2B5EF4-FFF2-40B4-BE49-F238E27FC236}">
              <a16:creationId xmlns:a16="http://schemas.microsoft.com/office/drawing/2014/main" id="{386071AC-7C06-FE19-DA1E-71AFA749091C}"/>
            </a:ext>
          </a:extLst>
        </p:cNvPr>
        <p:cNvGrpSpPr/>
        <p:nvPr/>
      </p:nvGrpSpPr>
      <p:grpSpPr>
        <a:xfrm>
          <a:off x="0" y="0"/>
          <a:ext cx="0" cy="0"/>
          <a:chOff x="0" y="0"/>
          <a:chExt cx="0" cy="0"/>
        </a:xfrm>
      </p:grpSpPr>
      <p:sp>
        <p:nvSpPr>
          <p:cNvPr id="579" name="Google Shape;579;p16:notes">
            <a:extLst>
              <a:ext uri="{FF2B5EF4-FFF2-40B4-BE49-F238E27FC236}">
                <a16:creationId xmlns:a16="http://schemas.microsoft.com/office/drawing/2014/main" id="{5B4133A9-CF52-6757-5AD5-6F974F30FE0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a simple example: a home has eight radiators, each with a TRV, and three </a:t>
            </a:r>
            <a:r>
              <a:rPr lang="en-US" dirty="0" err="1">
                <a:solidFill>
                  <a:schemeClr val="dk1"/>
                </a:solidFill>
              </a:rPr>
              <a:t>motorised</a:t>
            </a:r>
            <a:r>
              <a:rPr lang="en-US" dirty="0">
                <a:solidFill>
                  <a:schemeClr val="dk1"/>
                </a:solidFill>
              </a:rPr>
              <a:t> zones. On a mild afternoon, most rooms reach temperature and all valves close. Ask learners: </a:t>
            </a:r>
            <a:r>
              <a:rPr lang="en-US" i="1" dirty="0">
                <a:solidFill>
                  <a:schemeClr val="dk1"/>
                </a:solidFill>
              </a:rPr>
              <a:t>“Where will the heat-pump water circulate now?”</a:t>
            </a:r>
            <a:r>
              <a:rPr lang="en-US" dirty="0">
                <a:solidFill>
                  <a:schemeClr val="dk1"/>
                </a:solidFill>
              </a:rPr>
              <a:t> Use this to introduce the need for a planned minimum-flow route rather than assuming the pump will always have somewhere to send water.</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Zoning and TRVs improve room comfort only when they are coordinated with the hydraulic design. Always protect the heat pump’s minimum flow, identify the reference room or open circuit, and explain the intended settings clearly to the customer.</a:t>
            </a:r>
            <a:endParaRPr dirty="0">
              <a:solidFill>
                <a:schemeClr val="dk1"/>
              </a:solidFill>
            </a:endParaRPr>
          </a:p>
          <a:p>
            <a:pPr marL="0" lvl="0" indent="0" algn="l" rtl="0">
              <a:spcBef>
                <a:spcPts val="1200"/>
              </a:spcBef>
              <a:spcAft>
                <a:spcPts val="0"/>
              </a:spcAft>
              <a:buNone/>
            </a:pPr>
            <a:endParaRPr dirty="0"/>
          </a:p>
        </p:txBody>
      </p:sp>
      <p:sp>
        <p:nvSpPr>
          <p:cNvPr id="580" name="Google Shape;580;p16:notes">
            <a:extLst>
              <a:ext uri="{FF2B5EF4-FFF2-40B4-BE49-F238E27FC236}">
                <a16:creationId xmlns:a16="http://schemas.microsoft.com/office/drawing/2014/main" id="{52FAE75B-9E8D-2667-2FCF-793B25B1A66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45044559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a:extLst>
            <a:ext uri="{FF2B5EF4-FFF2-40B4-BE49-F238E27FC236}">
              <a16:creationId xmlns:a16="http://schemas.microsoft.com/office/drawing/2014/main" id="{30455859-8B99-C1E2-C67B-B8D24FD9235E}"/>
            </a:ext>
          </a:extLst>
        </p:cNvPr>
        <p:cNvGrpSpPr/>
        <p:nvPr/>
      </p:nvGrpSpPr>
      <p:grpSpPr>
        <a:xfrm>
          <a:off x="0" y="0"/>
          <a:ext cx="0" cy="0"/>
          <a:chOff x="0" y="0"/>
          <a:chExt cx="0" cy="0"/>
        </a:xfrm>
      </p:grpSpPr>
      <p:sp>
        <p:nvSpPr>
          <p:cNvPr id="579" name="Google Shape;579;p16:notes">
            <a:extLst>
              <a:ext uri="{FF2B5EF4-FFF2-40B4-BE49-F238E27FC236}">
                <a16:creationId xmlns:a16="http://schemas.microsoft.com/office/drawing/2014/main" id="{3650C94D-8CD7-10DF-3418-A6493689689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a simple example: a home has eight radiators, each with a TRV, and three </a:t>
            </a:r>
            <a:r>
              <a:rPr lang="en-US" dirty="0" err="1">
                <a:solidFill>
                  <a:schemeClr val="dk1"/>
                </a:solidFill>
              </a:rPr>
              <a:t>motorised</a:t>
            </a:r>
            <a:r>
              <a:rPr lang="en-US" dirty="0">
                <a:solidFill>
                  <a:schemeClr val="dk1"/>
                </a:solidFill>
              </a:rPr>
              <a:t> zones. On a mild afternoon, most rooms reach temperature and all valves close. Ask learners: </a:t>
            </a:r>
            <a:r>
              <a:rPr lang="en-US" i="1" dirty="0">
                <a:solidFill>
                  <a:schemeClr val="dk1"/>
                </a:solidFill>
              </a:rPr>
              <a:t>“Where will the heat-pump water circulate now?”</a:t>
            </a:r>
            <a:r>
              <a:rPr lang="en-US" dirty="0">
                <a:solidFill>
                  <a:schemeClr val="dk1"/>
                </a:solidFill>
              </a:rPr>
              <a:t> Use this to introduce the need for a planned minimum-flow route rather than assuming the pump will always have somewhere to send water.</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Zoning and TRVs improve room comfort only when they are coordinated with the hydraulic design. Always protect the heat pump’s minimum flow, identify the reference room or open circuit, and explain the intended settings clearly to the customer.</a:t>
            </a:r>
            <a:endParaRPr dirty="0">
              <a:solidFill>
                <a:schemeClr val="dk1"/>
              </a:solidFill>
            </a:endParaRPr>
          </a:p>
          <a:p>
            <a:pPr marL="0" lvl="0" indent="0" algn="l" rtl="0">
              <a:spcBef>
                <a:spcPts val="1200"/>
              </a:spcBef>
              <a:spcAft>
                <a:spcPts val="0"/>
              </a:spcAft>
              <a:buNone/>
            </a:pPr>
            <a:endParaRPr dirty="0"/>
          </a:p>
        </p:txBody>
      </p:sp>
      <p:sp>
        <p:nvSpPr>
          <p:cNvPr id="580" name="Google Shape;580;p16:notes">
            <a:extLst>
              <a:ext uri="{FF2B5EF4-FFF2-40B4-BE49-F238E27FC236}">
                <a16:creationId xmlns:a16="http://schemas.microsoft.com/office/drawing/2014/main" id="{5B43C90F-A650-2A5A-CC53-FF169C734BB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12886563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a:extLst>
            <a:ext uri="{FF2B5EF4-FFF2-40B4-BE49-F238E27FC236}">
              <a16:creationId xmlns:a16="http://schemas.microsoft.com/office/drawing/2014/main" id="{27B2BE88-5191-BD2B-9A62-402024A8B4FD}"/>
            </a:ext>
          </a:extLst>
        </p:cNvPr>
        <p:cNvGrpSpPr/>
        <p:nvPr/>
      </p:nvGrpSpPr>
      <p:grpSpPr>
        <a:xfrm>
          <a:off x="0" y="0"/>
          <a:ext cx="0" cy="0"/>
          <a:chOff x="0" y="0"/>
          <a:chExt cx="0" cy="0"/>
        </a:xfrm>
      </p:grpSpPr>
      <p:sp>
        <p:nvSpPr>
          <p:cNvPr id="579" name="Google Shape;579;p16:notes">
            <a:extLst>
              <a:ext uri="{FF2B5EF4-FFF2-40B4-BE49-F238E27FC236}">
                <a16:creationId xmlns:a16="http://schemas.microsoft.com/office/drawing/2014/main" id="{542B1541-54B4-B44C-1F75-C6A1B1D4FF6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a simple example: a home has eight radiators, each with a TRV, and three </a:t>
            </a:r>
            <a:r>
              <a:rPr lang="en-US" dirty="0" err="1">
                <a:solidFill>
                  <a:schemeClr val="dk1"/>
                </a:solidFill>
              </a:rPr>
              <a:t>motorised</a:t>
            </a:r>
            <a:r>
              <a:rPr lang="en-US" dirty="0">
                <a:solidFill>
                  <a:schemeClr val="dk1"/>
                </a:solidFill>
              </a:rPr>
              <a:t> zones. On a mild afternoon, most rooms reach temperature and all valves close. Ask learners: </a:t>
            </a:r>
            <a:r>
              <a:rPr lang="en-US" i="1" dirty="0">
                <a:solidFill>
                  <a:schemeClr val="dk1"/>
                </a:solidFill>
              </a:rPr>
              <a:t>“Where will the heat-pump water circulate now?”</a:t>
            </a:r>
            <a:r>
              <a:rPr lang="en-US" dirty="0">
                <a:solidFill>
                  <a:schemeClr val="dk1"/>
                </a:solidFill>
              </a:rPr>
              <a:t> Use this to introduce the need for a planned minimum-flow route rather than assuming the pump will always have somewhere to send water.</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Zoning and TRVs improve room comfort only when they are coordinated with the hydraulic design. Always protect the heat pump’s minimum flow, identify the reference room or open circuit, and explain the intended settings clearly to the customer.</a:t>
            </a:r>
            <a:endParaRPr dirty="0">
              <a:solidFill>
                <a:schemeClr val="dk1"/>
              </a:solidFill>
            </a:endParaRPr>
          </a:p>
          <a:p>
            <a:pPr marL="0" lvl="0" indent="0" algn="l" rtl="0">
              <a:spcBef>
                <a:spcPts val="1200"/>
              </a:spcBef>
              <a:spcAft>
                <a:spcPts val="0"/>
              </a:spcAft>
              <a:buNone/>
            </a:pPr>
            <a:endParaRPr dirty="0"/>
          </a:p>
        </p:txBody>
      </p:sp>
      <p:sp>
        <p:nvSpPr>
          <p:cNvPr id="580" name="Google Shape;580;p16:notes">
            <a:extLst>
              <a:ext uri="{FF2B5EF4-FFF2-40B4-BE49-F238E27FC236}">
                <a16:creationId xmlns:a16="http://schemas.microsoft.com/office/drawing/2014/main" id="{42817125-F8DE-50E3-5979-3BF71FCDFC4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18677375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a:extLst>
            <a:ext uri="{FF2B5EF4-FFF2-40B4-BE49-F238E27FC236}">
              <a16:creationId xmlns:a16="http://schemas.microsoft.com/office/drawing/2014/main" id="{1C99695A-7EEB-19FC-A5F5-38C12710714D}"/>
            </a:ext>
          </a:extLst>
        </p:cNvPr>
        <p:cNvGrpSpPr/>
        <p:nvPr/>
      </p:nvGrpSpPr>
      <p:grpSpPr>
        <a:xfrm>
          <a:off x="0" y="0"/>
          <a:ext cx="0" cy="0"/>
          <a:chOff x="0" y="0"/>
          <a:chExt cx="0" cy="0"/>
        </a:xfrm>
      </p:grpSpPr>
      <p:sp>
        <p:nvSpPr>
          <p:cNvPr id="579" name="Google Shape;579;p16:notes">
            <a:extLst>
              <a:ext uri="{FF2B5EF4-FFF2-40B4-BE49-F238E27FC236}">
                <a16:creationId xmlns:a16="http://schemas.microsoft.com/office/drawing/2014/main" id="{3D062B80-2BB8-E135-20F4-C2122FAB436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a simple example: a home has eight radiators, each with a TRV, and three </a:t>
            </a:r>
            <a:r>
              <a:rPr lang="en-US" dirty="0" err="1">
                <a:solidFill>
                  <a:schemeClr val="dk1"/>
                </a:solidFill>
              </a:rPr>
              <a:t>motorised</a:t>
            </a:r>
            <a:r>
              <a:rPr lang="en-US" dirty="0">
                <a:solidFill>
                  <a:schemeClr val="dk1"/>
                </a:solidFill>
              </a:rPr>
              <a:t> zones. On a mild afternoon, most rooms reach temperature and all valves close. Ask learners: </a:t>
            </a:r>
            <a:r>
              <a:rPr lang="en-US" i="1" dirty="0">
                <a:solidFill>
                  <a:schemeClr val="dk1"/>
                </a:solidFill>
              </a:rPr>
              <a:t>“Where will the heat-pump water circulate now?”</a:t>
            </a:r>
            <a:r>
              <a:rPr lang="en-US" dirty="0">
                <a:solidFill>
                  <a:schemeClr val="dk1"/>
                </a:solidFill>
              </a:rPr>
              <a:t> Use this to introduce the need for a planned minimum-flow route rather than assuming the pump will always have somewhere to send water.</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Zoning and TRVs improve room comfort only when they are coordinated with the hydraulic design. Always protect the heat pump’s minimum flow, identify the reference room or open circuit, and explain the intended settings clearly to the customer.</a:t>
            </a:r>
            <a:endParaRPr dirty="0">
              <a:solidFill>
                <a:schemeClr val="dk1"/>
              </a:solidFill>
            </a:endParaRPr>
          </a:p>
          <a:p>
            <a:pPr marL="0" lvl="0" indent="0" algn="l" rtl="0">
              <a:spcBef>
                <a:spcPts val="1200"/>
              </a:spcBef>
              <a:spcAft>
                <a:spcPts val="0"/>
              </a:spcAft>
              <a:buNone/>
            </a:pPr>
            <a:endParaRPr dirty="0"/>
          </a:p>
        </p:txBody>
      </p:sp>
      <p:sp>
        <p:nvSpPr>
          <p:cNvPr id="580" name="Google Shape;580;p16:notes">
            <a:extLst>
              <a:ext uri="{FF2B5EF4-FFF2-40B4-BE49-F238E27FC236}">
                <a16:creationId xmlns:a16="http://schemas.microsoft.com/office/drawing/2014/main" id="{21F60C65-42C4-FF7C-3C40-43B1350E632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254046840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Present a rural, poorly insulated property with an existing oil boiler, limited electrical supply and small radiators. Ask learners whether hybrid is justified immediately, and what evidence they would need before deciding. Then ask how the answer might change after loft insulation, radiator upgrades and an electrical-supply upgrade.</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A hybrid system can be a useful transition solution, but only when it is justified by evidence and controlled properly. The heat pump should deliver the largest practical share of annual heat, while the secondary heat source supports genuine peak, resilience or staged-retrofit needs.</a:t>
            </a:r>
            <a:endParaRPr dirty="0">
              <a:solidFill>
                <a:schemeClr val="dk1"/>
              </a:solidFill>
            </a:endParaRPr>
          </a:p>
          <a:p>
            <a:pPr marL="0" lvl="0" indent="0" algn="l" rtl="0">
              <a:spcBef>
                <a:spcPts val="1200"/>
              </a:spcBef>
              <a:spcAft>
                <a:spcPts val="0"/>
              </a:spcAft>
              <a:buNone/>
            </a:pPr>
            <a:endParaRPr dirty="0"/>
          </a:p>
        </p:txBody>
      </p:sp>
      <p:sp>
        <p:nvSpPr>
          <p:cNvPr id="612" name="Google Shape;612;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a:extLst>
            <a:ext uri="{FF2B5EF4-FFF2-40B4-BE49-F238E27FC236}">
              <a16:creationId xmlns:a16="http://schemas.microsoft.com/office/drawing/2014/main" id="{8C0B8637-0BF3-3E50-5984-163BA188CE90}"/>
            </a:ext>
          </a:extLst>
        </p:cNvPr>
        <p:cNvGrpSpPr/>
        <p:nvPr/>
      </p:nvGrpSpPr>
      <p:grpSpPr>
        <a:xfrm>
          <a:off x="0" y="0"/>
          <a:ext cx="0" cy="0"/>
          <a:chOff x="0" y="0"/>
          <a:chExt cx="0" cy="0"/>
        </a:xfrm>
      </p:grpSpPr>
      <p:sp>
        <p:nvSpPr>
          <p:cNvPr id="611" name="Google Shape;611;p17:notes">
            <a:extLst>
              <a:ext uri="{FF2B5EF4-FFF2-40B4-BE49-F238E27FC236}">
                <a16:creationId xmlns:a16="http://schemas.microsoft.com/office/drawing/2014/main" id="{F04AC646-2D2E-394B-3D0F-A5211AA1B5D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Present a rural, poorly insulated property with an existing oil boiler, limited electrical supply and small radiators. Ask learners whether hybrid is justified immediately, and what evidence they would need before deciding. Then ask how the answer might change after loft insulation, radiator upgrades and an electrical-supply upgrade.</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A hybrid system can be a useful transition solution, but only when it is justified by evidence and controlled properly. The heat pump should deliver the largest practical share of annual heat, while the secondary heat source supports genuine peak, resilience or staged-retrofit needs.</a:t>
            </a:r>
            <a:endParaRPr dirty="0">
              <a:solidFill>
                <a:schemeClr val="dk1"/>
              </a:solidFill>
            </a:endParaRPr>
          </a:p>
          <a:p>
            <a:pPr marL="0" lvl="0" indent="0" algn="l" rtl="0">
              <a:spcBef>
                <a:spcPts val="1200"/>
              </a:spcBef>
              <a:spcAft>
                <a:spcPts val="0"/>
              </a:spcAft>
              <a:buNone/>
            </a:pPr>
            <a:endParaRPr dirty="0"/>
          </a:p>
        </p:txBody>
      </p:sp>
      <p:sp>
        <p:nvSpPr>
          <p:cNvPr id="612" name="Google Shape;612;p17:notes">
            <a:extLst>
              <a:ext uri="{FF2B5EF4-FFF2-40B4-BE49-F238E27FC236}">
                <a16:creationId xmlns:a16="http://schemas.microsoft.com/office/drawing/2014/main" id="{90A2DB89-71A2-C1F9-41AD-C838E2897E0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146548136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a:extLst>
            <a:ext uri="{FF2B5EF4-FFF2-40B4-BE49-F238E27FC236}">
              <a16:creationId xmlns:a16="http://schemas.microsoft.com/office/drawing/2014/main" id="{259670C9-84C4-CB4F-EEEF-30079F535C2F}"/>
            </a:ext>
          </a:extLst>
        </p:cNvPr>
        <p:cNvGrpSpPr/>
        <p:nvPr/>
      </p:nvGrpSpPr>
      <p:grpSpPr>
        <a:xfrm>
          <a:off x="0" y="0"/>
          <a:ext cx="0" cy="0"/>
          <a:chOff x="0" y="0"/>
          <a:chExt cx="0" cy="0"/>
        </a:xfrm>
      </p:grpSpPr>
      <p:sp>
        <p:nvSpPr>
          <p:cNvPr id="611" name="Google Shape;611;p17:notes">
            <a:extLst>
              <a:ext uri="{FF2B5EF4-FFF2-40B4-BE49-F238E27FC236}">
                <a16:creationId xmlns:a16="http://schemas.microsoft.com/office/drawing/2014/main" id="{F3602292-619D-4AED-B667-8F0B1FF5A2A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Present a rural, poorly insulated property with an existing oil boiler, limited electrical supply and small radiators. Ask learners whether hybrid is justified immediately, and what evidence they would need before deciding. Then ask how the answer might change after loft insulation, radiator upgrades and an electrical-supply upgrade.</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A hybrid system can be a useful transition solution, but only when it is justified by evidence and controlled properly. The heat pump should deliver the largest practical share of annual heat, while the secondary heat source supports genuine peak, resilience or staged-retrofit needs.</a:t>
            </a:r>
            <a:endParaRPr dirty="0">
              <a:solidFill>
                <a:schemeClr val="dk1"/>
              </a:solidFill>
            </a:endParaRPr>
          </a:p>
          <a:p>
            <a:pPr marL="0" lvl="0" indent="0" algn="l" rtl="0">
              <a:spcBef>
                <a:spcPts val="1200"/>
              </a:spcBef>
              <a:spcAft>
                <a:spcPts val="0"/>
              </a:spcAft>
              <a:buNone/>
            </a:pPr>
            <a:endParaRPr dirty="0"/>
          </a:p>
        </p:txBody>
      </p:sp>
      <p:sp>
        <p:nvSpPr>
          <p:cNvPr id="612" name="Google Shape;612;p17:notes">
            <a:extLst>
              <a:ext uri="{FF2B5EF4-FFF2-40B4-BE49-F238E27FC236}">
                <a16:creationId xmlns:a16="http://schemas.microsoft.com/office/drawing/2014/main" id="{022513B2-5BC8-B5CB-506E-46A3B854BA7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140221779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a:extLst>
            <a:ext uri="{FF2B5EF4-FFF2-40B4-BE49-F238E27FC236}">
              <a16:creationId xmlns:a16="http://schemas.microsoft.com/office/drawing/2014/main" id="{3FD099E7-4EC0-5490-F048-6EF5DC40408D}"/>
            </a:ext>
          </a:extLst>
        </p:cNvPr>
        <p:cNvGrpSpPr/>
        <p:nvPr/>
      </p:nvGrpSpPr>
      <p:grpSpPr>
        <a:xfrm>
          <a:off x="0" y="0"/>
          <a:ext cx="0" cy="0"/>
          <a:chOff x="0" y="0"/>
          <a:chExt cx="0" cy="0"/>
        </a:xfrm>
      </p:grpSpPr>
      <p:sp>
        <p:nvSpPr>
          <p:cNvPr id="611" name="Google Shape;611;p17:notes">
            <a:extLst>
              <a:ext uri="{FF2B5EF4-FFF2-40B4-BE49-F238E27FC236}">
                <a16:creationId xmlns:a16="http://schemas.microsoft.com/office/drawing/2014/main" id="{48D2AA16-BA34-D522-7757-EA269D397AB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Present a rural, poorly insulated property with an existing oil boiler, limited electrical supply and small radiators. Ask learners whether hybrid is justified immediately, and what evidence they would need before deciding. Then ask how the answer might change after loft insulation, radiator upgrades and an electrical-supply upgrade.</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A hybrid system can be a useful transition solution, but only when it is justified by evidence and controlled properly. The heat pump should deliver the largest practical share of annual heat, while the secondary heat source supports genuine peak, resilience or staged-retrofit needs.</a:t>
            </a:r>
            <a:endParaRPr dirty="0">
              <a:solidFill>
                <a:schemeClr val="dk1"/>
              </a:solidFill>
            </a:endParaRPr>
          </a:p>
          <a:p>
            <a:pPr marL="0" lvl="0" indent="0" algn="l" rtl="0">
              <a:spcBef>
                <a:spcPts val="1200"/>
              </a:spcBef>
              <a:spcAft>
                <a:spcPts val="0"/>
              </a:spcAft>
              <a:buNone/>
            </a:pPr>
            <a:endParaRPr dirty="0"/>
          </a:p>
        </p:txBody>
      </p:sp>
      <p:sp>
        <p:nvSpPr>
          <p:cNvPr id="612" name="Google Shape;612;p17:notes">
            <a:extLst>
              <a:ext uri="{FF2B5EF4-FFF2-40B4-BE49-F238E27FC236}">
                <a16:creationId xmlns:a16="http://schemas.microsoft.com/office/drawing/2014/main" id="{2406E289-D820-D523-7ADE-1F1E368E6AE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41943702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explain why the example should not automatically switch to oil at 5°C simply because the boiler can heat the house faster. This reinforces that hybrid controls should protect comfort and resilience while still allowing the heat pump to deliver the largest practical annual contribution.</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Hybrid controls must have a clear, evidence-based hierarchy. The heat pump should lead wherever practical, while the secondary heat source supports defined peak, resilience or exceptional conditions—not routine operation.</a:t>
            </a:r>
            <a:endParaRPr dirty="0">
              <a:solidFill>
                <a:schemeClr val="dk1"/>
              </a:solidFill>
            </a:endParaRPr>
          </a:p>
          <a:p>
            <a:pPr marL="0" lvl="0" indent="0" algn="l" rtl="0">
              <a:spcBef>
                <a:spcPts val="1200"/>
              </a:spcBef>
              <a:spcAft>
                <a:spcPts val="0"/>
              </a:spcAft>
              <a:buNone/>
            </a:pPr>
            <a:endParaRPr dirty="0"/>
          </a:p>
        </p:txBody>
      </p:sp>
      <p:sp>
        <p:nvSpPr>
          <p:cNvPr id="638" name="Google Shape;638;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a:extLst>
            <a:ext uri="{FF2B5EF4-FFF2-40B4-BE49-F238E27FC236}">
              <a16:creationId xmlns:a16="http://schemas.microsoft.com/office/drawing/2014/main" id="{F6171FE3-11FD-E7A2-FE60-E11713E350C6}"/>
            </a:ext>
          </a:extLst>
        </p:cNvPr>
        <p:cNvGrpSpPr/>
        <p:nvPr/>
      </p:nvGrpSpPr>
      <p:grpSpPr>
        <a:xfrm>
          <a:off x="0" y="0"/>
          <a:ext cx="0" cy="0"/>
          <a:chOff x="0" y="0"/>
          <a:chExt cx="0" cy="0"/>
        </a:xfrm>
      </p:grpSpPr>
      <p:sp>
        <p:nvSpPr>
          <p:cNvPr id="637" name="Google Shape;637;p18:notes">
            <a:extLst>
              <a:ext uri="{FF2B5EF4-FFF2-40B4-BE49-F238E27FC236}">
                <a16:creationId xmlns:a16="http://schemas.microsoft.com/office/drawing/2014/main" id="{89B80FAF-C943-B34B-98FF-08ABBFD2C57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explain why the example should not automatically switch to oil at 5°C simply because the boiler can heat the house faster. This reinforces that hybrid controls should protect comfort and resilience while still allowing the heat pump to deliver the largest practical annual contribution.</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Hybrid controls must have a clear, evidence-based hierarchy. The heat pump should lead wherever practical, while the secondary heat source supports defined peak, resilience or exceptional conditions—not routine operation.</a:t>
            </a:r>
            <a:endParaRPr dirty="0">
              <a:solidFill>
                <a:schemeClr val="dk1"/>
              </a:solidFill>
            </a:endParaRPr>
          </a:p>
          <a:p>
            <a:pPr marL="0" lvl="0" indent="0" algn="l" rtl="0">
              <a:spcBef>
                <a:spcPts val="1200"/>
              </a:spcBef>
              <a:spcAft>
                <a:spcPts val="0"/>
              </a:spcAft>
              <a:buNone/>
            </a:pPr>
            <a:endParaRPr dirty="0"/>
          </a:p>
        </p:txBody>
      </p:sp>
      <p:sp>
        <p:nvSpPr>
          <p:cNvPr id="638" name="Google Shape;638;p18:notes">
            <a:extLst>
              <a:ext uri="{FF2B5EF4-FFF2-40B4-BE49-F238E27FC236}">
                <a16:creationId xmlns:a16="http://schemas.microsoft.com/office/drawing/2014/main" id="{691D41DA-A8C1-8E7F-460A-5C5063FFA62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42983194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a:extLst>
            <a:ext uri="{FF2B5EF4-FFF2-40B4-BE49-F238E27FC236}">
              <a16:creationId xmlns:a16="http://schemas.microsoft.com/office/drawing/2014/main" id="{E627CDC6-8846-2DB6-5E54-623A96DB7D4B}"/>
            </a:ext>
          </a:extLst>
        </p:cNvPr>
        <p:cNvGrpSpPr/>
        <p:nvPr/>
      </p:nvGrpSpPr>
      <p:grpSpPr>
        <a:xfrm>
          <a:off x="0" y="0"/>
          <a:ext cx="0" cy="0"/>
          <a:chOff x="0" y="0"/>
          <a:chExt cx="0" cy="0"/>
        </a:xfrm>
      </p:grpSpPr>
      <p:sp>
        <p:nvSpPr>
          <p:cNvPr id="637" name="Google Shape;637;p18:notes">
            <a:extLst>
              <a:ext uri="{FF2B5EF4-FFF2-40B4-BE49-F238E27FC236}">
                <a16:creationId xmlns:a16="http://schemas.microsoft.com/office/drawing/2014/main" id="{3E197582-CF47-72FE-67D2-2C17CCAC13E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explain why the example should not automatically switch to oil at 5°C simply because the boiler can heat the house faster. This reinforces that hybrid controls should protect comfort and resilience while still allowing the heat pump to deliver the largest practical annual contribution.</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Hybrid controls must have a clear, evidence-based hierarchy. The heat pump should lead wherever practical, while the secondary heat source supports defined peak, resilience or exceptional conditions—not routine operation.</a:t>
            </a:r>
            <a:endParaRPr dirty="0">
              <a:solidFill>
                <a:schemeClr val="dk1"/>
              </a:solidFill>
            </a:endParaRPr>
          </a:p>
          <a:p>
            <a:pPr marL="0" lvl="0" indent="0" algn="l" rtl="0">
              <a:spcBef>
                <a:spcPts val="1200"/>
              </a:spcBef>
              <a:spcAft>
                <a:spcPts val="0"/>
              </a:spcAft>
              <a:buNone/>
            </a:pPr>
            <a:endParaRPr dirty="0"/>
          </a:p>
        </p:txBody>
      </p:sp>
      <p:sp>
        <p:nvSpPr>
          <p:cNvPr id="638" name="Google Shape;638;p18:notes">
            <a:extLst>
              <a:ext uri="{FF2B5EF4-FFF2-40B4-BE49-F238E27FC236}">
                <a16:creationId xmlns:a16="http://schemas.microsoft.com/office/drawing/2014/main" id="{97A48EB2-51CB-CAB4-6EFB-336D09E67EE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97701933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a:extLst>
            <a:ext uri="{FF2B5EF4-FFF2-40B4-BE49-F238E27FC236}">
              <a16:creationId xmlns:a16="http://schemas.microsoft.com/office/drawing/2014/main" id="{692EF9EE-3B25-A9C0-D2D7-9B2E0C7ACCCB}"/>
            </a:ext>
          </a:extLst>
        </p:cNvPr>
        <p:cNvGrpSpPr/>
        <p:nvPr/>
      </p:nvGrpSpPr>
      <p:grpSpPr>
        <a:xfrm>
          <a:off x="0" y="0"/>
          <a:ext cx="0" cy="0"/>
          <a:chOff x="0" y="0"/>
          <a:chExt cx="0" cy="0"/>
        </a:xfrm>
      </p:grpSpPr>
      <p:sp>
        <p:nvSpPr>
          <p:cNvPr id="637" name="Google Shape;637;p18:notes">
            <a:extLst>
              <a:ext uri="{FF2B5EF4-FFF2-40B4-BE49-F238E27FC236}">
                <a16:creationId xmlns:a16="http://schemas.microsoft.com/office/drawing/2014/main" id="{85515E39-A4E5-72F5-8EF4-39E6429C183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explain why the example should not automatically switch to oil at 5°C simply because the boiler can heat the house faster. This reinforces that hybrid controls should protect comfort and resilience while still allowing the heat pump to deliver the largest practical annual contribution.</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Hybrid controls must have a clear, evidence-based hierarchy. The heat pump should lead wherever practical, while the secondary heat source supports defined peak, resilience or exceptional conditions—not routine operation.</a:t>
            </a:r>
            <a:endParaRPr dirty="0">
              <a:solidFill>
                <a:schemeClr val="dk1"/>
              </a:solidFill>
            </a:endParaRPr>
          </a:p>
          <a:p>
            <a:pPr marL="0" lvl="0" indent="0" algn="l" rtl="0">
              <a:spcBef>
                <a:spcPts val="1200"/>
              </a:spcBef>
              <a:spcAft>
                <a:spcPts val="0"/>
              </a:spcAft>
              <a:buNone/>
            </a:pPr>
            <a:endParaRPr dirty="0"/>
          </a:p>
        </p:txBody>
      </p:sp>
      <p:sp>
        <p:nvSpPr>
          <p:cNvPr id="638" name="Google Shape;638;p18:notes">
            <a:extLst>
              <a:ext uri="{FF2B5EF4-FFF2-40B4-BE49-F238E27FC236}">
                <a16:creationId xmlns:a16="http://schemas.microsoft.com/office/drawing/2014/main" id="{118BDA11-196E-23BD-1655-81DF54A1111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150024554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a:extLst>
            <a:ext uri="{FF2B5EF4-FFF2-40B4-BE49-F238E27FC236}">
              <a16:creationId xmlns:a16="http://schemas.microsoft.com/office/drawing/2014/main" id="{F0FB9C57-6429-D3CD-9426-ED97DD669150}"/>
            </a:ext>
          </a:extLst>
        </p:cNvPr>
        <p:cNvGrpSpPr/>
        <p:nvPr/>
      </p:nvGrpSpPr>
      <p:grpSpPr>
        <a:xfrm>
          <a:off x="0" y="0"/>
          <a:ext cx="0" cy="0"/>
          <a:chOff x="0" y="0"/>
          <a:chExt cx="0" cy="0"/>
        </a:xfrm>
      </p:grpSpPr>
      <p:sp>
        <p:nvSpPr>
          <p:cNvPr id="637" name="Google Shape;637;p18:notes">
            <a:extLst>
              <a:ext uri="{FF2B5EF4-FFF2-40B4-BE49-F238E27FC236}">
                <a16:creationId xmlns:a16="http://schemas.microsoft.com/office/drawing/2014/main" id="{F4CC1BF0-4C1B-640C-6861-DDDBFF8656A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explain why the example should not automatically switch to oil at 5°C simply because the boiler can heat the house faster. This reinforces that hybrid controls should protect comfort and resilience while still allowing the heat pump to deliver the largest practical annual contribution.</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Hybrid controls must have a clear, evidence-based hierarchy. The heat pump should lead wherever practical, while the secondary heat source supports defined peak, resilience or exceptional conditions—not routine operation.</a:t>
            </a:r>
            <a:endParaRPr dirty="0">
              <a:solidFill>
                <a:schemeClr val="dk1"/>
              </a:solidFill>
            </a:endParaRPr>
          </a:p>
          <a:p>
            <a:pPr marL="0" lvl="0" indent="0" algn="l" rtl="0">
              <a:spcBef>
                <a:spcPts val="1200"/>
              </a:spcBef>
              <a:spcAft>
                <a:spcPts val="0"/>
              </a:spcAft>
              <a:buNone/>
            </a:pPr>
            <a:endParaRPr dirty="0"/>
          </a:p>
        </p:txBody>
      </p:sp>
      <p:sp>
        <p:nvSpPr>
          <p:cNvPr id="638" name="Google Shape;638;p18:notes">
            <a:extLst>
              <a:ext uri="{FF2B5EF4-FFF2-40B4-BE49-F238E27FC236}">
                <a16:creationId xmlns:a16="http://schemas.microsoft.com/office/drawing/2014/main" id="{036C3600-C333-9914-3830-69D8D4269DD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428960046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a:extLst>
            <a:ext uri="{FF2B5EF4-FFF2-40B4-BE49-F238E27FC236}">
              <a16:creationId xmlns:a16="http://schemas.microsoft.com/office/drawing/2014/main" id="{B49CC133-B598-D160-E4E0-36276F01B820}"/>
            </a:ext>
          </a:extLst>
        </p:cNvPr>
        <p:cNvGrpSpPr/>
        <p:nvPr/>
      </p:nvGrpSpPr>
      <p:grpSpPr>
        <a:xfrm>
          <a:off x="0" y="0"/>
          <a:ext cx="0" cy="0"/>
          <a:chOff x="0" y="0"/>
          <a:chExt cx="0" cy="0"/>
        </a:xfrm>
      </p:grpSpPr>
      <p:sp>
        <p:nvSpPr>
          <p:cNvPr id="637" name="Google Shape;637;p18:notes">
            <a:extLst>
              <a:ext uri="{FF2B5EF4-FFF2-40B4-BE49-F238E27FC236}">
                <a16:creationId xmlns:a16="http://schemas.microsoft.com/office/drawing/2014/main" id="{013836E6-EF30-DFD7-1872-E30F162B218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Ask learners to explain why the example should not automatically switch to oil at 5°C simply because the boiler can heat the house faster. This reinforces that hybrid controls should protect comfort and resilience while still allowing the heat pump to deliver the largest practical annual contribution.</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Hybrid controls must have a clear, evidence-based hierarchy. The heat pump should lead wherever practical, while the secondary heat source supports defined peak, resilience or exceptional conditions—not routine operation.</a:t>
            </a:r>
            <a:endParaRPr dirty="0">
              <a:solidFill>
                <a:schemeClr val="dk1"/>
              </a:solidFill>
            </a:endParaRPr>
          </a:p>
          <a:p>
            <a:pPr marL="0" lvl="0" indent="0" algn="l" rtl="0">
              <a:spcBef>
                <a:spcPts val="1200"/>
              </a:spcBef>
              <a:spcAft>
                <a:spcPts val="0"/>
              </a:spcAft>
              <a:buNone/>
            </a:pPr>
            <a:endParaRPr dirty="0"/>
          </a:p>
        </p:txBody>
      </p:sp>
      <p:sp>
        <p:nvSpPr>
          <p:cNvPr id="638" name="Google Shape;638;p18:notes">
            <a:extLst>
              <a:ext uri="{FF2B5EF4-FFF2-40B4-BE49-F238E27FC236}">
                <a16:creationId xmlns:a16="http://schemas.microsoft.com/office/drawing/2014/main" id="{00E03440-A697-542F-F16C-DA98153079E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296156529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8">
          <a:extLst>
            <a:ext uri="{FF2B5EF4-FFF2-40B4-BE49-F238E27FC236}">
              <a16:creationId xmlns:a16="http://schemas.microsoft.com/office/drawing/2014/main" id="{0C95F80D-486A-8484-8F11-505E4A739AFC}"/>
            </a:ext>
          </a:extLst>
        </p:cNvPr>
        <p:cNvGrpSpPr/>
        <p:nvPr/>
      </p:nvGrpSpPr>
      <p:grpSpPr>
        <a:xfrm>
          <a:off x="0" y="0"/>
          <a:ext cx="0" cy="0"/>
          <a:chOff x="0" y="0"/>
          <a:chExt cx="0" cy="0"/>
        </a:xfrm>
      </p:grpSpPr>
      <p:sp>
        <p:nvSpPr>
          <p:cNvPr id="669" name="Google Shape;669;p19:notes">
            <a:extLst>
              <a:ext uri="{FF2B5EF4-FFF2-40B4-BE49-F238E27FC236}">
                <a16:creationId xmlns:a16="http://schemas.microsoft.com/office/drawing/2014/main" id="{6C5AD3FA-6A53-1244-6D40-EA685ED7FA9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a domestic example: a home has an ASHP, 250-litre heat-pump cylinder, 4 </a:t>
            </a:r>
            <a:r>
              <a:rPr lang="en-US" dirty="0" err="1">
                <a:solidFill>
                  <a:schemeClr val="dk1"/>
                </a:solidFill>
              </a:rPr>
              <a:t>kWp</a:t>
            </a:r>
            <a:r>
              <a:rPr lang="en-US" dirty="0">
                <a:solidFill>
                  <a:schemeClr val="dk1"/>
                </a:solidFill>
              </a:rPr>
              <a:t> solar PV and a smart tariff. Ask learners what should happen first on a sunny afternoon: heat the home unnecessarily, charge the cylinder within its safe operating range, charge the battery, or export electricity. The answer depends on the agreed control hierarchy, household demand and system state—not simply on “use all surplus PV”.</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Combined technologies can improve flexibility and reduce costs, but only when they are justified and coordinated. The heat pump, cylinder, PV, battery, solar thermal and smart controls must work to one clear operating strategy rather than competing with each other.</a:t>
            </a:r>
            <a:endParaRPr dirty="0">
              <a:solidFill>
                <a:schemeClr val="dk1"/>
              </a:solidFill>
            </a:endParaRPr>
          </a:p>
        </p:txBody>
      </p:sp>
      <p:sp>
        <p:nvSpPr>
          <p:cNvPr id="670" name="Google Shape;670;p19:notes">
            <a:extLst>
              <a:ext uri="{FF2B5EF4-FFF2-40B4-BE49-F238E27FC236}">
                <a16:creationId xmlns:a16="http://schemas.microsoft.com/office/drawing/2014/main" id="{A5747540-0A6C-4BF4-E7F9-29B5E3CEE62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371289218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8"/>
        <p:cNvGrpSpPr/>
        <p:nvPr/>
      </p:nvGrpSpPr>
      <p:grpSpPr>
        <a:xfrm>
          <a:off x="0" y="0"/>
          <a:ext cx="0" cy="0"/>
          <a:chOff x="0" y="0"/>
          <a:chExt cx="0" cy="0"/>
        </a:xfrm>
      </p:grpSpPr>
      <p:sp>
        <p:nvSpPr>
          <p:cNvPr id="669" name="Google Shape;669;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a domestic example: a home has an ASHP, 250-litre heat-pump cylinder, 4 </a:t>
            </a:r>
            <a:r>
              <a:rPr lang="en-US" dirty="0" err="1">
                <a:solidFill>
                  <a:schemeClr val="dk1"/>
                </a:solidFill>
              </a:rPr>
              <a:t>kWp</a:t>
            </a:r>
            <a:r>
              <a:rPr lang="en-US" dirty="0">
                <a:solidFill>
                  <a:schemeClr val="dk1"/>
                </a:solidFill>
              </a:rPr>
              <a:t> solar PV and a smart tariff. Ask learners what should happen first on a sunny afternoon: heat the home unnecessarily, charge the cylinder within its safe operating range, charge the battery, or export electricity. The answer depends on the agreed control hierarchy, household demand and system state—not simply on “use all surplus PV”.</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Combined technologies can improve flexibility and reduce costs, but only when they are justified and coordinated. The heat pump, cylinder, PV, battery, solar thermal and smart controls must work to one clear operating strategy rather than competing with each other.</a:t>
            </a:r>
            <a:endParaRPr dirty="0">
              <a:solidFill>
                <a:schemeClr val="dk1"/>
              </a:solidFill>
            </a:endParaRPr>
          </a:p>
        </p:txBody>
      </p:sp>
      <p:sp>
        <p:nvSpPr>
          <p:cNvPr id="670" name="Google Shape;670;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8">
          <a:extLst>
            <a:ext uri="{FF2B5EF4-FFF2-40B4-BE49-F238E27FC236}">
              <a16:creationId xmlns:a16="http://schemas.microsoft.com/office/drawing/2014/main" id="{ED9A690C-BD34-B7AF-E0C2-709D546E1D11}"/>
            </a:ext>
          </a:extLst>
        </p:cNvPr>
        <p:cNvGrpSpPr/>
        <p:nvPr/>
      </p:nvGrpSpPr>
      <p:grpSpPr>
        <a:xfrm>
          <a:off x="0" y="0"/>
          <a:ext cx="0" cy="0"/>
          <a:chOff x="0" y="0"/>
          <a:chExt cx="0" cy="0"/>
        </a:xfrm>
      </p:grpSpPr>
      <p:sp>
        <p:nvSpPr>
          <p:cNvPr id="669" name="Google Shape;669;p19:notes">
            <a:extLst>
              <a:ext uri="{FF2B5EF4-FFF2-40B4-BE49-F238E27FC236}">
                <a16:creationId xmlns:a16="http://schemas.microsoft.com/office/drawing/2014/main" id="{0B47AC2B-4160-1375-B72A-57C551C58E5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Use a domestic example: a home has an ASHP, 250-litre heat-pump cylinder, 4 </a:t>
            </a:r>
            <a:r>
              <a:rPr lang="en-US" dirty="0" err="1">
                <a:solidFill>
                  <a:schemeClr val="dk1"/>
                </a:solidFill>
              </a:rPr>
              <a:t>kWp</a:t>
            </a:r>
            <a:r>
              <a:rPr lang="en-US" dirty="0">
                <a:solidFill>
                  <a:schemeClr val="dk1"/>
                </a:solidFill>
              </a:rPr>
              <a:t> solar PV and a smart tariff. Ask learners what should happen first on a sunny afternoon: heat the home unnecessarily, charge the cylinder within its safe operating range, charge the battery, or export electricity. The answer depends on the agreed control hierarchy, household demand and system state—not simply on “use all surplus PV”.</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Combined technologies can improve flexibility and reduce costs, but only when they are justified and coordinated. The heat pump, cylinder, PV, battery, solar thermal and smart controls must work to one clear operating strategy rather than competing with each other.</a:t>
            </a:r>
            <a:endParaRPr dirty="0"/>
          </a:p>
        </p:txBody>
      </p:sp>
      <p:sp>
        <p:nvSpPr>
          <p:cNvPr id="670" name="Google Shape;670;p19:notes">
            <a:extLst>
              <a:ext uri="{FF2B5EF4-FFF2-40B4-BE49-F238E27FC236}">
                <a16:creationId xmlns:a16="http://schemas.microsoft.com/office/drawing/2014/main" id="{7942A709-7A8C-B9C4-AFFB-17CE55DF22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165453365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Give learners two customers with the same property. Customer A wants the lowest possible running cost and accepts radiator upgrades and a cylinder in a utility room. Customer B wants minimal disruption, no visible pipework and has limited cupboard space. Ask learners why the technically “best” heat-pump design may not be equally suitable for both customers.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Good system design balances technical performance with real-world constraints and customer priorities. A solution is only suitable when it can be installed safely, operated effectively, maintained properly and accepted by the customer.</a:t>
            </a:r>
            <a:endParaRPr dirty="0">
              <a:solidFill>
                <a:schemeClr val="dk1"/>
              </a:solidFill>
            </a:endParaRPr>
          </a:p>
        </p:txBody>
      </p:sp>
      <p:sp>
        <p:nvSpPr>
          <p:cNvPr id="695" name="Google Shape;695;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a:extLst>
            <a:ext uri="{FF2B5EF4-FFF2-40B4-BE49-F238E27FC236}">
              <a16:creationId xmlns:a16="http://schemas.microsoft.com/office/drawing/2014/main" id="{B511A67E-061E-FD94-041F-36780CB7DA53}"/>
            </a:ext>
          </a:extLst>
        </p:cNvPr>
        <p:cNvGrpSpPr/>
        <p:nvPr/>
      </p:nvGrpSpPr>
      <p:grpSpPr>
        <a:xfrm>
          <a:off x="0" y="0"/>
          <a:ext cx="0" cy="0"/>
          <a:chOff x="0" y="0"/>
          <a:chExt cx="0" cy="0"/>
        </a:xfrm>
      </p:grpSpPr>
      <p:sp>
        <p:nvSpPr>
          <p:cNvPr id="694" name="Google Shape;694;p20:notes">
            <a:extLst>
              <a:ext uri="{FF2B5EF4-FFF2-40B4-BE49-F238E27FC236}">
                <a16:creationId xmlns:a16="http://schemas.microsoft.com/office/drawing/2014/main" id="{55881AA6-4E4B-B824-0A55-09247C80A60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Give learners two customers with the same property. Customer A wants the lowest possible running cost and accepts radiator upgrades and a cylinder in a utility room. Customer B wants minimal disruption, no visible pipework and has limited cupboard space. Ask learners why the technically “best” heat-pump design may not be equally suitable for both customers.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Good system design balances technical performance with real-world constraints and customer priorities. A solution is only suitable when it can be installed safely, operated effectively, maintained properly and accepted by the customer.</a:t>
            </a:r>
            <a:endParaRPr dirty="0">
              <a:solidFill>
                <a:schemeClr val="dk1"/>
              </a:solidFill>
            </a:endParaRPr>
          </a:p>
        </p:txBody>
      </p:sp>
      <p:sp>
        <p:nvSpPr>
          <p:cNvPr id="695" name="Google Shape;695;p20:notes">
            <a:extLst>
              <a:ext uri="{FF2B5EF4-FFF2-40B4-BE49-F238E27FC236}">
                <a16:creationId xmlns:a16="http://schemas.microsoft.com/office/drawing/2014/main" id="{F1234D37-CD33-2075-1899-4C92ADB194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427496508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a:extLst>
            <a:ext uri="{FF2B5EF4-FFF2-40B4-BE49-F238E27FC236}">
              <a16:creationId xmlns:a16="http://schemas.microsoft.com/office/drawing/2014/main" id="{D16EBA76-6453-D087-AAFF-5A1C479AC782}"/>
            </a:ext>
          </a:extLst>
        </p:cNvPr>
        <p:cNvGrpSpPr/>
        <p:nvPr/>
      </p:nvGrpSpPr>
      <p:grpSpPr>
        <a:xfrm>
          <a:off x="0" y="0"/>
          <a:ext cx="0" cy="0"/>
          <a:chOff x="0" y="0"/>
          <a:chExt cx="0" cy="0"/>
        </a:xfrm>
      </p:grpSpPr>
      <p:sp>
        <p:nvSpPr>
          <p:cNvPr id="694" name="Google Shape;694;p20:notes">
            <a:extLst>
              <a:ext uri="{FF2B5EF4-FFF2-40B4-BE49-F238E27FC236}">
                <a16:creationId xmlns:a16="http://schemas.microsoft.com/office/drawing/2014/main" id="{4501CF18-1F95-8E83-A589-BCC5FF1F9D9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Tutor note:</a:t>
            </a:r>
            <a:br>
              <a:rPr lang="en-US" b="1" dirty="0">
                <a:solidFill>
                  <a:schemeClr val="dk1"/>
                </a:solidFill>
              </a:rPr>
            </a:br>
            <a:r>
              <a:rPr lang="en-US" dirty="0">
                <a:solidFill>
                  <a:schemeClr val="dk1"/>
                </a:solidFill>
              </a:rPr>
              <a:t>Give learners two customers with the same property. Customer A wants the lowest possible running cost and accepts radiator upgrades and a cylinder in a utility room. Customer B wants minimal disruption, no visible pipework and has limited cupboard space. Ask learners why the technically “best” heat-pump design may not be equally suitable for both customers.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Learner takeaway:</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dirty="0">
                <a:solidFill>
                  <a:schemeClr val="dk1"/>
                </a:solidFill>
              </a:rPr>
              <a:t>Good system design balances technical performance with real-world constraints and customer priorities. A solution is only suitable when it can be installed safely, operated effectively, maintained properly and accepted by the customer.</a:t>
            </a:r>
            <a:endParaRPr dirty="0">
              <a:solidFill>
                <a:schemeClr val="dk1"/>
              </a:solidFill>
            </a:endParaRPr>
          </a:p>
        </p:txBody>
      </p:sp>
      <p:sp>
        <p:nvSpPr>
          <p:cNvPr id="695" name="Google Shape;695;p20:notes">
            <a:extLst>
              <a:ext uri="{FF2B5EF4-FFF2-40B4-BE49-F238E27FC236}">
                <a16:creationId xmlns:a16="http://schemas.microsoft.com/office/drawing/2014/main" id="{F07DF4C1-B8A9-5CF6-0D45-E21201BE1FE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250014267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28" name="Google Shape;728;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53" name="Google Shape;753;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78" name="Google Shape;778;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0"/>
        <p:cNvGrpSpPr/>
        <p:nvPr/>
      </p:nvGrpSpPr>
      <p:grpSpPr>
        <a:xfrm>
          <a:off x="0" y="0"/>
          <a:ext cx="0" cy="0"/>
          <a:chOff x="0" y="0"/>
          <a:chExt cx="0" cy="0"/>
        </a:xfrm>
      </p:grpSpPr>
      <p:sp>
        <p:nvSpPr>
          <p:cNvPr id="811" name="Google Shape;811;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12" name="Google Shape;812;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1"/>
        <p:cNvGrpSpPr/>
        <p:nvPr/>
      </p:nvGrpSpPr>
      <p:grpSpPr>
        <a:xfrm>
          <a:off x="0" y="0"/>
          <a:ext cx="0" cy="0"/>
          <a:chOff x="0" y="0"/>
          <a:chExt cx="0" cy="0"/>
        </a:xfrm>
      </p:grpSpPr>
      <p:sp>
        <p:nvSpPr>
          <p:cNvPr id="842" name="Google Shape;842;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3" name="Google Shape;843;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019175"/>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FF5B3C-53B5-664F-A361-196110A59AE4}" type="slidenum">
              <a:rPr lang="en-US" smtClean="0"/>
              <a:t>89</a:t>
            </a:fld>
            <a:endParaRPr lang="en-US"/>
          </a:p>
        </p:txBody>
      </p:sp>
    </p:spTree>
    <p:extLst>
      <p:ext uri="{BB962C8B-B14F-4D97-AF65-F5344CB8AC3E}">
        <p14:creationId xmlns:p14="http://schemas.microsoft.com/office/powerpoint/2010/main" val="4138113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xt only" preserve="1">
  <p:cSld name="text only">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251019" y="962479"/>
            <a:ext cx="11583353" cy="64629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358599" y="1804595"/>
            <a:ext cx="9323879" cy="4150568"/>
          </a:xfrm>
          <a:prstGeom prst="rect">
            <a:avLst/>
          </a:prstGeom>
          <a:noFill/>
          <a:ln>
            <a:noFill/>
          </a:ln>
        </p:spPr>
        <p:txBody>
          <a:bodyPr spcFirstLastPara="1" wrap="square" lIns="0" tIns="0" rIns="0" bIns="0" anchor="t" anchorCtr="0">
            <a:noAutofit/>
          </a:bodyPr>
          <a:lstStyle>
            <a:lvl1pPr marL="452506" lvl="0" indent="-226253" algn="l">
              <a:lnSpc>
                <a:spcPct val="110000"/>
              </a:lnSpc>
              <a:spcBef>
                <a:spcPts val="0"/>
              </a:spcBef>
              <a:spcAft>
                <a:spcPts val="0"/>
              </a:spcAft>
              <a:buSzPts val="1400"/>
              <a:buNone/>
              <a:defRPr sz="2376"/>
            </a:lvl1pPr>
            <a:lvl2pPr marL="905014" lvl="1" indent="-377089" algn="l">
              <a:lnSpc>
                <a:spcPct val="100375"/>
              </a:lnSpc>
              <a:spcBef>
                <a:spcPts val="1187"/>
              </a:spcBef>
              <a:spcAft>
                <a:spcPts val="0"/>
              </a:spcAft>
              <a:buClr>
                <a:srgbClr val="FC4421"/>
              </a:buClr>
              <a:buSzPts val="2400"/>
              <a:buChar char="•"/>
              <a:defRPr sz="2376"/>
            </a:lvl2pPr>
            <a:lvl3pPr marL="1357520" lvl="2" indent="-226253" algn="l">
              <a:lnSpc>
                <a:spcPct val="83666"/>
              </a:lnSpc>
              <a:spcBef>
                <a:spcPts val="497"/>
              </a:spcBef>
              <a:spcAft>
                <a:spcPts val="0"/>
              </a:spcAft>
              <a:buSzPts val="1400"/>
              <a:buNone/>
              <a:defRPr sz="2376"/>
            </a:lvl3pPr>
            <a:lvl4pPr marL="1810027" lvl="3" indent="-377089" algn="l">
              <a:lnSpc>
                <a:spcPct val="83666"/>
              </a:lnSpc>
              <a:spcBef>
                <a:spcPts val="497"/>
              </a:spcBef>
              <a:spcAft>
                <a:spcPts val="0"/>
              </a:spcAft>
              <a:buClr>
                <a:srgbClr val="FC4421"/>
              </a:buClr>
              <a:buSzPts val="2400"/>
              <a:buChar char="•"/>
              <a:defRPr sz="2376"/>
            </a:lvl4pPr>
            <a:lvl5pPr marL="2262534" lvl="4" indent="-377089" algn="l">
              <a:lnSpc>
                <a:spcPct val="83666"/>
              </a:lnSpc>
              <a:spcBef>
                <a:spcPts val="497"/>
              </a:spcBef>
              <a:spcAft>
                <a:spcPts val="0"/>
              </a:spcAft>
              <a:buClr>
                <a:schemeClr val="dk1"/>
              </a:buClr>
              <a:buSzPts val="2400"/>
              <a:buChar char="–"/>
              <a:defRPr sz="2376"/>
            </a:lvl5pPr>
            <a:lvl6pPr marL="2715041" lvl="5" indent="-339380" algn="l">
              <a:spcBef>
                <a:spcPts val="497"/>
              </a:spcBef>
              <a:spcAft>
                <a:spcPts val="0"/>
              </a:spcAft>
              <a:buClr>
                <a:schemeClr val="dk1"/>
              </a:buClr>
              <a:buSzPts val="1800"/>
              <a:buChar char="»"/>
              <a:defRPr/>
            </a:lvl6pPr>
            <a:lvl7pPr marL="3167546" lvl="6" indent="-339380" algn="l">
              <a:spcBef>
                <a:spcPts val="357"/>
              </a:spcBef>
              <a:spcAft>
                <a:spcPts val="0"/>
              </a:spcAft>
              <a:buSzPts val="1800"/>
              <a:buChar char="»"/>
              <a:defRPr/>
            </a:lvl7pPr>
            <a:lvl8pPr marL="3620054" lvl="7" indent="-339380" algn="l">
              <a:spcBef>
                <a:spcPts val="357"/>
              </a:spcBef>
              <a:spcAft>
                <a:spcPts val="0"/>
              </a:spcAft>
              <a:buClr>
                <a:schemeClr val="dk1"/>
              </a:buClr>
              <a:buSzPts val="1800"/>
              <a:buChar char="»"/>
              <a:defRPr/>
            </a:lvl8pPr>
            <a:lvl9pPr marL="4072560" lvl="8" indent="-339380" algn="l">
              <a:spcBef>
                <a:spcPts val="357"/>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756933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xt and image" preserve="1">
  <p:cSld name="text and image">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251019" y="962479"/>
            <a:ext cx="11583353" cy="64629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9" name="Google Shape;49;p8"/>
          <p:cNvSpPr txBox="1">
            <a:spLocks noGrp="1"/>
          </p:cNvSpPr>
          <p:nvPr>
            <p:ph type="body" idx="1"/>
          </p:nvPr>
        </p:nvSpPr>
        <p:spPr>
          <a:xfrm>
            <a:off x="358599" y="1804595"/>
            <a:ext cx="7530584" cy="4150568"/>
          </a:xfrm>
          <a:prstGeom prst="rect">
            <a:avLst/>
          </a:prstGeom>
          <a:noFill/>
          <a:ln>
            <a:noFill/>
          </a:ln>
        </p:spPr>
        <p:txBody>
          <a:bodyPr spcFirstLastPara="1" wrap="square" lIns="0" tIns="0" rIns="0" bIns="0" anchor="t" anchorCtr="0">
            <a:noAutofit/>
          </a:bodyPr>
          <a:lstStyle>
            <a:lvl1pPr marL="452506" lvl="0" indent="-226253" algn="l">
              <a:lnSpc>
                <a:spcPct val="110000"/>
              </a:lnSpc>
              <a:spcBef>
                <a:spcPts val="0"/>
              </a:spcBef>
              <a:spcAft>
                <a:spcPts val="0"/>
              </a:spcAft>
              <a:buSzPts val="1400"/>
              <a:buNone/>
              <a:defRPr sz="2376"/>
            </a:lvl1pPr>
            <a:lvl2pPr marL="905014" lvl="1" indent="-377089" algn="l">
              <a:lnSpc>
                <a:spcPct val="100375"/>
              </a:lnSpc>
              <a:spcBef>
                <a:spcPts val="1187"/>
              </a:spcBef>
              <a:spcAft>
                <a:spcPts val="0"/>
              </a:spcAft>
              <a:buClr>
                <a:srgbClr val="FC4421"/>
              </a:buClr>
              <a:buSzPts val="2400"/>
              <a:buChar char="•"/>
              <a:defRPr sz="2376"/>
            </a:lvl2pPr>
            <a:lvl3pPr marL="1357520" lvl="2" indent="-226253" algn="l">
              <a:lnSpc>
                <a:spcPct val="83666"/>
              </a:lnSpc>
              <a:spcBef>
                <a:spcPts val="497"/>
              </a:spcBef>
              <a:spcAft>
                <a:spcPts val="0"/>
              </a:spcAft>
              <a:buSzPts val="1400"/>
              <a:buNone/>
              <a:defRPr sz="2376"/>
            </a:lvl3pPr>
            <a:lvl4pPr marL="1810027" lvl="3" indent="-377089" algn="l">
              <a:lnSpc>
                <a:spcPct val="83666"/>
              </a:lnSpc>
              <a:spcBef>
                <a:spcPts val="497"/>
              </a:spcBef>
              <a:spcAft>
                <a:spcPts val="0"/>
              </a:spcAft>
              <a:buClr>
                <a:srgbClr val="FC4421"/>
              </a:buClr>
              <a:buSzPts val="2400"/>
              <a:buChar char="•"/>
              <a:defRPr sz="2376"/>
            </a:lvl4pPr>
            <a:lvl5pPr marL="2262534" lvl="4" indent="-377089" algn="l">
              <a:lnSpc>
                <a:spcPct val="83666"/>
              </a:lnSpc>
              <a:spcBef>
                <a:spcPts val="497"/>
              </a:spcBef>
              <a:spcAft>
                <a:spcPts val="0"/>
              </a:spcAft>
              <a:buClr>
                <a:schemeClr val="dk1"/>
              </a:buClr>
              <a:buSzPts val="2400"/>
              <a:buChar char="–"/>
              <a:defRPr sz="2376"/>
            </a:lvl5pPr>
            <a:lvl6pPr marL="2715041" lvl="5" indent="-339380" algn="l">
              <a:spcBef>
                <a:spcPts val="497"/>
              </a:spcBef>
              <a:spcAft>
                <a:spcPts val="0"/>
              </a:spcAft>
              <a:buClr>
                <a:schemeClr val="dk1"/>
              </a:buClr>
              <a:buSzPts val="1800"/>
              <a:buChar char="»"/>
              <a:defRPr/>
            </a:lvl6pPr>
            <a:lvl7pPr marL="3167546" lvl="6" indent="-339380" algn="l">
              <a:spcBef>
                <a:spcPts val="357"/>
              </a:spcBef>
              <a:spcAft>
                <a:spcPts val="0"/>
              </a:spcAft>
              <a:buSzPts val="1800"/>
              <a:buChar char="»"/>
              <a:defRPr/>
            </a:lvl7pPr>
            <a:lvl8pPr marL="3620054" lvl="7" indent="-339380" algn="l">
              <a:spcBef>
                <a:spcPts val="357"/>
              </a:spcBef>
              <a:spcAft>
                <a:spcPts val="0"/>
              </a:spcAft>
              <a:buClr>
                <a:schemeClr val="dk1"/>
              </a:buClr>
              <a:buSzPts val="1800"/>
              <a:buChar char="»"/>
              <a:defRPr/>
            </a:lvl8pPr>
            <a:lvl9pPr marL="4072560" lvl="8" indent="-339380" algn="l">
              <a:spcBef>
                <a:spcPts val="357"/>
              </a:spcBef>
              <a:spcAft>
                <a:spcPts val="0"/>
              </a:spcAft>
              <a:buClr>
                <a:schemeClr val="dk1"/>
              </a:buClr>
              <a:buSzPts val="1800"/>
              <a:buChar char="»"/>
              <a:defRPr/>
            </a:lvl9pPr>
          </a:lstStyle>
          <a:p>
            <a:endParaRPr/>
          </a:p>
        </p:txBody>
      </p:sp>
      <p:sp>
        <p:nvSpPr>
          <p:cNvPr id="50" name="Google Shape;50;p8"/>
          <p:cNvSpPr>
            <a:spLocks noGrp="1"/>
          </p:cNvSpPr>
          <p:nvPr>
            <p:ph type="pic" idx="2"/>
          </p:nvPr>
        </p:nvSpPr>
        <p:spPr>
          <a:xfrm>
            <a:off x="8247835" y="1804595"/>
            <a:ext cx="3586889" cy="4150568"/>
          </a:xfrm>
          <a:prstGeom prst="rect">
            <a:avLst/>
          </a:prstGeom>
          <a:noFill/>
          <a:ln>
            <a:noFill/>
          </a:ln>
        </p:spPr>
        <p:txBody>
          <a:bodyPr/>
          <a:lstStyle/>
          <a:p>
            <a:endParaRPr lang="en-GB"/>
          </a:p>
        </p:txBody>
      </p:sp>
    </p:spTree>
    <p:extLst>
      <p:ext uri="{BB962C8B-B14F-4D97-AF65-F5344CB8AC3E}">
        <p14:creationId xmlns:p14="http://schemas.microsoft.com/office/powerpoint/2010/main" val="2802713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mage left and text" preserve="1">
  <p:cSld name="image left and text">
    <p:spTree>
      <p:nvGrpSpPr>
        <p:cNvPr id="1" name="Shape 51"/>
        <p:cNvGrpSpPr/>
        <p:nvPr/>
      </p:nvGrpSpPr>
      <p:grpSpPr>
        <a:xfrm>
          <a:off x="0" y="0"/>
          <a:ext cx="0" cy="0"/>
          <a:chOff x="0" y="0"/>
          <a:chExt cx="0" cy="0"/>
        </a:xfrm>
      </p:grpSpPr>
      <p:sp>
        <p:nvSpPr>
          <p:cNvPr id="52" name="Google Shape;52;p9"/>
          <p:cNvSpPr txBox="1">
            <a:spLocks noGrp="1"/>
          </p:cNvSpPr>
          <p:nvPr>
            <p:ph type="title"/>
          </p:nvPr>
        </p:nvSpPr>
        <p:spPr>
          <a:xfrm>
            <a:off x="251019" y="962479"/>
            <a:ext cx="11583353" cy="64629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3" name="Google Shape;53;p9"/>
          <p:cNvSpPr txBox="1">
            <a:spLocks noGrp="1"/>
          </p:cNvSpPr>
          <p:nvPr>
            <p:ph type="body" idx="1"/>
          </p:nvPr>
        </p:nvSpPr>
        <p:spPr>
          <a:xfrm>
            <a:off x="4303190" y="1804594"/>
            <a:ext cx="7530584" cy="4150568"/>
          </a:xfrm>
          <a:prstGeom prst="rect">
            <a:avLst/>
          </a:prstGeom>
          <a:noFill/>
          <a:ln>
            <a:noFill/>
          </a:ln>
        </p:spPr>
        <p:txBody>
          <a:bodyPr spcFirstLastPara="1" wrap="square" lIns="0" tIns="0" rIns="0" bIns="0" anchor="t" anchorCtr="0">
            <a:noAutofit/>
          </a:bodyPr>
          <a:lstStyle>
            <a:lvl1pPr marL="452506" lvl="0" indent="-226253" algn="l">
              <a:lnSpc>
                <a:spcPct val="110000"/>
              </a:lnSpc>
              <a:spcBef>
                <a:spcPts val="0"/>
              </a:spcBef>
              <a:spcAft>
                <a:spcPts val="0"/>
              </a:spcAft>
              <a:buSzPts val="1400"/>
              <a:buNone/>
              <a:defRPr sz="2376"/>
            </a:lvl1pPr>
            <a:lvl2pPr marL="905014" lvl="1" indent="-377089" algn="l">
              <a:lnSpc>
                <a:spcPct val="100375"/>
              </a:lnSpc>
              <a:spcBef>
                <a:spcPts val="1187"/>
              </a:spcBef>
              <a:spcAft>
                <a:spcPts val="0"/>
              </a:spcAft>
              <a:buClr>
                <a:srgbClr val="FC4421"/>
              </a:buClr>
              <a:buSzPts val="2400"/>
              <a:buChar char="•"/>
              <a:defRPr sz="2376"/>
            </a:lvl2pPr>
            <a:lvl3pPr marL="1357520" lvl="2" indent="-226253" algn="l">
              <a:lnSpc>
                <a:spcPct val="83666"/>
              </a:lnSpc>
              <a:spcBef>
                <a:spcPts val="497"/>
              </a:spcBef>
              <a:spcAft>
                <a:spcPts val="0"/>
              </a:spcAft>
              <a:buSzPts val="1400"/>
              <a:buNone/>
              <a:defRPr sz="2376"/>
            </a:lvl3pPr>
            <a:lvl4pPr marL="1810027" lvl="3" indent="-377089" algn="l">
              <a:lnSpc>
                <a:spcPct val="83666"/>
              </a:lnSpc>
              <a:spcBef>
                <a:spcPts val="497"/>
              </a:spcBef>
              <a:spcAft>
                <a:spcPts val="0"/>
              </a:spcAft>
              <a:buClr>
                <a:srgbClr val="FC4421"/>
              </a:buClr>
              <a:buSzPts val="2400"/>
              <a:buChar char="•"/>
              <a:defRPr sz="2376"/>
            </a:lvl4pPr>
            <a:lvl5pPr marL="2262534" lvl="4" indent="-377089" algn="l">
              <a:lnSpc>
                <a:spcPct val="83666"/>
              </a:lnSpc>
              <a:spcBef>
                <a:spcPts val="497"/>
              </a:spcBef>
              <a:spcAft>
                <a:spcPts val="0"/>
              </a:spcAft>
              <a:buClr>
                <a:schemeClr val="dk1"/>
              </a:buClr>
              <a:buSzPts val="2400"/>
              <a:buChar char="–"/>
              <a:defRPr sz="2376"/>
            </a:lvl5pPr>
            <a:lvl6pPr marL="2715041" lvl="5" indent="-339380" algn="l">
              <a:spcBef>
                <a:spcPts val="497"/>
              </a:spcBef>
              <a:spcAft>
                <a:spcPts val="0"/>
              </a:spcAft>
              <a:buClr>
                <a:schemeClr val="dk1"/>
              </a:buClr>
              <a:buSzPts val="1800"/>
              <a:buChar char="»"/>
              <a:defRPr/>
            </a:lvl6pPr>
            <a:lvl7pPr marL="3167546" lvl="6" indent="-339380" algn="l">
              <a:spcBef>
                <a:spcPts val="357"/>
              </a:spcBef>
              <a:spcAft>
                <a:spcPts val="0"/>
              </a:spcAft>
              <a:buSzPts val="1800"/>
              <a:buChar char="»"/>
              <a:defRPr/>
            </a:lvl7pPr>
            <a:lvl8pPr marL="3620054" lvl="7" indent="-339380" algn="l">
              <a:spcBef>
                <a:spcPts val="357"/>
              </a:spcBef>
              <a:spcAft>
                <a:spcPts val="0"/>
              </a:spcAft>
              <a:buClr>
                <a:schemeClr val="dk1"/>
              </a:buClr>
              <a:buSzPts val="1800"/>
              <a:buChar char="»"/>
              <a:defRPr/>
            </a:lvl8pPr>
            <a:lvl9pPr marL="4072560" lvl="8" indent="-339380" algn="l">
              <a:spcBef>
                <a:spcPts val="357"/>
              </a:spcBef>
              <a:spcAft>
                <a:spcPts val="0"/>
              </a:spcAft>
              <a:buClr>
                <a:schemeClr val="dk1"/>
              </a:buClr>
              <a:buSzPts val="1800"/>
              <a:buChar char="»"/>
              <a:defRPr/>
            </a:lvl9pPr>
          </a:lstStyle>
          <a:p>
            <a:endParaRPr/>
          </a:p>
        </p:txBody>
      </p:sp>
      <p:sp>
        <p:nvSpPr>
          <p:cNvPr id="54" name="Google Shape;54;p9"/>
          <p:cNvSpPr>
            <a:spLocks noGrp="1"/>
          </p:cNvSpPr>
          <p:nvPr>
            <p:ph type="pic" idx="2"/>
          </p:nvPr>
        </p:nvSpPr>
        <p:spPr>
          <a:xfrm>
            <a:off x="358599" y="1804595"/>
            <a:ext cx="3586889" cy="4150568"/>
          </a:xfrm>
          <a:prstGeom prst="rect">
            <a:avLst/>
          </a:prstGeom>
          <a:noFill/>
          <a:ln>
            <a:noFill/>
          </a:ln>
        </p:spPr>
        <p:txBody>
          <a:bodyPr/>
          <a:lstStyle/>
          <a:p>
            <a:endParaRPr lang="en-GB"/>
          </a:p>
        </p:txBody>
      </p:sp>
    </p:spTree>
    <p:extLst>
      <p:ext uri="{BB962C8B-B14F-4D97-AF65-F5344CB8AC3E}">
        <p14:creationId xmlns:p14="http://schemas.microsoft.com/office/powerpoint/2010/main" val="4154486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layout" preserve="1">
  <p:cSld name="blank layout">
    <p:spTree>
      <p:nvGrpSpPr>
        <p:cNvPr id="1" name="Shape 55"/>
        <p:cNvGrpSpPr/>
        <p:nvPr/>
      </p:nvGrpSpPr>
      <p:grpSpPr>
        <a:xfrm>
          <a:off x="0" y="0"/>
          <a:ext cx="0" cy="0"/>
          <a:chOff x="0" y="0"/>
          <a:chExt cx="0" cy="0"/>
        </a:xfrm>
      </p:grpSpPr>
      <p:sp>
        <p:nvSpPr>
          <p:cNvPr id="56" name="Google Shape;56;p10"/>
          <p:cNvSpPr txBox="1">
            <a:spLocks noGrp="1"/>
          </p:cNvSpPr>
          <p:nvPr>
            <p:ph type="body" idx="1"/>
          </p:nvPr>
        </p:nvSpPr>
        <p:spPr>
          <a:xfrm>
            <a:off x="357774" y="1263694"/>
            <a:ext cx="8607278" cy="4330727"/>
          </a:xfrm>
          <a:prstGeom prst="rect">
            <a:avLst/>
          </a:prstGeom>
          <a:noFill/>
          <a:ln>
            <a:noFill/>
          </a:ln>
        </p:spPr>
        <p:txBody>
          <a:bodyPr spcFirstLastPara="1" wrap="square" lIns="0" tIns="0" rIns="0" bIns="0" anchor="t" anchorCtr="0">
            <a:noAutofit/>
          </a:bodyPr>
          <a:lstStyle>
            <a:lvl1pPr marL="452506" lvl="0" indent="-226253" algn="l">
              <a:lnSpc>
                <a:spcPct val="100375"/>
              </a:lnSpc>
              <a:spcBef>
                <a:spcPts val="994"/>
              </a:spcBef>
              <a:spcAft>
                <a:spcPts val="0"/>
              </a:spcAft>
              <a:buSzPts val="1400"/>
              <a:buNone/>
              <a:defRPr sz="2376"/>
            </a:lvl1pPr>
            <a:lvl2pPr marL="905014" lvl="1" indent="-339380" algn="l">
              <a:lnSpc>
                <a:spcPct val="133833"/>
              </a:lnSpc>
              <a:spcBef>
                <a:spcPts val="994"/>
              </a:spcBef>
              <a:spcAft>
                <a:spcPts val="0"/>
              </a:spcAft>
              <a:buSzPts val="1800"/>
              <a:buChar char="•"/>
              <a:defRPr/>
            </a:lvl2pPr>
            <a:lvl3pPr marL="1357520" lvl="2" indent="-226253" algn="l">
              <a:lnSpc>
                <a:spcPct val="111555"/>
              </a:lnSpc>
              <a:spcBef>
                <a:spcPts val="497"/>
              </a:spcBef>
              <a:spcAft>
                <a:spcPts val="0"/>
              </a:spcAft>
              <a:buSzPts val="1400"/>
              <a:buNone/>
              <a:defRPr/>
            </a:lvl3pPr>
            <a:lvl4pPr marL="1810027" lvl="3" indent="-339380" algn="l">
              <a:lnSpc>
                <a:spcPct val="111555"/>
              </a:lnSpc>
              <a:spcBef>
                <a:spcPts val="497"/>
              </a:spcBef>
              <a:spcAft>
                <a:spcPts val="0"/>
              </a:spcAft>
              <a:buSzPts val="1800"/>
              <a:buChar char="•"/>
              <a:defRPr/>
            </a:lvl4pPr>
            <a:lvl5pPr marL="2262534" lvl="4" indent="-339380" algn="l">
              <a:lnSpc>
                <a:spcPct val="111555"/>
              </a:lnSpc>
              <a:spcBef>
                <a:spcPts val="497"/>
              </a:spcBef>
              <a:spcAft>
                <a:spcPts val="0"/>
              </a:spcAft>
              <a:buClr>
                <a:schemeClr val="dk1"/>
              </a:buClr>
              <a:buSzPts val="1800"/>
              <a:buChar char="–"/>
              <a:defRPr/>
            </a:lvl5pPr>
            <a:lvl6pPr marL="2715041" lvl="5" indent="-339380" algn="l">
              <a:spcBef>
                <a:spcPts val="497"/>
              </a:spcBef>
              <a:spcAft>
                <a:spcPts val="0"/>
              </a:spcAft>
              <a:buClr>
                <a:schemeClr val="dk1"/>
              </a:buClr>
              <a:buSzPts val="1800"/>
              <a:buChar char="»"/>
              <a:defRPr/>
            </a:lvl6pPr>
            <a:lvl7pPr marL="3167546" lvl="6" indent="-339380" algn="l">
              <a:spcBef>
                <a:spcPts val="357"/>
              </a:spcBef>
              <a:spcAft>
                <a:spcPts val="0"/>
              </a:spcAft>
              <a:buSzPts val="1800"/>
              <a:buChar char="»"/>
              <a:defRPr/>
            </a:lvl7pPr>
            <a:lvl8pPr marL="3620054" lvl="7" indent="-339380" algn="l">
              <a:spcBef>
                <a:spcPts val="357"/>
              </a:spcBef>
              <a:spcAft>
                <a:spcPts val="0"/>
              </a:spcAft>
              <a:buClr>
                <a:schemeClr val="dk1"/>
              </a:buClr>
              <a:buSzPts val="1800"/>
              <a:buChar char="»"/>
              <a:defRPr/>
            </a:lvl8pPr>
            <a:lvl9pPr marL="4072560" lvl="8" indent="-339380" algn="l">
              <a:spcBef>
                <a:spcPts val="357"/>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752979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blank layou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97DBAA5-A1A5-E447-B3A6-3E2DEB396A51}"/>
              </a:ext>
            </a:extLst>
          </p:cNvPr>
          <p:cNvSpPr>
            <a:spLocks noGrp="1"/>
          </p:cNvSpPr>
          <p:nvPr>
            <p:ph type="body" sz="quarter" idx="10"/>
          </p:nvPr>
        </p:nvSpPr>
        <p:spPr>
          <a:xfrm>
            <a:off x="357775" y="1263693"/>
            <a:ext cx="8607337" cy="4330615"/>
          </a:xfrm>
        </p:spPr>
        <p:txBody>
          <a:bodyPr/>
          <a:lstStyle>
            <a:lvl1pPr>
              <a:defRPr sz="2391"/>
            </a:lvl1pPr>
          </a:lstStyle>
          <a:p>
            <a:pPr lvl="0"/>
            <a:r>
              <a:rPr lang="en-GB"/>
              <a:t>Click to edit Master text styles</a:t>
            </a:r>
          </a:p>
        </p:txBody>
      </p:sp>
    </p:spTree>
    <p:extLst>
      <p:ext uri="{BB962C8B-B14F-4D97-AF65-F5344CB8AC3E}">
        <p14:creationId xmlns:p14="http://schemas.microsoft.com/office/powerpoint/2010/main" val="933946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33"/>
        <p:cNvGrpSpPr/>
        <p:nvPr/>
      </p:nvGrpSpPr>
      <p:grpSpPr>
        <a:xfrm>
          <a:off x="0" y="0"/>
          <a:ext cx="0" cy="0"/>
          <a:chOff x="0" y="0"/>
          <a:chExt cx="0" cy="0"/>
        </a:xfrm>
      </p:grpSpPr>
      <p:sp>
        <p:nvSpPr>
          <p:cNvPr id="34" name="Google Shape;34;p6"/>
          <p:cNvSpPr txBox="1"/>
          <p:nvPr/>
        </p:nvSpPr>
        <p:spPr>
          <a:xfrm>
            <a:off x="1" y="457200"/>
            <a:ext cx="12192075" cy="152488"/>
          </a:xfrm>
          <a:prstGeom prst="rect">
            <a:avLst/>
          </a:prstGeom>
          <a:solidFill>
            <a:srgbClr val="D9D9D9">
              <a:alpha val="0"/>
            </a:srgbClr>
          </a:solidFill>
          <a:ln>
            <a:noFill/>
          </a:ln>
        </p:spPr>
        <p:txBody>
          <a:bodyPr spcFirstLastPara="1" wrap="square" lIns="90484" tIns="45229" rIns="90484" bIns="45229" anchor="t" anchorCtr="0">
            <a:noAutofit/>
          </a:bodyPr>
          <a:lstStyle/>
          <a:p>
            <a:pPr marL="0" marR="0" lvl="0" indent="0" algn="l" defTabSz="905014" rtl="0" eaLnBrk="1" fontAlgn="auto" latinLnBrk="0" hangingPunct="1">
              <a:lnSpc>
                <a:spcPct val="100000"/>
              </a:lnSpc>
              <a:spcBef>
                <a:spcPts val="0"/>
              </a:spcBef>
              <a:spcAft>
                <a:spcPts val="0"/>
              </a:spcAft>
              <a:buClr>
                <a:srgbClr val="000000"/>
              </a:buClr>
              <a:buSzTx/>
              <a:buFont typeface="Arial"/>
              <a:buNone/>
              <a:tabLst/>
              <a:defRPr/>
            </a:pPr>
            <a:r>
              <a:rPr kumimoji="0" lang="en-GB" sz="1788" b="0" i="0" u="none" strike="noStrike" kern="0" cap="none" spc="0" normalizeH="0" baseline="0" noProof="0">
                <a:ln>
                  <a:noFill/>
                </a:ln>
                <a:solidFill>
                  <a:srgbClr val="D9D9D9"/>
                </a:solidFill>
                <a:effectLst/>
                <a:uLnTx/>
                <a:uFillTx/>
                <a:latin typeface="Arial"/>
                <a:ea typeface="Arial"/>
                <a:cs typeface="Arial"/>
                <a:sym typeface="Arial"/>
              </a:rPr>
              <a:t> </a:t>
            </a:r>
            <a:endParaRPr kumimoji="0" sz="1387"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35;p6"/>
          <p:cNvSpPr txBox="1">
            <a:spLocks noGrp="1"/>
          </p:cNvSpPr>
          <p:nvPr>
            <p:ph type="title"/>
          </p:nvPr>
        </p:nvSpPr>
        <p:spPr>
          <a:xfrm>
            <a:off x="251019" y="992527"/>
            <a:ext cx="11582755" cy="647850"/>
          </a:xfrm>
          <a:prstGeom prst="rect">
            <a:avLst/>
          </a:prstGeom>
          <a:noFill/>
          <a:ln>
            <a:noFill/>
          </a:ln>
        </p:spPr>
        <p:txBody>
          <a:bodyPr spcFirstLastPara="1" wrap="square" lIns="91425" tIns="45700" rIns="91425" bIns="45700" anchor="ctr" anchorCtr="0">
            <a:spAutoFit/>
          </a:bodyPr>
          <a:lstStyle>
            <a:lvl1pPr marR="0" lvl="0" algn="l" rtl="0">
              <a:spcBef>
                <a:spcPts val="0"/>
              </a:spcBef>
              <a:spcAft>
                <a:spcPts val="0"/>
              </a:spcAft>
              <a:buSzPts val="1400"/>
              <a:buNone/>
              <a:defRPr sz="3600" b="1" i="0" u="none" strike="noStrike" cap="none">
                <a:solidFill>
                  <a:srgbClr val="FC4421"/>
                </a:solidFill>
                <a:latin typeface="Arial"/>
                <a:ea typeface="Arial"/>
                <a:cs typeface="Arial"/>
                <a:sym typeface="Arial"/>
              </a:defRPr>
            </a:lvl1pPr>
            <a:lvl2pPr marR="0" lvl="1" algn="l" rtl="0">
              <a:spcBef>
                <a:spcPts val="0"/>
              </a:spcBef>
              <a:spcAft>
                <a:spcPts val="0"/>
              </a:spcAft>
              <a:buSzPts val="1400"/>
              <a:buNone/>
              <a:defRPr sz="2409" b="1" i="0" u="none" strike="noStrike" cap="none">
                <a:solidFill>
                  <a:srgbClr val="E30613"/>
                </a:solidFill>
                <a:latin typeface="Arial"/>
                <a:ea typeface="Arial"/>
                <a:cs typeface="Arial"/>
                <a:sym typeface="Arial"/>
              </a:defRPr>
            </a:lvl2pPr>
            <a:lvl3pPr marR="0" lvl="2" algn="l" rtl="0">
              <a:spcBef>
                <a:spcPts val="0"/>
              </a:spcBef>
              <a:spcAft>
                <a:spcPts val="0"/>
              </a:spcAft>
              <a:buSzPts val="1400"/>
              <a:buNone/>
              <a:defRPr sz="2409" b="1" i="0" u="none" strike="noStrike" cap="none">
                <a:solidFill>
                  <a:srgbClr val="E30613"/>
                </a:solidFill>
                <a:latin typeface="Arial"/>
                <a:ea typeface="Arial"/>
                <a:cs typeface="Arial"/>
                <a:sym typeface="Arial"/>
              </a:defRPr>
            </a:lvl3pPr>
            <a:lvl4pPr marR="0" lvl="3" algn="l" rtl="0">
              <a:spcBef>
                <a:spcPts val="0"/>
              </a:spcBef>
              <a:spcAft>
                <a:spcPts val="0"/>
              </a:spcAft>
              <a:buSzPts val="1400"/>
              <a:buNone/>
              <a:defRPr sz="2409" b="1" i="0" u="none" strike="noStrike" cap="none">
                <a:solidFill>
                  <a:srgbClr val="E30613"/>
                </a:solidFill>
                <a:latin typeface="Arial"/>
                <a:ea typeface="Arial"/>
                <a:cs typeface="Arial"/>
                <a:sym typeface="Arial"/>
              </a:defRPr>
            </a:lvl4pPr>
            <a:lvl5pPr marR="0" lvl="4" algn="l" rtl="0">
              <a:spcBef>
                <a:spcPts val="0"/>
              </a:spcBef>
              <a:spcAft>
                <a:spcPts val="0"/>
              </a:spcAft>
              <a:buSzPts val="1400"/>
              <a:buNone/>
              <a:defRPr sz="2409" b="1" i="0" u="none" strike="noStrike" cap="none">
                <a:solidFill>
                  <a:srgbClr val="E30613"/>
                </a:solidFill>
                <a:latin typeface="Arial"/>
                <a:ea typeface="Arial"/>
                <a:cs typeface="Arial"/>
                <a:sym typeface="Arial"/>
              </a:defRPr>
            </a:lvl5pPr>
            <a:lvl6pPr marR="0" lvl="5" algn="ctr" rtl="0">
              <a:spcBef>
                <a:spcPts val="0"/>
              </a:spcBef>
              <a:spcAft>
                <a:spcPts val="0"/>
              </a:spcAft>
              <a:buSzPts val="1400"/>
              <a:buNone/>
              <a:defRPr sz="4417" b="0" i="0" u="none" strike="noStrike" cap="none">
                <a:solidFill>
                  <a:srgbClr val="CC0000"/>
                </a:solidFill>
                <a:latin typeface="Arial"/>
                <a:ea typeface="Arial"/>
                <a:cs typeface="Arial"/>
                <a:sym typeface="Arial"/>
              </a:defRPr>
            </a:lvl6pPr>
            <a:lvl7pPr marR="0" lvl="6" algn="ctr" rtl="0">
              <a:spcBef>
                <a:spcPts val="0"/>
              </a:spcBef>
              <a:spcAft>
                <a:spcPts val="0"/>
              </a:spcAft>
              <a:buSzPts val="1400"/>
              <a:buNone/>
              <a:defRPr sz="4417" b="0" i="0" u="none" strike="noStrike" cap="none">
                <a:solidFill>
                  <a:srgbClr val="CC0000"/>
                </a:solidFill>
                <a:latin typeface="Arial"/>
                <a:ea typeface="Arial"/>
                <a:cs typeface="Arial"/>
                <a:sym typeface="Arial"/>
              </a:defRPr>
            </a:lvl7pPr>
            <a:lvl8pPr marR="0" lvl="7" algn="ctr" rtl="0">
              <a:spcBef>
                <a:spcPts val="0"/>
              </a:spcBef>
              <a:spcAft>
                <a:spcPts val="0"/>
              </a:spcAft>
              <a:buSzPts val="1400"/>
              <a:buNone/>
              <a:defRPr sz="4417" b="0" i="0" u="none" strike="noStrike" cap="none">
                <a:solidFill>
                  <a:srgbClr val="CC0000"/>
                </a:solidFill>
                <a:latin typeface="Arial"/>
                <a:ea typeface="Arial"/>
                <a:cs typeface="Arial"/>
                <a:sym typeface="Arial"/>
              </a:defRPr>
            </a:lvl8pPr>
            <a:lvl9pPr marR="0" lvl="8" algn="ctr" rtl="0">
              <a:spcBef>
                <a:spcPts val="0"/>
              </a:spcBef>
              <a:spcAft>
                <a:spcPts val="0"/>
              </a:spcAft>
              <a:buSzPts val="1400"/>
              <a:buNone/>
              <a:defRPr sz="4417" b="0" i="0" u="none" strike="noStrike" cap="none">
                <a:solidFill>
                  <a:srgbClr val="CC0000"/>
                </a:solidFill>
                <a:latin typeface="Arial"/>
                <a:ea typeface="Arial"/>
                <a:cs typeface="Arial"/>
                <a:sym typeface="Arial"/>
              </a:defRPr>
            </a:lvl9pPr>
          </a:lstStyle>
          <a:p>
            <a:endParaRPr/>
          </a:p>
        </p:txBody>
      </p:sp>
      <p:sp>
        <p:nvSpPr>
          <p:cNvPr id="36" name="Google Shape;36;p6"/>
          <p:cNvSpPr txBox="1">
            <a:spLocks noGrp="1"/>
          </p:cNvSpPr>
          <p:nvPr>
            <p:ph type="body" idx="1"/>
          </p:nvPr>
        </p:nvSpPr>
        <p:spPr>
          <a:xfrm>
            <a:off x="360001" y="1804595"/>
            <a:ext cx="11475175" cy="4150568"/>
          </a:xfrm>
          <a:prstGeom prst="rect">
            <a:avLst/>
          </a:prstGeom>
          <a:noFill/>
          <a:ln>
            <a:noFill/>
          </a:ln>
        </p:spPr>
        <p:txBody>
          <a:bodyPr spcFirstLastPara="1" wrap="square" lIns="0" tIns="0" rIns="0" bIns="0" anchor="t" anchorCtr="0">
            <a:noAutofit/>
          </a:bodyPr>
          <a:lstStyle>
            <a:lvl1pPr marL="457200" marR="0" lvl="0" indent="-228600" algn="l" rtl="0">
              <a:lnSpc>
                <a:spcPct val="120450"/>
              </a:lnSpc>
              <a:spcBef>
                <a:spcPts val="1004"/>
              </a:spcBef>
              <a:spcAft>
                <a:spcPts val="0"/>
              </a:spcAft>
              <a:buSzPts val="1400"/>
              <a:buNone/>
              <a:defRPr sz="2000" b="0" i="0" u="none" strike="noStrike" cap="none">
                <a:solidFill>
                  <a:schemeClr val="dk1"/>
                </a:solidFill>
                <a:latin typeface="Arial"/>
                <a:ea typeface="Arial"/>
                <a:cs typeface="Arial"/>
                <a:sym typeface="Arial"/>
              </a:defRPr>
            </a:lvl1pPr>
            <a:lvl2pPr marL="914400" marR="0" lvl="1" indent="-355600" algn="l" rtl="0">
              <a:lnSpc>
                <a:spcPct val="120450"/>
              </a:lnSpc>
              <a:spcBef>
                <a:spcPts val="1004"/>
              </a:spcBef>
              <a:spcAft>
                <a:spcPts val="0"/>
              </a:spcAft>
              <a:buClr>
                <a:srgbClr val="FC442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228600" algn="l" rtl="0">
              <a:lnSpc>
                <a:spcPct val="125031"/>
              </a:lnSpc>
              <a:spcBef>
                <a:spcPts val="502"/>
              </a:spcBef>
              <a:spcAft>
                <a:spcPts val="0"/>
              </a:spcAft>
              <a:buSzPts val="1400"/>
              <a:buNone/>
              <a:defRPr sz="1606" b="0" i="0" u="none" strike="noStrike" cap="none">
                <a:solidFill>
                  <a:schemeClr val="dk1"/>
                </a:solidFill>
                <a:latin typeface="Arial"/>
                <a:ea typeface="Arial"/>
                <a:cs typeface="Arial"/>
                <a:sym typeface="Arial"/>
              </a:defRPr>
            </a:lvl3pPr>
            <a:lvl4pPr marL="1828800" marR="0" lvl="3" indent="-330581" algn="l" rtl="0">
              <a:lnSpc>
                <a:spcPct val="125031"/>
              </a:lnSpc>
              <a:spcBef>
                <a:spcPts val="502"/>
              </a:spcBef>
              <a:spcAft>
                <a:spcPts val="0"/>
              </a:spcAft>
              <a:buClr>
                <a:srgbClr val="FC4421"/>
              </a:buClr>
              <a:buSzPts val="1606"/>
              <a:buFont typeface="Arial"/>
              <a:buChar char="•"/>
              <a:defRPr sz="1606" b="0" i="0" u="none" strike="noStrike" cap="none">
                <a:solidFill>
                  <a:schemeClr val="dk1"/>
                </a:solidFill>
                <a:latin typeface="Arial"/>
                <a:ea typeface="Arial"/>
                <a:cs typeface="Arial"/>
                <a:sym typeface="Arial"/>
              </a:defRPr>
            </a:lvl4pPr>
            <a:lvl5pPr marL="2286000" marR="0" lvl="4" indent="-330581" algn="l" rtl="0">
              <a:lnSpc>
                <a:spcPct val="125031"/>
              </a:lnSpc>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5pPr>
            <a:lvl6pPr marL="2743200" marR="0" lvl="5" indent="-330581" algn="l" rtl="0">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6pPr>
            <a:lvl7pPr marL="3200400" marR="0" lvl="6" indent="-330581" algn="l" rtl="0">
              <a:spcBef>
                <a:spcPts val="321"/>
              </a:spcBef>
              <a:spcAft>
                <a:spcPts val="0"/>
              </a:spcAft>
              <a:buClr>
                <a:srgbClr val="E30613"/>
              </a:buClr>
              <a:buSzPts val="1606"/>
              <a:buFont typeface="Arial"/>
              <a:buChar char="»"/>
              <a:defRPr sz="1606" b="0" i="0" u="none" strike="noStrike" cap="none">
                <a:solidFill>
                  <a:schemeClr val="dk1"/>
                </a:solidFill>
                <a:latin typeface="Arial"/>
                <a:ea typeface="Arial"/>
                <a:cs typeface="Arial"/>
                <a:sym typeface="Arial"/>
              </a:defRPr>
            </a:lvl7pPr>
            <a:lvl8pPr marL="3657600" marR="0" lvl="7" indent="-330581" algn="l" rtl="0">
              <a:spcBef>
                <a:spcPts val="321"/>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8pPr>
            <a:lvl9pPr marL="4114800" marR="0" lvl="8" indent="-292354" algn="l" rtl="0">
              <a:spcBef>
                <a:spcPts val="201"/>
              </a:spcBef>
              <a:spcAft>
                <a:spcPts val="0"/>
              </a:spcAft>
              <a:buClr>
                <a:schemeClr val="dk1"/>
              </a:buClr>
              <a:buSzPts val="1004"/>
              <a:buFont typeface="Arial"/>
              <a:buChar char="»"/>
              <a:defRPr sz="1004" b="0" i="0" u="none" strike="noStrike" cap="none">
                <a:solidFill>
                  <a:schemeClr val="dk1"/>
                </a:solidFill>
                <a:latin typeface="Arial"/>
                <a:ea typeface="Arial"/>
                <a:cs typeface="Arial"/>
                <a:sym typeface="Arial"/>
              </a:defRPr>
            </a:lvl9pPr>
          </a:lstStyle>
          <a:p>
            <a:endParaRPr/>
          </a:p>
        </p:txBody>
      </p:sp>
      <p:sp>
        <p:nvSpPr>
          <p:cNvPr id="37" name="Google Shape;37;p6"/>
          <p:cNvSpPr/>
          <p:nvPr/>
        </p:nvSpPr>
        <p:spPr>
          <a:xfrm>
            <a:off x="6" y="757931"/>
            <a:ext cx="12199534" cy="35969"/>
          </a:xfrm>
          <a:custGeom>
            <a:avLst/>
            <a:gdLst/>
            <a:ahLst/>
            <a:cxnLst/>
            <a:rect l="l" t="t" r="r" b="b"/>
            <a:pathLst>
              <a:path w="15119985" h="127000" extrusionOk="0">
                <a:moveTo>
                  <a:pt x="0" y="0"/>
                </a:moveTo>
                <a:lnTo>
                  <a:pt x="0" y="127000"/>
                </a:lnTo>
                <a:lnTo>
                  <a:pt x="15119985" y="127000"/>
                </a:lnTo>
                <a:lnTo>
                  <a:pt x="15119985" y="0"/>
                </a:lnTo>
                <a:lnTo>
                  <a:pt x="0" y="0"/>
                </a:lnTo>
                <a:close/>
              </a:path>
            </a:pathLst>
          </a:custGeom>
          <a:solidFill>
            <a:schemeClr val="dk1"/>
          </a:solidFill>
          <a:ln>
            <a:noFill/>
          </a:ln>
        </p:spPr>
        <p:txBody>
          <a:bodyPr spcFirstLastPara="1" wrap="square" lIns="0" tIns="0" rIns="0" bIns="0" anchor="t" anchorCtr="0">
            <a:noAutofit/>
          </a:bodyPr>
          <a:lstStyle/>
          <a:p>
            <a:pPr marL="0" marR="0" lvl="0" indent="0" algn="l" defTabSz="905014" rtl="0" eaLnBrk="1" fontAlgn="auto" latinLnBrk="0" hangingPunct="1">
              <a:lnSpc>
                <a:spcPct val="100000"/>
              </a:lnSpc>
              <a:spcBef>
                <a:spcPts val="0"/>
              </a:spcBef>
              <a:spcAft>
                <a:spcPts val="0"/>
              </a:spcAft>
              <a:buClr>
                <a:srgbClr val="000000"/>
              </a:buClr>
              <a:buSzTx/>
              <a:buFont typeface="Arial"/>
              <a:buNone/>
              <a:tabLst/>
              <a:defRPr/>
            </a:pPr>
            <a:endParaRPr kumimoji="0" sz="1987"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42" name="Google Shape;42;p6" descr="A purple and white logo&#10;&#10;AI-generated content may be incorrect."/>
          <p:cNvPicPr preferRelativeResize="0"/>
          <p:nvPr/>
        </p:nvPicPr>
        <p:blipFill rotWithShape="1">
          <a:blip r:embed="rId7">
            <a:alphaModFix/>
          </a:blip>
          <a:srcRect/>
          <a:stretch/>
        </p:blipFill>
        <p:spPr>
          <a:xfrm>
            <a:off x="9323581" y="6243900"/>
            <a:ext cx="2510197" cy="457701"/>
          </a:xfrm>
          <a:prstGeom prst="rect">
            <a:avLst/>
          </a:prstGeom>
          <a:noFill/>
          <a:ln>
            <a:noFill/>
          </a:ln>
        </p:spPr>
      </p:pic>
      <p:cxnSp>
        <p:nvCxnSpPr>
          <p:cNvPr id="43" name="Google Shape;43;p6"/>
          <p:cNvCxnSpPr/>
          <p:nvPr/>
        </p:nvCxnSpPr>
        <p:spPr>
          <a:xfrm>
            <a:off x="0" y="6099531"/>
            <a:ext cx="12192374" cy="0"/>
          </a:xfrm>
          <a:prstGeom prst="straightConnector1">
            <a:avLst/>
          </a:prstGeom>
          <a:noFill/>
          <a:ln w="9525" cap="flat" cmpd="sng">
            <a:solidFill>
              <a:srgbClr val="000000"/>
            </a:solidFill>
            <a:prstDash val="solid"/>
            <a:round/>
            <a:headEnd type="none" w="sm" len="sm"/>
            <a:tailEnd type="none" w="sm" len="sm"/>
          </a:ln>
        </p:spPr>
      </p:cxnSp>
      <p:sp>
        <p:nvSpPr>
          <p:cNvPr id="4" name="Google Shape;40;p6">
            <a:extLst>
              <a:ext uri="{FF2B5EF4-FFF2-40B4-BE49-F238E27FC236}">
                <a16:creationId xmlns:a16="http://schemas.microsoft.com/office/drawing/2014/main" id="{4A2D8BF1-6492-44EC-80B7-5117BD6E6900}"/>
              </a:ext>
            </a:extLst>
          </p:cNvPr>
          <p:cNvSpPr txBox="1"/>
          <p:nvPr userDrawn="1"/>
        </p:nvSpPr>
        <p:spPr>
          <a:xfrm>
            <a:off x="360000" y="6343435"/>
            <a:ext cx="588600" cy="2463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en-GB" sz="1600">
                <a:solidFill>
                  <a:schemeClr val="dk1"/>
                </a:solidFill>
                <a:latin typeface="Arial"/>
                <a:ea typeface="Arial"/>
                <a:cs typeface="Arial"/>
                <a:sym typeface="Arial"/>
              </a:rPr>
              <a:t>‹#›</a:t>
            </a:fld>
            <a:endParaRPr sz="1600">
              <a:solidFill>
                <a:schemeClr val="dk1"/>
              </a:solidFill>
              <a:latin typeface="Arial"/>
              <a:ea typeface="Arial"/>
              <a:cs typeface="Arial"/>
              <a:sym typeface="Arial"/>
            </a:endParaRPr>
          </a:p>
        </p:txBody>
      </p:sp>
      <p:sp>
        <p:nvSpPr>
          <p:cNvPr id="5" name="Text Box 2">
            <a:extLst>
              <a:ext uri="{FF2B5EF4-FFF2-40B4-BE49-F238E27FC236}">
                <a16:creationId xmlns:a16="http://schemas.microsoft.com/office/drawing/2014/main" id="{017F2645-F8C9-906E-4E24-5EB7833270BF}"/>
              </a:ext>
            </a:extLst>
          </p:cNvPr>
          <p:cNvSpPr txBox="1">
            <a:spLocks noChangeArrowheads="1"/>
          </p:cNvSpPr>
          <p:nvPr userDrawn="1"/>
        </p:nvSpPr>
        <p:spPr bwMode="auto">
          <a:xfrm>
            <a:off x="3805284" y="84712"/>
            <a:ext cx="5835761" cy="589388"/>
          </a:xfrm>
          <a:prstGeom prst="rect">
            <a:avLst/>
          </a:prstGeom>
          <a:noFill/>
          <a:ln w="9525">
            <a:noFill/>
            <a:miter lim="800000"/>
            <a:headEnd/>
            <a:tailEnd/>
          </a:ln>
        </p:spPr>
        <p:txBody>
          <a:bodyPr rot="0" vert="horz" wrap="square" lIns="91797" tIns="45899" rIns="91797" bIns="45899" anchor="t" anchorCtr="0">
            <a:noAutofit/>
          </a:bodyPr>
          <a:lstStyle/>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dirty="0">
                <a:solidFill>
                  <a:srgbClr val="170130"/>
                </a:solidFill>
                <a:latin typeface="Arial" panose="020B0604020202020204" pitchFamily="34" charset="0"/>
                <a:ea typeface="ＭＳ Ｐゴシック" panose="020B0600070205080204" pitchFamily="34" charset="-128"/>
                <a:cs typeface="Arial" panose="020B0604020202020204" pitchFamily="34" charset="0"/>
              </a:rPr>
              <a:t>T Level Technical Qualification in Building Services Engineering for Construction (Level 3)</a:t>
            </a:r>
          </a:p>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i="0" u="none" strike="noStrike" cap="none" spc="0" dirty="0">
                <a:solidFill>
                  <a:srgbClr val="FC4421"/>
                </a:solidFill>
                <a:effectLst/>
                <a:latin typeface="Arial"/>
                <a:ea typeface="Arial"/>
                <a:cs typeface="Arial"/>
                <a:sym typeface="Arial"/>
              </a:rPr>
              <a:t>Occupational Specialism: Low Carbon Heating Engineering</a:t>
            </a:r>
            <a:endParaRPr lang="en-GB" sz="1050" i="0" dirty="0">
              <a:solidFill>
                <a:srgbClr val="FC4421"/>
              </a:solidFill>
              <a:effectLst/>
              <a:latin typeface="Arial" panose="020B0604020202020204" pitchFamily="34" charset="0"/>
              <a:ea typeface="Cambria" panose="02040503050406030204" pitchFamily="18" charset="0"/>
              <a:cs typeface="Times New Roman" panose="02020603050405020304" pitchFamily="18" charset="0"/>
            </a:endParaRPr>
          </a:p>
        </p:txBody>
      </p:sp>
      <p:pic>
        <p:nvPicPr>
          <p:cNvPr id="7" name="Picture 6" descr="A black and white logo&#10;&#10;AI-generated content may be incorrect.">
            <a:extLst>
              <a:ext uri="{FF2B5EF4-FFF2-40B4-BE49-F238E27FC236}">
                <a16:creationId xmlns:a16="http://schemas.microsoft.com/office/drawing/2014/main" id="{5FD83650-6156-9191-95D6-6B3A3C05EE0A}"/>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9444083" y="157372"/>
            <a:ext cx="2563495" cy="498243"/>
          </a:xfrm>
          <a:prstGeom prst="rect">
            <a:avLst/>
          </a:prstGeom>
          <a:noFill/>
          <a:ln>
            <a:noFill/>
          </a:ln>
        </p:spPr>
      </p:pic>
      <p:pic>
        <p:nvPicPr>
          <p:cNvPr id="9" name="Picture 8" descr="A black background with a black square&#10;&#10;AI-generated content may be incorrect.">
            <a:extLst>
              <a:ext uri="{FF2B5EF4-FFF2-40B4-BE49-F238E27FC236}">
                <a16:creationId xmlns:a16="http://schemas.microsoft.com/office/drawing/2014/main" id="{B52F9281-064C-247A-180A-8771E6F2CC7B}"/>
              </a:ext>
            </a:extLst>
          </p:cNvPr>
          <p:cNvPicPr>
            <a:picLocks noChangeAspect="1"/>
          </p:cNvPicPr>
          <p:nvPr userDrawn="1"/>
        </p:nvPicPr>
        <p:blipFill>
          <a:blip r:embed="rId9"/>
          <a:stretch>
            <a:fillRect/>
          </a:stretch>
        </p:blipFill>
        <p:spPr>
          <a:xfrm>
            <a:off x="971897" y="161808"/>
            <a:ext cx="2685203" cy="440679"/>
          </a:xfrm>
          <a:prstGeom prst="rect">
            <a:avLst/>
          </a:prstGeom>
        </p:spPr>
      </p:pic>
      <p:pic>
        <p:nvPicPr>
          <p:cNvPr id="11" name="Picture 10" descr="A red arrow pointing up&#10;&#10;AI-generated content may be incorrect.">
            <a:extLst>
              <a:ext uri="{FF2B5EF4-FFF2-40B4-BE49-F238E27FC236}">
                <a16:creationId xmlns:a16="http://schemas.microsoft.com/office/drawing/2014/main" id="{367DD665-C975-39AE-A987-BF457F54356F}"/>
              </a:ext>
            </a:extLst>
          </p:cNvPr>
          <p:cNvPicPr>
            <a:picLocks/>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32047" y="170588"/>
            <a:ext cx="591666" cy="437463"/>
          </a:xfrm>
          <a:prstGeom prst="rect">
            <a:avLst/>
          </a:prstGeom>
          <a:noFill/>
          <a:ln>
            <a:noFill/>
          </a:ln>
        </p:spPr>
      </p:pic>
    </p:spTree>
    <p:extLst>
      <p:ext uri="{BB962C8B-B14F-4D97-AF65-F5344CB8AC3E}">
        <p14:creationId xmlns:p14="http://schemas.microsoft.com/office/powerpoint/2010/main" val="138531384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87"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 name="Google Shape;62;p11">
            <a:extLst>
              <a:ext uri="{FF2B5EF4-FFF2-40B4-BE49-F238E27FC236}">
                <a16:creationId xmlns:a16="http://schemas.microsoft.com/office/drawing/2014/main" id="{42B994B5-F657-A0CA-7C82-77E2455D018B}"/>
              </a:ext>
            </a:extLst>
          </p:cNvPr>
          <p:cNvSpPr txBox="1">
            <a:spLocks noGrp="1"/>
          </p:cNvSpPr>
          <p:nvPr>
            <p:ph type="title"/>
          </p:nvPr>
        </p:nvSpPr>
        <p:spPr>
          <a:xfrm>
            <a:off x="161371" y="1922616"/>
            <a:ext cx="11814859" cy="3514180"/>
          </a:xfrm>
          <a:prstGeom prst="rect">
            <a:avLst/>
          </a:prstGeom>
          <a:noFill/>
          <a:ln>
            <a:noFill/>
          </a:ln>
        </p:spPr>
        <p:txBody>
          <a:bodyPr spcFirstLastPara="1" wrap="square" lIns="89301" tIns="46437" rIns="89301" bIns="46437" anchor="t" anchorCtr="0">
            <a:spAutoFit/>
          </a:bodyPr>
          <a:lstStyle/>
          <a:p>
            <a:r>
              <a:rPr lang="en-GB" sz="2778" dirty="0">
                <a:solidFill>
                  <a:schemeClr val="tx1"/>
                </a:solidFill>
              </a:rPr>
              <a:t>Occupational specialism: Low Carbon Engineering</a:t>
            </a:r>
            <a:br>
              <a:rPr lang="en-GB" sz="2778" dirty="0">
                <a:solidFill>
                  <a:schemeClr val="tx1"/>
                </a:solidFill>
              </a:rPr>
            </a:br>
            <a:endParaRPr lang="en-GB" sz="2778" dirty="0">
              <a:solidFill>
                <a:schemeClr val="tx1"/>
              </a:solidFill>
            </a:endParaRPr>
          </a:p>
          <a:p>
            <a:r>
              <a:rPr lang="en-GB" sz="2778" dirty="0"/>
              <a:t>PowerPoint 1.33: Factors affecting the system design</a:t>
            </a:r>
            <a:br>
              <a:rPr lang="en-GB" sz="2778" dirty="0"/>
            </a:br>
            <a:br>
              <a:rPr lang="en-GB" sz="2778" dirty="0"/>
            </a:br>
            <a:br>
              <a:rPr lang="en-GB" sz="2778" dirty="0"/>
            </a:br>
            <a:br>
              <a:rPr lang="en-GB" sz="2778" dirty="0">
                <a:solidFill>
                  <a:schemeClr val="tx1"/>
                </a:solidFill>
              </a:rPr>
            </a:br>
            <a:br>
              <a:rPr lang="en-GB" sz="2778" dirty="0">
                <a:solidFill>
                  <a:schemeClr val="tx1"/>
                </a:solidFill>
              </a:rPr>
            </a:br>
            <a:endParaRPr lang="en-GB" sz="2778"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107" name="Google Shape;107;p14"/>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Introduction / starter</a:t>
            </a:r>
            <a:endParaRPr lang="en-US"/>
          </a:p>
        </p:txBody>
      </p:sp>
      <p:grpSp>
        <p:nvGrpSpPr>
          <p:cNvPr id="108" name="Google Shape;108;p14"/>
          <p:cNvGrpSpPr/>
          <p:nvPr/>
        </p:nvGrpSpPr>
        <p:grpSpPr>
          <a:xfrm>
            <a:off x="571499" y="2000250"/>
            <a:ext cx="5278155" cy="3810000"/>
            <a:chOff x="571500" y="2000250"/>
            <a:chExt cx="3429000" cy="3810000"/>
          </a:xfrm>
        </p:grpSpPr>
        <p:sp>
          <p:nvSpPr>
            <p:cNvPr id="109" name="Google Shape;109;p14"/>
            <p:cNvSpPr/>
            <p:nvPr/>
          </p:nvSpPr>
          <p:spPr>
            <a:xfrm>
              <a:off x="571500" y="2000250"/>
              <a:ext cx="3429000" cy="3810000"/>
            </a:xfrm>
            <a:prstGeom prst="roundRect">
              <a:avLst>
                <a:gd name="adj" fmla="val 3333"/>
              </a:avLst>
            </a:prstGeom>
            <a:solidFill>
              <a:srgbClr val="F8FAFC"/>
            </a:solidFill>
            <a:ln w="190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10" name="Google Shape;110;p14"/>
            <p:cNvSpPr txBox="1"/>
            <p:nvPr/>
          </p:nvSpPr>
          <p:spPr>
            <a:xfrm>
              <a:off x="809625" y="2238375"/>
              <a:ext cx="2952900" cy="3333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FF4E2A"/>
                  </a:solidFill>
                  <a:latin typeface="Arial"/>
                  <a:ea typeface="Arial"/>
                  <a:cs typeface="Arial"/>
                  <a:sym typeface="Arial"/>
                </a:rPr>
                <a:t>Warm up</a:t>
              </a:r>
              <a:endParaRPr sz="2400" b="1">
                <a:solidFill>
                  <a:srgbClr val="FF4E2A"/>
                </a:solidFill>
                <a:latin typeface="Arial"/>
                <a:ea typeface="Arial"/>
                <a:cs typeface="Arial"/>
                <a:sym typeface="Arial"/>
              </a:endParaRPr>
            </a:p>
            <a:p>
              <a:pPr marL="0" lvl="0" indent="0" algn="l" rtl="0">
                <a:spcBef>
                  <a:spcPts val="1500"/>
                </a:spcBef>
                <a:spcAft>
                  <a:spcPts val="0"/>
                </a:spcAft>
                <a:buNone/>
              </a:pPr>
              <a:r>
                <a:rPr lang="en-US" sz="2000" b="0">
                  <a:solidFill>
                    <a:srgbClr val="334155"/>
                  </a:solidFill>
                  <a:latin typeface="Arial"/>
                  <a:ea typeface="Arial"/>
                  <a:cs typeface="Arial"/>
                  <a:sym typeface="Arial"/>
                </a:rPr>
                <a:t>A home is warm with a gas boiler at 70°C flow temperature.</a:t>
              </a:r>
              <a:br>
                <a:rPr lang="en-US" sz="2000" b="0">
                  <a:solidFill>
                    <a:srgbClr val="334155"/>
                  </a:solidFill>
                  <a:latin typeface="Arial"/>
                  <a:ea typeface="Arial"/>
                  <a:cs typeface="Arial"/>
                  <a:sym typeface="Arial"/>
                </a:rPr>
              </a:br>
              <a:br>
                <a:rPr lang="en-US" sz="2000" b="0">
                  <a:solidFill>
                    <a:srgbClr val="334155"/>
                  </a:solidFill>
                  <a:latin typeface="Arial"/>
                  <a:ea typeface="Arial"/>
                  <a:cs typeface="Arial"/>
                  <a:sym typeface="Arial"/>
                </a:rPr>
              </a:br>
              <a:r>
                <a:rPr lang="en-US" sz="2000" b="0">
                  <a:solidFill>
                    <a:srgbClr val="334155"/>
                  </a:solidFill>
                  <a:latin typeface="Arial"/>
                  <a:ea typeface="Arial"/>
                  <a:cs typeface="Arial"/>
                  <a:sym typeface="Arial"/>
                </a:rPr>
                <a:t>Why might it be cold after a heat pump is installed at 45°C?</a:t>
              </a:r>
              <a:endParaRPr sz="2000" b="0">
                <a:solidFill>
                  <a:srgbClr val="334155"/>
                </a:solidFill>
                <a:latin typeface="Arial"/>
                <a:ea typeface="Arial"/>
                <a:cs typeface="Arial"/>
                <a:sym typeface="Arial"/>
              </a:endParaRPr>
            </a:p>
          </p:txBody>
        </p:sp>
      </p:grpSp>
      <p:grpSp>
        <p:nvGrpSpPr>
          <p:cNvPr id="111" name="Google Shape;111;p14"/>
          <p:cNvGrpSpPr/>
          <p:nvPr/>
        </p:nvGrpSpPr>
        <p:grpSpPr>
          <a:xfrm>
            <a:off x="6216193" y="2000250"/>
            <a:ext cx="4588028" cy="3810000"/>
            <a:chOff x="4381500" y="2000250"/>
            <a:chExt cx="3429000" cy="3810000"/>
          </a:xfrm>
        </p:grpSpPr>
        <p:sp>
          <p:nvSpPr>
            <p:cNvPr id="112" name="Google Shape;112;p14"/>
            <p:cNvSpPr/>
            <p:nvPr/>
          </p:nvSpPr>
          <p:spPr>
            <a:xfrm>
              <a:off x="4381500" y="2000250"/>
              <a:ext cx="3429000" cy="3810000"/>
            </a:xfrm>
            <a:prstGeom prst="roundRect">
              <a:avLst>
                <a:gd name="adj" fmla="val 3333"/>
              </a:avLst>
            </a:prstGeom>
            <a:solidFill>
              <a:srgbClr val="F8FAFC"/>
            </a:solidFill>
            <a:ln w="190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13" name="Google Shape;113;p14"/>
            <p:cNvSpPr txBox="1"/>
            <p:nvPr/>
          </p:nvSpPr>
          <p:spPr>
            <a:xfrm>
              <a:off x="4619625" y="2238375"/>
              <a:ext cx="2952900" cy="3333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FF4E2A"/>
                  </a:solidFill>
                  <a:latin typeface="Arial"/>
                  <a:ea typeface="Arial"/>
                  <a:cs typeface="Arial"/>
                  <a:sym typeface="Arial"/>
                </a:rPr>
                <a:t>Pair share</a:t>
              </a:r>
              <a:endParaRPr sz="2400" b="1">
                <a:solidFill>
                  <a:srgbClr val="FF4E2A"/>
                </a:solidFill>
                <a:latin typeface="Arial"/>
                <a:ea typeface="Arial"/>
                <a:cs typeface="Arial"/>
                <a:sym typeface="Arial"/>
              </a:endParaRPr>
            </a:p>
            <a:p>
              <a:pPr marL="0" lvl="0" indent="0" algn="l" rtl="0">
                <a:spcBef>
                  <a:spcPts val="1500"/>
                </a:spcBef>
                <a:spcAft>
                  <a:spcPts val="0"/>
                </a:spcAft>
                <a:buNone/>
              </a:pPr>
              <a:r>
                <a:rPr lang="en-US" sz="2000" b="0">
                  <a:solidFill>
                    <a:srgbClr val="334155"/>
                  </a:solidFill>
                  <a:latin typeface="Arial"/>
                  <a:ea typeface="Arial"/>
                  <a:cs typeface="Arial"/>
                  <a:sym typeface="Arial"/>
                </a:rPr>
                <a:t>Identify one building or system factor that must be checked before selecting a heat pump.</a:t>
              </a:r>
              <a:endParaRPr sz="2000" b="0">
                <a:solidFill>
                  <a:srgbClr val="334155"/>
                </a:solidFill>
                <a:latin typeface="Arial"/>
                <a:ea typeface="Arial"/>
                <a:cs typeface="Arial"/>
                <a:sym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9" name="Google Shape;129;p15"/>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Objectives</a:t>
            </a:r>
            <a:endParaRPr lang="en-US"/>
          </a:p>
        </p:txBody>
      </p:sp>
      <p:grpSp>
        <p:nvGrpSpPr>
          <p:cNvPr id="130" name="Google Shape;130;p15"/>
          <p:cNvGrpSpPr/>
          <p:nvPr/>
        </p:nvGrpSpPr>
        <p:grpSpPr>
          <a:xfrm>
            <a:off x="381000" y="1714500"/>
            <a:ext cx="11430000" cy="714300"/>
            <a:chOff x="381000" y="1714500"/>
            <a:chExt cx="11430000" cy="714300"/>
          </a:xfrm>
        </p:grpSpPr>
        <p:sp>
          <p:nvSpPr>
            <p:cNvPr id="131" name="Google Shape;131;p15"/>
            <p:cNvSpPr/>
            <p:nvPr/>
          </p:nvSpPr>
          <p:spPr>
            <a:xfrm>
              <a:off x="381000" y="1714500"/>
              <a:ext cx="11430000" cy="714300"/>
            </a:xfrm>
            <a:prstGeom prst="roundRect">
              <a:avLst>
                <a:gd name="adj" fmla="val 10666"/>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32" name="Google Shape;132;p15"/>
            <p:cNvSpPr/>
            <p:nvPr/>
          </p:nvSpPr>
          <p:spPr>
            <a:xfrm>
              <a:off x="600075" y="1862138"/>
              <a:ext cx="419100" cy="419100"/>
            </a:xfrm>
            <a:prstGeom prst="ellipse">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33" name="Google Shape;133;p15"/>
            <p:cNvSpPr txBox="1"/>
            <p:nvPr/>
          </p:nvSpPr>
          <p:spPr>
            <a:xfrm>
              <a:off x="600075" y="1862138"/>
              <a:ext cx="419100" cy="419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1600" b="1">
                  <a:solidFill>
                    <a:srgbClr val="FFFFFF"/>
                  </a:solidFill>
                  <a:latin typeface="Arial"/>
                  <a:ea typeface="Arial"/>
                  <a:cs typeface="Arial"/>
                  <a:sym typeface="Arial"/>
                </a:rPr>
                <a:t>1</a:t>
              </a:r>
              <a:endParaRPr sz="1600" b="1">
                <a:solidFill>
                  <a:srgbClr val="FFFFFF"/>
                </a:solidFill>
                <a:latin typeface="Arial"/>
                <a:ea typeface="Arial"/>
                <a:cs typeface="Arial"/>
                <a:sym typeface="Arial"/>
              </a:endParaRPr>
            </a:p>
          </p:txBody>
        </p:sp>
        <p:sp>
          <p:nvSpPr>
            <p:cNvPr id="134" name="Google Shape;134;p15"/>
            <p:cNvSpPr txBox="1"/>
            <p:nvPr/>
          </p:nvSpPr>
          <p:spPr>
            <a:xfrm>
              <a:off x="1285875" y="1714500"/>
              <a:ext cx="10287000" cy="714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a:solidFill>
                    <a:srgbClr val="1E293B"/>
                  </a:solidFill>
                  <a:latin typeface="Arial"/>
                  <a:ea typeface="Arial"/>
                  <a:cs typeface="Arial"/>
                  <a:sym typeface="Arial"/>
                </a:rPr>
                <a:t>Explain how building fabric and insulation affect heating-system design.</a:t>
              </a:r>
              <a:endParaRPr sz="2000">
                <a:solidFill>
                  <a:srgbClr val="1E293B"/>
                </a:solidFill>
                <a:latin typeface="Arial"/>
                <a:ea typeface="Arial"/>
                <a:cs typeface="Arial"/>
                <a:sym typeface="Arial"/>
              </a:endParaRPr>
            </a:p>
          </p:txBody>
        </p:sp>
      </p:grpSp>
      <p:grpSp>
        <p:nvGrpSpPr>
          <p:cNvPr id="135" name="Google Shape;135;p15"/>
          <p:cNvGrpSpPr/>
          <p:nvPr/>
        </p:nvGrpSpPr>
        <p:grpSpPr>
          <a:xfrm>
            <a:off x="381000" y="2571750"/>
            <a:ext cx="11430000" cy="714300"/>
            <a:chOff x="381000" y="2571750"/>
            <a:chExt cx="11430000" cy="714300"/>
          </a:xfrm>
        </p:grpSpPr>
        <p:sp>
          <p:nvSpPr>
            <p:cNvPr id="136" name="Google Shape;136;p15"/>
            <p:cNvSpPr/>
            <p:nvPr/>
          </p:nvSpPr>
          <p:spPr>
            <a:xfrm>
              <a:off x="381000" y="2571750"/>
              <a:ext cx="11430000" cy="714300"/>
            </a:xfrm>
            <a:prstGeom prst="roundRect">
              <a:avLst>
                <a:gd name="adj" fmla="val 10666"/>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37" name="Google Shape;137;p15"/>
            <p:cNvSpPr/>
            <p:nvPr/>
          </p:nvSpPr>
          <p:spPr>
            <a:xfrm>
              <a:off x="600075" y="2719388"/>
              <a:ext cx="419100" cy="419100"/>
            </a:xfrm>
            <a:prstGeom prst="ellipse">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38" name="Google Shape;138;p15"/>
            <p:cNvSpPr txBox="1"/>
            <p:nvPr/>
          </p:nvSpPr>
          <p:spPr>
            <a:xfrm>
              <a:off x="600075" y="2719388"/>
              <a:ext cx="419100" cy="419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1600" b="1">
                  <a:solidFill>
                    <a:srgbClr val="FFFFFF"/>
                  </a:solidFill>
                  <a:latin typeface="Arial"/>
                  <a:ea typeface="Arial"/>
                  <a:cs typeface="Arial"/>
                  <a:sym typeface="Arial"/>
                </a:rPr>
                <a:t>2</a:t>
              </a:r>
              <a:endParaRPr sz="1600" b="1">
                <a:solidFill>
                  <a:srgbClr val="FFFFFF"/>
                </a:solidFill>
                <a:latin typeface="Arial"/>
                <a:ea typeface="Arial"/>
                <a:cs typeface="Arial"/>
                <a:sym typeface="Arial"/>
              </a:endParaRPr>
            </a:p>
          </p:txBody>
        </p:sp>
        <p:sp>
          <p:nvSpPr>
            <p:cNvPr id="139" name="Google Shape;139;p15"/>
            <p:cNvSpPr txBox="1"/>
            <p:nvPr/>
          </p:nvSpPr>
          <p:spPr>
            <a:xfrm>
              <a:off x="1285875" y="2571750"/>
              <a:ext cx="10287000" cy="714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a:solidFill>
                    <a:srgbClr val="1E293B"/>
                  </a:solidFill>
                  <a:latin typeface="Arial"/>
                  <a:ea typeface="Arial"/>
                  <a:cs typeface="Arial"/>
                  <a:sym typeface="Arial"/>
                </a:rPr>
                <a:t>Assess emitter suitability, flow temperature and heat distribution.</a:t>
              </a:r>
              <a:endParaRPr sz="2000">
                <a:solidFill>
                  <a:srgbClr val="1E293B"/>
                </a:solidFill>
                <a:latin typeface="Arial"/>
                <a:ea typeface="Arial"/>
                <a:cs typeface="Arial"/>
                <a:sym typeface="Arial"/>
              </a:endParaRPr>
            </a:p>
          </p:txBody>
        </p:sp>
      </p:grpSp>
      <p:grpSp>
        <p:nvGrpSpPr>
          <p:cNvPr id="140" name="Google Shape;140;p15"/>
          <p:cNvGrpSpPr/>
          <p:nvPr/>
        </p:nvGrpSpPr>
        <p:grpSpPr>
          <a:xfrm>
            <a:off x="381000" y="3429000"/>
            <a:ext cx="11430000" cy="714300"/>
            <a:chOff x="381000" y="3429000"/>
            <a:chExt cx="11430000" cy="714300"/>
          </a:xfrm>
        </p:grpSpPr>
        <p:sp>
          <p:nvSpPr>
            <p:cNvPr id="141" name="Google Shape;141;p15"/>
            <p:cNvSpPr/>
            <p:nvPr/>
          </p:nvSpPr>
          <p:spPr>
            <a:xfrm>
              <a:off x="381000" y="3429000"/>
              <a:ext cx="11430000" cy="714300"/>
            </a:xfrm>
            <a:prstGeom prst="roundRect">
              <a:avLst>
                <a:gd name="adj" fmla="val 10666"/>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42" name="Google Shape;142;p15"/>
            <p:cNvSpPr/>
            <p:nvPr/>
          </p:nvSpPr>
          <p:spPr>
            <a:xfrm>
              <a:off x="600075" y="3576638"/>
              <a:ext cx="419100" cy="419100"/>
            </a:xfrm>
            <a:prstGeom prst="ellipse">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43" name="Google Shape;143;p15"/>
            <p:cNvSpPr txBox="1"/>
            <p:nvPr/>
          </p:nvSpPr>
          <p:spPr>
            <a:xfrm>
              <a:off x="600075" y="3576638"/>
              <a:ext cx="419100" cy="419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1600" b="1">
                  <a:solidFill>
                    <a:srgbClr val="FFFFFF"/>
                  </a:solidFill>
                  <a:latin typeface="Arial"/>
                  <a:ea typeface="Arial"/>
                  <a:cs typeface="Arial"/>
                  <a:sym typeface="Arial"/>
                </a:rPr>
                <a:t>3</a:t>
              </a:r>
              <a:endParaRPr sz="1600" b="1">
                <a:solidFill>
                  <a:srgbClr val="FFFFFF"/>
                </a:solidFill>
                <a:latin typeface="Arial"/>
                <a:ea typeface="Arial"/>
                <a:cs typeface="Arial"/>
                <a:sym typeface="Arial"/>
              </a:endParaRPr>
            </a:p>
          </p:txBody>
        </p:sp>
        <p:sp>
          <p:nvSpPr>
            <p:cNvPr id="144" name="Google Shape;144;p15"/>
            <p:cNvSpPr txBox="1"/>
            <p:nvPr/>
          </p:nvSpPr>
          <p:spPr>
            <a:xfrm>
              <a:off x="1285875" y="3429000"/>
              <a:ext cx="10287000" cy="714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a:solidFill>
                    <a:srgbClr val="1E293B"/>
                  </a:solidFill>
                  <a:latin typeface="Arial"/>
                  <a:ea typeface="Arial"/>
                  <a:cs typeface="Arial"/>
                  <a:sym typeface="Arial"/>
                </a:rPr>
                <a:t>Consider domestic hot-water demand and appropriate control strategies.</a:t>
              </a:r>
              <a:endParaRPr sz="2000">
                <a:solidFill>
                  <a:srgbClr val="1E293B"/>
                </a:solidFill>
                <a:latin typeface="Arial"/>
                <a:ea typeface="Arial"/>
                <a:cs typeface="Arial"/>
                <a:sym typeface="Arial"/>
              </a:endParaRPr>
            </a:p>
          </p:txBody>
        </p:sp>
      </p:grpSp>
      <p:grpSp>
        <p:nvGrpSpPr>
          <p:cNvPr id="145" name="Google Shape;145;p15"/>
          <p:cNvGrpSpPr/>
          <p:nvPr/>
        </p:nvGrpSpPr>
        <p:grpSpPr>
          <a:xfrm>
            <a:off x="381000" y="4286250"/>
            <a:ext cx="11430000" cy="714300"/>
            <a:chOff x="381000" y="4286250"/>
            <a:chExt cx="11430000" cy="714300"/>
          </a:xfrm>
        </p:grpSpPr>
        <p:sp>
          <p:nvSpPr>
            <p:cNvPr id="146" name="Google Shape;146;p15"/>
            <p:cNvSpPr/>
            <p:nvPr/>
          </p:nvSpPr>
          <p:spPr>
            <a:xfrm>
              <a:off x="381000" y="4286250"/>
              <a:ext cx="11430000" cy="714300"/>
            </a:xfrm>
            <a:prstGeom prst="roundRect">
              <a:avLst>
                <a:gd name="adj" fmla="val 10666"/>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47" name="Google Shape;147;p15"/>
            <p:cNvSpPr/>
            <p:nvPr/>
          </p:nvSpPr>
          <p:spPr>
            <a:xfrm>
              <a:off x="600075" y="4433888"/>
              <a:ext cx="419100" cy="419100"/>
            </a:xfrm>
            <a:prstGeom prst="ellipse">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48" name="Google Shape;148;p15"/>
            <p:cNvSpPr txBox="1"/>
            <p:nvPr/>
          </p:nvSpPr>
          <p:spPr>
            <a:xfrm>
              <a:off x="600075" y="4433888"/>
              <a:ext cx="419100" cy="419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1600" b="1">
                  <a:solidFill>
                    <a:srgbClr val="FFFFFF"/>
                  </a:solidFill>
                  <a:latin typeface="Arial"/>
                  <a:ea typeface="Arial"/>
                  <a:cs typeface="Arial"/>
                  <a:sym typeface="Arial"/>
                </a:rPr>
                <a:t>4</a:t>
              </a:r>
              <a:endParaRPr sz="1600" b="1">
                <a:solidFill>
                  <a:srgbClr val="FFFFFF"/>
                </a:solidFill>
                <a:latin typeface="Arial"/>
                <a:ea typeface="Arial"/>
                <a:cs typeface="Arial"/>
                <a:sym typeface="Arial"/>
              </a:endParaRPr>
            </a:p>
          </p:txBody>
        </p:sp>
        <p:sp>
          <p:nvSpPr>
            <p:cNvPr id="149" name="Google Shape;149;p15"/>
            <p:cNvSpPr txBox="1"/>
            <p:nvPr/>
          </p:nvSpPr>
          <p:spPr>
            <a:xfrm>
              <a:off x="1285875" y="4286250"/>
              <a:ext cx="10287000" cy="714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a:solidFill>
                    <a:srgbClr val="1E293B"/>
                  </a:solidFill>
                  <a:latin typeface="Arial"/>
                  <a:ea typeface="Arial"/>
                  <a:cs typeface="Arial"/>
                  <a:sym typeface="Arial"/>
                </a:rPr>
                <a:t>Explain how hybrid and combined technologies can be integrated appropriately.</a:t>
              </a:r>
              <a:endParaRPr sz="2000">
                <a:solidFill>
                  <a:srgbClr val="1E293B"/>
                </a:solidFill>
                <a:latin typeface="Arial"/>
                <a:ea typeface="Arial"/>
                <a:cs typeface="Arial"/>
                <a:sym typeface="Arial"/>
              </a:endParaRPr>
            </a:p>
          </p:txBody>
        </p:sp>
      </p:grpSp>
      <p:grpSp>
        <p:nvGrpSpPr>
          <p:cNvPr id="150" name="Google Shape;150;p15"/>
          <p:cNvGrpSpPr/>
          <p:nvPr/>
        </p:nvGrpSpPr>
        <p:grpSpPr>
          <a:xfrm>
            <a:off x="381000" y="5143500"/>
            <a:ext cx="11430000" cy="714300"/>
            <a:chOff x="381000" y="5143500"/>
            <a:chExt cx="11430000" cy="714300"/>
          </a:xfrm>
        </p:grpSpPr>
        <p:sp>
          <p:nvSpPr>
            <p:cNvPr id="151" name="Google Shape;151;p15"/>
            <p:cNvSpPr/>
            <p:nvPr/>
          </p:nvSpPr>
          <p:spPr>
            <a:xfrm>
              <a:off x="381000" y="5143500"/>
              <a:ext cx="11430000" cy="714300"/>
            </a:xfrm>
            <a:prstGeom prst="roundRect">
              <a:avLst>
                <a:gd name="adj" fmla="val 10666"/>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52" name="Google Shape;152;p15"/>
            <p:cNvSpPr/>
            <p:nvPr/>
          </p:nvSpPr>
          <p:spPr>
            <a:xfrm>
              <a:off x="600075" y="5291138"/>
              <a:ext cx="419100" cy="419100"/>
            </a:xfrm>
            <a:prstGeom prst="ellipse">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53" name="Google Shape;153;p15"/>
            <p:cNvSpPr txBox="1"/>
            <p:nvPr/>
          </p:nvSpPr>
          <p:spPr>
            <a:xfrm>
              <a:off x="600075" y="5291138"/>
              <a:ext cx="419100" cy="419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1600" b="1">
                  <a:solidFill>
                    <a:srgbClr val="FFFFFF"/>
                  </a:solidFill>
                  <a:latin typeface="Arial"/>
                  <a:ea typeface="Arial"/>
                  <a:cs typeface="Arial"/>
                  <a:sym typeface="Arial"/>
                </a:rPr>
                <a:t>5</a:t>
              </a:r>
              <a:endParaRPr sz="1600" b="1">
                <a:solidFill>
                  <a:srgbClr val="FFFFFF"/>
                </a:solidFill>
                <a:latin typeface="Arial"/>
                <a:ea typeface="Arial"/>
                <a:cs typeface="Arial"/>
                <a:sym typeface="Arial"/>
              </a:endParaRPr>
            </a:p>
          </p:txBody>
        </p:sp>
        <p:sp>
          <p:nvSpPr>
            <p:cNvPr id="154" name="Google Shape;154;p15"/>
            <p:cNvSpPr txBox="1"/>
            <p:nvPr/>
          </p:nvSpPr>
          <p:spPr>
            <a:xfrm>
              <a:off x="1285875" y="5143500"/>
              <a:ext cx="10287000" cy="714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a:solidFill>
                    <a:srgbClr val="1E293B"/>
                  </a:solidFill>
                  <a:latin typeface="Arial"/>
                  <a:ea typeface="Arial"/>
                  <a:cs typeface="Arial"/>
                  <a:sym typeface="Arial"/>
                </a:rPr>
                <a:t>Apply design factors to a realistic retrofit scenario.</a:t>
              </a:r>
              <a:endParaRPr sz="2000">
                <a:solidFill>
                  <a:srgbClr val="1E293B"/>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67" name="Google Shape;167;p16"/>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The design challenge</a:t>
            </a:r>
            <a:endParaRPr lang="en-US"/>
          </a:p>
        </p:txBody>
      </p:sp>
      <p:sp>
        <p:nvSpPr>
          <p:cNvPr id="168" name="Google Shape;168;p16"/>
          <p:cNvSpPr txBox="1"/>
          <p:nvPr/>
        </p:nvSpPr>
        <p:spPr>
          <a:xfrm>
            <a:off x="361948" y="1558957"/>
            <a:ext cx="10034653" cy="857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a:solidFill>
                  <a:srgbClr val="334155"/>
                </a:solidFill>
                <a:latin typeface="Arial"/>
                <a:ea typeface="Arial"/>
                <a:cs typeface="Arial"/>
                <a:sym typeface="Arial"/>
              </a:rPr>
              <a:t>Traditional gas boilers deliver high temperatures quickly, often masking weaknesses in building fabric, radiator sizing, or distribution.</a:t>
            </a:r>
            <a:endParaRPr sz="2000">
              <a:solidFill>
                <a:srgbClr val="334155"/>
              </a:solidFill>
              <a:latin typeface="Arial"/>
              <a:ea typeface="Arial"/>
              <a:cs typeface="Arial"/>
              <a:sym typeface="Arial"/>
            </a:endParaRPr>
          </a:p>
          <a:p>
            <a:pPr marL="0" lvl="0" indent="0" algn="l" rtl="0">
              <a:spcBef>
                <a:spcPts val="600"/>
              </a:spcBef>
              <a:spcAft>
                <a:spcPts val="0"/>
              </a:spcAft>
              <a:buNone/>
            </a:pPr>
            <a:r>
              <a:rPr lang="en-US" sz="2000">
                <a:solidFill>
                  <a:srgbClr val="334155"/>
                </a:solidFill>
                <a:latin typeface="Arial"/>
                <a:ea typeface="Arial"/>
                <a:cs typeface="Arial"/>
                <a:sym typeface="Arial"/>
              </a:rPr>
              <a:t>In contrast, </a:t>
            </a:r>
            <a:r>
              <a:rPr lang="en-US" sz="2000" b="1">
                <a:solidFill>
                  <a:srgbClr val="1E293B"/>
                </a:solidFill>
                <a:latin typeface="Arial"/>
                <a:ea typeface="Arial"/>
                <a:cs typeface="Arial"/>
                <a:sym typeface="Arial"/>
              </a:rPr>
              <a:t>heat pumps are most efficient</a:t>
            </a:r>
            <a:r>
              <a:rPr lang="en-US" sz="2000">
                <a:solidFill>
                  <a:srgbClr val="334155"/>
                </a:solidFill>
                <a:latin typeface="Arial"/>
                <a:ea typeface="Arial"/>
                <a:cs typeface="Arial"/>
                <a:sym typeface="Arial"/>
              </a:rPr>
              <a:t> when producing lower flow temperatures over longer, steadier operating periods.</a:t>
            </a:r>
            <a:endParaRPr sz="2000">
              <a:solidFill>
                <a:srgbClr val="334155"/>
              </a:solidFill>
              <a:latin typeface="Arial"/>
              <a:ea typeface="Arial"/>
              <a:cs typeface="Arial"/>
              <a:sym typeface="Arial"/>
            </a:endParaRPr>
          </a:p>
        </p:txBody>
      </p:sp>
      <p:grpSp>
        <p:nvGrpSpPr>
          <p:cNvPr id="169" name="Google Shape;169;p16"/>
          <p:cNvGrpSpPr/>
          <p:nvPr/>
        </p:nvGrpSpPr>
        <p:grpSpPr>
          <a:xfrm>
            <a:off x="361948" y="3000627"/>
            <a:ext cx="10473065" cy="1285800"/>
            <a:chOff x="361950" y="2714625"/>
            <a:chExt cx="5353200" cy="1285800"/>
          </a:xfrm>
        </p:grpSpPr>
        <p:sp>
          <p:nvSpPr>
            <p:cNvPr id="170" name="Google Shape;170;p16"/>
            <p:cNvSpPr/>
            <p:nvPr/>
          </p:nvSpPr>
          <p:spPr>
            <a:xfrm>
              <a:off x="361950" y="2714625"/>
              <a:ext cx="5353200" cy="1285800"/>
            </a:xfrm>
            <a:prstGeom prst="roundRect">
              <a:avLst>
                <a:gd name="adj" fmla="val 5925"/>
              </a:avLst>
            </a:prstGeom>
            <a:solidFill>
              <a:srgbClr val="FFF2F0"/>
            </a:solidFill>
            <a:ln w="14300" cap="flat" cmpd="sng">
              <a:solidFill>
                <a:srgbClr val="FF4E2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1" name="Google Shape;171;p16"/>
            <p:cNvSpPr txBox="1"/>
            <p:nvPr/>
          </p:nvSpPr>
          <p:spPr>
            <a:xfrm>
              <a:off x="440404" y="2833575"/>
              <a:ext cx="5274745" cy="1047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The core challenge</a:t>
              </a:r>
              <a:endParaRPr sz="2000" b="1">
                <a:solidFill>
                  <a:schemeClr val="tx1"/>
                </a:solidFill>
                <a:latin typeface="Arial"/>
                <a:ea typeface="Arial"/>
                <a:cs typeface="Arial"/>
                <a:sym typeface="Arial"/>
              </a:endParaRPr>
            </a:p>
            <a:p>
              <a:pPr marL="0" lvl="0" indent="0" algn="l" rtl="0">
                <a:spcBef>
                  <a:spcPts val="450"/>
                </a:spcBef>
                <a:spcAft>
                  <a:spcPts val="0"/>
                </a:spcAft>
                <a:buNone/>
              </a:pPr>
              <a:r>
                <a:rPr lang="en-US" sz="2000">
                  <a:solidFill>
                    <a:srgbClr val="1E293B"/>
                  </a:solidFill>
                  <a:latin typeface="Arial"/>
                  <a:ea typeface="Arial"/>
                  <a:cs typeface="Arial"/>
                  <a:sym typeface="Arial"/>
                </a:rPr>
                <a:t>Can the building maintain the required level of comfort at a lower flow temperature, including during cold weather?</a:t>
              </a:r>
              <a:endParaRPr sz="2000">
                <a:solidFill>
                  <a:srgbClr val="1E293B"/>
                </a:solidFill>
                <a:latin typeface="Arial"/>
                <a:ea typeface="Arial"/>
                <a:cs typeface="Arial"/>
                <a:sym typeface="Arial"/>
              </a:endParaRPr>
            </a:p>
          </p:txBody>
        </p:sp>
      </p:grpSp>
      <p:grpSp>
        <p:nvGrpSpPr>
          <p:cNvPr id="172" name="Google Shape;172;p16"/>
          <p:cNvGrpSpPr/>
          <p:nvPr/>
        </p:nvGrpSpPr>
        <p:grpSpPr>
          <a:xfrm>
            <a:off x="361946" y="4474413"/>
            <a:ext cx="10473063" cy="1536526"/>
            <a:chOff x="361950" y="4273649"/>
            <a:chExt cx="5353200" cy="1536526"/>
          </a:xfrm>
        </p:grpSpPr>
        <p:sp>
          <p:nvSpPr>
            <p:cNvPr id="173" name="Google Shape;173;p16"/>
            <p:cNvSpPr/>
            <p:nvPr/>
          </p:nvSpPr>
          <p:spPr>
            <a:xfrm>
              <a:off x="361950" y="4286175"/>
              <a:ext cx="5353200" cy="1524000"/>
            </a:xfrm>
            <a:prstGeom prst="roundRect">
              <a:avLst>
                <a:gd name="adj" fmla="val 4571"/>
              </a:avLst>
            </a:prstGeom>
            <a:solidFill>
              <a:schemeClr val="tx2">
                <a:lumMod val="20000"/>
                <a:lumOff val="80000"/>
              </a:scheme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4" name="Google Shape;174;p16"/>
            <p:cNvSpPr txBox="1"/>
            <p:nvPr/>
          </p:nvSpPr>
          <p:spPr>
            <a:xfrm>
              <a:off x="439385" y="4273649"/>
              <a:ext cx="5115702" cy="13812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FC4421"/>
                  </a:solidFill>
                  <a:latin typeface="Arial"/>
                  <a:ea typeface="Arial"/>
                  <a:cs typeface="Arial"/>
                  <a:sym typeface="Arial"/>
                </a:rPr>
                <a:t>Design principle</a:t>
              </a:r>
              <a:endParaRPr sz="2000" b="1" dirty="0">
                <a:solidFill>
                  <a:srgbClr val="FC4421"/>
                </a:solidFill>
                <a:latin typeface="Arial"/>
                <a:ea typeface="Arial"/>
                <a:cs typeface="Arial"/>
                <a:sym typeface="Arial"/>
              </a:endParaRPr>
            </a:p>
            <a:p>
              <a:pPr marL="0" lvl="0" indent="0" algn="l" rtl="0">
                <a:spcBef>
                  <a:spcPts val="450"/>
                </a:spcBef>
                <a:spcAft>
                  <a:spcPts val="0"/>
                </a:spcAft>
                <a:buNone/>
              </a:pPr>
              <a:r>
                <a:rPr lang="en-US" sz="2000" b="1" dirty="0">
                  <a:solidFill>
                    <a:schemeClr val="tx1"/>
                  </a:solidFill>
                  <a:latin typeface="Arial"/>
                  <a:ea typeface="Arial"/>
                  <a:cs typeface="Arial"/>
                  <a:sym typeface="Arial"/>
                </a:rPr>
                <a:t>A complete low-temperature system design</a:t>
              </a:r>
              <a:endParaRPr sz="2000" b="1" dirty="0">
                <a:solidFill>
                  <a:schemeClr val="tx1"/>
                </a:solidFill>
                <a:latin typeface="Arial"/>
                <a:ea typeface="Arial"/>
                <a:cs typeface="Arial"/>
                <a:sym typeface="Arial"/>
              </a:endParaRPr>
            </a:p>
            <a:p>
              <a:pPr marL="0" lvl="0" indent="0" algn="l" rtl="0">
                <a:spcBef>
                  <a:spcPts val="600"/>
                </a:spcBef>
                <a:spcAft>
                  <a:spcPts val="0"/>
                </a:spcAft>
                <a:buNone/>
              </a:pPr>
              <a:r>
                <a:rPr lang="en-US" sz="2000" b="0" dirty="0">
                  <a:solidFill>
                    <a:schemeClr val="tx1"/>
                  </a:solidFill>
                  <a:latin typeface="Arial"/>
                  <a:ea typeface="Arial"/>
                  <a:cs typeface="Arial"/>
                  <a:sym typeface="Arial"/>
                </a:rPr>
                <a:t>A heat pump should be designed as part of a complete low-temperature heating system – not fitted as a direct replacement for a high-temperature boiler.</a:t>
              </a:r>
              <a:r>
                <a:rPr lang="en-US" sz="1100" dirty="0">
                  <a:solidFill>
                    <a:schemeClr val="tx1"/>
                  </a:solidFill>
                </a:rPr>
                <a:t>.</a:t>
              </a:r>
              <a:endParaRPr sz="1100" b="0" dirty="0">
                <a:solidFill>
                  <a:schemeClr val="tx1"/>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8">
          <a:extLst>
            <a:ext uri="{FF2B5EF4-FFF2-40B4-BE49-F238E27FC236}">
              <a16:creationId xmlns:a16="http://schemas.microsoft.com/office/drawing/2014/main" id="{66B8432C-195B-97D2-8667-C68D98FCCA41}"/>
            </a:ext>
          </a:extLst>
        </p:cNvPr>
        <p:cNvGrpSpPr/>
        <p:nvPr/>
      </p:nvGrpSpPr>
      <p:grpSpPr>
        <a:xfrm>
          <a:off x="0" y="0"/>
          <a:ext cx="0" cy="0"/>
          <a:chOff x="0" y="0"/>
          <a:chExt cx="0" cy="0"/>
        </a:xfrm>
      </p:grpSpPr>
      <p:sp>
        <p:nvSpPr>
          <p:cNvPr id="167" name="Google Shape;167;p16">
            <a:extLst>
              <a:ext uri="{FF2B5EF4-FFF2-40B4-BE49-F238E27FC236}">
                <a16:creationId xmlns:a16="http://schemas.microsoft.com/office/drawing/2014/main" id="{9DB65FC9-379C-F59B-8320-5125032BC4AD}"/>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The design challenge</a:t>
            </a:r>
            <a:endParaRPr lang="en-US"/>
          </a:p>
        </p:txBody>
      </p:sp>
      <p:sp>
        <p:nvSpPr>
          <p:cNvPr id="175" name="Google Shape;175;p16">
            <a:extLst>
              <a:ext uri="{FF2B5EF4-FFF2-40B4-BE49-F238E27FC236}">
                <a16:creationId xmlns:a16="http://schemas.microsoft.com/office/drawing/2014/main" id="{84237CC5-D175-BCBB-BA25-5A3E6A7272E3}"/>
              </a:ext>
            </a:extLst>
          </p:cNvPr>
          <p:cNvSpPr txBox="1"/>
          <p:nvPr/>
        </p:nvSpPr>
        <p:spPr>
          <a:xfrm>
            <a:off x="381000" y="1635007"/>
            <a:ext cx="5715000" cy="285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1E293B"/>
                </a:solidFill>
                <a:latin typeface="Arial"/>
                <a:ea typeface="Arial"/>
                <a:cs typeface="Arial"/>
                <a:sym typeface="Arial"/>
              </a:rPr>
              <a:t>Whole-system considerations</a:t>
            </a:r>
          </a:p>
        </p:txBody>
      </p:sp>
      <p:grpSp>
        <p:nvGrpSpPr>
          <p:cNvPr id="176" name="Google Shape;176;p16">
            <a:extLst>
              <a:ext uri="{FF2B5EF4-FFF2-40B4-BE49-F238E27FC236}">
                <a16:creationId xmlns:a16="http://schemas.microsoft.com/office/drawing/2014/main" id="{58FF5B85-E6D2-2375-6E3F-633E3E25F185}"/>
              </a:ext>
            </a:extLst>
          </p:cNvPr>
          <p:cNvGrpSpPr/>
          <p:nvPr/>
        </p:nvGrpSpPr>
        <p:grpSpPr>
          <a:xfrm>
            <a:off x="380999" y="2038127"/>
            <a:ext cx="9514563" cy="666900"/>
            <a:chOff x="6096000" y="2095500"/>
            <a:chExt cx="5715000" cy="666900"/>
          </a:xfrm>
        </p:grpSpPr>
        <p:sp>
          <p:nvSpPr>
            <p:cNvPr id="177" name="Google Shape;177;p16">
              <a:extLst>
                <a:ext uri="{FF2B5EF4-FFF2-40B4-BE49-F238E27FC236}">
                  <a16:creationId xmlns:a16="http://schemas.microsoft.com/office/drawing/2014/main" id="{7B1FE9E7-B102-4464-8DA8-6A2B73222715}"/>
                </a:ext>
              </a:extLst>
            </p:cNvPr>
            <p:cNvSpPr/>
            <p:nvPr/>
          </p:nvSpPr>
          <p:spPr>
            <a:xfrm>
              <a:off x="6096000" y="2095500"/>
              <a:ext cx="5715000" cy="666900"/>
            </a:xfrm>
            <a:prstGeom prst="roundRect">
              <a:avLst>
                <a:gd name="adj" fmla="val 11428"/>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8" name="Google Shape;178;p16">
              <a:extLst>
                <a:ext uri="{FF2B5EF4-FFF2-40B4-BE49-F238E27FC236}">
                  <a16:creationId xmlns:a16="http://schemas.microsoft.com/office/drawing/2014/main" id="{6752B59D-0245-D41B-95FD-CA6BE8C94ABA}"/>
                </a:ext>
              </a:extLst>
            </p:cNvPr>
            <p:cNvSpPr/>
            <p:nvPr/>
          </p:nvSpPr>
          <p:spPr>
            <a:xfrm>
              <a:off x="6276975" y="2276475"/>
              <a:ext cx="304800" cy="304800"/>
            </a:xfrm>
            <a:prstGeom prst="ellipse">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9" name="Google Shape;179;p16">
              <a:extLst>
                <a:ext uri="{FF2B5EF4-FFF2-40B4-BE49-F238E27FC236}">
                  <a16:creationId xmlns:a16="http://schemas.microsoft.com/office/drawing/2014/main" id="{B0DDAD36-A341-F744-1934-7BE2283E231B}"/>
                </a:ext>
              </a:extLst>
            </p:cNvPr>
            <p:cNvSpPr txBox="1"/>
            <p:nvPr/>
          </p:nvSpPr>
          <p:spPr>
            <a:xfrm>
              <a:off x="6276975" y="2324100"/>
              <a:ext cx="304800" cy="2097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1200" b="1">
                  <a:solidFill>
                    <a:srgbClr val="FFFFFF"/>
                  </a:solidFill>
                  <a:latin typeface="Arial"/>
                  <a:ea typeface="Arial"/>
                  <a:cs typeface="Arial"/>
                  <a:sym typeface="Arial"/>
                </a:rPr>
                <a:t>1</a:t>
              </a:r>
              <a:endParaRPr sz="1200" b="1">
                <a:solidFill>
                  <a:srgbClr val="FFFFFF"/>
                </a:solidFill>
                <a:latin typeface="Arial"/>
                <a:ea typeface="Arial"/>
                <a:cs typeface="Arial"/>
                <a:sym typeface="Arial"/>
              </a:endParaRPr>
            </a:p>
          </p:txBody>
        </p:sp>
        <p:sp>
          <p:nvSpPr>
            <p:cNvPr id="180" name="Google Shape;180;p16">
              <a:extLst>
                <a:ext uri="{FF2B5EF4-FFF2-40B4-BE49-F238E27FC236}">
                  <a16:creationId xmlns:a16="http://schemas.microsoft.com/office/drawing/2014/main" id="{5FBBBC8B-9633-B32E-1C97-81913C8689E8}"/>
                </a:ext>
              </a:extLst>
            </p:cNvPr>
            <p:cNvSpPr txBox="1"/>
            <p:nvPr/>
          </p:nvSpPr>
          <p:spPr>
            <a:xfrm>
              <a:off x="6715125" y="2190750"/>
              <a:ext cx="4953000" cy="476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1E293B"/>
                  </a:solidFill>
                  <a:latin typeface="Arial"/>
                  <a:ea typeface="Arial"/>
                  <a:cs typeface="Arial"/>
                  <a:sym typeface="Arial"/>
                </a:rPr>
                <a:t>Building fabric and insulation</a:t>
              </a:r>
              <a:r>
                <a:rPr lang="en-US" sz="2000">
                  <a:solidFill>
                    <a:srgbClr val="1E293B"/>
                  </a:solidFill>
                  <a:latin typeface="Arial"/>
                  <a:ea typeface="Arial"/>
                  <a:cs typeface="Arial"/>
                  <a:sym typeface="Arial"/>
                </a:rPr>
                <a:t> determine how much heat the property loses.</a:t>
              </a:r>
              <a:endParaRPr sz="2000">
                <a:solidFill>
                  <a:srgbClr val="1E293B"/>
                </a:solidFill>
                <a:latin typeface="Arial"/>
                <a:ea typeface="Arial"/>
                <a:cs typeface="Arial"/>
                <a:sym typeface="Arial"/>
              </a:endParaRPr>
            </a:p>
          </p:txBody>
        </p:sp>
      </p:grpSp>
      <p:grpSp>
        <p:nvGrpSpPr>
          <p:cNvPr id="181" name="Google Shape;181;p16">
            <a:extLst>
              <a:ext uri="{FF2B5EF4-FFF2-40B4-BE49-F238E27FC236}">
                <a16:creationId xmlns:a16="http://schemas.microsoft.com/office/drawing/2014/main" id="{4AD0E14F-0258-F9DD-A823-7B40849C83A9}"/>
              </a:ext>
            </a:extLst>
          </p:cNvPr>
          <p:cNvGrpSpPr/>
          <p:nvPr/>
        </p:nvGrpSpPr>
        <p:grpSpPr>
          <a:xfrm>
            <a:off x="381000" y="2838450"/>
            <a:ext cx="9514562" cy="666900"/>
            <a:chOff x="6096000" y="2838450"/>
            <a:chExt cx="5715000" cy="666900"/>
          </a:xfrm>
        </p:grpSpPr>
        <p:sp>
          <p:nvSpPr>
            <p:cNvPr id="182" name="Google Shape;182;p16">
              <a:extLst>
                <a:ext uri="{FF2B5EF4-FFF2-40B4-BE49-F238E27FC236}">
                  <a16:creationId xmlns:a16="http://schemas.microsoft.com/office/drawing/2014/main" id="{F209CB1C-2CC8-E616-979C-65C247F98BEF}"/>
                </a:ext>
              </a:extLst>
            </p:cNvPr>
            <p:cNvSpPr/>
            <p:nvPr/>
          </p:nvSpPr>
          <p:spPr>
            <a:xfrm>
              <a:off x="6096000" y="2838450"/>
              <a:ext cx="5715000" cy="666900"/>
            </a:xfrm>
            <a:prstGeom prst="roundRect">
              <a:avLst>
                <a:gd name="adj" fmla="val 11428"/>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3" name="Google Shape;183;p16">
              <a:extLst>
                <a:ext uri="{FF2B5EF4-FFF2-40B4-BE49-F238E27FC236}">
                  <a16:creationId xmlns:a16="http://schemas.microsoft.com/office/drawing/2014/main" id="{620A83C5-0B40-DEAF-99DD-A8422AABFD70}"/>
                </a:ext>
              </a:extLst>
            </p:cNvPr>
            <p:cNvSpPr/>
            <p:nvPr/>
          </p:nvSpPr>
          <p:spPr>
            <a:xfrm>
              <a:off x="6276975" y="3019425"/>
              <a:ext cx="304800" cy="304800"/>
            </a:xfrm>
            <a:prstGeom prst="ellipse">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4" name="Google Shape;184;p16">
              <a:extLst>
                <a:ext uri="{FF2B5EF4-FFF2-40B4-BE49-F238E27FC236}">
                  <a16:creationId xmlns:a16="http://schemas.microsoft.com/office/drawing/2014/main" id="{B13F479F-259C-ED2A-7C0F-56E9DFD30D62}"/>
                </a:ext>
              </a:extLst>
            </p:cNvPr>
            <p:cNvSpPr txBox="1"/>
            <p:nvPr/>
          </p:nvSpPr>
          <p:spPr>
            <a:xfrm>
              <a:off x="6276975" y="3067050"/>
              <a:ext cx="304800" cy="2097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1200" b="1">
                  <a:solidFill>
                    <a:srgbClr val="FFFFFF"/>
                  </a:solidFill>
                  <a:latin typeface="Arial"/>
                  <a:ea typeface="Arial"/>
                  <a:cs typeface="Arial"/>
                  <a:sym typeface="Arial"/>
                </a:rPr>
                <a:t>2</a:t>
              </a:r>
              <a:endParaRPr sz="1200" b="1">
                <a:solidFill>
                  <a:srgbClr val="FFFFFF"/>
                </a:solidFill>
                <a:latin typeface="Arial"/>
                <a:ea typeface="Arial"/>
                <a:cs typeface="Arial"/>
                <a:sym typeface="Arial"/>
              </a:endParaRPr>
            </a:p>
          </p:txBody>
        </p:sp>
        <p:sp>
          <p:nvSpPr>
            <p:cNvPr id="185" name="Google Shape;185;p16">
              <a:extLst>
                <a:ext uri="{FF2B5EF4-FFF2-40B4-BE49-F238E27FC236}">
                  <a16:creationId xmlns:a16="http://schemas.microsoft.com/office/drawing/2014/main" id="{8DD5B771-8EE0-40CF-7DAB-D30039482638}"/>
                </a:ext>
              </a:extLst>
            </p:cNvPr>
            <p:cNvSpPr txBox="1"/>
            <p:nvPr/>
          </p:nvSpPr>
          <p:spPr>
            <a:xfrm>
              <a:off x="6715125" y="2933700"/>
              <a:ext cx="4953000" cy="476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1E293B"/>
                  </a:solidFill>
                  <a:latin typeface="Arial"/>
                  <a:ea typeface="Arial"/>
                  <a:cs typeface="Arial"/>
                  <a:sym typeface="Arial"/>
                </a:rPr>
                <a:t>Heat emitters</a:t>
              </a:r>
              <a:r>
                <a:rPr lang="en-US" sz="2000" dirty="0">
                  <a:solidFill>
                    <a:srgbClr val="1E293B"/>
                  </a:solidFill>
                  <a:latin typeface="Arial"/>
                  <a:ea typeface="Arial"/>
                  <a:cs typeface="Arial"/>
                  <a:sym typeface="Arial"/>
                </a:rPr>
                <a:t> must provide enough output at the proposed lower flow temperature.</a:t>
              </a:r>
              <a:endParaRPr sz="1100" dirty="0">
                <a:solidFill>
                  <a:srgbClr val="1E293B"/>
                </a:solidFill>
                <a:latin typeface="Arial"/>
                <a:ea typeface="Arial"/>
                <a:cs typeface="Arial"/>
                <a:sym typeface="Arial"/>
              </a:endParaRPr>
            </a:p>
          </p:txBody>
        </p:sp>
      </p:grpSp>
      <p:grpSp>
        <p:nvGrpSpPr>
          <p:cNvPr id="186" name="Google Shape;186;p16">
            <a:extLst>
              <a:ext uri="{FF2B5EF4-FFF2-40B4-BE49-F238E27FC236}">
                <a16:creationId xmlns:a16="http://schemas.microsoft.com/office/drawing/2014/main" id="{9DB35916-4CBF-F965-613B-C2CD46BBA027}"/>
              </a:ext>
            </a:extLst>
          </p:cNvPr>
          <p:cNvGrpSpPr/>
          <p:nvPr/>
        </p:nvGrpSpPr>
        <p:grpSpPr>
          <a:xfrm>
            <a:off x="380999" y="3635904"/>
            <a:ext cx="9514562" cy="666900"/>
            <a:chOff x="6096000" y="3581400"/>
            <a:chExt cx="5715000" cy="666900"/>
          </a:xfrm>
        </p:grpSpPr>
        <p:sp>
          <p:nvSpPr>
            <p:cNvPr id="187" name="Google Shape;187;p16">
              <a:extLst>
                <a:ext uri="{FF2B5EF4-FFF2-40B4-BE49-F238E27FC236}">
                  <a16:creationId xmlns:a16="http://schemas.microsoft.com/office/drawing/2014/main" id="{E527F55B-9846-A389-899E-F83A4BB668F4}"/>
                </a:ext>
              </a:extLst>
            </p:cNvPr>
            <p:cNvSpPr/>
            <p:nvPr/>
          </p:nvSpPr>
          <p:spPr>
            <a:xfrm>
              <a:off x="6096000" y="3581400"/>
              <a:ext cx="5715000" cy="666900"/>
            </a:xfrm>
            <a:prstGeom prst="roundRect">
              <a:avLst>
                <a:gd name="adj" fmla="val 11428"/>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8" name="Google Shape;188;p16">
              <a:extLst>
                <a:ext uri="{FF2B5EF4-FFF2-40B4-BE49-F238E27FC236}">
                  <a16:creationId xmlns:a16="http://schemas.microsoft.com/office/drawing/2014/main" id="{85430235-2514-D1CB-83F0-A019AA06426E}"/>
                </a:ext>
              </a:extLst>
            </p:cNvPr>
            <p:cNvSpPr/>
            <p:nvPr/>
          </p:nvSpPr>
          <p:spPr>
            <a:xfrm>
              <a:off x="6276975" y="3762375"/>
              <a:ext cx="304800" cy="304800"/>
            </a:xfrm>
            <a:prstGeom prst="ellipse">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9" name="Google Shape;189;p16">
              <a:extLst>
                <a:ext uri="{FF2B5EF4-FFF2-40B4-BE49-F238E27FC236}">
                  <a16:creationId xmlns:a16="http://schemas.microsoft.com/office/drawing/2014/main" id="{3D76DEB1-1C82-BB46-C054-A8DD4F139520}"/>
                </a:ext>
              </a:extLst>
            </p:cNvPr>
            <p:cNvSpPr txBox="1"/>
            <p:nvPr/>
          </p:nvSpPr>
          <p:spPr>
            <a:xfrm>
              <a:off x="6276975" y="3810000"/>
              <a:ext cx="304800" cy="2097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1200" b="1">
                  <a:solidFill>
                    <a:srgbClr val="FFFFFF"/>
                  </a:solidFill>
                  <a:latin typeface="Arial"/>
                  <a:ea typeface="Arial"/>
                  <a:cs typeface="Arial"/>
                  <a:sym typeface="Arial"/>
                </a:rPr>
                <a:t>3</a:t>
              </a:r>
              <a:endParaRPr sz="1200" b="1">
                <a:solidFill>
                  <a:srgbClr val="FFFFFF"/>
                </a:solidFill>
                <a:latin typeface="Arial"/>
                <a:ea typeface="Arial"/>
                <a:cs typeface="Arial"/>
                <a:sym typeface="Arial"/>
              </a:endParaRPr>
            </a:p>
          </p:txBody>
        </p:sp>
        <p:sp>
          <p:nvSpPr>
            <p:cNvPr id="190" name="Google Shape;190;p16">
              <a:extLst>
                <a:ext uri="{FF2B5EF4-FFF2-40B4-BE49-F238E27FC236}">
                  <a16:creationId xmlns:a16="http://schemas.microsoft.com/office/drawing/2014/main" id="{39C0849D-F24E-7A88-F8FD-5BEFDCCB912F}"/>
                </a:ext>
              </a:extLst>
            </p:cNvPr>
            <p:cNvSpPr txBox="1"/>
            <p:nvPr/>
          </p:nvSpPr>
          <p:spPr>
            <a:xfrm>
              <a:off x="6715125" y="3676650"/>
              <a:ext cx="4953000" cy="476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1E293B"/>
                  </a:solidFill>
                  <a:latin typeface="Arial"/>
                  <a:ea typeface="Arial"/>
                  <a:cs typeface="Arial"/>
                  <a:sym typeface="Arial"/>
                </a:rPr>
                <a:t>Pipework, pumps, and hydraulics</a:t>
              </a:r>
              <a:r>
                <a:rPr lang="en-US" sz="2000">
                  <a:solidFill>
                    <a:srgbClr val="1E293B"/>
                  </a:solidFill>
                  <a:latin typeface="Arial"/>
                  <a:ea typeface="Arial"/>
                  <a:cs typeface="Arial"/>
                  <a:sym typeface="Arial"/>
                </a:rPr>
                <a:t> must maintain correct flow rate and volume.</a:t>
              </a:r>
              <a:endParaRPr sz="2000">
                <a:solidFill>
                  <a:srgbClr val="1E293B"/>
                </a:solidFill>
                <a:latin typeface="Arial"/>
                <a:ea typeface="Arial"/>
                <a:cs typeface="Arial"/>
                <a:sym typeface="Arial"/>
              </a:endParaRPr>
            </a:p>
          </p:txBody>
        </p:sp>
      </p:grpSp>
      <p:grpSp>
        <p:nvGrpSpPr>
          <p:cNvPr id="191" name="Google Shape;191;p16">
            <a:extLst>
              <a:ext uri="{FF2B5EF4-FFF2-40B4-BE49-F238E27FC236}">
                <a16:creationId xmlns:a16="http://schemas.microsoft.com/office/drawing/2014/main" id="{1453C1F0-920A-7528-BB64-575C1D32C298}"/>
              </a:ext>
            </a:extLst>
          </p:cNvPr>
          <p:cNvGrpSpPr/>
          <p:nvPr/>
        </p:nvGrpSpPr>
        <p:grpSpPr>
          <a:xfrm>
            <a:off x="380999" y="4467300"/>
            <a:ext cx="9514561" cy="666900"/>
            <a:chOff x="6096000" y="4324350"/>
            <a:chExt cx="5715000" cy="666900"/>
          </a:xfrm>
        </p:grpSpPr>
        <p:sp>
          <p:nvSpPr>
            <p:cNvPr id="192" name="Google Shape;192;p16">
              <a:extLst>
                <a:ext uri="{FF2B5EF4-FFF2-40B4-BE49-F238E27FC236}">
                  <a16:creationId xmlns:a16="http://schemas.microsoft.com/office/drawing/2014/main" id="{D7C5F77E-B9B0-1230-6D83-9947C2CCEA32}"/>
                </a:ext>
              </a:extLst>
            </p:cNvPr>
            <p:cNvSpPr/>
            <p:nvPr/>
          </p:nvSpPr>
          <p:spPr>
            <a:xfrm>
              <a:off x="6096000" y="4324350"/>
              <a:ext cx="5715000" cy="666900"/>
            </a:xfrm>
            <a:prstGeom prst="roundRect">
              <a:avLst>
                <a:gd name="adj" fmla="val 11428"/>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93" name="Google Shape;193;p16">
              <a:extLst>
                <a:ext uri="{FF2B5EF4-FFF2-40B4-BE49-F238E27FC236}">
                  <a16:creationId xmlns:a16="http://schemas.microsoft.com/office/drawing/2014/main" id="{C5C95C40-6BC5-F5F0-8F1A-C46A9FFB1BBD}"/>
                </a:ext>
              </a:extLst>
            </p:cNvPr>
            <p:cNvSpPr/>
            <p:nvPr/>
          </p:nvSpPr>
          <p:spPr>
            <a:xfrm>
              <a:off x="6276975" y="4505325"/>
              <a:ext cx="304800" cy="304800"/>
            </a:xfrm>
            <a:prstGeom prst="ellipse">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94" name="Google Shape;194;p16">
              <a:extLst>
                <a:ext uri="{FF2B5EF4-FFF2-40B4-BE49-F238E27FC236}">
                  <a16:creationId xmlns:a16="http://schemas.microsoft.com/office/drawing/2014/main" id="{222F82B7-ADDC-0D38-5991-95E245137604}"/>
                </a:ext>
              </a:extLst>
            </p:cNvPr>
            <p:cNvSpPr txBox="1"/>
            <p:nvPr/>
          </p:nvSpPr>
          <p:spPr>
            <a:xfrm>
              <a:off x="6276975" y="4552950"/>
              <a:ext cx="304800" cy="2097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1200" b="1">
                  <a:solidFill>
                    <a:srgbClr val="FFFFFF"/>
                  </a:solidFill>
                  <a:latin typeface="Arial"/>
                  <a:ea typeface="Arial"/>
                  <a:cs typeface="Arial"/>
                  <a:sym typeface="Arial"/>
                </a:rPr>
                <a:t>4</a:t>
              </a:r>
              <a:endParaRPr sz="1200" b="1">
                <a:solidFill>
                  <a:srgbClr val="FFFFFF"/>
                </a:solidFill>
                <a:latin typeface="Arial"/>
                <a:ea typeface="Arial"/>
                <a:cs typeface="Arial"/>
                <a:sym typeface="Arial"/>
              </a:endParaRPr>
            </a:p>
          </p:txBody>
        </p:sp>
        <p:sp>
          <p:nvSpPr>
            <p:cNvPr id="195" name="Google Shape;195;p16">
              <a:extLst>
                <a:ext uri="{FF2B5EF4-FFF2-40B4-BE49-F238E27FC236}">
                  <a16:creationId xmlns:a16="http://schemas.microsoft.com/office/drawing/2014/main" id="{0522C0CE-C0F6-BD01-C1B4-3FC869330724}"/>
                </a:ext>
              </a:extLst>
            </p:cNvPr>
            <p:cNvSpPr txBox="1"/>
            <p:nvPr/>
          </p:nvSpPr>
          <p:spPr>
            <a:xfrm>
              <a:off x="6715125" y="4419600"/>
              <a:ext cx="4953000" cy="476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1E293B"/>
                  </a:solidFill>
                  <a:latin typeface="Arial"/>
                  <a:ea typeface="Arial"/>
                  <a:cs typeface="Arial"/>
                  <a:sym typeface="Arial"/>
                </a:rPr>
                <a:t>Domestic hot water provision</a:t>
              </a:r>
              <a:r>
                <a:rPr lang="en-US" sz="2000">
                  <a:solidFill>
                    <a:srgbClr val="1E293B"/>
                  </a:solidFill>
                  <a:latin typeface="Arial"/>
                  <a:ea typeface="Arial"/>
                  <a:cs typeface="Arial"/>
                  <a:sym typeface="Arial"/>
                </a:rPr>
                <a:t> must meet demand with a compatible cylinder.</a:t>
              </a:r>
              <a:endParaRPr sz="2000">
                <a:solidFill>
                  <a:srgbClr val="1E293B"/>
                </a:solidFill>
                <a:latin typeface="Arial"/>
                <a:ea typeface="Arial"/>
                <a:cs typeface="Arial"/>
                <a:sym typeface="Arial"/>
              </a:endParaRPr>
            </a:p>
          </p:txBody>
        </p:sp>
      </p:grpSp>
      <p:grpSp>
        <p:nvGrpSpPr>
          <p:cNvPr id="196" name="Google Shape;196;p16">
            <a:extLst>
              <a:ext uri="{FF2B5EF4-FFF2-40B4-BE49-F238E27FC236}">
                <a16:creationId xmlns:a16="http://schemas.microsoft.com/office/drawing/2014/main" id="{4D8773DF-E9C1-1F5D-BDD0-49228A9F4FEC}"/>
              </a:ext>
            </a:extLst>
          </p:cNvPr>
          <p:cNvGrpSpPr/>
          <p:nvPr/>
        </p:nvGrpSpPr>
        <p:grpSpPr>
          <a:xfrm>
            <a:off x="380999" y="5266412"/>
            <a:ext cx="9514561" cy="666900"/>
            <a:chOff x="6096000" y="5067300"/>
            <a:chExt cx="5715000" cy="666900"/>
          </a:xfrm>
        </p:grpSpPr>
        <p:sp>
          <p:nvSpPr>
            <p:cNvPr id="197" name="Google Shape;197;p16">
              <a:extLst>
                <a:ext uri="{FF2B5EF4-FFF2-40B4-BE49-F238E27FC236}">
                  <a16:creationId xmlns:a16="http://schemas.microsoft.com/office/drawing/2014/main" id="{E0A679A2-0166-5923-D793-3147C96017C3}"/>
                </a:ext>
              </a:extLst>
            </p:cNvPr>
            <p:cNvSpPr/>
            <p:nvPr/>
          </p:nvSpPr>
          <p:spPr>
            <a:xfrm>
              <a:off x="6096000" y="5067300"/>
              <a:ext cx="5715000" cy="666900"/>
            </a:xfrm>
            <a:prstGeom prst="roundRect">
              <a:avLst>
                <a:gd name="adj" fmla="val 11428"/>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98" name="Google Shape;198;p16">
              <a:extLst>
                <a:ext uri="{FF2B5EF4-FFF2-40B4-BE49-F238E27FC236}">
                  <a16:creationId xmlns:a16="http://schemas.microsoft.com/office/drawing/2014/main" id="{565A7C15-2F6B-E601-F829-AF706092CE74}"/>
                </a:ext>
              </a:extLst>
            </p:cNvPr>
            <p:cNvSpPr/>
            <p:nvPr/>
          </p:nvSpPr>
          <p:spPr>
            <a:xfrm>
              <a:off x="6276975" y="5248275"/>
              <a:ext cx="304800" cy="304800"/>
            </a:xfrm>
            <a:prstGeom prst="ellipse">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99" name="Google Shape;199;p16">
              <a:extLst>
                <a:ext uri="{FF2B5EF4-FFF2-40B4-BE49-F238E27FC236}">
                  <a16:creationId xmlns:a16="http://schemas.microsoft.com/office/drawing/2014/main" id="{A686C3E4-84BF-8833-48B4-C3B5088100B9}"/>
                </a:ext>
              </a:extLst>
            </p:cNvPr>
            <p:cNvSpPr txBox="1"/>
            <p:nvPr/>
          </p:nvSpPr>
          <p:spPr>
            <a:xfrm>
              <a:off x="6276975" y="5295900"/>
              <a:ext cx="304800" cy="2097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1200" b="1">
                  <a:solidFill>
                    <a:srgbClr val="FFFFFF"/>
                  </a:solidFill>
                  <a:latin typeface="Arial"/>
                  <a:ea typeface="Arial"/>
                  <a:cs typeface="Arial"/>
                  <a:sym typeface="Arial"/>
                </a:rPr>
                <a:t>5</a:t>
              </a:r>
              <a:endParaRPr sz="1200" b="1">
                <a:solidFill>
                  <a:srgbClr val="FFFFFF"/>
                </a:solidFill>
                <a:latin typeface="Arial"/>
                <a:ea typeface="Arial"/>
                <a:cs typeface="Arial"/>
                <a:sym typeface="Arial"/>
              </a:endParaRPr>
            </a:p>
          </p:txBody>
        </p:sp>
        <p:sp>
          <p:nvSpPr>
            <p:cNvPr id="200" name="Google Shape;200;p16">
              <a:extLst>
                <a:ext uri="{FF2B5EF4-FFF2-40B4-BE49-F238E27FC236}">
                  <a16:creationId xmlns:a16="http://schemas.microsoft.com/office/drawing/2014/main" id="{93BDE663-02E6-A80D-3349-15C023DE801B}"/>
                </a:ext>
              </a:extLst>
            </p:cNvPr>
            <p:cNvSpPr txBox="1"/>
            <p:nvPr/>
          </p:nvSpPr>
          <p:spPr>
            <a:xfrm>
              <a:off x="6715125" y="5162550"/>
              <a:ext cx="4953000" cy="476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1E293B"/>
                  </a:solidFill>
                  <a:latin typeface="Arial"/>
                  <a:ea typeface="Arial"/>
                  <a:cs typeface="Arial"/>
                  <a:sym typeface="Arial"/>
                </a:rPr>
                <a:t>Controls</a:t>
              </a:r>
              <a:r>
                <a:rPr lang="en-US" sz="2000">
                  <a:solidFill>
                    <a:srgbClr val="1E293B"/>
                  </a:solidFill>
                  <a:latin typeface="Arial"/>
                  <a:ea typeface="Arial"/>
                  <a:cs typeface="Arial"/>
                  <a:sym typeface="Arial"/>
                </a:rPr>
                <a:t> must support stable operation, weather compensation, and efficiency</a:t>
              </a:r>
              <a:r>
                <a:rPr lang="en-US" sz="1100">
                  <a:solidFill>
                    <a:srgbClr val="1E293B"/>
                  </a:solidFill>
                  <a:latin typeface="Arial"/>
                  <a:ea typeface="Arial"/>
                  <a:cs typeface="Arial"/>
                  <a:sym typeface="Arial"/>
                </a:rPr>
                <a:t>.</a:t>
              </a:r>
              <a:endParaRPr sz="1100">
                <a:solidFill>
                  <a:srgbClr val="1E293B"/>
                </a:solidFill>
                <a:latin typeface="Arial"/>
                <a:ea typeface="Arial"/>
                <a:cs typeface="Arial"/>
                <a:sym typeface="Arial"/>
              </a:endParaRPr>
            </a:p>
          </p:txBody>
        </p:sp>
      </p:grpSp>
    </p:spTree>
    <p:extLst>
      <p:ext uri="{BB962C8B-B14F-4D97-AF65-F5344CB8AC3E}">
        <p14:creationId xmlns:p14="http://schemas.microsoft.com/office/powerpoint/2010/main" val="1028094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13" name="Google Shape;213;p17"/>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Building fabric and heat loss</a:t>
            </a:r>
            <a:endParaRPr lang="en-GB"/>
          </a:p>
        </p:txBody>
      </p:sp>
      <p:sp>
        <p:nvSpPr>
          <p:cNvPr id="214" name="Google Shape;214;p17"/>
          <p:cNvSpPr txBox="1">
            <a:spLocks/>
          </p:cNvSpPr>
          <p:nvPr/>
        </p:nvSpPr>
        <p:spPr>
          <a:xfrm>
            <a:off x="361948" y="1596535"/>
            <a:ext cx="10670699" cy="857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a:solidFill>
                  <a:srgbClr val="334155"/>
                </a:solidFill>
                <a:latin typeface="Arial"/>
                <a:ea typeface="Arial"/>
                <a:cs typeface="Arial"/>
                <a:sym typeface="Arial"/>
              </a:rPr>
              <a:t>Heat loss is the starting point for low-carbon design. Buildings lose heat through </a:t>
            </a:r>
            <a:r>
              <a:rPr lang="en-US" sz="2000" b="1">
                <a:solidFill>
                  <a:srgbClr val="334155"/>
                </a:solidFill>
                <a:latin typeface="Arial"/>
                <a:ea typeface="Arial"/>
                <a:cs typeface="Arial"/>
                <a:sym typeface="Arial"/>
              </a:rPr>
              <a:t>walls, roofs, floors, windows, doors, and thermal bridges</a:t>
            </a:r>
            <a:r>
              <a:rPr lang="en-US" sz="2000">
                <a:solidFill>
                  <a:srgbClr val="334155"/>
                </a:solidFill>
                <a:latin typeface="Arial"/>
                <a:ea typeface="Arial"/>
                <a:cs typeface="Arial"/>
                <a:sym typeface="Arial"/>
              </a:rPr>
              <a:t>.</a:t>
            </a:r>
            <a:endParaRPr sz="2000">
              <a:solidFill>
                <a:srgbClr val="334155"/>
              </a:solidFill>
              <a:latin typeface="Arial"/>
              <a:ea typeface="Arial"/>
              <a:cs typeface="Arial"/>
              <a:sym typeface="Arial"/>
            </a:endParaRPr>
          </a:p>
          <a:p>
            <a:pPr marL="0" lvl="0" indent="0" algn="l" rtl="0">
              <a:spcBef>
                <a:spcPts val="450"/>
              </a:spcBef>
              <a:spcAft>
                <a:spcPts val="0"/>
              </a:spcAft>
              <a:buNone/>
            </a:pPr>
            <a:r>
              <a:rPr lang="en-US" sz="2000">
                <a:solidFill>
                  <a:srgbClr val="334155"/>
                </a:solidFill>
                <a:latin typeface="Arial"/>
                <a:ea typeface="Arial"/>
                <a:cs typeface="Arial"/>
                <a:sym typeface="Arial"/>
              </a:rPr>
              <a:t>It also occurs via </a:t>
            </a:r>
            <a:r>
              <a:rPr lang="en-US" sz="2000" b="1">
                <a:solidFill>
                  <a:srgbClr val="334155"/>
                </a:solidFill>
                <a:latin typeface="Arial"/>
                <a:ea typeface="Arial"/>
                <a:cs typeface="Arial"/>
                <a:sym typeface="Arial"/>
              </a:rPr>
              <a:t>uncontrolled air leakage</a:t>
            </a:r>
            <a:r>
              <a:rPr lang="en-US" sz="2000">
                <a:solidFill>
                  <a:srgbClr val="334155"/>
                </a:solidFill>
                <a:latin typeface="Arial"/>
                <a:ea typeface="Arial"/>
                <a:cs typeface="Arial"/>
                <a:sym typeface="Arial"/>
              </a:rPr>
              <a:t> around gaps, service penetrations, and junctions.</a:t>
            </a:r>
            <a:endParaRPr sz="2000">
              <a:solidFill>
                <a:srgbClr val="334155"/>
              </a:solidFill>
              <a:latin typeface="Arial"/>
              <a:ea typeface="Arial"/>
              <a:cs typeface="Arial"/>
              <a:sym typeface="Arial"/>
            </a:endParaRPr>
          </a:p>
        </p:txBody>
      </p:sp>
      <p:grpSp>
        <p:nvGrpSpPr>
          <p:cNvPr id="215" name="Google Shape;215;p17"/>
          <p:cNvGrpSpPr/>
          <p:nvPr/>
        </p:nvGrpSpPr>
        <p:grpSpPr>
          <a:xfrm>
            <a:off x="339678" y="2815424"/>
            <a:ext cx="10670699" cy="1428900"/>
            <a:chOff x="361950" y="2809875"/>
            <a:chExt cx="5353200" cy="1428900"/>
          </a:xfrm>
        </p:grpSpPr>
        <p:sp>
          <p:nvSpPr>
            <p:cNvPr id="216" name="Google Shape;216;p17"/>
            <p:cNvSpPr/>
            <p:nvPr/>
          </p:nvSpPr>
          <p:spPr>
            <a:xfrm>
              <a:off x="361950" y="2809875"/>
              <a:ext cx="5353200" cy="1428900"/>
            </a:xfrm>
            <a:prstGeom prst="roundRect">
              <a:avLst>
                <a:gd name="adj" fmla="val 5333"/>
              </a:avLst>
            </a:prstGeom>
            <a:solidFill>
              <a:schemeClr val="accent1">
                <a:lumMod val="95000"/>
              </a:scheme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17" name="Google Shape;217;p17"/>
            <p:cNvSpPr txBox="1"/>
            <p:nvPr/>
          </p:nvSpPr>
          <p:spPr>
            <a:xfrm>
              <a:off x="436857" y="2952825"/>
              <a:ext cx="5196602" cy="114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FC4421"/>
                  </a:solidFill>
                  <a:latin typeface="Arial"/>
                  <a:ea typeface="Arial"/>
                  <a:cs typeface="Arial"/>
                  <a:sym typeface="Arial"/>
                </a:rPr>
                <a:t>Design principle</a:t>
              </a:r>
              <a:endParaRPr sz="2000" b="1">
                <a:solidFill>
                  <a:srgbClr val="FC4421"/>
                </a:solidFill>
                <a:latin typeface="Arial"/>
                <a:ea typeface="Arial"/>
                <a:cs typeface="Arial"/>
                <a:sym typeface="Arial"/>
              </a:endParaRPr>
            </a:p>
            <a:p>
              <a:pPr marL="0" lvl="0" indent="0" algn="l" rtl="0">
                <a:spcBef>
                  <a:spcPts val="300"/>
                </a:spcBef>
                <a:spcAft>
                  <a:spcPts val="0"/>
                </a:spcAft>
                <a:buNone/>
              </a:pPr>
              <a:r>
                <a:rPr lang="en-US" sz="2000" b="1">
                  <a:solidFill>
                    <a:schemeClr val="tx1"/>
                  </a:solidFill>
                  <a:latin typeface="Arial"/>
                  <a:ea typeface="Arial"/>
                  <a:cs typeface="Arial"/>
                  <a:sym typeface="Arial"/>
                </a:rPr>
                <a:t>Start with the building and its heat loss.</a:t>
              </a:r>
              <a:endParaRPr sz="2000" b="1">
                <a:solidFill>
                  <a:schemeClr val="tx1"/>
                </a:solidFill>
                <a:latin typeface="Arial"/>
                <a:ea typeface="Arial"/>
                <a:cs typeface="Arial"/>
                <a:sym typeface="Arial"/>
              </a:endParaRPr>
            </a:p>
            <a:p>
              <a:pPr marL="0" lvl="0" indent="0" algn="l" rtl="0">
                <a:spcBef>
                  <a:spcPts val="450"/>
                </a:spcBef>
                <a:spcAft>
                  <a:spcPts val="0"/>
                </a:spcAft>
                <a:buNone/>
              </a:pPr>
              <a:r>
                <a:rPr lang="en-US" sz="2000">
                  <a:solidFill>
                    <a:schemeClr val="tx1"/>
                  </a:solidFill>
                  <a:latin typeface="Arial"/>
                  <a:ea typeface="Arial"/>
                  <a:cs typeface="Arial"/>
                  <a:sym typeface="Arial"/>
                </a:rPr>
                <a:t>Select the heat source and emitters only after the demand has been properly established.</a:t>
              </a:r>
              <a:endParaRPr sz="2000">
                <a:solidFill>
                  <a:schemeClr val="tx1"/>
                </a:solidFill>
                <a:latin typeface="Arial"/>
                <a:ea typeface="Arial"/>
                <a:cs typeface="Arial"/>
                <a:sym typeface="Arial"/>
              </a:endParaRPr>
            </a:p>
          </p:txBody>
        </p:sp>
      </p:grpSp>
      <p:grpSp>
        <p:nvGrpSpPr>
          <p:cNvPr id="218" name="Google Shape;218;p17"/>
          <p:cNvGrpSpPr/>
          <p:nvPr/>
        </p:nvGrpSpPr>
        <p:grpSpPr>
          <a:xfrm>
            <a:off x="339679" y="4454918"/>
            <a:ext cx="10670698" cy="1428900"/>
            <a:chOff x="361950" y="4434139"/>
            <a:chExt cx="5353200" cy="1428900"/>
          </a:xfrm>
        </p:grpSpPr>
        <p:sp>
          <p:nvSpPr>
            <p:cNvPr id="219" name="Google Shape;219;p17"/>
            <p:cNvSpPr/>
            <p:nvPr/>
          </p:nvSpPr>
          <p:spPr>
            <a:xfrm>
              <a:off x="361950" y="4434139"/>
              <a:ext cx="5353200" cy="1428900"/>
            </a:xfrm>
            <a:prstGeom prst="roundRect">
              <a:avLst>
                <a:gd name="adj" fmla="val 4848"/>
              </a:avLst>
            </a:prstGeom>
            <a:solidFill>
              <a:srgbClr val="FFF2F0"/>
            </a:solidFill>
            <a:ln w="14300" cap="flat" cmpd="sng">
              <a:solidFill>
                <a:srgbClr val="FF4E2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20" name="Google Shape;220;p17"/>
            <p:cNvSpPr txBox="1"/>
            <p:nvPr/>
          </p:nvSpPr>
          <p:spPr>
            <a:xfrm>
              <a:off x="436856" y="4571925"/>
              <a:ext cx="5081009" cy="1285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FF4E2A"/>
                  </a:solidFill>
                  <a:latin typeface="Arial"/>
                  <a:ea typeface="Arial"/>
                  <a:cs typeface="Arial"/>
                  <a:sym typeface="Arial"/>
                </a:rPr>
                <a:t>The room-by-room calculation</a:t>
              </a:r>
              <a:endParaRPr sz="2000" b="1">
                <a:solidFill>
                  <a:srgbClr val="FF4E2A"/>
                </a:solidFill>
                <a:latin typeface="Arial"/>
                <a:ea typeface="Arial"/>
                <a:cs typeface="Arial"/>
                <a:sym typeface="Arial"/>
              </a:endParaRPr>
            </a:p>
            <a:p>
              <a:pPr marL="0" lvl="0" indent="0" algn="l" rtl="0">
                <a:spcBef>
                  <a:spcPts val="300"/>
                </a:spcBef>
                <a:spcAft>
                  <a:spcPts val="0"/>
                </a:spcAft>
                <a:buNone/>
              </a:pPr>
              <a:r>
                <a:rPr lang="en-US" sz="2000" b="1">
                  <a:solidFill>
                    <a:srgbClr val="1E293B"/>
                  </a:solidFill>
                  <a:latin typeface="Arial"/>
                  <a:ea typeface="Arial"/>
                  <a:cs typeface="Arial"/>
                  <a:sym typeface="Arial"/>
                </a:rPr>
                <a:t>An essential step for low-temperature heating.</a:t>
              </a:r>
              <a:endParaRPr sz="2000" b="1">
                <a:solidFill>
                  <a:srgbClr val="1E293B"/>
                </a:solidFill>
                <a:latin typeface="Arial"/>
                <a:ea typeface="Arial"/>
                <a:cs typeface="Arial"/>
                <a:sym typeface="Arial"/>
              </a:endParaRPr>
            </a:p>
            <a:p>
              <a:pPr marL="0" lvl="0" indent="0" algn="l" rtl="0">
                <a:spcBef>
                  <a:spcPts val="450"/>
                </a:spcBef>
                <a:spcAft>
                  <a:spcPts val="0"/>
                </a:spcAft>
                <a:buNone/>
              </a:pPr>
              <a:r>
                <a:rPr lang="en-US" sz="2000">
                  <a:solidFill>
                    <a:srgbClr val="1E293B"/>
                  </a:solidFill>
                  <a:latin typeface="Arial"/>
                  <a:ea typeface="Arial"/>
                  <a:cs typeface="Arial"/>
                  <a:sym typeface="Arial"/>
                </a:rPr>
                <a:t>It identifies demand in individual rooms (which whole-house averages can hide) to confirm whether radiators or underfloor-heating circuits can provide sufficient output.</a:t>
              </a:r>
              <a:endParaRPr sz="2000">
                <a:solidFill>
                  <a:srgbClr val="1E293B"/>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4">
          <a:extLst>
            <a:ext uri="{FF2B5EF4-FFF2-40B4-BE49-F238E27FC236}">
              <a16:creationId xmlns:a16="http://schemas.microsoft.com/office/drawing/2014/main" id="{69771EAE-CECF-333C-9607-29FB03C17BA9}"/>
            </a:ext>
          </a:extLst>
        </p:cNvPr>
        <p:cNvGrpSpPr/>
        <p:nvPr/>
      </p:nvGrpSpPr>
      <p:grpSpPr>
        <a:xfrm>
          <a:off x="0" y="0"/>
          <a:ext cx="0" cy="0"/>
          <a:chOff x="0" y="0"/>
          <a:chExt cx="0" cy="0"/>
        </a:xfrm>
      </p:grpSpPr>
      <p:sp>
        <p:nvSpPr>
          <p:cNvPr id="213" name="Google Shape;213;p17">
            <a:extLst>
              <a:ext uri="{FF2B5EF4-FFF2-40B4-BE49-F238E27FC236}">
                <a16:creationId xmlns:a16="http://schemas.microsoft.com/office/drawing/2014/main" id="{917A9F5C-C587-3402-FBFB-4CBF12D494D2}"/>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Building fabric and heat loss</a:t>
            </a:r>
            <a:endParaRPr lang="en-GB"/>
          </a:p>
        </p:txBody>
      </p:sp>
      <p:grpSp>
        <p:nvGrpSpPr>
          <p:cNvPr id="221" name="Google Shape;221;p17">
            <a:extLst>
              <a:ext uri="{FF2B5EF4-FFF2-40B4-BE49-F238E27FC236}">
                <a16:creationId xmlns:a16="http://schemas.microsoft.com/office/drawing/2014/main" id="{F336B407-EC37-066E-47EF-85AB81662605}"/>
              </a:ext>
            </a:extLst>
          </p:cNvPr>
          <p:cNvGrpSpPr>
            <a:grpSpLocks/>
          </p:cNvGrpSpPr>
          <p:nvPr/>
        </p:nvGrpSpPr>
        <p:grpSpPr>
          <a:xfrm>
            <a:off x="251998" y="1701833"/>
            <a:ext cx="10670699" cy="2095500"/>
            <a:chOff x="6096000" y="1409810"/>
            <a:chExt cx="5715000" cy="3296976"/>
          </a:xfrm>
        </p:grpSpPr>
        <p:sp>
          <p:nvSpPr>
            <p:cNvPr id="222" name="Google Shape;222;p17">
              <a:extLst>
                <a:ext uri="{FF2B5EF4-FFF2-40B4-BE49-F238E27FC236}">
                  <a16:creationId xmlns:a16="http://schemas.microsoft.com/office/drawing/2014/main" id="{A79A94BF-13B5-8D15-BFC4-3AC91343B94D}"/>
                </a:ext>
              </a:extLst>
            </p:cNvPr>
            <p:cNvSpPr/>
            <p:nvPr/>
          </p:nvSpPr>
          <p:spPr>
            <a:xfrm>
              <a:off x="6096000" y="1409810"/>
              <a:ext cx="5715000" cy="3296976"/>
            </a:xfrm>
            <a:prstGeom prst="roundRect">
              <a:avLst>
                <a:gd name="adj" fmla="val 3720"/>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23" name="Google Shape;223;p17">
              <a:extLst>
                <a:ext uri="{FF2B5EF4-FFF2-40B4-BE49-F238E27FC236}">
                  <a16:creationId xmlns:a16="http://schemas.microsoft.com/office/drawing/2014/main" id="{FD61146B-BC9E-A83B-0F7B-767870EF0BF0}"/>
                </a:ext>
              </a:extLst>
            </p:cNvPr>
            <p:cNvSpPr txBox="1"/>
            <p:nvPr/>
          </p:nvSpPr>
          <p:spPr>
            <a:xfrm>
              <a:off x="6192579" y="2113788"/>
              <a:ext cx="5334000" cy="1762202"/>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1E293B"/>
                  </a:solidFill>
                  <a:latin typeface="Arial"/>
                  <a:ea typeface="Arial"/>
                  <a:cs typeface="Arial"/>
                  <a:sym typeface="Arial"/>
                </a:rPr>
                <a:t>Key impacts of heat loss</a:t>
              </a:r>
              <a:endParaRPr sz="2000" b="1" dirty="0">
                <a:solidFill>
                  <a:srgbClr val="1E293B"/>
                </a:solidFill>
                <a:latin typeface="Arial"/>
                <a:ea typeface="Arial"/>
                <a:cs typeface="Arial"/>
                <a:sym typeface="Arial"/>
              </a:endParaRPr>
            </a:p>
            <a:p>
              <a:pPr marL="457200" lvl="0" indent="-298450" algn="l" rtl="0">
                <a:spcBef>
                  <a:spcPts val="600"/>
                </a:spcBef>
                <a:spcAft>
                  <a:spcPts val="0"/>
                </a:spcAft>
                <a:buClr>
                  <a:srgbClr val="334155"/>
                </a:buClr>
                <a:buSzPts val="1100"/>
                <a:buFont typeface="Arial"/>
                <a:buChar char="●"/>
              </a:pPr>
              <a:r>
                <a:rPr lang="en-US" sz="1900" dirty="0">
                  <a:solidFill>
                    <a:srgbClr val="334155"/>
                  </a:solidFill>
                  <a:latin typeface="Arial"/>
                  <a:ea typeface="Arial"/>
                  <a:cs typeface="Arial"/>
                  <a:sym typeface="Arial"/>
                </a:rPr>
                <a:t>Required heat-pump capacity</a:t>
              </a:r>
              <a:endParaRPr sz="1900" dirty="0">
                <a:solidFill>
                  <a:srgbClr val="334155"/>
                </a:solidFill>
                <a:latin typeface="Arial"/>
                <a:ea typeface="Arial"/>
                <a:cs typeface="Arial"/>
                <a:sym typeface="Arial"/>
              </a:endParaRPr>
            </a:p>
            <a:p>
              <a:pPr marL="457200" lvl="0" indent="-298450" algn="l" rtl="0">
                <a:spcBef>
                  <a:spcPts val="300"/>
                </a:spcBef>
                <a:spcAft>
                  <a:spcPts val="0"/>
                </a:spcAft>
                <a:buClr>
                  <a:srgbClr val="334155"/>
                </a:buClr>
                <a:buSzPts val="1100"/>
                <a:buFont typeface="Arial"/>
                <a:buChar char="●"/>
              </a:pPr>
              <a:r>
                <a:rPr lang="en-US" sz="1900" dirty="0">
                  <a:solidFill>
                    <a:srgbClr val="334155"/>
                  </a:solidFill>
                  <a:latin typeface="Arial"/>
                  <a:ea typeface="Arial"/>
                  <a:cs typeface="Arial"/>
                  <a:sym typeface="Arial"/>
                </a:rPr>
                <a:t>Size and type of heat emitters</a:t>
              </a:r>
              <a:endParaRPr sz="1900" dirty="0">
                <a:solidFill>
                  <a:srgbClr val="334155"/>
                </a:solidFill>
                <a:latin typeface="Arial"/>
                <a:ea typeface="Arial"/>
                <a:cs typeface="Arial"/>
                <a:sym typeface="Arial"/>
              </a:endParaRPr>
            </a:p>
            <a:p>
              <a:pPr marL="457200" lvl="0" indent="-298450" algn="l" rtl="0">
                <a:spcBef>
                  <a:spcPts val="300"/>
                </a:spcBef>
                <a:spcAft>
                  <a:spcPts val="0"/>
                </a:spcAft>
                <a:buClr>
                  <a:srgbClr val="334155"/>
                </a:buClr>
                <a:buSzPts val="1100"/>
                <a:buFont typeface="Arial"/>
                <a:buChar char="●"/>
              </a:pPr>
              <a:r>
                <a:rPr lang="en-US" sz="1900" dirty="0">
                  <a:solidFill>
                    <a:srgbClr val="334155"/>
                  </a:solidFill>
                  <a:latin typeface="Arial"/>
                  <a:ea typeface="Arial"/>
                  <a:cs typeface="Arial"/>
                  <a:sym typeface="Arial"/>
                </a:rPr>
                <a:t>Flow temperature needed to achieve comfort</a:t>
              </a:r>
              <a:endParaRPr sz="1900" dirty="0">
                <a:solidFill>
                  <a:srgbClr val="334155"/>
                </a:solidFill>
                <a:latin typeface="Arial"/>
                <a:ea typeface="Arial"/>
                <a:cs typeface="Arial"/>
                <a:sym typeface="Arial"/>
              </a:endParaRPr>
            </a:p>
            <a:p>
              <a:pPr marL="457200" lvl="0" indent="-298450" algn="l" rtl="0">
                <a:spcBef>
                  <a:spcPts val="300"/>
                </a:spcBef>
                <a:spcAft>
                  <a:spcPts val="0"/>
                </a:spcAft>
                <a:buClr>
                  <a:srgbClr val="334155"/>
                </a:buClr>
                <a:buSzPts val="1100"/>
                <a:buFont typeface="Arial"/>
                <a:buChar char="●"/>
              </a:pPr>
              <a:r>
                <a:rPr lang="en-US" sz="1900" dirty="0">
                  <a:solidFill>
                    <a:srgbClr val="334155"/>
                  </a:solidFill>
                  <a:latin typeface="Arial"/>
                  <a:ea typeface="Arial"/>
                  <a:cs typeface="Arial"/>
                  <a:sym typeface="Arial"/>
                </a:rPr>
                <a:t>Running costs and seasonal efficiency</a:t>
              </a:r>
              <a:endParaRPr sz="1900" dirty="0">
                <a:solidFill>
                  <a:srgbClr val="334155"/>
                </a:solidFill>
                <a:latin typeface="Arial"/>
                <a:ea typeface="Arial"/>
                <a:cs typeface="Arial"/>
                <a:sym typeface="Arial"/>
              </a:endParaRPr>
            </a:p>
            <a:p>
              <a:pPr marL="457200" lvl="0" indent="-298450" algn="l" rtl="0">
                <a:spcBef>
                  <a:spcPts val="300"/>
                </a:spcBef>
                <a:spcAft>
                  <a:spcPts val="0"/>
                </a:spcAft>
                <a:buClr>
                  <a:srgbClr val="334155"/>
                </a:buClr>
                <a:buSzPts val="1100"/>
                <a:buFont typeface="Arial"/>
                <a:buChar char="●"/>
              </a:pPr>
              <a:r>
                <a:rPr lang="en-US" sz="1900" dirty="0">
                  <a:solidFill>
                    <a:srgbClr val="334155"/>
                  </a:solidFill>
                  <a:latin typeface="Arial"/>
                  <a:ea typeface="Arial"/>
                  <a:cs typeface="Arial"/>
                  <a:sym typeface="Arial"/>
                </a:rPr>
                <a:t>Fabric improvements sequencing (before or alongside upgrades)</a:t>
              </a:r>
              <a:endParaRPr sz="1900" dirty="0">
                <a:solidFill>
                  <a:srgbClr val="334155"/>
                </a:solidFill>
                <a:latin typeface="Arial"/>
                <a:ea typeface="Arial"/>
                <a:cs typeface="Arial"/>
                <a:sym typeface="Arial"/>
              </a:endParaRPr>
            </a:p>
          </p:txBody>
        </p:sp>
      </p:grpSp>
      <p:grpSp>
        <p:nvGrpSpPr>
          <p:cNvPr id="224" name="Google Shape;224;p17">
            <a:extLst>
              <a:ext uri="{FF2B5EF4-FFF2-40B4-BE49-F238E27FC236}">
                <a16:creationId xmlns:a16="http://schemas.microsoft.com/office/drawing/2014/main" id="{8EE5784C-935C-ED6C-103A-8A18F75AB495}"/>
              </a:ext>
            </a:extLst>
          </p:cNvPr>
          <p:cNvGrpSpPr/>
          <p:nvPr/>
        </p:nvGrpSpPr>
        <p:grpSpPr>
          <a:xfrm>
            <a:off x="239469" y="3940209"/>
            <a:ext cx="10658170" cy="2095500"/>
            <a:chOff x="6096000" y="3905250"/>
            <a:chExt cx="5715000" cy="2095500"/>
          </a:xfrm>
        </p:grpSpPr>
        <p:sp>
          <p:nvSpPr>
            <p:cNvPr id="225" name="Google Shape;225;p17">
              <a:extLst>
                <a:ext uri="{FF2B5EF4-FFF2-40B4-BE49-F238E27FC236}">
                  <a16:creationId xmlns:a16="http://schemas.microsoft.com/office/drawing/2014/main" id="{A0B8EF6F-BBA0-D48C-99F3-779351DFBCDC}"/>
                </a:ext>
              </a:extLst>
            </p:cNvPr>
            <p:cNvSpPr/>
            <p:nvPr/>
          </p:nvSpPr>
          <p:spPr>
            <a:xfrm>
              <a:off x="6096000" y="3905250"/>
              <a:ext cx="5715000" cy="2095500"/>
            </a:xfrm>
            <a:prstGeom prst="roundRect">
              <a:avLst>
                <a:gd name="adj" fmla="val 3636"/>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26" name="Google Shape;226;p17">
              <a:extLst>
                <a:ext uri="{FF2B5EF4-FFF2-40B4-BE49-F238E27FC236}">
                  <a16:creationId xmlns:a16="http://schemas.microsoft.com/office/drawing/2014/main" id="{EA842C39-708C-723E-7489-4EEDF1A70E4F}"/>
                </a:ext>
              </a:extLst>
            </p:cNvPr>
            <p:cNvSpPr txBox="1"/>
            <p:nvPr/>
          </p:nvSpPr>
          <p:spPr>
            <a:xfrm>
              <a:off x="6286500" y="4041441"/>
              <a:ext cx="5334000" cy="180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1E293B"/>
                  </a:solidFill>
                  <a:latin typeface="Arial"/>
                  <a:ea typeface="Arial"/>
                  <a:cs typeface="Arial"/>
                  <a:sym typeface="Arial"/>
                </a:rPr>
                <a:t>Real-property assumptions</a:t>
              </a:r>
            </a:p>
            <a:p>
              <a:pPr marL="342900" lvl="0" indent="-342900" algn="l" rtl="0">
                <a:spcBef>
                  <a:spcPts val="300"/>
                </a:spcBef>
                <a:spcAft>
                  <a:spcPts val="0"/>
                </a:spcAft>
                <a:buFont typeface="Arial" panose="020B0604020202020204" pitchFamily="34" charset="0"/>
                <a:buChar char="•"/>
              </a:pPr>
              <a:r>
                <a:rPr lang="en-US" sz="1900" dirty="0">
                  <a:solidFill>
                    <a:srgbClr val="334155"/>
                  </a:solidFill>
                  <a:latin typeface="Arial"/>
                  <a:ea typeface="Arial"/>
                  <a:cs typeface="Arial"/>
                  <a:sym typeface="Arial"/>
                </a:rPr>
                <a:t>Must reflect construction type, glazing, and insulation. </a:t>
              </a:r>
            </a:p>
            <a:p>
              <a:pPr marL="342900" lvl="0" indent="-342900" algn="l" rtl="0">
                <a:spcBef>
                  <a:spcPts val="300"/>
                </a:spcBef>
                <a:spcAft>
                  <a:spcPts val="0"/>
                </a:spcAft>
                <a:buFont typeface="Arial" panose="020B0604020202020204" pitchFamily="34" charset="0"/>
                <a:buChar char="•"/>
              </a:pPr>
              <a:r>
                <a:rPr lang="en-US" sz="1900" dirty="0">
                  <a:solidFill>
                    <a:srgbClr val="334155"/>
                  </a:solidFill>
                  <a:latin typeface="Arial"/>
                  <a:ea typeface="Arial"/>
                  <a:cs typeface="Arial"/>
                  <a:sym typeface="Arial"/>
                </a:rPr>
                <a:t>Avoid using existing boiler ratings, as they are often oversized.</a:t>
              </a:r>
              <a:endParaRPr sz="1900" dirty="0">
                <a:solidFill>
                  <a:srgbClr val="334155"/>
                </a:solidFill>
                <a:latin typeface="Arial"/>
                <a:ea typeface="Arial"/>
                <a:cs typeface="Arial"/>
                <a:sym typeface="Arial"/>
              </a:endParaRPr>
            </a:p>
            <a:p>
              <a:pPr marL="0" lvl="0" indent="0" algn="l" rtl="0">
                <a:spcBef>
                  <a:spcPts val="900"/>
                </a:spcBef>
                <a:spcAft>
                  <a:spcPts val="0"/>
                </a:spcAft>
                <a:buNone/>
              </a:pPr>
              <a:r>
                <a:rPr lang="en-US" sz="2000" b="1" dirty="0">
                  <a:solidFill>
                    <a:srgbClr val="1E293B"/>
                  </a:solidFill>
                  <a:latin typeface="Arial"/>
                  <a:ea typeface="Arial"/>
                  <a:cs typeface="Arial"/>
                  <a:sym typeface="Arial"/>
                </a:rPr>
                <a:t>Benefits of fabric upgrades</a:t>
              </a:r>
              <a:endParaRPr sz="2000" b="1" dirty="0">
                <a:solidFill>
                  <a:srgbClr val="1E293B"/>
                </a:solidFill>
                <a:latin typeface="Arial"/>
                <a:ea typeface="Arial"/>
                <a:cs typeface="Arial"/>
                <a:sym typeface="Arial"/>
              </a:endParaRPr>
            </a:p>
            <a:p>
              <a:pPr marL="0" lvl="0" indent="0" algn="l" rtl="0">
                <a:spcBef>
                  <a:spcPts val="300"/>
                </a:spcBef>
                <a:spcAft>
                  <a:spcPts val="0"/>
                </a:spcAft>
                <a:buNone/>
              </a:pPr>
              <a:r>
                <a:rPr lang="en-US" sz="1900" dirty="0">
                  <a:solidFill>
                    <a:srgbClr val="334155"/>
                  </a:solidFill>
                  <a:latin typeface="Arial"/>
                  <a:ea typeface="Arial"/>
                  <a:cs typeface="Arial"/>
                  <a:sym typeface="Arial"/>
                </a:rPr>
                <a:t>Loft, wall, or floor insulation reduces demand, enables lower flow temperatures, decreases emitter sizes, and boosts heat pump efficiency.</a:t>
              </a:r>
              <a:endParaRPr sz="1900" dirty="0">
                <a:solidFill>
                  <a:srgbClr val="334155"/>
                </a:solidFill>
                <a:latin typeface="Arial"/>
                <a:ea typeface="Arial"/>
                <a:cs typeface="Arial"/>
                <a:sym typeface="Arial"/>
              </a:endParaRPr>
            </a:p>
          </p:txBody>
        </p:sp>
      </p:grpSp>
    </p:spTree>
    <p:extLst>
      <p:ext uri="{BB962C8B-B14F-4D97-AF65-F5344CB8AC3E}">
        <p14:creationId xmlns:p14="http://schemas.microsoft.com/office/powerpoint/2010/main" val="2684696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9" name="Google Shape;239;p18"/>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Insulation and airtightness</a:t>
            </a:r>
            <a:endParaRPr lang="en-US"/>
          </a:p>
        </p:txBody>
      </p:sp>
      <p:sp>
        <p:nvSpPr>
          <p:cNvPr id="240" name="Google Shape;240;p18"/>
          <p:cNvSpPr txBox="1"/>
          <p:nvPr/>
        </p:nvSpPr>
        <p:spPr>
          <a:xfrm>
            <a:off x="361949" y="1614292"/>
            <a:ext cx="10247595" cy="1047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0">
                <a:solidFill>
                  <a:srgbClr val="334155"/>
                </a:solidFill>
                <a:latin typeface="Arial"/>
                <a:ea typeface="Arial"/>
                <a:cs typeface="Arial"/>
                <a:sym typeface="Arial"/>
              </a:rPr>
              <a:t>Insulation and airtightness are central to low-carbon heating design because they reduce the heat that the system must replace.</a:t>
            </a:r>
            <a:endParaRPr sz="2000" b="0">
              <a:solidFill>
                <a:srgbClr val="334155"/>
              </a:solidFill>
              <a:latin typeface="Arial"/>
              <a:ea typeface="Arial"/>
              <a:cs typeface="Arial"/>
              <a:sym typeface="Arial"/>
            </a:endParaRPr>
          </a:p>
          <a:p>
            <a:pPr marL="0" lvl="0" indent="0" algn="l" rtl="0">
              <a:spcBef>
                <a:spcPts val="450"/>
              </a:spcBef>
              <a:spcAft>
                <a:spcPts val="0"/>
              </a:spcAft>
              <a:buNone/>
            </a:pPr>
            <a:r>
              <a:rPr lang="en-US" sz="2000" b="0">
                <a:solidFill>
                  <a:srgbClr val="334155"/>
                </a:solidFill>
                <a:latin typeface="Arial"/>
                <a:ea typeface="Arial"/>
                <a:cs typeface="Arial"/>
                <a:sym typeface="Arial"/>
              </a:rPr>
              <a:t>Loft, wall and floor insulation reduce </a:t>
            </a:r>
            <a:r>
              <a:rPr lang="en-US" sz="2000" b="1">
                <a:solidFill>
                  <a:srgbClr val="1E293B"/>
                </a:solidFill>
                <a:latin typeface="Arial"/>
                <a:ea typeface="Arial"/>
                <a:cs typeface="Arial"/>
                <a:sym typeface="Arial"/>
              </a:rPr>
              <a:t>transmission heat loss</a:t>
            </a:r>
            <a:r>
              <a:rPr lang="en-US" sz="2000" b="0">
                <a:solidFill>
                  <a:srgbClr val="334155"/>
                </a:solidFill>
                <a:latin typeface="Arial"/>
                <a:ea typeface="Arial"/>
                <a:cs typeface="Arial"/>
                <a:sym typeface="Arial"/>
              </a:rPr>
              <a:t> through the building fabric, while airtightness measures reduce </a:t>
            </a:r>
            <a:r>
              <a:rPr lang="en-US" sz="2000" b="1">
                <a:solidFill>
                  <a:srgbClr val="1E293B"/>
                </a:solidFill>
                <a:latin typeface="Arial"/>
                <a:ea typeface="Arial"/>
                <a:cs typeface="Arial"/>
                <a:sym typeface="Arial"/>
              </a:rPr>
              <a:t>uncontrolled infiltration</a:t>
            </a:r>
            <a:r>
              <a:rPr lang="en-US" sz="2000" b="0">
                <a:solidFill>
                  <a:srgbClr val="334155"/>
                </a:solidFill>
                <a:latin typeface="Arial"/>
                <a:ea typeface="Arial"/>
                <a:cs typeface="Arial"/>
                <a:sym typeface="Arial"/>
              </a:rPr>
              <a:t> through gaps around windows, doors, service penetrations, loft hatches, floors and junctions.</a:t>
            </a:r>
            <a:endParaRPr sz="2000" b="0">
              <a:solidFill>
                <a:srgbClr val="334155"/>
              </a:solidFill>
              <a:latin typeface="Arial"/>
              <a:ea typeface="Arial"/>
              <a:cs typeface="Arial"/>
              <a:sym typeface="Arial"/>
            </a:endParaRPr>
          </a:p>
        </p:txBody>
      </p:sp>
      <p:grpSp>
        <p:nvGrpSpPr>
          <p:cNvPr id="241" name="Google Shape;241;p18"/>
          <p:cNvGrpSpPr/>
          <p:nvPr/>
        </p:nvGrpSpPr>
        <p:grpSpPr>
          <a:xfrm>
            <a:off x="361949" y="3481508"/>
            <a:ext cx="10247594" cy="2404492"/>
            <a:chOff x="361950" y="2952750"/>
            <a:chExt cx="3619500" cy="1762200"/>
          </a:xfrm>
        </p:grpSpPr>
        <p:sp>
          <p:nvSpPr>
            <p:cNvPr id="242" name="Google Shape;242;p18"/>
            <p:cNvSpPr/>
            <p:nvPr/>
          </p:nvSpPr>
          <p:spPr>
            <a:xfrm>
              <a:off x="361950" y="2952750"/>
              <a:ext cx="3619500" cy="1762200"/>
            </a:xfrm>
            <a:prstGeom prst="roundRect">
              <a:avLst>
                <a:gd name="adj" fmla="val 4324"/>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43" name="Google Shape;243;p18"/>
            <p:cNvSpPr txBox="1"/>
            <p:nvPr/>
          </p:nvSpPr>
          <p:spPr>
            <a:xfrm>
              <a:off x="361950" y="3048000"/>
              <a:ext cx="3435143" cy="1571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Improving the fabric can:</a:t>
              </a:r>
              <a:endParaRPr sz="2000" b="1">
                <a:solidFill>
                  <a:schemeClr val="tx1"/>
                </a:solidFill>
                <a:latin typeface="Arial"/>
                <a:ea typeface="Arial"/>
                <a:cs typeface="Arial"/>
                <a:sym typeface="Arial"/>
              </a:endParaRPr>
            </a:p>
            <a:p>
              <a:pPr marL="457200" lvl="0" indent="-285750" algn="l" rtl="0">
                <a:spcBef>
                  <a:spcPts val="450"/>
                </a:spcBef>
                <a:spcAft>
                  <a:spcPts val="0"/>
                </a:spcAft>
                <a:buClr>
                  <a:srgbClr val="334155"/>
                </a:buClr>
                <a:buSzPts val="900"/>
                <a:buFont typeface="Arial"/>
                <a:buChar char="●"/>
              </a:pPr>
              <a:r>
                <a:rPr lang="en-US" sz="2000">
                  <a:solidFill>
                    <a:srgbClr val="334155"/>
                  </a:solidFill>
                  <a:latin typeface="Arial"/>
                  <a:ea typeface="Arial"/>
                  <a:cs typeface="Arial"/>
                  <a:sym typeface="Arial"/>
                </a:rPr>
                <a:t>reduce the building’s design heat loss and required heat-pump capacity</a:t>
              </a:r>
              <a:endParaRPr sz="2000">
                <a:solidFill>
                  <a:srgbClr val="334155"/>
                </a:solidFill>
                <a:latin typeface="Arial"/>
                <a:ea typeface="Arial"/>
                <a:cs typeface="Arial"/>
                <a:sym typeface="Arial"/>
              </a:endParaRPr>
            </a:p>
            <a:p>
              <a:pPr marL="457200" lvl="0" indent="-285750" algn="l" rtl="0">
                <a:spcBef>
                  <a:spcPts val="300"/>
                </a:spcBef>
                <a:spcAft>
                  <a:spcPts val="0"/>
                </a:spcAft>
                <a:buClr>
                  <a:srgbClr val="334155"/>
                </a:buClr>
                <a:buSzPts val="900"/>
                <a:buFont typeface="Arial"/>
                <a:buChar char="●"/>
              </a:pPr>
              <a:r>
                <a:rPr lang="en-US" sz="2000">
                  <a:solidFill>
                    <a:srgbClr val="334155"/>
                  </a:solidFill>
                  <a:latin typeface="Arial"/>
                  <a:ea typeface="Arial"/>
                  <a:cs typeface="Arial"/>
                  <a:sym typeface="Arial"/>
                </a:rPr>
                <a:t>allow lower flow temperatures while maintaining comfort</a:t>
              </a:r>
              <a:endParaRPr sz="2000">
                <a:solidFill>
                  <a:srgbClr val="334155"/>
                </a:solidFill>
                <a:latin typeface="Arial"/>
                <a:ea typeface="Arial"/>
                <a:cs typeface="Arial"/>
                <a:sym typeface="Arial"/>
              </a:endParaRPr>
            </a:p>
            <a:p>
              <a:pPr marL="457200" lvl="0" indent="-285750" algn="l" rtl="0">
                <a:spcBef>
                  <a:spcPts val="300"/>
                </a:spcBef>
                <a:spcAft>
                  <a:spcPts val="0"/>
                </a:spcAft>
                <a:buClr>
                  <a:srgbClr val="334155"/>
                </a:buClr>
                <a:buSzPts val="900"/>
                <a:buFont typeface="Arial"/>
                <a:buChar char="●"/>
              </a:pPr>
              <a:r>
                <a:rPr lang="en-US" sz="2000">
                  <a:solidFill>
                    <a:srgbClr val="334155"/>
                  </a:solidFill>
                  <a:latin typeface="Arial"/>
                  <a:ea typeface="Arial"/>
                  <a:cs typeface="Arial"/>
                  <a:sym typeface="Arial"/>
                </a:rPr>
                <a:t>reduce the number or size of radiator upgrades required</a:t>
              </a:r>
              <a:endParaRPr sz="2000">
                <a:solidFill>
                  <a:srgbClr val="334155"/>
                </a:solidFill>
                <a:latin typeface="Arial"/>
                <a:ea typeface="Arial"/>
                <a:cs typeface="Arial"/>
                <a:sym typeface="Arial"/>
              </a:endParaRPr>
            </a:p>
            <a:p>
              <a:pPr marL="457200" lvl="0" indent="-285750" algn="l" rtl="0">
                <a:spcBef>
                  <a:spcPts val="300"/>
                </a:spcBef>
                <a:spcAft>
                  <a:spcPts val="0"/>
                </a:spcAft>
                <a:buClr>
                  <a:srgbClr val="334155"/>
                </a:buClr>
                <a:buSzPts val="900"/>
                <a:buFont typeface="Arial"/>
                <a:buChar char="●"/>
              </a:pPr>
              <a:r>
                <a:rPr lang="en-US" sz="2000">
                  <a:solidFill>
                    <a:srgbClr val="334155"/>
                  </a:solidFill>
                  <a:latin typeface="Arial"/>
                  <a:ea typeface="Arial"/>
                  <a:cs typeface="Arial"/>
                  <a:sym typeface="Arial"/>
                </a:rPr>
                <a:t>improve temperature stability and reduce cold draughts</a:t>
              </a:r>
              <a:endParaRPr sz="2000">
                <a:solidFill>
                  <a:srgbClr val="334155"/>
                </a:solidFill>
                <a:latin typeface="Arial"/>
                <a:ea typeface="Arial"/>
                <a:cs typeface="Arial"/>
                <a:sym typeface="Arial"/>
              </a:endParaRPr>
            </a:p>
            <a:p>
              <a:pPr marL="457200" lvl="0" indent="-285750" algn="l" rtl="0">
                <a:spcBef>
                  <a:spcPts val="300"/>
                </a:spcBef>
                <a:spcAft>
                  <a:spcPts val="0"/>
                </a:spcAft>
                <a:buClr>
                  <a:srgbClr val="334155"/>
                </a:buClr>
                <a:buSzPts val="900"/>
                <a:buFont typeface="Arial"/>
                <a:buChar char="●"/>
              </a:pPr>
              <a:r>
                <a:rPr lang="en-US" sz="2000">
                  <a:solidFill>
                    <a:srgbClr val="334155"/>
                  </a:solidFill>
                  <a:latin typeface="Arial"/>
                  <a:ea typeface="Arial"/>
                  <a:cs typeface="Arial"/>
                  <a:sym typeface="Arial"/>
                </a:rPr>
                <a:t>lower running costs and improve seasonal heat-pump efficiency.</a:t>
              </a:r>
              <a:endParaRPr sz="2000">
                <a:solidFill>
                  <a:srgbClr val="334155"/>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4CDFD8AB-526A-1E01-BED8-00C5A158F370}"/>
            </a:ext>
          </a:extLst>
        </p:cNvPr>
        <p:cNvGrpSpPr/>
        <p:nvPr/>
      </p:nvGrpSpPr>
      <p:grpSpPr>
        <a:xfrm>
          <a:off x="0" y="0"/>
          <a:ext cx="0" cy="0"/>
          <a:chOff x="0" y="0"/>
          <a:chExt cx="0" cy="0"/>
        </a:xfrm>
      </p:grpSpPr>
      <p:sp>
        <p:nvSpPr>
          <p:cNvPr id="239" name="Google Shape;239;p18">
            <a:extLst>
              <a:ext uri="{FF2B5EF4-FFF2-40B4-BE49-F238E27FC236}">
                <a16:creationId xmlns:a16="http://schemas.microsoft.com/office/drawing/2014/main" id="{2FFEE7B8-2D0D-689B-621A-CE08E6D3776B}"/>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Insulation and airtightness</a:t>
            </a:r>
            <a:endParaRPr lang="en-US"/>
          </a:p>
        </p:txBody>
      </p:sp>
      <p:grpSp>
        <p:nvGrpSpPr>
          <p:cNvPr id="244" name="Google Shape;244;p18">
            <a:extLst>
              <a:ext uri="{FF2B5EF4-FFF2-40B4-BE49-F238E27FC236}">
                <a16:creationId xmlns:a16="http://schemas.microsoft.com/office/drawing/2014/main" id="{66C6731F-A397-A382-504D-88E327E9F827}"/>
              </a:ext>
            </a:extLst>
          </p:cNvPr>
          <p:cNvGrpSpPr/>
          <p:nvPr/>
        </p:nvGrpSpPr>
        <p:grpSpPr>
          <a:xfrm>
            <a:off x="324522" y="1651869"/>
            <a:ext cx="10590544" cy="2306355"/>
            <a:chOff x="361950" y="4714875"/>
            <a:chExt cx="3655781" cy="1285800"/>
          </a:xfrm>
        </p:grpSpPr>
        <p:sp>
          <p:nvSpPr>
            <p:cNvPr id="245" name="Google Shape;245;p18">
              <a:extLst>
                <a:ext uri="{FF2B5EF4-FFF2-40B4-BE49-F238E27FC236}">
                  <a16:creationId xmlns:a16="http://schemas.microsoft.com/office/drawing/2014/main" id="{1A358EE9-6D7D-0153-5736-A82F447F5161}"/>
                </a:ext>
              </a:extLst>
            </p:cNvPr>
            <p:cNvSpPr/>
            <p:nvPr/>
          </p:nvSpPr>
          <p:spPr>
            <a:xfrm>
              <a:off x="361950" y="4714875"/>
              <a:ext cx="3619500" cy="1285800"/>
            </a:xfrm>
            <a:prstGeom prst="roundRect">
              <a:avLst>
                <a:gd name="adj" fmla="val 5925"/>
              </a:avLst>
            </a:prstGeom>
            <a:solidFill>
              <a:srgbClr val="FFF2F0"/>
            </a:solidFill>
            <a:ln w="14300" cap="flat" cmpd="sng">
              <a:solidFill>
                <a:srgbClr val="FF4E2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46" name="Google Shape;246;p18">
              <a:extLst>
                <a:ext uri="{FF2B5EF4-FFF2-40B4-BE49-F238E27FC236}">
                  <a16:creationId xmlns:a16="http://schemas.microsoft.com/office/drawing/2014/main" id="{DCA2C3A4-1A9E-7852-AA60-932AC97C452F}"/>
                </a:ext>
              </a:extLst>
            </p:cNvPr>
            <p:cNvSpPr txBox="1"/>
            <p:nvPr/>
          </p:nvSpPr>
          <p:spPr>
            <a:xfrm>
              <a:off x="406627" y="4809881"/>
              <a:ext cx="3611104" cy="109578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Sequencing matters</a:t>
              </a:r>
              <a:endParaRPr sz="2000" b="1" dirty="0">
                <a:solidFill>
                  <a:schemeClr val="tx1"/>
                </a:solidFill>
                <a:latin typeface="Arial"/>
                <a:ea typeface="Arial"/>
                <a:cs typeface="Arial"/>
                <a:sym typeface="Arial"/>
              </a:endParaRPr>
            </a:p>
            <a:p>
              <a:pPr marL="0" lvl="0" indent="0" algn="l" rtl="0">
                <a:spcBef>
                  <a:spcPts val="300"/>
                </a:spcBef>
                <a:spcAft>
                  <a:spcPts val="0"/>
                </a:spcAft>
                <a:buNone/>
              </a:pPr>
              <a:r>
                <a:rPr lang="en-US" sz="2000" b="0" dirty="0">
                  <a:solidFill>
                    <a:srgbClr val="1E293B"/>
                  </a:solidFill>
                  <a:latin typeface="Arial"/>
                  <a:ea typeface="Arial"/>
                  <a:cs typeface="Arial"/>
                  <a:sym typeface="Arial"/>
                </a:rPr>
                <a:t>Where fabric improvements are planned, assess and incorporate them before final          heat-pump, emitter and flow-temperature design. </a:t>
              </a:r>
            </a:p>
            <a:p>
              <a:pPr marL="0" lvl="0" indent="0" algn="l" rtl="0">
                <a:spcBef>
                  <a:spcPts val="300"/>
                </a:spcBef>
                <a:spcAft>
                  <a:spcPts val="0"/>
                </a:spcAft>
                <a:buNone/>
              </a:pPr>
              <a:endParaRPr lang="en-US" sz="2000" b="0" dirty="0">
                <a:solidFill>
                  <a:srgbClr val="1E293B"/>
                </a:solidFill>
                <a:latin typeface="Arial"/>
                <a:ea typeface="Arial"/>
                <a:cs typeface="Arial"/>
                <a:sym typeface="Arial"/>
              </a:endParaRPr>
            </a:p>
            <a:p>
              <a:pPr marL="0" lvl="0" indent="0" algn="l" rtl="0">
                <a:spcBef>
                  <a:spcPts val="300"/>
                </a:spcBef>
                <a:spcAft>
                  <a:spcPts val="0"/>
                </a:spcAft>
                <a:buNone/>
              </a:pPr>
              <a:r>
                <a:rPr lang="en-US" sz="2000" b="0" dirty="0">
                  <a:solidFill>
                    <a:srgbClr val="1E293B"/>
                  </a:solidFill>
                  <a:latin typeface="Arial"/>
                  <a:ea typeface="Arial"/>
                  <a:cs typeface="Arial"/>
                  <a:sym typeface="Arial"/>
                </a:rPr>
                <a:t>Insulation should not be treated as an optional extra to make a low-temperature system practical.</a:t>
              </a:r>
              <a:endParaRPr sz="2000" b="0" dirty="0">
                <a:solidFill>
                  <a:srgbClr val="1E293B"/>
                </a:solidFill>
                <a:latin typeface="Arial"/>
                <a:ea typeface="Arial"/>
                <a:cs typeface="Arial"/>
                <a:sym typeface="Arial"/>
              </a:endParaRPr>
            </a:p>
          </p:txBody>
        </p:sp>
      </p:grpSp>
    </p:spTree>
    <p:extLst>
      <p:ext uri="{BB962C8B-B14F-4D97-AF65-F5344CB8AC3E}">
        <p14:creationId xmlns:p14="http://schemas.microsoft.com/office/powerpoint/2010/main" val="1737824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4D5F6931-E890-D310-3476-7F5F4C15B608}"/>
            </a:ext>
          </a:extLst>
        </p:cNvPr>
        <p:cNvGrpSpPr/>
        <p:nvPr/>
      </p:nvGrpSpPr>
      <p:grpSpPr>
        <a:xfrm>
          <a:off x="0" y="0"/>
          <a:ext cx="0" cy="0"/>
          <a:chOff x="0" y="0"/>
          <a:chExt cx="0" cy="0"/>
        </a:xfrm>
      </p:grpSpPr>
      <p:sp>
        <p:nvSpPr>
          <p:cNvPr id="239" name="Google Shape;239;p18">
            <a:extLst>
              <a:ext uri="{FF2B5EF4-FFF2-40B4-BE49-F238E27FC236}">
                <a16:creationId xmlns:a16="http://schemas.microsoft.com/office/drawing/2014/main" id="{6A68F851-2E92-AA1A-9F73-B98386C1C8D2}"/>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Insulation and airtightness</a:t>
            </a:r>
            <a:endParaRPr lang="en-US"/>
          </a:p>
        </p:txBody>
      </p:sp>
      <p:grpSp>
        <p:nvGrpSpPr>
          <p:cNvPr id="247" name="Google Shape;247;p18">
            <a:extLst>
              <a:ext uri="{FF2B5EF4-FFF2-40B4-BE49-F238E27FC236}">
                <a16:creationId xmlns:a16="http://schemas.microsoft.com/office/drawing/2014/main" id="{E268B843-0742-49B6-07DC-33A95C964809}"/>
              </a:ext>
            </a:extLst>
          </p:cNvPr>
          <p:cNvGrpSpPr/>
          <p:nvPr/>
        </p:nvGrpSpPr>
        <p:grpSpPr>
          <a:xfrm>
            <a:off x="251998" y="1528810"/>
            <a:ext cx="6885252" cy="4541790"/>
            <a:chOff x="4267200" y="1714500"/>
            <a:chExt cx="3714900" cy="2476500"/>
          </a:xfrm>
        </p:grpSpPr>
        <p:sp>
          <p:nvSpPr>
            <p:cNvPr id="248" name="Google Shape;248;p18">
              <a:extLst>
                <a:ext uri="{FF2B5EF4-FFF2-40B4-BE49-F238E27FC236}">
                  <a16:creationId xmlns:a16="http://schemas.microsoft.com/office/drawing/2014/main" id="{99A11344-AEA1-81A9-CB6B-D6B5A2AB71C8}"/>
                </a:ext>
              </a:extLst>
            </p:cNvPr>
            <p:cNvSpPr/>
            <p:nvPr/>
          </p:nvSpPr>
          <p:spPr>
            <a:xfrm>
              <a:off x="4267200" y="1714500"/>
              <a:ext cx="3714900" cy="2476500"/>
            </a:xfrm>
            <a:prstGeom prst="roundRect">
              <a:avLst>
                <a:gd name="adj" fmla="val 3076"/>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49" name="Google Shape;249;p18">
              <a:extLst>
                <a:ext uri="{FF2B5EF4-FFF2-40B4-BE49-F238E27FC236}">
                  <a16:creationId xmlns:a16="http://schemas.microsoft.com/office/drawing/2014/main" id="{FDE46813-0068-B331-68D5-82AC3DD56D45}"/>
                </a:ext>
              </a:extLst>
            </p:cNvPr>
            <p:cNvSpPr txBox="1"/>
            <p:nvPr/>
          </p:nvSpPr>
          <p:spPr>
            <a:xfrm>
              <a:off x="4338637" y="1828800"/>
              <a:ext cx="3572025" cy="2247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rgbClr val="1E293B"/>
                  </a:solidFill>
                  <a:latin typeface="Arial"/>
                  <a:ea typeface="Arial"/>
                  <a:cs typeface="Arial"/>
                  <a:sym typeface="Arial"/>
                </a:rPr>
                <a:t>Building Regulations and U-values</a:t>
              </a:r>
              <a:endParaRPr sz="2000" b="1">
                <a:solidFill>
                  <a:srgbClr val="1E293B"/>
                </a:solidFill>
                <a:latin typeface="Arial"/>
                <a:ea typeface="Arial"/>
                <a:cs typeface="Arial"/>
                <a:sym typeface="Arial"/>
              </a:endParaRPr>
            </a:p>
            <a:p>
              <a:pPr marL="0" lvl="0" indent="0" algn="l" rtl="0">
                <a:spcBef>
                  <a:spcPts val="450"/>
                </a:spcBef>
                <a:spcAft>
                  <a:spcPts val="0"/>
                </a:spcAft>
                <a:buNone/>
              </a:pPr>
              <a:r>
                <a:rPr lang="en-US" sz="2000">
                  <a:solidFill>
                    <a:srgbClr val="334155"/>
                  </a:solidFill>
                  <a:latin typeface="Arial"/>
                  <a:ea typeface="Arial"/>
                  <a:cs typeface="Arial"/>
                  <a:sym typeface="Arial"/>
                </a:rPr>
                <a:t>Part L sets minimum energy-efficiency requirements for new dwellings and for relevant renovation, extension and replacement work. A </a:t>
              </a:r>
              <a:r>
                <a:rPr lang="en-US" sz="2000" b="1">
                  <a:solidFill>
                    <a:srgbClr val="1E293B"/>
                  </a:solidFill>
                  <a:latin typeface="Arial"/>
                  <a:ea typeface="Arial"/>
                  <a:cs typeface="Arial"/>
                  <a:sym typeface="Arial"/>
                </a:rPr>
                <a:t>U-value</a:t>
              </a:r>
              <a:r>
                <a:rPr lang="en-US" sz="2000">
                  <a:solidFill>
                    <a:srgbClr val="334155"/>
                  </a:solidFill>
                  <a:latin typeface="Arial"/>
                  <a:ea typeface="Arial"/>
                  <a:cs typeface="Arial"/>
                  <a:sym typeface="Arial"/>
                </a:rPr>
                <a:t> measures how quickly heat passes through an element: the lower the value, the better insulation performance.</a:t>
              </a:r>
              <a:endParaRPr sz="2000">
                <a:solidFill>
                  <a:srgbClr val="334155"/>
                </a:solidFill>
                <a:latin typeface="Arial"/>
                <a:ea typeface="Arial"/>
                <a:cs typeface="Arial"/>
                <a:sym typeface="Arial"/>
              </a:endParaRPr>
            </a:p>
            <a:p>
              <a:pPr marL="0" lvl="0" indent="0" algn="l" rtl="0">
                <a:spcBef>
                  <a:spcPts val="450"/>
                </a:spcBef>
                <a:spcAft>
                  <a:spcPts val="0"/>
                </a:spcAft>
                <a:buNone/>
              </a:pPr>
              <a:r>
                <a:rPr lang="en-US" sz="2000" b="1">
                  <a:solidFill>
                    <a:srgbClr val="FF4E2A"/>
                  </a:solidFill>
                  <a:latin typeface="Arial"/>
                  <a:ea typeface="Arial"/>
                  <a:cs typeface="Arial"/>
                  <a:sym typeface="Arial"/>
                </a:rPr>
                <a:t>England limiting values for new-dwellings:</a:t>
              </a:r>
              <a:endParaRPr sz="2000" b="1">
                <a:solidFill>
                  <a:srgbClr val="FF4E2A"/>
                </a:solidFill>
                <a:latin typeface="Arial"/>
                <a:ea typeface="Arial"/>
                <a:cs typeface="Arial"/>
                <a:sym typeface="Arial"/>
              </a:endParaRPr>
            </a:p>
            <a:p>
              <a:pPr marL="457200" lvl="0" indent="-285750" algn="l" rtl="0">
                <a:spcBef>
                  <a:spcPts val="300"/>
                </a:spcBef>
                <a:spcAft>
                  <a:spcPts val="0"/>
                </a:spcAft>
                <a:buClr>
                  <a:srgbClr val="334155"/>
                </a:buClr>
                <a:buSzPts val="900"/>
                <a:buFont typeface="Arial"/>
                <a:buChar char="●"/>
              </a:pPr>
              <a:r>
                <a:rPr lang="en-US" sz="2000" b="1">
                  <a:solidFill>
                    <a:srgbClr val="1E293B"/>
                  </a:solidFill>
                  <a:latin typeface="Arial"/>
                  <a:ea typeface="Arial"/>
                  <a:cs typeface="Arial"/>
                  <a:sym typeface="Arial"/>
                </a:rPr>
                <a:t>0.16 W/m²K</a:t>
              </a:r>
              <a:r>
                <a:rPr lang="en-US" sz="2000">
                  <a:solidFill>
                    <a:srgbClr val="334155"/>
                  </a:solidFill>
                  <a:latin typeface="Arial"/>
                  <a:ea typeface="Arial"/>
                  <a:cs typeface="Arial"/>
                  <a:sym typeface="Arial"/>
                </a:rPr>
                <a:t> for roofs</a:t>
              </a:r>
              <a:endParaRPr sz="2000">
                <a:solidFill>
                  <a:srgbClr val="334155"/>
                </a:solidFill>
                <a:latin typeface="Arial"/>
                <a:ea typeface="Arial"/>
                <a:cs typeface="Arial"/>
                <a:sym typeface="Arial"/>
              </a:endParaRPr>
            </a:p>
            <a:p>
              <a:pPr marL="457200" lvl="0" indent="-285750" algn="l" rtl="0">
                <a:spcBef>
                  <a:spcPts val="150"/>
                </a:spcBef>
                <a:spcAft>
                  <a:spcPts val="0"/>
                </a:spcAft>
                <a:buClr>
                  <a:srgbClr val="334155"/>
                </a:buClr>
                <a:buSzPts val="900"/>
                <a:buFont typeface="Arial"/>
                <a:buChar char="●"/>
              </a:pPr>
              <a:r>
                <a:rPr lang="en-US" sz="2000" b="1">
                  <a:solidFill>
                    <a:srgbClr val="1E293B"/>
                  </a:solidFill>
                  <a:latin typeface="Arial"/>
                  <a:ea typeface="Arial"/>
                  <a:cs typeface="Arial"/>
                  <a:sym typeface="Arial"/>
                </a:rPr>
                <a:t>0.26 W/m²K</a:t>
              </a:r>
              <a:r>
                <a:rPr lang="en-US" sz="2000">
                  <a:solidFill>
                    <a:srgbClr val="334155"/>
                  </a:solidFill>
                  <a:latin typeface="Arial"/>
                  <a:ea typeface="Arial"/>
                  <a:cs typeface="Arial"/>
                  <a:sym typeface="Arial"/>
                </a:rPr>
                <a:t> for walls</a:t>
              </a:r>
              <a:endParaRPr sz="2000">
                <a:solidFill>
                  <a:srgbClr val="334155"/>
                </a:solidFill>
                <a:latin typeface="Arial"/>
                <a:ea typeface="Arial"/>
                <a:cs typeface="Arial"/>
                <a:sym typeface="Arial"/>
              </a:endParaRPr>
            </a:p>
            <a:p>
              <a:pPr marL="457200" lvl="0" indent="-285750" algn="l" rtl="0">
                <a:spcBef>
                  <a:spcPts val="150"/>
                </a:spcBef>
                <a:spcAft>
                  <a:spcPts val="0"/>
                </a:spcAft>
                <a:buClr>
                  <a:srgbClr val="334155"/>
                </a:buClr>
                <a:buSzPts val="900"/>
                <a:buFont typeface="Arial"/>
                <a:buChar char="●"/>
              </a:pPr>
              <a:r>
                <a:rPr lang="en-US" sz="2000" b="1">
                  <a:solidFill>
                    <a:srgbClr val="1E293B"/>
                  </a:solidFill>
                  <a:latin typeface="Arial"/>
                  <a:ea typeface="Arial"/>
                  <a:cs typeface="Arial"/>
                  <a:sym typeface="Arial"/>
                </a:rPr>
                <a:t>0.18 W/m²K</a:t>
              </a:r>
              <a:r>
                <a:rPr lang="en-US" sz="2000">
                  <a:solidFill>
                    <a:srgbClr val="334155"/>
                  </a:solidFill>
                  <a:latin typeface="Arial"/>
                  <a:ea typeface="Arial"/>
                  <a:cs typeface="Arial"/>
                  <a:sym typeface="Arial"/>
                </a:rPr>
                <a:t> for floors</a:t>
              </a:r>
              <a:endParaRPr sz="2000">
                <a:solidFill>
                  <a:srgbClr val="334155"/>
                </a:solidFill>
                <a:latin typeface="Arial"/>
                <a:ea typeface="Arial"/>
                <a:cs typeface="Arial"/>
                <a:sym typeface="Arial"/>
              </a:endParaRPr>
            </a:p>
            <a:p>
              <a:pPr marL="457200" lvl="0" indent="-285750" algn="l" rtl="0">
                <a:spcBef>
                  <a:spcPts val="150"/>
                </a:spcBef>
                <a:spcAft>
                  <a:spcPts val="0"/>
                </a:spcAft>
                <a:buClr>
                  <a:srgbClr val="334155"/>
                </a:buClr>
                <a:buSzPts val="900"/>
                <a:buFont typeface="Arial"/>
                <a:buChar char="●"/>
              </a:pPr>
              <a:r>
                <a:rPr lang="en-US" sz="2000" b="1">
                  <a:solidFill>
                    <a:srgbClr val="1E293B"/>
                  </a:solidFill>
                  <a:latin typeface="Arial"/>
                  <a:ea typeface="Arial"/>
                  <a:cs typeface="Arial"/>
                  <a:sym typeface="Arial"/>
                </a:rPr>
                <a:t>1.6 W/m²K</a:t>
              </a:r>
              <a:r>
                <a:rPr lang="en-US" sz="2000">
                  <a:solidFill>
                    <a:srgbClr val="334155"/>
                  </a:solidFill>
                  <a:latin typeface="Arial"/>
                  <a:ea typeface="Arial"/>
                  <a:cs typeface="Arial"/>
                  <a:sym typeface="Arial"/>
                </a:rPr>
                <a:t> for windows/doors</a:t>
              </a:r>
              <a:endParaRPr sz="2000">
                <a:solidFill>
                  <a:srgbClr val="334155"/>
                </a:solidFill>
                <a:latin typeface="Arial"/>
                <a:ea typeface="Arial"/>
                <a:cs typeface="Arial"/>
                <a:sym typeface="Arial"/>
              </a:endParaRPr>
            </a:p>
            <a:p>
              <a:pPr marL="0" lvl="0" indent="0" algn="l" rtl="0">
                <a:spcBef>
                  <a:spcPts val="450"/>
                </a:spcBef>
                <a:spcAft>
                  <a:spcPts val="0"/>
                </a:spcAft>
                <a:buNone/>
              </a:pPr>
              <a:r>
                <a:rPr lang="en-US" sz="2000" i="1">
                  <a:solidFill>
                    <a:srgbClr val="334155"/>
                  </a:solidFill>
                  <a:latin typeface="Arial"/>
                  <a:ea typeface="Arial"/>
                  <a:cs typeface="Arial"/>
                  <a:sym typeface="Arial"/>
                </a:rPr>
                <a:t>Compliance is assessed as a whole-building calculation. Local regulations should always be checked.</a:t>
              </a:r>
              <a:endParaRPr sz="2000" i="1">
                <a:solidFill>
                  <a:srgbClr val="334155"/>
                </a:solidFill>
                <a:latin typeface="Arial"/>
                <a:ea typeface="Arial"/>
                <a:cs typeface="Arial"/>
                <a:sym typeface="Arial"/>
              </a:endParaRPr>
            </a:p>
          </p:txBody>
        </p:sp>
      </p:grpSp>
      <p:grpSp>
        <p:nvGrpSpPr>
          <p:cNvPr id="250" name="Google Shape;250;p18">
            <a:extLst>
              <a:ext uri="{FF2B5EF4-FFF2-40B4-BE49-F238E27FC236}">
                <a16:creationId xmlns:a16="http://schemas.microsoft.com/office/drawing/2014/main" id="{663DEA72-B8C5-F6B8-71CA-6EB3564BB3FA}"/>
              </a:ext>
            </a:extLst>
          </p:cNvPr>
          <p:cNvGrpSpPr/>
          <p:nvPr/>
        </p:nvGrpSpPr>
        <p:grpSpPr>
          <a:xfrm>
            <a:off x="7391400" y="1512966"/>
            <a:ext cx="4318000" cy="4541789"/>
            <a:chOff x="4267200" y="4286250"/>
            <a:chExt cx="3714900" cy="1714500"/>
          </a:xfrm>
        </p:grpSpPr>
        <p:sp>
          <p:nvSpPr>
            <p:cNvPr id="251" name="Google Shape;251;p18">
              <a:extLst>
                <a:ext uri="{FF2B5EF4-FFF2-40B4-BE49-F238E27FC236}">
                  <a16:creationId xmlns:a16="http://schemas.microsoft.com/office/drawing/2014/main" id="{4C3FD46C-A709-562C-AFBE-67D72C74D96B}"/>
                </a:ext>
              </a:extLst>
            </p:cNvPr>
            <p:cNvSpPr/>
            <p:nvPr/>
          </p:nvSpPr>
          <p:spPr>
            <a:xfrm>
              <a:off x="4267200" y="4286250"/>
              <a:ext cx="3714900" cy="1714500"/>
            </a:xfrm>
            <a:prstGeom prst="roundRect">
              <a:avLst>
                <a:gd name="adj" fmla="val 4444"/>
              </a:avLst>
            </a:prstGeom>
            <a:solidFill>
              <a:schemeClr val="accent1">
                <a:lumMod val="95000"/>
              </a:scheme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52" name="Google Shape;252;p18">
              <a:extLst>
                <a:ext uri="{FF2B5EF4-FFF2-40B4-BE49-F238E27FC236}">
                  <a16:creationId xmlns:a16="http://schemas.microsoft.com/office/drawing/2014/main" id="{F053E9B3-864E-8DC0-4B60-7E109DE50E1E}"/>
                </a:ext>
              </a:extLst>
            </p:cNvPr>
            <p:cNvSpPr txBox="1"/>
            <p:nvPr/>
          </p:nvSpPr>
          <p:spPr>
            <a:xfrm>
              <a:off x="4410150" y="4412221"/>
              <a:ext cx="3571950" cy="1485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Passivhaus comparison</a:t>
              </a:r>
              <a:endParaRPr sz="2000" b="1">
                <a:solidFill>
                  <a:schemeClr val="tx1"/>
                </a:solidFill>
                <a:latin typeface="Arial"/>
                <a:ea typeface="Arial"/>
                <a:cs typeface="Arial"/>
                <a:sym typeface="Arial"/>
              </a:endParaRPr>
            </a:p>
            <a:p>
              <a:pPr marL="0" lvl="0" indent="0" algn="l" rtl="0">
                <a:spcBef>
                  <a:spcPts val="450"/>
                </a:spcBef>
                <a:spcAft>
                  <a:spcPts val="0"/>
                </a:spcAft>
                <a:buNone/>
              </a:pPr>
              <a:r>
                <a:rPr lang="en-US" sz="2000">
                  <a:solidFill>
                    <a:schemeClr val="tx1"/>
                  </a:solidFill>
                  <a:latin typeface="Arial"/>
                  <a:ea typeface="Arial"/>
                  <a:cs typeface="Arial"/>
                  <a:sym typeface="Arial"/>
                </a:rPr>
                <a:t>Passivhaus is a voluntary high-performance standard rather than a Building Regulations minimum.</a:t>
              </a:r>
              <a:endParaRPr sz="2000">
                <a:solidFill>
                  <a:schemeClr val="tx1"/>
                </a:solidFill>
                <a:latin typeface="Arial"/>
                <a:ea typeface="Arial"/>
                <a:cs typeface="Arial"/>
                <a:sym typeface="Arial"/>
              </a:endParaRPr>
            </a:p>
            <a:p>
              <a:pPr marL="0" lvl="0" indent="0" algn="l" rtl="0">
                <a:spcBef>
                  <a:spcPts val="450"/>
                </a:spcBef>
                <a:spcAft>
                  <a:spcPts val="0"/>
                </a:spcAft>
                <a:buNone/>
              </a:pPr>
              <a:r>
                <a:rPr lang="en-US" sz="2000">
                  <a:solidFill>
                    <a:schemeClr val="tx1"/>
                  </a:solidFill>
                  <a:latin typeface="Arial"/>
                  <a:ea typeface="Arial"/>
                  <a:cs typeface="Arial"/>
                  <a:sym typeface="Arial"/>
                </a:rPr>
                <a:t>It commonly aims for wall, roof and floor U-values in the region of    </a:t>
              </a:r>
              <a:r>
                <a:rPr lang="en-US" sz="2000" b="1">
                  <a:solidFill>
                    <a:schemeClr val="tx1"/>
                  </a:solidFill>
                  <a:latin typeface="Arial"/>
                  <a:ea typeface="Arial"/>
                  <a:cs typeface="Arial"/>
                  <a:sym typeface="Arial"/>
                </a:rPr>
                <a:t>0.10–0.15 W/m²K</a:t>
              </a:r>
              <a:r>
                <a:rPr lang="en-US" sz="2000">
                  <a:solidFill>
                    <a:schemeClr val="tx1"/>
                  </a:solidFill>
                  <a:latin typeface="Arial"/>
                  <a:ea typeface="Arial"/>
                  <a:cs typeface="Arial"/>
                  <a:sym typeface="Arial"/>
                </a:rPr>
                <a:t>, with high-performance windows typically around </a:t>
              </a:r>
              <a:r>
                <a:rPr lang="en-US" sz="2000" b="1">
                  <a:solidFill>
                    <a:schemeClr val="tx1"/>
                  </a:solidFill>
                  <a:latin typeface="Arial"/>
                  <a:ea typeface="Arial"/>
                  <a:cs typeface="Arial"/>
                  <a:sym typeface="Arial"/>
                </a:rPr>
                <a:t>0.8 W/m²K or better</a:t>
              </a:r>
              <a:r>
                <a:rPr lang="en-US" sz="2000">
                  <a:solidFill>
                    <a:schemeClr val="tx1"/>
                  </a:solidFill>
                  <a:latin typeface="Arial"/>
                  <a:ea typeface="Arial"/>
                  <a:cs typeface="Arial"/>
                  <a:sym typeface="Arial"/>
                </a:rPr>
                <a:t>. </a:t>
              </a:r>
            </a:p>
            <a:p>
              <a:pPr marL="0" lvl="0" indent="0" algn="l" rtl="0">
                <a:spcBef>
                  <a:spcPts val="450"/>
                </a:spcBef>
                <a:spcAft>
                  <a:spcPts val="0"/>
                </a:spcAft>
                <a:buNone/>
              </a:pPr>
              <a:r>
                <a:rPr lang="en-US" sz="2000">
                  <a:solidFill>
                    <a:schemeClr val="tx1"/>
                  </a:solidFill>
                  <a:latin typeface="Arial"/>
                  <a:ea typeface="Arial"/>
                  <a:cs typeface="Arial"/>
                  <a:sym typeface="Arial"/>
                </a:rPr>
                <a:t>The exact target depends on building form, orientation, shading, thermal bridges and the full PHPP design model.</a:t>
              </a:r>
              <a:endParaRPr sz="2000">
                <a:solidFill>
                  <a:schemeClr val="tx1"/>
                </a:solidFill>
                <a:latin typeface="Arial"/>
                <a:ea typeface="Arial"/>
                <a:cs typeface="Arial"/>
                <a:sym typeface="Arial"/>
              </a:endParaRPr>
            </a:p>
          </p:txBody>
        </p:sp>
      </p:grpSp>
    </p:spTree>
    <p:extLst>
      <p:ext uri="{BB962C8B-B14F-4D97-AF65-F5344CB8AC3E}">
        <p14:creationId xmlns:p14="http://schemas.microsoft.com/office/powerpoint/2010/main" val="1081916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A9B5B7DE-99BE-97B2-2F08-43CBE1056BF6}"/>
            </a:ext>
          </a:extLst>
        </p:cNvPr>
        <p:cNvGrpSpPr/>
        <p:nvPr/>
      </p:nvGrpSpPr>
      <p:grpSpPr>
        <a:xfrm>
          <a:off x="0" y="0"/>
          <a:ext cx="0" cy="0"/>
          <a:chOff x="0" y="0"/>
          <a:chExt cx="0" cy="0"/>
        </a:xfrm>
      </p:grpSpPr>
      <p:sp>
        <p:nvSpPr>
          <p:cNvPr id="239" name="Google Shape;239;p18">
            <a:extLst>
              <a:ext uri="{FF2B5EF4-FFF2-40B4-BE49-F238E27FC236}">
                <a16:creationId xmlns:a16="http://schemas.microsoft.com/office/drawing/2014/main" id="{C2E087CE-6C36-1136-75FE-95E4EB00EAE7}"/>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Insulation and airtightness</a:t>
            </a:r>
            <a:endParaRPr lang="en-US"/>
          </a:p>
        </p:txBody>
      </p:sp>
      <p:grpSp>
        <p:nvGrpSpPr>
          <p:cNvPr id="253" name="Google Shape;253;p18">
            <a:extLst>
              <a:ext uri="{FF2B5EF4-FFF2-40B4-BE49-F238E27FC236}">
                <a16:creationId xmlns:a16="http://schemas.microsoft.com/office/drawing/2014/main" id="{48D61C5B-8A05-2E29-C0BF-B72BAD58A373}"/>
              </a:ext>
            </a:extLst>
          </p:cNvPr>
          <p:cNvGrpSpPr/>
          <p:nvPr/>
        </p:nvGrpSpPr>
        <p:grpSpPr>
          <a:xfrm>
            <a:off x="362101" y="1606442"/>
            <a:ext cx="11366501" cy="1895948"/>
            <a:chOff x="8303147" y="1540965"/>
            <a:chExt cx="3659495" cy="1727139"/>
          </a:xfrm>
        </p:grpSpPr>
        <p:sp>
          <p:nvSpPr>
            <p:cNvPr id="254" name="Google Shape;254;p18">
              <a:extLst>
                <a:ext uri="{FF2B5EF4-FFF2-40B4-BE49-F238E27FC236}">
                  <a16:creationId xmlns:a16="http://schemas.microsoft.com/office/drawing/2014/main" id="{19FF7787-F1C0-9D54-31F2-C348726E6303}"/>
                </a:ext>
              </a:extLst>
            </p:cNvPr>
            <p:cNvSpPr/>
            <p:nvPr/>
          </p:nvSpPr>
          <p:spPr>
            <a:xfrm>
              <a:off x="8303147" y="1540965"/>
              <a:ext cx="3655406" cy="1727139"/>
            </a:xfrm>
            <a:prstGeom prst="roundRect">
              <a:avLst>
                <a:gd name="adj" fmla="val 5333"/>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55" name="Google Shape;255;p18">
              <a:extLst>
                <a:ext uri="{FF2B5EF4-FFF2-40B4-BE49-F238E27FC236}">
                  <a16:creationId xmlns:a16="http://schemas.microsoft.com/office/drawing/2014/main" id="{A79E5D5A-7460-8FD8-C498-43B058556DD0}"/>
                </a:ext>
              </a:extLst>
            </p:cNvPr>
            <p:cNvSpPr txBox="1"/>
            <p:nvPr/>
          </p:nvSpPr>
          <p:spPr>
            <a:xfrm>
              <a:off x="8307236" y="1762195"/>
              <a:ext cx="3655406" cy="1238399"/>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1E293B"/>
                  </a:solidFill>
                  <a:latin typeface="Arial"/>
                  <a:ea typeface="Arial"/>
                  <a:cs typeface="Arial"/>
                  <a:sym typeface="Arial"/>
                </a:rPr>
                <a:t>Airtightness: best performance, not just “less draughty”</a:t>
              </a:r>
              <a:endParaRPr sz="2000" b="1" dirty="0">
                <a:solidFill>
                  <a:srgbClr val="1E293B"/>
                </a:solidFill>
                <a:latin typeface="Arial"/>
                <a:ea typeface="Arial"/>
                <a:cs typeface="Arial"/>
                <a:sym typeface="Arial"/>
              </a:endParaRPr>
            </a:p>
            <a:p>
              <a:pPr marL="0" lvl="0" indent="0" algn="l" rtl="0">
                <a:spcBef>
                  <a:spcPts val="300"/>
                </a:spcBef>
                <a:spcAft>
                  <a:spcPts val="0"/>
                </a:spcAft>
                <a:buNone/>
              </a:pPr>
              <a:r>
                <a:rPr lang="en-US" sz="2000" dirty="0">
                  <a:solidFill>
                    <a:srgbClr val="334155"/>
                  </a:solidFill>
                  <a:latin typeface="Arial"/>
                  <a:ea typeface="Arial"/>
                  <a:cs typeface="Arial"/>
                  <a:sym typeface="Arial"/>
                </a:rPr>
                <a:t>Airtightness should be designed as a continuous, inspectable layer – not left to sealant at the end of the build.</a:t>
              </a:r>
              <a:endParaRPr sz="2000" dirty="0">
                <a:solidFill>
                  <a:srgbClr val="334155"/>
                </a:solidFill>
                <a:latin typeface="Arial"/>
                <a:ea typeface="Arial"/>
                <a:cs typeface="Arial"/>
                <a:sym typeface="Arial"/>
              </a:endParaRPr>
            </a:p>
            <a:p>
              <a:pPr marL="0" lvl="0" indent="0" algn="l" rtl="0">
                <a:spcBef>
                  <a:spcPts val="300"/>
                </a:spcBef>
                <a:spcAft>
                  <a:spcPts val="0"/>
                </a:spcAft>
                <a:buNone/>
              </a:pPr>
              <a:r>
                <a:rPr lang="en-US" sz="2000" dirty="0">
                  <a:solidFill>
                    <a:srgbClr val="334155"/>
                  </a:solidFill>
                  <a:latin typeface="Arial"/>
                  <a:ea typeface="Arial"/>
                  <a:cs typeface="Arial"/>
                  <a:sym typeface="Arial"/>
                </a:rPr>
                <a:t>A certified Passivhaus targets </a:t>
              </a:r>
              <a:r>
                <a:rPr lang="en-US" sz="2000" b="1" dirty="0">
                  <a:solidFill>
                    <a:srgbClr val="FF4E2A"/>
                  </a:solidFill>
                  <a:latin typeface="Arial"/>
                  <a:ea typeface="Arial"/>
                  <a:cs typeface="Arial"/>
                  <a:sym typeface="Arial"/>
                </a:rPr>
                <a:t>no more than 0.6 air changes per hour at 50 Pa (ACH@50Pa)</a:t>
              </a:r>
              <a:r>
                <a:rPr lang="en-US" sz="2000" dirty="0">
                  <a:solidFill>
                    <a:srgbClr val="334155"/>
                  </a:solidFill>
                  <a:latin typeface="Arial"/>
                  <a:ea typeface="Arial"/>
                  <a:cs typeface="Arial"/>
                  <a:sym typeface="Arial"/>
                </a:rPr>
                <a:t>, verified by pressure testing. This requires planned detailing, careful workmanship and interim testing.</a:t>
              </a:r>
              <a:endParaRPr sz="2000" dirty="0">
                <a:solidFill>
                  <a:srgbClr val="334155"/>
                </a:solidFill>
                <a:latin typeface="Arial"/>
                <a:ea typeface="Arial"/>
                <a:cs typeface="Arial"/>
                <a:sym typeface="Arial"/>
              </a:endParaRPr>
            </a:p>
          </p:txBody>
        </p:sp>
      </p:grpSp>
      <p:grpSp>
        <p:nvGrpSpPr>
          <p:cNvPr id="256" name="Google Shape;256;p18">
            <a:extLst>
              <a:ext uri="{FF2B5EF4-FFF2-40B4-BE49-F238E27FC236}">
                <a16:creationId xmlns:a16="http://schemas.microsoft.com/office/drawing/2014/main" id="{BA59E055-BA04-BA93-D42B-FA191AD326CB}"/>
              </a:ext>
            </a:extLst>
          </p:cNvPr>
          <p:cNvGrpSpPr/>
          <p:nvPr/>
        </p:nvGrpSpPr>
        <p:grpSpPr>
          <a:xfrm>
            <a:off x="251999" y="3643250"/>
            <a:ext cx="11476603" cy="2273395"/>
            <a:chOff x="8267700" y="3238500"/>
            <a:chExt cx="3562200" cy="1352700"/>
          </a:xfrm>
        </p:grpSpPr>
        <p:sp>
          <p:nvSpPr>
            <p:cNvPr id="257" name="Google Shape;257;p18">
              <a:extLst>
                <a:ext uri="{FF2B5EF4-FFF2-40B4-BE49-F238E27FC236}">
                  <a16:creationId xmlns:a16="http://schemas.microsoft.com/office/drawing/2014/main" id="{4E7CBBFC-B486-3C99-A062-6B56F0F76CC2}"/>
                </a:ext>
              </a:extLst>
            </p:cNvPr>
            <p:cNvSpPr/>
            <p:nvPr/>
          </p:nvSpPr>
          <p:spPr>
            <a:xfrm>
              <a:off x="8267700" y="3238500"/>
              <a:ext cx="3562200" cy="1352700"/>
            </a:xfrm>
            <a:prstGeom prst="roundRect">
              <a:avLst>
                <a:gd name="adj" fmla="val 5633"/>
              </a:avLst>
            </a:prstGeom>
            <a:solidFill>
              <a:srgbClr val="FFFFFF"/>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58" name="Google Shape;258;p18">
              <a:extLst>
                <a:ext uri="{FF2B5EF4-FFF2-40B4-BE49-F238E27FC236}">
                  <a16:creationId xmlns:a16="http://schemas.microsoft.com/office/drawing/2014/main" id="{9CF654F9-F393-2C3A-5390-F584A09C9C46}"/>
                </a:ext>
              </a:extLst>
            </p:cNvPr>
            <p:cNvSpPr txBox="1"/>
            <p:nvPr/>
          </p:nvSpPr>
          <p:spPr>
            <a:xfrm>
              <a:off x="8317863" y="3314700"/>
              <a:ext cx="3333900" cy="1200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rgbClr val="1E293B"/>
                  </a:solidFill>
                  <a:latin typeface="Arial"/>
                  <a:ea typeface="Arial"/>
                  <a:cs typeface="Arial"/>
                  <a:sym typeface="Arial"/>
                </a:rPr>
                <a:t>New build approach</a:t>
              </a:r>
              <a:endParaRPr sz="2000" b="1" dirty="0">
                <a:solidFill>
                  <a:srgbClr val="1E293B"/>
                </a:solidFill>
                <a:latin typeface="Arial"/>
                <a:ea typeface="Arial"/>
                <a:cs typeface="Arial"/>
                <a:sym typeface="Arial"/>
              </a:endParaRPr>
            </a:p>
            <a:p>
              <a:pPr marL="457200" lvl="0" indent="-278527" algn="l" rtl="0">
                <a:spcBef>
                  <a:spcPts val="300"/>
                </a:spcBef>
                <a:spcAft>
                  <a:spcPts val="0"/>
                </a:spcAft>
                <a:buClr>
                  <a:srgbClr val="334155"/>
                </a:buClr>
                <a:buSzPts val="786"/>
                <a:buFont typeface="Arial"/>
                <a:buChar char="●"/>
              </a:pPr>
              <a:r>
                <a:rPr lang="en-US" sz="2000" dirty="0">
                  <a:solidFill>
                    <a:srgbClr val="334155"/>
                  </a:solidFill>
                  <a:latin typeface="Arial"/>
                  <a:ea typeface="Arial"/>
                  <a:cs typeface="Arial"/>
                  <a:sym typeface="Arial"/>
                </a:rPr>
                <a:t>Identify the airtightness line on drawings before construction</a:t>
              </a:r>
              <a:endParaRPr sz="2000" dirty="0">
                <a:solidFill>
                  <a:srgbClr val="334155"/>
                </a:solidFill>
                <a:latin typeface="Arial"/>
                <a:ea typeface="Arial"/>
                <a:cs typeface="Arial"/>
                <a:sym typeface="Arial"/>
              </a:endParaRPr>
            </a:p>
            <a:p>
              <a:pPr marL="457200" lvl="0" indent="-278527" algn="l" rtl="0">
                <a:spcBef>
                  <a:spcPts val="150"/>
                </a:spcBef>
                <a:spcAft>
                  <a:spcPts val="0"/>
                </a:spcAft>
                <a:buClr>
                  <a:srgbClr val="334155"/>
                </a:buClr>
                <a:buSzPts val="786"/>
                <a:buFont typeface="Arial"/>
                <a:buChar char="●"/>
              </a:pPr>
              <a:r>
                <a:rPr lang="en-US" sz="2000" dirty="0">
                  <a:solidFill>
                    <a:srgbClr val="334155"/>
                  </a:solidFill>
                  <a:latin typeface="Arial"/>
                  <a:ea typeface="Arial"/>
                  <a:cs typeface="Arial"/>
                  <a:sym typeface="Arial"/>
                </a:rPr>
                <a:t>Use a continuous membrane, taped boards, or wet plaster layer</a:t>
              </a:r>
              <a:endParaRPr sz="2000" dirty="0">
                <a:solidFill>
                  <a:srgbClr val="334155"/>
                </a:solidFill>
                <a:latin typeface="Arial"/>
                <a:ea typeface="Arial"/>
                <a:cs typeface="Arial"/>
                <a:sym typeface="Arial"/>
              </a:endParaRPr>
            </a:p>
            <a:p>
              <a:pPr marL="457200" lvl="0" indent="-278527" algn="l" rtl="0">
                <a:spcBef>
                  <a:spcPts val="150"/>
                </a:spcBef>
                <a:spcAft>
                  <a:spcPts val="0"/>
                </a:spcAft>
                <a:buClr>
                  <a:srgbClr val="334155"/>
                </a:buClr>
                <a:buSzPts val="786"/>
                <a:buFont typeface="Arial"/>
                <a:buChar char="●"/>
              </a:pPr>
              <a:r>
                <a:rPr lang="en-US" sz="2000" dirty="0">
                  <a:solidFill>
                    <a:srgbClr val="334155"/>
                  </a:solidFill>
                  <a:latin typeface="Arial"/>
                  <a:ea typeface="Arial"/>
                  <a:cs typeface="Arial"/>
                  <a:sym typeface="Arial"/>
                </a:rPr>
                <a:t>Seal junctions, service penetrations, ducts, and reveals</a:t>
              </a:r>
              <a:endParaRPr sz="2000" dirty="0">
                <a:solidFill>
                  <a:srgbClr val="334155"/>
                </a:solidFill>
                <a:latin typeface="Arial"/>
                <a:ea typeface="Arial"/>
                <a:cs typeface="Arial"/>
                <a:sym typeface="Arial"/>
              </a:endParaRPr>
            </a:p>
            <a:p>
              <a:pPr marL="457200" lvl="0" indent="-278527" algn="l" rtl="0">
                <a:spcBef>
                  <a:spcPts val="150"/>
                </a:spcBef>
                <a:spcAft>
                  <a:spcPts val="0"/>
                </a:spcAft>
                <a:buClr>
                  <a:srgbClr val="334155"/>
                </a:buClr>
                <a:buSzPts val="786"/>
                <a:buFont typeface="Arial"/>
                <a:buChar char="●"/>
              </a:pPr>
              <a:r>
                <a:rPr lang="en-US" sz="2000" dirty="0">
                  <a:solidFill>
                    <a:srgbClr val="334155"/>
                  </a:solidFill>
                  <a:latin typeface="Arial"/>
                  <a:ea typeface="Arial"/>
                  <a:cs typeface="Arial"/>
                  <a:sym typeface="Arial"/>
                </a:rPr>
                <a:t>Carry out interim blower-door tests before finishes conceal defects</a:t>
              </a:r>
              <a:endParaRPr sz="2000" dirty="0">
                <a:solidFill>
                  <a:srgbClr val="334155"/>
                </a:solidFill>
                <a:latin typeface="Arial"/>
                <a:ea typeface="Arial"/>
                <a:cs typeface="Arial"/>
                <a:sym typeface="Arial"/>
              </a:endParaRPr>
            </a:p>
            <a:p>
              <a:pPr marL="457200" lvl="0" indent="-278527" algn="l" rtl="0">
                <a:spcBef>
                  <a:spcPts val="150"/>
                </a:spcBef>
                <a:spcAft>
                  <a:spcPts val="0"/>
                </a:spcAft>
                <a:buClr>
                  <a:srgbClr val="334155"/>
                </a:buClr>
                <a:buSzPts val="786"/>
                <a:buFont typeface="Arial"/>
                <a:buChar char="●"/>
              </a:pPr>
              <a:r>
                <a:rPr lang="en-US" sz="2000" dirty="0">
                  <a:solidFill>
                    <a:srgbClr val="334155"/>
                  </a:solidFill>
                  <a:latin typeface="Arial"/>
                  <a:ea typeface="Arial"/>
                  <a:cs typeface="Arial"/>
                  <a:sym typeface="Arial"/>
                </a:rPr>
                <a:t>Coordinate airtightness with mechanical or background ventilation.</a:t>
              </a:r>
              <a:endParaRPr sz="2000" dirty="0">
                <a:solidFill>
                  <a:srgbClr val="334155"/>
                </a:solidFill>
                <a:latin typeface="Arial"/>
                <a:ea typeface="Arial"/>
                <a:cs typeface="Arial"/>
                <a:sym typeface="Arial"/>
              </a:endParaRPr>
            </a:p>
          </p:txBody>
        </p:sp>
      </p:grpSp>
    </p:spTree>
    <p:extLst>
      <p:ext uri="{BB962C8B-B14F-4D97-AF65-F5344CB8AC3E}">
        <p14:creationId xmlns:p14="http://schemas.microsoft.com/office/powerpoint/2010/main" val="1631638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859DF01B-447C-6277-CAC7-EFF3A11282D3}"/>
            </a:ext>
          </a:extLst>
        </p:cNvPr>
        <p:cNvGrpSpPr/>
        <p:nvPr/>
      </p:nvGrpSpPr>
      <p:grpSpPr>
        <a:xfrm>
          <a:off x="0" y="0"/>
          <a:ext cx="0" cy="0"/>
          <a:chOff x="0" y="0"/>
          <a:chExt cx="0" cy="0"/>
        </a:xfrm>
      </p:grpSpPr>
      <p:sp>
        <p:nvSpPr>
          <p:cNvPr id="239" name="Google Shape;239;p18">
            <a:extLst>
              <a:ext uri="{FF2B5EF4-FFF2-40B4-BE49-F238E27FC236}">
                <a16:creationId xmlns:a16="http://schemas.microsoft.com/office/drawing/2014/main" id="{C781710A-26B1-F0FB-B2DE-B852ECC28EAA}"/>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Insulation and airtightness</a:t>
            </a:r>
            <a:endParaRPr lang="en-US"/>
          </a:p>
        </p:txBody>
      </p:sp>
      <p:grpSp>
        <p:nvGrpSpPr>
          <p:cNvPr id="259" name="Google Shape;259;p18">
            <a:extLst>
              <a:ext uri="{FF2B5EF4-FFF2-40B4-BE49-F238E27FC236}">
                <a16:creationId xmlns:a16="http://schemas.microsoft.com/office/drawing/2014/main" id="{C0AF3589-E3BD-A651-9F48-E0374D95930E}"/>
              </a:ext>
            </a:extLst>
          </p:cNvPr>
          <p:cNvGrpSpPr>
            <a:grpSpLocks/>
          </p:cNvGrpSpPr>
          <p:nvPr/>
        </p:nvGrpSpPr>
        <p:grpSpPr>
          <a:xfrm>
            <a:off x="251999" y="1914726"/>
            <a:ext cx="11366501" cy="2628734"/>
            <a:chOff x="8267700" y="4686300"/>
            <a:chExt cx="3562200" cy="1627925"/>
          </a:xfrm>
        </p:grpSpPr>
        <p:sp>
          <p:nvSpPr>
            <p:cNvPr id="260" name="Google Shape;260;p18">
              <a:extLst>
                <a:ext uri="{FF2B5EF4-FFF2-40B4-BE49-F238E27FC236}">
                  <a16:creationId xmlns:a16="http://schemas.microsoft.com/office/drawing/2014/main" id="{833A1D0C-11E3-ABCC-E655-AEBA051D6DDD}"/>
                </a:ext>
              </a:extLst>
            </p:cNvPr>
            <p:cNvSpPr/>
            <p:nvPr/>
          </p:nvSpPr>
          <p:spPr>
            <a:xfrm>
              <a:off x="8267700" y="4686300"/>
              <a:ext cx="3562200" cy="1352700"/>
            </a:xfrm>
            <a:prstGeom prst="roundRect">
              <a:avLst>
                <a:gd name="adj" fmla="val 5633"/>
              </a:avLst>
            </a:prstGeom>
            <a:solidFill>
              <a:srgbClr val="FFFFFF"/>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61" name="Google Shape;261;p18">
              <a:extLst>
                <a:ext uri="{FF2B5EF4-FFF2-40B4-BE49-F238E27FC236}">
                  <a16:creationId xmlns:a16="http://schemas.microsoft.com/office/drawing/2014/main" id="{545472CB-12A4-2F6A-B001-EA0F64EC11AC}"/>
                </a:ext>
              </a:extLst>
            </p:cNvPr>
            <p:cNvSpPr txBox="1"/>
            <p:nvPr/>
          </p:nvSpPr>
          <p:spPr>
            <a:xfrm>
              <a:off x="8368457" y="4733343"/>
              <a:ext cx="3333900" cy="1580882"/>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rgbClr val="1E293B"/>
                  </a:solidFill>
                  <a:latin typeface="Arial"/>
                  <a:ea typeface="Arial"/>
                  <a:cs typeface="Arial"/>
                  <a:sym typeface="Arial"/>
                </a:rPr>
                <a:t>Retrofit approach</a:t>
              </a:r>
              <a:endParaRPr sz="2000" b="1" dirty="0">
                <a:solidFill>
                  <a:srgbClr val="1E293B"/>
                </a:solidFill>
                <a:latin typeface="Arial"/>
                <a:ea typeface="Arial"/>
                <a:cs typeface="Arial"/>
                <a:sym typeface="Arial"/>
              </a:endParaRPr>
            </a:p>
            <a:p>
              <a:pPr marL="457200" lvl="0" indent="-282575" algn="l" rtl="0">
                <a:spcBef>
                  <a:spcPts val="300"/>
                </a:spcBef>
                <a:spcAft>
                  <a:spcPts val="0"/>
                </a:spcAft>
                <a:buClr>
                  <a:srgbClr val="334155"/>
                </a:buClr>
                <a:buSzPts val="850"/>
                <a:buFont typeface="Arial"/>
                <a:buChar char="●"/>
              </a:pPr>
              <a:r>
                <a:rPr lang="en-US" sz="2000" dirty="0" err="1">
                  <a:solidFill>
                    <a:srgbClr val="334155"/>
                  </a:solidFill>
                  <a:latin typeface="Arial"/>
                  <a:ea typeface="Arial"/>
                  <a:cs typeface="Arial"/>
                  <a:sym typeface="Arial"/>
                </a:rPr>
                <a:t>Prioritise</a:t>
              </a:r>
              <a:r>
                <a:rPr lang="en-US" sz="2000" dirty="0">
                  <a:solidFill>
                    <a:srgbClr val="334155"/>
                  </a:solidFill>
                  <a:latin typeface="Arial"/>
                  <a:ea typeface="Arial"/>
                  <a:cs typeface="Arial"/>
                  <a:sym typeface="Arial"/>
                </a:rPr>
                <a:t> obvious leakage paths: loft hatches, floors, pipes, chimneys</a:t>
              </a:r>
              <a:endParaRPr sz="2000" dirty="0">
                <a:solidFill>
                  <a:srgbClr val="334155"/>
                </a:solidFill>
                <a:latin typeface="Arial"/>
                <a:ea typeface="Arial"/>
                <a:cs typeface="Arial"/>
                <a:sym typeface="Arial"/>
              </a:endParaRPr>
            </a:p>
            <a:p>
              <a:pPr marL="457200" lvl="0" indent="-282575" algn="l" rtl="0">
                <a:spcBef>
                  <a:spcPts val="150"/>
                </a:spcBef>
                <a:spcAft>
                  <a:spcPts val="0"/>
                </a:spcAft>
                <a:buClr>
                  <a:srgbClr val="334155"/>
                </a:buClr>
                <a:buSzPts val="850"/>
                <a:buFont typeface="Arial"/>
                <a:buChar char="●"/>
              </a:pPr>
              <a:r>
                <a:rPr lang="en-US" sz="2000" dirty="0">
                  <a:solidFill>
                    <a:srgbClr val="334155"/>
                  </a:solidFill>
                  <a:latin typeface="Arial"/>
                  <a:ea typeface="Arial"/>
                  <a:cs typeface="Arial"/>
                  <a:sym typeface="Arial"/>
                </a:rPr>
                <a:t>Improve insulation and airtightness together where possible</a:t>
              </a:r>
              <a:endParaRPr sz="2000" dirty="0">
                <a:solidFill>
                  <a:srgbClr val="334155"/>
                </a:solidFill>
                <a:latin typeface="Arial"/>
                <a:ea typeface="Arial"/>
                <a:cs typeface="Arial"/>
                <a:sym typeface="Arial"/>
              </a:endParaRPr>
            </a:p>
            <a:p>
              <a:pPr marL="457200" lvl="0" indent="-282575" algn="l" rtl="0">
                <a:spcBef>
                  <a:spcPts val="150"/>
                </a:spcBef>
                <a:spcAft>
                  <a:spcPts val="0"/>
                </a:spcAft>
                <a:buClr>
                  <a:srgbClr val="334155"/>
                </a:buClr>
                <a:buSzPts val="850"/>
                <a:buFont typeface="Arial"/>
                <a:buChar char="●"/>
              </a:pPr>
              <a:r>
                <a:rPr lang="en-US" sz="2000" dirty="0">
                  <a:solidFill>
                    <a:srgbClr val="334155"/>
                  </a:solidFill>
                  <a:latin typeface="Arial"/>
                  <a:ea typeface="Arial"/>
                  <a:cs typeface="Arial"/>
                  <a:sym typeface="Arial"/>
                </a:rPr>
                <a:t>Avoid blocking intentional ventilation without alternatives</a:t>
              </a:r>
              <a:endParaRPr sz="2000" dirty="0">
                <a:solidFill>
                  <a:srgbClr val="334155"/>
                </a:solidFill>
                <a:latin typeface="Arial"/>
                <a:ea typeface="Arial"/>
                <a:cs typeface="Arial"/>
                <a:sym typeface="Arial"/>
              </a:endParaRPr>
            </a:p>
            <a:p>
              <a:pPr marL="457200" lvl="0" indent="-282575" algn="l" rtl="0">
                <a:spcBef>
                  <a:spcPts val="150"/>
                </a:spcBef>
                <a:spcAft>
                  <a:spcPts val="0"/>
                </a:spcAft>
                <a:buClr>
                  <a:srgbClr val="334155"/>
                </a:buClr>
                <a:buSzPts val="850"/>
                <a:buFont typeface="Arial"/>
                <a:buChar char="●"/>
              </a:pPr>
              <a:r>
                <a:rPr lang="en-US" sz="2000" dirty="0">
                  <a:solidFill>
                    <a:srgbClr val="334155"/>
                  </a:solidFill>
                  <a:latin typeface="Arial"/>
                  <a:ea typeface="Arial"/>
                  <a:cs typeface="Arial"/>
                  <a:sym typeface="Arial"/>
                </a:rPr>
                <a:t>Consider moisture risk and fabric condition before insulating</a:t>
              </a:r>
              <a:endParaRPr sz="2000" dirty="0">
                <a:solidFill>
                  <a:srgbClr val="334155"/>
                </a:solidFill>
                <a:latin typeface="Arial"/>
                <a:ea typeface="Arial"/>
                <a:cs typeface="Arial"/>
                <a:sym typeface="Arial"/>
              </a:endParaRPr>
            </a:p>
            <a:p>
              <a:pPr marL="457200" lvl="0" indent="-282575" algn="l" rtl="0">
                <a:spcBef>
                  <a:spcPts val="150"/>
                </a:spcBef>
                <a:spcAft>
                  <a:spcPts val="0"/>
                </a:spcAft>
                <a:buClr>
                  <a:srgbClr val="334155"/>
                </a:buClr>
                <a:buSzPts val="850"/>
                <a:buFont typeface="Arial"/>
                <a:buChar char="●"/>
              </a:pPr>
              <a:r>
                <a:rPr lang="en-US" sz="2000" dirty="0">
                  <a:solidFill>
                    <a:srgbClr val="334155"/>
                  </a:solidFill>
                  <a:latin typeface="Arial"/>
                  <a:ea typeface="Arial"/>
                  <a:cs typeface="Arial"/>
                  <a:sym typeface="Arial"/>
                </a:rPr>
                <a:t>Record completed measures and planned improvements.</a:t>
              </a:r>
              <a:endParaRPr sz="2000" dirty="0">
                <a:solidFill>
                  <a:srgbClr val="334155"/>
                </a:solidFill>
                <a:latin typeface="Arial"/>
                <a:ea typeface="Arial"/>
                <a:cs typeface="Arial"/>
                <a:sym typeface="Arial"/>
              </a:endParaRPr>
            </a:p>
          </p:txBody>
        </p:sp>
      </p:grpSp>
    </p:spTree>
    <p:extLst>
      <p:ext uri="{BB962C8B-B14F-4D97-AF65-F5344CB8AC3E}">
        <p14:creationId xmlns:p14="http://schemas.microsoft.com/office/powerpoint/2010/main" val="2016938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74" name="Google Shape;274;p19"/>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Ventilation, moisture and occupant needs</a:t>
            </a:r>
            <a:endParaRPr lang="en-US"/>
          </a:p>
        </p:txBody>
      </p:sp>
      <p:sp>
        <p:nvSpPr>
          <p:cNvPr id="275" name="Google Shape;275;p19"/>
          <p:cNvSpPr txBox="1"/>
          <p:nvPr/>
        </p:nvSpPr>
        <p:spPr>
          <a:xfrm>
            <a:off x="361950" y="1714500"/>
            <a:ext cx="10775950" cy="10479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0" dirty="0">
                <a:solidFill>
                  <a:srgbClr val="334155"/>
                </a:solidFill>
                <a:latin typeface="Arial"/>
                <a:ea typeface="Arial"/>
                <a:cs typeface="Arial"/>
                <a:sym typeface="Arial"/>
              </a:rPr>
              <a:t>Improving insulation and airtightness reduces heat loss, but it also reduces the amount of uncontrolled fresh air entering and leaving the property.</a:t>
            </a:r>
            <a:endParaRPr sz="2000" b="0" dirty="0">
              <a:solidFill>
                <a:srgbClr val="334155"/>
              </a:solidFill>
              <a:latin typeface="Arial"/>
              <a:ea typeface="Arial"/>
              <a:cs typeface="Arial"/>
              <a:sym typeface="Arial"/>
            </a:endParaRPr>
          </a:p>
          <a:p>
            <a:pPr marL="0" lvl="0" indent="0" algn="l" rtl="0">
              <a:spcBef>
                <a:spcPts val="450"/>
              </a:spcBef>
              <a:spcAft>
                <a:spcPts val="0"/>
              </a:spcAft>
              <a:buNone/>
            </a:pPr>
            <a:r>
              <a:rPr lang="en-US" sz="2000" b="0" dirty="0">
                <a:solidFill>
                  <a:srgbClr val="334155"/>
                </a:solidFill>
                <a:latin typeface="Arial"/>
                <a:ea typeface="Arial"/>
                <a:cs typeface="Arial"/>
                <a:sym typeface="Arial"/>
              </a:rPr>
              <a:t>This means ventilation must be deliberately designed to maintain </a:t>
            </a:r>
            <a:r>
              <a:rPr lang="en-US" sz="2000" b="1" dirty="0">
                <a:solidFill>
                  <a:srgbClr val="1E293B"/>
                </a:solidFill>
                <a:latin typeface="Arial"/>
                <a:ea typeface="Arial"/>
                <a:cs typeface="Arial"/>
                <a:sym typeface="Arial"/>
              </a:rPr>
              <a:t>indoor air quality</a:t>
            </a:r>
            <a:r>
              <a:rPr lang="en-US" sz="2000" b="0" dirty="0">
                <a:solidFill>
                  <a:srgbClr val="334155"/>
                </a:solidFill>
                <a:latin typeface="Arial"/>
                <a:ea typeface="Arial"/>
                <a:cs typeface="Arial"/>
                <a:sym typeface="Arial"/>
              </a:rPr>
              <a:t>, remove moisture, and prevent condensation, </a:t>
            </a:r>
            <a:r>
              <a:rPr lang="en-US" sz="2000" b="0" dirty="0" err="1">
                <a:solidFill>
                  <a:srgbClr val="334155"/>
                </a:solidFill>
                <a:latin typeface="Arial"/>
                <a:ea typeface="Arial"/>
                <a:cs typeface="Arial"/>
                <a:sym typeface="Arial"/>
              </a:rPr>
              <a:t>mould</a:t>
            </a:r>
            <a:r>
              <a:rPr lang="en-US" sz="2000" b="0" dirty="0">
                <a:solidFill>
                  <a:srgbClr val="334155"/>
                </a:solidFill>
                <a:latin typeface="Arial"/>
                <a:ea typeface="Arial"/>
                <a:cs typeface="Arial"/>
                <a:sym typeface="Arial"/>
              </a:rPr>
              <a:t> growth, and fabric damage.</a:t>
            </a:r>
            <a:endParaRPr sz="950" b="0" dirty="0">
              <a:solidFill>
                <a:srgbClr val="334155"/>
              </a:solidFill>
              <a:latin typeface="Arial"/>
              <a:ea typeface="Arial"/>
              <a:cs typeface="Arial"/>
              <a:sym typeface="Arial"/>
            </a:endParaRPr>
          </a:p>
        </p:txBody>
      </p:sp>
      <p:grpSp>
        <p:nvGrpSpPr>
          <p:cNvPr id="276" name="Google Shape;276;p19"/>
          <p:cNvGrpSpPr/>
          <p:nvPr/>
        </p:nvGrpSpPr>
        <p:grpSpPr>
          <a:xfrm>
            <a:off x="251999" y="3266806"/>
            <a:ext cx="10775949" cy="2308493"/>
            <a:chOff x="361950" y="2857500"/>
            <a:chExt cx="3619500" cy="1762200"/>
          </a:xfrm>
        </p:grpSpPr>
        <p:sp>
          <p:nvSpPr>
            <p:cNvPr id="277" name="Google Shape;277;p19"/>
            <p:cNvSpPr/>
            <p:nvPr/>
          </p:nvSpPr>
          <p:spPr>
            <a:xfrm>
              <a:off x="361950" y="2857500"/>
              <a:ext cx="3619500" cy="1762200"/>
            </a:xfrm>
            <a:prstGeom prst="roundRect">
              <a:avLst>
                <a:gd name="adj" fmla="val 4324"/>
              </a:avLst>
            </a:prstGeom>
            <a:solidFill>
              <a:schemeClr val="tx2">
                <a:lumMod val="20000"/>
                <a:lumOff val="80000"/>
              </a:scheme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78" name="Google Shape;278;p19"/>
            <p:cNvSpPr txBox="1"/>
            <p:nvPr/>
          </p:nvSpPr>
          <p:spPr>
            <a:xfrm>
              <a:off x="398881" y="2952750"/>
              <a:ext cx="3390900" cy="1571700"/>
            </a:xfrm>
            <a:prstGeom prst="rect">
              <a:avLst/>
            </a:prstGeom>
            <a:solidFill>
              <a:schemeClr val="tx2">
                <a:lumMod val="20000"/>
                <a:lumOff val="80000"/>
                <a:alpha val="0"/>
              </a:scheme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A low-carbon heating design must balance:</a:t>
              </a:r>
              <a:endParaRPr sz="2000" b="1">
                <a:solidFill>
                  <a:schemeClr val="tx1"/>
                </a:solidFill>
                <a:latin typeface="Arial"/>
                <a:ea typeface="Arial"/>
                <a:cs typeface="Arial"/>
                <a:sym typeface="Arial"/>
              </a:endParaRPr>
            </a:p>
            <a:p>
              <a:pPr marL="514350" lvl="0" indent="-342900" algn="l" rtl="0">
                <a:spcBef>
                  <a:spcPts val="450"/>
                </a:spcBef>
                <a:spcAft>
                  <a:spcPts val="0"/>
                </a:spcAft>
                <a:buClr>
                  <a:schemeClr val="tx1"/>
                </a:buClr>
                <a:buSzPct val="100000"/>
                <a:buFont typeface="Arial" panose="020B0604020202020204" pitchFamily="34" charset="0"/>
                <a:buChar char="•"/>
              </a:pPr>
              <a:r>
                <a:rPr lang="en-US" sz="2000" b="0">
                  <a:solidFill>
                    <a:schemeClr val="tx1"/>
                  </a:solidFill>
                  <a:latin typeface="Arial"/>
                  <a:ea typeface="Arial"/>
                  <a:cs typeface="Arial"/>
                  <a:sym typeface="Arial"/>
                </a:rPr>
                <a:t>energy efficiency and reduced heat loss</a:t>
              </a:r>
              <a:endParaRPr sz="2000" b="0">
                <a:solidFill>
                  <a:schemeClr val="tx1"/>
                </a:solidFill>
                <a:latin typeface="Arial"/>
                <a:ea typeface="Arial"/>
                <a:cs typeface="Arial"/>
                <a:sym typeface="Arial"/>
              </a:endParaRPr>
            </a:p>
            <a:p>
              <a:pPr marL="514350" lvl="0" indent="-342900" algn="l" rtl="0">
                <a:spcBef>
                  <a:spcPts val="300"/>
                </a:spcBef>
                <a:spcAft>
                  <a:spcPts val="0"/>
                </a:spcAft>
                <a:buClr>
                  <a:schemeClr val="tx1"/>
                </a:buClr>
                <a:buSzPct val="100000"/>
                <a:buFont typeface="Arial" panose="020B0604020202020204" pitchFamily="34" charset="0"/>
                <a:buChar char="•"/>
              </a:pPr>
              <a:r>
                <a:rPr lang="en-US" sz="2000" b="0">
                  <a:solidFill>
                    <a:schemeClr val="tx1"/>
                  </a:solidFill>
                  <a:latin typeface="Arial"/>
                  <a:ea typeface="Arial"/>
                  <a:cs typeface="Arial"/>
                  <a:sym typeface="Arial"/>
                </a:rPr>
                <a:t>thermal comfort in occupied rooms</a:t>
              </a:r>
              <a:endParaRPr sz="2000" b="0">
                <a:solidFill>
                  <a:schemeClr val="tx1"/>
                </a:solidFill>
                <a:latin typeface="Arial"/>
                <a:ea typeface="Arial"/>
                <a:cs typeface="Arial"/>
                <a:sym typeface="Arial"/>
              </a:endParaRPr>
            </a:p>
            <a:p>
              <a:pPr marL="514350" lvl="0" indent="-342900" algn="l" rtl="0">
                <a:spcBef>
                  <a:spcPts val="300"/>
                </a:spcBef>
                <a:spcAft>
                  <a:spcPts val="0"/>
                </a:spcAft>
                <a:buClr>
                  <a:schemeClr val="tx1"/>
                </a:buClr>
                <a:buSzPct val="100000"/>
                <a:buFont typeface="Arial" panose="020B0604020202020204" pitchFamily="34" charset="0"/>
                <a:buChar char="•"/>
              </a:pPr>
              <a:r>
                <a:rPr lang="en-US" sz="2000" b="0">
                  <a:solidFill>
                    <a:schemeClr val="tx1"/>
                  </a:solidFill>
                  <a:latin typeface="Arial"/>
                  <a:ea typeface="Arial"/>
                  <a:cs typeface="Arial"/>
                  <a:sym typeface="Arial"/>
                </a:rPr>
                <a:t>fresh-air provision and indoor air quality</a:t>
              </a:r>
              <a:endParaRPr sz="2000" b="0">
                <a:solidFill>
                  <a:schemeClr val="tx1"/>
                </a:solidFill>
                <a:latin typeface="Arial"/>
                <a:ea typeface="Arial"/>
                <a:cs typeface="Arial"/>
                <a:sym typeface="Arial"/>
              </a:endParaRPr>
            </a:p>
            <a:p>
              <a:pPr marL="514350" lvl="0" indent="-342900" algn="l" rtl="0">
                <a:spcBef>
                  <a:spcPts val="300"/>
                </a:spcBef>
                <a:spcAft>
                  <a:spcPts val="0"/>
                </a:spcAft>
                <a:buClr>
                  <a:schemeClr val="tx1"/>
                </a:buClr>
                <a:buSzPct val="100000"/>
                <a:buFont typeface="Arial" panose="020B0604020202020204" pitchFamily="34" charset="0"/>
                <a:buChar char="•"/>
              </a:pPr>
              <a:r>
                <a:rPr lang="en-US" sz="2000" b="0">
                  <a:solidFill>
                    <a:schemeClr val="tx1"/>
                  </a:solidFill>
                  <a:latin typeface="Arial"/>
                  <a:ea typeface="Arial"/>
                  <a:cs typeface="Arial"/>
                  <a:sym typeface="Arial"/>
                </a:rPr>
                <a:t>moisture control and protection of the building fabric</a:t>
              </a:r>
              <a:endParaRPr sz="2000" b="0">
                <a:solidFill>
                  <a:schemeClr val="tx1"/>
                </a:solidFill>
                <a:latin typeface="Arial"/>
                <a:ea typeface="Arial"/>
                <a:cs typeface="Arial"/>
                <a:sym typeface="Arial"/>
              </a:endParaRPr>
            </a:p>
            <a:p>
              <a:pPr marL="514350" lvl="0" indent="-342900" algn="l" rtl="0">
                <a:spcBef>
                  <a:spcPts val="300"/>
                </a:spcBef>
                <a:spcAft>
                  <a:spcPts val="0"/>
                </a:spcAft>
                <a:buClr>
                  <a:schemeClr val="tx1"/>
                </a:buClr>
                <a:buSzPct val="100000"/>
                <a:buFont typeface="Arial" panose="020B0604020202020204" pitchFamily="34" charset="0"/>
                <a:buChar char="•"/>
              </a:pPr>
              <a:r>
                <a:rPr lang="en-US" sz="2000" b="0">
                  <a:solidFill>
                    <a:schemeClr val="tx1"/>
                  </a:solidFill>
                  <a:latin typeface="Arial"/>
                  <a:ea typeface="Arial"/>
                  <a:cs typeface="Arial"/>
                  <a:sym typeface="Arial"/>
                </a:rPr>
                <a:t>practical operation that the household can understand and maintain.</a:t>
              </a:r>
              <a:endParaRPr sz="2000" b="0">
                <a:solidFill>
                  <a:schemeClr val="tx1"/>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5">
          <a:extLst>
            <a:ext uri="{FF2B5EF4-FFF2-40B4-BE49-F238E27FC236}">
              <a16:creationId xmlns:a16="http://schemas.microsoft.com/office/drawing/2014/main" id="{4203F550-5A44-C72F-73CB-EB3E9B33F594}"/>
            </a:ext>
          </a:extLst>
        </p:cNvPr>
        <p:cNvGrpSpPr/>
        <p:nvPr/>
      </p:nvGrpSpPr>
      <p:grpSpPr>
        <a:xfrm>
          <a:off x="0" y="0"/>
          <a:ext cx="0" cy="0"/>
          <a:chOff x="0" y="0"/>
          <a:chExt cx="0" cy="0"/>
        </a:xfrm>
      </p:grpSpPr>
      <p:sp>
        <p:nvSpPr>
          <p:cNvPr id="274" name="Google Shape;274;p19">
            <a:extLst>
              <a:ext uri="{FF2B5EF4-FFF2-40B4-BE49-F238E27FC236}">
                <a16:creationId xmlns:a16="http://schemas.microsoft.com/office/drawing/2014/main" id="{D0EFCC92-47EC-CB1F-9262-F1F425BC23BF}"/>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Ventilation, moisture and occupant needs</a:t>
            </a:r>
            <a:endParaRPr lang="en-US"/>
          </a:p>
        </p:txBody>
      </p:sp>
      <p:grpSp>
        <p:nvGrpSpPr>
          <p:cNvPr id="279" name="Google Shape;279;p19">
            <a:extLst>
              <a:ext uri="{FF2B5EF4-FFF2-40B4-BE49-F238E27FC236}">
                <a16:creationId xmlns:a16="http://schemas.microsoft.com/office/drawing/2014/main" id="{94A6EE94-1D31-A510-DF84-37308D384CF9}"/>
              </a:ext>
            </a:extLst>
          </p:cNvPr>
          <p:cNvGrpSpPr/>
          <p:nvPr/>
        </p:nvGrpSpPr>
        <p:grpSpPr>
          <a:xfrm>
            <a:off x="251999" y="1558957"/>
            <a:ext cx="10775949" cy="2599684"/>
            <a:chOff x="361950" y="4627095"/>
            <a:chExt cx="3619500" cy="1352700"/>
          </a:xfrm>
        </p:grpSpPr>
        <p:sp>
          <p:nvSpPr>
            <p:cNvPr id="280" name="Google Shape;280;p19">
              <a:extLst>
                <a:ext uri="{FF2B5EF4-FFF2-40B4-BE49-F238E27FC236}">
                  <a16:creationId xmlns:a16="http://schemas.microsoft.com/office/drawing/2014/main" id="{7E0988A0-DDA8-B57E-2E33-268E6B20E10A}"/>
                </a:ext>
              </a:extLst>
            </p:cNvPr>
            <p:cNvSpPr/>
            <p:nvPr/>
          </p:nvSpPr>
          <p:spPr>
            <a:xfrm>
              <a:off x="361950" y="4627095"/>
              <a:ext cx="3619500" cy="1352700"/>
            </a:xfrm>
            <a:prstGeom prst="roundRect">
              <a:avLst>
                <a:gd name="adj" fmla="val 5633"/>
              </a:avLst>
            </a:prstGeom>
            <a:solidFill>
              <a:srgbClr val="FFF2F0"/>
            </a:solidFill>
            <a:ln w="14300" cap="flat" cmpd="sng">
              <a:solidFill>
                <a:srgbClr val="FF4E2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81" name="Google Shape;281;p19">
              <a:extLst>
                <a:ext uri="{FF2B5EF4-FFF2-40B4-BE49-F238E27FC236}">
                  <a16:creationId xmlns:a16="http://schemas.microsoft.com/office/drawing/2014/main" id="{3036A4D0-A394-C6D7-86D5-0980C023837F}"/>
                </a:ext>
              </a:extLst>
            </p:cNvPr>
            <p:cNvSpPr txBox="1"/>
            <p:nvPr/>
          </p:nvSpPr>
          <p:spPr>
            <a:xfrm>
              <a:off x="420736" y="4627095"/>
              <a:ext cx="3390900" cy="11622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Moisture and damp: why ventilation matters</a:t>
              </a:r>
              <a:endParaRPr sz="2000" b="1">
                <a:solidFill>
                  <a:schemeClr val="tx1"/>
                </a:solidFill>
                <a:latin typeface="Arial"/>
                <a:ea typeface="Arial"/>
                <a:cs typeface="Arial"/>
                <a:sym typeface="Arial"/>
              </a:endParaRPr>
            </a:p>
            <a:p>
              <a:pPr marL="0" lvl="0" indent="0" algn="l" rtl="0">
                <a:spcBef>
                  <a:spcPts val="300"/>
                </a:spcBef>
                <a:spcAft>
                  <a:spcPts val="0"/>
                </a:spcAft>
                <a:buNone/>
              </a:pPr>
              <a:r>
                <a:rPr lang="en-US" sz="2000" b="0">
                  <a:solidFill>
                    <a:srgbClr val="1E293B"/>
                  </a:solidFill>
                  <a:latin typeface="Arial"/>
                  <a:ea typeface="Arial"/>
                  <a:cs typeface="Arial"/>
                  <a:sym typeface="Arial"/>
                </a:rPr>
                <a:t>Everyday activities (cooking, showers, breathing) produce moisture. </a:t>
              </a:r>
            </a:p>
            <a:p>
              <a:pPr marL="342900" lvl="0" indent="-342900" algn="l" rtl="0">
                <a:spcBef>
                  <a:spcPts val="300"/>
                </a:spcBef>
                <a:spcAft>
                  <a:spcPts val="0"/>
                </a:spcAft>
                <a:buFont typeface="Arial" panose="020B0604020202020204" pitchFamily="34" charset="0"/>
                <a:buChar char="•"/>
              </a:pPr>
              <a:r>
                <a:rPr lang="en-US" sz="2000" b="0">
                  <a:solidFill>
                    <a:srgbClr val="1E293B"/>
                  </a:solidFill>
                  <a:latin typeface="Arial"/>
                  <a:ea typeface="Arial"/>
                  <a:cs typeface="Arial"/>
                  <a:sym typeface="Arial"/>
                </a:rPr>
                <a:t>If not removed, it condenses on cold surfaces, leading to mould and poor air quality. Insulation reduces risk, but poor detailing leaves thermal bridges. </a:t>
              </a:r>
            </a:p>
            <a:p>
              <a:pPr marL="342900" lvl="0" indent="-342900" algn="l" rtl="0">
                <a:spcBef>
                  <a:spcPts val="300"/>
                </a:spcBef>
                <a:spcAft>
                  <a:spcPts val="0"/>
                </a:spcAft>
                <a:buFont typeface="Arial" panose="020B0604020202020204" pitchFamily="34" charset="0"/>
                <a:buChar char="•"/>
              </a:pPr>
              <a:r>
                <a:rPr lang="en-US" sz="2000" b="0">
                  <a:solidFill>
                    <a:srgbClr val="1E293B"/>
                  </a:solidFill>
                  <a:latin typeface="Arial"/>
                  <a:ea typeface="Arial"/>
                  <a:cs typeface="Arial"/>
                  <a:sym typeface="Arial"/>
                </a:rPr>
                <a:t>Sealing without ventilation makes damp worse.</a:t>
              </a:r>
              <a:endParaRPr sz="2000" b="0">
                <a:solidFill>
                  <a:srgbClr val="1E293B"/>
                </a:solidFill>
                <a:latin typeface="Arial"/>
                <a:ea typeface="Arial"/>
                <a:cs typeface="Arial"/>
                <a:sym typeface="Arial"/>
              </a:endParaRPr>
            </a:p>
          </p:txBody>
        </p:sp>
      </p:grpSp>
    </p:spTree>
    <p:extLst>
      <p:ext uri="{BB962C8B-B14F-4D97-AF65-F5344CB8AC3E}">
        <p14:creationId xmlns:p14="http://schemas.microsoft.com/office/powerpoint/2010/main" val="3418965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5">
          <a:extLst>
            <a:ext uri="{FF2B5EF4-FFF2-40B4-BE49-F238E27FC236}">
              <a16:creationId xmlns:a16="http://schemas.microsoft.com/office/drawing/2014/main" id="{35A5A3C0-E8CF-9EBD-1D41-E22DCF575930}"/>
            </a:ext>
          </a:extLst>
        </p:cNvPr>
        <p:cNvGrpSpPr/>
        <p:nvPr/>
      </p:nvGrpSpPr>
      <p:grpSpPr>
        <a:xfrm>
          <a:off x="0" y="0"/>
          <a:ext cx="0" cy="0"/>
          <a:chOff x="0" y="0"/>
          <a:chExt cx="0" cy="0"/>
        </a:xfrm>
      </p:grpSpPr>
      <p:sp>
        <p:nvSpPr>
          <p:cNvPr id="274" name="Google Shape;274;p19">
            <a:extLst>
              <a:ext uri="{FF2B5EF4-FFF2-40B4-BE49-F238E27FC236}">
                <a16:creationId xmlns:a16="http://schemas.microsoft.com/office/drawing/2014/main" id="{086D0E60-EE67-5937-A437-795C112ADEE8}"/>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Ventilation, moisture and occupant needs</a:t>
            </a:r>
            <a:endParaRPr lang="en-US"/>
          </a:p>
        </p:txBody>
      </p:sp>
      <p:grpSp>
        <p:nvGrpSpPr>
          <p:cNvPr id="282" name="Google Shape;282;p19">
            <a:extLst>
              <a:ext uri="{FF2B5EF4-FFF2-40B4-BE49-F238E27FC236}">
                <a16:creationId xmlns:a16="http://schemas.microsoft.com/office/drawing/2014/main" id="{9BDED6AA-8FF4-922C-FD29-D95440AA4C6A}"/>
              </a:ext>
            </a:extLst>
          </p:cNvPr>
          <p:cNvGrpSpPr/>
          <p:nvPr/>
        </p:nvGrpSpPr>
        <p:grpSpPr>
          <a:xfrm>
            <a:off x="251999" y="1558957"/>
            <a:ext cx="10845800" cy="3317843"/>
            <a:chOff x="4267200" y="1714499"/>
            <a:chExt cx="3714900" cy="3317843"/>
          </a:xfrm>
        </p:grpSpPr>
        <p:sp>
          <p:nvSpPr>
            <p:cNvPr id="283" name="Google Shape;283;p19">
              <a:extLst>
                <a:ext uri="{FF2B5EF4-FFF2-40B4-BE49-F238E27FC236}">
                  <a16:creationId xmlns:a16="http://schemas.microsoft.com/office/drawing/2014/main" id="{1E73D4B4-0A26-5ED4-6B78-244E7AB69960}"/>
                </a:ext>
              </a:extLst>
            </p:cNvPr>
            <p:cNvSpPr/>
            <p:nvPr/>
          </p:nvSpPr>
          <p:spPr>
            <a:xfrm>
              <a:off x="4267200" y="1714499"/>
              <a:ext cx="3714900" cy="3317843"/>
            </a:xfrm>
            <a:prstGeom prst="roundRect">
              <a:avLst>
                <a:gd name="adj" fmla="val 3076"/>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84" name="Google Shape;284;p19">
              <a:extLst>
                <a:ext uri="{FF2B5EF4-FFF2-40B4-BE49-F238E27FC236}">
                  <a16:creationId xmlns:a16="http://schemas.microsoft.com/office/drawing/2014/main" id="{BE1751E6-3BEB-8A22-EE77-FEB9EB055F9D}"/>
                </a:ext>
              </a:extLst>
            </p:cNvPr>
            <p:cNvSpPr txBox="1"/>
            <p:nvPr/>
          </p:nvSpPr>
          <p:spPr>
            <a:xfrm>
              <a:off x="4318725" y="1828800"/>
              <a:ext cx="3429000" cy="22479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Whole-house ventilation approach</a:t>
              </a:r>
              <a:endParaRPr sz="2000" b="1">
                <a:solidFill>
                  <a:schemeClr val="tx1"/>
                </a:solidFill>
                <a:latin typeface="Arial"/>
                <a:ea typeface="Arial"/>
                <a:cs typeface="Arial"/>
                <a:sym typeface="Arial"/>
              </a:endParaRPr>
            </a:p>
            <a:p>
              <a:pPr marL="0" lvl="0" indent="0" algn="l" rtl="0">
                <a:spcBef>
                  <a:spcPts val="450"/>
                </a:spcBef>
                <a:spcAft>
                  <a:spcPts val="0"/>
                </a:spcAft>
                <a:buNone/>
              </a:pPr>
              <a:r>
                <a:rPr lang="en-US" sz="2000" b="0">
                  <a:solidFill>
                    <a:srgbClr val="334155"/>
                  </a:solidFill>
                  <a:latin typeface="Arial"/>
                  <a:ea typeface="Arial"/>
                  <a:cs typeface="Arial"/>
                  <a:sym typeface="Arial"/>
                </a:rPr>
                <a:t>A strategy that considers how fresh air enters, moves, and leaves. It should not rely only on opening windows or occasional extractor fans. Depending on retrofit level, it may include:</a:t>
              </a:r>
              <a:endParaRPr sz="2000" b="0">
                <a:solidFill>
                  <a:srgbClr val="334155"/>
                </a:solidFill>
                <a:latin typeface="Arial"/>
                <a:ea typeface="Arial"/>
                <a:cs typeface="Arial"/>
                <a:sym typeface="Arial"/>
              </a:endParaRPr>
            </a:p>
            <a:p>
              <a:pPr marL="457200" lvl="0" indent="-282575" algn="l" rtl="0">
                <a:spcBef>
                  <a:spcPts val="450"/>
                </a:spcBef>
                <a:spcAft>
                  <a:spcPts val="0"/>
                </a:spcAft>
                <a:buClr>
                  <a:srgbClr val="334155"/>
                </a:buClr>
                <a:buSzPts val="850"/>
                <a:buFont typeface="Arial"/>
                <a:buChar char="●"/>
              </a:pPr>
              <a:r>
                <a:rPr lang="en-US" sz="2000">
                  <a:solidFill>
                    <a:srgbClr val="1E293B"/>
                  </a:solidFill>
                  <a:latin typeface="Arial"/>
                  <a:ea typeface="Arial"/>
                  <a:cs typeface="Arial"/>
                  <a:sym typeface="Arial"/>
                </a:rPr>
                <a:t>background ventilation</a:t>
              </a:r>
              <a:r>
                <a:rPr lang="en-US" sz="2000">
                  <a:solidFill>
                    <a:srgbClr val="334155"/>
                  </a:solidFill>
                  <a:latin typeface="Arial"/>
                  <a:ea typeface="Arial"/>
                  <a:cs typeface="Arial"/>
                  <a:sym typeface="Arial"/>
                </a:rPr>
                <a:t> (correctly sized trickle vents)</a:t>
              </a:r>
              <a:endParaRPr sz="2000">
                <a:solidFill>
                  <a:srgbClr val="334155"/>
                </a:solidFill>
                <a:latin typeface="Arial"/>
                <a:ea typeface="Arial"/>
                <a:cs typeface="Arial"/>
                <a:sym typeface="Arial"/>
              </a:endParaRPr>
            </a:p>
            <a:p>
              <a:pPr marL="457200" lvl="0" indent="-282575" algn="l" rtl="0">
                <a:spcBef>
                  <a:spcPts val="250"/>
                </a:spcBef>
                <a:spcAft>
                  <a:spcPts val="0"/>
                </a:spcAft>
                <a:buClr>
                  <a:srgbClr val="334155"/>
                </a:buClr>
                <a:buSzPts val="850"/>
                <a:buFont typeface="Arial"/>
                <a:buChar char="●"/>
              </a:pPr>
              <a:r>
                <a:rPr lang="en-US" sz="2000">
                  <a:solidFill>
                    <a:srgbClr val="1E293B"/>
                  </a:solidFill>
                  <a:latin typeface="Arial"/>
                  <a:ea typeface="Arial"/>
                  <a:cs typeface="Arial"/>
                  <a:sym typeface="Arial"/>
                </a:rPr>
                <a:t>intermittent extract</a:t>
              </a:r>
              <a:r>
                <a:rPr lang="en-US" sz="2000">
                  <a:solidFill>
                    <a:srgbClr val="334155"/>
                  </a:solidFill>
                  <a:latin typeface="Arial"/>
                  <a:ea typeface="Arial"/>
                  <a:cs typeface="Arial"/>
                  <a:sym typeface="Arial"/>
                </a:rPr>
                <a:t> (kitchens, bathrooms, WCs)</a:t>
              </a:r>
              <a:endParaRPr sz="2000">
                <a:solidFill>
                  <a:srgbClr val="334155"/>
                </a:solidFill>
                <a:latin typeface="Arial"/>
                <a:ea typeface="Arial"/>
                <a:cs typeface="Arial"/>
                <a:sym typeface="Arial"/>
              </a:endParaRPr>
            </a:p>
            <a:p>
              <a:pPr marL="457200" lvl="0" indent="-282575" algn="l" rtl="0">
                <a:spcBef>
                  <a:spcPts val="250"/>
                </a:spcBef>
                <a:spcAft>
                  <a:spcPts val="0"/>
                </a:spcAft>
                <a:buClr>
                  <a:srgbClr val="334155"/>
                </a:buClr>
                <a:buSzPts val="850"/>
                <a:buFont typeface="Arial"/>
                <a:buChar char="●"/>
              </a:pPr>
              <a:r>
                <a:rPr lang="en-US" sz="2000">
                  <a:solidFill>
                    <a:srgbClr val="1E293B"/>
                  </a:solidFill>
                  <a:latin typeface="Arial"/>
                  <a:ea typeface="Arial"/>
                  <a:cs typeface="Arial"/>
                  <a:sym typeface="Arial"/>
                </a:rPr>
                <a:t>continuous mechanical (MEV)</a:t>
              </a:r>
              <a:r>
                <a:rPr lang="en-US" sz="2000">
                  <a:solidFill>
                    <a:srgbClr val="334155"/>
                  </a:solidFill>
                  <a:latin typeface="Arial"/>
                  <a:ea typeface="Arial"/>
                  <a:cs typeface="Arial"/>
                  <a:sym typeface="Arial"/>
                </a:rPr>
                <a:t> extracting from wet rooms</a:t>
              </a:r>
              <a:endParaRPr sz="2000">
                <a:solidFill>
                  <a:srgbClr val="334155"/>
                </a:solidFill>
                <a:latin typeface="Arial"/>
                <a:ea typeface="Arial"/>
                <a:cs typeface="Arial"/>
                <a:sym typeface="Arial"/>
              </a:endParaRPr>
            </a:p>
            <a:p>
              <a:pPr marL="457200" lvl="0" indent="-282575" algn="l" rtl="0">
                <a:spcBef>
                  <a:spcPts val="250"/>
                </a:spcBef>
                <a:spcAft>
                  <a:spcPts val="0"/>
                </a:spcAft>
                <a:buClr>
                  <a:srgbClr val="334155"/>
                </a:buClr>
                <a:buSzPts val="850"/>
                <a:buFont typeface="Arial"/>
                <a:buChar char="●"/>
              </a:pPr>
              <a:r>
                <a:rPr lang="en-US" sz="2000">
                  <a:solidFill>
                    <a:srgbClr val="1E293B"/>
                  </a:solidFill>
                  <a:latin typeface="Arial"/>
                  <a:ea typeface="Arial"/>
                  <a:cs typeface="Arial"/>
                  <a:sym typeface="Arial"/>
                </a:rPr>
                <a:t>heat recovery (MVHR)</a:t>
              </a:r>
              <a:r>
                <a:rPr lang="en-US" sz="2000">
                  <a:solidFill>
                    <a:srgbClr val="334155"/>
                  </a:solidFill>
                  <a:latin typeface="Arial"/>
                  <a:ea typeface="Arial"/>
                  <a:cs typeface="Arial"/>
                  <a:sym typeface="Arial"/>
                </a:rPr>
                <a:t> supplying filtered fresh air</a:t>
              </a:r>
              <a:endParaRPr sz="2000">
                <a:solidFill>
                  <a:srgbClr val="334155"/>
                </a:solidFill>
                <a:latin typeface="Arial"/>
                <a:ea typeface="Arial"/>
                <a:cs typeface="Arial"/>
                <a:sym typeface="Arial"/>
              </a:endParaRPr>
            </a:p>
            <a:p>
              <a:pPr marL="457200" lvl="0" indent="-282575" algn="l" rtl="0">
                <a:spcBef>
                  <a:spcPts val="250"/>
                </a:spcBef>
                <a:spcAft>
                  <a:spcPts val="0"/>
                </a:spcAft>
                <a:buClr>
                  <a:srgbClr val="334155"/>
                </a:buClr>
                <a:buSzPts val="850"/>
                <a:buFont typeface="Arial"/>
                <a:buChar char="●"/>
              </a:pPr>
              <a:r>
                <a:rPr lang="en-US" sz="2000">
                  <a:solidFill>
                    <a:srgbClr val="1E293B"/>
                  </a:solidFill>
                  <a:latin typeface="Arial"/>
                  <a:ea typeface="Arial"/>
                  <a:cs typeface="Arial"/>
                  <a:sym typeface="Arial"/>
                </a:rPr>
                <a:t>adequate air paths</a:t>
              </a:r>
              <a:r>
                <a:rPr lang="en-US" sz="2000">
                  <a:solidFill>
                    <a:srgbClr val="334155"/>
                  </a:solidFill>
                  <a:latin typeface="Arial"/>
                  <a:ea typeface="Arial"/>
                  <a:cs typeface="Arial"/>
                  <a:sym typeface="Arial"/>
                </a:rPr>
                <a:t> (door undercuts, transfer grilles).</a:t>
              </a:r>
              <a:endParaRPr sz="2000">
                <a:solidFill>
                  <a:srgbClr val="334155"/>
                </a:solidFill>
                <a:latin typeface="Arial"/>
                <a:ea typeface="Arial"/>
                <a:cs typeface="Arial"/>
                <a:sym typeface="Arial"/>
              </a:endParaRPr>
            </a:p>
          </p:txBody>
        </p:sp>
      </p:grpSp>
    </p:spTree>
    <p:extLst>
      <p:ext uri="{BB962C8B-B14F-4D97-AF65-F5344CB8AC3E}">
        <p14:creationId xmlns:p14="http://schemas.microsoft.com/office/powerpoint/2010/main" val="2202045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5">
          <a:extLst>
            <a:ext uri="{FF2B5EF4-FFF2-40B4-BE49-F238E27FC236}">
              <a16:creationId xmlns:a16="http://schemas.microsoft.com/office/drawing/2014/main" id="{FFA86DB3-2957-C789-A36F-A25ADB9DD926}"/>
            </a:ext>
          </a:extLst>
        </p:cNvPr>
        <p:cNvGrpSpPr/>
        <p:nvPr/>
      </p:nvGrpSpPr>
      <p:grpSpPr>
        <a:xfrm>
          <a:off x="0" y="0"/>
          <a:ext cx="0" cy="0"/>
          <a:chOff x="0" y="0"/>
          <a:chExt cx="0" cy="0"/>
        </a:xfrm>
      </p:grpSpPr>
      <p:sp>
        <p:nvSpPr>
          <p:cNvPr id="274" name="Google Shape;274;p19">
            <a:extLst>
              <a:ext uri="{FF2B5EF4-FFF2-40B4-BE49-F238E27FC236}">
                <a16:creationId xmlns:a16="http://schemas.microsoft.com/office/drawing/2014/main" id="{A0E1BD79-3C23-358E-FC52-8D116207A273}"/>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Ventilation, moisture and occupant needs</a:t>
            </a:r>
            <a:endParaRPr lang="en-US"/>
          </a:p>
        </p:txBody>
      </p:sp>
      <p:sp>
        <p:nvSpPr>
          <p:cNvPr id="283" name="Google Shape;283;p19">
            <a:extLst>
              <a:ext uri="{FF2B5EF4-FFF2-40B4-BE49-F238E27FC236}">
                <a16:creationId xmlns:a16="http://schemas.microsoft.com/office/drawing/2014/main" id="{61917E7F-D566-0E0F-DCEA-00990C5115E8}"/>
              </a:ext>
            </a:extLst>
          </p:cNvPr>
          <p:cNvSpPr/>
          <p:nvPr/>
        </p:nvSpPr>
        <p:spPr>
          <a:xfrm>
            <a:off x="368300" y="1558957"/>
            <a:ext cx="10845800" cy="2759044"/>
          </a:xfrm>
          <a:prstGeom prst="roundRect">
            <a:avLst>
              <a:gd name="adj" fmla="val 3076"/>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87" name="Google Shape;287;p19">
            <a:extLst>
              <a:ext uri="{FF2B5EF4-FFF2-40B4-BE49-F238E27FC236}">
                <a16:creationId xmlns:a16="http://schemas.microsoft.com/office/drawing/2014/main" id="{E144F2DC-668E-96D6-EB61-83421DAD84A9}"/>
              </a:ext>
            </a:extLst>
          </p:cNvPr>
          <p:cNvSpPr txBox="1">
            <a:spLocks/>
          </p:cNvSpPr>
          <p:nvPr/>
        </p:nvSpPr>
        <p:spPr>
          <a:xfrm>
            <a:off x="484601" y="1852629"/>
            <a:ext cx="10845800" cy="21717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Controls and practical operation</a:t>
            </a:r>
            <a:endParaRPr sz="2000" b="1" dirty="0">
              <a:solidFill>
                <a:schemeClr val="tx1"/>
              </a:solidFill>
              <a:latin typeface="Arial"/>
              <a:ea typeface="Arial"/>
              <a:cs typeface="Arial"/>
              <a:sym typeface="Arial"/>
            </a:endParaRPr>
          </a:p>
          <a:p>
            <a:pPr marL="0" lvl="0" indent="0" algn="l" rtl="0">
              <a:spcBef>
                <a:spcPts val="450"/>
              </a:spcBef>
              <a:spcAft>
                <a:spcPts val="0"/>
              </a:spcAft>
              <a:buNone/>
            </a:pPr>
            <a:r>
              <a:rPr lang="en-US" sz="2000" b="0" dirty="0">
                <a:solidFill>
                  <a:schemeClr val="tx1"/>
                </a:solidFill>
                <a:latin typeface="Arial"/>
                <a:ea typeface="Arial"/>
                <a:cs typeface="Arial"/>
                <a:sym typeface="Arial"/>
              </a:rPr>
              <a:t>Controls should support steady, efficient heating. Large daily setbacks can slow recovery. The customer must understand:</a:t>
            </a:r>
            <a:endParaRPr sz="2000" b="0" dirty="0">
              <a:solidFill>
                <a:schemeClr val="tx1"/>
              </a:solidFill>
              <a:latin typeface="Arial"/>
              <a:ea typeface="Arial"/>
              <a:cs typeface="Arial"/>
              <a:sym typeface="Arial"/>
            </a:endParaRPr>
          </a:p>
          <a:p>
            <a:pPr marL="517525" lvl="0" indent="-342900" algn="l" rtl="0">
              <a:spcBef>
                <a:spcPts val="450"/>
              </a:spcBef>
              <a:spcAft>
                <a:spcPts val="0"/>
              </a:spcAft>
              <a:buClr>
                <a:schemeClr val="tx1"/>
              </a:buClr>
              <a:buSzPct val="100000"/>
              <a:buFont typeface="Arial" panose="020B0604020202020204" pitchFamily="34" charset="0"/>
              <a:buChar char="•"/>
            </a:pPr>
            <a:r>
              <a:rPr lang="en-US" sz="2000" b="0" dirty="0">
                <a:solidFill>
                  <a:schemeClr val="tx1"/>
                </a:solidFill>
                <a:latin typeface="Arial"/>
                <a:ea typeface="Arial"/>
                <a:cs typeface="Arial"/>
                <a:sym typeface="Arial"/>
              </a:rPr>
              <a:t>how to use heating setpoints and schedules</a:t>
            </a:r>
            <a:endParaRPr sz="2000" b="0" dirty="0">
              <a:solidFill>
                <a:schemeClr val="tx1"/>
              </a:solidFill>
              <a:latin typeface="Arial"/>
              <a:ea typeface="Arial"/>
              <a:cs typeface="Arial"/>
              <a:sym typeface="Arial"/>
            </a:endParaRPr>
          </a:p>
          <a:p>
            <a:pPr marL="517525" lvl="0" indent="-342900" algn="l" rtl="0">
              <a:spcBef>
                <a:spcPts val="200"/>
              </a:spcBef>
              <a:spcAft>
                <a:spcPts val="0"/>
              </a:spcAft>
              <a:buClr>
                <a:schemeClr val="tx1"/>
              </a:buClr>
              <a:buSzPct val="100000"/>
              <a:buFont typeface="Arial" panose="020B0604020202020204" pitchFamily="34" charset="0"/>
              <a:buChar char="•"/>
            </a:pPr>
            <a:r>
              <a:rPr lang="en-US" sz="2000" b="0" dirty="0">
                <a:solidFill>
                  <a:schemeClr val="tx1"/>
                </a:solidFill>
                <a:latin typeface="Arial"/>
                <a:ea typeface="Arial"/>
                <a:cs typeface="Arial"/>
                <a:sym typeface="Arial"/>
              </a:rPr>
              <a:t>why ventilation should not be routinely switched off</a:t>
            </a:r>
            <a:endParaRPr sz="2000" b="0" dirty="0">
              <a:solidFill>
                <a:schemeClr val="tx1"/>
              </a:solidFill>
              <a:latin typeface="Arial"/>
              <a:ea typeface="Arial"/>
              <a:cs typeface="Arial"/>
              <a:sym typeface="Arial"/>
            </a:endParaRPr>
          </a:p>
          <a:p>
            <a:pPr marL="517525" lvl="0" indent="-342900" algn="l" rtl="0">
              <a:spcBef>
                <a:spcPts val="200"/>
              </a:spcBef>
              <a:spcAft>
                <a:spcPts val="0"/>
              </a:spcAft>
              <a:buClr>
                <a:schemeClr val="tx1"/>
              </a:buClr>
              <a:buSzPct val="100000"/>
              <a:buFont typeface="Arial" panose="020B0604020202020204" pitchFamily="34" charset="0"/>
              <a:buChar char="•"/>
            </a:pPr>
            <a:r>
              <a:rPr lang="en-US" sz="2000" b="0" dirty="0">
                <a:solidFill>
                  <a:schemeClr val="tx1"/>
                </a:solidFill>
                <a:latin typeface="Arial"/>
                <a:ea typeface="Arial"/>
                <a:cs typeface="Arial"/>
                <a:sym typeface="Arial"/>
              </a:rPr>
              <a:t>when filters need checking/replacing and how to reduce moisture</a:t>
            </a:r>
            <a:endParaRPr sz="2000" b="0" dirty="0">
              <a:solidFill>
                <a:schemeClr val="tx1"/>
              </a:solidFill>
              <a:latin typeface="Arial"/>
              <a:ea typeface="Arial"/>
              <a:cs typeface="Arial"/>
              <a:sym typeface="Arial"/>
            </a:endParaRPr>
          </a:p>
          <a:p>
            <a:pPr marL="517525" lvl="0" indent="-342900" algn="l" rtl="0">
              <a:spcBef>
                <a:spcPts val="200"/>
              </a:spcBef>
              <a:spcAft>
                <a:spcPts val="0"/>
              </a:spcAft>
              <a:buClr>
                <a:schemeClr val="tx1"/>
              </a:buClr>
              <a:buSzPct val="100000"/>
              <a:buFont typeface="Arial" panose="020B0604020202020204" pitchFamily="34" charset="0"/>
              <a:buChar char="•"/>
            </a:pPr>
            <a:r>
              <a:rPr lang="en-US" sz="2000" b="0" dirty="0">
                <a:solidFill>
                  <a:schemeClr val="tx1"/>
                </a:solidFill>
                <a:latin typeface="Arial"/>
                <a:ea typeface="Arial"/>
                <a:cs typeface="Arial"/>
                <a:sym typeface="Arial"/>
              </a:rPr>
              <a:t>signs of condensation, </a:t>
            </a:r>
            <a:r>
              <a:rPr lang="en-US" sz="2000" b="0" dirty="0" err="1">
                <a:solidFill>
                  <a:schemeClr val="tx1"/>
                </a:solidFill>
                <a:latin typeface="Arial"/>
                <a:ea typeface="Arial"/>
                <a:cs typeface="Arial"/>
                <a:sym typeface="Arial"/>
              </a:rPr>
              <a:t>mould</a:t>
            </a:r>
            <a:r>
              <a:rPr lang="en-US" sz="2000" b="0" dirty="0">
                <a:solidFill>
                  <a:schemeClr val="tx1"/>
                </a:solidFill>
                <a:latin typeface="Arial"/>
                <a:ea typeface="Arial"/>
                <a:cs typeface="Arial"/>
                <a:sym typeface="Arial"/>
              </a:rPr>
              <a:t>, or persistent humidity.</a:t>
            </a:r>
            <a:endParaRPr sz="2000" b="0" dirty="0">
              <a:solidFill>
                <a:schemeClr val="tx1"/>
              </a:solidFill>
              <a:latin typeface="Arial"/>
              <a:ea typeface="Arial"/>
              <a:cs typeface="Arial"/>
              <a:sym typeface="Arial"/>
            </a:endParaRPr>
          </a:p>
        </p:txBody>
      </p:sp>
    </p:spTree>
    <p:extLst>
      <p:ext uri="{BB962C8B-B14F-4D97-AF65-F5344CB8AC3E}">
        <p14:creationId xmlns:p14="http://schemas.microsoft.com/office/powerpoint/2010/main" val="152028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5">
          <a:extLst>
            <a:ext uri="{FF2B5EF4-FFF2-40B4-BE49-F238E27FC236}">
              <a16:creationId xmlns:a16="http://schemas.microsoft.com/office/drawing/2014/main" id="{C06448E4-1A36-7120-3FF3-51BFC42EEF66}"/>
            </a:ext>
          </a:extLst>
        </p:cNvPr>
        <p:cNvGrpSpPr/>
        <p:nvPr/>
      </p:nvGrpSpPr>
      <p:grpSpPr>
        <a:xfrm>
          <a:off x="0" y="0"/>
          <a:ext cx="0" cy="0"/>
          <a:chOff x="0" y="0"/>
          <a:chExt cx="0" cy="0"/>
        </a:xfrm>
      </p:grpSpPr>
      <p:sp>
        <p:nvSpPr>
          <p:cNvPr id="274" name="Google Shape;274;p19">
            <a:extLst>
              <a:ext uri="{FF2B5EF4-FFF2-40B4-BE49-F238E27FC236}">
                <a16:creationId xmlns:a16="http://schemas.microsoft.com/office/drawing/2014/main" id="{2BF147E1-A26A-FC32-F203-DA627F2DBB53}"/>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Ventilation, moisture and occupant needs</a:t>
            </a:r>
            <a:endParaRPr lang="en-US"/>
          </a:p>
        </p:txBody>
      </p:sp>
      <p:grpSp>
        <p:nvGrpSpPr>
          <p:cNvPr id="288" name="Google Shape;288;p19">
            <a:extLst>
              <a:ext uri="{FF2B5EF4-FFF2-40B4-BE49-F238E27FC236}">
                <a16:creationId xmlns:a16="http://schemas.microsoft.com/office/drawing/2014/main" id="{94E63F23-A0DF-3725-E796-B8679E38A7E0}"/>
              </a:ext>
            </a:extLst>
          </p:cNvPr>
          <p:cNvGrpSpPr/>
          <p:nvPr/>
        </p:nvGrpSpPr>
        <p:grpSpPr>
          <a:xfrm>
            <a:off x="342899" y="1558957"/>
            <a:ext cx="11064299" cy="3451193"/>
            <a:chOff x="8267700" y="1714500"/>
            <a:chExt cx="3562200" cy="2476500"/>
          </a:xfrm>
        </p:grpSpPr>
        <p:sp>
          <p:nvSpPr>
            <p:cNvPr id="289" name="Google Shape;289;p19">
              <a:extLst>
                <a:ext uri="{FF2B5EF4-FFF2-40B4-BE49-F238E27FC236}">
                  <a16:creationId xmlns:a16="http://schemas.microsoft.com/office/drawing/2014/main" id="{2F445270-EB09-EEAF-20E4-E0BC2E7A9E6C}"/>
                </a:ext>
              </a:extLst>
            </p:cNvPr>
            <p:cNvSpPr/>
            <p:nvPr/>
          </p:nvSpPr>
          <p:spPr>
            <a:xfrm>
              <a:off x="8267700" y="1714500"/>
              <a:ext cx="3562200" cy="2476500"/>
            </a:xfrm>
            <a:prstGeom prst="roundRect">
              <a:avLst>
                <a:gd name="adj" fmla="val 3076"/>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90" name="Google Shape;290;p19">
              <a:extLst>
                <a:ext uri="{FF2B5EF4-FFF2-40B4-BE49-F238E27FC236}">
                  <a16:creationId xmlns:a16="http://schemas.microsoft.com/office/drawing/2014/main" id="{97029FB4-3131-D410-5933-74B4CD39624E}"/>
                </a:ext>
              </a:extLst>
            </p:cNvPr>
            <p:cNvSpPr txBox="1"/>
            <p:nvPr/>
          </p:nvSpPr>
          <p:spPr>
            <a:xfrm>
              <a:off x="8306316" y="1828799"/>
              <a:ext cx="3333900" cy="22479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rgbClr val="1E293B"/>
                  </a:solidFill>
                  <a:latin typeface="Arial"/>
                  <a:ea typeface="Arial"/>
                  <a:cs typeface="Arial"/>
                  <a:sym typeface="Arial"/>
                </a:rPr>
                <a:t>Occupancy and room use</a:t>
              </a:r>
              <a:endParaRPr sz="2000" b="1">
                <a:solidFill>
                  <a:srgbClr val="1E293B"/>
                </a:solidFill>
                <a:latin typeface="Arial"/>
                <a:ea typeface="Arial"/>
                <a:cs typeface="Arial"/>
                <a:sym typeface="Arial"/>
              </a:endParaRPr>
            </a:p>
            <a:p>
              <a:pPr marL="0" lvl="0" indent="0" algn="l" rtl="0">
                <a:spcBef>
                  <a:spcPts val="450"/>
                </a:spcBef>
                <a:spcAft>
                  <a:spcPts val="0"/>
                </a:spcAft>
                <a:buNone/>
              </a:pPr>
              <a:r>
                <a:rPr lang="en-US" sz="2000" b="0">
                  <a:solidFill>
                    <a:srgbClr val="334155"/>
                  </a:solidFill>
                  <a:latin typeface="Arial"/>
                  <a:ea typeface="Arial"/>
                  <a:cs typeface="Arial"/>
                  <a:sym typeface="Arial"/>
                </a:rPr>
                <a:t>Heating and ventilation demand changes dynamically according to how the property is used:</a:t>
              </a:r>
              <a:endParaRPr sz="2000" b="0">
                <a:solidFill>
                  <a:srgbClr val="334155"/>
                </a:solidFill>
                <a:latin typeface="Arial"/>
                <a:ea typeface="Arial"/>
                <a:cs typeface="Arial"/>
                <a:sym typeface="Arial"/>
              </a:endParaRPr>
            </a:p>
            <a:p>
              <a:pPr marL="457200" lvl="0" indent="-282575" algn="l" rtl="0">
                <a:spcBef>
                  <a:spcPts val="450"/>
                </a:spcBef>
                <a:spcAft>
                  <a:spcPts val="0"/>
                </a:spcAft>
                <a:buClr>
                  <a:srgbClr val="334155"/>
                </a:buClr>
                <a:buSzPts val="850"/>
                <a:buFont typeface="Arial"/>
                <a:buChar char="●"/>
              </a:pPr>
              <a:r>
                <a:rPr lang="en-GB" sz="2000" b="0">
                  <a:solidFill>
                    <a:srgbClr val="334155"/>
                  </a:solidFill>
                  <a:latin typeface="Arial"/>
                  <a:ea typeface="Arial"/>
                  <a:cs typeface="Arial"/>
                  <a:sym typeface="Arial"/>
                </a:rPr>
                <a:t>families with frequent cooking/showers create more moisture</a:t>
              </a:r>
            </a:p>
            <a:p>
              <a:pPr marL="457200" lvl="0" indent="-282575" algn="l" rtl="0">
                <a:spcBef>
                  <a:spcPts val="250"/>
                </a:spcBef>
                <a:spcAft>
                  <a:spcPts val="0"/>
                </a:spcAft>
                <a:buClr>
                  <a:srgbClr val="334155"/>
                </a:buClr>
                <a:buSzPts val="850"/>
                <a:buFont typeface="Arial"/>
                <a:buChar char="●"/>
              </a:pPr>
              <a:r>
                <a:rPr lang="en-GB" sz="2000" b="0">
                  <a:solidFill>
                    <a:srgbClr val="334155"/>
                  </a:solidFill>
                  <a:latin typeface="Arial"/>
                  <a:ea typeface="Arial"/>
                  <a:cs typeface="Arial"/>
                  <a:sym typeface="Arial"/>
                </a:rPr>
                <a:t>bedrooms need cooler temperatures but adequate overnight flow</a:t>
              </a:r>
            </a:p>
            <a:p>
              <a:pPr marL="457200" lvl="0" indent="-282575" algn="l" rtl="0">
                <a:spcBef>
                  <a:spcPts val="250"/>
                </a:spcBef>
                <a:spcAft>
                  <a:spcPts val="0"/>
                </a:spcAft>
                <a:buClr>
                  <a:srgbClr val="334155"/>
                </a:buClr>
                <a:buSzPts val="850"/>
                <a:buFont typeface="Arial"/>
                <a:buChar char="●"/>
              </a:pPr>
              <a:r>
                <a:rPr lang="en-GB" sz="2000" b="0">
                  <a:solidFill>
                    <a:srgbClr val="334155"/>
                  </a:solidFill>
                  <a:latin typeface="Arial"/>
                  <a:ea typeface="Arial"/>
                  <a:cs typeface="Arial"/>
                  <a:sym typeface="Arial"/>
                </a:rPr>
                <a:t>bathrooms need higher temperatures and extraction</a:t>
              </a:r>
            </a:p>
            <a:p>
              <a:pPr marL="457200" lvl="0" indent="-282575" algn="l" rtl="0">
                <a:spcBef>
                  <a:spcPts val="250"/>
                </a:spcBef>
                <a:spcAft>
                  <a:spcPts val="0"/>
                </a:spcAft>
                <a:buClr>
                  <a:srgbClr val="334155"/>
                </a:buClr>
                <a:buSzPts val="850"/>
                <a:buFont typeface="Arial"/>
                <a:buChar char="●"/>
              </a:pPr>
              <a:r>
                <a:rPr lang="en-GB" sz="2000" b="0">
                  <a:solidFill>
                    <a:srgbClr val="334155"/>
                  </a:solidFill>
                  <a:latin typeface="Arial"/>
                  <a:ea typeface="Arial"/>
                  <a:cs typeface="Arial"/>
                  <a:sym typeface="Arial"/>
                </a:rPr>
                <a:t>home offices need stable comfort conditions during the day</a:t>
              </a:r>
            </a:p>
            <a:p>
              <a:pPr marL="457200" lvl="0" indent="-282575" algn="l" rtl="0">
                <a:spcBef>
                  <a:spcPts val="250"/>
                </a:spcBef>
                <a:spcAft>
                  <a:spcPts val="0"/>
                </a:spcAft>
                <a:buClr>
                  <a:srgbClr val="334155"/>
                </a:buClr>
                <a:buSzPts val="850"/>
                <a:buFont typeface="Arial"/>
                <a:buChar char="●"/>
              </a:pPr>
              <a:r>
                <a:rPr lang="en-GB" sz="2000" b="0">
                  <a:solidFill>
                    <a:srgbClr val="334155"/>
                  </a:solidFill>
                  <a:latin typeface="Arial"/>
                  <a:ea typeface="Arial"/>
                  <a:cs typeface="Arial"/>
                  <a:sym typeface="Arial"/>
                </a:rPr>
                <a:t>guest spaces shouldn't become persistently cold or damp</a:t>
              </a:r>
            </a:p>
            <a:p>
              <a:pPr marL="457200" lvl="0" indent="-282575" algn="l" rtl="0">
                <a:spcBef>
                  <a:spcPts val="250"/>
                </a:spcBef>
                <a:spcAft>
                  <a:spcPts val="0"/>
                </a:spcAft>
                <a:buClr>
                  <a:srgbClr val="334155"/>
                </a:buClr>
                <a:buSzPts val="850"/>
                <a:buFont typeface="Arial"/>
                <a:buChar char="●"/>
              </a:pPr>
              <a:r>
                <a:rPr lang="en-GB" sz="2000" b="0">
                  <a:solidFill>
                    <a:srgbClr val="334155"/>
                  </a:solidFill>
                  <a:latin typeface="Arial"/>
                  <a:ea typeface="Arial"/>
                  <a:cs typeface="Arial"/>
                  <a:sym typeface="Arial"/>
                </a:rPr>
                <a:t>vulnerable </a:t>
              </a:r>
              <a:r>
                <a:rPr lang="en-US" sz="2000" b="0">
                  <a:solidFill>
                    <a:srgbClr val="334155"/>
                  </a:solidFill>
                  <a:latin typeface="Arial"/>
                  <a:ea typeface="Arial"/>
                  <a:cs typeface="Arial"/>
                  <a:sym typeface="Arial"/>
                </a:rPr>
                <a:t>people require stable, carefully managed heat.</a:t>
              </a:r>
              <a:endParaRPr sz="2000" b="0">
                <a:solidFill>
                  <a:srgbClr val="334155"/>
                </a:solidFill>
                <a:latin typeface="Arial"/>
                <a:ea typeface="Arial"/>
                <a:cs typeface="Arial"/>
                <a:sym typeface="Arial"/>
              </a:endParaRPr>
            </a:p>
          </p:txBody>
        </p:sp>
      </p:grpSp>
    </p:spTree>
    <p:extLst>
      <p:ext uri="{BB962C8B-B14F-4D97-AF65-F5344CB8AC3E}">
        <p14:creationId xmlns:p14="http://schemas.microsoft.com/office/powerpoint/2010/main" val="3065898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5">
          <a:extLst>
            <a:ext uri="{FF2B5EF4-FFF2-40B4-BE49-F238E27FC236}">
              <a16:creationId xmlns:a16="http://schemas.microsoft.com/office/drawing/2014/main" id="{080D4495-E74A-EB1E-1E02-C19A35849BA8}"/>
            </a:ext>
          </a:extLst>
        </p:cNvPr>
        <p:cNvGrpSpPr/>
        <p:nvPr/>
      </p:nvGrpSpPr>
      <p:grpSpPr>
        <a:xfrm>
          <a:off x="0" y="0"/>
          <a:ext cx="0" cy="0"/>
          <a:chOff x="0" y="0"/>
          <a:chExt cx="0" cy="0"/>
        </a:xfrm>
      </p:grpSpPr>
      <p:sp>
        <p:nvSpPr>
          <p:cNvPr id="274" name="Google Shape;274;p19">
            <a:extLst>
              <a:ext uri="{FF2B5EF4-FFF2-40B4-BE49-F238E27FC236}">
                <a16:creationId xmlns:a16="http://schemas.microsoft.com/office/drawing/2014/main" id="{A9FA9FD4-E489-02FA-AE48-78CEA4B45D2A}"/>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Ventilation, moisture and occupant needs</a:t>
            </a:r>
            <a:endParaRPr lang="en-US"/>
          </a:p>
        </p:txBody>
      </p:sp>
      <p:grpSp>
        <p:nvGrpSpPr>
          <p:cNvPr id="291" name="Google Shape;291;p19">
            <a:extLst>
              <a:ext uri="{FF2B5EF4-FFF2-40B4-BE49-F238E27FC236}">
                <a16:creationId xmlns:a16="http://schemas.microsoft.com/office/drawing/2014/main" id="{6BB8F04B-4A2F-62CF-A814-6B1E5CC938AF}"/>
              </a:ext>
            </a:extLst>
          </p:cNvPr>
          <p:cNvGrpSpPr>
            <a:grpSpLocks/>
          </p:cNvGrpSpPr>
          <p:nvPr/>
        </p:nvGrpSpPr>
        <p:grpSpPr>
          <a:xfrm>
            <a:off x="342899" y="1616106"/>
            <a:ext cx="11218479" cy="3912335"/>
            <a:chOff x="8267700" y="4286250"/>
            <a:chExt cx="3562200" cy="1352700"/>
          </a:xfrm>
        </p:grpSpPr>
        <p:sp>
          <p:nvSpPr>
            <p:cNvPr id="292" name="Google Shape;292;p19">
              <a:extLst>
                <a:ext uri="{FF2B5EF4-FFF2-40B4-BE49-F238E27FC236}">
                  <a16:creationId xmlns:a16="http://schemas.microsoft.com/office/drawing/2014/main" id="{FB4E2919-53C9-1F10-9ACE-86E0DA9E2AE1}"/>
                </a:ext>
              </a:extLst>
            </p:cNvPr>
            <p:cNvSpPr/>
            <p:nvPr/>
          </p:nvSpPr>
          <p:spPr>
            <a:xfrm>
              <a:off x="8267700" y="4286250"/>
              <a:ext cx="3562200" cy="1352700"/>
            </a:xfrm>
            <a:prstGeom prst="roundRect">
              <a:avLst>
                <a:gd name="adj" fmla="val 5633"/>
              </a:avLst>
            </a:prstGeom>
            <a:solidFill>
              <a:srgbClr val="FFFFFF"/>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93" name="Google Shape;293;p19">
              <a:extLst>
                <a:ext uri="{FF2B5EF4-FFF2-40B4-BE49-F238E27FC236}">
                  <a16:creationId xmlns:a16="http://schemas.microsoft.com/office/drawing/2014/main" id="{B031B1A4-702C-84ED-41E1-1CE3CF40A3C3}"/>
                </a:ext>
              </a:extLst>
            </p:cNvPr>
            <p:cNvSpPr txBox="1"/>
            <p:nvPr/>
          </p:nvSpPr>
          <p:spPr>
            <a:xfrm>
              <a:off x="8307353" y="4406050"/>
              <a:ext cx="3333900" cy="11622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1E293B"/>
                  </a:solidFill>
                  <a:latin typeface="Arial"/>
                  <a:ea typeface="Arial"/>
                  <a:cs typeface="Arial"/>
                  <a:sym typeface="Arial"/>
                </a:rPr>
                <a:t>The correct solution depends on:</a:t>
              </a:r>
              <a:endParaRPr sz="2000" b="1">
                <a:solidFill>
                  <a:srgbClr val="1E293B"/>
                </a:solidFill>
                <a:latin typeface="Arial"/>
                <a:ea typeface="Arial"/>
                <a:cs typeface="Arial"/>
                <a:sym typeface="Arial"/>
              </a:endParaRPr>
            </a:p>
            <a:p>
              <a:pPr marL="342900" lvl="0" indent="-342900" algn="l" rtl="0">
                <a:spcBef>
                  <a:spcPts val="300"/>
                </a:spcBef>
                <a:spcAft>
                  <a:spcPts val="0"/>
                </a:spcAft>
                <a:buFont typeface="Arial" panose="020B0604020202020204" pitchFamily="34" charset="0"/>
                <a:buChar char="•"/>
              </a:pPr>
              <a:r>
                <a:rPr lang="en-US" sz="2000" b="0">
                  <a:solidFill>
                    <a:srgbClr val="334155"/>
                  </a:solidFill>
                  <a:latin typeface="Arial"/>
                  <a:ea typeface="Arial"/>
                  <a:cs typeface="Arial"/>
                  <a:sym typeface="Arial"/>
                </a:rPr>
                <a:t>property type</a:t>
              </a:r>
            </a:p>
            <a:p>
              <a:pPr marL="342900" lvl="0" indent="-342900" algn="l" rtl="0">
                <a:spcBef>
                  <a:spcPts val="300"/>
                </a:spcBef>
                <a:spcAft>
                  <a:spcPts val="0"/>
                </a:spcAft>
                <a:buFont typeface="Arial" panose="020B0604020202020204" pitchFamily="34" charset="0"/>
                <a:buChar char="•"/>
              </a:pPr>
              <a:r>
                <a:rPr lang="en-US" sz="2000" b="0">
                  <a:solidFill>
                    <a:srgbClr val="334155"/>
                  </a:solidFill>
                  <a:latin typeface="Arial"/>
                  <a:ea typeface="Arial"/>
                  <a:cs typeface="Arial"/>
                  <a:sym typeface="Arial"/>
                </a:rPr>
                <a:t>airtightness</a:t>
              </a:r>
            </a:p>
            <a:p>
              <a:pPr marL="342900" lvl="0" indent="-342900" algn="l" rtl="0">
                <a:spcBef>
                  <a:spcPts val="300"/>
                </a:spcBef>
                <a:spcAft>
                  <a:spcPts val="0"/>
                </a:spcAft>
                <a:buFont typeface="Arial" panose="020B0604020202020204" pitchFamily="34" charset="0"/>
                <a:buChar char="•"/>
              </a:pPr>
              <a:r>
                <a:rPr lang="en-US" sz="2000" b="0">
                  <a:solidFill>
                    <a:srgbClr val="334155"/>
                  </a:solidFill>
                  <a:latin typeface="Arial"/>
                  <a:ea typeface="Arial"/>
                  <a:cs typeface="Arial"/>
                  <a:sym typeface="Arial"/>
                </a:rPr>
                <a:t>existing routes</a:t>
              </a:r>
            </a:p>
            <a:p>
              <a:pPr marL="342900" lvl="0" indent="-342900" algn="l" rtl="0">
                <a:spcBef>
                  <a:spcPts val="300"/>
                </a:spcBef>
                <a:spcAft>
                  <a:spcPts val="0"/>
                </a:spcAft>
                <a:buFont typeface="Arial" panose="020B0604020202020204" pitchFamily="34" charset="0"/>
                <a:buChar char="•"/>
              </a:pPr>
              <a:r>
                <a:rPr lang="en-US" sz="2000" b="0">
                  <a:solidFill>
                    <a:srgbClr val="334155"/>
                  </a:solidFill>
                  <a:latin typeface="Arial"/>
                  <a:ea typeface="Arial"/>
                  <a:cs typeface="Arial"/>
                  <a:sym typeface="Arial"/>
                </a:rPr>
                <a:t>budget</a:t>
              </a:r>
            </a:p>
            <a:p>
              <a:pPr marL="342900" lvl="0" indent="-342900" algn="l" rtl="0">
                <a:spcBef>
                  <a:spcPts val="300"/>
                </a:spcBef>
                <a:spcAft>
                  <a:spcPts val="0"/>
                </a:spcAft>
                <a:buFont typeface="Arial" panose="020B0604020202020204" pitchFamily="34" charset="0"/>
                <a:buChar char="•"/>
              </a:pPr>
              <a:r>
                <a:rPr lang="en-US" sz="2000" b="0">
                  <a:solidFill>
                    <a:srgbClr val="334155"/>
                  </a:solidFill>
                  <a:latin typeface="Arial"/>
                  <a:ea typeface="Arial"/>
                  <a:cs typeface="Arial"/>
                  <a:sym typeface="Arial"/>
                </a:rPr>
                <a:t>retrofit scope</a:t>
              </a:r>
            </a:p>
            <a:p>
              <a:pPr marL="342900" lvl="0" indent="-342900" algn="l" rtl="0">
                <a:spcBef>
                  <a:spcPts val="300"/>
                </a:spcBef>
                <a:spcAft>
                  <a:spcPts val="0"/>
                </a:spcAft>
                <a:buFont typeface="Arial" panose="020B0604020202020204" pitchFamily="34" charset="0"/>
                <a:buChar char="•"/>
              </a:pPr>
              <a:r>
                <a:rPr lang="en-US" sz="2000" b="0">
                  <a:solidFill>
                    <a:srgbClr val="334155"/>
                  </a:solidFill>
                  <a:latin typeface="Arial"/>
                  <a:ea typeface="Arial"/>
                  <a:cs typeface="Arial"/>
                  <a:sym typeface="Arial"/>
                </a:rPr>
                <a:t>occupant needs.</a:t>
              </a:r>
            </a:p>
            <a:p>
              <a:pPr marL="0" lvl="0" indent="0" algn="l" rtl="0">
                <a:spcBef>
                  <a:spcPts val="300"/>
                </a:spcBef>
                <a:spcAft>
                  <a:spcPts val="0"/>
                </a:spcAft>
                <a:buNone/>
              </a:pPr>
              <a:endParaRPr sz="2000" b="0">
                <a:solidFill>
                  <a:srgbClr val="334155"/>
                </a:solidFill>
                <a:latin typeface="Arial"/>
                <a:ea typeface="Arial"/>
                <a:cs typeface="Arial"/>
                <a:sym typeface="Arial"/>
              </a:endParaRPr>
            </a:p>
            <a:p>
              <a:pPr marL="0" lvl="0" indent="0" algn="l" rtl="0">
                <a:spcBef>
                  <a:spcPts val="450"/>
                </a:spcBef>
                <a:spcAft>
                  <a:spcPts val="0"/>
                </a:spcAft>
                <a:buNone/>
              </a:pPr>
              <a:r>
                <a:rPr lang="en-US" sz="2000" b="1">
                  <a:solidFill>
                    <a:schemeClr val="tx1"/>
                  </a:solidFill>
                  <a:latin typeface="Arial"/>
                  <a:ea typeface="Arial"/>
                  <a:cs typeface="Arial"/>
                  <a:sym typeface="Arial"/>
                </a:rPr>
                <a:t>Note:</a:t>
              </a:r>
              <a:r>
                <a:rPr lang="en-US" sz="2000" b="0">
                  <a:solidFill>
                    <a:srgbClr val="334155"/>
                  </a:solidFill>
                  <a:latin typeface="Arial"/>
                  <a:ea typeface="Arial"/>
                  <a:cs typeface="Arial"/>
                  <a:sym typeface="Arial"/>
                </a:rPr>
                <a:t> Systems must be commissioned, maintained, and explained. Blocked vents, switched-off fans, or dirty filters undermine performance.</a:t>
              </a:r>
              <a:endParaRPr sz="2000" b="0">
                <a:solidFill>
                  <a:srgbClr val="334155"/>
                </a:solidFill>
                <a:latin typeface="Arial"/>
                <a:ea typeface="Arial"/>
                <a:cs typeface="Arial"/>
                <a:sym typeface="Arial"/>
              </a:endParaRPr>
            </a:p>
          </p:txBody>
        </p:sp>
      </p:grpSp>
    </p:spTree>
    <p:extLst>
      <p:ext uri="{BB962C8B-B14F-4D97-AF65-F5344CB8AC3E}">
        <p14:creationId xmlns:p14="http://schemas.microsoft.com/office/powerpoint/2010/main" val="36621617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306" name="Google Shape;306;p20"/>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Heat emitter suitability</a:t>
            </a:r>
            <a:endParaRPr lang="en-US"/>
          </a:p>
        </p:txBody>
      </p:sp>
      <p:sp>
        <p:nvSpPr>
          <p:cNvPr id="307" name="Google Shape;307;p20"/>
          <p:cNvSpPr txBox="1"/>
          <p:nvPr/>
        </p:nvSpPr>
        <p:spPr>
          <a:xfrm>
            <a:off x="361950" y="1666875"/>
            <a:ext cx="1039495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a:solidFill>
                  <a:srgbClr val="334155"/>
                </a:solidFill>
                <a:latin typeface="Arial"/>
                <a:ea typeface="Arial"/>
                <a:cs typeface="Arial"/>
                <a:sym typeface="Arial"/>
              </a:rPr>
              <a:t>Heat emitters must provide enough heat to meet the </a:t>
            </a:r>
            <a:r>
              <a:rPr lang="en-US" sz="2000" b="1">
                <a:solidFill>
                  <a:srgbClr val="1E293B"/>
                </a:solidFill>
                <a:latin typeface="Arial"/>
                <a:ea typeface="Arial"/>
                <a:cs typeface="Arial"/>
                <a:sym typeface="Arial"/>
              </a:rPr>
              <a:t>calculated design heat loss of each individual room</a:t>
            </a:r>
            <a:r>
              <a:rPr lang="en-US" sz="2000">
                <a:solidFill>
                  <a:srgbClr val="334155"/>
                </a:solidFill>
                <a:latin typeface="Arial"/>
                <a:ea typeface="Arial"/>
                <a:cs typeface="Arial"/>
                <a:sym typeface="Arial"/>
              </a:rPr>
              <a:t> at the proposed low-carbon system flow and return temperatures. This is particularly important when replacing a gas boiler with a heat pump, because many existing radiator systems were originally designed around much higher water temperatures.</a:t>
            </a:r>
            <a:endParaRPr sz="2000">
              <a:solidFill>
                <a:srgbClr val="334155"/>
              </a:solidFill>
              <a:latin typeface="Arial"/>
              <a:ea typeface="Arial"/>
              <a:cs typeface="Arial"/>
              <a:sym typeface="Arial"/>
            </a:endParaRPr>
          </a:p>
          <a:p>
            <a:pPr marL="0" lvl="0" indent="0" algn="l" rtl="0">
              <a:spcBef>
                <a:spcPts val="450"/>
              </a:spcBef>
              <a:spcAft>
                <a:spcPts val="0"/>
              </a:spcAft>
              <a:buNone/>
            </a:pPr>
            <a:endParaRPr lang="en-US" sz="2000">
              <a:solidFill>
                <a:srgbClr val="334155"/>
              </a:solidFill>
              <a:latin typeface="Arial"/>
              <a:ea typeface="Arial"/>
              <a:cs typeface="Arial"/>
              <a:sym typeface="Arial"/>
            </a:endParaRPr>
          </a:p>
          <a:p>
            <a:pPr marL="0" lvl="0" indent="0" algn="l" rtl="0">
              <a:spcBef>
                <a:spcPts val="450"/>
              </a:spcBef>
              <a:spcAft>
                <a:spcPts val="0"/>
              </a:spcAft>
              <a:buNone/>
            </a:pPr>
            <a:r>
              <a:rPr lang="en-US" sz="2000">
                <a:solidFill>
                  <a:srgbClr val="334155"/>
                </a:solidFill>
                <a:latin typeface="Arial"/>
                <a:ea typeface="Arial"/>
                <a:cs typeface="Arial"/>
                <a:sym typeface="Arial"/>
              </a:rPr>
              <a:t>Radiator output is not fixed. It reduces significantly as the </a:t>
            </a:r>
            <a:r>
              <a:rPr lang="en-US" sz="2000" b="1">
                <a:solidFill>
                  <a:srgbClr val="1E293B"/>
                </a:solidFill>
                <a:latin typeface="Arial"/>
                <a:ea typeface="Arial"/>
                <a:cs typeface="Arial"/>
                <a:sym typeface="Arial"/>
              </a:rPr>
              <a:t>mean water temperature</a:t>
            </a:r>
            <a:r>
              <a:rPr lang="en-US" sz="2000">
                <a:solidFill>
                  <a:srgbClr val="334155"/>
                </a:solidFill>
                <a:latin typeface="Arial"/>
                <a:ea typeface="Arial"/>
                <a:cs typeface="Arial"/>
                <a:sym typeface="Arial"/>
              </a:rPr>
              <a:t> falls. A radiator that provides adequate heat with a boiler operating at 70–80°C flow temperature may provide only a fraction of that output when the system is designed to operate at </a:t>
            </a:r>
            <a:br>
              <a:rPr lang="en-US" sz="2000">
                <a:solidFill>
                  <a:srgbClr val="334155"/>
                </a:solidFill>
              </a:rPr>
            </a:br>
            <a:r>
              <a:rPr lang="en-US" sz="2000">
                <a:solidFill>
                  <a:srgbClr val="334155"/>
                </a:solidFill>
                <a:latin typeface="Arial"/>
                <a:ea typeface="Arial"/>
                <a:cs typeface="Arial"/>
                <a:sym typeface="Arial"/>
              </a:rPr>
              <a:t>35–50°C flow temperature.</a:t>
            </a:r>
            <a:endParaRPr sz="2000">
              <a:solidFill>
                <a:srgbClr val="334155"/>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7">
          <a:extLst>
            <a:ext uri="{FF2B5EF4-FFF2-40B4-BE49-F238E27FC236}">
              <a16:creationId xmlns:a16="http://schemas.microsoft.com/office/drawing/2014/main" id="{A452A149-DF57-0C98-7E53-274682CE2B5D}"/>
            </a:ext>
          </a:extLst>
        </p:cNvPr>
        <p:cNvGrpSpPr/>
        <p:nvPr/>
      </p:nvGrpSpPr>
      <p:grpSpPr>
        <a:xfrm>
          <a:off x="0" y="0"/>
          <a:ext cx="0" cy="0"/>
          <a:chOff x="0" y="0"/>
          <a:chExt cx="0" cy="0"/>
        </a:xfrm>
      </p:grpSpPr>
      <p:sp>
        <p:nvSpPr>
          <p:cNvPr id="306" name="Google Shape;306;p20">
            <a:extLst>
              <a:ext uri="{FF2B5EF4-FFF2-40B4-BE49-F238E27FC236}">
                <a16:creationId xmlns:a16="http://schemas.microsoft.com/office/drawing/2014/main" id="{1D60CE35-EAC8-6B5B-7AD1-EED38E7A53F5}"/>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Heat emitter suitability</a:t>
            </a:r>
            <a:endParaRPr lang="en-US"/>
          </a:p>
        </p:txBody>
      </p:sp>
      <p:grpSp>
        <p:nvGrpSpPr>
          <p:cNvPr id="308" name="Google Shape;308;p20">
            <a:extLst>
              <a:ext uri="{FF2B5EF4-FFF2-40B4-BE49-F238E27FC236}">
                <a16:creationId xmlns:a16="http://schemas.microsoft.com/office/drawing/2014/main" id="{65BFB99D-FB36-4A15-CD59-9048A4789B73}"/>
              </a:ext>
            </a:extLst>
          </p:cNvPr>
          <p:cNvGrpSpPr/>
          <p:nvPr/>
        </p:nvGrpSpPr>
        <p:grpSpPr>
          <a:xfrm>
            <a:off x="251999" y="1692275"/>
            <a:ext cx="10699750" cy="2930525"/>
            <a:chOff x="361950" y="3190875"/>
            <a:chExt cx="3619500" cy="2809800"/>
          </a:xfrm>
        </p:grpSpPr>
        <p:sp>
          <p:nvSpPr>
            <p:cNvPr id="309" name="Google Shape;309;p20">
              <a:extLst>
                <a:ext uri="{FF2B5EF4-FFF2-40B4-BE49-F238E27FC236}">
                  <a16:creationId xmlns:a16="http://schemas.microsoft.com/office/drawing/2014/main" id="{193D92B7-C482-18C2-4CE9-55B0B06495C4}"/>
                </a:ext>
              </a:extLst>
            </p:cNvPr>
            <p:cNvSpPr/>
            <p:nvPr/>
          </p:nvSpPr>
          <p:spPr>
            <a:xfrm>
              <a:off x="361950" y="3190875"/>
              <a:ext cx="3619500" cy="2809800"/>
            </a:xfrm>
            <a:prstGeom prst="roundRect">
              <a:avLst>
                <a:gd name="adj" fmla="val 2711"/>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10" name="Google Shape;310;p20">
              <a:extLst>
                <a:ext uri="{FF2B5EF4-FFF2-40B4-BE49-F238E27FC236}">
                  <a16:creationId xmlns:a16="http://schemas.microsoft.com/office/drawing/2014/main" id="{E42BB5D0-F972-84E0-6075-38FD49E1CE1C}"/>
                </a:ext>
              </a:extLst>
            </p:cNvPr>
            <p:cNvSpPr txBox="1"/>
            <p:nvPr/>
          </p:nvSpPr>
          <p:spPr>
            <a:xfrm>
              <a:off x="394623" y="3305175"/>
              <a:ext cx="3390900" cy="2581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The designer must confirm, room by room:</a:t>
              </a:r>
              <a:endParaRPr sz="2000" b="1" dirty="0">
                <a:solidFill>
                  <a:schemeClr val="tx1"/>
                </a:solidFill>
                <a:latin typeface="Arial"/>
                <a:ea typeface="Arial"/>
                <a:cs typeface="Arial"/>
                <a:sym typeface="Arial"/>
              </a:endParaRPr>
            </a:p>
            <a:p>
              <a:pPr marL="457200" lvl="0" indent="-282575" algn="l" rtl="0">
                <a:spcBef>
                  <a:spcPts val="600"/>
                </a:spcBef>
                <a:spcAft>
                  <a:spcPts val="0"/>
                </a:spcAft>
                <a:buClr>
                  <a:srgbClr val="334155"/>
                </a:buClr>
                <a:buSzPts val="850"/>
                <a:buFont typeface="Arial"/>
                <a:buChar char="●"/>
              </a:pPr>
              <a:r>
                <a:rPr lang="en-US" sz="2000" b="0" dirty="0">
                  <a:solidFill>
                    <a:srgbClr val="334155"/>
                  </a:solidFill>
                  <a:latin typeface="Arial"/>
                  <a:ea typeface="Arial"/>
                  <a:cs typeface="Arial"/>
                  <a:sym typeface="Arial"/>
                </a:rPr>
                <a:t>the calculated heat loss for the room at design conditions</a:t>
              </a:r>
              <a:endParaRPr sz="2000" b="0" dirty="0">
                <a:solidFill>
                  <a:srgbClr val="334155"/>
                </a:solidFill>
                <a:latin typeface="Arial"/>
                <a:ea typeface="Arial"/>
                <a:cs typeface="Arial"/>
                <a:sym typeface="Arial"/>
              </a:endParaRPr>
            </a:p>
            <a:p>
              <a:pPr marL="457200" lvl="0" indent="-282575" algn="l" rtl="0">
                <a:spcBef>
                  <a:spcPts val="450"/>
                </a:spcBef>
                <a:spcAft>
                  <a:spcPts val="0"/>
                </a:spcAft>
                <a:buClr>
                  <a:srgbClr val="334155"/>
                </a:buClr>
                <a:buSzPts val="850"/>
                <a:buFont typeface="Arial"/>
                <a:buChar char="●"/>
              </a:pPr>
              <a:r>
                <a:rPr lang="en-US" sz="2000" b="0" dirty="0">
                  <a:solidFill>
                    <a:srgbClr val="334155"/>
                  </a:solidFill>
                  <a:latin typeface="Arial"/>
                  <a:ea typeface="Arial"/>
                  <a:cs typeface="Arial"/>
                  <a:sym typeface="Arial"/>
                </a:rPr>
                <a:t>the existing emitter type, dimensions, location and condition</a:t>
              </a:r>
              <a:endParaRPr sz="2000" b="0" dirty="0">
                <a:solidFill>
                  <a:srgbClr val="334155"/>
                </a:solidFill>
                <a:latin typeface="Arial"/>
                <a:ea typeface="Arial"/>
                <a:cs typeface="Arial"/>
                <a:sym typeface="Arial"/>
              </a:endParaRPr>
            </a:p>
            <a:p>
              <a:pPr marL="457200" lvl="0" indent="-282575" algn="l" rtl="0">
                <a:spcBef>
                  <a:spcPts val="450"/>
                </a:spcBef>
                <a:spcAft>
                  <a:spcPts val="0"/>
                </a:spcAft>
                <a:buClr>
                  <a:srgbClr val="334155"/>
                </a:buClr>
                <a:buSzPts val="850"/>
                <a:buFont typeface="Arial"/>
                <a:buChar char="●"/>
              </a:pPr>
              <a:r>
                <a:rPr lang="en-US" sz="2000" b="0" dirty="0">
                  <a:solidFill>
                    <a:srgbClr val="334155"/>
                  </a:solidFill>
                  <a:latin typeface="Arial"/>
                  <a:ea typeface="Arial"/>
                  <a:cs typeface="Arial"/>
                  <a:sym typeface="Arial"/>
                </a:rPr>
                <a:t>the emitter output at the proposed flow and return temperatures</a:t>
              </a:r>
              <a:endParaRPr sz="2000" b="0" dirty="0">
                <a:solidFill>
                  <a:srgbClr val="334155"/>
                </a:solidFill>
                <a:latin typeface="Arial"/>
                <a:ea typeface="Arial"/>
                <a:cs typeface="Arial"/>
                <a:sym typeface="Arial"/>
              </a:endParaRPr>
            </a:p>
            <a:p>
              <a:pPr marL="457200" lvl="0" indent="-282575" algn="l" rtl="0">
                <a:spcBef>
                  <a:spcPts val="450"/>
                </a:spcBef>
                <a:spcAft>
                  <a:spcPts val="0"/>
                </a:spcAft>
                <a:buClr>
                  <a:srgbClr val="334155"/>
                </a:buClr>
                <a:buSzPts val="850"/>
                <a:buFont typeface="Arial"/>
                <a:buChar char="●"/>
              </a:pPr>
              <a:r>
                <a:rPr lang="en-US" sz="2000" b="0" dirty="0">
                  <a:solidFill>
                    <a:srgbClr val="334155"/>
                  </a:solidFill>
                  <a:latin typeface="Arial"/>
                  <a:ea typeface="Arial"/>
                  <a:cs typeface="Arial"/>
                  <a:sym typeface="Arial"/>
                </a:rPr>
                <a:t>whether furniture, radiator covers, curtains or poor positioning restrict heat release</a:t>
              </a:r>
              <a:endParaRPr sz="2000" b="0" dirty="0">
                <a:solidFill>
                  <a:srgbClr val="334155"/>
                </a:solidFill>
                <a:latin typeface="Arial"/>
                <a:ea typeface="Arial"/>
                <a:cs typeface="Arial"/>
                <a:sym typeface="Arial"/>
              </a:endParaRPr>
            </a:p>
            <a:p>
              <a:pPr marL="457200" lvl="0" indent="-282575" algn="l" rtl="0">
                <a:spcBef>
                  <a:spcPts val="450"/>
                </a:spcBef>
                <a:spcAft>
                  <a:spcPts val="0"/>
                </a:spcAft>
                <a:buClr>
                  <a:srgbClr val="334155"/>
                </a:buClr>
                <a:buSzPts val="850"/>
                <a:buFont typeface="Arial"/>
                <a:buChar char="●"/>
              </a:pPr>
              <a:r>
                <a:rPr lang="en-US" sz="2000" dirty="0">
                  <a:solidFill>
                    <a:srgbClr val="334155"/>
                  </a:solidFill>
                </a:rPr>
                <a:t>whether</a:t>
              </a:r>
              <a:r>
                <a:rPr lang="en-US" sz="2000" b="0" dirty="0">
                  <a:solidFill>
                    <a:srgbClr val="334155"/>
                  </a:solidFill>
                  <a:latin typeface="Arial"/>
                  <a:ea typeface="Arial"/>
                  <a:cs typeface="Arial"/>
                  <a:sym typeface="Arial"/>
                </a:rPr>
                <a:t> the room has particular comfort needs, such as bathrooms, nurseries, home offices or highly glazed spaces.</a:t>
              </a:r>
              <a:endParaRPr sz="2000" b="0" dirty="0">
                <a:solidFill>
                  <a:srgbClr val="334155"/>
                </a:solidFill>
                <a:latin typeface="Arial"/>
                <a:ea typeface="Arial"/>
                <a:cs typeface="Arial"/>
                <a:sym typeface="Arial"/>
              </a:endParaRPr>
            </a:p>
          </p:txBody>
        </p:sp>
      </p:grpSp>
    </p:spTree>
    <p:extLst>
      <p:ext uri="{BB962C8B-B14F-4D97-AF65-F5344CB8AC3E}">
        <p14:creationId xmlns:p14="http://schemas.microsoft.com/office/powerpoint/2010/main" val="37615973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7">
          <a:extLst>
            <a:ext uri="{FF2B5EF4-FFF2-40B4-BE49-F238E27FC236}">
              <a16:creationId xmlns:a16="http://schemas.microsoft.com/office/drawing/2014/main" id="{49EE2EA1-53C1-5E30-0D19-6320B569506B}"/>
            </a:ext>
          </a:extLst>
        </p:cNvPr>
        <p:cNvGrpSpPr/>
        <p:nvPr/>
      </p:nvGrpSpPr>
      <p:grpSpPr>
        <a:xfrm>
          <a:off x="0" y="0"/>
          <a:ext cx="0" cy="0"/>
          <a:chOff x="0" y="0"/>
          <a:chExt cx="0" cy="0"/>
        </a:xfrm>
      </p:grpSpPr>
      <p:sp>
        <p:nvSpPr>
          <p:cNvPr id="306" name="Google Shape;306;p20">
            <a:extLst>
              <a:ext uri="{FF2B5EF4-FFF2-40B4-BE49-F238E27FC236}">
                <a16:creationId xmlns:a16="http://schemas.microsoft.com/office/drawing/2014/main" id="{A820AD31-E59A-E047-E6E1-5B1206C92B8F}"/>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Heat emitter suitability</a:t>
            </a:r>
            <a:endParaRPr lang="en-US"/>
          </a:p>
        </p:txBody>
      </p:sp>
      <p:grpSp>
        <p:nvGrpSpPr>
          <p:cNvPr id="311" name="Google Shape;311;p20">
            <a:extLst>
              <a:ext uri="{FF2B5EF4-FFF2-40B4-BE49-F238E27FC236}">
                <a16:creationId xmlns:a16="http://schemas.microsoft.com/office/drawing/2014/main" id="{B38BF676-12FA-6790-5904-57067022D45E}"/>
              </a:ext>
            </a:extLst>
          </p:cNvPr>
          <p:cNvGrpSpPr>
            <a:grpSpLocks/>
          </p:cNvGrpSpPr>
          <p:nvPr/>
        </p:nvGrpSpPr>
        <p:grpSpPr>
          <a:xfrm>
            <a:off x="251998" y="1692275"/>
            <a:ext cx="11435505" cy="4193725"/>
            <a:chOff x="4267200" y="1666875"/>
            <a:chExt cx="3714900" cy="2619300"/>
          </a:xfrm>
        </p:grpSpPr>
        <p:sp>
          <p:nvSpPr>
            <p:cNvPr id="312" name="Google Shape;312;p20">
              <a:extLst>
                <a:ext uri="{FF2B5EF4-FFF2-40B4-BE49-F238E27FC236}">
                  <a16:creationId xmlns:a16="http://schemas.microsoft.com/office/drawing/2014/main" id="{28EED994-5B20-4AAE-64C0-FD643728878F}"/>
                </a:ext>
              </a:extLst>
            </p:cNvPr>
            <p:cNvSpPr/>
            <p:nvPr/>
          </p:nvSpPr>
          <p:spPr>
            <a:xfrm>
              <a:off x="4267200" y="1666875"/>
              <a:ext cx="3714900" cy="2619300"/>
            </a:xfrm>
            <a:prstGeom prst="roundRect">
              <a:avLst>
                <a:gd name="adj" fmla="val 2909"/>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13" name="Google Shape;313;p20">
              <a:extLst>
                <a:ext uri="{FF2B5EF4-FFF2-40B4-BE49-F238E27FC236}">
                  <a16:creationId xmlns:a16="http://schemas.microsoft.com/office/drawing/2014/main" id="{E3EF9506-88C9-8199-2BD9-705A72CCD585}"/>
                </a:ext>
              </a:extLst>
            </p:cNvPr>
            <p:cNvSpPr txBox="1"/>
            <p:nvPr/>
          </p:nvSpPr>
          <p:spPr>
            <a:xfrm>
              <a:off x="4313274" y="1730208"/>
              <a:ext cx="3486300" cy="2390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a:solidFill>
                    <a:srgbClr val="1E293B"/>
                  </a:solidFill>
                  <a:latin typeface="Arial"/>
                  <a:ea typeface="Arial"/>
                  <a:cs typeface="Arial"/>
                  <a:sym typeface="Arial"/>
                </a:rPr>
                <a:t>Existing radiators may be retained where their output is proven to be sufficient at the proposed lower temperature. Where there is a shortfall, possible solutions include:</a:t>
              </a:r>
              <a:endParaRPr sz="2000">
                <a:solidFill>
                  <a:srgbClr val="1E293B"/>
                </a:solidFill>
                <a:latin typeface="Arial"/>
                <a:ea typeface="Arial"/>
                <a:cs typeface="Arial"/>
                <a:sym typeface="Arial"/>
              </a:endParaRPr>
            </a:p>
            <a:p>
              <a:pPr marL="519430" lvl="0" indent="-342900" algn="l" rtl="0">
                <a:spcBef>
                  <a:spcPts val="600"/>
                </a:spcBef>
                <a:spcAft>
                  <a:spcPts val="0"/>
                </a:spcAft>
                <a:buClr>
                  <a:srgbClr val="334155"/>
                </a:buClr>
                <a:buSzPct val="100000"/>
                <a:buFont typeface="Arial" panose="020B0604020202020204" pitchFamily="34" charset="0"/>
                <a:buChar char="•"/>
              </a:pPr>
              <a:r>
                <a:rPr lang="en-US" sz="2000" b="0">
                  <a:solidFill>
                    <a:srgbClr val="334155"/>
                  </a:solidFill>
                  <a:latin typeface="Arial"/>
                  <a:ea typeface="Arial"/>
                  <a:cs typeface="Arial"/>
                  <a:sym typeface="Arial"/>
                </a:rPr>
                <a:t>fitting </a:t>
              </a:r>
              <a:r>
                <a:rPr lang="en-US" sz="2000" b="1">
                  <a:solidFill>
                    <a:srgbClr val="1E293B"/>
                  </a:solidFill>
                  <a:latin typeface="Arial"/>
                  <a:ea typeface="Arial"/>
                  <a:cs typeface="Arial"/>
                  <a:sym typeface="Arial"/>
                </a:rPr>
                <a:t>larger radiators</a:t>
              </a:r>
              <a:r>
                <a:rPr lang="en-US" sz="2000" b="0">
                  <a:solidFill>
                    <a:srgbClr val="334155"/>
                  </a:solidFill>
                  <a:latin typeface="Arial"/>
                  <a:ea typeface="Arial"/>
                  <a:cs typeface="Arial"/>
                  <a:sym typeface="Arial"/>
                </a:rPr>
                <a:t> to increase heat-emitting surface area</a:t>
              </a:r>
              <a:endParaRPr sz="2000" b="0">
                <a:solidFill>
                  <a:srgbClr val="334155"/>
                </a:solidFill>
                <a:latin typeface="Arial"/>
                <a:ea typeface="Arial"/>
                <a:cs typeface="Arial"/>
                <a:sym typeface="Arial"/>
              </a:endParaRPr>
            </a:p>
            <a:p>
              <a:pPr marL="519430" lvl="0" indent="-342900" algn="l" rtl="0">
                <a:spcBef>
                  <a:spcPts val="450"/>
                </a:spcBef>
                <a:spcAft>
                  <a:spcPts val="0"/>
                </a:spcAft>
                <a:buClr>
                  <a:srgbClr val="334155"/>
                </a:buClr>
                <a:buSzPct val="100000"/>
                <a:buFont typeface="Arial" panose="020B0604020202020204" pitchFamily="34" charset="0"/>
                <a:buChar char="•"/>
              </a:pPr>
              <a:r>
                <a:rPr lang="en-US" sz="2000" b="0">
                  <a:solidFill>
                    <a:srgbClr val="334155"/>
                  </a:solidFill>
                  <a:latin typeface="Arial"/>
                  <a:ea typeface="Arial"/>
                  <a:cs typeface="Arial"/>
                  <a:sym typeface="Arial"/>
                </a:rPr>
                <a:t>installing </a:t>
              </a:r>
              <a:r>
                <a:rPr lang="en-US" sz="2000" b="1">
                  <a:solidFill>
                    <a:srgbClr val="1E293B"/>
                  </a:solidFill>
                  <a:latin typeface="Arial"/>
                  <a:ea typeface="Arial"/>
                  <a:cs typeface="Arial"/>
                  <a:sym typeface="Arial"/>
                </a:rPr>
                <a:t>low-temperature radiators</a:t>
              </a:r>
              <a:r>
                <a:rPr lang="en-US" sz="2000" b="0">
                  <a:solidFill>
                    <a:srgbClr val="334155"/>
                  </a:solidFill>
                  <a:latin typeface="Arial"/>
                  <a:ea typeface="Arial"/>
                  <a:cs typeface="Arial"/>
                  <a:sym typeface="Arial"/>
                </a:rPr>
                <a:t> specifically designed for heat-pump systems</a:t>
              </a:r>
              <a:endParaRPr sz="2000" b="0">
                <a:solidFill>
                  <a:srgbClr val="334155"/>
                </a:solidFill>
                <a:latin typeface="Arial"/>
                <a:ea typeface="Arial"/>
                <a:cs typeface="Arial"/>
                <a:sym typeface="Arial"/>
              </a:endParaRPr>
            </a:p>
            <a:p>
              <a:pPr marL="519430" lvl="0" indent="-342900" algn="l" rtl="0">
                <a:spcBef>
                  <a:spcPts val="450"/>
                </a:spcBef>
                <a:spcAft>
                  <a:spcPts val="0"/>
                </a:spcAft>
                <a:buClr>
                  <a:srgbClr val="334155"/>
                </a:buClr>
                <a:buSzPct val="100000"/>
                <a:buFont typeface="Arial" panose="020B0604020202020204" pitchFamily="34" charset="0"/>
                <a:buChar char="•"/>
              </a:pPr>
              <a:r>
                <a:rPr lang="en-US" sz="2000" b="0">
                  <a:solidFill>
                    <a:srgbClr val="334155"/>
                  </a:solidFill>
                  <a:latin typeface="Arial"/>
                  <a:ea typeface="Arial"/>
                  <a:cs typeface="Arial"/>
                  <a:sym typeface="Arial"/>
                </a:rPr>
                <a:t>using </a:t>
              </a:r>
              <a:r>
                <a:rPr lang="en-US" sz="2000" b="1">
                  <a:solidFill>
                    <a:srgbClr val="1E293B"/>
                  </a:solidFill>
                  <a:latin typeface="Arial"/>
                  <a:ea typeface="Arial"/>
                  <a:cs typeface="Arial"/>
                  <a:sym typeface="Arial"/>
                </a:rPr>
                <a:t>fan-assisted radiators or fan convectors</a:t>
              </a:r>
              <a:r>
                <a:rPr lang="en-US" sz="2000" b="0">
                  <a:solidFill>
                    <a:srgbClr val="334155"/>
                  </a:solidFill>
                  <a:latin typeface="Arial"/>
                  <a:ea typeface="Arial"/>
                  <a:cs typeface="Arial"/>
                  <a:sym typeface="Arial"/>
                </a:rPr>
                <a:t>, which increase heat output at lower water temperatures but require electrical supply and consideration of noise/control</a:t>
              </a:r>
              <a:endParaRPr sz="2000" b="0">
                <a:solidFill>
                  <a:srgbClr val="334155"/>
                </a:solidFill>
                <a:latin typeface="Arial"/>
                <a:ea typeface="Arial"/>
                <a:cs typeface="Arial"/>
                <a:sym typeface="Arial"/>
              </a:endParaRPr>
            </a:p>
            <a:p>
              <a:pPr marL="519430" lvl="0" indent="-342900" algn="l" rtl="0">
                <a:spcBef>
                  <a:spcPts val="450"/>
                </a:spcBef>
                <a:spcAft>
                  <a:spcPts val="0"/>
                </a:spcAft>
                <a:buClr>
                  <a:srgbClr val="334155"/>
                </a:buClr>
                <a:buSzPct val="100000"/>
                <a:buFont typeface="Arial" panose="020B0604020202020204" pitchFamily="34" charset="0"/>
                <a:buChar char="•"/>
              </a:pPr>
              <a:r>
                <a:rPr lang="en-US" sz="2000" b="0">
                  <a:solidFill>
                    <a:srgbClr val="334155"/>
                  </a:solidFill>
                  <a:latin typeface="Arial"/>
                  <a:ea typeface="Arial"/>
                  <a:cs typeface="Arial"/>
                  <a:sym typeface="Arial"/>
                </a:rPr>
                <a:t>installing or extending </a:t>
              </a:r>
              <a:r>
                <a:rPr lang="en-US" sz="2000" b="1">
                  <a:solidFill>
                    <a:srgbClr val="1E293B"/>
                  </a:solidFill>
                  <a:latin typeface="Arial"/>
                  <a:ea typeface="Arial"/>
                  <a:cs typeface="Arial"/>
                  <a:sym typeface="Arial"/>
                </a:rPr>
                <a:t>underfloor heating</a:t>
              </a:r>
              <a:r>
                <a:rPr lang="en-US" sz="2000" b="0">
                  <a:solidFill>
                    <a:srgbClr val="334155"/>
                  </a:solidFill>
                  <a:latin typeface="Arial"/>
                  <a:ea typeface="Arial"/>
                  <a:cs typeface="Arial"/>
                  <a:sym typeface="Arial"/>
                </a:rPr>
                <a:t>, where suitable, because its large surface area can deliver useful output at low temperatures</a:t>
              </a:r>
              <a:endParaRPr sz="2000" b="0">
                <a:solidFill>
                  <a:srgbClr val="334155"/>
                </a:solidFill>
                <a:latin typeface="Arial"/>
                <a:ea typeface="Arial"/>
                <a:cs typeface="Arial"/>
                <a:sym typeface="Arial"/>
              </a:endParaRPr>
            </a:p>
            <a:p>
              <a:pPr marL="519430" lvl="0" indent="-342900" algn="l" rtl="0">
                <a:spcBef>
                  <a:spcPts val="450"/>
                </a:spcBef>
                <a:spcAft>
                  <a:spcPts val="0"/>
                </a:spcAft>
                <a:buClr>
                  <a:srgbClr val="334155"/>
                </a:buClr>
                <a:buSzPct val="100000"/>
                <a:buFont typeface="Arial" panose="020B0604020202020204" pitchFamily="34" charset="0"/>
                <a:buChar char="•"/>
              </a:pPr>
              <a:r>
                <a:rPr lang="en-US" sz="2000" b="0">
                  <a:solidFill>
                    <a:srgbClr val="334155"/>
                  </a:solidFill>
                  <a:latin typeface="Arial"/>
                  <a:ea typeface="Arial"/>
                  <a:cs typeface="Arial"/>
                  <a:sym typeface="Arial"/>
                </a:rPr>
                <a:t>improving insulation, airtightness and thermal-bridge performance to reduce the room heat loss</a:t>
              </a:r>
              <a:endParaRPr sz="2000" b="0">
                <a:solidFill>
                  <a:srgbClr val="334155"/>
                </a:solidFill>
                <a:latin typeface="Arial"/>
                <a:ea typeface="Arial"/>
                <a:cs typeface="Arial"/>
                <a:sym typeface="Arial"/>
              </a:endParaRPr>
            </a:p>
            <a:p>
              <a:pPr marL="519430" lvl="0" indent="-342900" algn="l" rtl="0">
                <a:spcBef>
                  <a:spcPts val="450"/>
                </a:spcBef>
                <a:spcAft>
                  <a:spcPts val="0"/>
                </a:spcAft>
                <a:buClr>
                  <a:srgbClr val="334155"/>
                </a:buClr>
                <a:buSzPct val="100000"/>
                <a:buFont typeface="Arial" panose="020B0604020202020204" pitchFamily="34" charset="0"/>
                <a:buChar char="•"/>
              </a:pPr>
              <a:r>
                <a:rPr lang="en-US" sz="2000" b="0">
                  <a:solidFill>
                    <a:srgbClr val="334155"/>
                  </a:solidFill>
                  <a:latin typeface="Arial"/>
                  <a:ea typeface="Arial"/>
                  <a:cs typeface="Arial"/>
                  <a:sym typeface="Arial"/>
                </a:rPr>
                <a:t>revising the overall hydraulic and control strategy where mixed emitter types are used.</a:t>
              </a:r>
              <a:endParaRPr sz="2000" b="0">
                <a:solidFill>
                  <a:srgbClr val="334155"/>
                </a:solidFill>
                <a:latin typeface="Arial"/>
                <a:ea typeface="Arial"/>
                <a:cs typeface="Arial"/>
                <a:sym typeface="Arial"/>
              </a:endParaRPr>
            </a:p>
          </p:txBody>
        </p:sp>
      </p:grpSp>
    </p:spTree>
    <p:extLst>
      <p:ext uri="{BB962C8B-B14F-4D97-AF65-F5344CB8AC3E}">
        <p14:creationId xmlns:p14="http://schemas.microsoft.com/office/powerpoint/2010/main" val="42473312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7">
          <a:extLst>
            <a:ext uri="{FF2B5EF4-FFF2-40B4-BE49-F238E27FC236}">
              <a16:creationId xmlns:a16="http://schemas.microsoft.com/office/drawing/2014/main" id="{CD6D4CB0-879A-CC51-F150-5D090B28E1E2}"/>
            </a:ext>
          </a:extLst>
        </p:cNvPr>
        <p:cNvGrpSpPr/>
        <p:nvPr/>
      </p:nvGrpSpPr>
      <p:grpSpPr>
        <a:xfrm>
          <a:off x="0" y="0"/>
          <a:ext cx="0" cy="0"/>
          <a:chOff x="0" y="0"/>
          <a:chExt cx="0" cy="0"/>
        </a:xfrm>
      </p:grpSpPr>
      <p:sp>
        <p:nvSpPr>
          <p:cNvPr id="306" name="Google Shape;306;p20">
            <a:extLst>
              <a:ext uri="{FF2B5EF4-FFF2-40B4-BE49-F238E27FC236}">
                <a16:creationId xmlns:a16="http://schemas.microsoft.com/office/drawing/2014/main" id="{7E72F230-0666-20D0-75A4-CBAE0B6876A7}"/>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Heat emitter suitability</a:t>
            </a:r>
            <a:endParaRPr lang="en-US"/>
          </a:p>
        </p:txBody>
      </p:sp>
      <p:sp>
        <p:nvSpPr>
          <p:cNvPr id="312" name="Google Shape;312;p20">
            <a:extLst>
              <a:ext uri="{FF2B5EF4-FFF2-40B4-BE49-F238E27FC236}">
                <a16:creationId xmlns:a16="http://schemas.microsoft.com/office/drawing/2014/main" id="{74CDDE85-08E9-B1ED-6A6D-63B3EC08DA28}"/>
              </a:ext>
            </a:extLst>
          </p:cNvPr>
          <p:cNvSpPr>
            <a:spLocks/>
          </p:cNvSpPr>
          <p:nvPr/>
        </p:nvSpPr>
        <p:spPr>
          <a:xfrm>
            <a:off x="239472" y="1642171"/>
            <a:ext cx="11311397" cy="3393292"/>
          </a:xfrm>
          <a:prstGeom prst="roundRect">
            <a:avLst>
              <a:gd name="adj" fmla="val 2909"/>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16" name="Google Shape;316;p20">
            <a:extLst>
              <a:ext uri="{FF2B5EF4-FFF2-40B4-BE49-F238E27FC236}">
                <a16:creationId xmlns:a16="http://schemas.microsoft.com/office/drawing/2014/main" id="{7F7E39EB-4D55-7F29-A3A1-34DC1188B512}"/>
              </a:ext>
            </a:extLst>
          </p:cNvPr>
          <p:cNvSpPr txBox="1"/>
          <p:nvPr/>
        </p:nvSpPr>
        <p:spPr>
          <a:xfrm>
            <a:off x="409872" y="1764772"/>
            <a:ext cx="10017350" cy="1390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Mixed emitter systems</a:t>
            </a:r>
            <a:endParaRPr sz="2000" b="1" dirty="0">
              <a:solidFill>
                <a:schemeClr val="tx1"/>
              </a:solidFill>
              <a:latin typeface="Arial"/>
              <a:ea typeface="Arial"/>
              <a:cs typeface="Arial"/>
              <a:sym typeface="Arial"/>
            </a:endParaRPr>
          </a:p>
          <a:p>
            <a:pPr marL="0" lvl="0" indent="0" algn="l" rtl="0">
              <a:spcBef>
                <a:spcPts val="300"/>
              </a:spcBef>
              <a:spcAft>
                <a:spcPts val="0"/>
              </a:spcAft>
              <a:buNone/>
            </a:pPr>
            <a:r>
              <a:rPr lang="en-US" sz="2000" b="0" dirty="0">
                <a:solidFill>
                  <a:schemeClr val="tx1"/>
                </a:solidFill>
                <a:latin typeface="Arial"/>
                <a:ea typeface="Arial"/>
                <a:cs typeface="Arial"/>
                <a:sym typeface="Arial"/>
              </a:rPr>
              <a:t>Many retrofit properties will use a combination of:</a:t>
            </a:r>
          </a:p>
          <a:p>
            <a:pPr marL="342900" lvl="0" indent="-342900" algn="l" rtl="0">
              <a:spcBef>
                <a:spcPts val="300"/>
              </a:spcBef>
              <a:spcAft>
                <a:spcPts val="0"/>
              </a:spcAft>
              <a:buFont typeface="Arial" panose="020B0604020202020204" pitchFamily="34" charset="0"/>
              <a:buChar char="•"/>
            </a:pPr>
            <a:r>
              <a:rPr lang="en-US" sz="2000" b="0" dirty="0">
                <a:solidFill>
                  <a:schemeClr val="tx1"/>
                </a:solidFill>
                <a:latin typeface="Arial"/>
                <a:ea typeface="Arial"/>
                <a:cs typeface="Arial"/>
                <a:sym typeface="Arial"/>
              </a:rPr>
              <a:t>existing radiators</a:t>
            </a:r>
          </a:p>
          <a:p>
            <a:pPr marL="342900" lvl="0" indent="-342900" algn="l" rtl="0">
              <a:spcBef>
                <a:spcPts val="300"/>
              </a:spcBef>
              <a:spcAft>
                <a:spcPts val="0"/>
              </a:spcAft>
              <a:buFont typeface="Arial" panose="020B0604020202020204" pitchFamily="34" charset="0"/>
              <a:buChar char="•"/>
            </a:pPr>
            <a:r>
              <a:rPr lang="en-US" sz="2000" b="0" dirty="0">
                <a:solidFill>
                  <a:schemeClr val="tx1"/>
                </a:solidFill>
                <a:latin typeface="Arial"/>
                <a:ea typeface="Arial"/>
                <a:cs typeface="Arial"/>
                <a:sym typeface="Arial"/>
              </a:rPr>
              <a:t>upgraded radiators</a:t>
            </a:r>
          </a:p>
          <a:p>
            <a:pPr marL="342900" lvl="0" indent="-342900" algn="l" rtl="0">
              <a:spcBef>
                <a:spcPts val="300"/>
              </a:spcBef>
              <a:spcAft>
                <a:spcPts val="0"/>
              </a:spcAft>
              <a:buFont typeface="Arial" panose="020B0604020202020204" pitchFamily="34" charset="0"/>
              <a:buChar char="•"/>
            </a:pPr>
            <a:r>
              <a:rPr lang="en-US" sz="2000" b="0" dirty="0">
                <a:solidFill>
                  <a:schemeClr val="tx1"/>
                </a:solidFill>
                <a:latin typeface="Arial"/>
                <a:ea typeface="Arial"/>
                <a:cs typeface="Arial"/>
                <a:sym typeface="Arial"/>
              </a:rPr>
              <a:t>fan convectors </a:t>
            </a:r>
          </a:p>
          <a:p>
            <a:pPr marL="342900" lvl="0" indent="-342900" algn="l" rtl="0">
              <a:spcBef>
                <a:spcPts val="300"/>
              </a:spcBef>
              <a:spcAft>
                <a:spcPts val="0"/>
              </a:spcAft>
              <a:buFont typeface="Arial" panose="020B0604020202020204" pitchFamily="34" charset="0"/>
              <a:buChar char="•"/>
            </a:pPr>
            <a:r>
              <a:rPr lang="en-US" sz="2000" b="0" dirty="0">
                <a:solidFill>
                  <a:schemeClr val="tx1"/>
                </a:solidFill>
                <a:latin typeface="Arial"/>
                <a:ea typeface="Arial"/>
                <a:cs typeface="Arial"/>
                <a:sym typeface="Arial"/>
              </a:rPr>
              <a:t>underfloor heating. </a:t>
            </a:r>
          </a:p>
          <a:p>
            <a:pPr marL="0" lvl="0" indent="0" algn="l" rtl="0">
              <a:spcBef>
                <a:spcPts val="300"/>
              </a:spcBef>
              <a:spcAft>
                <a:spcPts val="0"/>
              </a:spcAft>
              <a:buNone/>
            </a:pPr>
            <a:endParaRPr lang="en-US" sz="2000" dirty="0">
              <a:solidFill>
                <a:schemeClr val="tx1"/>
              </a:solidFill>
            </a:endParaRPr>
          </a:p>
          <a:p>
            <a:pPr marL="0" lvl="0" indent="0" algn="l" rtl="0">
              <a:spcBef>
                <a:spcPts val="300"/>
              </a:spcBef>
              <a:spcAft>
                <a:spcPts val="0"/>
              </a:spcAft>
              <a:buNone/>
            </a:pPr>
            <a:r>
              <a:rPr lang="en-US" sz="2000" b="0" dirty="0">
                <a:solidFill>
                  <a:schemeClr val="tx1"/>
                </a:solidFill>
                <a:latin typeface="Arial"/>
                <a:ea typeface="Arial"/>
                <a:cs typeface="Arial"/>
                <a:sym typeface="Arial"/>
              </a:rPr>
              <a:t>Mixed systems can work well, but they require careful consideration of differing temperature requirements.</a:t>
            </a:r>
            <a:endParaRPr sz="2000" b="0" dirty="0">
              <a:solidFill>
                <a:schemeClr val="tx1"/>
              </a:solidFill>
              <a:latin typeface="Arial"/>
              <a:ea typeface="Arial"/>
              <a:cs typeface="Arial"/>
              <a:sym typeface="Arial"/>
            </a:endParaRPr>
          </a:p>
          <a:p>
            <a:pPr marL="457200" lvl="0" indent="-272860" algn="l" rtl="0">
              <a:spcBef>
                <a:spcPts val="300"/>
              </a:spcBef>
              <a:spcAft>
                <a:spcPts val="0"/>
              </a:spcAft>
              <a:buClr>
                <a:srgbClr val="FFFFFF"/>
              </a:buClr>
              <a:buSzPts val="697"/>
              <a:buFont typeface="Arial"/>
              <a:buChar char="●"/>
            </a:pPr>
            <a:r>
              <a:rPr lang="en-US" sz="697" b="0" dirty="0">
                <a:solidFill>
                  <a:srgbClr val="FFFFFF"/>
                </a:solidFill>
                <a:latin typeface="Arial"/>
                <a:ea typeface="Arial"/>
                <a:cs typeface="Arial"/>
                <a:sym typeface="Arial"/>
              </a:rPr>
              <a:t>flow rates and balancing;</a:t>
            </a:r>
            <a:endParaRPr sz="697" b="0" dirty="0">
              <a:solidFill>
                <a:srgbClr val="FFFFFF"/>
              </a:solidFill>
              <a:latin typeface="Arial"/>
              <a:ea typeface="Arial"/>
              <a:cs typeface="Arial"/>
              <a:sym typeface="Arial"/>
            </a:endParaRPr>
          </a:p>
          <a:p>
            <a:pPr marL="457200" lvl="0" indent="-272860" algn="l" rtl="0">
              <a:spcBef>
                <a:spcPts val="300"/>
              </a:spcBef>
              <a:spcAft>
                <a:spcPts val="0"/>
              </a:spcAft>
              <a:buClr>
                <a:srgbClr val="FFFFFF"/>
              </a:buClr>
              <a:buSzPts val="697"/>
              <a:buFont typeface="Arial"/>
              <a:buChar char="●"/>
            </a:pPr>
            <a:r>
              <a:rPr lang="en-US" sz="697" b="0" dirty="0">
                <a:solidFill>
                  <a:srgbClr val="FFFFFF"/>
                </a:solidFill>
                <a:latin typeface="Arial"/>
                <a:ea typeface="Arial"/>
                <a:cs typeface="Arial"/>
                <a:sym typeface="Arial"/>
              </a:rPr>
              <a:t>zoning and control compatibility;</a:t>
            </a:r>
            <a:endParaRPr sz="697" b="0" dirty="0">
              <a:solidFill>
                <a:srgbClr val="FFFFFF"/>
              </a:solidFill>
              <a:latin typeface="Arial"/>
              <a:ea typeface="Arial"/>
              <a:cs typeface="Arial"/>
              <a:sym typeface="Arial"/>
            </a:endParaRPr>
          </a:p>
          <a:p>
            <a:pPr marL="457200" lvl="0" indent="-272860" algn="l" rtl="0">
              <a:spcBef>
                <a:spcPts val="300"/>
              </a:spcBef>
              <a:spcAft>
                <a:spcPts val="0"/>
              </a:spcAft>
              <a:buClr>
                <a:srgbClr val="FFFFFF"/>
              </a:buClr>
              <a:buSzPts val="697"/>
              <a:buFont typeface="Arial"/>
              <a:buChar char="●"/>
            </a:pPr>
            <a:r>
              <a:rPr lang="en-US" sz="697" b="0" dirty="0">
                <a:solidFill>
                  <a:srgbClr val="FFFFFF"/>
                </a:solidFill>
                <a:latin typeface="Arial"/>
                <a:ea typeface="Arial"/>
                <a:cs typeface="Arial"/>
                <a:sym typeface="Arial"/>
              </a:rPr>
              <a:t>whether blending/mixing arrangements are needed;</a:t>
            </a:r>
            <a:endParaRPr sz="697" b="0" dirty="0">
              <a:solidFill>
                <a:srgbClr val="FFFFFF"/>
              </a:solidFill>
              <a:latin typeface="Arial"/>
              <a:ea typeface="Arial"/>
              <a:cs typeface="Arial"/>
              <a:sym typeface="Arial"/>
            </a:endParaRPr>
          </a:p>
          <a:p>
            <a:pPr marL="457200" lvl="0" indent="-272860" algn="l" rtl="0">
              <a:spcBef>
                <a:spcPts val="300"/>
              </a:spcBef>
              <a:spcAft>
                <a:spcPts val="0"/>
              </a:spcAft>
              <a:buClr>
                <a:srgbClr val="FFFFFF"/>
              </a:buClr>
              <a:buSzPts val="697"/>
              <a:buFont typeface="Arial"/>
              <a:buChar char="●"/>
            </a:pPr>
            <a:r>
              <a:rPr lang="en-US" sz="697" b="0" dirty="0">
                <a:solidFill>
                  <a:srgbClr val="FFFFFF"/>
                </a:solidFill>
                <a:latin typeface="Arial"/>
                <a:ea typeface="Arial"/>
                <a:cs typeface="Arial"/>
                <a:sym typeface="Arial"/>
              </a:rPr>
              <a:t>minimum flow through the heat pump;</a:t>
            </a:r>
            <a:endParaRPr sz="697" b="0" dirty="0">
              <a:solidFill>
                <a:srgbClr val="FFFFFF"/>
              </a:solidFill>
              <a:latin typeface="Arial"/>
              <a:ea typeface="Arial"/>
              <a:cs typeface="Arial"/>
              <a:sym typeface="Arial"/>
            </a:endParaRPr>
          </a:p>
          <a:p>
            <a:pPr marL="457200" lvl="0" indent="-272860" algn="l" rtl="0">
              <a:spcBef>
                <a:spcPts val="300"/>
              </a:spcBef>
              <a:spcAft>
                <a:spcPts val="0"/>
              </a:spcAft>
              <a:buClr>
                <a:srgbClr val="FFFFFF"/>
              </a:buClr>
              <a:buSzPts val="697"/>
              <a:buFont typeface="Arial"/>
              <a:buChar char="●"/>
            </a:pPr>
            <a:r>
              <a:rPr lang="en-US" sz="697" b="0" dirty="0">
                <a:solidFill>
                  <a:srgbClr val="FFFFFF"/>
                </a:solidFill>
                <a:latin typeface="Arial"/>
                <a:ea typeface="Arial"/>
                <a:cs typeface="Arial"/>
                <a:sym typeface="Arial"/>
              </a:rPr>
              <a:t>customer expectations around response time and noise.</a:t>
            </a:r>
            <a:endParaRPr sz="697" b="0" dirty="0">
              <a:solidFill>
                <a:srgbClr val="FFFFFF"/>
              </a:solidFill>
              <a:latin typeface="Arial"/>
              <a:ea typeface="Arial"/>
              <a:cs typeface="Arial"/>
              <a:sym typeface="Arial"/>
            </a:endParaRPr>
          </a:p>
        </p:txBody>
      </p:sp>
    </p:spTree>
    <p:extLst>
      <p:ext uri="{BB962C8B-B14F-4D97-AF65-F5344CB8AC3E}">
        <p14:creationId xmlns:p14="http://schemas.microsoft.com/office/powerpoint/2010/main" val="2507316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7">
          <a:extLst>
            <a:ext uri="{FF2B5EF4-FFF2-40B4-BE49-F238E27FC236}">
              <a16:creationId xmlns:a16="http://schemas.microsoft.com/office/drawing/2014/main" id="{C3E9D4B8-B5C7-4C03-6E5A-510132C9EBA7}"/>
            </a:ext>
          </a:extLst>
        </p:cNvPr>
        <p:cNvGrpSpPr/>
        <p:nvPr/>
      </p:nvGrpSpPr>
      <p:grpSpPr>
        <a:xfrm>
          <a:off x="0" y="0"/>
          <a:ext cx="0" cy="0"/>
          <a:chOff x="0" y="0"/>
          <a:chExt cx="0" cy="0"/>
        </a:xfrm>
      </p:grpSpPr>
      <p:sp>
        <p:nvSpPr>
          <p:cNvPr id="306" name="Google Shape;306;p20">
            <a:extLst>
              <a:ext uri="{FF2B5EF4-FFF2-40B4-BE49-F238E27FC236}">
                <a16:creationId xmlns:a16="http://schemas.microsoft.com/office/drawing/2014/main" id="{FCA40966-73AF-58C0-508A-EA28C0B18BCF}"/>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Heat emitter suitability</a:t>
            </a:r>
            <a:endParaRPr lang="en-US"/>
          </a:p>
        </p:txBody>
      </p:sp>
      <p:grpSp>
        <p:nvGrpSpPr>
          <p:cNvPr id="317" name="Google Shape;317;p20">
            <a:extLst>
              <a:ext uri="{FF2B5EF4-FFF2-40B4-BE49-F238E27FC236}">
                <a16:creationId xmlns:a16="http://schemas.microsoft.com/office/drawing/2014/main" id="{59F5429E-0803-DBEF-6DB5-B2BFE0AB6AC4}"/>
              </a:ext>
            </a:extLst>
          </p:cNvPr>
          <p:cNvGrpSpPr/>
          <p:nvPr/>
        </p:nvGrpSpPr>
        <p:grpSpPr>
          <a:xfrm>
            <a:off x="291186" y="1567619"/>
            <a:ext cx="11827242" cy="4458639"/>
            <a:chOff x="8267700" y="1666875"/>
            <a:chExt cx="3692339" cy="2619300"/>
          </a:xfrm>
        </p:grpSpPr>
        <p:sp>
          <p:nvSpPr>
            <p:cNvPr id="318" name="Google Shape;318;p20">
              <a:extLst>
                <a:ext uri="{FF2B5EF4-FFF2-40B4-BE49-F238E27FC236}">
                  <a16:creationId xmlns:a16="http://schemas.microsoft.com/office/drawing/2014/main" id="{1FE09523-179F-34E5-130A-F58AA5C5ADE6}"/>
                </a:ext>
              </a:extLst>
            </p:cNvPr>
            <p:cNvSpPr/>
            <p:nvPr/>
          </p:nvSpPr>
          <p:spPr>
            <a:xfrm>
              <a:off x="8267700" y="1666875"/>
              <a:ext cx="3562200" cy="2619300"/>
            </a:xfrm>
            <a:prstGeom prst="roundRect">
              <a:avLst>
                <a:gd name="adj" fmla="val 2909"/>
              </a:avLst>
            </a:prstGeom>
            <a:solidFill>
              <a:srgbClr val="FFFFFF"/>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19" name="Google Shape;319;p20">
              <a:extLst>
                <a:ext uri="{FF2B5EF4-FFF2-40B4-BE49-F238E27FC236}">
                  <a16:creationId xmlns:a16="http://schemas.microsoft.com/office/drawing/2014/main" id="{A11878AE-4CA4-9C88-8003-EC6B8B5057F0}"/>
                </a:ext>
              </a:extLst>
            </p:cNvPr>
            <p:cNvSpPr txBox="1"/>
            <p:nvPr/>
          </p:nvSpPr>
          <p:spPr>
            <a:xfrm>
              <a:off x="8316870" y="1735881"/>
              <a:ext cx="3643169" cy="2390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Low-temperature radiators</a:t>
              </a:r>
              <a:endParaRPr sz="2000" b="1" dirty="0">
                <a:solidFill>
                  <a:schemeClr val="tx1"/>
                </a:solidFill>
                <a:latin typeface="Arial"/>
                <a:ea typeface="Arial"/>
                <a:cs typeface="Arial"/>
                <a:sym typeface="Arial"/>
              </a:endParaRPr>
            </a:p>
            <a:p>
              <a:pPr marL="0" lvl="0" indent="0" algn="l" rtl="0">
                <a:spcBef>
                  <a:spcPts val="300"/>
                </a:spcBef>
                <a:spcAft>
                  <a:spcPts val="0"/>
                </a:spcAft>
                <a:buNone/>
              </a:pPr>
              <a:r>
                <a:rPr lang="en-US" sz="1900" b="0" dirty="0">
                  <a:solidFill>
                    <a:srgbClr val="334155"/>
                  </a:solidFill>
                  <a:latin typeface="Arial"/>
                  <a:ea typeface="Arial"/>
                  <a:cs typeface="Arial"/>
                  <a:sym typeface="Arial"/>
                </a:rPr>
                <a:t>Low-temperature radiators are designed to provide higher output at lower flow temperatures than conventional panel radiators of similar wall area. They may achieve this through larger heat-exchange surfaces, deeper panels, additional convector fins or integrated low-energy fans.</a:t>
              </a:r>
              <a:endParaRPr sz="1900" b="0" dirty="0">
                <a:solidFill>
                  <a:srgbClr val="334155"/>
                </a:solidFill>
                <a:latin typeface="Arial"/>
                <a:ea typeface="Arial"/>
                <a:cs typeface="Arial"/>
                <a:sym typeface="Arial"/>
              </a:endParaRPr>
            </a:p>
            <a:p>
              <a:pPr marL="0" lvl="0" indent="0" algn="l" rtl="0">
                <a:spcBef>
                  <a:spcPts val="450"/>
                </a:spcBef>
                <a:spcAft>
                  <a:spcPts val="0"/>
                </a:spcAft>
                <a:buNone/>
              </a:pPr>
              <a:r>
                <a:rPr lang="en-US" sz="2000" b="1" dirty="0">
                  <a:solidFill>
                    <a:srgbClr val="1E293B"/>
                  </a:solidFill>
                  <a:latin typeface="Arial"/>
                  <a:ea typeface="Arial"/>
                  <a:cs typeface="Arial"/>
                  <a:sym typeface="Arial"/>
                </a:rPr>
                <a:t>They can be particularly useful where:</a:t>
              </a:r>
              <a:endParaRPr sz="2000" b="1" dirty="0">
                <a:solidFill>
                  <a:srgbClr val="1E293B"/>
                </a:solidFill>
                <a:latin typeface="Arial"/>
                <a:ea typeface="Arial"/>
                <a:cs typeface="Arial"/>
                <a:sym typeface="Arial"/>
              </a:endParaRPr>
            </a:p>
            <a:p>
              <a:pPr marL="457200" lvl="0" indent="-280670" algn="l" rtl="0">
                <a:spcBef>
                  <a:spcPts val="450"/>
                </a:spcBef>
                <a:spcAft>
                  <a:spcPts val="0"/>
                </a:spcAft>
                <a:buClr>
                  <a:srgbClr val="334155"/>
                </a:buClr>
                <a:buSzPts val="820"/>
                <a:buFont typeface="Arial"/>
                <a:buChar char="●"/>
              </a:pPr>
              <a:r>
                <a:rPr lang="en-US" sz="1900" b="0" dirty="0">
                  <a:solidFill>
                    <a:srgbClr val="334155"/>
                  </a:solidFill>
                  <a:latin typeface="Arial"/>
                  <a:ea typeface="Arial"/>
                  <a:cs typeface="Arial"/>
                  <a:sym typeface="Arial"/>
                </a:rPr>
                <a:t>there is limited wall space for a much larger conventional radiator</a:t>
              </a:r>
              <a:endParaRPr sz="1900" b="0" dirty="0">
                <a:solidFill>
                  <a:srgbClr val="334155"/>
                </a:solidFill>
                <a:latin typeface="Arial"/>
                <a:ea typeface="Arial"/>
                <a:cs typeface="Arial"/>
                <a:sym typeface="Arial"/>
              </a:endParaRPr>
            </a:p>
            <a:p>
              <a:pPr marL="457200" lvl="0" indent="-280670" algn="l" rtl="0">
                <a:spcBef>
                  <a:spcPts val="450"/>
                </a:spcBef>
                <a:spcAft>
                  <a:spcPts val="0"/>
                </a:spcAft>
                <a:buClr>
                  <a:srgbClr val="334155"/>
                </a:buClr>
                <a:buSzPts val="820"/>
                <a:buFont typeface="Arial"/>
                <a:buChar char="●"/>
              </a:pPr>
              <a:r>
                <a:rPr lang="en-US" sz="1900" b="0" dirty="0">
                  <a:solidFill>
                    <a:srgbClr val="334155"/>
                  </a:solidFill>
                  <a:latin typeface="Arial"/>
                  <a:ea typeface="Arial"/>
                  <a:cs typeface="Arial"/>
                  <a:sym typeface="Arial"/>
                </a:rPr>
                <a:t>a room has high heat loss but fabric improvement is limited</a:t>
              </a:r>
              <a:endParaRPr sz="1900" b="0" dirty="0">
                <a:solidFill>
                  <a:srgbClr val="334155"/>
                </a:solidFill>
                <a:latin typeface="Arial"/>
                <a:ea typeface="Arial"/>
                <a:cs typeface="Arial"/>
                <a:sym typeface="Arial"/>
              </a:endParaRPr>
            </a:p>
            <a:p>
              <a:pPr marL="457200" lvl="0" indent="-280670" algn="l" rtl="0">
                <a:spcBef>
                  <a:spcPts val="450"/>
                </a:spcBef>
                <a:spcAft>
                  <a:spcPts val="0"/>
                </a:spcAft>
                <a:buClr>
                  <a:srgbClr val="334155"/>
                </a:buClr>
                <a:buSzPts val="820"/>
                <a:buFont typeface="Arial"/>
                <a:buChar char="●"/>
              </a:pPr>
              <a:r>
                <a:rPr lang="en-US" sz="1900" b="0" dirty="0">
                  <a:solidFill>
                    <a:srgbClr val="334155"/>
                  </a:solidFill>
                  <a:latin typeface="Arial"/>
                  <a:ea typeface="Arial"/>
                  <a:cs typeface="Arial"/>
                  <a:sym typeface="Arial"/>
                </a:rPr>
                <a:t>a retrofit requires improved output without major floor disruption</a:t>
              </a:r>
              <a:endParaRPr sz="1900" b="0" dirty="0">
                <a:solidFill>
                  <a:srgbClr val="334155"/>
                </a:solidFill>
                <a:latin typeface="Arial"/>
                <a:ea typeface="Arial"/>
                <a:cs typeface="Arial"/>
                <a:sym typeface="Arial"/>
              </a:endParaRPr>
            </a:p>
            <a:p>
              <a:pPr marL="457200" lvl="0" indent="-280670" algn="l" rtl="0">
                <a:spcBef>
                  <a:spcPts val="450"/>
                </a:spcBef>
                <a:spcAft>
                  <a:spcPts val="0"/>
                </a:spcAft>
                <a:buClr>
                  <a:srgbClr val="334155"/>
                </a:buClr>
                <a:buSzPts val="820"/>
                <a:buFont typeface="Arial"/>
                <a:buChar char="●"/>
              </a:pPr>
              <a:r>
                <a:rPr lang="en-US" sz="1900" b="0" dirty="0">
                  <a:solidFill>
                    <a:srgbClr val="334155"/>
                  </a:solidFill>
                  <a:latin typeface="Arial"/>
                  <a:ea typeface="Arial"/>
                  <a:cs typeface="Arial"/>
                  <a:sym typeface="Arial"/>
                </a:rPr>
                <a:t>the system is designed around lower flow temperatures to protect heat-pump efficiency.</a:t>
              </a:r>
              <a:endParaRPr sz="1900" b="0" dirty="0">
                <a:solidFill>
                  <a:srgbClr val="334155"/>
                </a:solidFill>
                <a:latin typeface="Arial"/>
                <a:ea typeface="Arial"/>
                <a:cs typeface="Arial"/>
                <a:sym typeface="Arial"/>
              </a:endParaRPr>
            </a:p>
          </p:txBody>
        </p:sp>
      </p:grpSp>
      <p:sp>
        <p:nvSpPr>
          <p:cNvPr id="322" name="Google Shape;322;p20">
            <a:extLst>
              <a:ext uri="{FF2B5EF4-FFF2-40B4-BE49-F238E27FC236}">
                <a16:creationId xmlns:a16="http://schemas.microsoft.com/office/drawing/2014/main" id="{AA5FED9A-05B6-126D-15CC-D987C76A5EA7}"/>
              </a:ext>
            </a:extLst>
          </p:cNvPr>
          <p:cNvSpPr txBox="1"/>
          <p:nvPr/>
        </p:nvSpPr>
        <p:spPr>
          <a:xfrm>
            <a:off x="328006" y="4825957"/>
            <a:ext cx="10218853" cy="1200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Important suitability note</a:t>
            </a:r>
            <a:endParaRPr sz="2000" b="1" dirty="0">
              <a:solidFill>
                <a:schemeClr val="tx1"/>
              </a:solidFill>
              <a:latin typeface="Arial"/>
              <a:ea typeface="Arial"/>
              <a:cs typeface="Arial"/>
              <a:sym typeface="Arial"/>
            </a:endParaRPr>
          </a:p>
          <a:p>
            <a:pPr marL="0" lvl="0" indent="0" algn="l" rtl="0">
              <a:spcBef>
                <a:spcPts val="450"/>
              </a:spcBef>
              <a:spcAft>
                <a:spcPts val="0"/>
              </a:spcAft>
              <a:buNone/>
            </a:pPr>
            <a:r>
              <a:rPr lang="en-US" sz="1900" b="0" dirty="0">
                <a:solidFill>
                  <a:srgbClr val="1E293B"/>
                </a:solidFill>
                <a:latin typeface="Arial"/>
                <a:ea typeface="Arial"/>
                <a:cs typeface="Arial"/>
                <a:sym typeface="Arial"/>
              </a:rPr>
              <a:t>However, “heat-pump radiator” is not a guarantee of suitability on its own. The selected model must still be checked against the manufacturer’s output data at the </a:t>
            </a:r>
            <a:r>
              <a:rPr lang="en-US" sz="1900" b="1" dirty="0">
                <a:solidFill>
                  <a:srgbClr val="FF4E2A"/>
                </a:solidFill>
                <a:latin typeface="Arial"/>
                <a:ea typeface="Arial"/>
                <a:cs typeface="Arial"/>
                <a:sym typeface="Arial"/>
              </a:rPr>
              <a:t>actual design flow, return and room temperatures</a:t>
            </a:r>
            <a:r>
              <a:rPr lang="en-US" sz="1900" b="0" dirty="0">
                <a:solidFill>
                  <a:srgbClr val="1E293B"/>
                </a:solidFill>
                <a:latin typeface="Arial"/>
                <a:ea typeface="Arial"/>
                <a:cs typeface="Arial"/>
                <a:sym typeface="Arial"/>
              </a:rPr>
              <a:t>.</a:t>
            </a:r>
            <a:endParaRPr sz="1900" b="0" dirty="0">
              <a:solidFill>
                <a:srgbClr val="1E293B"/>
              </a:solidFill>
              <a:latin typeface="Arial"/>
              <a:ea typeface="Arial"/>
              <a:cs typeface="Arial"/>
              <a:sym typeface="Arial"/>
            </a:endParaRPr>
          </a:p>
        </p:txBody>
      </p:sp>
    </p:spTree>
    <p:extLst>
      <p:ext uri="{BB962C8B-B14F-4D97-AF65-F5344CB8AC3E}">
        <p14:creationId xmlns:p14="http://schemas.microsoft.com/office/powerpoint/2010/main" val="34267637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35" name="Google Shape;335;p21"/>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Flow temperature: Why it matters</a:t>
            </a:r>
            <a:endParaRPr lang="en-GB"/>
          </a:p>
        </p:txBody>
      </p:sp>
      <p:sp>
        <p:nvSpPr>
          <p:cNvPr id="336" name="Google Shape;336;p21"/>
          <p:cNvSpPr txBox="1">
            <a:spLocks/>
          </p:cNvSpPr>
          <p:nvPr/>
        </p:nvSpPr>
        <p:spPr>
          <a:xfrm>
            <a:off x="361950" y="1689097"/>
            <a:ext cx="10898601" cy="1939925"/>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rgbClr val="1E293B"/>
                </a:solidFill>
                <a:latin typeface="Arial"/>
                <a:ea typeface="Arial"/>
                <a:cs typeface="Arial"/>
                <a:sym typeface="Arial"/>
              </a:rPr>
              <a:t>Flow temperature</a:t>
            </a:r>
            <a:r>
              <a:rPr lang="en-US" sz="2000" b="0" dirty="0">
                <a:solidFill>
                  <a:srgbClr val="334155"/>
                </a:solidFill>
                <a:latin typeface="Arial"/>
                <a:ea typeface="Arial"/>
                <a:cs typeface="Arial"/>
                <a:sym typeface="Arial"/>
              </a:rPr>
              <a:t> is the temperature of the water leaving the heat pump and travelling to the radiators, underfloor-heating circuits or other heat emitters.</a:t>
            </a:r>
            <a:endParaRPr sz="2000" b="0" dirty="0">
              <a:solidFill>
                <a:srgbClr val="334155"/>
              </a:solidFill>
              <a:latin typeface="Arial"/>
              <a:ea typeface="Arial"/>
              <a:cs typeface="Arial"/>
              <a:sym typeface="Arial"/>
            </a:endParaRPr>
          </a:p>
          <a:p>
            <a:pPr marL="0" lvl="0" indent="0" algn="l" rtl="0">
              <a:spcBef>
                <a:spcPts val="450"/>
              </a:spcBef>
              <a:spcAft>
                <a:spcPts val="0"/>
              </a:spcAft>
              <a:buNone/>
            </a:pPr>
            <a:r>
              <a:rPr lang="en-US" sz="2000" b="0" dirty="0">
                <a:solidFill>
                  <a:srgbClr val="334155"/>
                </a:solidFill>
                <a:latin typeface="Arial"/>
                <a:ea typeface="Arial"/>
                <a:cs typeface="Arial"/>
                <a:sym typeface="Arial"/>
              </a:rPr>
              <a:t>It is one of the most important design decisions in a low-carbon heating system because it directly affects heat-pump efficiency, emitter output, comfort and running cost.</a:t>
            </a:r>
            <a:endParaRPr sz="950" b="0" dirty="0">
              <a:solidFill>
                <a:srgbClr val="334155"/>
              </a:solidFill>
              <a:latin typeface="Arial"/>
              <a:ea typeface="Arial"/>
              <a:cs typeface="Arial"/>
              <a:sym typeface="Arial"/>
            </a:endParaRPr>
          </a:p>
        </p:txBody>
      </p:sp>
      <p:grpSp>
        <p:nvGrpSpPr>
          <p:cNvPr id="337" name="Google Shape;337;p21"/>
          <p:cNvGrpSpPr/>
          <p:nvPr/>
        </p:nvGrpSpPr>
        <p:grpSpPr>
          <a:xfrm>
            <a:off x="361950" y="3429000"/>
            <a:ext cx="10623550" cy="1955799"/>
            <a:chOff x="361950" y="2835113"/>
            <a:chExt cx="3619500" cy="1603030"/>
          </a:xfrm>
        </p:grpSpPr>
        <p:sp>
          <p:nvSpPr>
            <p:cNvPr id="338" name="Google Shape;338;p21"/>
            <p:cNvSpPr/>
            <p:nvPr/>
          </p:nvSpPr>
          <p:spPr>
            <a:xfrm>
              <a:off x="361950" y="2835113"/>
              <a:ext cx="3619500" cy="1603030"/>
            </a:xfrm>
            <a:prstGeom prst="roundRect">
              <a:avLst>
                <a:gd name="adj" fmla="val 4444"/>
              </a:avLst>
            </a:prstGeom>
            <a:solidFill>
              <a:schemeClr val="tx2">
                <a:lumMod val="20000"/>
                <a:lumOff val="80000"/>
              </a:scheme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39" name="Google Shape;339;p21"/>
            <p:cNvSpPr txBox="1"/>
            <p:nvPr/>
          </p:nvSpPr>
          <p:spPr>
            <a:xfrm>
              <a:off x="400893" y="2952750"/>
              <a:ext cx="3545941" cy="1308438"/>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How heat pumps work</a:t>
              </a:r>
            </a:p>
            <a:p>
              <a:pPr marL="0" lvl="0" indent="0" algn="l" rtl="0">
                <a:spcBef>
                  <a:spcPts val="600"/>
                </a:spcBef>
                <a:spcAft>
                  <a:spcPts val="0"/>
                </a:spcAft>
                <a:buNone/>
              </a:pPr>
              <a:r>
                <a:rPr lang="en-US" sz="2000" b="0" dirty="0">
                  <a:solidFill>
                    <a:schemeClr val="tx1"/>
                  </a:solidFill>
                  <a:latin typeface="Arial"/>
                  <a:ea typeface="Arial"/>
                  <a:cs typeface="Arial"/>
                  <a:sym typeface="Arial"/>
                </a:rPr>
                <a:t>A heat pump must “lift” heat from a lower-temperature source – such as outdoor air, ground or water – to the temperature needed by the heating system.</a:t>
              </a:r>
              <a:endParaRPr sz="2000" b="0" dirty="0">
                <a:solidFill>
                  <a:schemeClr val="tx1"/>
                </a:solidFill>
                <a:latin typeface="Arial"/>
                <a:ea typeface="Arial"/>
                <a:cs typeface="Arial"/>
                <a:sym typeface="Arial"/>
              </a:endParaRPr>
            </a:p>
            <a:p>
              <a:pPr marL="0" lvl="0" indent="0" algn="l" rtl="0">
                <a:spcBef>
                  <a:spcPts val="600"/>
                </a:spcBef>
                <a:spcAft>
                  <a:spcPts val="0"/>
                </a:spcAft>
                <a:buNone/>
              </a:pPr>
              <a:r>
                <a:rPr lang="en-US" sz="2000" b="1" dirty="0">
                  <a:solidFill>
                    <a:schemeClr val="tx1"/>
                  </a:solidFill>
                  <a:latin typeface="Arial"/>
                  <a:ea typeface="Arial"/>
                  <a:cs typeface="Arial"/>
                  <a:sym typeface="Arial"/>
                </a:rPr>
                <a:t>The greater the difference between the source temperature and the required flow temperature, the harder the compressor must work.</a:t>
              </a:r>
              <a:endParaRPr sz="2000" b="1" dirty="0">
                <a:solidFill>
                  <a:schemeClr val="tx1"/>
                </a:solidFill>
                <a:latin typeface="Arial"/>
                <a:ea typeface="Arial"/>
                <a:cs typeface="Arial"/>
                <a:sym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6">
          <a:extLst>
            <a:ext uri="{FF2B5EF4-FFF2-40B4-BE49-F238E27FC236}">
              <a16:creationId xmlns:a16="http://schemas.microsoft.com/office/drawing/2014/main" id="{5F5FCA23-1160-B943-B2FA-7E2A70AC20B7}"/>
            </a:ext>
          </a:extLst>
        </p:cNvPr>
        <p:cNvGrpSpPr/>
        <p:nvPr/>
      </p:nvGrpSpPr>
      <p:grpSpPr>
        <a:xfrm>
          <a:off x="0" y="0"/>
          <a:ext cx="0" cy="0"/>
          <a:chOff x="0" y="0"/>
          <a:chExt cx="0" cy="0"/>
        </a:xfrm>
      </p:grpSpPr>
      <p:sp>
        <p:nvSpPr>
          <p:cNvPr id="335" name="Google Shape;335;p21">
            <a:extLst>
              <a:ext uri="{FF2B5EF4-FFF2-40B4-BE49-F238E27FC236}">
                <a16:creationId xmlns:a16="http://schemas.microsoft.com/office/drawing/2014/main" id="{A8FF3C63-8405-7207-1A23-491379CA37E7}"/>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Flow temperature: Why it matters</a:t>
            </a:r>
            <a:endParaRPr lang="en-GB"/>
          </a:p>
        </p:txBody>
      </p:sp>
      <p:grpSp>
        <p:nvGrpSpPr>
          <p:cNvPr id="343" name="Google Shape;343;p21">
            <a:extLst>
              <a:ext uri="{FF2B5EF4-FFF2-40B4-BE49-F238E27FC236}">
                <a16:creationId xmlns:a16="http://schemas.microsoft.com/office/drawing/2014/main" id="{D88395A8-D650-42AC-F75F-751CF6898B10}"/>
              </a:ext>
            </a:extLst>
          </p:cNvPr>
          <p:cNvGrpSpPr/>
          <p:nvPr/>
        </p:nvGrpSpPr>
        <p:grpSpPr>
          <a:xfrm>
            <a:off x="251999" y="3040754"/>
            <a:ext cx="11530098" cy="3017146"/>
            <a:chOff x="4267200" y="2724600"/>
            <a:chExt cx="3754869" cy="3115637"/>
          </a:xfrm>
        </p:grpSpPr>
        <p:sp>
          <p:nvSpPr>
            <p:cNvPr id="344" name="Google Shape;344;p21">
              <a:extLst>
                <a:ext uri="{FF2B5EF4-FFF2-40B4-BE49-F238E27FC236}">
                  <a16:creationId xmlns:a16="http://schemas.microsoft.com/office/drawing/2014/main" id="{4E628B00-F594-2DFB-04DC-3C22236E1534}"/>
                </a:ext>
              </a:extLst>
            </p:cNvPr>
            <p:cNvSpPr/>
            <p:nvPr/>
          </p:nvSpPr>
          <p:spPr>
            <a:xfrm>
              <a:off x="4267200" y="2749690"/>
              <a:ext cx="3714900" cy="3090547"/>
            </a:xfrm>
            <a:prstGeom prst="roundRect">
              <a:avLst>
                <a:gd name="adj" fmla="val 2758"/>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45" name="Google Shape;345;p21">
              <a:extLst>
                <a:ext uri="{FF2B5EF4-FFF2-40B4-BE49-F238E27FC236}">
                  <a16:creationId xmlns:a16="http://schemas.microsoft.com/office/drawing/2014/main" id="{3A34E1F2-8575-09F9-AEF6-59C7187FF3A6}"/>
                </a:ext>
              </a:extLst>
            </p:cNvPr>
            <p:cNvSpPr txBox="1"/>
            <p:nvPr/>
          </p:nvSpPr>
          <p:spPr>
            <a:xfrm>
              <a:off x="4307169" y="2724600"/>
              <a:ext cx="3714900" cy="2533798"/>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rgbClr val="1E293B"/>
                  </a:solidFill>
                  <a:latin typeface="Arial"/>
                  <a:ea typeface="Arial"/>
                  <a:cs typeface="Arial"/>
                  <a:sym typeface="Arial"/>
                </a:rPr>
                <a:t>What flow temperature affects</a:t>
              </a:r>
              <a:endParaRPr sz="2000" b="1" dirty="0">
                <a:solidFill>
                  <a:srgbClr val="1E293B"/>
                </a:solidFill>
                <a:latin typeface="Arial"/>
                <a:ea typeface="Arial"/>
                <a:cs typeface="Arial"/>
                <a:sym typeface="Arial"/>
              </a:endParaRPr>
            </a:p>
            <a:p>
              <a:pPr marL="0" lvl="0" indent="0" algn="l" rtl="0">
                <a:spcBef>
                  <a:spcPts val="600"/>
                </a:spcBef>
                <a:spcAft>
                  <a:spcPts val="0"/>
                </a:spcAft>
                <a:buNone/>
              </a:pPr>
              <a:r>
                <a:rPr lang="en-US" sz="1900" b="0" dirty="0">
                  <a:solidFill>
                    <a:srgbClr val="334155"/>
                  </a:solidFill>
                  <a:latin typeface="Arial"/>
                  <a:ea typeface="Arial"/>
                  <a:cs typeface="Arial"/>
                  <a:sym typeface="Arial"/>
                </a:rPr>
                <a:t>This means:</a:t>
              </a:r>
              <a:endParaRPr sz="1900" b="0" dirty="0">
                <a:solidFill>
                  <a:srgbClr val="334155"/>
                </a:solidFill>
                <a:latin typeface="Arial"/>
                <a:ea typeface="Arial"/>
                <a:cs typeface="Arial"/>
                <a:sym typeface="Arial"/>
              </a:endParaRPr>
            </a:p>
            <a:p>
              <a:pPr marL="457200" lvl="0" indent="-282575" algn="l" rtl="0">
                <a:spcBef>
                  <a:spcPts val="600"/>
                </a:spcBef>
                <a:spcAft>
                  <a:spcPts val="0"/>
                </a:spcAft>
                <a:buClr>
                  <a:srgbClr val="334155"/>
                </a:buClr>
                <a:buSzPts val="850"/>
                <a:buFont typeface="Arial"/>
                <a:buChar char="●"/>
              </a:pPr>
              <a:r>
                <a:rPr lang="en-GB" sz="1900" b="1" dirty="0">
                  <a:solidFill>
                    <a:srgbClr val="1E293B"/>
                  </a:solidFill>
                  <a:latin typeface="Arial"/>
                  <a:ea typeface="Arial"/>
                  <a:cs typeface="Arial"/>
                  <a:sym typeface="Arial"/>
                </a:rPr>
                <a:t>lower flow temperatures</a:t>
              </a:r>
              <a:r>
                <a:rPr lang="en-GB" sz="1900" b="0" dirty="0">
                  <a:solidFill>
                    <a:srgbClr val="334155"/>
                  </a:solidFill>
                  <a:latin typeface="Arial"/>
                  <a:ea typeface="Arial"/>
                  <a:cs typeface="Arial"/>
                  <a:sym typeface="Arial"/>
                </a:rPr>
                <a:t> generally improve efficiency and seasonal performance</a:t>
              </a:r>
            </a:p>
            <a:p>
              <a:pPr marL="457200" lvl="0" indent="-282575" algn="l" rtl="0">
                <a:spcBef>
                  <a:spcPts val="450"/>
                </a:spcBef>
                <a:spcAft>
                  <a:spcPts val="0"/>
                </a:spcAft>
                <a:buClr>
                  <a:srgbClr val="334155"/>
                </a:buClr>
                <a:buSzPts val="850"/>
                <a:buFont typeface="Arial"/>
                <a:buChar char="●"/>
              </a:pPr>
              <a:r>
                <a:rPr lang="en-GB" sz="1900" b="1" dirty="0">
                  <a:solidFill>
                    <a:srgbClr val="1E293B"/>
                  </a:solidFill>
                  <a:latin typeface="Arial"/>
                  <a:ea typeface="Arial"/>
                  <a:cs typeface="Arial"/>
                  <a:sym typeface="Arial"/>
                </a:rPr>
                <a:t>higher flow temperatures</a:t>
              </a:r>
              <a:r>
                <a:rPr lang="en-GB" sz="1900" b="0" dirty="0">
                  <a:solidFill>
                    <a:srgbClr val="334155"/>
                  </a:solidFill>
                  <a:latin typeface="Arial"/>
                  <a:ea typeface="Arial"/>
                  <a:cs typeface="Arial"/>
                  <a:sym typeface="Arial"/>
                </a:rPr>
                <a:t> increase compressor work, electricity consumption and wear associated with more demanding operation</a:t>
              </a:r>
            </a:p>
            <a:p>
              <a:pPr marL="457200" lvl="0" indent="-282575" algn="l" rtl="0">
                <a:spcBef>
                  <a:spcPts val="450"/>
                </a:spcBef>
                <a:spcAft>
                  <a:spcPts val="0"/>
                </a:spcAft>
                <a:buClr>
                  <a:srgbClr val="334155"/>
                </a:buClr>
                <a:buSzPts val="850"/>
                <a:buFont typeface="Arial"/>
                <a:buChar char="●"/>
              </a:pPr>
              <a:r>
                <a:rPr lang="en-GB" sz="1900" b="0" dirty="0">
                  <a:solidFill>
                    <a:srgbClr val="334155"/>
                  </a:solidFill>
                  <a:latin typeface="Arial"/>
                  <a:ea typeface="Arial"/>
                  <a:cs typeface="Arial"/>
                  <a:sym typeface="Arial"/>
                </a:rPr>
                <a:t>a system designed for </a:t>
              </a:r>
              <a:r>
                <a:rPr lang="en-GB" sz="1900" b="1" dirty="0">
                  <a:solidFill>
                    <a:srgbClr val="334155"/>
                  </a:solidFill>
                  <a:latin typeface="Arial"/>
                  <a:ea typeface="Arial"/>
                  <a:cs typeface="Arial"/>
                  <a:sym typeface="Arial"/>
                </a:rPr>
                <a:t>35–45°c</a:t>
              </a:r>
              <a:r>
                <a:rPr lang="en-GB" sz="1900" b="0" dirty="0">
                  <a:solidFill>
                    <a:srgbClr val="334155"/>
                  </a:solidFill>
                  <a:latin typeface="Arial"/>
                  <a:ea typeface="Arial"/>
                  <a:cs typeface="Arial"/>
                  <a:sym typeface="Arial"/>
                </a:rPr>
                <a:t> flow temperature will operate more efficiently than one requiring </a:t>
              </a:r>
              <a:r>
                <a:rPr lang="en-GB" sz="1900" b="1" dirty="0">
                  <a:solidFill>
                    <a:srgbClr val="334155"/>
                  </a:solidFill>
                  <a:latin typeface="Arial"/>
                  <a:ea typeface="Arial"/>
                  <a:cs typeface="Arial"/>
                  <a:sym typeface="Arial"/>
                </a:rPr>
                <a:t>55–60°c</a:t>
              </a:r>
              <a:r>
                <a:rPr lang="en-GB" sz="1900" b="0" dirty="0">
                  <a:solidFill>
                    <a:srgbClr val="334155"/>
                  </a:solidFill>
                  <a:latin typeface="Arial"/>
                  <a:ea typeface="Arial"/>
                  <a:cs typeface="Arial"/>
                  <a:sym typeface="Arial"/>
                </a:rPr>
                <a:t>, if comfort is maintained</a:t>
              </a:r>
            </a:p>
            <a:p>
              <a:pPr marL="457200" lvl="0" indent="-282575" algn="l" rtl="0">
                <a:spcBef>
                  <a:spcPts val="450"/>
                </a:spcBef>
                <a:spcAft>
                  <a:spcPts val="0"/>
                </a:spcAft>
                <a:buClr>
                  <a:srgbClr val="334155"/>
                </a:buClr>
                <a:buSzPts val="850"/>
                <a:buFont typeface="Arial"/>
                <a:buChar char="●"/>
              </a:pPr>
              <a:r>
                <a:rPr lang="en-GB" sz="1900" b="0" dirty="0">
                  <a:solidFill>
                    <a:srgbClr val="334155"/>
                  </a:solidFill>
                  <a:latin typeface="Arial"/>
                  <a:ea typeface="Arial"/>
                  <a:cs typeface="Arial"/>
                  <a:sym typeface="Arial"/>
                </a:rPr>
                <a:t>flow </a:t>
              </a:r>
              <a:r>
                <a:rPr lang="en-US" sz="1900" b="0" dirty="0">
                  <a:solidFill>
                    <a:srgbClr val="334155"/>
                  </a:solidFill>
                  <a:latin typeface="Arial"/>
                  <a:ea typeface="Arial"/>
                  <a:cs typeface="Arial"/>
                  <a:sym typeface="Arial"/>
                </a:rPr>
                <a:t>temperature must be selected alongside building heat loss, emitter outputs, pipework/hydraulics and comfort requirements.</a:t>
              </a:r>
              <a:endParaRPr sz="1900" b="0" dirty="0">
                <a:solidFill>
                  <a:srgbClr val="334155"/>
                </a:solidFill>
                <a:latin typeface="Arial"/>
                <a:ea typeface="Arial"/>
                <a:cs typeface="Arial"/>
                <a:sym typeface="Arial"/>
              </a:endParaRPr>
            </a:p>
          </p:txBody>
        </p:sp>
      </p:grpSp>
      <p:grpSp>
        <p:nvGrpSpPr>
          <p:cNvPr id="2" name="Google Shape;340;p21">
            <a:extLst>
              <a:ext uri="{FF2B5EF4-FFF2-40B4-BE49-F238E27FC236}">
                <a16:creationId xmlns:a16="http://schemas.microsoft.com/office/drawing/2014/main" id="{799E5931-510C-CAB7-28B0-2A36E99C5D28}"/>
              </a:ext>
            </a:extLst>
          </p:cNvPr>
          <p:cNvGrpSpPr/>
          <p:nvPr/>
        </p:nvGrpSpPr>
        <p:grpSpPr>
          <a:xfrm>
            <a:off x="251998" y="1571656"/>
            <a:ext cx="11446015" cy="1374743"/>
            <a:chOff x="361950" y="4530725"/>
            <a:chExt cx="3619500" cy="1263800"/>
          </a:xfrm>
        </p:grpSpPr>
        <p:sp>
          <p:nvSpPr>
            <p:cNvPr id="3" name="Google Shape;341;p21">
              <a:extLst>
                <a:ext uri="{FF2B5EF4-FFF2-40B4-BE49-F238E27FC236}">
                  <a16:creationId xmlns:a16="http://schemas.microsoft.com/office/drawing/2014/main" id="{3120DE12-576F-8C34-33B8-1C79AFE0068C}"/>
                </a:ext>
              </a:extLst>
            </p:cNvPr>
            <p:cNvSpPr/>
            <p:nvPr/>
          </p:nvSpPr>
          <p:spPr>
            <a:xfrm>
              <a:off x="361950" y="4530725"/>
              <a:ext cx="3619500" cy="1238400"/>
            </a:xfrm>
            <a:prstGeom prst="roundRect">
              <a:avLst>
                <a:gd name="adj" fmla="val 5333"/>
              </a:avLst>
            </a:prstGeom>
            <a:solidFill>
              <a:srgbClr val="FFF2F0"/>
            </a:solidFill>
            <a:ln w="14300" cap="flat" cmpd="sng">
              <a:solidFill>
                <a:srgbClr val="FF4E2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 name="Google Shape;342;p21">
              <a:extLst>
                <a:ext uri="{FF2B5EF4-FFF2-40B4-BE49-F238E27FC236}">
                  <a16:creationId xmlns:a16="http://schemas.microsoft.com/office/drawing/2014/main" id="{BFDFCA9E-68DE-9F73-3D5B-DACA41EB68F4}"/>
                </a:ext>
              </a:extLst>
            </p:cNvPr>
            <p:cNvSpPr txBox="1"/>
            <p:nvPr/>
          </p:nvSpPr>
          <p:spPr>
            <a:xfrm>
              <a:off x="400893" y="4556125"/>
              <a:ext cx="3505200" cy="12384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FF4E2A"/>
                  </a:solidFill>
                  <a:latin typeface="Arial"/>
                  <a:ea typeface="Arial"/>
                  <a:cs typeface="Arial"/>
                  <a:sym typeface="Arial"/>
                </a:rPr>
                <a:t>Core design aim</a:t>
              </a:r>
              <a:endParaRPr sz="2000" b="1" dirty="0">
                <a:solidFill>
                  <a:srgbClr val="FF4E2A"/>
                </a:solidFill>
                <a:latin typeface="Arial"/>
                <a:ea typeface="Arial"/>
                <a:cs typeface="Arial"/>
                <a:sym typeface="Arial"/>
              </a:endParaRPr>
            </a:p>
            <a:p>
              <a:pPr marL="0" lvl="0" indent="0" algn="l" rtl="0">
                <a:spcBef>
                  <a:spcPts val="450"/>
                </a:spcBef>
                <a:spcAft>
                  <a:spcPts val="0"/>
                </a:spcAft>
                <a:buNone/>
              </a:pPr>
              <a:r>
                <a:rPr lang="en-US" sz="1900" b="0" dirty="0">
                  <a:solidFill>
                    <a:srgbClr val="1E293B"/>
                  </a:solidFill>
                  <a:latin typeface="Arial"/>
                  <a:ea typeface="Arial"/>
                  <a:cs typeface="Arial"/>
                  <a:sym typeface="Arial"/>
                </a:rPr>
                <a:t>The aim is not simply to choose the lowest possible temperature.</a:t>
              </a:r>
              <a:endParaRPr sz="1900" b="0" dirty="0">
                <a:solidFill>
                  <a:srgbClr val="1E293B"/>
                </a:solidFill>
                <a:latin typeface="Arial"/>
                <a:ea typeface="Arial"/>
                <a:cs typeface="Arial"/>
                <a:sym typeface="Arial"/>
              </a:endParaRPr>
            </a:p>
            <a:p>
              <a:pPr marL="0" lvl="0" indent="0" algn="l" rtl="0">
                <a:spcBef>
                  <a:spcPts val="450"/>
                </a:spcBef>
                <a:spcAft>
                  <a:spcPts val="0"/>
                </a:spcAft>
                <a:buNone/>
              </a:pPr>
              <a:r>
                <a:rPr lang="en-US" sz="1900" b="1" dirty="0">
                  <a:solidFill>
                    <a:srgbClr val="1E293B"/>
                  </a:solidFill>
                  <a:latin typeface="Arial"/>
                  <a:ea typeface="Arial"/>
                  <a:cs typeface="Arial"/>
                  <a:sym typeface="Arial"/>
                </a:rPr>
                <a:t>Select the lowest practical design flow temperature that can still meet the calculated heat loss of every room on the coldest design day.</a:t>
              </a:r>
              <a:endParaRPr sz="1900" b="1" dirty="0">
                <a:solidFill>
                  <a:srgbClr val="1E293B"/>
                </a:solidFill>
                <a:latin typeface="Arial"/>
                <a:ea typeface="Arial"/>
                <a:cs typeface="Arial"/>
                <a:sym typeface="Arial"/>
              </a:endParaRPr>
            </a:p>
          </p:txBody>
        </p:sp>
      </p:grpSp>
    </p:spTree>
    <p:extLst>
      <p:ext uri="{BB962C8B-B14F-4D97-AF65-F5344CB8AC3E}">
        <p14:creationId xmlns:p14="http://schemas.microsoft.com/office/powerpoint/2010/main" val="2613874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6">
          <a:extLst>
            <a:ext uri="{FF2B5EF4-FFF2-40B4-BE49-F238E27FC236}">
              <a16:creationId xmlns:a16="http://schemas.microsoft.com/office/drawing/2014/main" id="{EEA543EF-B616-0EBF-7AF7-B09548DDC5AB}"/>
            </a:ext>
          </a:extLst>
        </p:cNvPr>
        <p:cNvGrpSpPr/>
        <p:nvPr/>
      </p:nvGrpSpPr>
      <p:grpSpPr>
        <a:xfrm>
          <a:off x="0" y="0"/>
          <a:ext cx="0" cy="0"/>
          <a:chOff x="0" y="0"/>
          <a:chExt cx="0" cy="0"/>
        </a:xfrm>
      </p:grpSpPr>
      <p:sp>
        <p:nvSpPr>
          <p:cNvPr id="335" name="Google Shape;335;p21">
            <a:extLst>
              <a:ext uri="{FF2B5EF4-FFF2-40B4-BE49-F238E27FC236}">
                <a16:creationId xmlns:a16="http://schemas.microsoft.com/office/drawing/2014/main" id="{0188591A-F022-1E9F-9977-6D921356020E}"/>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Flow temperature: Why it matters</a:t>
            </a:r>
            <a:endParaRPr lang="en-GB"/>
          </a:p>
        </p:txBody>
      </p:sp>
      <p:grpSp>
        <p:nvGrpSpPr>
          <p:cNvPr id="346" name="Google Shape;346;p21">
            <a:extLst>
              <a:ext uri="{FF2B5EF4-FFF2-40B4-BE49-F238E27FC236}">
                <a16:creationId xmlns:a16="http://schemas.microsoft.com/office/drawing/2014/main" id="{E40A1E83-5D87-7A78-FC89-73F2F71AEA97}"/>
              </a:ext>
            </a:extLst>
          </p:cNvPr>
          <p:cNvGrpSpPr/>
          <p:nvPr/>
        </p:nvGrpSpPr>
        <p:grpSpPr>
          <a:xfrm>
            <a:off x="251999" y="1755774"/>
            <a:ext cx="11551118" cy="2422526"/>
            <a:chOff x="4267200" y="4524375"/>
            <a:chExt cx="3714900" cy="1524000"/>
          </a:xfrm>
        </p:grpSpPr>
        <p:sp>
          <p:nvSpPr>
            <p:cNvPr id="347" name="Google Shape;347;p21">
              <a:extLst>
                <a:ext uri="{FF2B5EF4-FFF2-40B4-BE49-F238E27FC236}">
                  <a16:creationId xmlns:a16="http://schemas.microsoft.com/office/drawing/2014/main" id="{7E91393E-B33C-B43E-0D4A-5E4508F8191E}"/>
                </a:ext>
              </a:extLst>
            </p:cNvPr>
            <p:cNvSpPr/>
            <p:nvPr/>
          </p:nvSpPr>
          <p:spPr>
            <a:xfrm>
              <a:off x="4267200" y="4524375"/>
              <a:ext cx="3714900" cy="1524000"/>
            </a:xfrm>
            <a:prstGeom prst="roundRect">
              <a:avLst>
                <a:gd name="adj" fmla="val 5000"/>
              </a:avLst>
            </a:prstGeom>
            <a:solidFill>
              <a:schemeClr val="accent2">
                <a:lumMod val="20000"/>
                <a:lumOff val="80000"/>
              </a:scheme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48" name="Google Shape;348;p21">
              <a:extLst>
                <a:ext uri="{FF2B5EF4-FFF2-40B4-BE49-F238E27FC236}">
                  <a16:creationId xmlns:a16="http://schemas.microsoft.com/office/drawing/2014/main" id="{5087377E-D043-6F10-9C11-B03F6D6DC764}"/>
                </a:ext>
              </a:extLst>
            </p:cNvPr>
            <p:cNvSpPr txBox="1"/>
            <p:nvPr/>
          </p:nvSpPr>
          <p:spPr>
            <a:xfrm>
              <a:off x="4312973" y="4619625"/>
              <a:ext cx="3486300" cy="13335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Practical example</a:t>
              </a:r>
              <a:endParaRPr sz="2000" b="1">
                <a:solidFill>
                  <a:schemeClr val="tx1"/>
                </a:solidFill>
                <a:latin typeface="Arial"/>
                <a:ea typeface="Arial"/>
                <a:cs typeface="Arial"/>
                <a:sym typeface="Arial"/>
              </a:endParaRPr>
            </a:p>
            <a:p>
              <a:pPr marL="0" lvl="0" indent="0" algn="l" rtl="0">
                <a:spcBef>
                  <a:spcPts val="450"/>
                </a:spcBef>
                <a:spcAft>
                  <a:spcPts val="0"/>
                </a:spcAft>
                <a:buNone/>
              </a:pPr>
              <a:r>
                <a:rPr lang="en-US" sz="2000" b="0">
                  <a:solidFill>
                    <a:schemeClr val="tx1"/>
                  </a:solidFill>
                  <a:latin typeface="Arial"/>
                  <a:ea typeface="Arial"/>
                  <a:cs typeface="Arial"/>
                  <a:sym typeface="Arial"/>
                </a:rPr>
                <a:t>If most rooms are comfortable at 45°C but one north-facing bedroom is not, the correct response may be to improve that room’s insulation or upgrade its radiator.</a:t>
              </a:r>
              <a:endParaRPr sz="2000" b="0">
                <a:solidFill>
                  <a:schemeClr val="tx1"/>
                </a:solidFill>
                <a:latin typeface="Arial"/>
                <a:ea typeface="Arial"/>
                <a:cs typeface="Arial"/>
                <a:sym typeface="Arial"/>
              </a:endParaRPr>
            </a:p>
            <a:p>
              <a:pPr marL="0" lvl="0" indent="0" algn="l" rtl="0">
                <a:spcBef>
                  <a:spcPts val="300"/>
                </a:spcBef>
                <a:spcAft>
                  <a:spcPts val="0"/>
                </a:spcAft>
                <a:buNone/>
              </a:pPr>
              <a:endParaRPr lang="en-US" sz="2000" b="0">
                <a:solidFill>
                  <a:schemeClr val="tx1"/>
                </a:solidFill>
                <a:latin typeface="Arial"/>
                <a:ea typeface="Arial"/>
                <a:cs typeface="Arial"/>
                <a:sym typeface="Arial"/>
              </a:endParaRPr>
            </a:p>
            <a:p>
              <a:pPr marL="0" lvl="0" indent="0" algn="l" rtl="0">
                <a:spcBef>
                  <a:spcPts val="300"/>
                </a:spcBef>
                <a:spcAft>
                  <a:spcPts val="0"/>
                </a:spcAft>
                <a:buNone/>
              </a:pPr>
              <a:r>
                <a:rPr lang="en-US" sz="2000" b="0">
                  <a:solidFill>
                    <a:schemeClr val="tx1"/>
                  </a:solidFill>
                  <a:latin typeface="Arial"/>
                  <a:ea typeface="Arial"/>
                  <a:cs typeface="Arial"/>
                  <a:sym typeface="Arial"/>
                </a:rPr>
                <a:t>Raising the flow temperature for the whole property may solve one room’s problem but reduce efficiency across the entire system.</a:t>
              </a:r>
              <a:endParaRPr sz="2000" b="0">
                <a:solidFill>
                  <a:schemeClr val="tx1"/>
                </a:solidFill>
                <a:latin typeface="Arial"/>
                <a:ea typeface="Arial"/>
                <a:cs typeface="Arial"/>
                <a:sym typeface="Arial"/>
              </a:endParaRPr>
            </a:p>
          </p:txBody>
        </p:sp>
      </p:grpSp>
    </p:spTree>
    <p:extLst>
      <p:ext uri="{BB962C8B-B14F-4D97-AF65-F5344CB8AC3E}">
        <p14:creationId xmlns:p14="http://schemas.microsoft.com/office/powerpoint/2010/main" val="1019589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6">
          <a:extLst>
            <a:ext uri="{FF2B5EF4-FFF2-40B4-BE49-F238E27FC236}">
              <a16:creationId xmlns:a16="http://schemas.microsoft.com/office/drawing/2014/main" id="{E508C494-8B42-3EA9-E1C5-EC0DA093F617}"/>
            </a:ext>
          </a:extLst>
        </p:cNvPr>
        <p:cNvGrpSpPr/>
        <p:nvPr/>
      </p:nvGrpSpPr>
      <p:grpSpPr>
        <a:xfrm>
          <a:off x="0" y="0"/>
          <a:ext cx="0" cy="0"/>
          <a:chOff x="0" y="0"/>
          <a:chExt cx="0" cy="0"/>
        </a:xfrm>
      </p:grpSpPr>
      <p:sp>
        <p:nvSpPr>
          <p:cNvPr id="335" name="Google Shape;335;p21">
            <a:extLst>
              <a:ext uri="{FF2B5EF4-FFF2-40B4-BE49-F238E27FC236}">
                <a16:creationId xmlns:a16="http://schemas.microsoft.com/office/drawing/2014/main" id="{8FA76628-ED74-98A6-7465-4DB8A3FB92AF}"/>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Flow temperature: Why it matters</a:t>
            </a:r>
            <a:endParaRPr lang="en-GB"/>
          </a:p>
        </p:txBody>
      </p:sp>
      <p:grpSp>
        <p:nvGrpSpPr>
          <p:cNvPr id="349" name="Google Shape;349;p21">
            <a:extLst>
              <a:ext uri="{FF2B5EF4-FFF2-40B4-BE49-F238E27FC236}">
                <a16:creationId xmlns:a16="http://schemas.microsoft.com/office/drawing/2014/main" id="{46AC7983-BBB5-7205-620E-2FD9F85965A5}"/>
              </a:ext>
            </a:extLst>
          </p:cNvPr>
          <p:cNvGrpSpPr/>
          <p:nvPr/>
        </p:nvGrpSpPr>
        <p:grpSpPr>
          <a:xfrm>
            <a:off x="298626" y="1613786"/>
            <a:ext cx="12231079" cy="2716913"/>
            <a:chOff x="8267700" y="1571070"/>
            <a:chExt cx="3811553" cy="2648100"/>
          </a:xfrm>
        </p:grpSpPr>
        <p:sp>
          <p:nvSpPr>
            <p:cNvPr id="350" name="Google Shape;350;p21">
              <a:extLst>
                <a:ext uri="{FF2B5EF4-FFF2-40B4-BE49-F238E27FC236}">
                  <a16:creationId xmlns:a16="http://schemas.microsoft.com/office/drawing/2014/main" id="{8244ABA0-B277-41B8-C196-1974D7CCF752}"/>
                </a:ext>
              </a:extLst>
            </p:cNvPr>
            <p:cNvSpPr/>
            <p:nvPr/>
          </p:nvSpPr>
          <p:spPr>
            <a:xfrm>
              <a:off x="8267700" y="1571070"/>
              <a:ext cx="3562200" cy="2648100"/>
            </a:xfrm>
            <a:prstGeom prst="roundRect">
              <a:avLst>
                <a:gd name="adj" fmla="val 2758"/>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51" name="Google Shape;351;p21">
              <a:extLst>
                <a:ext uri="{FF2B5EF4-FFF2-40B4-BE49-F238E27FC236}">
                  <a16:creationId xmlns:a16="http://schemas.microsoft.com/office/drawing/2014/main" id="{9E2DD6F0-6B2A-F19C-4D0C-2536B0FBA845}"/>
                </a:ext>
              </a:extLst>
            </p:cNvPr>
            <p:cNvSpPr txBox="1"/>
            <p:nvPr/>
          </p:nvSpPr>
          <p:spPr>
            <a:xfrm>
              <a:off x="8318754" y="1628219"/>
              <a:ext cx="3760499" cy="25338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Weather compensation</a:t>
              </a:r>
              <a:endParaRPr sz="2000" b="1" dirty="0">
                <a:solidFill>
                  <a:schemeClr val="tx1"/>
                </a:solidFill>
                <a:latin typeface="Arial"/>
                <a:ea typeface="Arial"/>
                <a:cs typeface="Arial"/>
                <a:sym typeface="Arial"/>
              </a:endParaRPr>
            </a:p>
            <a:p>
              <a:pPr marL="0" lvl="0" indent="0" algn="l" rtl="0">
                <a:spcBef>
                  <a:spcPts val="450"/>
                </a:spcBef>
                <a:spcAft>
                  <a:spcPts val="0"/>
                </a:spcAft>
                <a:buNone/>
              </a:pPr>
              <a:r>
                <a:rPr lang="en-US" sz="2000" b="0" dirty="0">
                  <a:solidFill>
                    <a:srgbClr val="334155"/>
                  </a:solidFill>
                  <a:latin typeface="Arial"/>
                  <a:ea typeface="Arial"/>
                  <a:cs typeface="Arial"/>
                  <a:sym typeface="Arial"/>
                </a:rPr>
                <a:t>Adjusts the heat-pump flow temperature in response to outdoor conditions:</a:t>
              </a:r>
              <a:endParaRPr sz="2000" b="0" dirty="0">
                <a:solidFill>
                  <a:srgbClr val="334155"/>
                </a:solidFill>
                <a:latin typeface="Arial"/>
                <a:ea typeface="Arial"/>
                <a:cs typeface="Arial"/>
                <a:sym typeface="Arial"/>
              </a:endParaRPr>
            </a:p>
            <a:p>
              <a:pPr marL="457200" lvl="0" indent="-282575" algn="l" rtl="0">
                <a:spcBef>
                  <a:spcPts val="600"/>
                </a:spcBef>
                <a:spcAft>
                  <a:spcPts val="0"/>
                </a:spcAft>
                <a:buClr>
                  <a:srgbClr val="334155"/>
                </a:buClr>
                <a:buSzPts val="850"/>
                <a:buFont typeface="Arial"/>
                <a:buChar char="●"/>
              </a:pPr>
              <a:r>
                <a:rPr lang="en-GB" sz="2000" b="0" dirty="0">
                  <a:solidFill>
                    <a:srgbClr val="334155"/>
                  </a:solidFill>
                  <a:latin typeface="Arial"/>
                  <a:ea typeface="Arial"/>
                  <a:cs typeface="Arial"/>
                  <a:sym typeface="Arial"/>
                </a:rPr>
                <a:t>when mild outside, the building loses less heat, so the controller reduces flow temperature</a:t>
              </a:r>
            </a:p>
            <a:p>
              <a:pPr marL="457200" lvl="0" indent="-282575" algn="l" rtl="0">
                <a:spcBef>
                  <a:spcPts val="450"/>
                </a:spcBef>
                <a:spcAft>
                  <a:spcPts val="0"/>
                </a:spcAft>
                <a:buClr>
                  <a:srgbClr val="334155"/>
                </a:buClr>
                <a:buSzPts val="850"/>
                <a:buFont typeface="Arial"/>
                <a:buChar char="●"/>
              </a:pPr>
              <a:r>
                <a:rPr lang="en-GB" sz="2000" b="0" dirty="0">
                  <a:solidFill>
                    <a:srgbClr val="334155"/>
                  </a:solidFill>
                  <a:latin typeface="Arial"/>
                  <a:ea typeface="Arial"/>
                  <a:cs typeface="Arial"/>
                  <a:sym typeface="Arial"/>
                </a:rPr>
                <a:t>when outdoor temperature falls, the controller gradually increases flow temperature</a:t>
              </a:r>
            </a:p>
            <a:p>
              <a:pPr marL="457200" lvl="0" indent="-282575" algn="l" rtl="0">
                <a:spcBef>
                  <a:spcPts val="450"/>
                </a:spcBef>
                <a:spcAft>
                  <a:spcPts val="0"/>
                </a:spcAft>
                <a:buClr>
                  <a:srgbClr val="334155"/>
                </a:buClr>
                <a:buSzPts val="850"/>
                <a:buFont typeface="Arial"/>
                <a:buChar char="●"/>
              </a:pPr>
              <a:r>
                <a:rPr lang="en-GB" sz="2000" b="0" dirty="0">
                  <a:solidFill>
                    <a:srgbClr val="334155"/>
                  </a:solidFill>
                  <a:latin typeface="Arial"/>
                  <a:ea typeface="Arial"/>
                  <a:cs typeface="Arial"/>
                  <a:sym typeface="Arial"/>
                </a:rPr>
                <a:t>set through a </a:t>
              </a:r>
              <a:r>
                <a:rPr lang="en-GB" sz="2000" b="1" dirty="0">
                  <a:solidFill>
                    <a:srgbClr val="1E293B"/>
                  </a:solidFill>
                  <a:latin typeface="Arial"/>
                  <a:ea typeface="Arial"/>
                  <a:cs typeface="Arial"/>
                  <a:sym typeface="Arial"/>
                </a:rPr>
                <a:t>weather-compensation curve</a:t>
              </a:r>
              <a:r>
                <a:rPr lang="en-GB" sz="2000" b="0" dirty="0">
                  <a:solidFill>
                    <a:srgbClr val="334155"/>
                  </a:solidFill>
                  <a:latin typeface="Arial"/>
                  <a:ea typeface="Arial"/>
                  <a:cs typeface="Arial"/>
                  <a:sym typeface="Arial"/>
                </a:rPr>
                <a:t>, commissioned for the building, emitter system and occupants</a:t>
              </a:r>
            </a:p>
            <a:p>
              <a:pPr marL="457200" lvl="0" indent="-282575" algn="l" rtl="0">
                <a:spcBef>
                  <a:spcPts val="450"/>
                </a:spcBef>
                <a:spcAft>
                  <a:spcPts val="0"/>
                </a:spcAft>
                <a:buClr>
                  <a:srgbClr val="334155"/>
                </a:buClr>
                <a:buSzPts val="850"/>
                <a:buFont typeface="Arial"/>
                <a:buChar char="●"/>
              </a:pPr>
              <a:r>
                <a:rPr lang="en-GB" sz="2000" b="0" dirty="0">
                  <a:solidFill>
                    <a:srgbClr val="334155"/>
                  </a:solidFill>
                  <a:latin typeface="Arial"/>
                  <a:ea typeface="Arial"/>
                  <a:cs typeface="Arial"/>
                  <a:sym typeface="Arial"/>
                </a:rPr>
                <a:t>a curve </a:t>
              </a:r>
              <a:r>
                <a:rPr lang="en-US" sz="2000" b="0" dirty="0">
                  <a:solidFill>
                    <a:srgbClr val="334155"/>
                  </a:solidFill>
                  <a:latin typeface="Arial"/>
                  <a:ea typeface="Arial"/>
                  <a:cs typeface="Arial"/>
                  <a:sym typeface="Arial"/>
                </a:rPr>
                <a:t>set too high wastes energy; a curve set too low leaves rooms underheated.</a:t>
              </a:r>
              <a:endParaRPr sz="2000" b="0" dirty="0">
                <a:solidFill>
                  <a:srgbClr val="334155"/>
                </a:solidFill>
                <a:latin typeface="Arial"/>
                <a:ea typeface="Arial"/>
                <a:cs typeface="Arial"/>
                <a:sym typeface="Arial"/>
              </a:endParaRPr>
            </a:p>
          </p:txBody>
        </p:sp>
      </p:grpSp>
      <p:grpSp>
        <p:nvGrpSpPr>
          <p:cNvPr id="352" name="Google Shape;352;p21">
            <a:extLst>
              <a:ext uri="{FF2B5EF4-FFF2-40B4-BE49-F238E27FC236}">
                <a16:creationId xmlns:a16="http://schemas.microsoft.com/office/drawing/2014/main" id="{BA5836CD-B1A2-60CF-F01B-2D2A6DD4D137}"/>
              </a:ext>
            </a:extLst>
          </p:cNvPr>
          <p:cNvGrpSpPr/>
          <p:nvPr/>
        </p:nvGrpSpPr>
        <p:grpSpPr>
          <a:xfrm>
            <a:off x="234112" y="4537043"/>
            <a:ext cx="11495432" cy="1524000"/>
            <a:chOff x="8267700" y="4524375"/>
            <a:chExt cx="3562200" cy="1524000"/>
          </a:xfrm>
        </p:grpSpPr>
        <p:sp>
          <p:nvSpPr>
            <p:cNvPr id="353" name="Google Shape;353;p21">
              <a:extLst>
                <a:ext uri="{FF2B5EF4-FFF2-40B4-BE49-F238E27FC236}">
                  <a16:creationId xmlns:a16="http://schemas.microsoft.com/office/drawing/2014/main" id="{B1244DA8-5E7A-BE6E-EC83-4F878D51994E}"/>
                </a:ext>
              </a:extLst>
            </p:cNvPr>
            <p:cNvSpPr/>
            <p:nvPr/>
          </p:nvSpPr>
          <p:spPr>
            <a:xfrm>
              <a:off x="8267700" y="4524375"/>
              <a:ext cx="3562200" cy="1524000"/>
            </a:xfrm>
            <a:prstGeom prst="roundRect">
              <a:avLst>
                <a:gd name="adj" fmla="val 5000"/>
              </a:avLst>
            </a:prstGeom>
            <a:solidFill>
              <a:srgbClr val="FFFFFF"/>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54" name="Google Shape;354;p21">
              <a:extLst>
                <a:ext uri="{FF2B5EF4-FFF2-40B4-BE49-F238E27FC236}">
                  <a16:creationId xmlns:a16="http://schemas.microsoft.com/office/drawing/2014/main" id="{608B1335-ABA7-FB7C-3B9B-26CA61F5F8B9}"/>
                </a:ext>
              </a:extLst>
            </p:cNvPr>
            <p:cNvSpPr txBox="1"/>
            <p:nvPr/>
          </p:nvSpPr>
          <p:spPr>
            <a:xfrm>
              <a:off x="8348368" y="4619625"/>
              <a:ext cx="3333900" cy="13335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1E293B"/>
                  </a:solidFill>
                  <a:latin typeface="Arial"/>
                  <a:ea typeface="Arial"/>
                  <a:cs typeface="Arial"/>
                  <a:sym typeface="Arial"/>
                </a:rPr>
                <a:t>Steady-state operation</a:t>
              </a:r>
              <a:endParaRPr sz="2000" b="1" dirty="0">
                <a:solidFill>
                  <a:srgbClr val="1E293B"/>
                </a:solidFill>
                <a:latin typeface="Arial"/>
                <a:ea typeface="Arial"/>
                <a:cs typeface="Arial"/>
                <a:sym typeface="Arial"/>
              </a:endParaRPr>
            </a:p>
            <a:p>
              <a:pPr marL="0" lvl="0" indent="0" algn="l" rtl="0">
                <a:spcBef>
                  <a:spcPts val="450"/>
                </a:spcBef>
                <a:spcAft>
                  <a:spcPts val="0"/>
                </a:spcAft>
                <a:buNone/>
              </a:pPr>
              <a:r>
                <a:rPr lang="en-US" sz="2000" b="0" dirty="0">
                  <a:solidFill>
                    <a:srgbClr val="334155"/>
                  </a:solidFill>
                  <a:latin typeface="Arial"/>
                  <a:ea typeface="Arial"/>
                  <a:cs typeface="Arial"/>
                  <a:sym typeface="Arial"/>
                </a:rPr>
                <a:t>Weather compensation works best when the heating system is allowed to operate steadily.</a:t>
              </a:r>
              <a:endParaRPr sz="2000" b="0" dirty="0">
                <a:solidFill>
                  <a:srgbClr val="334155"/>
                </a:solidFill>
                <a:latin typeface="Arial"/>
                <a:ea typeface="Arial"/>
                <a:cs typeface="Arial"/>
                <a:sym typeface="Arial"/>
              </a:endParaRPr>
            </a:p>
            <a:p>
              <a:pPr marL="0" lvl="0" indent="0" algn="l" rtl="0">
                <a:spcBef>
                  <a:spcPts val="300"/>
                </a:spcBef>
                <a:spcAft>
                  <a:spcPts val="0"/>
                </a:spcAft>
                <a:buNone/>
              </a:pPr>
              <a:r>
                <a:rPr lang="en-US" sz="2000" b="1" dirty="0">
                  <a:solidFill>
                    <a:srgbClr val="FC4421"/>
                  </a:solidFill>
                  <a:latin typeface="Arial"/>
                  <a:ea typeface="Arial"/>
                  <a:cs typeface="Arial"/>
                  <a:sym typeface="Arial"/>
                </a:rPr>
                <a:t>Frequent thermostat boosts, deep setbacks, constant switching on/off, or closing too many TRVs can work against the control strategy and reduce performance.</a:t>
              </a:r>
              <a:endParaRPr sz="2000" b="1" dirty="0">
                <a:solidFill>
                  <a:srgbClr val="FC4421"/>
                </a:solidFill>
                <a:latin typeface="Arial"/>
                <a:ea typeface="Arial"/>
                <a:cs typeface="Arial"/>
                <a:sym typeface="Arial"/>
              </a:endParaRPr>
            </a:p>
          </p:txBody>
        </p:sp>
      </p:grpSp>
    </p:spTree>
    <p:extLst>
      <p:ext uri="{BB962C8B-B14F-4D97-AF65-F5344CB8AC3E}">
        <p14:creationId xmlns:p14="http://schemas.microsoft.com/office/powerpoint/2010/main" val="19460248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67" name="Google Shape;367;p22"/>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Flow temperature: Why it matters</a:t>
            </a:r>
            <a:endParaRPr lang="en-GB"/>
          </a:p>
        </p:txBody>
      </p:sp>
      <p:grpSp>
        <p:nvGrpSpPr>
          <p:cNvPr id="368" name="Google Shape;368;p22"/>
          <p:cNvGrpSpPr/>
          <p:nvPr/>
        </p:nvGrpSpPr>
        <p:grpSpPr>
          <a:xfrm>
            <a:off x="361950" y="1978025"/>
            <a:ext cx="11468100" cy="571500"/>
            <a:chOff x="361950" y="1571625"/>
            <a:chExt cx="11468100" cy="571500"/>
          </a:xfrm>
        </p:grpSpPr>
        <p:sp>
          <p:nvSpPr>
            <p:cNvPr id="369" name="Google Shape;369;p22"/>
            <p:cNvSpPr/>
            <p:nvPr/>
          </p:nvSpPr>
          <p:spPr>
            <a:xfrm>
              <a:off x="361950" y="1571625"/>
              <a:ext cx="11468100" cy="5715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70" name="Google Shape;370;p22"/>
            <p:cNvSpPr txBox="1"/>
            <p:nvPr/>
          </p:nvSpPr>
          <p:spPr>
            <a:xfrm>
              <a:off x="361950" y="1571625"/>
              <a:ext cx="11468100" cy="571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1E293B"/>
                  </a:solidFill>
                  <a:latin typeface="Arial"/>
                  <a:ea typeface="Arial"/>
                  <a:cs typeface="Arial"/>
                  <a:sym typeface="Arial"/>
                </a:rPr>
                <a:t>Typical design considerations</a:t>
              </a:r>
              <a:endParaRPr sz="2000" b="1">
                <a:solidFill>
                  <a:srgbClr val="1E293B"/>
                </a:solidFill>
                <a:latin typeface="Arial"/>
                <a:ea typeface="Arial"/>
                <a:cs typeface="Arial"/>
                <a:sym typeface="Arial"/>
              </a:endParaRPr>
            </a:p>
            <a:p>
              <a:pPr marL="0" lvl="0" indent="0" algn="l" rtl="0">
                <a:spcBef>
                  <a:spcPts val="300"/>
                </a:spcBef>
                <a:spcAft>
                  <a:spcPts val="0"/>
                </a:spcAft>
                <a:buNone/>
              </a:pPr>
              <a:r>
                <a:rPr lang="en-US" sz="2000" b="0">
                  <a:solidFill>
                    <a:srgbClr val="475569"/>
                  </a:solidFill>
                  <a:latin typeface="Arial"/>
                  <a:ea typeface="Arial"/>
                  <a:cs typeface="Arial"/>
                  <a:sym typeface="Arial"/>
                </a:rPr>
                <a:t>These are design ranges, not automatic settings. Manufacturer performance data, the room-by-room heat-loss calculation and the selected emitter outputs must determine the final design temperatures. </a:t>
              </a:r>
              <a:endParaRPr sz="2000" b="0">
                <a:solidFill>
                  <a:srgbClr val="475569"/>
                </a:solidFill>
                <a:latin typeface="Arial"/>
                <a:ea typeface="Arial"/>
                <a:cs typeface="Arial"/>
                <a:sym typeface="Arial"/>
              </a:endParaRPr>
            </a:p>
          </p:txBody>
        </p:sp>
      </p:grpSp>
      <p:grpSp>
        <p:nvGrpSpPr>
          <p:cNvPr id="371" name="Google Shape;371;p22"/>
          <p:cNvGrpSpPr/>
          <p:nvPr/>
        </p:nvGrpSpPr>
        <p:grpSpPr>
          <a:xfrm>
            <a:off x="361950" y="2919375"/>
            <a:ext cx="5234401" cy="2966626"/>
            <a:chOff x="361950" y="2238375"/>
            <a:chExt cx="3619500" cy="2047800"/>
          </a:xfrm>
        </p:grpSpPr>
        <p:sp>
          <p:nvSpPr>
            <p:cNvPr id="372" name="Google Shape;372;p22"/>
            <p:cNvSpPr/>
            <p:nvPr/>
          </p:nvSpPr>
          <p:spPr>
            <a:xfrm>
              <a:off x="361950" y="2238375"/>
              <a:ext cx="3619500" cy="2047800"/>
            </a:xfrm>
            <a:prstGeom prst="roundRect">
              <a:avLst>
                <a:gd name="adj" fmla="val 3720"/>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73" name="Google Shape;373;p22"/>
            <p:cNvSpPr txBox="1"/>
            <p:nvPr/>
          </p:nvSpPr>
          <p:spPr>
            <a:xfrm>
              <a:off x="476250" y="2352675"/>
              <a:ext cx="3390900" cy="1819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rgbClr val="FF4E2A"/>
                  </a:solidFill>
                  <a:latin typeface="Arial"/>
                  <a:ea typeface="Arial"/>
                  <a:cs typeface="Arial"/>
                  <a:sym typeface="Arial"/>
                </a:rPr>
                <a:t>Underfloor heating (UFH)</a:t>
              </a:r>
              <a:endParaRPr sz="2000" b="1">
                <a:solidFill>
                  <a:srgbClr val="FF4E2A"/>
                </a:solidFill>
                <a:latin typeface="Arial"/>
                <a:ea typeface="Arial"/>
                <a:cs typeface="Arial"/>
                <a:sym typeface="Arial"/>
              </a:endParaRPr>
            </a:p>
            <a:p>
              <a:pPr marL="457200" lvl="0" indent="-288925" algn="l" rtl="0">
                <a:spcBef>
                  <a:spcPts val="600"/>
                </a:spcBef>
                <a:spcAft>
                  <a:spcPts val="0"/>
                </a:spcAft>
                <a:buClr>
                  <a:srgbClr val="334155"/>
                </a:buClr>
                <a:buSzPts val="950"/>
                <a:buFont typeface="Arial"/>
                <a:buChar char="●"/>
              </a:pPr>
              <a:r>
                <a:rPr lang="en-US" sz="2000" b="1">
                  <a:solidFill>
                    <a:srgbClr val="1E293B"/>
                  </a:solidFill>
                  <a:latin typeface="Arial"/>
                  <a:ea typeface="Arial"/>
                  <a:cs typeface="Arial"/>
                  <a:sym typeface="Arial"/>
                </a:rPr>
                <a:t>30–40°C</a:t>
              </a:r>
              <a:r>
                <a:rPr lang="en-US" sz="2000" b="0">
                  <a:solidFill>
                    <a:srgbClr val="334155"/>
                  </a:solidFill>
                  <a:latin typeface="Arial"/>
                  <a:ea typeface="Arial"/>
                  <a:cs typeface="Arial"/>
                  <a:sym typeface="Arial"/>
                </a:rPr>
                <a:t> typical flow temperature. </a:t>
              </a:r>
              <a:endParaRPr sz="2000" b="0">
                <a:solidFill>
                  <a:srgbClr val="334155"/>
                </a:solidFill>
                <a:latin typeface="Arial"/>
                <a:ea typeface="Arial"/>
                <a:cs typeface="Arial"/>
                <a:sym typeface="Arial"/>
              </a:endParaRPr>
            </a:p>
            <a:p>
              <a:pPr marL="457200" lvl="0" indent="-288925" algn="l" rtl="0">
                <a:spcBef>
                  <a:spcPts val="450"/>
                </a:spcBef>
                <a:spcAft>
                  <a:spcPts val="0"/>
                </a:spcAft>
                <a:buClr>
                  <a:srgbClr val="334155"/>
                </a:buClr>
                <a:buSzPts val="950"/>
                <a:buFont typeface="Arial"/>
                <a:buChar char="●"/>
              </a:pPr>
              <a:r>
                <a:rPr lang="en-US" sz="2000" b="0">
                  <a:solidFill>
                    <a:srgbClr val="334155"/>
                  </a:solidFill>
                  <a:latin typeface="Arial"/>
                  <a:ea typeface="Arial"/>
                  <a:cs typeface="Arial"/>
                  <a:sym typeface="Arial"/>
                </a:rPr>
                <a:t>Large surface area is ideal for low-temperature heat pumps. </a:t>
              </a:r>
              <a:endParaRPr sz="2000" b="0">
                <a:solidFill>
                  <a:srgbClr val="334155"/>
                </a:solidFill>
                <a:latin typeface="Arial"/>
                <a:ea typeface="Arial"/>
                <a:cs typeface="Arial"/>
                <a:sym typeface="Arial"/>
              </a:endParaRPr>
            </a:p>
            <a:p>
              <a:pPr marL="457200" lvl="0" indent="-288925" algn="l" rtl="0">
                <a:spcBef>
                  <a:spcPts val="450"/>
                </a:spcBef>
                <a:spcAft>
                  <a:spcPts val="0"/>
                </a:spcAft>
                <a:buClr>
                  <a:srgbClr val="334155"/>
                </a:buClr>
                <a:buSzPts val="950"/>
                <a:buFont typeface="Arial"/>
                <a:buChar char="●"/>
              </a:pPr>
              <a:r>
                <a:rPr lang="en-US" sz="2000" b="0">
                  <a:solidFill>
                    <a:srgbClr val="334155"/>
                  </a:solidFill>
                  <a:latin typeface="Arial"/>
                  <a:ea typeface="Arial"/>
                  <a:cs typeface="Arial"/>
                  <a:sym typeface="Arial"/>
                </a:rPr>
                <a:t>Consider circuit length, manifold design, floor finish, insulation, and surface temperature limits. </a:t>
              </a:r>
              <a:endParaRPr sz="2000" b="0">
                <a:solidFill>
                  <a:srgbClr val="334155"/>
                </a:solidFill>
                <a:latin typeface="Arial"/>
                <a:ea typeface="Arial"/>
                <a:cs typeface="Arial"/>
                <a:sym typeface="Arial"/>
              </a:endParaRPr>
            </a:p>
          </p:txBody>
        </p:sp>
      </p:grpSp>
      <p:grpSp>
        <p:nvGrpSpPr>
          <p:cNvPr id="374" name="Google Shape;374;p22"/>
          <p:cNvGrpSpPr/>
          <p:nvPr/>
        </p:nvGrpSpPr>
        <p:grpSpPr>
          <a:xfrm>
            <a:off x="5930900" y="2919375"/>
            <a:ext cx="5575301" cy="2966625"/>
            <a:chOff x="4219575" y="2238375"/>
            <a:chExt cx="3619500" cy="2047800"/>
          </a:xfrm>
        </p:grpSpPr>
        <p:sp>
          <p:nvSpPr>
            <p:cNvPr id="375" name="Google Shape;375;p22"/>
            <p:cNvSpPr/>
            <p:nvPr/>
          </p:nvSpPr>
          <p:spPr>
            <a:xfrm>
              <a:off x="4219575" y="2238375"/>
              <a:ext cx="3619500" cy="2047800"/>
            </a:xfrm>
            <a:prstGeom prst="roundRect">
              <a:avLst>
                <a:gd name="adj" fmla="val 3720"/>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76" name="Google Shape;376;p22"/>
            <p:cNvSpPr txBox="1"/>
            <p:nvPr/>
          </p:nvSpPr>
          <p:spPr>
            <a:xfrm>
              <a:off x="4333875" y="2352675"/>
              <a:ext cx="3390900" cy="1819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rgbClr val="FF4E2A"/>
                  </a:solidFill>
                  <a:latin typeface="Arial"/>
                  <a:ea typeface="Arial"/>
                  <a:cs typeface="Arial"/>
                  <a:sym typeface="Arial"/>
                </a:rPr>
                <a:t>Low-temperature / oversized radiators</a:t>
              </a:r>
              <a:endParaRPr sz="2000" b="1">
                <a:solidFill>
                  <a:srgbClr val="FF4E2A"/>
                </a:solidFill>
                <a:latin typeface="Arial"/>
                <a:ea typeface="Arial"/>
                <a:cs typeface="Arial"/>
                <a:sym typeface="Arial"/>
              </a:endParaRPr>
            </a:p>
            <a:p>
              <a:pPr marL="457200" lvl="0" indent="-288925" algn="l" rtl="0">
                <a:spcBef>
                  <a:spcPts val="600"/>
                </a:spcBef>
                <a:spcAft>
                  <a:spcPts val="0"/>
                </a:spcAft>
                <a:buClr>
                  <a:srgbClr val="334155"/>
                </a:buClr>
                <a:buSzPts val="950"/>
                <a:buFont typeface="Arial"/>
                <a:buChar char="●"/>
              </a:pPr>
              <a:r>
                <a:rPr lang="en-US" sz="2000" b="1">
                  <a:solidFill>
                    <a:srgbClr val="1E293B"/>
                  </a:solidFill>
                  <a:latin typeface="Arial"/>
                  <a:ea typeface="Arial"/>
                  <a:cs typeface="Arial"/>
                  <a:sym typeface="Arial"/>
                </a:rPr>
                <a:t>35–50°C</a:t>
              </a:r>
              <a:r>
                <a:rPr lang="en-US" sz="2000" b="0">
                  <a:solidFill>
                    <a:srgbClr val="334155"/>
                  </a:solidFill>
                  <a:latin typeface="Arial"/>
                  <a:ea typeface="Arial"/>
                  <a:cs typeface="Arial"/>
                  <a:sym typeface="Arial"/>
                </a:rPr>
                <a:t> typical flow temperature. </a:t>
              </a:r>
              <a:endParaRPr sz="2000" b="0">
                <a:solidFill>
                  <a:srgbClr val="334155"/>
                </a:solidFill>
                <a:latin typeface="Arial"/>
                <a:ea typeface="Arial"/>
                <a:cs typeface="Arial"/>
                <a:sym typeface="Arial"/>
              </a:endParaRPr>
            </a:p>
            <a:p>
              <a:pPr marL="457200" lvl="0" indent="-288925" algn="l" rtl="0">
                <a:spcBef>
                  <a:spcPts val="450"/>
                </a:spcBef>
                <a:spcAft>
                  <a:spcPts val="0"/>
                </a:spcAft>
                <a:buClr>
                  <a:srgbClr val="334155"/>
                </a:buClr>
                <a:buSzPts val="950"/>
                <a:buFont typeface="Arial"/>
                <a:buChar char="●"/>
              </a:pPr>
              <a:r>
                <a:rPr lang="en-US" sz="2000" b="0">
                  <a:solidFill>
                    <a:srgbClr val="334155"/>
                  </a:solidFill>
                  <a:latin typeface="Arial"/>
                  <a:ea typeface="Arial"/>
                  <a:cs typeface="Arial"/>
                  <a:sym typeface="Arial"/>
                </a:rPr>
                <a:t>Larger panels, deeper radiators, convector fins or integrated fans increase low-temp output. </a:t>
              </a:r>
              <a:endParaRPr sz="2000" b="0">
                <a:solidFill>
                  <a:srgbClr val="334155"/>
                </a:solidFill>
                <a:latin typeface="Arial"/>
                <a:ea typeface="Arial"/>
                <a:cs typeface="Arial"/>
                <a:sym typeface="Arial"/>
              </a:endParaRPr>
            </a:p>
            <a:p>
              <a:pPr marL="457200" lvl="0" indent="-288925" algn="l" rtl="0">
                <a:spcBef>
                  <a:spcPts val="450"/>
                </a:spcBef>
                <a:spcAft>
                  <a:spcPts val="0"/>
                </a:spcAft>
                <a:buClr>
                  <a:srgbClr val="334155"/>
                </a:buClr>
                <a:buSzPts val="950"/>
                <a:buFont typeface="Arial"/>
                <a:buChar char="●"/>
              </a:pPr>
              <a:r>
                <a:rPr lang="en-US" sz="2000" b="0">
                  <a:solidFill>
                    <a:srgbClr val="334155"/>
                  </a:solidFill>
                  <a:latin typeface="Arial"/>
                  <a:ea typeface="Arial"/>
                  <a:cs typeface="Arial"/>
                  <a:sym typeface="Arial"/>
                </a:rPr>
                <a:t>Always calculate output using actual proposed flow, return, and room temperatures. </a:t>
              </a:r>
              <a:endParaRPr sz="2000" b="0">
                <a:solidFill>
                  <a:srgbClr val="334155"/>
                </a:solidFill>
                <a:latin typeface="Arial"/>
                <a:ea typeface="Arial"/>
                <a:cs typeface="Arial"/>
                <a:sym typeface="Arial"/>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58">
          <a:extLst>
            <a:ext uri="{FF2B5EF4-FFF2-40B4-BE49-F238E27FC236}">
              <a16:creationId xmlns:a16="http://schemas.microsoft.com/office/drawing/2014/main" id="{B23F5690-F73C-820B-6ABC-3D967FBF1616}"/>
            </a:ext>
          </a:extLst>
        </p:cNvPr>
        <p:cNvGrpSpPr/>
        <p:nvPr/>
      </p:nvGrpSpPr>
      <p:grpSpPr>
        <a:xfrm>
          <a:off x="0" y="0"/>
          <a:ext cx="0" cy="0"/>
          <a:chOff x="0" y="0"/>
          <a:chExt cx="0" cy="0"/>
        </a:xfrm>
      </p:grpSpPr>
      <p:sp>
        <p:nvSpPr>
          <p:cNvPr id="367" name="Google Shape;367;p22">
            <a:extLst>
              <a:ext uri="{FF2B5EF4-FFF2-40B4-BE49-F238E27FC236}">
                <a16:creationId xmlns:a16="http://schemas.microsoft.com/office/drawing/2014/main" id="{632B1849-5711-57F3-9BB5-7CA0C957C448}"/>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Flow temperature: Why it matters</a:t>
            </a:r>
            <a:endParaRPr lang="en-GB"/>
          </a:p>
        </p:txBody>
      </p:sp>
      <p:sp>
        <p:nvSpPr>
          <p:cNvPr id="369" name="Google Shape;369;p22">
            <a:extLst>
              <a:ext uri="{FF2B5EF4-FFF2-40B4-BE49-F238E27FC236}">
                <a16:creationId xmlns:a16="http://schemas.microsoft.com/office/drawing/2014/main" id="{5AC3D8DA-3768-B54C-E756-3EE48399C645}"/>
              </a:ext>
            </a:extLst>
          </p:cNvPr>
          <p:cNvSpPr/>
          <p:nvPr/>
        </p:nvSpPr>
        <p:spPr>
          <a:xfrm>
            <a:off x="361950" y="1571625"/>
            <a:ext cx="11468100" cy="5715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grpSp>
        <p:nvGrpSpPr>
          <p:cNvPr id="377" name="Google Shape;377;p22">
            <a:extLst>
              <a:ext uri="{FF2B5EF4-FFF2-40B4-BE49-F238E27FC236}">
                <a16:creationId xmlns:a16="http://schemas.microsoft.com/office/drawing/2014/main" id="{2CE106D4-6B2A-C7FA-AF40-D69C4E664E76}"/>
              </a:ext>
            </a:extLst>
          </p:cNvPr>
          <p:cNvGrpSpPr/>
          <p:nvPr/>
        </p:nvGrpSpPr>
        <p:grpSpPr>
          <a:xfrm>
            <a:off x="361950" y="1673256"/>
            <a:ext cx="5429250" cy="3613119"/>
            <a:chOff x="8077200" y="2238375"/>
            <a:chExt cx="3619500" cy="2047800"/>
          </a:xfrm>
        </p:grpSpPr>
        <p:sp>
          <p:nvSpPr>
            <p:cNvPr id="378" name="Google Shape;378;p22">
              <a:extLst>
                <a:ext uri="{FF2B5EF4-FFF2-40B4-BE49-F238E27FC236}">
                  <a16:creationId xmlns:a16="http://schemas.microsoft.com/office/drawing/2014/main" id="{69F6288C-4E4D-D702-2D37-92792769A27D}"/>
                </a:ext>
              </a:extLst>
            </p:cNvPr>
            <p:cNvSpPr/>
            <p:nvPr/>
          </p:nvSpPr>
          <p:spPr>
            <a:xfrm>
              <a:off x="8077200" y="2238375"/>
              <a:ext cx="3619500" cy="2047800"/>
            </a:xfrm>
            <a:prstGeom prst="roundRect">
              <a:avLst>
                <a:gd name="adj" fmla="val 3720"/>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79" name="Google Shape;379;p22">
              <a:extLst>
                <a:ext uri="{FF2B5EF4-FFF2-40B4-BE49-F238E27FC236}">
                  <a16:creationId xmlns:a16="http://schemas.microsoft.com/office/drawing/2014/main" id="{6F4FE2F1-0CF1-F05F-92B4-1D59A3549228}"/>
                </a:ext>
              </a:extLst>
            </p:cNvPr>
            <p:cNvSpPr txBox="1"/>
            <p:nvPr/>
          </p:nvSpPr>
          <p:spPr>
            <a:xfrm>
              <a:off x="8191500" y="2339931"/>
              <a:ext cx="3390900" cy="1819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rgbClr val="FF4E2A"/>
                  </a:solidFill>
                  <a:latin typeface="Arial"/>
                  <a:ea typeface="Arial"/>
                  <a:cs typeface="Arial"/>
                  <a:sym typeface="Arial"/>
                </a:rPr>
                <a:t>Fan convectors / assisted radiators</a:t>
              </a:r>
              <a:endParaRPr sz="2000" b="1">
                <a:solidFill>
                  <a:srgbClr val="FF4E2A"/>
                </a:solidFill>
                <a:latin typeface="Arial"/>
                <a:ea typeface="Arial"/>
                <a:cs typeface="Arial"/>
                <a:sym typeface="Arial"/>
              </a:endParaRPr>
            </a:p>
            <a:p>
              <a:pPr marL="457200" lvl="0" indent="-288925" algn="l" rtl="0">
                <a:spcBef>
                  <a:spcPts val="600"/>
                </a:spcBef>
                <a:spcAft>
                  <a:spcPts val="0"/>
                </a:spcAft>
                <a:buClr>
                  <a:srgbClr val="334155"/>
                </a:buClr>
                <a:buSzPts val="950"/>
                <a:buFont typeface="Arial"/>
                <a:buChar char="●"/>
              </a:pPr>
              <a:r>
                <a:rPr lang="en-US" sz="2000" b="1">
                  <a:solidFill>
                    <a:srgbClr val="1E293B"/>
                  </a:solidFill>
                  <a:latin typeface="Arial"/>
                  <a:ea typeface="Arial"/>
                  <a:cs typeface="Arial"/>
                  <a:sym typeface="Arial"/>
                </a:rPr>
                <a:t>35–50°C</a:t>
              </a:r>
              <a:r>
                <a:rPr lang="en-US" sz="2000" b="0">
                  <a:solidFill>
                    <a:srgbClr val="334155"/>
                  </a:solidFill>
                  <a:latin typeface="Arial"/>
                  <a:ea typeface="Arial"/>
                  <a:cs typeface="Arial"/>
                  <a:sym typeface="Arial"/>
                </a:rPr>
                <a:t> typical flow temperature. </a:t>
              </a:r>
              <a:endParaRPr sz="2000" b="0">
                <a:solidFill>
                  <a:srgbClr val="334155"/>
                </a:solidFill>
                <a:latin typeface="Arial"/>
                <a:ea typeface="Arial"/>
                <a:cs typeface="Arial"/>
                <a:sym typeface="Arial"/>
              </a:endParaRPr>
            </a:p>
            <a:p>
              <a:pPr marL="457200" lvl="0" indent="-288925" algn="l" rtl="0">
                <a:spcBef>
                  <a:spcPts val="450"/>
                </a:spcBef>
                <a:spcAft>
                  <a:spcPts val="0"/>
                </a:spcAft>
                <a:buClr>
                  <a:srgbClr val="334155"/>
                </a:buClr>
                <a:buSzPts val="950"/>
                <a:buFont typeface="Arial"/>
                <a:buChar char="●"/>
              </a:pPr>
              <a:r>
                <a:rPr lang="en-US" sz="2000" b="0">
                  <a:solidFill>
                    <a:srgbClr val="334155"/>
                  </a:solidFill>
                  <a:latin typeface="Arial"/>
                  <a:ea typeface="Arial"/>
                  <a:cs typeface="Arial"/>
                  <a:sym typeface="Arial"/>
                </a:rPr>
                <a:t>Provides higher heat output where wall space is limited. </a:t>
              </a:r>
              <a:endParaRPr sz="2000" b="0">
                <a:solidFill>
                  <a:srgbClr val="334155"/>
                </a:solidFill>
                <a:latin typeface="Arial"/>
                <a:ea typeface="Arial"/>
                <a:cs typeface="Arial"/>
                <a:sym typeface="Arial"/>
              </a:endParaRPr>
            </a:p>
            <a:p>
              <a:pPr marL="457200" lvl="0" indent="-288925" algn="l" rtl="0">
                <a:spcBef>
                  <a:spcPts val="450"/>
                </a:spcBef>
                <a:spcAft>
                  <a:spcPts val="0"/>
                </a:spcAft>
                <a:buClr>
                  <a:srgbClr val="334155"/>
                </a:buClr>
                <a:buSzPts val="950"/>
                <a:buFont typeface="Arial"/>
                <a:buChar char="●"/>
              </a:pPr>
              <a:r>
                <a:rPr lang="en-US" sz="2000" b="0">
                  <a:solidFill>
                    <a:srgbClr val="334155"/>
                  </a:solidFill>
                  <a:latin typeface="Arial"/>
                  <a:ea typeface="Arial"/>
                  <a:cs typeface="Arial"/>
                  <a:sym typeface="Arial"/>
                </a:rPr>
                <a:t>Requires electrical supply, controls, and consideration of fan noise, maintenance, and preference. </a:t>
              </a:r>
              <a:endParaRPr sz="2000" b="0">
                <a:solidFill>
                  <a:srgbClr val="334155"/>
                </a:solidFill>
                <a:latin typeface="Arial"/>
                <a:ea typeface="Arial"/>
                <a:cs typeface="Arial"/>
                <a:sym typeface="Arial"/>
              </a:endParaRPr>
            </a:p>
          </p:txBody>
        </p:sp>
      </p:grpSp>
      <p:grpSp>
        <p:nvGrpSpPr>
          <p:cNvPr id="380" name="Google Shape;380;p22">
            <a:extLst>
              <a:ext uri="{FF2B5EF4-FFF2-40B4-BE49-F238E27FC236}">
                <a16:creationId xmlns:a16="http://schemas.microsoft.com/office/drawing/2014/main" id="{1D331AB3-2E7E-58E7-0130-8C6A54A69A37}"/>
              </a:ext>
            </a:extLst>
          </p:cNvPr>
          <p:cNvGrpSpPr/>
          <p:nvPr/>
        </p:nvGrpSpPr>
        <p:grpSpPr>
          <a:xfrm>
            <a:off x="5962650" y="1685956"/>
            <a:ext cx="5734200" cy="3600419"/>
            <a:chOff x="361950" y="4405887"/>
            <a:chExt cx="5524500" cy="1714500"/>
          </a:xfrm>
        </p:grpSpPr>
        <p:sp>
          <p:nvSpPr>
            <p:cNvPr id="381" name="Google Shape;381;p22">
              <a:extLst>
                <a:ext uri="{FF2B5EF4-FFF2-40B4-BE49-F238E27FC236}">
                  <a16:creationId xmlns:a16="http://schemas.microsoft.com/office/drawing/2014/main" id="{CD158C06-8D2F-01E2-F417-020A599767BD}"/>
                </a:ext>
              </a:extLst>
            </p:cNvPr>
            <p:cNvSpPr/>
            <p:nvPr/>
          </p:nvSpPr>
          <p:spPr>
            <a:xfrm>
              <a:off x="361950" y="4405887"/>
              <a:ext cx="5524500" cy="1714500"/>
            </a:xfrm>
            <a:prstGeom prst="roundRect">
              <a:avLst>
                <a:gd name="adj" fmla="val 4444"/>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2" name="Google Shape;382;p22">
              <a:extLst>
                <a:ext uri="{FF2B5EF4-FFF2-40B4-BE49-F238E27FC236}">
                  <a16:creationId xmlns:a16="http://schemas.microsoft.com/office/drawing/2014/main" id="{E6CBA838-9B1A-5839-0BAF-8FF6DCF12461}"/>
                </a:ext>
              </a:extLst>
            </p:cNvPr>
            <p:cNvSpPr txBox="1"/>
            <p:nvPr/>
          </p:nvSpPr>
          <p:spPr>
            <a:xfrm>
              <a:off x="386421" y="4477924"/>
              <a:ext cx="5410200" cy="14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rgbClr val="FF4E2A"/>
                  </a:solidFill>
                  <a:latin typeface="Arial"/>
                  <a:ea typeface="Arial"/>
                  <a:cs typeface="Arial"/>
                  <a:sym typeface="Arial"/>
                </a:rPr>
                <a:t>Existing conventional radiators</a:t>
              </a:r>
              <a:endParaRPr sz="2000" b="1">
                <a:solidFill>
                  <a:srgbClr val="FF4E2A"/>
                </a:solidFill>
                <a:latin typeface="Arial"/>
                <a:ea typeface="Arial"/>
                <a:cs typeface="Arial"/>
                <a:sym typeface="Arial"/>
              </a:endParaRPr>
            </a:p>
            <a:p>
              <a:pPr marL="457200" lvl="0" indent="-288925" algn="l" rtl="0">
                <a:spcBef>
                  <a:spcPts val="600"/>
                </a:spcBef>
                <a:spcAft>
                  <a:spcPts val="0"/>
                </a:spcAft>
                <a:buClr>
                  <a:srgbClr val="334155"/>
                </a:buClr>
                <a:buSzPts val="950"/>
                <a:buFont typeface="Arial"/>
                <a:buChar char="●"/>
              </a:pPr>
              <a:r>
                <a:rPr lang="en-US" sz="2000" b="0">
                  <a:solidFill>
                    <a:srgbClr val="334155"/>
                  </a:solidFill>
                  <a:latin typeface="Arial"/>
                  <a:ea typeface="Arial"/>
                  <a:cs typeface="Arial"/>
                  <a:sym typeface="Arial"/>
                </a:rPr>
                <a:t>Must be assessed individually; they may be suitable, oversized, or inadequate at low flow temperature. </a:t>
              </a:r>
              <a:endParaRPr sz="2000" b="0">
                <a:solidFill>
                  <a:srgbClr val="334155"/>
                </a:solidFill>
                <a:latin typeface="Arial"/>
                <a:ea typeface="Arial"/>
                <a:cs typeface="Arial"/>
                <a:sym typeface="Arial"/>
              </a:endParaRPr>
            </a:p>
            <a:p>
              <a:pPr marL="457200" lvl="0" indent="-288925" algn="l" rtl="0">
                <a:spcBef>
                  <a:spcPts val="450"/>
                </a:spcBef>
                <a:spcAft>
                  <a:spcPts val="0"/>
                </a:spcAft>
                <a:buClr>
                  <a:srgbClr val="334155"/>
                </a:buClr>
                <a:buSzPts val="950"/>
                <a:buFont typeface="Arial"/>
                <a:buChar char="●"/>
              </a:pPr>
              <a:r>
                <a:rPr lang="en-US" sz="2000" b="0">
                  <a:solidFill>
                    <a:srgbClr val="334155"/>
                  </a:solidFill>
                  <a:latin typeface="Arial"/>
                  <a:ea typeface="Arial"/>
                  <a:cs typeface="Arial"/>
                  <a:sym typeface="Arial"/>
                </a:rPr>
                <a:t>Some may need to be enlarged, replaced, or supported by fabric improvements. </a:t>
              </a:r>
              <a:endParaRPr sz="2000" b="0">
                <a:solidFill>
                  <a:srgbClr val="334155"/>
                </a:solidFill>
                <a:latin typeface="Arial"/>
                <a:ea typeface="Arial"/>
                <a:cs typeface="Arial"/>
                <a:sym typeface="Arial"/>
              </a:endParaRPr>
            </a:p>
            <a:p>
              <a:pPr marL="457200" lvl="0" indent="-288925" algn="l" rtl="0">
                <a:spcBef>
                  <a:spcPts val="450"/>
                </a:spcBef>
                <a:spcAft>
                  <a:spcPts val="0"/>
                </a:spcAft>
                <a:buClr>
                  <a:srgbClr val="334155"/>
                </a:buClr>
                <a:buSzPts val="950"/>
                <a:buFont typeface="Arial"/>
                <a:buChar char="●"/>
              </a:pPr>
              <a:r>
                <a:rPr lang="en-US" sz="2000" b="0">
                  <a:solidFill>
                    <a:srgbClr val="334155"/>
                  </a:solidFill>
                  <a:latin typeface="Arial"/>
                  <a:ea typeface="Arial"/>
                  <a:cs typeface="Arial"/>
                  <a:sym typeface="Arial"/>
                </a:rPr>
                <a:t>Avoid increasing whole system flow temperature until limiting room, radiator output, insulation, and balancing are checked. </a:t>
              </a:r>
              <a:endParaRPr sz="2000" b="0">
                <a:solidFill>
                  <a:srgbClr val="334155"/>
                </a:solidFill>
                <a:latin typeface="Arial"/>
                <a:ea typeface="Arial"/>
                <a:cs typeface="Arial"/>
                <a:sym typeface="Arial"/>
              </a:endParaRPr>
            </a:p>
          </p:txBody>
        </p:sp>
      </p:grpSp>
    </p:spTree>
    <p:extLst>
      <p:ext uri="{BB962C8B-B14F-4D97-AF65-F5344CB8AC3E}">
        <p14:creationId xmlns:p14="http://schemas.microsoft.com/office/powerpoint/2010/main" val="12966280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58">
          <a:extLst>
            <a:ext uri="{FF2B5EF4-FFF2-40B4-BE49-F238E27FC236}">
              <a16:creationId xmlns:a16="http://schemas.microsoft.com/office/drawing/2014/main" id="{ED5E5CCB-0124-8123-C8F2-2C4EE5660319}"/>
            </a:ext>
          </a:extLst>
        </p:cNvPr>
        <p:cNvGrpSpPr/>
        <p:nvPr/>
      </p:nvGrpSpPr>
      <p:grpSpPr>
        <a:xfrm>
          <a:off x="0" y="0"/>
          <a:ext cx="0" cy="0"/>
          <a:chOff x="0" y="0"/>
          <a:chExt cx="0" cy="0"/>
        </a:xfrm>
      </p:grpSpPr>
      <p:sp>
        <p:nvSpPr>
          <p:cNvPr id="367" name="Google Shape;367;p22">
            <a:extLst>
              <a:ext uri="{FF2B5EF4-FFF2-40B4-BE49-F238E27FC236}">
                <a16:creationId xmlns:a16="http://schemas.microsoft.com/office/drawing/2014/main" id="{32DA029B-D639-108B-D654-3E3950A594C0}"/>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Flow temperature: Why it matters</a:t>
            </a:r>
            <a:endParaRPr lang="en-GB"/>
          </a:p>
        </p:txBody>
      </p:sp>
      <p:sp>
        <p:nvSpPr>
          <p:cNvPr id="369" name="Google Shape;369;p22">
            <a:extLst>
              <a:ext uri="{FF2B5EF4-FFF2-40B4-BE49-F238E27FC236}">
                <a16:creationId xmlns:a16="http://schemas.microsoft.com/office/drawing/2014/main" id="{380D4D86-7A8E-B835-5BF1-ACA85B55CE25}"/>
              </a:ext>
            </a:extLst>
          </p:cNvPr>
          <p:cNvSpPr/>
          <p:nvPr/>
        </p:nvSpPr>
        <p:spPr>
          <a:xfrm>
            <a:off x="361950" y="1571625"/>
            <a:ext cx="11468100" cy="5715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grpSp>
        <p:nvGrpSpPr>
          <p:cNvPr id="383" name="Google Shape;383;p22">
            <a:extLst>
              <a:ext uri="{FF2B5EF4-FFF2-40B4-BE49-F238E27FC236}">
                <a16:creationId xmlns:a16="http://schemas.microsoft.com/office/drawing/2014/main" id="{5FAB307B-41A3-7DDF-9074-8FB4B840C663}"/>
              </a:ext>
            </a:extLst>
          </p:cNvPr>
          <p:cNvGrpSpPr>
            <a:grpSpLocks/>
          </p:cNvGrpSpPr>
          <p:nvPr/>
        </p:nvGrpSpPr>
        <p:grpSpPr>
          <a:xfrm>
            <a:off x="361950" y="1868684"/>
            <a:ext cx="11064299" cy="2846192"/>
            <a:chOff x="6076950" y="4400550"/>
            <a:chExt cx="5619900" cy="1714500"/>
          </a:xfrm>
        </p:grpSpPr>
        <p:sp>
          <p:nvSpPr>
            <p:cNvPr id="384" name="Google Shape;384;p22">
              <a:extLst>
                <a:ext uri="{FF2B5EF4-FFF2-40B4-BE49-F238E27FC236}">
                  <a16:creationId xmlns:a16="http://schemas.microsoft.com/office/drawing/2014/main" id="{A264D6E7-4453-6C67-57FA-C90821C0C836}"/>
                </a:ext>
              </a:extLst>
            </p:cNvPr>
            <p:cNvSpPr/>
            <p:nvPr/>
          </p:nvSpPr>
          <p:spPr>
            <a:xfrm>
              <a:off x="6076950" y="4400550"/>
              <a:ext cx="5619900" cy="1714500"/>
            </a:xfrm>
            <a:prstGeom prst="roundRect">
              <a:avLst>
                <a:gd name="adj" fmla="val 4444"/>
              </a:avLst>
            </a:prstGeom>
            <a:solidFill>
              <a:schemeClr val="accent1">
                <a:lumMod val="95000"/>
              </a:scheme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5" name="Google Shape;385;p22">
              <a:extLst>
                <a:ext uri="{FF2B5EF4-FFF2-40B4-BE49-F238E27FC236}">
                  <a16:creationId xmlns:a16="http://schemas.microsoft.com/office/drawing/2014/main" id="{10A60584-B7E4-426D-67D0-E188F216978C}"/>
                </a:ext>
              </a:extLst>
            </p:cNvPr>
            <p:cNvSpPr txBox="1"/>
            <p:nvPr/>
          </p:nvSpPr>
          <p:spPr>
            <a:xfrm>
              <a:off x="6191250" y="4514850"/>
              <a:ext cx="5391300" cy="14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rgbClr val="FC4421"/>
                  </a:solidFill>
                  <a:latin typeface="Arial"/>
                  <a:ea typeface="Arial"/>
                  <a:cs typeface="Arial"/>
                  <a:sym typeface="Arial"/>
                </a:rPr>
                <a:t>Domestic hot-water cylinder heating</a:t>
              </a:r>
              <a:endParaRPr sz="2000" b="1">
                <a:solidFill>
                  <a:srgbClr val="FC4421"/>
                </a:solidFill>
                <a:latin typeface="Arial"/>
                <a:ea typeface="Arial"/>
                <a:cs typeface="Arial"/>
                <a:sym typeface="Arial"/>
              </a:endParaRPr>
            </a:p>
            <a:p>
              <a:pPr marL="457200" lvl="0" indent="-288925" algn="l" rtl="0">
                <a:spcBef>
                  <a:spcPts val="600"/>
                </a:spcBef>
                <a:spcAft>
                  <a:spcPts val="0"/>
                </a:spcAft>
                <a:buClr>
                  <a:schemeClr val="tx1"/>
                </a:buClr>
                <a:buSzPts val="950"/>
                <a:buFont typeface="Arial"/>
                <a:buChar char="●"/>
              </a:pPr>
              <a:r>
                <a:rPr lang="en-US" sz="2000" b="0">
                  <a:solidFill>
                    <a:schemeClr val="tx1"/>
                  </a:solidFill>
                  <a:latin typeface="Arial"/>
                  <a:ea typeface="Arial"/>
                  <a:cs typeface="Arial"/>
                  <a:sym typeface="Arial"/>
                </a:rPr>
                <a:t>Often requires a </a:t>
              </a:r>
              <a:r>
                <a:rPr lang="en-US" sz="2000" b="1">
                  <a:solidFill>
                    <a:schemeClr val="tx1"/>
                  </a:solidFill>
                  <a:latin typeface="Arial"/>
                  <a:ea typeface="Arial"/>
                  <a:cs typeface="Arial"/>
                  <a:sym typeface="Arial"/>
                </a:rPr>
                <a:t>higher flow temperature</a:t>
              </a:r>
              <a:r>
                <a:rPr lang="en-US" sz="2000" b="0">
                  <a:solidFill>
                    <a:schemeClr val="tx1"/>
                  </a:solidFill>
                  <a:latin typeface="Arial"/>
                  <a:ea typeface="Arial"/>
                  <a:cs typeface="Arial"/>
                  <a:sym typeface="Arial"/>
                </a:rPr>
                <a:t> than space heating. </a:t>
              </a:r>
              <a:endParaRPr sz="2000" b="0">
                <a:solidFill>
                  <a:schemeClr val="tx1"/>
                </a:solidFill>
                <a:latin typeface="Arial"/>
                <a:ea typeface="Arial"/>
                <a:cs typeface="Arial"/>
                <a:sym typeface="Arial"/>
              </a:endParaRPr>
            </a:p>
            <a:p>
              <a:pPr marL="457200" lvl="0" indent="-288925" algn="l" rtl="0">
                <a:spcBef>
                  <a:spcPts val="450"/>
                </a:spcBef>
                <a:spcAft>
                  <a:spcPts val="0"/>
                </a:spcAft>
                <a:buClr>
                  <a:schemeClr val="tx1"/>
                </a:buClr>
                <a:buSzPts val="950"/>
                <a:buFont typeface="Arial"/>
                <a:buChar char="●"/>
              </a:pPr>
              <a:r>
                <a:rPr lang="en-US" sz="2000" b="0">
                  <a:solidFill>
                    <a:schemeClr val="tx1"/>
                  </a:solidFill>
                  <a:latin typeface="Arial"/>
                  <a:ea typeface="Arial"/>
                  <a:cs typeface="Arial"/>
                  <a:sym typeface="Arial"/>
                </a:rPr>
                <a:t>Cylinder must have a heat-pump-compatible coil with sufficient surface area for efficient transfer. </a:t>
              </a:r>
              <a:endParaRPr sz="2000" b="0">
                <a:solidFill>
                  <a:schemeClr val="tx1"/>
                </a:solidFill>
                <a:latin typeface="Arial"/>
                <a:ea typeface="Arial"/>
                <a:cs typeface="Arial"/>
                <a:sym typeface="Arial"/>
              </a:endParaRPr>
            </a:p>
            <a:p>
              <a:pPr marL="457200" lvl="0" indent="-288925" algn="l" rtl="0">
                <a:spcBef>
                  <a:spcPts val="450"/>
                </a:spcBef>
                <a:spcAft>
                  <a:spcPts val="0"/>
                </a:spcAft>
                <a:buClr>
                  <a:schemeClr val="tx1"/>
                </a:buClr>
                <a:buSzPts val="950"/>
                <a:buFont typeface="Arial"/>
                <a:buChar char="●"/>
              </a:pPr>
              <a:r>
                <a:rPr lang="en-US" sz="2000" b="0">
                  <a:solidFill>
                    <a:schemeClr val="tx1"/>
                  </a:solidFill>
                  <a:latin typeface="Arial"/>
                  <a:ea typeface="Arial"/>
                  <a:cs typeface="Arial"/>
                  <a:sym typeface="Arial"/>
                </a:rPr>
                <a:t>Consider cylinder volume, household demand, recovery time, hygiene/</a:t>
              </a:r>
              <a:r>
                <a:rPr lang="en-US" sz="2000" b="0" err="1">
                  <a:solidFill>
                    <a:schemeClr val="tx1"/>
                  </a:solidFill>
                  <a:latin typeface="Arial"/>
                  <a:ea typeface="Arial"/>
                  <a:cs typeface="Arial"/>
                  <a:sym typeface="Arial"/>
                </a:rPr>
                <a:t>pasteurisation</a:t>
              </a:r>
              <a:r>
                <a:rPr lang="en-US" sz="2000" b="0">
                  <a:solidFill>
                    <a:schemeClr val="tx1"/>
                  </a:solidFill>
                  <a:latin typeface="Arial"/>
                  <a:ea typeface="Arial"/>
                  <a:cs typeface="Arial"/>
                  <a:sym typeface="Arial"/>
                </a:rPr>
                <a:t> strategy, and immersion backup. </a:t>
              </a:r>
              <a:endParaRPr sz="2000" b="0">
                <a:solidFill>
                  <a:schemeClr val="tx1"/>
                </a:solidFill>
                <a:latin typeface="Arial"/>
                <a:ea typeface="Arial"/>
                <a:cs typeface="Arial"/>
                <a:sym typeface="Arial"/>
              </a:endParaRPr>
            </a:p>
          </p:txBody>
        </p:sp>
      </p:grpSp>
    </p:spTree>
    <p:extLst>
      <p:ext uri="{BB962C8B-B14F-4D97-AF65-F5344CB8AC3E}">
        <p14:creationId xmlns:p14="http://schemas.microsoft.com/office/powerpoint/2010/main" val="38472842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8" name="Google Shape;398;p23"/>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Emitter options for retrofit</a:t>
            </a:r>
            <a:endParaRPr lang="en-US"/>
          </a:p>
        </p:txBody>
      </p:sp>
      <p:sp>
        <p:nvSpPr>
          <p:cNvPr id="399" name="Google Shape;399;p23"/>
          <p:cNvSpPr txBox="1"/>
          <p:nvPr/>
        </p:nvSpPr>
        <p:spPr>
          <a:xfrm>
            <a:off x="428625" y="1619250"/>
            <a:ext cx="11334900" cy="714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0">
                <a:solidFill>
                  <a:srgbClr val="1E293B"/>
                </a:solidFill>
                <a:latin typeface="Arial"/>
                <a:ea typeface="Arial"/>
                <a:cs typeface="Arial"/>
                <a:sym typeface="Arial"/>
              </a:rPr>
              <a:t>Retrofit projects rarely have a single “standard” emitter solution. The most suitable option depends on the room-by-room heat-loss calculation, available space, building fabric, proposed flow temperature, disruption acceptable to the customer and the existing heating distribution system.</a:t>
            </a:r>
            <a:endParaRPr sz="2000" b="0">
              <a:solidFill>
                <a:srgbClr val="1E293B"/>
              </a:solidFill>
              <a:latin typeface="Arial"/>
              <a:ea typeface="Arial"/>
              <a:cs typeface="Arial"/>
              <a:sym typeface="Arial"/>
            </a:endParaRPr>
          </a:p>
          <a:p>
            <a:pPr marL="0" lvl="0" indent="0" algn="l" rtl="0">
              <a:spcBef>
                <a:spcPts val="300"/>
              </a:spcBef>
              <a:spcAft>
                <a:spcPts val="0"/>
              </a:spcAft>
              <a:buNone/>
            </a:pPr>
            <a:r>
              <a:rPr lang="en-US" sz="2000" b="1">
                <a:solidFill>
                  <a:schemeClr val="tx1"/>
                </a:solidFill>
                <a:latin typeface="Arial"/>
                <a:ea typeface="Arial"/>
                <a:cs typeface="Arial"/>
                <a:sym typeface="Arial"/>
              </a:rPr>
              <a:t>The aim is to provide sufficient heat output at the lowest practical flow temperature, rather than increasing the temperature of the entire system to compensate for one weak room.</a:t>
            </a:r>
            <a:endParaRPr sz="2000" b="1">
              <a:solidFill>
                <a:schemeClr val="tx1"/>
              </a:solidFill>
              <a:latin typeface="Arial"/>
              <a:ea typeface="Arial"/>
              <a:cs typeface="Arial"/>
              <a:sym typeface="Arial"/>
            </a:endParaRPr>
          </a:p>
        </p:txBody>
      </p:sp>
      <p:sp>
        <p:nvSpPr>
          <p:cNvPr id="401" name="Google Shape;401;p23"/>
          <p:cNvSpPr txBox="1"/>
          <p:nvPr/>
        </p:nvSpPr>
        <p:spPr>
          <a:xfrm>
            <a:off x="339638" y="3429000"/>
            <a:ext cx="10976661" cy="1657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Oversized or upgraded radiators</a:t>
            </a:r>
            <a:endParaRPr sz="2000" b="1">
              <a:solidFill>
                <a:schemeClr val="tx1"/>
              </a:solidFill>
              <a:latin typeface="Arial"/>
              <a:ea typeface="Arial"/>
              <a:cs typeface="Arial"/>
              <a:sym typeface="Arial"/>
            </a:endParaRPr>
          </a:p>
          <a:p>
            <a:pPr marL="457200" lvl="0" indent="-276225" algn="l" rtl="0">
              <a:spcBef>
                <a:spcPts val="450"/>
              </a:spcBef>
              <a:spcAft>
                <a:spcPts val="0"/>
              </a:spcAft>
              <a:buClr>
                <a:srgbClr val="334155"/>
              </a:buClr>
              <a:buSzPts val="750"/>
              <a:buFont typeface="Arial"/>
              <a:buChar char="●"/>
            </a:pPr>
            <a:r>
              <a:rPr lang="en-US" sz="2000">
                <a:solidFill>
                  <a:srgbClr val="334155"/>
                </a:solidFill>
                <a:latin typeface="Arial"/>
                <a:ea typeface="Arial"/>
                <a:cs typeface="Arial"/>
                <a:sym typeface="Arial"/>
              </a:rPr>
              <a:t>Increasing radiator surface area allows more heat to be emitted at lower flow temperatures.</a:t>
            </a:r>
            <a:endParaRPr sz="2000">
              <a:solidFill>
                <a:srgbClr val="334155"/>
              </a:solidFill>
              <a:latin typeface="Arial"/>
              <a:ea typeface="Arial"/>
              <a:cs typeface="Arial"/>
              <a:sym typeface="Arial"/>
            </a:endParaRPr>
          </a:p>
          <a:p>
            <a:pPr marL="457200" lvl="0" indent="-276225" algn="l" rtl="0">
              <a:spcBef>
                <a:spcPts val="300"/>
              </a:spcBef>
              <a:spcAft>
                <a:spcPts val="0"/>
              </a:spcAft>
              <a:buClr>
                <a:srgbClr val="334155"/>
              </a:buClr>
              <a:buSzPts val="750"/>
              <a:buFont typeface="Arial"/>
              <a:buChar char="●"/>
            </a:pPr>
            <a:r>
              <a:rPr lang="en-US" sz="2000">
                <a:solidFill>
                  <a:srgbClr val="334155"/>
                </a:solidFill>
                <a:latin typeface="Arial"/>
                <a:ea typeface="Arial"/>
                <a:cs typeface="Arial"/>
                <a:sym typeface="Arial"/>
              </a:rPr>
              <a:t>Options include longer radiators, double/triple-panel radiators, deeper convector models or additional radiators where layout allows.</a:t>
            </a:r>
            <a:endParaRPr sz="2000">
              <a:solidFill>
                <a:srgbClr val="334155"/>
              </a:solidFill>
              <a:latin typeface="Arial"/>
              <a:ea typeface="Arial"/>
              <a:cs typeface="Arial"/>
              <a:sym typeface="Arial"/>
            </a:endParaRPr>
          </a:p>
          <a:p>
            <a:pPr marL="457200" lvl="0" indent="-276225" algn="l" rtl="0">
              <a:spcBef>
                <a:spcPts val="300"/>
              </a:spcBef>
              <a:spcAft>
                <a:spcPts val="0"/>
              </a:spcAft>
              <a:buClr>
                <a:srgbClr val="334155"/>
              </a:buClr>
              <a:buSzPts val="750"/>
              <a:buFont typeface="Arial"/>
              <a:buChar char="●"/>
            </a:pPr>
            <a:r>
              <a:rPr lang="en-US" sz="2000">
                <a:solidFill>
                  <a:srgbClr val="334155"/>
                </a:solidFill>
                <a:latin typeface="Arial"/>
                <a:ea typeface="Arial"/>
                <a:cs typeface="Arial"/>
                <a:sym typeface="Arial"/>
              </a:rPr>
              <a:t>This is often one of the least disruptive retrofit measures and can allow existing pipework to be retained where it is suitable.</a:t>
            </a:r>
            <a:endParaRPr sz="2000">
              <a:solidFill>
                <a:srgbClr val="334155"/>
              </a:solidFill>
              <a:latin typeface="Arial"/>
              <a:ea typeface="Arial"/>
              <a:cs typeface="Arial"/>
              <a:sym typeface="Arial"/>
            </a:endParaRPr>
          </a:p>
          <a:p>
            <a:pPr marL="457200" lvl="0" indent="-276225" algn="l" rtl="0">
              <a:spcBef>
                <a:spcPts val="300"/>
              </a:spcBef>
              <a:spcAft>
                <a:spcPts val="0"/>
              </a:spcAft>
              <a:buClr>
                <a:srgbClr val="334155"/>
              </a:buClr>
              <a:buSzPts val="750"/>
              <a:buFont typeface="Arial"/>
              <a:buChar char="●"/>
            </a:pPr>
            <a:r>
              <a:rPr lang="en-US" sz="2000">
                <a:solidFill>
                  <a:srgbClr val="334155"/>
                </a:solidFill>
                <a:latin typeface="Arial"/>
                <a:ea typeface="Arial"/>
                <a:cs typeface="Arial"/>
                <a:sym typeface="Arial"/>
              </a:rPr>
              <a:t>Output must be checked using manufacturer data at the proposed low-temperature design condition—not the traditional boiler rating.</a:t>
            </a:r>
            <a:endParaRPr sz="2000">
              <a:solidFill>
                <a:srgbClr val="334155"/>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89">
          <a:extLst>
            <a:ext uri="{FF2B5EF4-FFF2-40B4-BE49-F238E27FC236}">
              <a16:creationId xmlns:a16="http://schemas.microsoft.com/office/drawing/2014/main" id="{E51C4261-DDDF-2AFF-4AED-3AFBE783E491}"/>
            </a:ext>
          </a:extLst>
        </p:cNvPr>
        <p:cNvGrpSpPr/>
        <p:nvPr/>
      </p:nvGrpSpPr>
      <p:grpSpPr>
        <a:xfrm>
          <a:off x="0" y="0"/>
          <a:ext cx="0" cy="0"/>
          <a:chOff x="0" y="0"/>
          <a:chExt cx="0" cy="0"/>
        </a:xfrm>
      </p:grpSpPr>
      <p:sp>
        <p:nvSpPr>
          <p:cNvPr id="398" name="Google Shape;398;p23">
            <a:extLst>
              <a:ext uri="{FF2B5EF4-FFF2-40B4-BE49-F238E27FC236}">
                <a16:creationId xmlns:a16="http://schemas.microsoft.com/office/drawing/2014/main" id="{EA93EE9F-9437-AEE5-F2FE-085772470E68}"/>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Emitter options for retrofit</a:t>
            </a:r>
            <a:endParaRPr lang="en-US"/>
          </a:p>
        </p:txBody>
      </p:sp>
      <p:sp>
        <p:nvSpPr>
          <p:cNvPr id="402" name="Google Shape;402;p23">
            <a:extLst>
              <a:ext uri="{FF2B5EF4-FFF2-40B4-BE49-F238E27FC236}">
                <a16:creationId xmlns:a16="http://schemas.microsoft.com/office/drawing/2014/main" id="{8C864292-A564-548B-986E-3970354BFA37}"/>
              </a:ext>
            </a:extLst>
          </p:cNvPr>
          <p:cNvSpPr/>
          <p:nvPr/>
        </p:nvSpPr>
        <p:spPr>
          <a:xfrm>
            <a:off x="251999" y="1635157"/>
            <a:ext cx="11064300" cy="3171620"/>
          </a:xfrm>
          <a:prstGeom prst="roundRect">
            <a:avLst>
              <a:gd name="adj" fmla="val 4210"/>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03" name="Google Shape;403;p23">
            <a:extLst>
              <a:ext uri="{FF2B5EF4-FFF2-40B4-BE49-F238E27FC236}">
                <a16:creationId xmlns:a16="http://schemas.microsoft.com/office/drawing/2014/main" id="{F3085059-87C5-6B37-4A43-ECD6DD1744A8}"/>
              </a:ext>
            </a:extLst>
          </p:cNvPr>
          <p:cNvSpPr txBox="1"/>
          <p:nvPr/>
        </p:nvSpPr>
        <p:spPr>
          <a:xfrm>
            <a:off x="391554" y="1686492"/>
            <a:ext cx="10408252" cy="3120285"/>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Low-temperature radiators</a:t>
            </a:r>
            <a:endParaRPr sz="2000" b="1">
              <a:solidFill>
                <a:schemeClr val="tx1"/>
              </a:solidFill>
              <a:latin typeface="Arial"/>
              <a:ea typeface="Arial"/>
              <a:cs typeface="Arial"/>
              <a:sym typeface="Arial"/>
            </a:endParaRPr>
          </a:p>
          <a:p>
            <a:pPr marL="457200" lvl="0" indent="-276225" algn="l" rtl="0">
              <a:spcBef>
                <a:spcPts val="450"/>
              </a:spcBef>
              <a:spcAft>
                <a:spcPts val="0"/>
              </a:spcAft>
              <a:buClr>
                <a:srgbClr val="334155"/>
              </a:buClr>
              <a:buSzPts val="750"/>
              <a:buFont typeface="Arial"/>
              <a:buChar char="●"/>
            </a:pPr>
            <a:r>
              <a:rPr lang="en-US" sz="2000">
                <a:solidFill>
                  <a:srgbClr val="334155"/>
                </a:solidFill>
                <a:latin typeface="Arial"/>
                <a:ea typeface="Arial"/>
                <a:cs typeface="Arial"/>
                <a:sym typeface="Arial"/>
              </a:rPr>
              <a:t>Purpose-designed low-temperature radiators can provide improved output where wall space is limited.</a:t>
            </a:r>
            <a:endParaRPr sz="2000">
              <a:solidFill>
                <a:srgbClr val="334155"/>
              </a:solidFill>
              <a:latin typeface="Arial"/>
              <a:ea typeface="Arial"/>
              <a:cs typeface="Arial"/>
              <a:sym typeface="Arial"/>
            </a:endParaRPr>
          </a:p>
          <a:p>
            <a:pPr marL="457200" lvl="0" indent="-276225" algn="l" rtl="0">
              <a:spcBef>
                <a:spcPts val="300"/>
              </a:spcBef>
              <a:spcAft>
                <a:spcPts val="0"/>
              </a:spcAft>
              <a:buClr>
                <a:srgbClr val="334155"/>
              </a:buClr>
              <a:buSzPts val="750"/>
              <a:buFont typeface="Arial"/>
              <a:buChar char="●"/>
            </a:pPr>
            <a:r>
              <a:rPr lang="en-US" sz="2000">
                <a:solidFill>
                  <a:srgbClr val="334155"/>
                </a:solidFill>
                <a:latin typeface="Arial"/>
                <a:ea typeface="Arial"/>
                <a:cs typeface="Arial"/>
                <a:sym typeface="Arial"/>
              </a:rPr>
              <a:t>They may use larger convector surfaces or integrated low-energy fans to increase heat transfer.</a:t>
            </a:r>
            <a:endParaRPr sz="2000">
              <a:solidFill>
                <a:srgbClr val="334155"/>
              </a:solidFill>
              <a:latin typeface="Arial"/>
              <a:ea typeface="Arial"/>
              <a:cs typeface="Arial"/>
              <a:sym typeface="Arial"/>
            </a:endParaRPr>
          </a:p>
          <a:p>
            <a:pPr marL="457200" lvl="0" indent="-276225" algn="l" rtl="0">
              <a:spcBef>
                <a:spcPts val="300"/>
              </a:spcBef>
              <a:spcAft>
                <a:spcPts val="0"/>
              </a:spcAft>
              <a:buClr>
                <a:srgbClr val="334155"/>
              </a:buClr>
              <a:buSzPts val="750"/>
              <a:buFont typeface="Arial"/>
              <a:buChar char="●"/>
            </a:pPr>
            <a:r>
              <a:rPr lang="en-US" sz="2000">
                <a:solidFill>
                  <a:srgbClr val="334155"/>
                </a:solidFill>
                <a:latin typeface="Arial"/>
                <a:ea typeface="Arial"/>
                <a:cs typeface="Arial"/>
                <a:sym typeface="Arial"/>
              </a:rPr>
              <a:t>They are particularly useful in high-heat-loss rooms where a conventional radiator cannot be enlarged sufficiently.</a:t>
            </a:r>
            <a:endParaRPr sz="2000">
              <a:solidFill>
                <a:srgbClr val="334155"/>
              </a:solidFill>
              <a:latin typeface="Arial"/>
              <a:ea typeface="Arial"/>
              <a:cs typeface="Arial"/>
              <a:sym typeface="Arial"/>
            </a:endParaRPr>
          </a:p>
          <a:p>
            <a:pPr marL="457200" lvl="0" indent="-276225" algn="l" rtl="0">
              <a:spcBef>
                <a:spcPts val="300"/>
              </a:spcBef>
              <a:spcAft>
                <a:spcPts val="0"/>
              </a:spcAft>
              <a:buClr>
                <a:srgbClr val="334155"/>
              </a:buClr>
              <a:buSzPts val="750"/>
              <a:buFont typeface="Arial"/>
              <a:buChar char="●"/>
            </a:pPr>
            <a:r>
              <a:rPr lang="en-US" sz="2000">
                <a:solidFill>
                  <a:srgbClr val="334155"/>
                </a:solidFill>
                <a:latin typeface="Arial"/>
                <a:ea typeface="Arial"/>
                <a:cs typeface="Arial"/>
                <a:sym typeface="Arial"/>
              </a:rPr>
              <a:t>Electrical supply, controls, fan noise, cleaning and maintenance requirements must be considered where fans are incorporated.</a:t>
            </a:r>
            <a:endParaRPr sz="2000">
              <a:solidFill>
                <a:srgbClr val="334155"/>
              </a:solidFill>
              <a:latin typeface="Arial"/>
              <a:ea typeface="Arial"/>
              <a:cs typeface="Arial"/>
              <a:sym typeface="Arial"/>
            </a:endParaRPr>
          </a:p>
        </p:txBody>
      </p:sp>
    </p:spTree>
    <p:extLst>
      <p:ext uri="{BB962C8B-B14F-4D97-AF65-F5344CB8AC3E}">
        <p14:creationId xmlns:p14="http://schemas.microsoft.com/office/powerpoint/2010/main" val="20601997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89">
          <a:extLst>
            <a:ext uri="{FF2B5EF4-FFF2-40B4-BE49-F238E27FC236}">
              <a16:creationId xmlns:a16="http://schemas.microsoft.com/office/drawing/2014/main" id="{228741C7-E644-C67F-B0DF-52E8B10713EA}"/>
            </a:ext>
          </a:extLst>
        </p:cNvPr>
        <p:cNvGrpSpPr/>
        <p:nvPr/>
      </p:nvGrpSpPr>
      <p:grpSpPr>
        <a:xfrm>
          <a:off x="0" y="0"/>
          <a:ext cx="0" cy="0"/>
          <a:chOff x="0" y="0"/>
          <a:chExt cx="0" cy="0"/>
        </a:xfrm>
      </p:grpSpPr>
      <p:sp>
        <p:nvSpPr>
          <p:cNvPr id="398" name="Google Shape;398;p23">
            <a:extLst>
              <a:ext uri="{FF2B5EF4-FFF2-40B4-BE49-F238E27FC236}">
                <a16:creationId xmlns:a16="http://schemas.microsoft.com/office/drawing/2014/main" id="{583265E0-5F2C-74B0-4C9A-FF1B40954744}"/>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Emitter options for retrofit</a:t>
            </a:r>
            <a:endParaRPr lang="en-US"/>
          </a:p>
        </p:txBody>
      </p:sp>
      <p:sp>
        <p:nvSpPr>
          <p:cNvPr id="406" name="Google Shape;406;p23">
            <a:extLst>
              <a:ext uri="{FF2B5EF4-FFF2-40B4-BE49-F238E27FC236}">
                <a16:creationId xmlns:a16="http://schemas.microsoft.com/office/drawing/2014/main" id="{7C7C605A-FF99-8AAE-B269-3F70E3528ACC}"/>
              </a:ext>
            </a:extLst>
          </p:cNvPr>
          <p:cNvSpPr/>
          <p:nvPr/>
        </p:nvSpPr>
        <p:spPr>
          <a:xfrm>
            <a:off x="301427" y="1724099"/>
            <a:ext cx="10955580" cy="3804341"/>
          </a:xfrm>
          <a:prstGeom prst="roundRect">
            <a:avLst>
              <a:gd name="adj" fmla="val 4102"/>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07" name="Google Shape;407;p23">
            <a:extLst>
              <a:ext uri="{FF2B5EF4-FFF2-40B4-BE49-F238E27FC236}">
                <a16:creationId xmlns:a16="http://schemas.microsoft.com/office/drawing/2014/main" id="{C6C57FAF-9D3E-EFF2-141D-8057BFCD63F6}"/>
              </a:ext>
            </a:extLst>
          </p:cNvPr>
          <p:cNvSpPr txBox="1"/>
          <p:nvPr/>
        </p:nvSpPr>
        <p:spPr>
          <a:xfrm>
            <a:off x="389740" y="1902976"/>
            <a:ext cx="10778954" cy="1704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Underfloor heating (UFH)</a:t>
            </a:r>
            <a:endParaRPr sz="2000" b="1" dirty="0">
              <a:solidFill>
                <a:schemeClr val="tx1"/>
              </a:solidFill>
              <a:latin typeface="Arial"/>
              <a:ea typeface="Arial"/>
              <a:cs typeface="Arial"/>
              <a:sym typeface="Arial"/>
            </a:endParaRPr>
          </a:p>
          <a:p>
            <a:pPr marL="457200" lvl="0" indent="-274955" algn="l" rtl="0">
              <a:spcBef>
                <a:spcPts val="375"/>
              </a:spcBef>
              <a:spcAft>
                <a:spcPts val="0"/>
              </a:spcAft>
              <a:buClr>
                <a:srgbClr val="334155"/>
              </a:buClr>
              <a:buSzPts val="730"/>
              <a:buFont typeface="Arial"/>
              <a:buChar char="●"/>
            </a:pPr>
            <a:r>
              <a:rPr lang="en-US" sz="2000" dirty="0">
                <a:solidFill>
                  <a:srgbClr val="334155"/>
                </a:solidFill>
                <a:latin typeface="Arial"/>
                <a:ea typeface="Arial"/>
                <a:cs typeface="Arial"/>
                <a:sym typeface="Arial"/>
              </a:rPr>
              <a:t>UFH has a large heat-emitting surface area and is generally well suited to low-temperature heat-pump operation.</a:t>
            </a:r>
            <a:endParaRPr sz="2000" dirty="0">
              <a:solidFill>
                <a:srgbClr val="334155"/>
              </a:solidFill>
              <a:latin typeface="Arial"/>
              <a:ea typeface="Arial"/>
              <a:cs typeface="Arial"/>
              <a:sym typeface="Arial"/>
            </a:endParaRPr>
          </a:p>
          <a:p>
            <a:pPr marL="457200" lvl="0" indent="-274955" algn="l" rtl="0">
              <a:spcBef>
                <a:spcPts val="225"/>
              </a:spcBef>
              <a:spcAft>
                <a:spcPts val="0"/>
              </a:spcAft>
              <a:buClr>
                <a:srgbClr val="334155"/>
              </a:buClr>
              <a:buSzPts val="730"/>
              <a:buFont typeface="Arial"/>
              <a:buChar char="●"/>
            </a:pPr>
            <a:r>
              <a:rPr lang="en-US" sz="2000" dirty="0">
                <a:solidFill>
                  <a:srgbClr val="334155"/>
                </a:solidFill>
                <a:latin typeface="Arial"/>
                <a:ea typeface="Arial"/>
                <a:cs typeface="Arial"/>
                <a:sym typeface="Arial"/>
              </a:rPr>
              <a:t>It can provide stable, even comfort and can reduce the need for wall-mounted radiators.</a:t>
            </a:r>
            <a:endParaRPr sz="2000" dirty="0">
              <a:solidFill>
                <a:srgbClr val="334155"/>
              </a:solidFill>
              <a:latin typeface="Arial"/>
              <a:ea typeface="Arial"/>
              <a:cs typeface="Arial"/>
              <a:sym typeface="Arial"/>
            </a:endParaRPr>
          </a:p>
          <a:p>
            <a:pPr marL="457200" lvl="0" indent="-274955" algn="l" rtl="0">
              <a:spcBef>
                <a:spcPts val="225"/>
              </a:spcBef>
              <a:spcAft>
                <a:spcPts val="0"/>
              </a:spcAft>
              <a:buClr>
                <a:srgbClr val="334155"/>
              </a:buClr>
              <a:buSzPts val="730"/>
              <a:buFont typeface="Arial"/>
              <a:buChar char="●"/>
            </a:pPr>
            <a:r>
              <a:rPr lang="en-US" sz="2000" dirty="0">
                <a:solidFill>
                  <a:srgbClr val="334155"/>
                </a:solidFill>
                <a:latin typeface="Arial"/>
                <a:ea typeface="Arial"/>
                <a:cs typeface="Arial"/>
                <a:sym typeface="Arial"/>
              </a:rPr>
              <a:t>In retrofit, installation may involve significant disruption because floor finishes, floor height, insulation, door thresholds, manifolds and pipe routes must all be considered.</a:t>
            </a:r>
            <a:endParaRPr sz="2000" dirty="0">
              <a:solidFill>
                <a:srgbClr val="334155"/>
              </a:solidFill>
              <a:latin typeface="Arial"/>
              <a:ea typeface="Arial"/>
              <a:cs typeface="Arial"/>
              <a:sym typeface="Arial"/>
            </a:endParaRPr>
          </a:p>
          <a:p>
            <a:pPr marL="457200" lvl="0" indent="-274955" algn="l" rtl="0">
              <a:spcBef>
                <a:spcPts val="225"/>
              </a:spcBef>
              <a:spcAft>
                <a:spcPts val="0"/>
              </a:spcAft>
              <a:buClr>
                <a:srgbClr val="334155"/>
              </a:buClr>
              <a:buSzPts val="730"/>
              <a:buFont typeface="Arial"/>
              <a:buChar char="●"/>
            </a:pPr>
            <a:r>
              <a:rPr lang="en-US" sz="2000" dirty="0">
                <a:solidFill>
                  <a:srgbClr val="334155"/>
                </a:solidFill>
                <a:latin typeface="Arial"/>
                <a:ea typeface="Arial"/>
                <a:cs typeface="Arial"/>
                <a:sym typeface="Arial"/>
              </a:rPr>
              <a:t>Low-profile retrofit systems may reduce disruption, but their output and suitability must still be calculated.</a:t>
            </a:r>
            <a:endParaRPr sz="2000" dirty="0">
              <a:solidFill>
                <a:srgbClr val="334155"/>
              </a:solidFill>
              <a:latin typeface="Arial"/>
              <a:ea typeface="Arial"/>
              <a:cs typeface="Arial"/>
              <a:sym typeface="Arial"/>
            </a:endParaRPr>
          </a:p>
          <a:p>
            <a:pPr marL="457200" lvl="0" indent="-274955" algn="l" rtl="0">
              <a:spcBef>
                <a:spcPts val="225"/>
              </a:spcBef>
              <a:spcAft>
                <a:spcPts val="0"/>
              </a:spcAft>
              <a:buClr>
                <a:srgbClr val="334155"/>
              </a:buClr>
              <a:buSzPts val="730"/>
              <a:buFont typeface="Arial"/>
              <a:buChar char="●"/>
            </a:pPr>
            <a:r>
              <a:rPr lang="en-US" sz="2000" dirty="0">
                <a:solidFill>
                  <a:srgbClr val="334155"/>
                </a:solidFill>
                <a:latin typeface="Arial"/>
                <a:ea typeface="Arial"/>
                <a:cs typeface="Arial"/>
                <a:sym typeface="Arial"/>
              </a:rPr>
              <a:t>Floor coverings can significantly affect performance; thick carpets, underlay and some timber finishes may limit heat output.</a:t>
            </a:r>
            <a:endParaRPr sz="2000" dirty="0">
              <a:solidFill>
                <a:srgbClr val="334155"/>
              </a:solidFill>
              <a:latin typeface="Arial"/>
              <a:ea typeface="Arial"/>
              <a:cs typeface="Arial"/>
              <a:sym typeface="Arial"/>
            </a:endParaRPr>
          </a:p>
        </p:txBody>
      </p:sp>
    </p:spTree>
    <p:extLst>
      <p:ext uri="{BB962C8B-B14F-4D97-AF65-F5344CB8AC3E}">
        <p14:creationId xmlns:p14="http://schemas.microsoft.com/office/powerpoint/2010/main" val="16502074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89">
          <a:extLst>
            <a:ext uri="{FF2B5EF4-FFF2-40B4-BE49-F238E27FC236}">
              <a16:creationId xmlns:a16="http://schemas.microsoft.com/office/drawing/2014/main" id="{B7AB1046-7DC2-7984-9F6E-CD4BCA91B9F7}"/>
            </a:ext>
          </a:extLst>
        </p:cNvPr>
        <p:cNvGrpSpPr/>
        <p:nvPr/>
      </p:nvGrpSpPr>
      <p:grpSpPr>
        <a:xfrm>
          <a:off x="0" y="0"/>
          <a:ext cx="0" cy="0"/>
          <a:chOff x="0" y="0"/>
          <a:chExt cx="0" cy="0"/>
        </a:xfrm>
      </p:grpSpPr>
      <p:sp>
        <p:nvSpPr>
          <p:cNvPr id="398" name="Google Shape;398;p23">
            <a:extLst>
              <a:ext uri="{FF2B5EF4-FFF2-40B4-BE49-F238E27FC236}">
                <a16:creationId xmlns:a16="http://schemas.microsoft.com/office/drawing/2014/main" id="{D2A8B194-F838-6B55-7041-31A3AB42F706}"/>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Emitter options for retrofit</a:t>
            </a:r>
            <a:endParaRPr lang="en-US"/>
          </a:p>
        </p:txBody>
      </p:sp>
      <p:sp>
        <p:nvSpPr>
          <p:cNvPr id="400" name="Google Shape;400;p23">
            <a:extLst>
              <a:ext uri="{FF2B5EF4-FFF2-40B4-BE49-F238E27FC236}">
                <a16:creationId xmlns:a16="http://schemas.microsoft.com/office/drawing/2014/main" id="{111E0AF5-F363-8EBD-312A-562E4FD741BE}"/>
              </a:ext>
            </a:extLst>
          </p:cNvPr>
          <p:cNvSpPr>
            <a:spLocks/>
          </p:cNvSpPr>
          <p:nvPr/>
        </p:nvSpPr>
        <p:spPr>
          <a:xfrm>
            <a:off x="329093" y="1686522"/>
            <a:ext cx="10778954" cy="3935294"/>
          </a:xfrm>
          <a:prstGeom prst="roundRect">
            <a:avLst>
              <a:gd name="adj" fmla="val 4210"/>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09" name="Google Shape;409;p23">
            <a:extLst>
              <a:ext uri="{FF2B5EF4-FFF2-40B4-BE49-F238E27FC236}">
                <a16:creationId xmlns:a16="http://schemas.microsoft.com/office/drawing/2014/main" id="{77D33D53-F443-C8FD-2604-96056711D014}"/>
              </a:ext>
            </a:extLst>
          </p:cNvPr>
          <p:cNvSpPr txBox="1"/>
          <p:nvPr/>
        </p:nvSpPr>
        <p:spPr>
          <a:xfrm>
            <a:off x="378520" y="1816631"/>
            <a:ext cx="10593603" cy="3805185"/>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Mixed emitter systems</a:t>
            </a:r>
            <a:endParaRPr sz="2000" b="1">
              <a:solidFill>
                <a:schemeClr val="tx1"/>
              </a:solidFill>
              <a:latin typeface="Arial"/>
              <a:ea typeface="Arial"/>
              <a:cs typeface="Arial"/>
              <a:sym typeface="Arial"/>
            </a:endParaRPr>
          </a:p>
          <a:p>
            <a:pPr marL="525145" lvl="0" indent="-342900" algn="l" rtl="0">
              <a:spcBef>
                <a:spcPts val="375"/>
              </a:spcBef>
              <a:spcAft>
                <a:spcPts val="0"/>
              </a:spcAft>
              <a:buClr>
                <a:schemeClr val="tx1"/>
              </a:buClr>
              <a:buSzPct val="47000"/>
              <a:buFont typeface="Arial" panose="020B0604020202020204" pitchFamily="34" charset="0"/>
              <a:buChar char="•"/>
            </a:pPr>
            <a:r>
              <a:rPr lang="en-US" sz="2000">
                <a:solidFill>
                  <a:schemeClr val="tx1"/>
                </a:solidFill>
                <a:latin typeface="Arial"/>
                <a:ea typeface="Arial"/>
                <a:cs typeface="Arial"/>
                <a:sym typeface="Arial"/>
              </a:rPr>
              <a:t>Many retrofit properties will use a combination of retained radiators, upgraded radiators, fan convectors and UFH.</a:t>
            </a:r>
            <a:endParaRPr sz="2000">
              <a:solidFill>
                <a:schemeClr val="tx1"/>
              </a:solidFill>
              <a:latin typeface="Arial"/>
              <a:ea typeface="Arial"/>
              <a:cs typeface="Arial"/>
              <a:sym typeface="Arial"/>
            </a:endParaRPr>
          </a:p>
          <a:p>
            <a:pPr marL="525145" lvl="0" indent="-342900" algn="l" rtl="0">
              <a:spcBef>
                <a:spcPts val="225"/>
              </a:spcBef>
              <a:spcAft>
                <a:spcPts val="0"/>
              </a:spcAft>
              <a:buClr>
                <a:schemeClr val="tx1"/>
              </a:buClr>
              <a:buSzPct val="47000"/>
              <a:buFont typeface="Arial" panose="020B0604020202020204" pitchFamily="34" charset="0"/>
              <a:buChar char="•"/>
            </a:pPr>
            <a:r>
              <a:rPr lang="en-US" sz="2000">
                <a:solidFill>
                  <a:schemeClr val="tx1"/>
                </a:solidFill>
                <a:latin typeface="Arial"/>
                <a:ea typeface="Arial"/>
                <a:cs typeface="Arial"/>
                <a:sym typeface="Arial"/>
              </a:rPr>
              <a:t>Mixed systems can work effectively, but the hydraulic layout, flow rates, balancing and controls must be designed carefully.</a:t>
            </a:r>
            <a:endParaRPr sz="2000">
              <a:solidFill>
                <a:schemeClr val="tx1"/>
              </a:solidFill>
              <a:latin typeface="Arial"/>
              <a:ea typeface="Arial"/>
              <a:cs typeface="Arial"/>
              <a:sym typeface="Arial"/>
            </a:endParaRPr>
          </a:p>
          <a:p>
            <a:pPr marL="525145" lvl="0" indent="-342900" algn="l" rtl="0">
              <a:spcBef>
                <a:spcPts val="225"/>
              </a:spcBef>
              <a:spcAft>
                <a:spcPts val="0"/>
              </a:spcAft>
              <a:buClr>
                <a:schemeClr val="tx1"/>
              </a:buClr>
              <a:buSzPct val="47000"/>
              <a:buFont typeface="Arial" panose="020B0604020202020204" pitchFamily="34" charset="0"/>
              <a:buChar char="•"/>
            </a:pPr>
            <a:r>
              <a:rPr lang="en-US" sz="2000">
                <a:solidFill>
                  <a:schemeClr val="tx1"/>
                </a:solidFill>
                <a:latin typeface="Arial"/>
                <a:ea typeface="Arial"/>
                <a:cs typeface="Arial"/>
                <a:sym typeface="Arial"/>
              </a:rPr>
              <a:t>Different emitter types may respond at different speeds, so zoning and room controls must avoid conflict.</a:t>
            </a:r>
            <a:endParaRPr sz="2000">
              <a:solidFill>
                <a:schemeClr val="tx1"/>
              </a:solidFill>
              <a:latin typeface="Arial"/>
              <a:ea typeface="Arial"/>
              <a:cs typeface="Arial"/>
              <a:sym typeface="Arial"/>
            </a:endParaRPr>
          </a:p>
          <a:p>
            <a:pPr marL="525145" lvl="0" indent="-342900" algn="l" rtl="0">
              <a:spcBef>
                <a:spcPts val="225"/>
              </a:spcBef>
              <a:spcAft>
                <a:spcPts val="0"/>
              </a:spcAft>
              <a:buClr>
                <a:schemeClr val="tx1"/>
              </a:buClr>
              <a:buSzPct val="47000"/>
              <a:buFont typeface="Arial" panose="020B0604020202020204" pitchFamily="34" charset="0"/>
              <a:buChar char="•"/>
            </a:pPr>
            <a:r>
              <a:rPr lang="en-US" sz="2000">
                <a:solidFill>
                  <a:schemeClr val="tx1"/>
                </a:solidFill>
                <a:latin typeface="Arial"/>
                <a:ea typeface="Arial"/>
                <a:cs typeface="Arial"/>
                <a:sym typeface="Arial"/>
              </a:rPr>
              <a:t>Where different flow temperatures are required, the design may need separate circuits, blending arrangements or a revised emitter strategy.</a:t>
            </a:r>
            <a:endParaRPr sz="2000">
              <a:solidFill>
                <a:schemeClr val="tx1"/>
              </a:solidFill>
              <a:latin typeface="Arial"/>
              <a:ea typeface="Arial"/>
              <a:cs typeface="Arial"/>
              <a:sym typeface="Arial"/>
            </a:endParaRPr>
          </a:p>
          <a:p>
            <a:pPr marL="525145" lvl="0" indent="-342900" algn="l" rtl="0">
              <a:spcBef>
                <a:spcPts val="225"/>
              </a:spcBef>
              <a:spcAft>
                <a:spcPts val="0"/>
              </a:spcAft>
              <a:buClr>
                <a:schemeClr val="tx1"/>
              </a:buClr>
              <a:buSzPct val="47000"/>
              <a:buFont typeface="Arial" panose="020B0604020202020204" pitchFamily="34" charset="0"/>
              <a:buChar char="•"/>
            </a:pPr>
            <a:r>
              <a:rPr lang="en-US" sz="2000" b="1">
                <a:solidFill>
                  <a:schemeClr val="tx1"/>
                </a:solidFill>
                <a:latin typeface="Arial"/>
                <a:ea typeface="Arial"/>
                <a:cs typeface="Arial"/>
                <a:sym typeface="Arial"/>
              </a:rPr>
              <a:t>The heat pump must still have adequate minimum flow and water volume during all operating conditions.</a:t>
            </a:r>
            <a:endParaRPr sz="2000" b="1">
              <a:solidFill>
                <a:schemeClr val="tx1"/>
              </a:solidFill>
              <a:latin typeface="Arial"/>
              <a:ea typeface="Arial"/>
              <a:cs typeface="Arial"/>
              <a:sym typeface="Arial"/>
            </a:endParaRPr>
          </a:p>
        </p:txBody>
      </p:sp>
    </p:spTree>
    <p:extLst>
      <p:ext uri="{BB962C8B-B14F-4D97-AF65-F5344CB8AC3E}">
        <p14:creationId xmlns:p14="http://schemas.microsoft.com/office/powerpoint/2010/main" val="14653765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89">
          <a:extLst>
            <a:ext uri="{FF2B5EF4-FFF2-40B4-BE49-F238E27FC236}">
              <a16:creationId xmlns:a16="http://schemas.microsoft.com/office/drawing/2014/main" id="{A2E82443-2708-8361-C5BC-B1EF6ACA21F7}"/>
            </a:ext>
          </a:extLst>
        </p:cNvPr>
        <p:cNvGrpSpPr/>
        <p:nvPr/>
      </p:nvGrpSpPr>
      <p:grpSpPr>
        <a:xfrm>
          <a:off x="0" y="0"/>
          <a:ext cx="0" cy="0"/>
          <a:chOff x="0" y="0"/>
          <a:chExt cx="0" cy="0"/>
        </a:xfrm>
      </p:grpSpPr>
      <p:sp>
        <p:nvSpPr>
          <p:cNvPr id="398" name="Google Shape;398;p23">
            <a:extLst>
              <a:ext uri="{FF2B5EF4-FFF2-40B4-BE49-F238E27FC236}">
                <a16:creationId xmlns:a16="http://schemas.microsoft.com/office/drawing/2014/main" id="{8C1005CA-134E-B134-4AE1-353F73D1AF32}"/>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Emitter options for retrofit</a:t>
            </a:r>
            <a:endParaRPr lang="en-US"/>
          </a:p>
        </p:txBody>
      </p:sp>
      <p:sp>
        <p:nvSpPr>
          <p:cNvPr id="404" name="Google Shape;404;p23">
            <a:extLst>
              <a:ext uri="{FF2B5EF4-FFF2-40B4-BE49-F238E27FC236}">
                <a16:creationId xmlns:a16="http://schemas.microsoft.com/office/drawing/2014/main" id="{AD6748F0-037B-D898-A29D-C20F80E35A4B}"/>
              </a:ext>
            </a:extLst>
          </p:cNvPr>
          <p:cNvSpPr>
            <a:spLocks/>
          </p:cNvSpPr>
          <p:nvPr/>
        </p:nvSpPr>
        <p:spPr>
          <a:xfrm>
            <a:off x="379197" y="1724100"/>
            <a:ext cx="10778954" cy="3935294"/>
          </a:xfrm>
          <a:prstGeom prst="roundRect">
            <a:avLst>
              <a:gd name="adj" fmla="val 4210"/>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05" name="Google Shape;405;p23">
            <a:extLst>
              <a:ext uri="{FF2B5EF4-FFF2-40B4-BE49-F238E27FC236}">
                <a16:creationId xmlns:a16="http://schemas.microsoft.com/office/drawing/2014/main" id="{83A25A13-BFEA-725B-C0A0-9A76362DBAFA}"/>
              </a:ext>
            </a:extLst>
          </p:cNvPr>
          <p:cNvSpPr txBox="1"/>
          <p:nvPr/>
        </p:nvSpPr>
        <p:spPr>
          <a:xfrm>
            <a:off x="526342" y="1976349"/>
            <a:ext cx="10218265" cy="3162454"/>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Fan convectors</a:t>
            </a:r>
            <a:endParaRPr sz="2000" b="1" dirty="0">
              <a:solidFill>
                <a:schemeClr val="tx1"/>
              </a:solidFill>
              <a:latin typeface="Arial"/>
              <a:ea typeface="Arial"/>
              <a:cs typeface="Arial"/>
              <a:sym typeface="Arial"/>
            </a:endParaRPr>
          </a:p>
          <a:p>
            <a:pPr marL="457200" lvl="0" indent="-276225" algn="l" rtl="0">
              <a:spcBef>
                <a:spcPts val="450"/>
              </a:spcBef>
              <a:spcAft>
                <a:spcPts val="0"/>
              </a:spcAft>
              <a:buClr>
                <a:srgbClr val="334155"/>
              </a:buClr>
              <a:buSzPts val="750"/>
              <a:buFont typeface="Arial"/>
              <a:buChar char="●"/>
            </a:pPr>
            <a:r>
              <a:rPr lang="en-US" sz="2000" dirty="0">
                <a:solidFill>
                  <a:srgbClr val="334155"/>
                </a:solidFill>
                <a:latin typeface="Arial"/>
                <a:ea typeface="Arial"/>
                <a:cs typeface="Arial"/>
                <a:sym typeface="Arial"/>
              </a:rPr>
              <a:t>Use a heat exchanger and fan to move air across the emitter, allowing useful output at lower water temperatures.</a:t>
            </a:r>
            <a:endParaRPr sz="2000" dirty="0">
              <a:solidFill>
                <a:srgbClr val="334155"/>
              </a:solidFill>
              <a:latin typeface="Arial"/>
              <a:ea typeface="Arial"/>
              <a:cs typeface="Arial"/>
              <a:sym typeface="Arial"/>
            </a:endParaRPr>
          </a:p>
          <a:p>
            <a:pPr marL="457200" lvl="0" indent="-276225" algn="l" rtl="0">
              <a:spcBef>
                <a:spcPts val="300"/>
              </a:spcBef>
              <a:spcAft>
                <a:spcPts val="0"/>
              </a:spcAft>
              <a:buClr>
                <a:srgbClr val="334155"/>
              </a:buClr>
              <a:buSzPts val="750"/>
              <a:buFont typeface="Arial"/>
              <a:buChar char="●"/>
            </a:pPr>
            <a:r>
              <a:rPr lang="en-US" sz="2000" dirty="0">
                <a:solidFill>
                  <a:srgbClr val="334155"/>
                </a:solidFill>
                <a:latin typeface="Arial"/>
                <a:ea typeface="Arial"/>
                <a:cs typeface="Arial"/>
                <a:sym typeface="Arial"/>
              </a:rPr>
              <a:t>A practical solution for rooms with limited wall space, conservatories, extensions or rooms with high glazing.</a:t>
            </a:r>
            <a:endParaRPr sz="2000" dirty="0">
              <a:solidFill>
                <a:srgbClr val="334155"/>
              </a:solidFill>
              <a:latin typeface="Arial"/>
              <a:ea typeface="Arial"/>
              <a:cs typeface="Arial"/>
              <a:sym typeface="Arial"/>
            </a:endParaRPr>
          </a:p>
          <a:p>
            <a:pPr marL="457200" lvl="0" indent="-276225" algn="l" rtl="0">
              <a:spcBef>
                <a:spcPts val="300"/>
              </a:spcBef>
              <a:spcAft>
                <a:spcPts val="0"/>
              </a:spcAft>
              <a:buClr>
                <a:srgbClr val="334155"/>
              </a:buClr>
              <a:buSzPts val="750"/>
              <a:buFont typeface="Arial"/>
              <a:buChar char="●"/>
            </a:pPr>
            <a:r>
              <a:rPr lang="en-US" sz="2000" dirty="0">
                <a:solidFill>
                  <a:srgbClr val="334155"/>
                </a:solidFill>
                <a:latin typeface="Arial"/>
                <a:ea typeface="Arial"/>
                <a:cs typeface="Arial"/>
                <a:sym typeface="Arial"/>
              </a:rPr>
              <a:t>Require an electrical supply and suitable controls, and customers should understand possible fan noise and the need to keep air paths clear.</a:t>
            </a:r>
            <a:endParaRPr sz="2000" dirty="0">
              <a:solidFill>
                <a:srgbClr val="334155"/>
              </a:solidFill>
              <a:latin typeface="Arial"/>
              <a:ea typeface="Arial"/>
              <a:cs typeface="Arial"/>
              <a:sym typeface="Arial"/>
            </a:endParaRPr>
          </a:p>
          <a:p>
            <a:pPr marL="457200" lvl="0" indent="-276225" algn="l" rtl="0">
              <a:spcBef>
                <a:spcPts val="300"/>
              </a:spcBef>
              <a:spcAft>
                <a:spcPts val="0"/>
              </a:spcAft>
              <a:buClr>
                <a:srgbClr val="334155"/>
              </a:buClr>
              <a:buSzPts val="750"/>
              <a:buFont typeface="Arial"/>
              <a:buChar char="●"/>
            </a:pPr>
            <a:r>
              <a:rPr lang="en-US" sz="2000" dirty="0">
                <a:solidFill>
                  <a:srgbClr val="334155"/>
                </a:solidFill>
                <a:latin typeface="Arial"/>
                <a:ea typeface="Arial"/>
                <a:cs typeface="Arial"/>
                <a:sym typeface="Arial"/>
              </a:rPr>
              <a:t>Selected using manufacturer output data at the actual proposed flow and return temperatures.</a:t>
            </a:r>
            <a:endParaRPr sz="2000" dirty="0">
              <a:solidFill>
                <a:srgbClr val="334155"/>
              </a:solidFill>
              <a:latin typeface="Arial"/>
              <a:ea typeface="Arial"/>
              <a:cs typeface="Arial"/>
              <a:sym typeface="Arial"/>
            </a:endParaRPr>
          </a:p>
        </p:txBody>
      </p:sp>
    </p:spTree>
    <p:extLst>
      <p:ext uri="{BB962C8B-B14F-4D97-AF65-F5344CB8AC3E}">
        <p14:creationId xmlns:p14="http://schemas.microsoft.com/office/powerpoint/2010/main" val="32863106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89">
          <a:extLst>
            <a:ext uri="{FF2B5EF4-FFF2-40B4-BE49-F238E27FC236}">
              <a16:creationId xmlns:a16="http://schemas.microsoft.com/office/drawing/2014/main" id="{39EA8BCF-9CA8-0198-D09A-947E9523650F}"/>
            </a:ext>
          </a:extLst>
        </p:cNvPr>
        <p:cNvGrpSpPr/>
        <p:nvPr/>
      </p:nvGrpSpPr>
      <p:grpSpPr>
        <a:xfrm>
          <a:off x="0" y="0"/>
          <a:ext cx="0" cy="0"/>
          <a:chOff x="0" y="0"/>
          <a:chExt cx="0" cy="0"/>
        </a:xfrm>
      </p:grpSpPr>
      <p:sp>
        <p:nvSpPr>
          <p:cNvPr id="398" name="Google Shape;398;p23">
            <a:extLst>
              <a:ext uri="{FF2B5EF4-FFF2-40B4-BE49-F238E27FC236}">
                <a16:creationId xmlns:a16="http://schemas.microsoft.com/office/drawing/2014/main" id="{88170BF3-67F9-ED1E-DB57-0F6328A3F331}"/>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Emitter options for retrofit</a:t>
            </a:r>
            <a:endParaRPr lang="en-US"/>
          </a:p>
        </p:txBody>
      </p:sp>
      <p:sp>
        <p:nvSpPr>
          <p:cNvPr id="410" name="Google Shape;410;p23">
            <a:extLst>
              <a:ext uri="{FF2B5EF4-FFF2-40B4-BE49-F238E27FC236}">
                <a16:creationId xmlns:a16="http://schemas.microsoft.com/office/drawing/2014/main" id="{5319E628-2EB7-ACD9-882B-8E2512154909}"/>
              </a:ext>
            </a:extLst>
          </p:cNvPr>
          <p:cNvSpPr/>
          <p:nvPr/>
        </p:nvSpPr>
        <p:spPr>
          <a:xfrm>
            <a:off x="251999" y="1654259"/>
            <a:ext cx="11351422" cy="3621933"/>
          </a:xfrm>
          <a:prstGeom prst="roundRect">
            <a:avLst>
              <a:gd name="adj" fmla="val 4102"/>
            </a:avLst>
          </a:prstGeom>
          <a:solidFill>
            <a:srgbClr val="FFF2F0"/>
          </a:solidFill>
          <a:ln w="14300" cap="flat" cmpd="sng">
            <a:solidFill>
              <a:srgbClr val="FF4E2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11" name="Google Shape;411;p23">
            <a:extLst>
              <a:ext uri="{FF2B5EF4-FFF2-40B4-BE49-F238E27FC236}">
                <a16:creationId xmlns:a16="http://schemas.microsoft.com/office/drawing/2014/main" id="{5177DBB5-F769-5EE5-8BBF-514A627D310F}"/>
              </a:ext>
            </a:extLst>
          </p:cNvPr>
          <p:cNvSpPr txBox="1"/>
          <p:nvPr/>
        </p:nvSpPr>
        <p:spPr>
          <a:xfrm>
            <a:off x="467133" y="1773463"/>
            <a:ext cx="10107053" cy="1704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Avoid designing around the weakest room</a:t>
            </a:r>
            <a:endParaRPr sz="2000" b="1" dirty="0">
              <a:solidFill>
                <a:schemeClr val="tx1"/>
              </a:solidFill>
              <a:latin typeface="Arial"/>
              <a:ea typeface="Arial"/>
              <a:cs typeface="Arial"/>
              <a:sym typeface="Arial"/>
            </a:endParaRPr>
          </a:p>
          <a:p>
            <a:pPr marL="457200" lvl="0" indent="-274955" algn="l" rtl="0">
              <a:spcBef>
                <a:spcPts val="375"/>
              </a:spcBef>
              <a:spcAft>
                <a:spcPts val="0"/>
              </a:spcAft>
              <a:buClr>
                <a:srgbClr val="1E293B"/>
              </a:buClr>
              <a:buSzPts val="730"/>
              <a:buFont typeface="Arial"/>
              <a:buChar char="●"/>
            </a:pPr>
            <a:r>
              <a:rPr lang="en-US" sz="2000" dirty="0">
                <a:solidFill>
                  <a:srgbClr val="1E293B"/>
                </a:solidFill>
                <a:latin typeface="Arial"/>
                <a:ea typeface="Arial"/>
                <a:cs typeface="Arial"/>
                <a:sym typeface="Arial"/>
              </a:rPr>
              <a:t>A single undersized radiator, poorly insulated extension or north-facing bedroom can become the limiting factor in a low-temperature design.</a:t>
            </a:r>
            <a:endParaRPr sz="2000" dirty="0">
              <a:solidFill>
                <a:srgbClr val="1E293B"/>
              </a:solidFill>
              <a:latin typeface="Arial"/>
              <a:ea typeface="Arial"/>
              <a:cs typeface="Arial"/>
              <a:sym typeface="Arial"/>
            </a:endParaRPr>
          </a:p>
          <a:p>
            <a:pPr marL="457200" lvl="0" indent="-274955" algn="l" rtl="0">
              <a:spcBef>
                <a:spcPts val="225"/>
              </a:spcBef>
              <a:spcAft>
                <a:spcPts val="0"/>
              </a:spcAft>
              <a:buClr>
                <a:srgbClr val="1E293B"/>
              </a:buClr>
              <a:buSzPts val="730"/>
              <a:buFont typeface="Arial"/>
              <a:buChar char="●"/>
            </a:pPr>
            <a:r>
              <a:rPr lang="en-US" sz="2000" dirty="0">
                <a:solidFill>
                  <a:srgbClr val="1E293B"/>
                </a:solidFill>
                <a:latin typeface="Arial"/>
                <a:ea typeface="Arial"/>
                <a:cs typeface="Arial"/>
                <a:sym typeface="Arial"/>
              </a:rPr>
              <a:t>Raising the flow temperature for the whole property may improve that room but can reduce efficiency and increase running costs everywhere else.</a:t>
            </a:r>
            <a:endParaRPr sz="2000" dirty="0">
              <a:solidFill>
                <a:srgbClr val="1E293B"/>
              </a:solidFill>
              <a:latin typeface="Arial"/>
              <a:ea typeface="Arial"/>
              <a:cs typeface="Arial"/>
              <a:sym typeface="Arial"/>
            </a:endParaRPr>
          </a:p>
          <a:p>
            <a:pPr marL="457200" lvl="0" indent="-274955" algn="l" rtl="0">
              <a:spcBef>
                <a:spcPts val="225"/>
              </a:spcBef>
              <a:spcAft>
                <a:spcPts val="0"/>
              </a:spcAft>
              <a:buClr>
                <a:srgbClr val="1E293B"/>
              </a:buClr>
              <a:buSzPts val="730"/>
              <a:buFont typeface="Arial"/>
              <a:buChar char="●"/>
            </a:pPr>
            <a:r>
              <a:rPr lang="en-US" sz="2000" dirty="0">
                <a:solidFill>
                  <a:srgbClr val="1E293B"/>
                </a:solidFill>
                <a:latin typeface="Arial"/>
                <a:ea typeface="Arial"/>
                <a:cs typeface="Arial"/>
                <a:sym typeface="Arial"/>
              </a:rPr>
              <a:t>First investigate targeted options: improve insulation, reduce draughts, increase emitter area, fit a low-temperature radiator or use a fan convector.</a:t>
            </a:r>
            <a:endParaRPr sz="2000" dirty="0">
              <a:solidFill>
                <a:srgbClr val="1E293B"/>
              </a:solidFill>
              <a:latin typeface="Arial"/>
              <a:ea typeface="Arial"/>
              <a:cs typeface="Arial"/>
              <a:sym typeface="Arial"/>
            </a:endParaRPr>
          </a:p>
          <a:p>
            <a:pPr marL="182245" lvl="0" algn="l" rtl="0">
              <a:spcBef>
                <a:spcPts val="225"/>
              </a:spcBef>
              <a:spcAft>
                <a:spcPts val="0"/>
              </a:spcAft>
              <a:buClr>
                <a:srgbClr val="1E293B"/>
              </a:buClr>
              <a:buSzPts val="730"/>
            </a:pPr>
            <a:endParaRPr lang="en-US" sz="2000" b="1" dirty="0">
              <a:solidFill>
                <a:srgbClr val="1E293B"/>
              </a:solidFill>
              <a:latin typeface="Arial"/>
              <a:ea typeface="Arial"/>
              <a:cs typeface="Arial"/>
              <a:sym typeface="Arial"/>
            </a:endParaRPr>
          </a:p>
          <a:p>
            <a:pPr marL="182245" lvl="0" algn="l" rtl="0">
              <a:spcBef>
                <a:spcPts val="225"/>
              </a:spcBef>
              <a:spcAft>
                <a:spcPts val="0"/>
              </a:spcAft>
              <a:buClr>
                <a:srgbClr val="1E293B"/>
              </a:buClr>
              <a:buSzPts val="730"/>
            </a:pPr>
            <a:r>
              <a:rPr lang="en-US" sz="2000" b="1" dirty="0">
                <a:solidFill>
                  <a:srgbClr val="1E293B"/>
                </a:solidFill>
                <a:latin typeface="Arial"/>
                <a:ea typeface="Arial"/>
                <a:cs typeface="Arial"/>
                <a:sym typeface="Arial"/>
              </a:rPr>
              <a:t>Only increase the overall design flow temperature where the evidence shows that this is the most appropriate whole-system solution.</a:t>
            </a:r>
            <a:endParaRPr sz="2000" b="1" dirty="0">
              <a:solidFill>
                <a:srgbClr val="1E293B"/>
              </a:solidFill>
              <a:latin typeface="Arial"/>
              <a:ea typeface="Arial"/>
              <a:cs typeface="Arial"/>
              <a:sym typeface="Arial"/>
            </a:endParaRPr>
          </a:p>
        </p:txBody>
      </p:sp>
    </p:spTree>
    <p:extLst>
      <p:ext uri="{BB962C8B-B14F-4D97-AF65-F5344CB8AC3E}">
        <p14:creationId xmlns:p14="http://schemas.microsoft.com/office/powerpoint/2010/main" val="37197825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21" name="Google Shape;421;p24"/>
          <p:cNvSpPr/>
          <p:nvPr/>
        </p:nvSpPr>
        <p:spPr>
          <a:xfrm>
            <a:off x="256032" y="6199632"/>
            <a:ext cx="11658600" cy="13800"/>
          </a:xfrm>
          <a:prstGeom prst="rect">
            <a:avLst/>
          </a:prstGeom>
          <a:solidFill>
            <a:srgbClr val="000000"/>
          </a:soli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424" name="Google Shape;424;p24"/>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Heat distribution and hydraulics: Part 1</a:t>
            </a:r>
            <a:endParaRPr lang="en-GB"/>
          </a:p>
        </p:txBody>
      </p:sp>
      <p:sp>
        <p:nvSpPr>
          <p:cNvPr id="425" name="Google Shape;425;p24"/>
          <p:cNvSpPr txBox="1"/>
          <p:nvPr/>
        </p:nvSpPr>
        <p:spPr>
          <a:xfrm>
            <a:off x="393192" y="4297680"/>
            <a:ext cx="10881300" cy="30780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endParaRPr/>
          </a:p>
        </p:txBody>
      </p:sp>
      <p:sp>
        <p:nvSpPr>
          <p:cNvPr id="426" name="Google Shape;426;p24"/>
          <p:cNvSpPr/>
          <p:nvPr/>
        </p:nvSpPr>
        <p:spPr>
          <a:xfrm>
            <a:off x="251998" y="1557465"/>
            <a:ext cx="11446015" cy="3060163"/>
          </a:xfrm>
          <a:prstGeom prst="roundRect">
            <a:avLst>
              <a:gd name="adj" fmla="val 3478"/>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27" name="Google Shape;427;p24"/>
          <p:cNvSpPr txBox="1"/>
          <p:nvPr/>
        </p:nvSpPr>
        <p:spPr>
          <a:xfrm>
            <a:off x="393190" y="1726648"/>
            <a:ext cx="11064299" cy="289098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Hydraulic balance and design</a:t>
            </a:r>
            <a:endParaRPr sz="2000" b="1" dirty="0">
              <a:solidFill>
                <a:schemeClr val="tx1"/>
              </a:solidFill>
              <a:latin typeface="Arial"/>
              <a:ea typeface="Arial"/>
              <a:cs typeface="Arial"/>
              <a:sym typeface="Arial"/>
            </a:endParaRPr>
          </a:p>
          <a:p>
            <a:pPr marL="0" lvl="0" indent="0" algn="l" rtl="0">
              <a:spcBef>
                <a:spcPts val="450"/>
              </a:spcBef>
              <a:spcAft>
                <a:spcPts val="0"/>
              </a:spcAft>
              <a:buNone/>
            </a:pPr>
            <a:r>
              <a:rPr lang="en-US" sz="2000" b="0" dirty="0">
                <a:solidFill>
                  <a:srgbClr val="475569"/>
                </a:solidFill>
                <a:latin typeface="Arial"/>
                <a:ea typeface="Arial"/>
                <a:cs typeface="Arial"/>
                <a:sym typeface="Arial"/>
              </a:rPr>
              <a:t>Heat distribution and hydraulic design determine whether the system can deliver the heat produced effectively to emitters. The system must provide the correct balance between:</a:t>
            </a:r>
            <a:endParaRPr sz="2000" b="0" dirty="0">
              <a:solidFill>
                <a:srgbClr val="475569"/>
              </a:solidFill>
              <a:latin typeface="Arial"/>
              <a:ea typeface="Arial"/>
              <a:cs typeface="Arial"/>
              <a:sym typeface="Arial"/>
            </a:endParaRPr>
          </a:p>
          <a:p>
            <a:pPr marL="457200" lvl="0" indent="-285750" algn="l" rtl="0">
              <a:spcBef>
                <a:spcPts val="600"/>
              </a:spcBef>
              <a:spcAft>
                <a:spcPts val="0"/>
              </a:spcAft>
              <a:buClr>
                <a:srgbClr val="1E293B"/>
              </a:buClr>
              <a:buSzPts val="900"/>
              <a:buFont typeface="Arial"/>
              <a:buChar char="●"/>
            </a:pPr>
            <a:r>
              <a:rPr lang="en-GB" sz="2000" b="0" dirty="0">
                <a:solidFill>
                  <a:srgbClr val="1E293B"/>
                </a:solidFill>
                <a:latin typeface="Arial"/>
                <a:ea typeface="Arial"/>
                <a:cs typeface="Arial"/>
                <a:sym typeface="Arial"/>
              </a:rPr>
              <a:t>sufficient flow through the heat pump and emitters</a:t>
            </a:r>
          </a:p>
          <a:p>
            <a:pPr marL="457200" lvl="0" indent="-285750" algn="l" rtl="0">
              <a:spcBef>
                <a:spcPts val="300"/>
              </a:spcBef>
              <a:spcAft>
                <a:spcPts val="0"/>
              </a:spcAft>
              <a:buClr>
                <a:srgbClr val="1E293B"/>
              </a:buClr>
              <a:buSzPts val="900"/>
              <a:buFont typeface="Arial"/>
              <a:buChar char="●"/>
            </a:pPr>
            <a:r>
              <a:rPr lang="en-GB" sz="2000" b="0" dirty="0">
                <a:solidFill>
                  <a:srgbClr val="1E293B"/>
                </a:solidFill>
                <a:latin typeface="Arial"/>
                <a:ea typeface="Arial"/>
                <a:cs typeface="Arial"/>
                <a:sym typeface="Arial"/>
              </a:rPr>
              <a:t>acceptable pressure loss through pipework and components</a:t>
            </a:r>
          </a:p>
          <a:p>
            <a:pPr marL="457200" lvl="0" indent="-285750" algn="l" rtl="0">
              <a:spcBef>
                <a:spcPts val="300"/>
              </a:spcBef>
              <a:spcAft>
                <a:spcPts val="0"/>
              </a:spcAft>
              <a:buClr>
                <a:srgbClr val="1E293B"/>
              </a:buClr>
              <a:buSzPts val="900"/>
              <a:buFont typeface="Arial"/>
              <a:buChar char="●"/>
            </a:pPr>
            <a:r>
              <a:rPr lang="en-GB" sz="2000" b="0" dirty="0">
                <a:solidFill>
                  <a:srgbClr val="1E293B"/>
                </a:solidFill>
                <a:latin typeface="Arial"/>
                <a:ea typeface="Arial"/>
                <a:cs typeface="Arial"/>
                <a:sym typeface="Arial"/>
              </a:rPr>
              <a:t>low noise, vibration and pump energy use</a:t>
            </a:r>
          </a:p>
          <a:p>
            <a:pPr marL="457200" lvl="0" indent="-285750" algn="l" rtl="0">
              <a:spcBef>
                <a:spcPts val="300"/>
              </a:spcBef>
              <a:spcAft>
                <a:spcPts val="0"/>
              </a:spcAft>
              <a:buClr>
                <a:srgbClr val="1E293B"/>
              </a:buClr>
              <a:buSzPts val="900"/>
              <a:buFont typeface="Arial"/>
              <a:buChar char="●"/>
            </a:pPr>
            <a:r>
              <a:rPr lang="en-GB" sz="2000" b="0" dirty="0">
                <a:solidFill>
                  <a:srgbClr val="1E293B"/>
                </a:solidFill>
                <a:latin typeface="Arial"/>
                <a:ea typeface="Arial"/>
                <a:cs typeface="Arial"/>
                <a:sym typeface="Arial"/>
              </a:rPr>
              <a:t>stable operation during zoning, DHW heating and defrost cycles</a:t>
            </a:r>
          </a:p>
          <a:p>
            <a:pPr marL="457200" lvl="0" indent="-285750" algn="l" rtl="0">
              <a:spcBef>
                <a:spcPts val="300"/>
              </a:spcBef>
              <a:spcAft>
                <a:spcPts val="0"/>
              </a:spcAft>
              <a:buClr>
                <a:srgbClr val="1E293B"/>
              </a:buClr>
              <a:buSzPts val="900"/>
              <a:buFont typeface="Arial"/>
              <a:buChar char="●"/>
            </a:pPr>
            <a:r>
              <a:rPr lang="en-GB" sz="2000" b="0" dirty="0">
                <a:solidFill>
                  <a:srgbClr val="1E293B"/>
                </a:solidFill>
                <a:latin typeface="Arial"/>
                <a:ea typeface="Arial"/>
                <a:cs typeface="Arial"/>
                <a:sym typeface="Arial"/>
              </a:rPr>
              <a:t>access </a:t>
            </a:r>
            <a:r>
              <a:rPr lang="en-US" sz="2000" b="0" dirty="0">
                <a:solidFill>
                  <a:srgbClr val="1E293B"/>
                </a:solidFill>
                <a:latin typeface="Arial"/>
                <a:ea typeface="Arial"/>
                <a:cs typeface="Arial"/>
                <a:sym typeface="Arial"/>
              </a:rPr>
              <a:t>for commissioning, cleaning, servicing and future fault-finding.</a:t>
            </a:r>
            <a:endParaRPr sz="2000" b="0" dirty="0">
              <a:solidFill>
                <a:srgbClr val="1E293B"/>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15">
          <a:extLst>
            <a:ext uri="{FF2B5EF4-FFF2-40B4-BE49-F238E27FC236}">
              <a16:creationId xmlns:a16="http://schemas.microsoft.com/office/drawing/2014/main" id="{6A03B7AB-D1FC-2EAF-E552-6583E17694D7}"/>
            </a:ext>
          </a:extLst>
        </p:cNvPr>
        <p:cNvGrpSpPr/>
        <p:nvPr/>
      </p:nvGrpSpPr>
      <p:grpSpPr>
        <a:xfrm>
          <a:off x="0" y="0"/>
          <a:ext cx="0" cy="0"/>
          <a:chOff x="0" y="0"/>
          <a:chExt cx="0" cy="0"/>
        </a:xfrm>
      </p:grpSpPr>
      <p:sp>
        <p:nvSpPr>
          <p:cNvPr id="421" name="Google Shape;421;p24">
            <a:extLst>
              <a:ext uri="{FF2B5EF4-FFF2-40B4-BE49-F238E27FC236}">
                <a16:creationId xmlns:a16="http://schemas.microsoft.com/office/drawing/2014/main" id="{86D46A30-26DA-4D3E-1DC7-FA8AF3A91D53}"/>
              </a:ext>
            </a:extLst>
          </p:cNvPr>
          <p:cNvSpPr/>
          <p:nvPr/>
        </p:nvSpPr>
        <p:spPr>
          <a:xfrm>
            <a:off x="256032" y="6199632"/>
            <a:ext cx="11658600" cy="13800"/>
          </a:xfrm>
          <a:prstGeom prst="rect">
            <a:avLst/>
          </a:prstGeom>
          <a:solidFill>
            <a:srgbClr val="000000"/>
          </a:soli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424" name="Google Shape;424;p24">
            <a:extLst>
              <a:ext uri="{FF2B5EF4-FFF2-40B4-BE49-F238E27FC236}">
                <a16:creationId xmlns:a16="http://schemas.microsoft.com/office/drawing/2014/main" id="{86FD1571-BAC5-FEDC-98FE-63A15A277DB6}"/>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Heat distribution and hydraulics: Part 1</a:t>
            </a:r>
            <a:endParaRPr lang="en-GB"/>
          </a:p>
        </p:txBody>
      </p:sp>
      <p:sp>
        <p:nvSpPr>
          <p:cNvPr id="425" name="Google Shape;425;p24">
            <a:extLst>
              <a:ext uri="{FF2B5EF4-FFF2-40B4-BE49-F238E27FC236}">
                <a16:creationId xmlns:a16="http://schemas.microsoft.com/office/drawing/2014/main" id="{51B992C1-DD0A-6A94-A353-A789D8691203}"/>
              </a:ext>
            </a:extLst>
          </p:cNvPr>
          <p:cNvSpPr txBox="1"/>
          <p:nvPr/>
        </p:nvSpPr>
        <p:spPr>
          <a:xfrm>
            <a:off x="393192" y="4297680"/>
            <a:ext cx="10881300" cy="30780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endParaRPr/>
          </a:p>
        </p:txBody>
      </p:sp>
      <p:sp>
        <p:nvSpPr>
          <p:cNvPr id="430" name="Google Shape;430;p24">
            <a:extLst>
              <a:ext uri="{FF2B5EF4-FFF2-40B4-BE49-F238E27FC236}">
                <a16:creationId xmlns:a16="http://schemas.microsoft.com/office/drawing/2014/main" id="{5F93B75E-E030-58B8-7A7D-D0180EB43E39}"/>
              </a:ext>
            </a:extLst>
          </p:cNvPr>
          <p:cNvSpPr/>
          <p:nvPr/>
        </p:nvSpPr>
        <p:spPr>
          <a:xfrm>
            <a:off x="251999" y="1644191"/>
            <a:ext cx="10703011" cy="2961289"/>
          </a:xfrm>
          <a:prstGeom prst="roundRect">
            <a:avLst>
              <a:gd name="adj" fmla="val 3478"/>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31" name="Google Shape;431;p24">
            <a:extLst>
              <a:ext uri="{FF2B5EF4-FFF2-40B4-BE49-F238E27FC236}">
                <a16:creationId xmlns:a16="http://schemas.microsoft.com/office/drawing/2014/main" id="{FD2CBFE3-4D35-29FC-E9C2-585128EC01DC}"/>
              </a:ext>
            </a:extLst>
          </p:cNvPr>
          <p:cNvSpPr txBox="1"/>
          <p:nvPr/>
        </p:nvSpPr>
        <p:spPr>
          <a:xfrm>
            <a:off x="393192" y="1667930"/>
            <a:ext cx="10189433" cy="20001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Stable heat-pump flow</a:t>
            </a:r>
            <a:endParaRPr sz="2000" b="1" dirty="0">
              <a:solidFill>
                <a:schemeClr val="tx1"/>
              </a:solidFill>
              <a:latin typeface="Arial"/>
              <a:ea typeface="Arial"/>
              <a:cs typeface="Arial"/>
              <a:sym typeface="Arial"/>
            </a:endParaRPr>
          </a:p>
          <a:p>
            <a:pPr marL="0" lvl="0" indent="0" algn="l" rtl="0">
              <a:spcBef>
                <a:spcPts val="450"/>
              </a:spcBef>
              <a:spcAft>
                <a:spcPts val="0"/>
              </a:spcAft>
              <a:buNone/>
            </a:pPr>
            <a:r>
              <a:rPr lang="en-US" sz="2000" b="0" dirty="0">
                <a:solidFill>
                  <a:srgbClr val="475569"/>
                </a:solidFill>
                <a:latin typeface="Arial"/>
                <a:ea typeface="Arial"/>
                <a:cs typeface="Arial"/>
                <a:sym typeface="Arial"/>
              </a:rPr>
              <a:t>A minimum flow rate protects the heat exchanger. The hydraulic arrangement must ensure this flow is available during all operating conditions, including when:</a:t>
            </a:r>
            <a:endParaRPr sz="2000" b="0" dirty="0">
              <a:solidFill>
                <a:srgbClr val="475569"/>
              </a:solidFill>
              <a:latin typeface="Arial"/>
              <a:ea typeface="Arial"/>
              <a:cs typeface="Arial"/>
              <a:sym typeface="Arial"/>
            </a:endParaRPr>
          </a:p>
          <a:p>
            <a:pPr marL="0" lvl="0" indent="0" algn="l" rtl="0">
              <a:spcBef>
                <a:spcPts val="600"/>
              </a:spcBef>
              <a:spcAft>
                <a:spcPts val="0"/>
              </a:spcAft>
              <a:buNone/>
            </a:pPr>
            <a:r>
              <a:rPr lang="en-US" sz="2000" b="0" dirty="0">
                <a:solidFill>
                  <a:srgbClr val="334155"/>
                </a:solidFill>
                <a:latin typeface="Arial"/>
                <a:ea typeface="Arial"/>
                <a:cs typeface="Arial"/>
                <a:sym typeface="Arial"/>
              </a:rPr>
              <a:t>• TRVs or </a:t>
            </a:r>
            <a:r>
              <a:rPr lang="en-US" sz="2000" b="0" dirty="0" err="1">
                <a:solidFill>
                  <a:srgbClr val="334155"/>
                </a:solidFill>
                <a:latin typeface="Arial"/>
                <a:ea typeface="Arial"/>
                <a:cs typeface="Arial"/>
                <a:sym typeface="Arial"/>
              </a:rPr>
              <a:t>motorised</a:t>
            </a:r>
            <a:r>
              <a:rPr lang="en-US" sz="2000" b="0" dirty="0">
                <a:solidFill>
                  <a:srgbClr val="334155"/>
                </a:solidFill>
                <a:latin typeface="Arial"/>
                <a:ea typeface="Arial"/>
                <a:cs typeface="Arial"/>
                <a:sym typeface="Arial"/>
              </a:rPr>
              <a:t> valves close</a:t>
            </a:r>
          </a:p>
          <a:p>
            <a:pPr marL="342900" lvl="0" indent="-342900" algn="l" rtl="0">
              <a:spcBef>
                <a:spcPts val="600"/>
              </a:spcBef>
              <a:spcAft>
                <a:spcPts val="0"/>
              </a:spcAft>
              <a:buFont typeface="Arial" panose="020B0604020202020204" pitchFamily="34" charset="0"/>
              <a:buChar char="•"/>
            </a:pPr>
            <a:r>
              <a:rPr lang="en-US" sz="2000" b="0" dirty="0">
                <a:solidFill>
                  <a:srgbClr val="334155"/>
                </a:solidFill>
                <a:latin typeface="Arial"/>
                <a:ea typeface="Arial"/>
                <a:cs typeface="Arial"/>
                <a:sym typeface="Arial"/>
              </a:rPr>
              <a:t>space heating and DHW priority changes</a:t>
            </a:r>
          </a:p>
          <a:p>
            <a:pPr marL="342900" lvl="0" indent="-342900" algn="l" rtl="0">
              <a:spcBef>
                <a:spcPts val="600"/>
              </a:spcBef>
              <a:spcAft>
                <a:spcPts val="0"/>
              </a:spcAft>
              <a:buFont typeface="Arial" panose="020B0604020202020204" pitchFamily="34" charset="0"/>
              <a:buChar char="•"/>
            </a:pPr>
            <a:r>
              <a:rPr lang="en-US" sz="2000" b="0" dirty="0">
                <a:solidFill>
                  <a:srgbClr val="334155"/>
                </a:solidFill>
                <a:latin typeface="Arial"/>
                <a:ea typeface="Arial"/>
                <a:cs typeface="Arial"/>
                <a:sym typeface="Arial"/>
              </a:rPr>
              <a:t>the system enters/exits defrost</a:t>
            </a:r>
          </a:p>
          <a:p>
            <a:pPr marL="342900" lvl="0" indent="-342900" algn="l" rtl="0">
              <a:spcBef>
                <a:spcPts val="600"/>
              </a:spcBef>
              <a:spcAft>
                <a:spcPts val="0"/>
              </a:spcAft>
              <a:buFont typeface="Arial" panose="020B0604020202020204" pitchFamily="34" charset="0"/>
              <a:buChar char="•"/>
            </a:pPr>
            <a:r>
              <a:rPr lang="en-US" sz="2000" b="0" dirty="0">
                <a:solidFill>
                  <a:srgbClr val="334155"/>
                </a:solidFill>
                <a:latin typeface="Arial"/>
                <a:ea typeface="Arial"/>
                <a:cs typeface="Arial"/>
                <a:sym typeface="Arial"/>
              </a:rPr>
              <a:t>circulation pump speed changes</a:t>
            </a:r>
          </a:p>
          <a:p>
            <a:pPr marL="342900" lvl="0" indent="-342900" algn="l" rtl="0">
              <a:spcBef>
                <a:spcPts val="600"/>
              </a:spcBef>
              <a:spcAft>
                <a:spcPts val="0"/>
              </a:spcAft>
              <a:buFont typeface="Arial" panose="020B0604020202020204" pitchFamily="34" charset="0"/>
              <a:buChar char="•"/>
            </a:pPr>
            <a:r>
              <a:rPr lang="en-US" sz="2000" b="0" dirty="0">
                <a:solidFill>
                  <a:srgbClr val="334155"/>
                </a:solidFill>
                <a:latin typeface="Arial"/>
                <a:ea typeface="Arial"/>
                <a:cs typeface="Arial"/>
                <a:sym typeface="Arial"/>
              </a:rPr>
              <a:t>smart controls reduce demand.</a:t>
            </a:r>
            <a:endParaRPr sz="2000" b="0" dirty="0">
              <a:solidFill>
                <a:srgbClr val="334155"/>
              </a:solidFill>
              <a:latin typeface="Arial"/>
              <a:ea typeface="Arial"/>
              <a:cs typeface="Arial"/>
              <a:sym typeface="Arial"/>
            </a:endParaRPr>
          </a:p>
          <a:p>
            <a:pPr marL="0" lvl="0" indent="0" algn="l" rtl="0">
              <a:spcBef>
                <a:spcPts val="600"/>
              </a:spcBef>
              <a:spcAft>
                <a:spcPts val="0"/>
              </a:spcAft>
              <a:buNone/>
            </a:pPr>
            <a:endParaRPr lang="en-US" sz="2000" b="1" dirty="0">
              <a:solidFill>
                <a:schemeClr val="tx1"/>
              </a:solidFill>
              <a:latin typeface="Arial"/>
              <a:ea typeface="Arial"/>
              <a:cs typeface="Arial"/>
              <a:sym typeface="Arial"/>
            </a:endParaRPr>
          </a:p>
          <a:p>
            <a:pPr marL="0" lvl="0" indent="0" algn="l" rtl="0">
              <a:spcBef>
                <a:spcPts val="600"/>
              </a:spcBef>
              <a:spcAft>
                <a:spcPts val="0"/>
              </a:spcAft>
              <a:buNone/>
            </a:pPr>
            <a:r>
              <a:rPr lang="en-US" sz="2000" b="1" dirty="0">
                <a:solidFill>
                  <a:schemeClr val="tx1"/>
                </a:solidFill>
                <a:latin typeface="Arial"/>
                <a:ea typeface="Arial"/>
                <a:cs typeface="Arial"/>
                <a:sym typeface="Arial"/>
              </a:rPr>
              <a:t>Minimum-flow route:</a:t>
            </a:r>
            <a:r>
              <a:rPr lang="en-US" sz="2000" b="0" dirty="0">
                <a:solidFill>
                  <a:schemeClr val="tx1"/>
                </a:solidFill>
                <a:latin typeface="Arial"/>
                <a:ea typeface="Arial"/>
                <a:cs typeface="Arial"/>
                <a:sym typeface="Arial"/>
              </a:rPr>
              <a:t> </a:t>
            </a:r>
            <a:r>
              <a:rPr lang="en-US" sz="2000" b="0" dirty="0">
                <a:solidFill>
                  <a:srgbClr val="1E293B"/>
                </a:solidFill>
                <a:latin typeface="Arial"/>
                <a:ea typeface="Arial"/>
                <a:cs typeface="Arial"/>
                <a:sym typeface="Arial"/>
              </a:rPr>
              <a:t>Achieved through an open circuit, correctly controlled bypass, buffer vessel, </a:t>
            </a:r>
            <a:r>
              <a:rPr lang="en-US" sz="2000" b="0" dirty="0" err="1">
                <a:solidFill>
                  <a:srgbClr val="1E293B"/>
                </a:solidFill>
                <a:latin typeface="Arial"/>
                <a:ea typeface="Arial"/>
                <a:cs typeface="Arial"/>
                <a:sym typeface="Arial"/>
              </a:rPr>
              <a:t>volumiser</a:t>
            </a:r>
            <a:r>
              <a:rPr lang="en-US" sz="2000" b="0" dirty="0">
                <a:solidFill>
                  <a:srgbClr val="1E293B"/>
                </a:solidFill>
                <a:latin typeface="Arial"/>
                <a:ea typeface="Arial"/>
                <a:cs typeface="Arial"/>
                <a:sym typeface="Arial"/>
              </a:rPr>
              <a:t> or another approved hydraulic arrangement.</a:t>
            </a:r>
            <a:endParaRPr sz="2000" b="0" dirty="0">
              <a:solidFill>
                <a:srgbClr val="1E293B"/>
              </a:solidFill>
              <a:latin typeface="Arial"/>
              <a:ea typeface="Arial"/>
              <a:cs typeface="Arial"/>
              <a:sym typeface="Arial"/>
            </a:endParaRPr>
          </a:p>
        </p:txBody>
      </p:sp>
    </p:spTree>
    <p:extLst>
      <p:ext uri="{BB962C8B-B14F-4D97-AF65-F5344CB8AC3E}">
        <p14:creationId xmlns:p14="http://schemas.microsoft.com/office/powerpoint/2010/main" val="17372138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15">
          <a:extLst>
            <a:ext uri="{FF2B5EF4-FFF2-40B4-BE49-F238E27FC236}">
              <a16:creationId xmlns:a16="http://schemas.microsoft.com/office/drawing/2014/main" id="{09912702-107D-3CFB-BEA4-5F4E69483342}"/>
            </a:ext>
          </a:extLst>
        </p:cNvPr>
        <p:cNvGrpSpPr/>
        <p:nvPr/>
      </p:nvGrpSpPr>
      <p:grpSpPr>
        <a:xfrm>
          <a:off x="0" y="0"/>
          <a:ext cx="0" cy="0"/>
          <a:chOff x="0" y="0"/>
          <a:chExt cx="0" cy="0"/>
        </a:xfrm>
      </p:grpSpPr>
      <p:sp>
        <p:nvSpPr>
          <p:cNvPr id="421" name="Google Shape;421;p24">
            <a:extLst>
              <a:ext uri="{FF2B5EF4-FFF2-40B4-BE49-F238E27FC236}">
                <a16:creationId xmlns:a16="http://schemas.microsoft.com/office/drawing/2014/main" id="{9D0B7435-13DB-078D-E7D5-848565715A27}"/>
              </a:ext>
            </a:extLst>
          </p:cNvPr>
          <p:cNvSpPr/>
          <p:nvPr/>
        </p:nvSpPr>
        <p:spPr>
          <a:xfrm>
            <a:off x="256032" y="6199632"/>
            <a:ext cx="11658600" cy="13800"/>
          </a:xfrm>
          <a:prstGeom prst="rect">
            <a:avLst/>
          </a:prstGeom>
          <a:solidFill>
            <a:srgbClr val="000000"/>
          </a:soli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424" name="Google Shape;424;p24">
            <a:extLst>
              <a:ext uri="{FF2B5EF4-FFF2-40B4-BE49-F238E27FC236}">
                <a16:creationId xmlns:a16="http://schemas.microsoft.com/office/drawing/2014/main" id="{3814247D-92C6-0918-6118-BEBD765175AD}"/>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Heat distribution and hydraulics: Part 1</a:t>
            </a:r>
            <a:endParaRPr lang="en-GB"/>
          </a:p>
        </p:txBody>
      </p:sp>
      <p:sp>
        <p:nvSpPr>
          <p:cNvPr id="425" name="Google Shape;425;p24">
            <a:extLst>
              <a:ext uri="{FF2B5EF4-FFF2-40B4-BE49-F238E27FC236}">
                <a16:creationId xmlns:a16="http://schemas.microsoft.com/office/drawing/2014/main" id="{4D952591-D6FC-023A-5325-431A7C819038}"/>
              </a:ext>
            </a:extLst>
          </p:cNvPr>
          <p:cNvSpPr txBox="1"/>
          <p:nvPr/>
        </p:nvSpPr>
        <p:spPr>
          <a:xfrm>
            <a:off x="393192" y="4297680"/>
            <a:ext cx="10881300" cy="30780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endParaRPr/>
          </a:p>
        </p:txBody>
      </p:sp>
      <p:sp>
        <p:nvSpPr>
          <p:cNvPr id="428" name="Google Shape;428;p24">
            <a:extLst>
              <a:ext uri="{FF2B5EF4-FFF2-40B4-BE49-F238E27FC236}">
                <a16:creationId xmlns:a16="http://schemas.microsoft.com/office/drawing/2014/main" id="{FAF8789F-AFDD-7717-0D64-8EB489C5571C}"/>
              </a:ext>
            </a:extLst>
          </p:cNvPr>
          <p:cNvSpPr/>
          <p:nvPr/>
        </p:nvSpPr>
        <p:spPr>
          <a:xfrm>
            <a:off x="393191" y="1558956"/>
            <a:ext cx="10505467" cy="4088081"/>
          </a:xfrm>
          <a:prstGeom prst="roundRect">
            <a:avLst>
              <a:gd name="adj" fmla="val 3478"/>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29" name="Google Shape;429;p24">
            <a:extLst>
              <a:ext uri="{FF2B5EF4-FFF2-40B4-BE49-F238E27FC236}">
                <a16:creationId xmlns:a16="http://schemas.microsoft.com/office/drawing/2014/main" id="{B89F56C3-EDE0-2C30-A590-8FE5CAB68063}"/>
              </a:ext>
            </a:extLst>
          </p:cNvPr>
          <p:cNvSpPr txBox="1"/>
          <p:nvPr/>
        </p:nvSpPr>
        <p:spPr>
          <a:xfrm>
            <a:off x="547649" y="1685348"/>
            <a:ext cx="10196550" cy="20001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Pipework and Flow rate</a:t>
            </a:r>
            <a:endParaRPr sz="2000" b="1" dirty="0">
              <a:solidFill>
                <a:schemeClr val="tx1"/>
              </a:solidFill>
              <a:latin typeface="Arial"/>
              <a:ea typeface="Arial"/>
              <a:cs typeface="Arial"/>
              <a:sym typeface="Arial"/>
            </a:endParaRPr>
          </a:p>
          <a:p>
            <a:pPr marL="0" lvl="0" indent="0" algn="l" rtl="0">
              <a:spcBef>
                <a:spcPts val="450"/>
              </a:spcBef>
              <a:spcAft>
                <a:spcPts val="0"/>
              </a:spcAft>
              <a:buNone/>
            </a:pPr>
            <a:r>
              <a:rPr lang="en-US" sz="2000" b="0" dirty="0">
                <a:solidFill>
                  <a:srgbClr val="475569"/>
                </a:solidFill>
                <a:latin typeface="Arial"/>
                <a:ea typeface="Arial"/>
                <a:cs typeface="Arial"/>
                <a:sym typeface="Arial"/>
              </a:rPr>
              <a:t>Pipework must be sized to carry the required water flow rate without excessive resistance, noise or velocity. Heat pumps require higher flow rates than traditional boilers.</a:t>
            </a:r>
            <a:endParaRPr sz="2000" b="0" dirty="0">
              <a:solidFill>
                <a:srgbClr val="475569"/>
              </a:solidFill>
              <a:latin typeface="Arial"/>
              <a:ea typeface="Arial"/>
              <a:cs typeface="Arial"/>
              <a:sym typeface="Arial"/>
            </a:endParaRPr>
          </a:p>
          <a:p>
            <a:pPr marL="0" lvl="0" indent="0" algn="l" rtl="0">
              <a:spcBef>
                <a:spcPts val="450"/>
              </a:spcBef>
              <a:spcAft>
                <a:spcPts val="0"/>
              </a:spcAft>
              <a:buNone/>
            </a:pPr>
            <a:endParaRPr lang="en-US" sz="2000" b="1" dirty="0">
              <a:solidFill>
                <a:srgbClr val="1E293B"/>
              </a:solidFill>
              <a:latin typeface="Arial"/>
              <a:ea typeface="Arial"/>
              <a:cs typeface="Arial"/>
              <a:sym typeface="Arial"/>
            </a:endParaRPr>
          </a:p>
          <a:p>
            <a:pPr marL="0" lvl="0" indent="0" algn="l" rtl="0">
              <a:spcBef>
                <a:spcPts val="450"/>
              </a:spcBef>
              <a:spcAft>
                <a:spcPts val="0"/>
              </a:spcAft>
              <a:buNone/>
            </a:pPr>
            <a:r>
              <a:rPr lang="en-US" sz="2000" b="1" dirty="0">
                <a:solidFill>
                  <a:srgbClr val="1E293B"/>
                </a:solidFill>
                <a:latin typeface="Arial"/>
                <a:ea typeface="Arial"/>
                <a:cs typeface="Arial"/>
                <a:sym typeface="Arial"/>
              </a:rPr>
              <a:t>Existing pipework should be assessed for:</a:t>
            </a:r>
            <a:endParaRPr sz="2000" b="1" dirty="0">
              <a:solidFill>
                <a:srgbClr val="1E293B"/>
              </a:solidFill>
              <a:latin typeface="Arial"/>
              <a:ea typeface="Arial"/>
              <a:cs typeface="Arial"/>
              <a:sym typeface="Arial"/>
            </a:endParaRPr>
          </a:p>
          <a:p>
            <a:pPr marL="0" lvl="0" indent="0" algn="l" rtl="0">
              <a:spcBef>
                <a:spcPts val="300"/>
              </a:spcBef>
              <a:spcAft>
                <a:spcPts val="0"/>
              </a:spcAft>
              <a:buNone/>
            </a:pPr>
            <a:r>
              <a:rPr lang="en-US" sz="2000" b="0" dirty="0">
                <a:solidFill>
                  <a:srgbClr val="334155"/>
                </a:solidFill>
                <a:latin typeface="Arial"/>
                <a:ea typeface="Arial"/>
                <a:cs typeface="Arial"/>
                <a:sym typeface="Arial"/>
              </a:rPr>
              <a:t>Pipe diameter, material, condition, route length; small-bore sections; long runs, bends, restrictive fittings; corrosion, sludge, or debris; insulation quality; and target flow rate feasibility.</a:t>
            </a:r>
            <a:endParaRPr sz="2000" b="0" dirty="0">
              <a:solidFill>
                <a:srgbClr val="334155"/>
              </a:solidFill>
              <a:latin typeface="Arial"/>
              <a:ea typeface="Arial"/>
              <a:cs typeface="Arial"/>
              <a:sym typeface="Arial"/>
            </a:endParaRPr>
          </a:p>
          <a:p>
            <a:pPr marL="0" lvl="0" indent="0" algn="l" rtl="0">
              <a:spcBef>
                <a:spcPts val="450"/>
              </a:spcBef>
              <a:spcAft>
                <a:spcPts val="0"/>
              </a:spcAft>
              <a:buNone/>
            </a:pPr>
            <a:endParaRPr lang="en-US" sz="2000" b="1" dirty="0">
              <a:solidFill>
                <a:srgbClr val="FF4E2A"/>
              </a:solidFill>
              <a:latin typeface="Arial"/>
              <a:ea typeface="Arial"/>
              <a:cs typeface="Arial"/>
              <a:sym typeface="Arial"/>
            </a:endParaRPr>
          </a:p>
          <a:p>
            <a:pPr marL="0" lvl="0" indent="0" algn="l" rtl="0">
              <a:spcBef>
                <a:spcPts val="450"/>
              </a:spcBef>
              <a:spcAft>
                <a:spcPts val="0"/>
              </a:spcAft>
              <a:buNone/>
            </a:pPr>
            <a:r>
              <a:rPr lang="en-US" sz="2000" b="1" dirty="0">
                <a:solidFill>
                  <a:srgbClr val="FF4E2A"/>
                </a:solidFill>
                <a:latin typeface="Arial"/>
                <a:ea typeface="Arial"/>
                <a:cs typeface="Arial"/>
                <a:sym typeface="Arial"/>
              </a:rPr>
              <a:t>Risk:</a:t>
            </a:r>
            <a:r>
              <a:rPr lang="en-US" sz="2000" b="0" dirty="0">
                <a:solidFill>
                  <a:srgbClr val="FF4E2A"/>
                </a:solidFill>
                <a:latin typeface="Arial"/>
                <a:ea typeface="Arial"/>
                <a:cs typeface="Arial"/>
                <a:sym typeface="Arial"/>
              </a:rPr>
              <a:t> Poor flow leads to high temperature differences, cold emitters, poor DHW recovery, flow alarms, high-pressure trips, short cycling and reduced efficiency.</a:t>
            </a:r>
            <a:endParaRPr sz="2000" b="0" dirty="0">
              <a:solidFill>
                <a:srgbClr val="FF4E2A"/>
              </a:solidFill>
              <a:latin typeface="Arial"/>
              <a:ea typeface="Arial"/>
              <a:cs typeface="Arial"/>
              <a:sym typeface="Arial"/>
            </a:endParaRPr>
          </a:p>
        </p:txBody>
      </p:sp>
    </p:spTree>
    <p:extLst>
      <p:ext uri="{BB962C8B-B14F-4D97-AF65-F5344CB8AC3E}">
        <p14:creationId xmlns:p14="http://schemas.microsoft.com/office/powerpoint/2010/main" val="23948690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15">
          <a:extLst>
            <a:ext uri="{FF2B5EF4-FFF2-40B4-BE49-F238E27FC236}">
              <a16:creationId xmlns:a16="http://schemas.microsoft.com/office/drawing/2014/main" id="{32D0F6A7-883E-6EF4-90AC-484411C3575B}"/>
            </a:ext>
          </a:extLst>
        </p:cNvPr>
        <p:cNvGrpSpPr/>
        <p:nvPr/>
      </p:nvGrpSpPr>
      <p:grpSpPr>
        <a:xfrm>
          <a:off x="0" y="0"/>
          <a:ext cx="0" cy="0"/>
          <a:chOff x="0" y="0"/>
          <a:chExt cx="0" cy="0"/>
        </a:xfrm>
      </p:grpSpPr>
      <p:sp>
        <p:nvSpPr>
          <p:cNvPr id="421" name="Google Shape;421;p24">
            <a:extLst>
              <a:ext uri="{FF2B5EF4-FFF2-40B4-BE49-F238E27FC236}">
                <a16:creationId xmlns:a16="http://schemas.microsoft.com/office/drawing/2014/main" id="{15749EAF-B0CB-85DA-11A1-1440EC6DC38D}"/>
              </a:ext>
            </a:extLst>
          </p:cNvPr>
          <p:cNvSpPr/>
          <p:nvPr/>
        </p:nvSpPr>
        <p:spPr>
          <a:xfrm>
            <a:off x="256032" y="6199632"/>
            <a:ext cx="11658600" cy="13800"/>
          </a:xfrm>
          <a:prstGeom prst="rect">
            <a:avLst/>
          </a:prstGeom>
          <a:solidFill>
            <a:srgbClr val="000000"/>
          </a:soli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424" name="Google Shape;424;p24">
            <a:extLst>
              <a:ext uri="{FF2B5EF4-FFF2-40B4-BE49-F238E27FC236}">
                <a16:creationId xmlns:a16="http://schemas.microsoft.com/office/drawing/2014/main" id="{B7DBA2EF-A8B2-C56D-C25D-08C932675A5C}"/>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Heat distribution and hydraulics: Part 1</a:t>
            </a:r>
            <a:endParaRPr lang="en-GB"/>
          </a:p>
        </p:txBody>
      </p:sp>
      <p:sp>
        <p:nvSpPr>
          <p:cNvPr id="425" name="Google Shape;425;p24">
            <a:extLst>
              <a:ext uri="{FF2B5EF4-FFF2-40B4-BE49-F238E27FC236}">
                <a16:creationId xmlns:a16="http://schemas.microsoft.com/office/drawing/2014/main" id="{4EE8C218-D778-A89C-665D-DE9F994A3474}"/>
              </a:ext>
            </a:extLst>
          </p:cNvPr>
          <p:cNvSpPr txBox="1"/>
          <p:nvPr/>
        </p:nvSpPr>
        <p:spPr>
          <a:xfrm>
            <a:off x="393192" y="4297680"/>
            <a:ext cx="10881300" cy="30780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endParaRPr/>
          </a:p>
        </p:txBody>
      </p:sp>
      <p:sp>
        <p:nvSpPr>
          <p:cNvPr id="432" name="Google Shape;432;p24">
            <a:extLst>
              <a:ext uri="{FF2B5EF4-FFF2-40B4-BE49-F238E27FC236}">
                <a16:creationId xmlns:a16="http://schemas.microsoft.com/office/drawing/2014/main" id="{80F0286B-FCDA-056F-4287-6C17407F3160}"/>
              </a:ext>
            </a:extLst>
          </p:cNvPr>
          <p:cNvSpPr/>
          <p:nvPr/>
        </p:nvSpPr>
        <p:spPr>
          <a:xfrm>
            <a:off x="277368" y="1688394"/>
            <a:ext cx="10794286" cy="3524714"/>
          </a:xfrm>
          <a:prstGeom prst="roundRect">
            <a:avLst>
              <a:gd name="adj" fmla="val 3478"/>
            </a:avLst>
          </a:prstGeom>
          <a:solidFill>
            <a:schemeClr val="accent1">
              <a:lumMod val="95000"/>
            </a:scheme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33" name="Google Shape;433;p24">
            <a:extLst>
              <a:ext uri="{FF2B5EF4-FFF2-40B4-BE49-F238E27FC236}">
                <a16:creationId xmlns:a16="http://schemas.microsoft.com/office/drawing/2014/main" id="{278D7D7C-4B42-C625-530A-B42E9CF8B0F5}"/>
              </a:ext>
            </a:extLst>
          </p:cNvPr>
          <p:cNvSpPr txBox="1"/>
          <p:nvPr/>
        </p:nvSpPr>
        <p:spPr>
          <a:xfrm>
            <a:off x="393191" y="1804318"/>
            <a:ext cx="9937057" cy="20001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Pumps, valves and hydraulic components</a:t>
            </a:r>
            <a:endParaRPr sz="2000" b="1">
              <a:solidFill>
                <a:schemeClr val="tx1"/>
              </a:solidFill>
              <a:latin typeface="Arial"/>
              <a:ea typeface="Arial"/>
              <a:cs typeface="Arial"/>
              <a:sym typeface="Arial"/>
            </a:endParaRPr>
          </a:p>
          <a:p>
            <a:pPr marL="457200" lvl="0" indent="-282575" algn="l" rtl="0">
              <a:spcBef>
                <a:spcPts val="450"/>
              </a:spcBef>
              <a:spcAft>
                <a:spcPts val="0"/>
              </a:spcAft>
              <a:buClr>
                <a:schemeClr val="tx1"/>
              </a:buClr>
              <a:buSzPct val="47000"/>
              <a:buFont typeface="Arial"/>
              <a:buChar char="●"/>
            </a:pPr>
            <a:r>
              <a:rPr lang="en-US" sz="2000" b="1">
                <a:solidFill>
                  <a:schemeClr val="tx1"/>
                </a:solidFill>
                <a:latin typeface="Arial"/>
                <a:ea typeface="Arial"/>
                <a:cs typeface="Arial"/>
                <a:sym typeface="Arial"/>
              </a:rPr>
              <a:t>Circulation pumps:</a:t>
            </a:r>
            <a:r>
              <a:rPr lang="en-US" sz="2000" b="0">
                <a:solidFill>
                  <a:schemeClr val="tx1"/>
                </a:solidFill>
                <a:latin typeface="Arial"/>
                <a:ea typeface="Arial"/>
                <a:cs typeface="Arial"/>
                <a:sym typeface="Arial"/>
              </a:rPr>
              <a:t> Must deliver flow against calculated resistance. Oversized pumps cause noise/erosion; undersized cause cold rooms.</a:t>
            </a:r>
            <a:endParaRPr sz="2000" b="0">
              <a:solidFill>
                <a:schemeClr val="tx1"/>
              </a:solidFill>
              <a:latin typeface="Arial"/>
              <a:ea typeface="Arial"/>
              <a:cs typeface="Arial"/>
              <a:sym typeface="Arial"/>
            </a:endParaRPr>
          </a:p>
          <a:p>
            <a:pPr marL="457200" lvl="0" indent="-282575" algn="l" rtl="0">
              <a:spcBef>
                <a:spcPts val="300"/>
              </a:spcBef>
              <a:spcAft>
                <a:spcPts val="0"/>
              </a:spcAft>
              <a:buClr>
                <a:schemeClr val="tx1"/>
              </a:buClr>
              <a:buSzPct val="47000"/>
              <a:buFont typeface="Arial"/>
              <a:buChar char="●"/>
            </a:pPr>
            <a:r>
              <a:rPr lang="en-US" sz="2000" b="1" err="1">
                <a:solidFill>
                  <a:schemeClr val="tx1"/>
                </a:solidFill>
                <a:latin typeface="Arial"/>
                <a:ea typeface="Arial"/>
                <a:cs typeface="Arial"/>
                <a:sym typeface="Arial"/>
              </a:rPr>
              <a:t>Motorised</a:t>
            </a:r>
            <a:r>
              <a:rPr lang="en-US" sz="2000" b="1">
                <a:solidFill>
                  <a:schemeClr val="tx1"/>
                </a:solidFill>
                <a:latin typeface="Arial"/>
                <a:ea typeface="Arial"/>
                <a:cs typeface="Arial"/>
                <a:sym typeface="Arial"/>
              </a:rPr>
              <a:t> and zone valves:</a:t>
            </a:r>
            <a:r>
              <a:rPr lang="en-US" sz="2000" b="0">
                <a:solidFill>
                  <a:schemeClr val="tx1"/>
                </a:solidFill>
                <a:latin typeface="Arial"/>
                <a:ea typeface="Arial"/>
                <a:cs typeface="Arial"/>
                <a:sym typeface="Arial"/>
              </a:rPr>
              <a:t> Positioned to protect the minimum flow route.</a:t>
            </a:r>
            <a:endParaRPr sz="2000" b="0">
              <a:solidFill>
                <a:schemeClr val="tx1"/>
              </a:solidFill>
              <a:latin typeface="Arial"/>
              <a:ea typeface="Arial"/>
              <a:cs typeface="Arial"/>
              <a:sym typeface="Arial"/>
            </a:endParaRPr>
          </a:p>
          <a:p>
            <a:pPr marL="457200" lvl="0" indent="-282575" algn="l" rtl="0">
              <a:spcBef>
                <a:spcPts val="300"/>
              </a:spcBef>
              <a:spcAft>
                <a:spcPts val="0"/>
              </a:spcAft>
              <a:buClr>
                <a:schemeClr val="tx1"/>
              </a:buClr>
              <a:buSzPct val="47000"/>
              <a:buFont typeface="Arial"/>
              <a:buChar char="●"/>
            </a:pPr>
            <a:r>
              <a:rPr lang="en-US" sz="2000" b="1">
                <a:solidFill>
                  <a:schemeClr val="tx1"/>
                </a:solidFill>
                <a:latin typeface="Arial"/>
                <a:ea typeface="Arial"/>
                <a:cs typeface="Arial"/>
                <a:sym typeface="Arial"/>
              </a:rPr>
              <a:t>Bypass valves:</a:t>
            </a:r>
            <a:r>
              <a:rPr lang="en-US" sz="2000" b="0">
                <a:solidFill>
                  <a:schemeClr val="tx1"/>
                </a:solidFill>
                <a:latin typeface="Arial"/>
                <a:ea typeface="Arial"/>
                <a:cs typeface="Arial"/>
                <a:sym typeface="Arial"/>
              </a:rPr>
              <a:t> Protect flow, but incorrect settings short-circuit heat.</a:t>
            </a:r>
            <a:endParaRPr sz="2000" b="0">
              <a:solidFill>
                <a:schemeClr val="tx1"/>
              </a:solidFill>
              <a:latin typeface="Arial"/>
              <a:ea typeface="Arial"/>
              <a:cs typeface="Arial"/>
              <a:sym typeface="Arial"/>
            </a:endParaRPr>
          </a:p>
          <a:p>
            <a:pPr marL="457200" lvl="0" indent="-282575" algn="l" rtl="0">
              <a:spcBef>
                <a:spcPts val="300"/>
              </a:spcBef>
              <a:spcAft>
                <a:spcPts val="0"/>
              </a:spcAft>
              <a:buClr>
                <a:schemeClr val="tx1"/>
              </a:buClr>
              <a:buSzPct val="47000"/>
              <a:buFont typeface="Arial"/>
              <a:buChar char="●"/>
            </a:pPr>
            <a:r>
              <a:rPr lang="en-US" sz="2000" b="1">
                <a:solidFill>
                  <a:schemeClr val="tx1"/>
                </a:solidFill>
                <a:latin typeface="Arial"/>
                <a:ea typeface="Arial"/>
                <a:cs typeface="Arial"/>
                <a:sym typeface="Arial"/>
              </a:rPr>
              <a:t>Buffer vessels and </a:t>
            </a:r>
            <a:r>
              <a:rPr lang="en-US" sz="2000" b="1" err="1">
                <a:solidFill>
                  <a:schemeClr val="tx1"/>
                </a:solidFill>
                <a:latin typeface="Arial"/>
                <a:ea typeface="Arial"/>
                <a:cs typeface="Arial"/>
                <a:sym typeface="Arial"/>
              </a:rPr>
              <a:t>Volumisers</a:t>
            </a:r>
            <a:r>
              <a:rPr lang="en-US" sz="2000" b="1">
                <a:solidFill>
                  <a:schemeClr val="tx1"/>
                </a:solidFill>
                <a:latin typeface="Arial"/>
                <a:ea typeface="Arial"/>
                <a:cs typeface="Arial"/>
                <a:sym typeface="Arial"/>
              </a:rPr>
              <a:t>:</a:t>
            </a:r>
            <a:r>
              <a:rPr lang="en-US" sz="2000" b="0">
                <a:solidFill>
                  <a:schemeClr val="tx1"/>
                </a:solidFill>
                <a:latin typeface="Arial"/>
                <a:ea typeface="Arial"/>
                <a:cs typeface="Arial"/>
                <a:sym typeface="Arial"/>
              </a:rPr>
              <a:t> Add volume, separation, or defrost support.</a:t>
            </a:r>
            <a:endParaRPr sz="2000" b="0">
              <a:solidFill>
                <a:schemeClr val="tx1"/>
              </a:solidFill>
              <a:latin typeface="Arial"/>
              <a:ea typeface="Arial"/>
              <a:cs typeface="Arial"/>
              <a:sym typeface="Arial"/>
            </a:endParaRPr>
          </a:p>
          <a:p>
            <a:pPr marL="457200" lvl="0" indent="-282575" algn="l" rtl="0">
              <a:spcBef>
                <a:spcPts val="300"/>
              </a:spcBef>
              <a:spcAft>
                <a:spcPts val="0"/>
              </a:spcAft>
              <a:buClr>
                <a:schemeClr val="tx1"/>
              </a:buClr>
              <a:buSzPct val="47000"/>
              <a:buFont typeface="Arial"/>
              <a:buChar char="●"/>
            </a:pPr>
            <a:r>
              <a:rPr lang="en-US" sz="2000" b="1">
                <a:solidFill>
                  <a:schemeClr val="tx1"/>
                </a:solidFill>
                <a:latin typeface="Arial"/>
                <a:ea typeface="Arial"/>
                <a:cs typeface="Arial"/>
                <a:sym typeface="Arial"/>
              </a:rPr>
              <a:t>Low-loss headers and Plate heat exchangers:</a:t>
            </a:r>
            <a:r>
              <a:rPr lang="en-US" sz="2000" b="0">
                <a:solidFill>
                  <a:schemeClr val="tx1"/>
                </a:solidFill>
                <a:latin typeface="Arial"/>
                <a:ea typeface="Arial"/>
                <a:cs typeface="Arial"/>
                <a:sym typeface="Arial"/>
              </a:rPr>
              <a:t> Must be technically justified.</a:t>
            </a:r>
            <a:endParaRPr sz="2000" b="0">
              <a:solidFill>
                <a:schemeClr val="tx1"/>
              </a:solidFill>
              <a:latin typeface="Arial"/>
              <a:ea typeface="Arial"/>
              <a:cs typeface="Arial"/>
              <a:sym typeface="Arial"/>
            </a:endParaRPr>
          </a:p>
        </p:txBody>
      </p:sp>
    </p:spTree>
    <p:extLst>
      <p:ext uri="{BB962C8B-B14F-4D97-AF65-F5344CB8AC3E}">
        <p14:creationId xmlns:p14="http://schemas.microsoft.com/office/powerpoint/2010/main" val="13243580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46" name="Google Shape;446;p25"/>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Heat distribution and hydraulics: Part 2</a:t>
            </a:r>
            <a:endParaRPr lang="en-GB"/>
          </a:p>
        </p:txBody>
      </p:sp>
      <p:grpSp>
        <p:nvGrpSpPr>
          <p:cNvPr id="447" name="Google Shape;447;p25"/>
          <p:cNvGrpSpPr/>
          <p:nvPr/>
        </p:nvGrpSpPr>
        <p:grpSpPr>
          <a:xfrm>
            <a:off x="289069" y="1558957"/>
            <a:ext cx="11650931" cy="4429200"/>
            <a:chOff x="381000" y="1619250"/>
            <a:chExt cx="5431969" cy="4429200"/>
          </a:xfrm>
        </p:grpSpPr>
        <p:sp>
          <p:nvSpPr>
            <p:cNvPr id="448" name="Google Shape;448;p25"/>
            <p:cNvSpPr/>
            <p:nvPr/>
          </p:nvSpPr>
          <p:spPr>
            <a:xfrm>
              <a:off x="381000" y="1619250"/>
              <a:ext cx="5431969" cy="4429200"/>
            </a:xfrm>
            <a:prstGeom prst="roundRect">
              <a:avLst>
                <a:gd name="adj" fmla="val 1720"/>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49" name="Google Shape;449;p25"/>
            <p:cNvSpPr txBox="1"/>
            <p:nvPr/>
          </p:nvSpPr>
          <p:spPr>
            <a:xfrm>
              <a:off x="446042" y="1738350"/>
              <a:ext cx="5349645" cy="4191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Flushing, filtration and water quality</a:t>
              </a:r>
              <a:endParaRPr sz="2000" b="1" dirty="0">
                <a:solidFill>
                  <a:schemeClr val="tx1"/>
                </a:solidFill>
                <a:latin typeface="Arial"/>
                <a:ea typeface="Arial"/>
                <a:cs typeface="Arial"/>
                <a:sym typeface="Arial"/>
              </a:endParaRPr>
            </a:p>
            <a:p>
              <a:pPr marL="0" lvl="0" indent="0" algn="l" rtl="0">
                <a:spcBef>
                  <a:spcPts val="450"/>
                </a:spcBef>
                <a:spcAft>
                  <a:spcPts val="0"/>
                </a:spcAft>
                <a:buNone/>
              </a:pPr>
              <a:r>
                <a:rPr lang="en-US" sz="1900" b="0" dirty="0">
                  <a:solidFill>
                    <a:srgbClr val="475569"/>
                  </a:solidFill>
                  <a:latin typeface="Arial"/>
                  <a:ea typeface="Arial"/>
                  <a:cs typeface="Arial"/>
                  <a:sym typeface="Arial"/>
                </a:rPr>
                <a:t>Water quality is particularly important in low-temperature systems because reduced flow, blocked strainers or fouled heat exchangers can have a major effect on performance.</a:t>
              </a:r>
              <a:endParaRPr sz="1900" b="0" dirty="0">
                <a:solidFill>
                  <a:srgbClr val="475569"/>
                </a:solidFill>
                <a:latin typeface="Arial"/>
                <a:ea typeface="Arial"/>
                <a:cs typeface="Arial"/>
                <a:sym typeface="Arial"/>
              </a:endParaRPr>
            </a:p>
            <a:p>
              <a:pPr marL="0" lvl="0" indent="0" algn="l" rtl="0">
                <a:spcBef>
                  <a:spcPts val="600"/>
                </a:spcBef>
                <a:spcAft>
                  <a:spcPts val="0"/>
                </a:spcAft>
                <a:buNone/>
              </a:pPr>
              <a:r>
                <a:rPr lang="en-US" sz="2000" b="1" dirty="0">
                  <a:solidFill>
                    <a:srgbClr val="1E293B"/>
                  </a:solidFill>
                  <a:latin typeface="Arial"/>
                  <a:ea typeface="Arial"/>
                  <a:cs typeface="Arial"/>
                  <a:sym typeface="Arial"/>
                </a:rPr>
                <a:t>The design and installation should include:</a:t>
              </a:r>
              <a:endParaRPr sz="2000" b="1" dirty="0">
                <a:solidFill>
                  <a:srgbClr val="1E293B"/>
                </a:solidFill>
                <a:latin typeface="Arial"/>
                <a:ea typeface="Arial"/>
                <a:cs typeface="Arial"/>
                <a:sym typeface="Arial"/>
              </a:endParaRPr>
            </a:p>
            <a:p>
              <a:pPr marL="457200" lvl="0" indent="-282575" algn="l" rtl="0">
                <a:spcBef>
                  <a:spcPts val="450"/>
                </a:spcBef>
                <a:spcAft>
                  <a:spcPts val="0"/>
                </a:spcAft>
                <a:buClr>
                  <a:srgbClr val="334155"/>
                </a:buClr>
                <a:buSzPts val="850"/>
                <a:buFont typeface="Arial"/>
                <a:buChar char="●"/>
              </a:pPr>
              <a:r>
                <a:rPr lang="en-US" sz="1900" b="0" dirty="0">
                  <a:solidFill>
                    <a:srgbClr val="334155"/>
                  </a:solidFill>
                  <a:latin typeface="Arial"/>
                  <a:ea typeface="Arial"/>
                  <a:cs typeface="Arial"/>
                  <a:sym typeface="Arial"/>
                </a:rPr>
                <a:t>effective flushing and cleaning before commissioning</a:t>
              </a:r>
              <a:endParaRPr sz="1900" b="0" dirty="0">
                <a:solidFill>
                  <a:srgbClr val="334155"/>
                </a:solidFill>
                <a:latin typeface="Arial"/>
                <a:ea typeface="Arial"/>
                <a:cs typeface="Arial"/>
                <a:sym typeface="Arial"/>
              </a:endParaRPr>
            </a:p>
            <a:p>
              <a:pPr marL="457200" lvl="0" indent="-282575" algn="l" rtl="0">
                <a:spcBef>
                  <a:spcPts val="300"/>
                </a:spcBef>
                <a:spcAft>
                  <a:spcPts val="0"/>
                </a:spcAft>
                <a:buClr>
                  <a:srgbClr val="334155"/>
                </a:buClr>
                <a:buSzPts val="850"/>
                <a:buFont typeface="Arial"/>
                <a:buChar char="●"/>
              </a:pPr>
              <a:r>
                <a:rPr lang="en-US" sz="1900" b="0" dirty="0">
                  <a:solidFill>
                    <a:srgbClr val="334155"/>
                  </a:solidFill>
                  <a:latin typeface="Arial"/>
                  <a:ea typeface="Arial"/>
                  <a:cs typeface="Arial"/>
                  <a:sym typeface="Arial"/>
                </a:rPr>
                <a:t>suitable filtration, including magnetic filtration where appropriate</a:t>
              </a:r>
              <a:endParaRPr sz="1900" b="0" dirty="0">
                <a:solidFill>
                  <a:srgbClr val="334155"/>
                </a:solidFill>
                <a:latin typeface="Arial"/>
                <a:ea typeface="Arial"/>
                <a:cs typeface="Arial"/>
                <a:sym typeface="Arial"/>
              </a:endParaRPr>
            </a:p>
            <a:p>
              <a:pPr marL="457200" lvl="0" indent="-282575" algn="l" rtl="0">
                <a:spcBef>
                  <a:spcPts val="300"/>
                </a:spcBef>
                <a:spcAft>
                  <a:spcPts val="0"/>
                </a:spcAft>
                <a:buClr>
                  <a:srgbClr val="334155"/>
                </a:buClr>
                <a:buSzPts val="850"/>
                <a:buFont typeface="Arial"/>
                <a:buChar char="●"/>
              </a:pPr>
              <a:r>
                <a:rPr lang="en-US" sz="1900" b="0" dirty="0">
                  <a:solidFill>
                    <a:srgbClr val="334155"/>
                  </a:solidFill>
                  <a:latin typeface="Arial"/>
                  <a:ea typeface="Arial"/>
                  <a:cs typeface="Arial"/>
                  <a:sym typeface="Arial"/>
                </a:rPr>
                <a:t>strainers positioned so they can be inspected and cleaned</a:t>
              </a:r>
              <a:endParaRPr sz="1900" b="0" dirty="0">
                <a:solidFill>
                  <a:srgbClr val="334155"/>
                </a:solidFill>
                <a:latin typeface="Arial"/>
                <a:ea typeface="Arial"/>
                <a:cs typeface="Arial"/>
                <a:sym typeface="Arial"/>
              </a:endParaRPr>
            </a:p>
            <a:p>
              <a:pPr marL="457200" lvl="0" indent="-282575" algn="l" rtl="0">
                <a:spcBef>
                  <a:spcPts val="300"/>
                </a:spcBef>
                <a:spcAft>
                  <a:spcPts val="0"/>
                </a:spcAft>
                <a:buClr>
                  <a:srgbClr val="334155"/>
                </a:buClr>
                <a:buSzPts val="850"/>
                <a:buFont typeface="Arial"/>
                <a:buChar char="●"/>
              </a:pPr>
              <a:r>
                <a:rPr lang="en-US" sz="1900" b="0" dirty="0">
                  <a:solidFill>
                    <a:srgbClr val="334155"/>
                  </a:solidFill>
                  <a:latin typeface="Arial"/>
                  <a:ea typeface="Arial"/>
                  <a:cs typeface="Arial"/>
                  <a:sym typeface="Arial"/>
                </a:rPr>
                <a:t>correct inhibitor concentration for the system materials</a:t>
              </a:r>
              <a:endParaRPr sz="1900" b="0" dirty="0">
                <a:solidFill>
                  <a:srgbClr val="334155"/>
                </a:solidFill>
                <a:latin typeface="Arial"/>
                <a:ea typeface="Arial"/>
                <a:cs typeface="Arial"/>
                <a:sym typeface="Arial"/>
              </a:endParaRPr>
            </a:p>
            <a:p>
              <a:pPr marL="457200" lvl="0" indent="-282575" algn="l" rtl="0">
                <a:spcBef>
                  <a:spcPts val="300"/>
                </a:spcBef>
                <a:spcAft>
                  <a:spcPts val="0"/>
                </a:spcAft>
                <a:buClr>
                  <a:srgbClr val="334155"/>
                </a:buClr>
                <a:buSzPts val="850"/>
                <a:buFont typeface="Arial"/>
                <a:buChar char="●"/>
              </a:pPr>
              <a:r>
                <a:rPr lang="en-US" sz="1900" b="0" dirty="0">
                  <a:solidFill>
                    <a:srgbClr val="334155"/>
                  </a:solidFill>
                  <a:latin typeface="Arial"/>
                  <a:ea typeface="Arial"/>
                  <a:cs typeface="Arial"/>
                  <a:sym typeface="Arial"/>
                </a:rPr>
                <a:t>glycol or antifreeze protection where required by the design</a:t>
              </a:r>
              <a:endParaRPr sz="1900" b="0" dirty="0">
                <a:solidFill>
                  <a:srgbClr val="334155"/>
                </a:solidFill>
                <a:latin typeface="Arial"/>
                <a:ea typeface="Arial"/>
                <a:cs typeface="Arial"/>
                <a:sym typeface="Arial"/>
              </a:endParaRPr>
            </a:p>
            <a:p>
              <a:pPr marL="457200" lvl="0" indent="-282575" algn="l" rtl="0">
                <a:spcBef>
                  <a:spcPts val="300"/>
                </a:spcBef>
                <a:spcAft>
                  <a:spcPts val="0"/>
                </a:spcAft>
                <a:buClr>
                  <a:srgbClr val="334155"/>
                </a:buClr>
                <a:buSzPts val="850"/>
                <a:buFont typeface="Arial"/>
                <a:buChar char="●"/>
              </a:pPr>
              <a:r>
                <a:rPr lang="en-US" sz="1900" b="0" dirty="0">
                  <a:solidFill>
                    <a:srgbClr val="334155"/>
                  </a:solidFill>
                  <a:latin typeface="Arial"/>
                  <a:ea typeface="Arial"/>
                  <a:cs typeface="Arial"/>
                  <a:sym typeface="Arial"/>
                </a:rPr>
                <a:t>accessible drain, fill and sampling points</a:t>
              </a:r>
              <a:endParaRPr sz="1900" b="0" dirty="0">
                <a:solidFill>
                  <a:srgbClr val="334155"/>
                </a:solidFill>
                <a:latin typeface="Arial"/>
                <a:ea typeface="Arial"/>
                <a:cs typeface="Arial"/>
                <a:sym typeface="Arial"/>
              </a:endParaRPr>
            </a:p>
            <a:p>
              <a:pPr marL="457200" lvl="0" indent="-282575" algn="l" rtl="0">
                <a:spcBef>
                  <a:spcPts val="300"/>
                </a:spcBef>
                <a:spcAft>
                  <a:spcPts val="0"/>
                </a:spcAft>
                <a:buClr>
                  <a:srgbClr val="334155"/>
                </a:buClr>
                <a:buSzPts val="850"/>
                <a:buFont typeface="Arial"/>
                <a:buChar char="●"/>
              </a:pPr>
              <a:r>
                <a:rPr lang="en-US" sz="1900" b="0" dirty="0">
                  <a:solidFill>
                    <a:srgbClr val="334155"/>
                  </a:solidFill>
                  <a:latin typeface="Arial"/>
                  <a:ea typeface="Arial"/>
                  <a:cs typeface="Arial"/>
                  <a:sym typeface="Arial"/>
                </a:rPr>
                <a:t>records of treatment, cleaning, pressure and commissioning readings.</a:t>
              </a:r>
              <a:endParaRPr sz="1900" b="0" dirty="0">
                <a:solidFill>
                  <a:srgbClr val="334155"/>
                </a:solidFill>
                <a:latin typeface="Arial"/>
                <a:ea typeface="Arial"/>
                <a:cs typeface="Arial"/>
                <a:sym typeface="Arial"/>
              </a:endParaRPr>
            </a:p>
            <a:p>
              <a:pPr marL="0" lvl="0" indent="0" algn="l" rtl="0">
                <a:spcBef>
                  <a:spcPts val="600"/>
                </a:spcBef>
                <a:spcAft>
                  <a:spcPts val="0"/>
                </a:spcAft>
                <a:buNone/>
              </a:pPr>
              <a:r>
                <a:rPr lang="en-US" sz="1900" b="0" i="1" dirty="0">
                  <a:solidFill>
                    <a:srgbClr val="475569"/>
                  </a:solidFill>
                  <a:latin typeface="Arial"/>
                  <a:ea typeface="Arial"/>
                  <a:cs typeface="Arial"/>
                  <a:sym typeface="Arial"/>
                </a:rPr>
                <a:t>Water treatment, cleaning and ongoing maintenance should follow the system manufacturer’s requirements and relevant guidance such as BS 7593.</a:t>
              </a:r>
              <a:endParaRPr sz="1900" b="0" i="1" dirty="0">
                <a:solidFill>
                  <a:srgbClr val="475569"/>
                </a:solidFill>
                <a:latin typeface="Arial"/>
                <a:ea typeface="Arial"/>
                <a:cs typeface="Arial"/>
                <a:sym typeface="Arial"/>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37">
          <a:extLst>
            <a:ext uri="{FF2B5EF4-FFF2-40B4-BE49-F238E27FC236}">
              <a16:creationId xmlns:a16="http://schemas.microsoft.com/office/drawing/2014/main" id="{B12F4A78-E950-1377-7F01-6F3CCFE8FF6E}"/>
            </a:ext>
          </a:extLst>
        </p:cNvPr>
        <p:cNvGrpSpPr/>
        <p:nvPr/>
      </p:nvGrpSpPr>
      <p:grpSpPr>
        <a:xfrm>
          <a:off x="0" y="0"/>
          <a:ext cx="0" cy="0"/>
          <a:chOff x="0" y="0"/>
          <a:chExt cx="0" cy="0"/>
        </a:xfrm>
      </p:grpSpPr>
      <p:sp>
        <p:nvSpPr>
          <p:cNvPr id="446" name="Google Shape;446;p25">
            <a:extLst>
              <a:ext uri="{FF2B5EF4-FFF2-40B4-BE49-F238E27FC236}">
                <a16:creationId xmlns:a16="http://schemas.microsoft.com/office/drawing/2014/main" id="{DDF21705-F610-7550-9586-855C375220EB}"/>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Heat distribution and hydraulics: Part 2</a:t>
            </a:r>
            <a:endParaRPr lang="en-GB"/>
          </a:p>
        </p:txBody>
      </p:sp>
      <p:grpSp>
        <p:nvGrpSpPr>
          <p:cNvPr id="447" name="Google Shape;447;p25">
            <a:extLst>
              <a:ext uri="{FF2B5EF4-FFF2-40B4-BE49-F238E27FC236}">
                <a16:creationId xmlns:a16="http://schemas.microsoft.com/office/drawing/2014/main" id="{1CFDA7C7-7ED0-8BD7-95A2-A6B16EDE7FE3}"/>
              </a:ext>
            </a:extLst>
          </p:cNvPr>
          <p:cNvGrpSpPr/>
          <p:nvPr/>
        </p:nvGrpSpPr>
        <p:grpSpPr>
          <a:xfrm>
            <a:off x="374041" y="1619250"/>
            <a:ext cx="11513159" cy="4327042"/>
            <a:chOff x="377485" y="1619250"/>
            <a:chExt cx="5528015" cy="4491788"/>
          </a:xfrm>
        </p:grpSpPr>
        <p:sp>
          <p:nvSpPr>
            <p:cNvPr id="448" name="Google Shape;448;p25">
              <a:extLst>
                <a:ext uri="{FF2B5EF4-FFF2-40B4-BE49-F238E27FC236}">
                  <a16:creationId xmlns:a16="http://schemas.microsoft.com/office/drawing/2014/main" id="{CFBA7DC7-EC80-1CF2-1908-AB3A7AB02037}"/>
                </a:ext>
              </a:extLst>
            </p:cNvPr>
            <p:cNvSpPr/>
            <p:nvPr/>
          </p:nvSpPr>
          <p:spPr>
            <a:xfrm>
              <a:off x="381000" y="1619250"/>
              <a:ext cx="5524500" cy="4429200"/>
            </a:xfrm>
            <a:prstGeom prst="roundRect">
              <a:avLst>
                <a:gd name="adj" fmla="val 1720"/>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51" name="Google Shape;451;p25">
              <a:extLst>
                <a:ext uri="{FF2B5EF4-FFF2-40B4-BE49-F238E27FC236}">
                  <a16:creationId xmlns:a16="http://schemas.microsoft.com/office/drawing/2014/main" id="{58998B40-ED0C-2450-E717-D0D8618D7EC4}"/>
                </a:ext>
              </a:extLst>
            </p:cNvPr>
            <p:cNvSpPr txBox="1"/>
            <p:nvPr/>
          </p:nvSpPr>
          <p:spPr>
            <a:xfrm>
              <a:off x="377485" y="1657732"/>
              <a:ext cx="5452317" cy="4453306"/>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Commissioning and evidence</a:t>
              </a:r>
              <a:endParaRPr sz="2000" b="1" dirty="0">
                <a:solidFill>
                  <a:schemeClr val="tx1"/>
                </a:solidFill>
                <a:latin typeface="Arial"/>
                <a:ea typeface="Arial"/>
                <a:cs typeface="Arial"/>
                <a:sym typeface="Arial"/>
              </a:endParaRPr>
            </a:p>
            <a:p>
              <a:pPr marL="0" lvl="0" indent="0" algn="l" rtl="0">
                <a:spcBef>
                  <a:spcPts val="450"/>
                </a:spcBef>
                <a:spcAft>
                  <a:spcPts val="0"/>
                </a:spcAft>
                <a:buNone/>
              </a:pPr>
              <a:r>
                <a:rPr lang="en-US" sz="2000" b="0" dirty="0">
                  <a:solidFill>
                    <a:schemeClr val="tx1"/>
                  </a:solidFill>
                  <a:latin typeface="Arial"/>
                  <a:ea typeface="Arial"/>
                  <a:cs typeface="Arial"/>
                  <a:sym typeface="Arial"/>
                </a:rPr>
                <a:t>Hydraulic design must be verified during commissioning, and not simply assumed from drawings.</a:t>
              </a:r>
              <a:endParaRPr sz="2000" b="0" dirty="0">
                <a:solidFill>
                  <a:schemeClr val="tx1"/>
                </a:solidFill>
                <a:latin typeface="Arial"/>
                <a:ea typeface="Arial"/>
                <a:cs typeface="Arial"/>
                <a:sym typeface="Arial"/>
              </a:endParaRPr>
            </a:p>
            <a:p>
              <a:pPr marL="0" lvl="0" indent="0" algn="l" rtl="0">
                <a:spcBef>
                  <a:spcPts val="600"/>
                </a:spcBef>
                <a:spcAft>
                  <a:spcPts val="0"/>
                </a:spcAft>
                <a:buNone/>
              </a:pPr>
              <a:endParaRPr lang="en-US" b="1" dirty="0">
                <a:solidFill>
                  <a:schemeClr val="tx1"/>
                </a:solidFill>
                <a:latin typeface="Arial"/>
                <a:ea typeface="Arial"/>
                <a:cs typeface="Arial"/>
                <a:sym typeface="Arial"/>
              </a:endParaRPr>
            </a:p>
            <a:p>
              <a:pPr marL="0" lvl="0" indent="0" algn="l" rtl="0">
                <a:spcBef>
                  <a:spcPts val="600"/>
                </a:spcBef>
                <a:spcAft>
                  <a:spcPts val="0"/>
                </a:spcAft>
                <a:buNone/>
              </a:pPr>
              <a:r>
                <a:rPr lang="en-US" sz="2000" b="1" dirty="0">
                  <a:solidFill>
                    <a:schemeClr val="tx1"/>
                  </a:solidFill>
                  <a:latin typeface="Arial"/>
                  <a:ea typeface="Arial"/>
                  <a:cs typeface="Arial"/>
                  <a:sym typeface="Arial"/>
                </a:rPr>
                <a:t>Commissioning should confirm:</a:t>
              </a:r>
              <a:endParaRPr sz="2000" b="1" dirty="0">
                <a:solidFill>
                  <a:schemeClr val="tx1"/>
                </a:solidFill>
                <a:latin typeface="Arial"/>
                <a:ea typeface="Arial"/>
                <a:cs typeface="Arial"/>
                <a:sym typeface="Arial"/>
              </a:endParaRPr>
            </a:p>
            <a:p>
              <a:pPr marL="457200" lvl="0" indent="-282575" algn="l" rtl="0">
                <a:spcBef>
                  <a:spcPts val="450"/>
                </a:spcBef>
                <a:spcAft>
                  <a:spcPts val="0"/>
                </a:spcAft>
                <a:buClr>
                  <a:schemeClr val="tx1"/>
                </a:buClr>
                <a:buSzPts val="850"/>
                <a:buFont typeface="Arial"/>
                <a:buChar char="●"/>
              </a:pPr>
              <a:r>
                <a:rPr lang="en-US" sz="2000" b="0" dirty="0">
                  <a:solidFill>
                    <a:schemeClr val="tx1"/>
                  </a:solidFill>
                  <a:latin typeface="Arial"/>
                  <a:ea typeface="Arial"/>
                  <a:cs typeface="Arial"/>
                  <a:sym typeface="Arial"/>
                </a:rPr>
                <a:t>system pressure and expansion-vessel condition</a:t>
              </a:r>
              <a:endParaRPr sz="2000" b="0" dirty="0">
                <a:solidFill>
                  <a:schemeClr val="tx1"/>
                </a:solidFill>
                <a:latin typeface="Arial"/>
                <a:ea typeface="Arial"/>
                <a:cs typeface="Arial"/>
                <a:sym typeface="Arial"/>
              </a:endParaRPr>
            </a:p>
            <a:p>
              <a:pPr marL="457200" lvl="0" indent="-282575" algn="l" rtl="0">
                <a:spcBef>
                  <a:spcPts val="375"/>
                </a:spcBef>
                <a:spcAft>
                  <a:spcPts val="0"/>
                </a:spcAft>
                <a:buClr>
                  <a:schemeClr val="tx1"/>
                </a:buClr>
                <a:buSzPts val="850"/>
                <a:buFont typeface="Arial"/>
                <a:buChar char="●"/>
              </a:pPr>
              <a:r>
                <a:rPr lang="en-US" sz="2000" b="0" dirty="0">
                  <a:solidFill>
                    <a:schemeClr val="tx1"/>
                  </a:solidFill>
                  <a:latin typeface="Arial"/>
                  <a:ea typeface="Arial"/>
                  <a:cs typeface="Arial"/>
                  <a:sym typeface="Arial"/>
                </a:rPr>
                <a:t>flow rate and pump settings</a:t>
              </a:r>
              <a:endParaRPr sz="2000" b="0" dirty="0">
                <a:solidFill>
                  <a:schemeClr val="tx1"/>
                </a:solidFill>
                <a:latin typeface="Arial"/>
                <a:ea typeface="Arial"/>
                <a:cs typeface="Arial"/>
                <a:sym typeface="Arial"/>
              </a:endParaRPr>
            </a:p>
            <a:p>
              <a:pPr marL="457200" lvl="0" indent="-282575" algn="l" rtl="0">
                <a:spcBef>
                  <a:spcPts val="375"/>
                </a:spcBef>
                <a:spcAft>
                  <a:spcPts val="0"/>
                </a:spcAft>
                <a:buClr>
                  <a:schemeClr val="tx1"/>
                </a:buClr>
                <a:buSzPts val="850"/>
                <a:buFont typeface="Arial"/>
                <a:buChar char="●"/>
              </a:pPr>
              <a:r>
                <a:rPr lang="en-US" sz="2000" b="0" dirty="0">
                  <a:solidFill>
                    <a:schemeClr val="tx1"/>
                  </a:solidFill>
                  <a:latin typeface="Arial"/>
                  <a:ea typeface="Arial"/>
                  <a:cs typeface="Arial"/>
                  <a:sym typeface="Arial"/>
                </a:rPr>
                <a:t>flow and return temperatures</a:t>
              </a:r>
              <a:endParaRPr sz="2000" b="0" dirty="0">
                <a:solidFill>
                  <a:schemeClr val="tx1"/>
                </a:solidFill>
                <a:latin typeface="Arial"/>
                <a:ea typeface="Arial"/>
                <a:cs typeface="Arial"/>
                <a:sym typeface="Arial"/>
              </a:endParaRPr>
            </a:p>
            <a:p>
              <a:pPr marL="457200" lvl="0" indent="-282575" algn="l" rtl="0">
                <a:spcBef>
                  <a:spcPts val="375"/>
                </a:spcBef>
                <a:spcAft>
                  <a:spcPts val="0"/>
                </a:spcAft>
                <a:buClr>
                  <a:schemeClr val="tx1"/>
                </a:buClr>
                <a:buSzPts val="850"/>
                <a:buFont typeface="Arial"/>
                <a:buChar char="●"/>
              </a:pPr>
              <a:r>
                <a:rPr lang="en-US" sz="2000" b="0" dirty="0">
                  <a:solidFill>
                    <a:schemeClr val="tx1"/>
                  </a:solidFill>
                  <a:latin typeface="Arial"/>
                  <a:ea typeface="Arial"/>
                  <a:cs typeface="Arial"/>
                  <a:sym typeface="Arial"/>
                </a:rPr>
                <a:t>temperature difference across the heat pump and emitters</a:t>
              </a:r>
              <a:endParaRPr sz="2000" b="0" dirty="0">
                <a:solidFill>
                  <a:schemeClr val="tx1"/>
                </a:solidFill>
                <a:latin typeface="Arial"/>
                <a:ea typeface="Arial"/>
                <a:cs typeface="Arial"/>
                <a:sym typeface="Arial"/>
              </a:endParaRPr>
            </a:p>
            <a:p>
              <a:pPr marL="457200" lvl="0" indent="-282575" algn="l" rtl="0">
                <a:spcBef>
                  <a:spcPts val="375"/>
                </a:spcBef>
                <a:spcAft>
                  <a:spcPts val="0"/>
                </a:spcAft>
                <a:buClr>
                  <a:schemeClr val="tx1"/>
                </a:buClr>
                <a:buSzPts val="850"/>
                <a:buFont typeface="Arial"/>
                <a:buChar char="●"/>
              </a:pPr>
              <a:r>
                <a:rPr lang="en-US" sz="2000" b="0" dirty="0">
                  <a:solidFill>
                    <a:schemeClr val="tx1"/>
                  </a:solidFill>
                  <a:latin typeface="Arial"/>
                  <a:ea typeface="Arial"/>
                  <a:cs typeface="Arial"/>
                  <a:sym typeface="Arial"/>
                </a:rPr>
                <a:t>correct valve operation and zone sequence</a:t>
              </a:r>
              <a:endParaRPr sz="2000" b="0" dirty="0">
                <a:solidFill>
                  <a:schemeClr val="tx1"/>
                </a:solidFill>
                <a:latin typeface="Arial"/>
                <a:ea typeface="Arial"/>
                <a:cs typeface="Arial"/>
                <a:sym typeface="Arial"/>
              </a:endParaRPr>
            </a:p>
            <a:p>
              <a:pPr marL="457200" lvl="0" indent="-282575" algn="l" rtl="0">
                <a:spcBef>
                  <a:spcPts val="375"/>
                </a:spcBef>
                <a:spcAft>
                  <a:spcPts val="0"/>
                </a:spcAft>
                <a:buClr>
                  <a:schemeClr val="tx1"/>
                </a:buClr>
                <a:buSzPts val="850"/>
                <a:buFont typeface="Arial"/>
                <a:buChar char="●"/>
              </a:pPr>
              <a:r>
                <a:rPr lang="en-US" sz="2000" b="0" dirty="0">
                  <a:solidFill>
                    <a:schemeClr val="tx1"/>
                  </a:solidFill>
                  <a:latin typeface="Arial"/>
                  <a:ea typeface="Arial"/>
                  <a:cs typeface="Arial"/>
                  <a:sym typeface="Arial"/>
                </a:rPr>
                <a:t>bypass, buffer or </a:t>
              </a:r>
              <a:r>
                <a:rPr lang="en-US" sz="2000" b="0" dirty="0" err="1">
                  <a:solidFill>
                    <a:schemeClr val="tx1"/>
                  </a:solidFill>
                  <a:latin typeface="Arial"/>
                  <a:ea typeface="Arial"/>
                  <a:cs typeface="Arial"/>
                  <a:sym typeface="Arial"/>
                </a:rPr>
                <a:t>volumiser</a:t>
              </a:r>
              <a:r>
                <a:rPr lang="en-US" sz="2000" b="0" dirty="0">
                  <a:solidFill>
                    <a:schemeClr val="tx1"/>
                  </a:solidFill>
                  <a:latin typeface="Arial"/>
                  <a:ea typeface="Arial"/>
                  <a:cs typeface="Arial"/>
                  <a:sym typeface="Arial"/>
                </a:rPr>
                <a:t> operation where fitted</a:t>
              </a:r>
              <a:endParaRPr sz="2000" b="0" dirty="0">
                <a:solidFill>
                  <a:schemeClr val="tx1"/>
                </a:solidFill>
                <a:latin typeface="Arial"/>
                <a:ea typeface="Arial"/>
                <a:cs typeface="Arial"/>
                <a:sym typeface="Arial"/>
              </a:endParaRPr>
            </a:p>
            <a:p>
              <a:pPr marL="457200" lvl="0" indent="-282575" algn="l" rtl="0">
                <a:spcBef>
                  <a:spcPts val="375"/>
                </a:spcBef>
                <a:spcAft>
                  <a:spcPts val="0"/>
                </a:spcAft>
                <a:buClr>
                  <a:schemeClr val="tx1"/>
                </a:buClr>
                <a:buSzPts val="850"/>
                <a:buFont typeface="Arial"/>
                <a:buChar char="●"/>
              </a:pPr>
              <a:r>
                <a:rPr lang="en-US" sz="2000" b="0" dirty="0">
                  <a:solidFill>
                    <a:schemeClr val="tx1"/>
                  </a:solidFill>
                  <a:latin typeface="Arial"/>
                  <a:ea typeface="Arial"/>
                  <a:cs typeface="Arial"/>
                  <a:sym typeface="Arial"/>
                </a:rPr>
                <a:t>filter/strainer condition and water-treatment records</a:t>
              </a:r>
              <a:endParaRPr sz="2000" b="0" dirty="0">
                <a:solidFill>
                  <a:schemeClr val="tx1"/>
                </a:solidFill>
                <a:latin typeface="Arial"/>
                <a:ea typeface="Arial"/>
                <a:cs typeface="Arial"/>
                <a:sym typeface="Arial"/>
              </a:endParaRPr>
            </a:p>
            <a:p>
              <a:pPr marL="457200" lvl="0" indent="-282575" algn="l" rtl="0">
                <a:spcBef>
                  <a:spcPts val="375"/>
                </a:spcBef>
                <a:spcAft>
                  <a:spcPts val="375"/>
                </a:spcAft>
                <a:buClr>
                  <a:schemeClr val="tx1"/>
                </a:buClr>
                <a:buSzPts val="850"/>
                <a:buFont typeface="Arial"/>
                <a:buChar char="●"/>
              </a:pPr>
              <a:r>
                <a:rPr lang="en-US" sz="2000" b="0" dirty="0">
                  <a:solidFill>
                    <a:schemeClr val="tx1"/>
                  </a:solidFill>
                  <a:latin typeface="Arial"/>
                  <a:ea typeface="Arial"/>
                  <a:cs typeface="Arial"/>
                  <a:sym typeface="Arial"/>
                </a:rPr>
                <a:t>stable operation during heating, DHW production and defrost where applicable.</a:t>
              </a:r>
              <a:endParaRPr sz="2000" b="0" dirty="0">
                <a:solidFill>
                  <a:schemeClr val="tx1"/>
                </a:solidFill>
                <a:latin typeface="Arial"/>
                <a:ea typeface="Arial"/>
                <a:cs typeface="Arial"/>
                <a:sym typeface="Arial"/>
              </a:endParaRPr>
            </a:p>
          </p:txBody>
        </p:sp>
      </p:grpSp>
    </p:spTree>
    <p:extLst>
      <p:ext uri="{BB962C8B-B14F-4D97-AF65-F5344CB8AC3E}">
        <p14:creationId xmlns:p14="http://schemas.microsoft.com/office/powerpoint/2010/main" val="4483697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64" name="Google Shape;464;p26"/>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Minimum flow and system volume</a:t>
            </a:r>
            <a:endParaRPr lang="en-GB"/>
          </a:p>
        </p:txBody>
      </p:sp>
      <p:sp>
        <p:nvSpPr>
          <p:cNvPr id="465" name="Google Shape;465;p26"/>
          <p:cNvSpPr txBox="1"/>
          <p:nvPr/>
        </p:nvSpPr>
        <p:spPr>
          <a:xfrm>
            <a:off x="393192" y="4809744"/>
            <a:ext cx="10881300" cy="30780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endParaRPr/>
          </a:p>
        </p:txBody>
      </p:sp>
      <p:grpSp>
        <p:nvGrpSpPr>
          <p:cNvPr id="466" name="Google Shape;466;p26"/>
          <p:cNvGrpSpPr/>
          <p:nvPr/>
        </p:nvGrpSpPr>
        <p:grpSpPr>
          <a:xfrm>
            <a:off x="380999" y="1609115"/>
            <a:ext cx="11569263" cy="4435887"/>
            <a:chOff x="381000" y="1610233"/>
            <a:chExt cx="3619500" cy="2152217"/>
          </a:xfrm>
        </p:grpSpPr>
        <p:sp>
          <p:nvSpPr>
            <p:cNvPr id="467" name="Google Shape;467;p26"/>
            <p:cNvSpPr/>
            <p:nvPr/>
          </p:nvSpPr>
          <p:spPr>
            <a:xfrm>
              <a:off x="381000" y="1619250"/>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8" name="Google Shape;468;p26"/>
            <p:cNvSpPr txBox="1"/>
            <p:nvPr/>
          </p:nvSpPr>
          <p:spPr>
            <a:xfrm>
              <a:off x="384989" y="1610233"/>
              <a:ext cx="3571943" cy="1952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Overview and Requirements</a:t>
              </a:r>
              <a:endParaRPr sz="2000" b="1" dirty="0">
                <a:solidFill>
                  <a:schemeClr val="tx1"/>
                </a:solidFill>
                <a:latin typeface="Arial"/>
                <a:ea typeface="Arial"/>
                <a:cs typeface="Arial"/>
                <a:sym typeface="Arial"/>
              </a:endParaRPr>
            </a:p>
            <a:p>
              <a:pPr marL="0" lvl="0" indent="0" algn="l" rtl="0">
                <a:spcBef>
                  <a:spcPts val="400"/>
                </a:spcBef>
                <a:spcAft>
                  <a:spcPts val="0"/>
                </a:spcAft>
                <a:buNone/>
              </a:pPr>
              <a:r>
                <a:rPr lang="en-US" sz="2000" b="0" dirty="0">
                  <a:solidFill>
                    <a:srgbClr val="475569"/>
                  </a:solidFill>
                  <a:latin typeface="Arial"/>
                  <a:ea typeface="Arial"/>
                  <a:cs typeface="Arial"/>
                  <a:sym typeface="Arial"/>
                </a:rPr>
                <a:t>Heat pumps need stable water flow through their heat exchanger to transfer heat safely and efficiently. Unlike traditional boilers, they are sensitive to low flow due to lower operating temperatures.</a:t>
              </a:r>
              <a:endParaRPr sz="2000" b="0" dirty="0">
                <a:solidFill>
                  <a:srgbClr val="475569"/>
                </a:solidFill>
                <a:latin typeface="Arial"/>
                <a:ea typeface="Arial"/>
                <a:cs typeface="Arial"/>
                <a:sym typeface="Arial"/>
              </a:endParaRPr>
            </a:p>
            <a:p>
              <a:pPr marL="0" lvl="0" indent="0" algn="l" rtl="0">
                <a:spcBef>
                  <a:spcPts val="400"/>
                </a:spcBef>
                <a:spcAft>
                  <a:spcPts val="0"/>
                </a:spcAft>
                <a:buNone/>
              </a:pPr>
              <a:r>
                <a:rPr lang="en-US" sz="2000" b="1" dirty="0">
                  <a:solidFill>
                    <a:srgbClr val="1E293B"/>
                  </a:solidFill>
                  <a:latin typeface="Arial"/>
                  <a:ea typeface="Arial"/>
                  <a:cs typeface="Arial"/>
                  <a:sym typeface="Arial"/>
                </a:rPr>
                <a:t>System design must meet both:</a:t>
              </a:r>
              <a:endParaRPr sz="2000" b="1" dirty="0">
                <a:solidFill>
                  <a:srgbClr val="1E293B"/>
                </a:solidFill>
                <a:latin typeface="Arial"/>
                <a:ea typeface="Arial"/>
                <a:cs typeface="Arial"/>
                <a:sym typeface="Arial"/>
              </a:endParaRPr>
            </a:p>
            <a:p>
              <a:pPr marL="457200" lvl="0" indent="-279400" algn="l" rtl="0">
                <a:spcBef>
                  <a:spcPts val="200"/>
                </a:spcBef>
                <a:spcAft>
                  <a:spcPts val="0"/>
                </a:spcAft>
                <a:buClr>
                  <a:srgbClr val="334155"/>
                </a:buClr>
                <a:buSzPts val="800"/>
                <a:buFont typeface="Arial"/>
                <a:buChar char="●"/>
              </a:pPr>
              <a:r>
                <a:rPr lang="en-GB" sz="2000" dirty="0">
                  <a:solidFill>
                    <a:srgbClr val="334155"/>
                  </a:solidFill>
                  <a:latin typeface="Arial"/>
                  <a:ea typeface="Arial"/>
                  <a:cs typeface="Arial"/>
                  <a:sym typeface="Arial"/>
                </a:rPr>
                <a:t>manufacturer's required minimum flow rate</a:t>
              </a:r>
            </a:p>
            <a:p>
              <a:pPr marL="457200" lvl="0" indent="-279400" algn="l" rtl="0">
                <a:spcBef>
                  <a:spcPts val="200"/>
                </a:spcBef>
                <a:spcAft>
                  <a:spcPts val="0"/>
                </a:spcAft>
                <a:buClr>
                  <a:srgbClr val="334155"/>
                </a:buClr>
                <a:buSzPts val="800"/>
                <a:buFont typeface="Arial"/>
                <a:buChar char="●"/>
              </a:pPr>
              <a:r>
                <a:rPr lang="en-GB" sz="2000" dirty="0">
                  <a:solidFill>
                    <a:srgbClr val="334155"/>
                  </a:solidFill>
                  <a:latin typeface="Arial"/>
                  <a:ea typeface="Arial"/>
                  <a:cs typeface="Arial"/>
                  <a:sym typeface="Arial"/>
                </a:rPr>
                <a:t>required </a:t>
              </a:r>
              <a:r>
                <a:rPr lang="en-US" sz="2000" dirty="0">
                  <a:solidFill>
                    <a:srgbClr val="334155"/>
                  </a:solidFill>
                  <a:latin typeface="Arial"/>
                  <a:ea typeface="Arial"/>
                  <a:cs typeface="Arial"/>
                  <a:sym typeface="Arial"/>
                </a:rPr>
                <a:t>minimum system water volume.</a:t>
              </a:r>
              <a:endParaRPr sz="2000" dirty="0">
                <a:solidFill>
                  <a:srgbClr val="334155"/>
                </a:solidFill>
                <a:latin typeface="Arial"/>
                <a:ea typeface="Arial"/>
                <a:cs typeface="Arial"/>
                <a:sym typeface="Arial"/>
              </a:endParaRPr>
            </a:p>
          </p:txBody>
        </p:sp>
      </p:grpSp>
      <p:sp>
        <p:nvSpPr>
          <p:cNvPr id="3" name="TextBox 2">
            <a:extLst>
              <a:ext uri="{FF2B5EF4-FFF2-40B4-BE49-F238E27FC236}">
                <a16:creationId xmlns:a16="http://schemas.microsoft.com/office/drawing/2014/main" id="{B51EA53B-950D-F7D6-CD09-AFD4A23538D1}"/>
              </a:ext>
            </a:extLst>
          </p:cNvPr>
          <p:cNvSpPr txBox="1"/>
          <p:nvPr/>
        </p:nvSpPr>
        <p:spPr>
          <a:xfrm>
            <a:off x="380997" y="3940698"/>
            <a:ext cx="11377912" cy="2067233"/>
          </a:xfrm>
          <a:prstGeom prst="rect">
            <a:avLst/>
          </a:prstGeom>
          <a:noFill/>
        </p:spPr>
        <p:txBody>
          <a:bodyPr wrap="square">
            <a:spAutoFit/>
          </a:bodyPr>
          <a:lstStyle/>
          <a:p>
            <a:pPr marL="0" lvl="0" indent="0" algn="l" rtl="0">
              <a:spcBef>
                <a:spcPts val="0"/>
              </a:spcBef>
              <a:spcAft>
                <a:spcPts val="0"/>
              </a:spcAft>
              <a:buNone/>
            </a:pPr>
            <a:r>
              <a:rPr lang="en-GB" sz="2000" b="1" dirty="0">
                <a:solidFill>
                  <a:schemeClr val="tx1"/>
                </a:solidFill>
                <a:latin typeface="Arial"/>
                <a:ea typeface="Arial"/>
                <a:cs typeface="Arial"/>
                <a:sym typeface="Arial"/>
              </a:rPr>
              <a:t>Why minimum flow matters</a:t>
            </a:r>
          </a:p>
          <a:p>
            <a:pPr marL="0" lvl="0" indent="0" algn="l" rtl="0">
              <a:spcBef>
                <a:spcPts val="400"/>
              </a:spcBef>
              <a:spcAft>
                <a:spcPts val="0"/>
              </a:spcAft>
              <a:buNone/>
            </a:pPr>
            <a:r>
              <a:rPr lang="en-GB" sz="2000" b="0" dirty="0">
                <a:solidFill>
                  <a:srgbClr val="475569"/>
                </a:solidFill>
                <a:latin typeface="Arial"/>
                <a:ea typeface="Arial"/>
                <a:cs typeface="Arial"/>
                <a:sym typeface="Arial"/>
              </a:rPr>
              <a:t>Insufficient flow causes high temp differences, reduced emitter output, poor DHW recovery, low-flow alarms, high-pressure trips, noisy valves, and compressor short cycling.</a:t>
            </a:r>
          </a:p>
          <a:p>
            <a:pPr marL="0" lvl="0" indent="0" algn="l" rtl="0">
              <a:spcBef>
                <a:spcPts val="400"/>
              </a:spcBef>
              <a:spcAft>
                <a:spcPts val="0"/>
              </a:spcAft>
              <a:buNone/>
            </a:pPr>
            <a:r>
              <a:rPr lang="en-GB" sz="2000" b="1" dirty="0">
                <a:solidFill>
                  <a:srgbClr val="1E293B"/>
                </a:solidFill>
                <a:latin typeface="Arial"/>
                <a:ea typeface="Arial"/>
                <a:cs typeface="Arial"/>
                <a:sym typeface="Arial"/>
              </a:rPr>
              <a:t>Common causes of low flow</a:t>
            </a:r>
          </a:p>
          <a:p>
            <a:pPr marL="0" lvl="0" indent="0" algn="l" rtl="0">
              <a:spcBef>
                <a:spcPts val="200"/>
              </a:spcBef>
              <a:spcAft>
                <a:spcPts val="0"/>
              </a:spcAft>
              <a:buNone/>
            </a:pPr>
            <a:r>
              <a:rPr lang="en-GB" sz="2000" b="0" dirty="0">
                <a:solidFill>
                  <a:srgbClr val="334155"/>
                </a:solidFill>
                <a:latin typeface="Arial"/>
                <a:ea typeface="Arial"/>
                <a:cs typeface="Arial"/>
                <a:sym typeface="Arial"/>
              </a:rPr>
              <a:t>Closed TRVs, shut zone valves, blocked filters, incorrect pump settings, restrictive pipework, or system air.</a:t>
            </a:r>
            <a:endParaRPr lang="en-GB"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55">
          <a:extLst>
            <a:ext uri="{FF2B5EF4-FFF2-40B4-BE49-F238E27FC236}">
              <a16:creationId xmlns:a16="http://schemas.microsoft.com/office/drawing/2014/main" id="{98C05A50-C914-EF3A-D84F-9CADD6E58DBB}"/>
            </a:ext>
          </a:extLst>
        </p:cNvPr>
        <p:cNvGrpSpPr/>
        <p:nvPr/>
      </p:nvGrpSpPr>
      <p:grpSpPr>
        <a:xfrm>
          <a:off x="0" y="0"/>
          <a:ext cx="0" cy="0"/>
          <a:chOff x="0" y="0"/>
          <a:chExt cx="0" cy="0"/>
        </a:xfrm>
      </p:grpSpPr>
      <p:sp>
        <p:nvSpPr>
          <p:cNvPr id="464" name="Google Shape;464;p26">
            <a:extLst>
              <a:ext uri="{FF2B5EF4-FFF2-40B4-BE49-F238E27FC236}">
                <a16:creationId xmlns:a16="http://schemas.microsoft.com/office/drawing/2014/main" id="{D2012BA8-7611-C39D-588A-1C6023668E33}"/>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Minimum flow and system volume</a:t>
            </a:r>
            <a:endParaRPr lang="en-GB"/>
          </a:p>
        </p:txBody>
      </p:sp>
      <p:sp>
        <p:nvSpPr>
          <p:cNvPr id="465" name="Google Shape;465;p26">
            <a:extLst>
              <a:ext uri="{FF2B5EF4-FFF2-40B4-BE49-F238E27FC236}">
                <a16:creationId xmlns:a16="http://schemas.microsoft.com/office/drawing/2014/main" id="{124457CD-054B-390A-5D85-A4F6714473DA}"/>
              </a:ext>
            </a:extLst>
          </p:cNvPr>
          <p:cNvSpPr txBox="1"/>
          <p:nvPr/>
        </p:nvSpPr>
        <p:spPr>
          <a:xfrm>
            <a:off x="393192" y="4809744"/>
            <a:ext cx="10881300" cy="30780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endParaRPr/>
          </a:p>
        </p:txBody>
      </p:sp>
      <p:grpSp>
        <p:nvGrpSpPr>
          <p:cNvPr id="472" name="Google Shape;472;p26">
            <a:extLst>
              <a:ext uri="{FF2B5EF4-FFF2-40B4-BE49-F238E27FC236}">
                <a16:creationId xmlns:a16="http://schemas.microsoft.com/office/drawing/2014/main" id="{2AF3D4C6-BAC1-3A59-35D6-ABC115227C52}"/>
              </a:ext>
            </a:extLst>
          </p:cNvPr>
          <p:cNvGrpSpPr/>
          <p:nvPr/>
        </p:nvGrpSpPr>
        <p:grpSpPr>
          <a:xfrm>
            <a:off x="380999" y="1619250"/>
            <a:ext cx="11197281" cy="2143200"/>
            <a:chOff x="4286250" y="1619250"/>
            <a:chExt cx="3619500" cy="2143200"/>
          </a:xfrm>
        </p:grpSpPr>
        <p:sp>
          <p:nvSpPr>
            <p:cNvPr id="473" name="Google Shape;473;p26">
              <a:extLst>
                <a:ext uri="{FF2B5EF4-FFF2-40B4-BE49-F238E27FC236}">
                  <a16:creationId xmlns:a16="http://schemas.microsoft.com/office/drawing/2014/main" id="{89C230AE-B4BF-E9D5-9101-45C21C1C449D}"/>
                </a:ext>
              </a:extLst>
            </p:cNvPr>
            <p:cNvSpPr/>
            <p:nvPr/>
          </p:nvSpPr>
          <p:spPr>
            <a:xfrm>
              <a:off x="4286250" y="1619250"/>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4" name="Google Shape;474;p26">
              <a:extLst>
                <a:ext uri="{FF2B5EF4-FFF2-40B4-BE49-F238E27FC236}">
                  <a16:creationId xmlns:a16="http://schemas.microsoft.com/office/drawing/2014/main" id="{37812A0A-8F1E-85DD-B79B-91EF5150AF43}"/>
                </a:ext>
              </a:extLst>
            </p:cNvPr>
            <p:cNvSpPr txBox="1"/>
            <p:nvPr/>
          </p:nvSpPr>
          <p:spPr>
            <a:xfrm>
              <a:off x="4290191" y="1619250"/>
              <a:ext cx="3333900" cy="1952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Why water volume matters</a:t>
              </a:r>
              <a:endParaRPr sz="2000" b="1">
                <a:solidFill>
                  <a:schemeClr val="tx1"/>
                </a:solidFill>
                <a:latin typeface="Arial"/>
                <a:ea typeface="Arial"/>
                <a:cs typeface="Arial"/>
                <a:sym typeface="Arial"/>
              </a:endParaRPr>
            </a:p>
            <a:p>
              <a:pPr marL="0" lvl="0" indent="0" algn="l" rtl="0">
                <a:spcBef>
                  <a:spcPts val="400"/>
                </a:spcBef>
                <a:spcAft>
                  <a:spcPts val="0"/>
                </a:spcAft>
                <a:buNone/>
              </a:pPr>
              <a:r>
                <a:rPr lang="en-US" sz="2000" b="0">
                  <a:solidFill>
                    <a:srgbClr val="475569"/>
                  </a:solidFill>
                  <a:latin typeface="Arial"/>
                  <a:ea typeface="Arial"/>
                  <a:cs typeface="Arial"/>
                  <a:sym typeface="Arial"/>
                </a:rPr>
                <a:t>Water volume provides thermal stability. Low volume causes rapid temperature spikes and frequent cycling, reducing seasonal efficiency and increasing compressor wear.</a:t>
              </a:r>
              <a:endParaRPr sz="2000" b="0">
                <a:solidFill>
                  <a:srgbClr val="475569"/>
                </a:solidFill>
                <a:latin typeface="Arial"/>
                <a:ea typeface="Arial"/>
                <a:cs typeface="Arial"/>
                <a:sym typeface="Arial"/>
              </a:endParaRPr>
            </a:p>
            <a:p>
              <a:pPr marL="0" lvl="0" indent="0" algn="l" rtl="0">
                <a:spcBef>
                  <a:spcPts val="400"/>
                </a:spcBef>
                <a:spcAft>
                  <a:spcPts val="0"/>
                </a:spcAft>
                <a:buNone/>
              </a:pPr>
              <a:r>
                <a:rPr lang="en-US" sz="2000" b="1">
                  <a:solidFill>
                    <a:srgbClr val="1E293B"/>
                  </a:solidFill>
                  <a:latin typeface="Arial"/>
                  <a:ea typeface="Arial"/>
                  <a:cs typeface="Arial"/>
                  <a:sym typeface="Arial"/>
                </a:rPr>
                <a:t>Active system volume</a:t>
              </a:r>
              <a:endParaRPr sz="2000" b="1">
                <a:solidFill>
                  <a:srgbClr val="1E293B"/>
                </a:solidFill>
                <a:latin typeface="Arial"/>
                <a:ea typeface="Arial"/>
                <a:cs typeface="Arial"/>
                <a:sym typeface="Arial"/>
              </a:endParaRPr>
            </a:p>
            <a:p>
              <a:pPr marL="0" lvl="0" indent="0" algn="l" rtl="0">
                <a:spcBef>
                  <a:spcPts val="200"/>
                </a:spcBef>
                <a:spcAft>
                  <a:spcPts val="0"/>
                </a:spcAft>
                <a:buNone/>
              </a:pPr>
              <a:r>
                <a:rPr lang="en-US" sz="2000" b="0">
                  <a:solidFill>
                    <a:srgbClr val="334155"/>
                  </a:solidFill>
                  <a:latin typeface="Arial"/>
                  <a:ea typeface="Arial"/>
                  <a:cs typeface="Arial"/>
                  <a:sym typeface="Arial"/>
                </a:rPr>
                <a:t>The volume remaining available to the heat pump during normal operation, including when zones close or TRVs restrict flow.</a:t>
              </a:r>
              <a:endParaRPr sz="2000" b="0">
                <a:solidFill>
                  <a:srgbClr val="334155"/>
                </a:solidFill>
                <a:latin typeface="Arial"/>
                <a:ea typeface="Arial"/>
                <a:cs typeface="Arial"/>
                <a:sym typeface="Arial"/>
              </a:endParaRPr>
            </a:p>
          </p:txBody>
        </p:sp>
      </p:grpSp>
      <p:grpSp>
        <p:nvGrpSpPr>
          <p:cNvPr id="475" name="Google Shape;475;p26">
            <a:extLst>
              <a:ext uri="{FF2B5EF4-FFF2-40B4-BE49-F238E27FC236}">
                <a16:creationId xmlns:a16="http://schemas.microsoft.com/office/drawing/2014/main" id="{87205CD8-63B7-8501-1630-55976895D481}"/>
              </a:ext>
            </a:extLst>
          </p:cNvPr>
          <p:cNvGrpSpPr/>
          <p:nvPr/>
        </p:nvGrpSpPr>
        <p:grpSpPr>
          <a:xfrm>
            <a:off x="380999" y="3892044"/>
            <a:ext cx="11197280" cy="2143200"/>
            <a:chOff x="4286250" y="3905250"/>
            <a:chExt cx="3619500" cy="2143200"/>
          </a:xfrm>
        </p:grpSpPr>
        <p:sp>
          <p:nvSpPr>
            <p:cNvPr id="476" name="Google Shape;476;p26">
              <a:extLst>
                <a:ext uri="{FF2B5EF4-FFF2-40B4-BE49-F238E27FC236}">
                  <a16:creationId xmlns:a16="http://schemas.microsoft.com/office/drawing/2014/main" id="{ABB6AB51-84F7-BD8B-C065-11AA71502928}"/>
                </a:ext>
              </a:extLst>
            </p:cNvPr>
            <p:cNvSpPr/>
            <p:nvPr/>
          </p:nvSpPr>
          <p:spPr>
            <a:xfrm>
              <a:off x="4286250" y="3905250"/>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7" name="Google Shape;477;p26">
              <a:extLst>
                <a:ext uri="{FF2B5EF4-FFF2-40B4-BE49-F238E27FC236}">
                  <a16:creationId xmlns:a16="http://schemas.microsoft.com/office/drawing/2014/main" id="{7EDA6300-C115-32B0-ABC5-EF9C3C7EDA10}"/>
                </a:ext>
              </a:extLst>
            </p:cNvPr>
            <p:cNvSpPr txBox="1"/>
            <p:nvPr/>
          </p:nvSpPr>
          <p:spPr>
            <a:xfrm>
              <a:off x="4290191" y="4000500"/>
              <a:ext cx="3615559" cy="1952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TRVs, zoning and </a:t>
              </a:r>
              <a:r>
                <a:rPr lang="en-US" sz="2000" b="1" dirty="0">
                  <a:solidFill>
                    <a:schemeClr val="tx1"/>
                  </a:solidFill>
                </a:rPr>
                <a:t>act</a:t>
              </a:r>
              <a:r>
                <a:rPr lang="en-US" sz="2000" b="1" dirty="0">
                  <a:solidFill>
                    <a:schemeClr val="tx1"/>
                  </a:solidFill>
                  <a:latin typeface="Arial"/>
                  <a:ea typeface="Arial"/>
                  <a:cs typeface="Arial"/>
                  <a:sym typeface="Arial"/>
                </a:rPr>
                <a:t>ive volume</a:t>
              </a:r>
              <a:endParaRPr sz="2000" b="1" dirty="0">
                <a:solidFill>
                  <a:schemeClr val="tx1"/>
                </a:solidFill>
                <a:latin typeface="Arial"/>
                <a:ea typeface="Arial"/>
                <a:cs typeface="Arial"/>
                <a:sym typeface="Arial"/>
              </a:endParaRPr>
            </a:p>
            <a:p>
              <a:pPr marL="0" lvl="0" indent="0" algn="l" rtl="0">
                <a:spcBef>
                  <a:spcPts val="400"/>
                </a:spcBef>
                <a:spcAft>
                  <a:spcPts val="0"/>
                </a:spcAft>
                <a:buNone/>
              </a:pPr>
              <a:r>
                <a:rPr lang="en-US" sz="2000" b="0" dirty="0">
                  <a:solidFill>
                    <a:srgbClr val="475569"/>
                  </a:solidFill>
                  <a:latin typeface="Arial"/>
                  <a:ea typeface="Arial"/>
                  <a:cs typeface="Arial"/>
                  <a:sym typeface="Arial"/>
                </a:rPr>
                <a:t>Zoning controls must respect hydraulic limits. If too many TRVs close, the heat pump loses its circulation path and active volume falls below safe manufacturer thresholds.</a:t>
              </a:r>
              <a:endParaRPr sz="2000" b="0" dirty="0">
                <a:solidFill>
                  <a:srgbClr val="475569"/>
                </a:solidFill>
                <a:latin typeface="Arial"/>
                <a:ea typeface="Arial"/>
                <a:cs typeface="Arial"/>
                <a:sym typeface="Arial"/>
              </a:endParaRPr>
            </a:p>
            <a:p>
              <a:pPr marL="0" lvl="0" indent="0" algn="l" rtl="0">
                <a:spcBef>
                  <a:spcPts val="400"/>
                </a:spcBef>
                <a:spcAft>
                  <a:spcPts val="0"/>
                </a:spcAft>
                <a:buNone/>
              </a:pPr>
              <a:r>
                <a:rPr lang="en-US" sz="2000" b="1" dirty="0">
                  <a:solidFill>
                    <a:srgbClr val="1E293B"/>
                  </a:solidFill>
                  <a:latin typeface="Arial"/>
                  <a:ea typeface="Arial"/>
                  <a:cs typeface="Arial"/>
                  <a:sym typeface="Arial"/>
                </a:rPr>
                <a:t>Recommended mitigations</a:t>
              </a:r>
              <a:endParaRPr sz="2000" b="1" dirty="0">
                <a:solidFill>
                  <a:srgbClr val="1E293B"/>
                </a:solidFill>
                <a:latin typeface="Arial"/>
                <a:ea typeface="Arial"/>
                <a:cs typeface="Arial"/>
                <a:sym typeface="Arial"/>
              </a:endParaRPr>
            </a:p>
            <a:p>
              <a:pPr marL="0" lvl="0" indent="0" algn="l" rtl="0">
                <a:spcBef>
                  <a:spcPts val="200"/>
                </a:spcBef>
                <a:spcAft>
                  <a:spcPts val="0"/>
                </a:spcAft>
                <a:buNone/>
              </a:pPr>
              <a:r>
                <a:rPr lang="en-US" sz="2000" b="0" dirty="0">
                  <a:solidFill>
                    <a:srgbClr val="334155"/>
                  </a:solidFill>
                  <a:latin typeface="Arial"/>
                  <a:ea typeface="Arial"/>
                  <a:cs typeface="Arial"/>
                  <a:sym typeface="Arial"/>
                </a:rPr>
                <a:t>Use a permanently open emitter circuit, controlled bypass, reference room control, or dedicated buffer arrangements.</a:t>
              </a:r>
              <a:endParaRPr sz="2000" b="0" dirty="0">
                <a:solidFill>
                  <a:srgbClr val="334155"/>
                </a:solidFill>
                <a:latin typeface="Arial"/>
                <a:ea typeface="Arial"/>
                <a:cs typeface="Arial"/>
                <a:sym typeface="Arial"/>
              </a:endParaRPr>
            </a:p>
          </p:txBody>
        </p:sp>
      </p:grpSp>
    </p:spTree>
    <p:extLst>
      <p:ext uri="{BB962C8B-B14F-4D97-AF65-F5344CB8AC3E}">
        <p14:creationId xmlns:p14="http://schemas.microsoft.com/office/powerpoint/2010/main" val="16133827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55">
          <a:extLst>
            <a:ext uri="{FF2B5EF4-FFF2-40B4-BE49-F238E27FC236}">
              <a16:creationId xmlns:a16="http://schemas.microsoft.com/office/drawing/2014/main" id="{7FE709C9-F4BF-F6F7-B3DB-C1C85F5C8D9B}"/>
            </a:ext>
          </a:extLst>
        </p:cNvPr>
        <p:cNvGrpSpPr/>
        <p:nvPr/>
      </p:nvGrpSpPr>
      <p:grpSpPr>
        <a:xfrm>
          <a:off x="0" y="0"/>
          <a:ext cx="0" cy="0"/>
          <a:chOff x="0" y="0"/>
          <a:chExt cx="0" cy="0"/>
        </a:xfrm>
      </p:grpSpPr>
      <p:sp>
        <p:nvSpPr>
          <p:cNvPr id="464" name="Google Shape;464;p26">
            <a:extLst>
              <a:ext uri="{FF2B5EF4-FFF2-40B4-BE49-F238E27FC236}">
                <a16:creationId xmlns:a16="http://schemas.microsoft.com/office/drawing/2014/main" id="{D2300F18-8ED6-0DEB-E44C-73845E32886A}"/>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Minimum flow and system volume</a:t>
            </a:r>
            <a:endParaRPr lang="en-GB"/>
          </a:p>
        </p:txBody>
      </p:sp>
      <p:sp>
        <p:nvSpPr>
          <p:cNvPr id="465" name="Google Shape;465;p26">
            <a:extLst>
              <a:ext uri="{FF2B5EF4-FFF2-40B4-BE49-F238E27FC236}">
                <a16:creationId xmlns:a16="http://schemas.microsoft.com/office/drawing/2014/main" id="{3A0149FB-6041-FCFC-F127-A33B59C2EA2A}"/>
              </a:ext>
            </a:extLst>
          </p:cNvPr>
          <p:cNvSpPr txBox="1"/>
          <p:nvPr/>
        </p:nvSpPr>
        <p:spPr>
          <a:xfrm>
            <a:off x="393192" y="4809744"/>
            <a:ext cx="10881300" cy="30780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endParaRPr/>
          </a:p>
        </p:txBody>
      </p:sp>
      <p:grpSp>
        <p:nvGrpSpPr>
          <p:cNvPr id="478" name="Google Shape;478;p26">
            <a:extLst>
              <a:ext uri="{FF2B5EF4-FFF2-40B4-BE49-F238E27FC236}">
                <a16:creationId xmlns:a16="http://schemas.microsoft.com/office/drawing/2014/main" id="{A4CB7B82-2DA5-8635-ACFF-68342F61C21B}"/>
              </a:ext>
            </a:extLst>
          </p:cNvPr>
          <p:cNvGrpSpPr/>
          <p:nvPr/>
        </p:nvGrpSpPr>
        <p:grpSpPr>
          <a:xfrm>
            <a:off x="251998" y="1608385"/>
            <a:ext cx="11064299" cy="1820615"/>
            <a:chOff x="8191500" y="1619250"/>
            <a:chExt cx="3619500" cy="1820615"/>
          </a:xfrm>
        </p:grpSpPr>
        <p:sp>
          <p:nvSpPr>
            <p:cNvPr id="479" name="Google Shape;479;p26">
              <a:extLst>
                <a:ext uri="{FF2B5EF4-FFF2-40B4-BE49-F238E27FC236}">
                  <a16:creationId xmlns:a16="http://schemas.microsoft.com/office/drawing/2014/main" id="{D14754F3-3AE2-2D48-E23F-98A9B426F402}"/>
                </a:ext>
              </a:extLst>
            </p:cNvPr>
            <p:cNvSpPr/>
            <p:nvPr/>
          </p:nvSpPr>
          <p:spPr>
            <a:xfrm>
              <a:off x="8191500" y="1619250"/>
              <a:ext cx="3619500" cy="1820615"/>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80" name="Google Shape;480;p26">
              <a:extLst>
                <a:ext uri="{FF2B5EF4-FFF2-40B4-BE49-F238E27FC236}">
                  <a16:creationId xmlns:a16="http://schemas.microsoft.com/office/drawing/2014/main" id="{DB26AC06-8D8E-14B6-E4FD-E461A9AD3A2D}"/>
                </a:ext>
              </a:extLst>
            </p:cNvPr>
            <p:cNvSpPr txBox="1"/>
            <p:nvPr/>
          </p:nvSpPr>
          <p:spPr>
            <a:xfrm>
              <a:off x="8237689" y="1649837"/>
              <a:ext cx="3333900" cy="179002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Buffers and </a:t>
              </a:r>
              <a:r>
                <a:rPr lang="en-US" sz="2000" b="1" err="1">
                  <a:solidFill>
                    <a:schemeClr val="tx1"/>
                  </a:solidFill>
                  <a:latin typeface="Arial"/>
                  <a:ea typeface="Arial"/>
                  <a:cs typeface="Arial"/>
                  <a:sym typeface="Arial"/>
                </a:rPr>
                <a:t>Volumisers</a:t>
              </a:r>
              <a:endParaRPr sz="2000" b="1">
                <a:solidFill>
                  <a:schemeClr val="tx1"/>
                </a:solidFill>
                <a:latin typeface="Arial"/>
                <a:ea typeface="Arial"/>
                <a:cs typeface="Arial"/>
                <a:sym typeface="Arial"/>
              </a:endParaRPr>
            </a:p>
            <a:p>
              <a:pPr marL="0" lvl="0" indent="0" algn="l" rtl="0">
                <a:spcBef>
                  <a:spcPts val="400"/>
                </a:spcBef>
                <a:spcAft>
                  <a:spcPts val="0"/>
                </a:spcAft>
                <a:buNone/>
              </a:pPr>
              <a:r>
                <a:rPr lang="en-US" sz="2000" b="0">
                  <a:solidFill>
                    <a:srgbClr val="475569"/>
                  </a:solidFill>
                  <a:latin typeface="Arial"/>
                  <a:ea typeface="Arial"/>
                  <a:cs typeface="Arial"/>
                  <a:sym typeface="Arial"/>
                </a:rPr>
                <a:t>Used to add system volume, support defrosting, or provide hydraulic separation. They should not be fitted automatically without design justification.</a:t>
              </a:r>
              <a:endParaRPr sz="2000" b="0">
                <a:solidFill>
                  <a:srgbClr val="475569"/>
                </a:solidFill>
                <a:latin typeface="Arial"/>
                <a:ea typeface="Arial"/>
                <a:cs typeface="Arial"/>
                <a:sym typeface="Arial"/>
              </a:endParaRPr>
            </a:p>
            <a:p>
              <a:pPr marL="457200" lvl="0" indent="-279400" algn="l" rtl="0">
                <a:spcBef>
                  <a:spcPts val="400"/>
                </a:spcBef>
                <a:spcAft>
                  <a:spcPts val="0"/>
                </a:spcAft>
                <a:buClr>
                  <a:srgbClr val="334155"/>
                </a:buClr>
                <a:buSzPts val="800"/>
                <a:buFont typeface="Arial"/>
                <a:buChar char="●"/>
              </a:pPr>
              <a:r>
                <a:rPr lang="en-US" sz="2000" b="1" err="1">
                  <a:solidFill>
                    <a:srgbClr val="334155"/>
                  </a:solidFill>
                  <a:latin typeface="Arial"/>
                  <a:ea typeface="Arial"/>
                  <a:cs typeface="Arial"/>
                  <a:sym typeface="Arial"/>
                </a:rPr>
                <a:t>Volumisers</a:t>
              </a:r>
              <a:r>
                <a:rPr lang="en-US" sz="2000" b="1">
                  <a:solidFill>
                    <a:srgbClr val="334155"/>
                  </a:solidFill>
                  <a:latin typeface="Arial"/>
                  <a:ea typeface="Arial"/>
                  <a:cs typeface="Arial"/>
                  <a:sym typeface="Arial"/>
                </a:rPr>
                <a:t>: </a:t>
              </a:r>
              <a:r>
                <a:rPr lang="en-US" sz="2000">
                  <a:solidFill>
                    <a:srgbClr val="334155"/>
                  </a:solidFill>
                  <a:latin typeface="Arial"/>
                  <a:ea typeface="Arial"/>
                  <a:cs typeface="Arial"/>
                  <a:sym typeface="Arial"/>
                </a:rPr>
                <a:t>Add volume to reduce cycling.</a:t>
              </a:r>
              <a:endParaRPr sz="2000">
                <a:solidFill>
                  <a:srgbClr val="334155"/>
                </a:solidFill>
                <a:latin typeface="Arial"/>
                <a:ea typeface="Arial"/>
                <a:cs typeface="Arial"/>
                <a:sym typeface="Arial"/>
              </a:endParaRPr>
            </a:p>
            <a:p>
              <a:pPr marL="457200" lvl="0" indent="-279400" algn="l" rtl="0">
                <a:spcBef>
                  <a:spcPts val="200"/>
                </a:spcBef>
                <a:spcAft>
                  <a:spcPts val="0"/>
                </a:spcAft>
                <a:buClr>
                  <a:srgbClr val="334155"/>
                </a:buClr>
                <a:buSzPts val="800"/>
                <a:buFont typeface="Arial"/>
                <a:buChar char="●"/>
              </a:pPr>
              <a:r>
                <a:rPr lang="en-US" sz="2000" b="1">
                  <a:solidFill>
                    <a:srgbClr val="334155"/>
                  </a:solidFill>
                  <a:latin typeface="Arial"/>
                  <a:ea typeface="Arial"/>
                  <a:cs typeface="Arial"/>
                  <a:sym typeface="Arial"/>
                </a:rPr>
                <a:t>Buffer vessels: </a:t>
              </a:r>
              <a:r>
                <a:rPr lang="en-US" sz="2000">
                  <a:solidFill>
                    <a:srgbClr val="334155"/>
                  </a:solidFill>
                  <a:latin typeface="Arial"/>
                  <a:ea typeface="Arial"/>
                  <a:cs typeface="Arial"/>
                  <a:sym typeface="Arial"/>
                </a:rPr>
                <a:t>Provide volume and hydraulic separation.</a:t>
              </a:r>
              <a:endParaRPr sz="2000">
                <a:solidFill>
                  <a:srgbClr val="334155"/>
                </a:solidFill>
                <a:latin typeface="Arial"/>
                <a:ea typeface="Arial"/>
                <a:cs typeface="Arial"/>
                <a:sym typeface="Arial"/>
              </a:endParaRPr>
            </a:p>
          </p:txBody>
        </p:sp>
      </p:grpSp>
      <p:grpSp>
        <p:nvGrpSpPr>
          <p:cNvPr id="481" name="Google Shape;481;p26">
            <a:extLst>
              <a:ext uri="{FF2B5EF4-FFF2-40B4-BE49-F238E27FC236}">
                <a16:creationId xmlns:a16="http://schemas.microsoft.com/office/drawing/2014/main" id="{21D6E5E4-0AE0-FACD-70B5-7BBD79F62720}"/>
              </a:ext>
            </a:extLst>
          </p:cNvPr>
          <p:cNvGrpSpPr/>
          <p:nvPr/>
        </p:nvGrpSpPr>
        <p:grpSpPr>
          <a:xfrm>
            <a:off x="206988" y="3564590"/>
            <a:ext cx="11154318" cy="2502577"/>
            <a:chOff x="8177229" y="3665101"/>
            <a:chExt cx="3619500" cy="2321408"/>
          </a:xfrm>
        </p:grpSpPr>
        <p:sp>
          <p:nvSpPr>
            <p:cNvPr id="482" name="Google Shape;482;p26">
              <a:extLst>
                <a:ext uri="{FF2B5EF4-FFF2-40B4-BE49-F238E27FC236}">
                  <a16:creationId xmlns:a16="http://schemas.microsoft.com/office/drawing/2014/main" id="{E05F0236-4FFC-BDEB-136F-EE466D424A36}"/>
                </a:ext>
              </a:extLst>
            </p:cNvPr>
            <p:cNvSpPr/>
            <p:nvPr/>
          </p:nvSpPr>
          <p:spPr>
            <a:xfrm>
              <a:off x="8177229" y="3665101"/>
              <a:ext cx="3619500" cy="2321408"/>
            </a:xfrm>
            <a:prstGeom prst="roundRect">
              <a:avLst>
                <a:gd name="adj" fmla="val 3555"/>
              </a:avLst>
            </a:prstGeom>
            <a:solidFill>
              <a:schemeClr val="accent1">
                <a:lumMod val="95000"/>
              </a:scheme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83" name="Google Shape;483;p26">
              <a:extLst>
                <a:ext uri="{FF2B5EF4-FFF2-40B4-BE49-F238E27FC236}">
                  <a16:creationId xmlns:a16="http://schemas.microsoft.com/office/drawing/2014/main" id="{029FD521-96E0-3A28-1390-6C6A2E7EBCF7}"/>
                </a:ext>
              </a:extLst>
            </p:cNvPr>
            <p:cNvSpPr txBox="1"/>
            <p:nvPr/>
          </p:nvSpPr>
          <p:spPr>
            <a:xfrm>
              <a:off x="8237650" y="3760350"/>
              <a:ext cx="3333900" cy="2226159"/>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Design and Commissioning</a:t>
              </a:r>
              <a:endParaRPr sz="2000" b="1">
                <a:solidFill>
                  <a:schemeClr val="tx1"/>
                </a:solidFill>
                <a:latin typeface="Arial"/>
                <a:ea typeface="Arial"/>
                <a:cs typeface="Arial"/>
                <a:sym typeface="Arial"/>
              </a:endParaRPr>
            </a:p>
            <a:p>
              <a:pPr marL="0" lvl="0" indent="0" algn="l" rtl="0">
                <a:spcBef>
                  <a:spcPts val="400"/>
                </a:spcBef>
                <a:spcAft>
                  <a:spcPts val="0"/>
                </a:spcAft>
                <a:buNone/>
              </a:pPr>
              <a:r>
                <a:rPr lang="en-US" sz="2000" b="0">
                  <a:solidFill>
                    <a:schemeClr val="tx1"/>
                  </a:solidFill>
                  <a:latin typeface="Arial"/>
                  <a:ea typeface="Arial"/>
                  <a:cs typeface="Arial"/>
                  <a:sym typeface="Arial"/>
                </a:rPr>
                <a:t>The designer and installer must verify hydraulic operation under all conditions and record key benchmarks:</a:t>
              </a:r>
              <a:endParaRPr sz="2000" b="0">
                <a:solidFill>
                  <a:schemeClr val="tx1"/>
                </a:solidFill>
                <a:latin typeface="Arial"/>
                <a:ea typeface="Arial"/>
                <a:cs typeface="Arial"/>
                <a:sym typeface="Arial"/>
              </a:endParaRPr>
            </a:p>
            <a:p>
              <a:pPr marL="457200" lvl="0" indent="-279400" algn="l" rtl="0">
                <a:spcBef>
                  <a:spcPts val="400"/>
                </a:spcBef>
                <a:spcAft>
                  <a:spcPts val="0"/>
                </a:spcAft>
                <a:buClr>
                  <a:schemeClr val="tx1"/>
                </a:buClr>
                <a:buSzPts val="800"/>
                <a:buFont typeface="Arial"/>
                <a:buChar char="●"/>
              </a:pPr>
              <a:r>
                <a:rPr lang="en-GB" sz="2000">
                  <a:solidFill>
                    <a:schemeClr val="tx1"/>
                  </a:solidFill>
                  <a:latin typeface="Arial"/>
                  <a:ea typeface="Arial"/>
                  <a:cs typeface="Arial"/>
                  <a:sym typeface="Arial"/>
                </a:rPr>
                <a:t>minimum flow rate and calculated active volume</a:t>
              </a:r>
            </a:p>
            <a:p>
              <a:pPr marL="457200" lvl="0" indent="-279400" algn="l" rtl="0">
                <a:spcBef>
                  <a:spcPts val="200"/>
                </a:spcBef>
                <a:spcAft>
                  <a:spcPts val="0"/>
                </a:spcAft>
                <a:buClr>
                  <a:schemeClr val="tx1"/>
                </a:buClr>
                <a:buSzPts val="800"/>
                <a:buFont typeface="Arial"/>
                <a:buChar char="●"/>
              </a:pPr>
              <a:r>
                <a:rPr lang="en-GB" sz="2000">
                  <a:solidFill>
                    <a:schemeClr val="tx1"/>
                  </a:solidFill>
                  <a:latin typeface="Arial"/>
                  <a:ea typeface="Arial"/>
                  <a:cs typeface="Arial"/>
                  <a:sym typeface="Arial"/>
                </a:rPr>
                <a:t>circulation pump settings and bypass route</a:t>
              </a:r>
            </a:p>
            <a:p>
              <a:pPr marL="457200" lvl="0" indent="-279400" algn="l" rtl="0">
                <a:spcBef>
                  <a:spcPts val="200"/>
                </a:spcBef>
                <a:spcAft>
                  <a:spcPts val="0"/>
                </a:spcAft>
                <a:buClr>
                  <a:schemeClr val="tx1"/>
                </a:buClr>
                <a:buSzPts val="800"/>
                <a:buFont typeface="Arial"/>
                <a:buChar char="●"/>
              </a:pPr>
              <a:r>
                <a:rPr lang="en-GB" sz="2000">
                  <a:solidFill>
                    <a:schemeClr val="tx1"/>
                  </a:solidFill>
                  <a:latin typeface="Arial"/>
                  <a:ea typeface="Arial"/>
                  <a:cs typeface="Arial"/>
                  <a:sym typeface="Arial"/>
                </a:rPr>
                <a:t>flow/return temperatures at part and full load</a:t>
              </a:r>
            </a:p>
            <a:p>
              <a:pPr marL="457200" lvl="0" indent="-279400" algn="l" rtl="0">
                <a:spcBef>
                  <a:spcPts val="200"/>
                </a:spcBef>
                <a:spcAft>
                  <a:spcPts val="0"/>
                </a:spcAft>
                <a:buClr>
                  <a:schemeClr val="tx1"/>
                </a:buClr>
                <a:buSzPts val="800"/>
                <a:buFont typeface="Arial"/>
                <a:buChar char="●"/>
              </a:pPr>
              <a:r>
                <a:rPr lang="en-GB" sz="2000">
                  <a:solidFill>
                    <a:schemeClr val="tx1"/>
                  </a:solidFill>
                  <a:latin typeface="Arial"/>
                  <a:ea typeface="Arial"/>
                  <a:cs typeface="Arial"/>
                  <a:sym typeface="Arial"/>
                </a:rPr>
                <a:t>defrost</a:t>
              </a:r>
              <a:r>
                <a:rPr lang="en-US" sz="2000">
                  <a:solidFill>
                    <a:schemeClr val="tx1"/>
                  </a:solidFill>
                  <a:latin typeface="Arial"/>
                  <a:ea typeface="Arial"/>
                  <a:cs typeface="Arial"/>
                  <a:sym typeface="Arial"/>
                </a:rPr>
                <a:t>, space heating, and DHW priority stability</a:t>
              </a:r>
              <a:endParaRPr sz="2000">
                <a:solidFill>
                  <a:schemeClr val="tx1"/>
                </a:solidFill>
                <a:latin typeface="Arial"/>
                <a:ea typeface="Arial"/>
                <a:cs typeface="Arial"/>
                <a:sym typeface="Arial"/>
              </a:endParaRPr>
            </a:p>
          </p:txBody>
        </p:sp>
      </p:grpSp>
    </p:spTree>
    <p:extLst>
      <p:ext uri="{BB962C8B-B14F-4D97-AF65-F5344CB8AC3E}">
        <p14:creationId xmlns:p14="http://schemas.microsoft.com/office/powerpoint/2010/main" val="17079343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96" name="Google Shape;496;p27"/>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Domestic hot water requirements</a:t>
            </a:r>
            <a:endParaRPr lang="en-US"/>
          </a:p>
        </p:txBody>
      </p:sp>
      <p:grpSp>
        <p:nvGrpSpPr>
          <p:cNvPr id="497" name="Google Shape;497;p27"/>
          <p:cNvGrpSpPr/>
          <p:nvPr/>
        </p:nvGrpSpPr>
        <p:grpSpPr>
          <a:xfrm>
            <a:off x="380999" y="1619250"/>
            <a:ext cx="11064299" cy="1499731"/>
            <a:chOff x="381000" y="1619250"/>
            <a:chExt cx="3619500" cy="2143200"/>
          </a:xfrm>
        </p:grpSpPr>
        <p:sp>
          <p:nvSpPr>
            <p:cNvPr id="498" name="Google Shape;498;p27"/>
            <p:cNvSpPr/>
            <p:nvPr/>
          </p:nvSpPr>
          <p:spPr>
            <a:xfrm>
              <a:off x="381000" y="1619250"/>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99" name="Google Shape;499;p27"/>
            <p:cNvSpPr txBox="1"/>
            <p:nvPr/>
          </p:nvSpPr>
          <p:spPr>
            <a:xfrm>
              <a:off x="381000" y="1701757"/>
              <a:ext cx="3444719" cy="1952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Overview and Household Demand</a:t>
              </a:r>
              <a:endParaRPr sz="2000" b="1" dirty="0">
                <a:solidFill>
                  <a:schemeClr val="tx1"/>
                </a:solidFill>
                <a:latin typeface="Arial"/>
                <a:ea typeface="Arial"/>
                <a:cs typeface="Arial"/>
                <a:sym typeface="Arial"/>
              </a:endParaRPr>
            </a:p>
            <a:p>
              <a:pPr marL="0" lvl="0" indent="0" algn="l" rtl="0">
                <a:spcBef>
                  <a:spcPts val="225"/>
                </a:spcBef>
                <a:spcAft>
                  <a:spcPts val="0"/>
                </a:spcAft>
                <a:buNone/>
              </a:pPr>
              <a:r>
                <a:rPr lang="en-US" sz="2000" b="0" dirty="0">
                  <a:solidFill>
                    <a:srgbClr val="475569"/>
                  </a:solidFill>
                  <a:latin typeface="Arial"/>
                  <a:ea typeface="Arial"/>
                  <a:cs typeface="Arial"/>
                  <a:sym typeface="Arial"/>
                </a:rPr>
                <a:t>Domestic hot water (DHW) must be designed separately from space heating. A system may keep the house warm but still provide a poor customer experience if the cylinder is too small, recovery is too slow or the heat pump and cylinder are not properly matched.</a:t>
              </a:r>
              <a:endParaRPr sz="2000" b="0" dirty="0">
                <a:solidFill>
                  <a:srgbClr val="475569"/>
                </a:solidFill>
                <a:latin typeface="Arial"/>
                <a:ea typeface="Arial"/>
                <a:cs typeface="Arial"/>
                <a:sym typeface="Arial"/>
              </a:endParaRPr>
            </a:p>
            <a:p>
              <a:pPr marL="0" lvl="0" indent="0" algn="l" rtl="0">
                <a:spcBef>
                  <a:spcPts val="225"/>
                </a:spcBef>
                <a:spcAft>
                  <a:spcPts val="0"/>
                </a:spcAft>
                <a:buNone/>
              </a:pPr>
              <a:endParaRPr lang="en-US" sz="2000" b="1" dirty="0">
                <a:solidFill>
                  <a:srgbClr val="1E293B"/>
                </a:solidFill>
                <a:latin typeface="Arial"/>
                <a:ea typeface="Arial"/>
                <a:cs typeface="Arial"/>
                <a:sym typeface="Arial"/>
              </a:endParaRPr>
            </a:p>
            <a:p>
              <a:pPr marL="0" lvl="0" indent="0" algn="l" rtl="0">
                <a:spcBef>
                  <a:spcPts val="225"/>
                </a:spcBef>
                <a:spcAft>
                  <a:spcPts val="0"/>
                </a:spcAft>
                <a:buNone/>
              </a:pPr>
              <a:r>
                <a:rPr lang="en-US" sz="2000" b="1" dirty="0">
                  <a:solidFill>
                    <a:srgbClr val="1E293B"/>
                  </a:solidFill>
                  <a:latin typeface="Arial"/>
                  <a:ea typeface="Arial"/>
                  <a:cs typeface="Arial"/>
                  <a:sym typeface="Arial"/>
                </a:rPr>
                <a:t>DHW design should begin with the household’s actual demand, including:</a:t>
              </a:r>
              <a:endParaRPr sz="2000" b="1" dirty="0">
                <a:solidFill>
                  <a:srgbClr val="1E293B"/>
                </a:solidFill>
                <a:latin typeface="Arial"/>
                <a:ea typeface="Arial"/>
                <a:cs typeface="Arial"/>
                <a:sym typeface="Arial"/>
              </a:endParaRPr>
            </a:p>
            <a:p>
              <a:pPr marL="457200" lvl="0" indent="-273050" algn="l" rtl="0">
                <a:spcBef>
                  <a:spcPts val="150"/>
                </a:spcBef>
                <a:spcAft>
                  <a:spcPts val="0"/>
                </a:spcAft>
                <a:buClr>
                  <a:srgbClr val="334155"/>
                </a:buClr>
                <a:buSzPts val="700"/>
                <a:buFont typeface="Arial"/>
                <a:buChar char="●"/>
              </a:pPr>
              <a:r>
                <a:rPr lang="en-US" sz="2000" b="0" dirty="0">
                  <a:solidFill>
                    <a:srgbClr val="334155"/>
                  </a:solidFill>
                  <a:latin typeface="Arial"/>
                  <a:ea typeface="Arial"/>
                  <a:cs typeface="Arial"/>
                  <a:sym typeface="Arial"/>
                </a:rPr>
                <a:t>number of occupants and likely future occupancy</a:t>
              </a:r>
              <a:endParaRPr sz="2000" b="0" dirty="0">
                <a:solidFill>
                  <a:srgbClr val="334155"/>
                </a:solidFill>
                <a:latin typeface="Arial"/>
                <a:ea typeface="Arial"/>
                <a:cs typeface="Arial"/>
                <a:sym typeface="Arial"/>
              </a:endParaRPr>
            </a:p>
            <a:p>
              <a:pPr marL="457200" lvl="0" indent="-273050" algn="l" rtl="0">
                <a:spcBef>
                  <a:spcPts val="75"/>
                </a:spcBef>
                <a:spcAft>
                  <a:spcPts val="0"/>
                </a:spcAft>
                <a:buClr>
                  <a:srgbClr val="334155"/>
                </a:buClr>
                <a:buSzPts val="700"/>
                <a:buFont typeface="Arial"/>
                <a:buChar char="●"/>
              </a:pPr>
              <a:r>
                <a:rPr lang="en-US" sz="2000" b="0" dirty="0">
                  <a:solidFill>
                    <a:srgbClr val="334155"/>
                  </a:solidFill>
                  <a:latin typeface="Arial"/>
                  <a:ea typeface="Arial"/>
                  <a:cs typeface="Arial"/>
                  <a:sym typeface="Arial"/>
                </a:rPr>
                <a:t>number of bathrooms, showers and baths</a:t>
              </a:r>
              <a:endParaRPr sz="2000" b="0" dirty="0">
                <a:solidFill>
                  <a:srgbClr val="334155"/>
                </a:solidFill>
                <a:latin typeface="Arial"/>
                <a:ea typeface="Arial"/>
                <a:cs typeface="Arial"/>
                <a:sym typeface="Arial"/>
              </a:endParaRPr>
            </a:p>
            <a:p>
              <a:pPr marL="457200" lvl="0" indent="-273050" algn="l" rtl="0">
                <a:spcBef>
                  <a:spcPts val="75"/>
                </a:spcBef>
                <a:spcAft>
                  <a:spcPts val="0"/>
                </a:spcAft>
                <a:buClr>
                  <a:srgbClr val="334155"/>
                </a:buClr>
                <a:buSzPts val="700"/>
                <a:buFont typeface="Arial"/>
                <a:buChar char="●"/>
              </a:pPr>
              <a:r>
                <a:rPr lang="en-US" sz="2000" b="0" dirty="0">
                  <a:solidFill>
                    <a:srgbClr val="334155"/>
                  </a:solidFill>
                  <a:latin typeface="Arial"/>
                  <a:ea typeface="Arial"/>
                  <a:cs typeface="Arial"/>
                  <a:sym typeface="Arial"/>
                </a:rPr>
                <a:t>simultaneous use (e.g. two showers running at the same time)</a:t>
              </a:r>
              <a:endParaRPr sz="2000" b="0" dirty="0">
                <a:solidFill>
                  <a:srgbClr val="334155"/>
                </a:solidFill>
                <a:latin typeface="Arial"/>
                <a:ea typeface="Arial"/>
                <a:cs typeface="Arial"/>
                <a:sym typeface="Arial"/>
              </a:endParaRPr>
            </a:p>
            <a:p>
              <a:pPr marL="457200" lvl="0" indent="-273050" algn="l" rtl="0">
                <a:spcBef>
                  <a:spcPts val="75"/>
                </a:spcBef>
                <a:spcAft>
                  <a:spcPts val="0"/>
                </a:spcAft>
                <a:buClr>
                  <a:srgbClr val="334155"/>
                </a:buClr>
                <a:buSzPts val="700"/>
                <a:buFont typeface="Arial"/>
                <a:buChar char="●"/>
              </a:pPr>
              <a:r>
                <a:rPr lang="en-US" sz="2000" b="0" dirty="0">
                  <a:solidFill>
                    <a:srgbClr val="334155"/>
                  </a:solidFill>
                  <a:latin typeface="Arial"/>
                  <a:ea typeface="Arial"/>
                  <a:cs typeface="Arial"/>
                  <a:sym typeface="Arial"/>
                </a:rPr>
                <a:t>bath size and expected hot-water volume</a:t>
              </a:r>
              <a:endParaRPr sz="2000" b="0" dirty="0">
                <a:solidFill>
                  <a:srgbClr val="334155"/>
                </a:solidFill>
                <a:latin typeface="Arial"/>
                <a:ea typeface="Arial"/>
                <a:cs typeface="Arial"/>
                <a:sym typeface="Arial"/>
              </a:endParaRPr>
            </a:p>
            <a:p>
              <a:pPr marL="457200" lvl="0" indent="-273050" algn="l" rtl="0">
                <a:spcBef>
                  <a:spcPts val="75"/>
                </a:spcBef>
                <a:spcAft>
                  <a:spcPts val="0"/>
                </a:spcAft>
                <a:buClr>
                  <a:srgbClr val="334155"/>
                </a:buClr>
                <a:buSzPts val="700"/>
                <a:buFont typeface="Arial"/>
                <a:buChar char="●"/>
              </a:pPr>
              <a:r>
                <a:rPr lang="en-US" sz="2000" b="0" dirty="0">
                  <a:solidFill>
                    <a:srgbClr val="334155"/>
                  </a:solidFill>
                  <a:latin typeface="Arial"/>
                  <a:ea typeface="Arial"/>
                  <a:cs typeface="Arial"/>
                  <a:sym typeface="Arial"/>
                </a:rPr>
                <a:t>typical times of use, such as morning shower demand</a:t>
              </a:r>
              <a:endParaRPr sz="2000" b="0" dirty="0">
                <a:solidFill>
                  <a:srgbClr val="334155"/>
                </a:solidFill>
                <a:latin typeface="Arial"/>
                <a:ea typeface="Arial"/>
                <a:cs typeface="Arial"/>
                <a:sym typeface="Arial"/>
              </a:endParaRPr>
            </a:p>
            <a:p>
              <a:pPr marL="457200" lvl="0" indent="-273050" algn="l" rtl="0">
                <a:spcBef>
                  <a:spcPts val="75"/>
                </a:spcBef>
                <a:spcAft>
                  <a:spcPts val="0"/>
                </a:spcAft>
                <a:buClr>
                  <a:srgbClr val="334155"/>
                </a:buClr>
                <a:buSzPts val="700"/>
                <a:buFont typeface="Arial"/>
                <a:buChar char="●"/>
              </a:pPr>
              <a:r>
                <a:rPr lang="en-US" sz="2000" b="0" dirty="0">
                  <a:solidFill>
                    <a:srgbClr val="334155"/>
                  </a:solidFill>
                  <a:latin typeface="Arial"/>
                  <a:ea typeface="Arial"/>
                  <a:cs typeface="Arial"/>
                  <a:sym typeface="Arial"/>
                </a:rPr>
                <a:t>customer expectations for recovery time</a:t>
              </a:r>
              <a:endParaRPr sz="2000" b="0" dirty="0">
                <a:solidFill>
                  <a:srgbClr val="334155"/>
                </a:solidFill>
                <a:latin typeface="Arial"/>
                <a:ea typeface="Arial"/>
                <a:cs typeface="Arial"/>
                <a:sym typeface="Arial"/>
              </a:endParaRPr>
            </a:p>
            <a:p>
              <a:pPr marL="457200" lvl="0" indent="-273050" algn="l" rtl="0">
                <a:spcBef>
                  <a:spcPts val="75"/>
                </a:spcBef>
                <a:spcAft>
                  <a:spcPts val="75"/>
                </a:spcAft>
                <a:buClr>
                  <a:srgbClr val="334155"/>
                </a:buClr>
                <a:buSzPts val="700"/>
                <a:buFont typeface="Arial"/>
                <a:buChar char="●"/>
              </a:pPr>
              <a:r>
                <a:rPr lang="en-US" sz="2000" b="0" dirty="0">
                  <a:solidFill>
                    <a:srgbClr val="334155"/>
                  </a:solidFill>
                  <a:latin typeface="Arial"/>
                  <a:ea typeface="Arial"/>
                  <a:cs typeface="Arial"/>
                  <a:sym typeface="Arial"/>
                </a:rPr>
                <a:t>holiday-let, multi-generational or high-demand use patterns.</a:t>
              </a:r>
              <a:endParaRPr sz="2000" b="0" dirty="0">
                <a:solidFill>
                  <a:srgbClr val="334155"/>
                </a:solidFill>
                <a:latin typeface="Arial"/>
                <a:ea typeface="Arial"/>
                <a:cs typeface="Arial"/>
                <a:sym typeface="Arial"/>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87">
          <a:extLst>
            <a:ext uri="{FF2B5EF4-FFF2-40B4-BE49-F238E27FC236}">
              <a16:creationId xmlns:a16="http://schemas.microsoft.com/office/drawing/2014/main" id="{B2BF5740-D39A-83DD-42A8-878B1B9ACFF9}"/>
            </a:ext>
          </a:extLst>
        </p:cNvPr>
        <p:cNvGrpSpPr/>
        <p:nvPr/>
      </p:nvGrpSpPr>
      <p:grpSpPr>
        <a:xfrm>
          <a:off x="0" y="0"/>
          <a:ext cx="0" cy="0"/>
          <a:chOff x="0" y="0"/>
          <a:chExt cx="0" cy="0"/>
        </a:xfrm>
      </p:grpSpPr>
      <p:sp>
        <p:nvSpPr>
          <p:cNvPr id="496" name="Google Shape;496;p27">
            <a:extLst>
              <a:ext uri="{FF2B5EF4-FFF2-40B4-BE49-F238E27FC236}">
                <a16:creationId xmlns:a16="http://schemas.microsoft.com/office/drawing/2014/main" id="{F0FF8402-3E9B-5E0A-80D7-34D1DAB332AB}"/>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Domestic hot water requirements</a:t>
            </a:r>
            <a:endParaRPr lang="en-US"/>
          </a:p>
        </p:txBody>
      </p:sp>
      <p:grpSp>
        <p:nvGrpSpPr>
          <p:cNvPr id="500" name="Google Shape;500;p27">
            <a:extLst>
              <a:ext uri="{FF2B5EF4-FFF2-40B4-BE49-F238E27FC236}">
                <a16:creationId xmlns:a16="http://schemas.microsoft.com/office/drawing/2014/main" id="{2A44E722-784D-D172-482C-058CD3BC996A}"/>
              </a:ext>
            </a:extLst>
          </p:cNvPr>
          <p:cNvGrpSpPr/>
          <p:nvPr/>
        </p:nvGrpSpPr>
        <p:grpSpPr>
          <a:xfrm>
            <a:off x="251998" y="1656319"/>
            <a:ext cx="11437493" cy="4345087"/>
            <a:chOff x="381000" y="3905250"/>
            <a:chExt cx="3619500" cy="4229680"/>
          </a:xfrm>
        </p:grpSpPr>
        <p:sp>
          <p:nvSpPr>
            <p:cNvPr id="501" name="Google Shape;501;p27">
              <a:extLst>
                <a:ext uri="{FF2B5EF4-FFF2-40B4-BE49-F238E27FC236}">
                  <a16:creationId xmlns:a16="http://schemas.microsoft.com/office/drawing/2014/main" id="{CFCB99AB-05B0-8619-0473-7AD08F4E6372}"/>
                </a:ext>
              </a:extLst>
            </p:cNvPr>
            <p:cNvSpPr/>
            <p:nvPr/>
          </p:nvSpPr>
          <p:spPr>
            <a:xfrm>
              <a:off x="381000" y="3905250"/>
              <a:ext cx="3619500" cy="422968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02" name="Google Shape;502;p27">
              <a:extLst>
                <a:ext uri="{FF2B5EF4-FFF2-40B4-BE49-F238E27FC236}">
                  <a16:creationId xmlns:a16="http://schemas.microsoft.com/office/drawing/2014/main" id="{540A50ED-5711-5B69-CAD0-C68CD77165BD}"/>
                </a:ext>
              </a:extLst>
            </p:cNvPr>
            <p:cNvSpPr txBox="1"/>
            <p:nvPr/>
          </p:nvSpPr>
          <p:spPr>
            <a:xfrm>
              <a:off x="410256" y="3905250"/>
              <a:ext cx="3333900" cy="1952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Heat-pump DHW recovery</a:t>
              </a:r>
              <a:endParaRPr sz="2000" b="1" dirty="0">
                <a:solidFill>
                  <a:schemeClr val="tx1"/>
                </a:solidFill>
                <a:latin typeface="Arial"/>
                <a:ea typeface="Arial"/>
                <a:cs typeface="Arial"/>
                <a:sym typeface="Arial"/>
              </a:endParaRPr>
            </a:p>
            <a:p>
              <a:pPr marL="0" lvl="0" indent="0" algn="l" rtl="0">
                <a:spcBef>
                  <a:spcPts val="225"/>
                </a:spcBef>
                <a:spcAft>
                  <a:spcPts val="0"/>
                </a:spcAft>
                <a:buNone/>
              </a:pPr>
              <a:r>
                <a:rPr lang="en-US" sz="1900" b="0" dirty="0">
                  <a:solidFill>
                    <a:srgbClr val="475569"/>
                  </a:solidFill>
                  <a:latin typeface="Arial"/>
                  <a:ea typeface="Arial"/>
                  <a:cs typeface="Arial"/>
                  <a:sym typeface="Arial"/>
                </a:rPr>
                <a:t>Heat pumps normally heat cylinders more slowly than high-output gas boilers because they operate at lower primary flow temperatures and typically have lower instantaneous output. This must be allowed for in the design.</a:t>
              </a:r>
              <a:endParaRPr sz="1900" b="0" dirty="0">
                <a:solidFill>
                  <a:srgbClr val="475569"/>
                </a:solidFill>
                <a:latin typeface="Arial"/>
                <a:ea typeface="Arial"/>
                <a:cs typeface="Arial"/>
                <a:sym typeface="Arial"/>
              </a:endParaRPr>
            </a:p>
            <a:p>
              <a:pPr marL="0" lvl="0" indent="0" algn="l" rtl="0">
                <a:spcBef>
                  <a:spcPts val="225"/>
                </a:spcBef>
                <a:spcAft>
                  <a:spcPts val="0"/>
                </a:spcAft>
                <a:buNone/>
              </a:pPr>
              <a:endParaRPr lang="en-US" sz="1900" b="1" dirty="0">
                <a:solidFill>
                  <a:srgbClr val="1E293B"/>
                </a:solidFill>
                <a:latin typeface="Arial"/>
                <a:ea typeface="Arial"/>
                <a:cs typeface="Arial"/>
                <a:sym typeface="Arial"/>
              </a:endParaRPr>
            </a:p>
            <a:p>
              <a:pPr marL="0" lvl="0" indent="0" algn="l" rtl="0">
                <a:spcBef>
                  <a:spcPts val="225"/>
                </a:spcBef>
                <a:spcAft>
                  <a:spcPts val="0"/>
                </a:spcAft>
                <a:buNone/>
              </a:pPr>
              <a:r>
                <a:rPr lang="en-US" sz="1900" dirty="0">
                  <a:solidFill>
                    <a:srgbClr val="1E293B"/>
                  </a:solidFill>
                  <a:latin typeface="Arial"/>
                  <a:ea typeface="Arial"/>
                  <a:cs typeface="Arial"/>
                  <a:sym typeface="Arial"/>
                </a:rPr>
                <a:t>A suitable design considers:</a:t>
              </a:r>
              <a:endParaRPr sz="1900" dirty="0">
                <a:solidFill>
                  <a:srgbClr val="1E293B"/>
                </a:solidFill>
                <a:latin typeface="Arial"/>
                <a:ea typeface="Arial"/>
                <a:cs typeface="Arial"/>
                <a:sym typeface="Arial"/>
              </a:endParaRPr>
            </a:p>
            <a:p>
              <a:pPr marL="457200" lvl="0" indent="-273050" algn="l" rtl="0">
                <a:spcBef>
                  <a:spcPts val="150"/>
                </a:spcBef>
                <a:spcAft>
                  <a:spcPts val="0"/>
                </a:spcAft>
                <a:buClr>
                  <a:srgbClr val="334155"/>
                </a:buClr>
                <a:buSzPts val="700"/>
                <a:buFont typeface="Arial"/>
                <a:buChar char="●"/>
              </a:pPr>
              <a:r>
                <a:rPr lang="en-US" sz="1900" b="0" dirty="0">
                  <a:solidFill>
                    <a:srgbClr val="334155"/>
                  </a:solidFill>
                  <a:latin typeface="Arial"/>
                  <a:ea typeface="Arial"/>
                  <a:cs typeface="Arial"/>
                  <a:sym typeface="Arial"/>
                </a:rPr>
                <a:t>cylinder storage volume and usable hot-water capacity</a:t>
              </a:r>
              <a:endParaRPr sz="1900" b="0" dirty="0">
                <a:solidFill>
                  <a:srgbClr val="334155"/>
                </a:solidFill>
                <a:latin typeface="Arial"/>
                <a:ea typeface="Arial"/>
                <a:cs typeface="Arial"/>
                <a:sym typeface="Arial"/>
              </a:endParaRPr>
            </a:p>
            <a:p>
              <a:pPr marL="457200" lvl="0" indent="-273050" algn="l" rtl="0">
                <a:spcBef>
                  <a:spcPts val="75"/>
                </a:spcBef>
                <a:spcAft>
                  <a:spcPts val="0"/>
                </a:spcAft>
                <a:buClr>
                  <a:srgbClr val="334155"/>
                </a:buClr>
                <a:buSzPts val="700"/>
                <a:buFont typeface="Arial"/>
                <a:buChar char="●"/>
              </a:pPr>
              <a:r>
                <a:rPr lang="en-US" sz="1900" b="0" dirty="0">
                  <a:solidFill>
                    <a:srgbClr val="334155"/>
                  </a:solidFill>
                  <a:latin typeface="Arial"/>
                  <a:ea typeface="Arial"/>
                  <a:cs typeface="Arial"/>
                  <a:sym typeface="Arial"/>
                </a:rPr>
                <a:t>heat-pump output and cylinder coil heat-transfer area</a:t>
              </a:r>
              <a:endParaRPr sz="1900" b="0" dirty="0">
                <a:solidFill>
                  <a:srgbClr val="334155"/>
                </a:solidFill>
                <a:latin typeface="Arial"/>
                <a:ea typeface="Arial"/>
                <a:cs typeface="Arial"/>
                <a:sym typeface="Arial"/>
              </a:endParaRPr>
            </a:p>
            <a:p>
              <a:pPr marL="457200" lvl="0" indent="-273050" algn="l" rtl="0">
                <a:spcBef>
                  <a:spcPts val="75"/>
                </a:spcBef>
                <a:spcAft>
                  <a:spcPts val="0"/>
                </a:spcAft>
                <a:buClr>
                  <a:srgbClr val="334155"/>
                </a:buClr>
                <a:buSzPts val="700"/>
                <a:buFont typeface="Arial"/>
                <a:buChar char="●"/>
              </a:pPr>
              <a:r>
                <a:rPr lang="en-US" sz="1900" b="0" dirty="0">
                  <a:solidFill>
                    <a:srgbClr val="334155"/>
                  </a:solidFill>
                  <a:latin typeface="Arial"/>
                  <a:ea typeface="Arial"/>
                  <a:cs typeface="Arial"/>
                  <a:sym typeface="Arial"/>
                </a:rPr>
                <a:t>time available for recovery between periods of demand</a:t>
              </a:r>
              <a:endParaRPr sz="1900" b="0" dirty="0">
                <a:solidFill>
                  <a:srgbClr val="334155"/>
                </a:solidFill>
                <a:latin typeface="Arial"/>
                <a:ea typeface="Arial"/>
                <a:cs typeface="Arial"/>
                <a:sym typeface="Arial"/>
              </a:endParaRPr>
            </a:p>
            <a:p>
              <a:pPr marL="457200" lvl="0" indent="-273050" algn="l" rtl="0">
                <a:spcBef>
                  <a:spcPts val="75"/>
                </a:spcBef>
                <a:spcAft>
                  <a:spcPts val="0"/>
                </a:spcAft>
                <a:buClr>
                  <a:srgbClr val="334155"/>
                </a:buClr>
                <a:buSzPts val="700"/>
                <a:buFont typeface="Arial"/>
                <a:buChar char="●"/>
              </a:pPr>
              <a:r>
                <a:rPr lang="en-US" sz="1900" b="0" dirty="0">
                  <a:solidFill>
                    <a:srgbClr val="334155"/>
                  </a:solidFill>
                  <a:latin typeface="Arial"/>
                  <a:ea typeface="Arial"/>
                  <a:cs typeface="Arial"/>
                  <a:sym typeface="Arial"/>
                </a:rPr>
                <a:t>whether DHW priority pauses space heating and its effect on comfort</a:t>
              </a:r>
              <a:endParaRPr sz="1900" b="0" dirty="0">
                <a:solidFill>
                  <a:srgbClr val="334155"/>
                </a:solidFill>
                <a:latin typeface="Arial"/>
                <a:ea typeface="Arial"/>
                <a:cs typeface="Arial"/>
                <a:sym typeface="Arial"/>
              </a:endParaRPr>
            </a:p>
            <a:p>
              <a:pPr marL="457200" lvl="0" indent="-273050" algn="l" rtl="0">
                <a:spcBef>
                  <a:spcPts val="75"/>
                </a:spcBef>
                <a:spcAft>
                  <a:spcPts val="0"/>
                </a:spcAft>
                <a:buClr>
                  <a:srgbClr val="334155"/>
                </a:buClr>
                <a:buSzPts val="700"/>
                <a:buFont typeface="Arial"/>
                <a:buChar char="●"/>
              </a:pPr>
              <a:r>
                <a:rPr lang="en-US" sz="1900" b="0" dirty="0">
                  <a:solidFill>
                    <a:srgbClr val="334155"/>
                  </a:solidFill>
                  <a:latin typeface="Arial"/>
                  <a:ea typeface="Arial"/>
                  <a:cs typeface="Arial"/>
                  <a:sym typeface="Arial"/>
                </a:rPr>
                <a:t>the role of any immersion heater for hygiene cycles or exceptional demand.</a:t>
              </a:r>
              <a:endParaRPr sz="1900" b="0" dirty="0">
                <a:solidFill>
                  <a:srgbClr val="334155"/>
                </a:solidFill>
                <a:latin typeface="Arial"/>
                <a:ea typeface="Arial"/>
                <a:cs typeface="Arial"/>
                <a:sym typeface="Arial"/>
              </a:endParaRPr>
            </a:p>
            <a:p>
              <a:pPr marL="0" lvl="0" indent="0" algn="l" rtl="0">
                <a:spcBef>
                  <a:spcPts val="225"/>
                </a:spcBef>
                <a:spcAft>
                  <a:spcPts val="0"/>
                </a:spcAft>
                <a:buNone/>
              </a:pPr>
              <a:endParaRPr lang="en-US" sz="1900" b="0" i="1" dirty="0">
                <a:solidFill>
                  <a:srgbClr val="475569"/>
                </a:solidFill>
                <a:latin typeface="Arial"/>
                <a:ea typeface="Arial"/>
                <a:cs typeface="Arial"/>
                <a:sym typeface="Arial"/>
              </a:endParaRPr>
            </a:p>
            <a:p>
              <a:pPr marL="0" lvl="0" indent="0" algn="l" rtl="0">
                <a:spcBef>
                  <a:spcPts val="225"/>
                </a:spcBef>
                <a:spcAft>
                  <a:spcPts val="0"/>
                </a:spcAft>
                <a:buNone/>
              </a:pPr>
              <a:r>
                <a:rPr lang="en-US" sz="1900" b="0" i="1" dirty="0">
                  <a:solidFill>
                    <a:srgbClr val="475569"/>
                  </a:solidFill>
                  <a:latin typeface="Arial"/>
                  <a:ea typeface="Arial"/>
                  <a:cs typeface="Arial"/>
                  <a:sym typeface="Arial"/>
                </a:rPr>
                <a:t>The aim is to store and recover water efficiently, rather than relying on frequent immersion-heater boosts.</a:t>
              </a:r>
              <a:endParaRPr sz="1900" b="0" i="1" dirty="0">
                <a:solidFill>
                  <a:srgbClr val="475569"/>
                </a:solidFill>
                <a:latin typeface="Arial"/>
                <a:ea typeface="Arial"/>
                <a:cs typeface="Arial"/>
                <a:sym typeface="Arial"/>
              </a:endParaRPr>
            </a:p>
          </p:txBody>
        </p:sp>
      </p:grpSp>
    </p:spTree>
    <p:extLst>
      <p:ext uri="{BB962C8B-B14F-4D97-AF65-F5344CB8AC3E}">
        <p14:creationId xmlns:p14="http://schemas.microsoft.com/office/powerpoint/2010/main" val="25015847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87">
          <a:extLst>
            <a:ext uri="{FF2B5EF4-FFF2-40B4-BE49-F238E27FC236}">
              <a16:creationId xmlns:a16="http://schemas.microsoft.com/office/drawing/2014/main" id="{20AAC5EB-F720-A519-9157-A5B9AD5A0A38}"/>
            </a:ext>
          </a:extLst>
        </p:cNvPr>
        <p:cNvGrpSpPr/>
        <p:nvPr/>
      </p:nvGrpSpPr>
      <p:grpSpPr>
        <a:xfrm>
          <a:off x="0" y="0"/>
          <a:ext cx="0" cy="0"/>
          <a:chOff x="0" y="0"/>
          <a:chExt cx="0" cy="0"/>
        </a:xfrm>
      </p:grpSpPr>
      <p:sp>
        <p:nvSpPr>
          <p:cNvPr id="496" name="Google Shape;496;p27">
            <a:extLst>
              <a:ext uri="{FF2B5EF4-FFF2-40B4-BE49-F238E27FC236}">
                <a16:creationId xmlns:a16="http://schemas.microsoft.com/office/drawing/2014/main" id="{E9ED3AA6-3826-2779-2AD0-7025BA4CBF7A}"/>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Domestic hot water requirements</a:t>
            </a:r>
            <a:endParaRPr lang="en-US"/>
          </a:p>
        </p:txBody>
      </p:sp>
      <p:grpSp>
        <p:nvGrpSpPr>
          <p:cNvPr id="503" name="Google Shape;503;p27">
            <a:extLst>
              <a:ext uri="{FF2B5EF4-FFF2-40B4-BE49-F238E27FC236}">
                <a16:creationId xmlns:a16="http://schemas.microsoft.com/office/drawing/2014/main" id="{AA803B45-6F6D-912B-D723-3F666E114C6E}"/>
              </a:ext>
            </a:extLst>
          </p:cNvPr>
          <p:cNvGrpSpPr/>
          <p:nvPr/>
        </p:nvGrpSpPr>
        <p:grpSpPr>
          <a:xfrm>
            <a:off x="251999" y="1558957"/>
            <a:ext cx="11585774" cy="4453536"/>
            <a:chOff x="4286250" y="1619250"/>
            <a:chExt cx="3619500" cy="2143200"/>
          </a:xfrm>
        </p:grpSpPr>
        <p:sp>
          <p:nvSpPr>
            <p:cNvPr id="504" name="Google Shape;504;p27">
              <a:extLst>
                <a:ext uri="{FF2B5EF4-FFF2-40B4-BE49-F238E27FC236}">
                  <a16:creationId xmlns:a16="http://schemas.microsoft.com/office/drawing/2014/main" id="{3143406F-7083-2DC8-A3E8-7CD25240D668}"/>
                </a:ext>
              </a:extLst>
            </p:cNvPr>
            <p:cNvSpPr/>
            <p:nvPr/>
          </p:nvSpPr>
          <p:spPr>
            <a:xfrm>
              <a:off x="4286250" y="1619250"/>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05" name="Google Shape;505;p27">
              <a:extLst>
                <a:ext uri="{FF2B5EF4-FFF2-40B4-BE49-F238E27FC236}">
                  <a16:creationId xmlns:a16="http://schemas.microsoft.com/office/drawing/2014/main" id="{1AB1EBA5-0C82-2721-E41D-459A4F6D94AE}"/>
                </a:ext>
              </a:extLst>
            </p:cNvPr>
            <p:cNvSpPr txBox="1"/>
            <p:nvPr/>
          </p:nvSpPr>
          <p:spPr>
            <a:xfrm>
              <a:off x="4318187" y="1714500"/>
              <a:ext cx="3333900" cy="1952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Cylinder volume and coil area</a:t>
              </a:r>
              <a:endParaRPr sz="2000" b="1">
                <a:solidFill>
                  <a:schemeClr val="tx1"/>
                </a:solidFill>
                <a:latin typeface="Arial"/>
                <a:ea typeface="Arial"/>
                <a:cs typeface="Arial"/>
                <a:sym typeface="Arial"/>
              </a:endParaRPr>
            </a:p>
            <a:p>
              <a:pPr marL="0" lvl="0" indent="0" algn="l" rtl="0">
                <a:spcBef>
                  <a:spcPts val="225"/>
                </a:spcBef>
                <a:spcAft>
                  <a:spcPts val="0"/>
                </a:spcAft>
                <a:buNone/>
              </a:pPr>
              <a:r>
                <a:rPr lang="en-US" sz="2000" b="0">
                  <a:solidFill>
                    <a:srgbClr val="475569"/>
                  </a:solidFill>
                  <a:latin typeface="Arial"/>
                  <a:ea typeface="Arial"/>
                  <a:cs typeface="Arial"/>
                  <a:sym typeface="Arial"/>
                </a:rPr>
                <a:t>A heat-pump-compatible cylinder commonly requires a </a:t>
              </a:r>
              <a:r>
                <a:rPr lang="en-US" sz="2000" b="1">
                  <a:solidFill>
                    <a:srgbClr val="475569"/>
                  </a:solidFill>
                  <a:latin typeface="Arial"/>
                  <a:ea typeface="Arial"/>
                  <a:cs typeface="Arial"/>
                  <a:sym typeface="Arial"/>
                </a:rPr>
                <a:t>larger heat-exchanger coil surface area</a:t>
              </a:r>
              <a:r>
                <a:rPr lang="en-US" sz="2000" b="0">
                  <a:solidFill>
                    <a:srgbClr val="475569"/>
                  </a:solidFill>
                  <a:latin typeface="Arial"/>
                  <a:ea typeface="Arial"/>
                  <a:cs typeface="Arial"/>
                  <a:sym typeface="Arial"/>
                </a:rPr>
                <a:t> than a conventional boiler cylinder. This is because the temperature difference is lower, so a larger coil is needed to transfer heat effectively.</a:t>
              </a:r>
              <a:endParaRPr sz="2000" b="0">
                <a:solidFill>
                  <a:srgbClr val="475569"/>
                </a:solidFill>
                <a:latin typeface="Arial"/>
                <a:ea typeface="Arial"/>
                <a:cs typeface="Arial"/>
                <a:sym typeface="Arial"/>
              </a:endParaRPr>
            </a:p>
            <a:p>
              <a:pPr marL="0" lvl="0" indent="0" algn="l" rtl="0">
                <a:spcBef>
                  <a:spcPts val="225"/>
                </a:spcBef>
                <a:spcAft>
                  <a:spcPts val="0"/>
                </a:spcAft>
                <a:buNone/>
              </a:pPr>
              <a:endParaRPr lang="en-US" sz="1200" b="1">
                <a:solidFill>
                  <a:srgbClr val="1E293B"/>
                </a:solidFill>
                <a:latin typeface="Arial"/>
                <a:ea typeface="Arial"/>
                <a:cs typeface="Arial"/>
                <a:sym typeface="Arial"/>
              </a:endParaRPr>
            </a:p>
            <a:p>
              <a:pPr marL="0" lvl="0" indent="0" algn="l" rtl="0">
                <a:spcBef>
                  <a:spcPts val="225"/>
                </a:spcBef>
                <a:spcAft>
                  <a:spcPts val="0"/>
                </a:spcAft>
                <a:buNone/>
              </a:pPr>
              <a:r>
                <a:rPr lang="en-US" sz="2000">
                  <a:solidFill>
                    <a:srgbClr val="1E293B"/>
                  </a:solidFill>
                  <a:latin typeface="Arial"/>
                  <a:ea typeface="Arial"/>
                  <a:cs typeface="Arial"/>
                  <a:sym typeface="Arial"/>
                </a:rPr>
                <a:t>Unchecked conventional cylinders may result in:</a:t>
              </a:r>
              <a:endParaRPr sz="2000">
                <a:solidFill>
                  <a:srgbClr val="1E293B"/>
                </a:solidFill>
                <a:latin typeface="Arial"/>
                <a:ea typeface="Arial"/>
                <a:cs typeface="Arial"/>
                <a:sym typeface="Arial"/>
              </a:endParaRPr>
            </a:p>
            <a:p>
              <a:pPr marL="457200" lvl="0" indent="-273050" algn="l" rtl="0">
                <a:spcBef>
                  <a:spcPts val="150"/>
                </a:spcBef>
                <a:spcAft>
                  <a:spcPts val="0"/>
                </a:spcAft>
                <a:buClr>
                  <a:srgbClr val="334155"/>
                </a:buClr>
                <a:buSzPts val="700"/>
                <a:buFont typeface="Arial"/>
                <a:buChar char="●"/>
              </a:pPr>
              <a:r>
                <a:rPr lang="en-US" sz="2000" b="0">
                  <a:solidFill>
                    <a:srgbClr val="334155"/>
                  </a:solidFill>
                  <a:latin typeface="Arial"/>
                  <a:ea typeface="Arial"/>
                  <a:cs typeface="Arial"/>
                  <a:sym typeface="Arial"/>
                </a:rPr>
                <a:t>slow cylinder recovery and high heat-pump flow temperatures</a:t>
              </a:r>
              <a:endParaRPr sz="2000" b="0">
                <a:solidFill>
                  <a:srgbClr val="334155"/>
                </a:solidFill>
                <a:latin typeface="Arial"/>
                <a:ea typeface="Arial"/>
                <a:cs typeface="Arial"/>
                <a:sym typeface="Arial"/>
              </a:endParaRPr>
            </a:p>
            <a:p>
              <a:pPr marL="457200" lvl="0" indent="-273050" algn="l" rtl="0">
                <a:spcBef>
                  <a:spcPts val="75"/>
                </a:spcBef>
                <a:spcAft>
                  <a:spcPts val="0"/>
                </a:spcAft>
                <a:buClr>
                  <a:srgbClr val="334155"/>
                </a:buClr>
                <a:buSzPts val="700"/>
                <a:buFont typeface="Arial"/>
                <a:buChar char="●"/>
              </a:pPr>
              <a:r>
                <a:rPr lang="en-US" sz="2000" b="0">
                  <a:solidFill>
                    <a:srgbClr val="334155"/>
                  </a:solidFill>
                  <a:latin typeface="Arial"/>
                  <a:ea typeface="Arial"/>
                  <a:cs typeface="Arial"/>
                  <a:sym typeface="Arial"/>
                </a:rPr>
                <a:t>poor heat-pump efficiency</a:t>
              </a:r>
              <a:endParaRPr sz="2000" b="0">
                <a:solidFill>
                  <a:srgbClr val="334155"/>
                </a:solidFill>
                <a:latin typeface="Arial"/>
                <a:ea typeface="Arial"/>
                <a:cs typeface="Arial"/>
                <a:sym typeface="Arial"/>
              </a:endParaRPr>
            </a:p>
            <a:p>
              <a:pPr marL="457200" lvl="0" indent="-273050" algn="l" rtl="0">
                <a:spcBef>
                  <a:spcPts val="75"/>
                </a:spcBef>
                <a:spcAft>
                  <a:spcPts val="0"/>
                </a:spcAft>
                <a:buClr>
                  <a:srgbClr val="334155"/>
                </a:buClr>
                <a:buSzPts val="700"/>
                <a:buFont typeface="Arial"/>
                <a:buChar char="●"/>
              </a:pPr>
              <a:r>
                <a:rPr lang="en-US" sz="2000" b="0">
                  <a:solidFill>
                    <a:srgbClr val="334155"/>
                  </a:solidFill>
                  <a:latin typeface="Arial"/>
                  <a:ea typeface="Arial"/>
                  <a:cs typeface="Arial"/>
                  <a:sym typeface="Arial"/>
                </a:rPr>
                <a:t>frequent immersion-heater use</a:t>
              </a:r>
              <a:endParaRPr sz="2000" b="0">
                <a:solidFill>
                  <a:srgbClr val="334155"/>
                </a:solidFill>
                <a:latin typeface="Arial"/>
                <a:ea typeface="Arial"/>
                <a:cs typeface="Arial"/>
                <a:sym typeface="Arial"/>
              </a:endParaRPr>
            </a:p>
            <a:p>
              <a:pPr marL="457200" lvl="0" indent="-273050" algn="l" rtl="0">
                <a:spcBef>
                  <a:spcPts val="75"/>
                </a:spcBef>
                <a:spcAft>
                  <a:spcPts val="0"/>
                </a:spcAft>
                <a:buClr>
                  <a:srgbClr val="334155"/>
                </a:buClr>
                <a:buSzPts val="700"/>
                <a:buFont typeface="Arial"/>
                <a:buChar char="●"/>
              </a:pPr>
              <a:r>
                <a:rPr lang="en-US" sz="2000" b="0">
                  <a:solidFill>
                    <a:srgbClr val="334155"/>
                  </a:solidFill>
                  <a:latin typeface="Arial"/>
                  <a:ea typeface="Arial"/>
                  <a:cs typeface="Arial"/>
                  <a:sym typeface="Arial"/>
                </a:rPr>
                <a:t>customer complaints about insufficient hot water.</a:t>
              </a:r>
              <a:endParaRPr sz="2000" b="0">
                <a:solidFill>
                  <a:srgbClr val="334155"/>
                </a:solidFill>
                <a:latin typeface="Arial"/>
                <a:ea typeface="Arial"/>
                <a:cs typeface="Arial"/>
                <a:sym typeface="Arial"/>
              </a:endParaRPr>
            </a:p>
            <a:p>
              <a:pPr marL="0" lvl="0" indent="0" algn="l" rtl="0">
                <a:spcBef>
                  <a:spcPts val="225"/>
                </a:spcBef>
                <a:spcAft>
                  <a:spcPts val="0"/>
                </a:spcAft>
                <a:buNone/>
              </a:pPr>
              <a:endParaRPr lang="en-US" sz="1200" b="1">
                <a:solidFill>
                  <a:srgbClr val="475569"/>
                </a:solidFill>
                <a:latin typeface="Arial"/>
                <a:ea typeface="Arial"/>
                <a:cs typeface="Arial"/>
                <a:sym typeface="Arial"/>
              </a:endParaRPr>
            </a:p>
            <a:p>
              <a:pPr marL="0" lvl="0" indent="0" algn="l" rtl="0">
                <a:spcBef>
                  <a:spcPts val="225"/>
                </a:spcBef>
                <a:spcAft>
                  <a:spcPts val="0"/>
                </a:spcAft>
                <a:buNone/>
              </a:pPr>
              <a:r>
                <a:rPr lang="en-US" sz="2000" b="1">
                  <a:solidFill>
                    <a:srgbClr val="475569"/>
                  </a:solidFill>
                  <a:latin typeface="Arial"/>
                  <a:ea typeface="Arial"/>
                  <a:cs typeface="Arial"/>
                  <a:sym typeface="Arial"/>
                </a:rPr>
                <a:t>The selected cylinder must be confirmed as compatible using manufacturer performance data.</a:t>
              </a:r>
              <a:endParaRPr sz="2000" b="1">
                <a:solidFill>
                  <a:srgbClr val="475569"/>
                </a:solidFill>
                <a:latin typeface="Arial"/>
                <a:ea typeface="Arial"/>
                <a:cs typeface="Arial"/>
                <a:sym typeface="Arial"/>
              </a:endParaRPr>
            </a:p>
          </p:txBody>
        </p:sp>
      </p:grpSp>
    </p:spTree>
    <p:extLst>
      <p:ext uri="{BB962C8B-B14F-4D97-AF65-F5344CB8AC3E}">
        <p14:creationId xmlns:p14="http://schemas.microsoft.com/office/powerpoint/2010/main" val="17618602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87">
          <a:extLst>
            <a:ext uri="{FF2B5EF4-FFF2-40B4-BE49-F238E27FC236}">
              <a16:creationId xmlns:a16="http://schemas.microsoft.com/office/drawing/2014/main" id="{0AD005FE-9D8F-3A51-4DCA-02936A1C497B}"/>
            </a:ext>
          </a:extLst>
        </p:cNvPr>
        <p:cNvGrpSpPr/>
        <p:nvPr/>
      </p:nvGrpSpPr>
      <p:grpSpPr>
        <a:xfrm>
          <a:off x="0" y="0"/>
          <a:ext cx="0" cy="0"/>
          <a:chOff x="0" y="0"/>
          <a:chExt cx="0" cy="0"/>
        </a:xfrm>
      </p:grpSpPr>
      <p:sp>
        <p:nvSpPr>
          <p:cNvPr id="496" name="Google Shape;496;p27">
            <a:extLst>
              <a:ext uri="{FF2B5EF4-FFF2-40B4-BE49-F238E27FC236}">
                <a16:creationId xmlns:a16="http://schemas.microsoft.com/office/drawing/2014/main" id="{C915AA56-F39A-4404-821F-D84D276CB9D3}"/>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Domestic hot water requirements</a:t>
            </a:r>
            <a:endParaRPr lang="en-US"/>
          </a:p>
        </p:txBody>
      </p:sp>
      <p:grpSp>
        <p:nvGrpSpPr>
          <p:cNvPr id="506" name="Google Shape;506;p27">
            <a:extLst>
              <a:ext uri="{FF2B5EF4-FFF2-40B4-BE49-F238E27FC236}">
                <a16:creationId xmlns:a16="http://schemas.microsoft.com/office/drawing/2014/main" id="{90FA48DD-36BC-A1F1-65D8-3727BE13FA0E}"/>
              </a:ext>
            </a:extLst>
          </p:cNvPr>
          <p:cNvGrpSpPr/>
          <p:nvPr/>
        </p:nvGrpSpPr>
        <p:grpSpPr>
          <a:xfrm>
            <a:off x="251999" y="1621255"/>
            <a:ext cx="11252142" cy="4013425"/>
            <a:chOff x="4286250" y="3905250"/>
            <a:chExt cx="3619500" cy="2143200"/>
          </a:xfrm>
        </p:grpSpPr>
        <p:sp>
          <p:nvSpPr>
            <p:cNvPr id="507" name="Google Shape;507;p27">
              <a:extLst>
                <a:ext uri="{FF2B5EF4-FFF2-40B4-BE49-F238E27FC236}">
                  <a16:creationId xmlns:a16="http://schemas.microsoft.com/office/drawing/2014/main" id="{5FB833C9-6B99-F836-2B83-B8AEF39A1D41}"/>
                </a:ext>
              </a:extLst>
            </p:cNvPr>
            <p:cNvSpPr/>
            <p:nvPr/>
          </p:nvSpPr>
          <p:spPr>
            <a:xfrm>
              <a:off x="4286250" y="3905250"/>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08" name="Google Shape;508;p27">
              <a:extLst>
                <a:ext uri="{FF2B5EF4-FFF2-40B4-BE49-F238E27FC236}">
                  <a16:creationId xmlns:a16="http://schemas.microsoft.com/office/drawing/2014/main" id="{3227099B-007D-3DAB-57FF-BCAE0BDB817D}"/>
                </a:ext>
              </a:extLst>
            </p:cNvPr>
            <p:cNvSpPr txBox="1"/>
            <p:nvPr/>
          </p:nvSpPr>
          <p:spPr>
            <a:xfrm>
              <a:off x="4325780" y="3960905"/>
              <a:ext cx="3333900" cy="1952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DHW temperature, hygiene and safety</a:t>
              </a:r>
              <a:endParaRPr sz="2000" b="1">
                <a:solidFill>
                  <a:schemeClr val="tx1"/>
                </a:solidFill>
                <a:latin typeface="Arial"/>
                <a:ea typeface="Arial"/>
                <a:cs typeface="Arial"/>
                <a:sym typeface="Arial"/>
              </a:endParaRPr>
            </a:p>
            <a:p>
              <a:pPr marL="0" lvl="0" indent="0" algn="l" rtl="0">
                <a:spcBef>
                  <a:spcPts val="225"/>
                </a:spcBef>
                <a:spcAft>
                  <a:spcPts val="0"/>
                </a:spcAft>
                <a:buNone/>
              </a:pPr>
              <a:r>
                <a:rPr lang="en-US" sz="2000" b="0">
                  <a:solidFill>
                    <a:srgbClr val="475569"/>
                  </a:solidFill>
                  <a:latin typeface="Arial"/>
                  <a:ea typeface="Arial"/>
                  <a:cs typeface="Arial"/>
                  <a:sym typeface="Arial"/>
                </a:rPr>
                <a:t>DHW design must balance energy efficiency, hygiene and scald prevention.</a:t>
              </a:r>
              <a:endParaRPr sz="2000" b="0">
                <a:solidFill>
                  <a:srgbClr val="475569"/>
                </a:solidFill>
                <a:latin typeface="Arial"/>
                <a:ea typeface="Arial"/>
                <a:cs typeface="Arial"/>
                <a:sym typeface="Arial"/>
              </a:endParaRPr>
            </a:p>
            <a:p>
              <a:pPr marL="457200" lvl="0" indent="-273050" algn="l" rtl="0">
                <a:spcBef>
                  <a:spcPts val="225"/>
                </a:spcBef>
                <a:spcAft>
                  <a:spcPts val="0"/>
                </a:spcAft>
                <a:buClr>
                  <a:srgbClr val="334155"/>
                </a:buClr>
                <a:buSzPts val="700"/>
                <a:buFont typeface="Arial"/>
                <a:buChar char="●"/>
              </a:pPr>
              <a:r>
                <a:rPr lang="en-GB" sz="2000" b="0">
                  <a:solidFill>
                    <a:srgbClr val="334155"/>
                  </a:solidFill>
                  <a:latin typeface="Arial"/>
                  <a:ea typeface="Arial"/>
                  <a:cs typeface="Arial"/>
                  <a:sym typeface="Arial"/>
                </a:rPr>
                <a:t>Stored hot water is commonly maintained at a temperature supporting Legionella control, determined by design and guidance.</a:t>
              </a:r>
            </a:p>
            <a:p>
              <a:pPr marL="457200" lvl="0" indent="-273050" algn="l" rtl="0">
                <a:spcBef>
                  <a:spcPts val="150"/>
                </a:spcBef>
                <a:spcAft>
                  <a:spcPts val="0"/>
                </a:spcAft>
                <a:buClr>
                  <a:srgbClr val="334155"/>
                </a:buClr>
                <a:buSzPts val="700"/>
                <a:buFont typeface="Arial"/>
                <a:buChar char="●"/>
              </a:pPr>
              <a:r>
                <a:rPr lang="en-GB" sz="2000" b="0">
                  <a:solidFill>
                    <a:srgbClr val="334155"/>
                  </a:solidFill>
                  <a:latin typeface="Arial"/>
                  <a:ea typeface="Arial"/>
                  <a:cs typeface="Arial"/>
                  <a:sym typeface="Arial"/>
                </a:rPr>
                <a:t>Scheduled high-temperature cycles or immersion heaters may be used to achieve periodic pasteurisation where required.</a:t>
              </a:r>
            </a:p>
            <a:p>
              <a:pPr marL="457200" lvl="0" indent="-273050" algn="l" rtl="0">
                <a:spcBef>
                  <a:spcPts val="150"/>
                </a:spcBef>
                <a:spcAft>
                  <a:spcPts val="0"/>
                </a:spcAft>
                <a:buClr>
                  <a:srgbClr val="334155"/>
                </a:buClr>
                <a:buSzPts val="700"/>
                <a:buFont typeface="Arial"/>
                <a:buChar char="●"/>
              </a:pPr>
              <a:r>
                <a:rPr lang="en-GB" sz="2000" b="0">
                  <a:solidFill>
                    <a:srgbClr val="334155"/>
                  </a:solidFill>
                  <a:latin typeface="Arial"/>
                  <a:ea typeface="Arial"/>
                  <a:cs typeface="Arial"/>
                  <a:sym typeface="Arial"/>
                </a:rPr>
                <a:t>Avoid unnecessary daily high-temperature operation to preserve efficiency.</a:t>
              </a:r>
            </a:p>
            <a:p>
              <a:pPr marL="457200" lvl="0" indent="-273050" algn="l" rtl="0">
                <a:spcBef>
                  <a:spcPts val="150"/>
                </a:spcBef>
                <a:spcAft>
                  <a:spcPts val="0"/>
                </a:spcAft>
                <a:buClr>
                  <a:srgbClr val="334155"/>
                </a:buClr>
                <a:buSzPts val="700"/>
                <a:buFont typeface="Arial"/>
                <a:buChar char="●"/>
              </a:pPr>
              <a:r>
                <a:rPr lang="en-GB" sz="2000" b="0">
                  <a:solidFill>
                    <a:srgbClr val="334155"/>
                  </a:solidFill>
                  <a:latin typeface="Arial"/>
                  <a:ea typeface="Arial"/>
                  <a:cs typeface="Arial"/>
                  <a:sym typeface="Arial"/>
                </a:rPr>
                <a:t>Thermostatic mixing valves may be used at outlets to reduce scald risk, particularly in bathrooms or care settings.</a:t>
              </a:r>
            </a:p>
            <a:p>
              <a:pPr marL="457200" lvl="0" indent="-273050" algn="l" rtl="0">
                <a:spcBef>
                  <a:spcPts val="150"/>
                </a:spcBef>
                <a:spcAft>
                  <a:spcPts val="150"/>
                </a:spcAft>
                <a:buClr>
                  <a:srgbClr val="334155"/>
                </a:buClr>
                <a:buSzPts val="700"/>
                <a:buFont typeface="Arial"/>
                <a:buChar char="●"/>
              </a:pPr>
              <a:r>
                <a:rPr lang="en-GB" sz="2000" b="0">
                  <a:solidFill>
                    <a:srgbClr val="334155"/>
                  </a:solidFill>
                  <a:latin typeface="Arial"/>
                  <a:ea typeface="Arial"/>
                  <a:cs typeface="Arial"/>
                  <a:sym typeface="Arial"/>
                </a:rPr>
                <a:t>Cylinder thermostats, sensor locations, and safety controls must be commissioned and recorded.</a:t>
              </a:r>
            </a:p>
          </p:txBody>
        </p:sp>
      </p:grpSp>
    </p:spTree>
    <p:extLst>
      <p:ext uri="{BB962C8B-B14F-4D97-AF65-F5344CB8AC3E}">
        <p14:creationId xmlns:p14="http://schemas.microsoft.com/office/powerpoint/2010/main" val="2537382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87">
          <a:extLst>
            <a:ext uri="{FF2B5EF4-FFF2-40B4-BE49-F238E27FC236}">
              <a16:creationId xmlns:a16="http://schemas.microsoft.com/office/drawing/2014/main" id="{0086CDAC-EE5A-1CE5-D473-ACE23931E4A8}"/>
            </a:ext>
          </a:extLst>
        </p:cNvPr>
        <p:cNvGrpSpPr/>
        <p:nvPr/>
      </p:nvGrpSpPr>
      <p:grpSpPr>
        <a:xfrm>
          <a:off x="0" y="0"/>
          <a:ext cx="0" cy="0"/>
          <a:chOff x="0" y="0"/>
          <a:chExt cx="0" cy="0"/>
        </a:xfrm>
      </p:grpSpPr>
      <p:sp>
        <p:nvSpPr>
          <p:cNvPr id="496" name="Google Shape;496;p27">
            <a:extLst>
              <a:ext uri="{FF2B5EF4-FFF2-40B4-BE49-F238E27FC236}">
                <a16:creationId xmlns:a16="http://schemas.microsoft.com/office/drawing/2014/main" id="{476AB69A-D940-FA3F-FA2C-EC6DE0079E5A}"/>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Domestic hot water requirements</a:t>
            </a:r>
            <a:endParaRPr lang="en-US"/>
          </a:p>
        </p:txBody>
      </p:sp>
      <p:grpSp>
        <p:nvGrpSpPr>
          <p:cNvPr id="509" name="Google Shape;509;p27">
            <a:extLst>
              <a:ext uri="{FF2B5EF4-FFF2-40B4-BE49-F238E27FC236}">
                <a16:creationId xmlns:a16="http://schemas.microsoft.com/office/drawing/2014/main" id="{D075F407-58AF-07D0-47E0-635AC7A05F5B}"/>
              </a:ext>
            </a:extLst>
          </p:cNvPr>
          <p:cNvGrpSpPr/>
          <p:nvPr/>
        </p:nvGrpSpPr>
        <p:grpSpPr>
          <a:xfrm>
            <a:off x="251999" y="1660503"/>
            <a:ext cx="10844369" cy="3418124"/>
            <a:chOff x="8191500" y="1619250"/>
            <a:chExt cx="3619500" cy="2143200"/>
          </a:xfrm>
        </p:grpSpPr>
        <p:sp>
          <p:nvSpPr>
            <p:cNvPr id="510" name="Google Shape;510;p27">
              <a:extLst>
                <a:ext uri="{FF2B5EF4-FFF2-40B4-BE49-F238E27FC236}">
                  <a16:creationId xmlns:a16="http://schemas.microsoft.com/office/drawing/2014/main" id="{779A4479-33E7-0398-E796-084E7993E7A6}"/>
                </a:ext>
              </a:extLst>
            </p:cNvPr>
            <p:cNvSpPr/>
            <p:nvPr/>
          </p:nvSpPr>
          <p:spPr>
            <a:xfrm>
              <a:off x="8191500" y="1619250"/>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11" name="Google Shape;511;p27">
              <a:extLst>
                <a:ext uri="{FF2B5EF4-FFF2-40B4-BE49-F238E27FC236}">
                  <a16:creationId xmlns:a16="http://schemas.microsoft.com/office/drawing/2014/main" id="{EDC7F951-09DA-D0B3-5F5B-0CB54DF5A9A2}"/>
                </a:ext>
              </a:extLst>
            </p:cNvPr>
            <p:cNvSpPr txBox="1"/>
            <p:nvPr/>
          </p:nvSpPr>
          <p:spPr>
            <a:xfrm>
              <a:off x="8231268" y="1657414"/>
              <a:ext cx="3333900" cy="1952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DHW priority and control strategy</a:t>
              </a:r>
              <a:endParaRPr sz="2000" b="1">
                <a:solidFill>
                  <a:schemeClr val="tx1"/>
                </a:solidFill>
                <a:latin typeface="Arial"/>
                <a:ea typeface="Arial"/>
                <a:cs typeface="Arial"/>
                <a:sym typeface="Arial"/>
              </a:endParaRPr>
            </a:p>
            <a:p>
              <a:pPr marL="0" lvl="0" indent="0" algn="l" rtl="0">
                <a:spcBef>
                  <a:spcPts val="225"/>
                </a:spcBef>
                <a:spcAft>
                  <a:spcPts val="0"/>
                </a:spcAft>
                <a:buNone/>
              </a:pPr>
              <a:r>
                <a:rPr lang="en-US" sz="2000" b="0">
                  <a:solidFill>
                    <a:srgbClr val="475569"/>
                  </a:solidFill>
                  <a:latin typeface="Arial"/>
                  <a:ea typeface="Arial"/>
                  <a:cs typeface="Arial"/>
                  <a:sym typeface="Arial"/>
                </a:rPr>
                <a:t>DHW priority means the heat pump temporarily directs output to the cylinder rather than space heating. This improves recovery, but the design must consider:</a:t>
              </a:r>
              <a:endParaRPr sz="2000" b="0">
                <a:solidFill>
                  <a:srgbClr val="475569"/>
                </a:solidFill>
                <a:latin typeface="Arial"/>
                <a:ea typeface="Arial"/>
                <a:cs typeface="Arial"/>
                <a:sym typeface="Arial"/>
              </a:endParaRPr>
            </a:p>
            <a:p>
              <a:pPr marL="457200" lvl="0" indent="-273050" algn="l" rtl="0">
                <a:spcBef>
                  <a:spcPts val="225"/>
                </a:spcBef>
                <a:spcAft>
                  <a:spcPts val="0"/>
                </a:spcAft>
                <a:buClr>
                  <a:srgbClr val="334155"/>
                </a:buClr>
                <a:buSzPts val="700"/>
                <a:buFont typeface="Arial"/>
                <a:buChar char="●"/>
              </a:pPr>
              <a:r>
                <a:rPr lang="en-US" sz="2000" b="0">
                  <a:solidFill>
                    <a:srgbClr val="334155"/>
                  </a:solidFill>
                  <a:latin typeface="Arial"/>
                  <a:ea typeface="Arial"/>
                  <a:cs typeface="Arial"/>
                  <a:sym typeface="Arial"/>
                </a:rPr>
                <a:t>how long space heating will be paused</a:t>
              </a:r>
              <a:endParaRPr sz="2000" b="0">
                <a:solidFill>
                  <a:srgbClr val="334155"/>
                </a:solidFill>
                <a:latin typeface="Arial"/>
                <a:ea typeface="Arial"/>
                <a:cs typeface="Arial"/>
                <a:sym typeface="Arial"/>
              </a:endParaRPr>
            </a:p>
            <a:p>
              <a:pPr marL="457200" lvl="0" indent="-273050" algn="l" rtl="0">
                <a:spcBef>
                  <a:spcPts val="150"/>
                </a:spcBef>
                <a:spcAft>
                  <a:spcPts val="0"/>
                </a:spcAft>
                <a:buClr>
                  <a:srgbClr val="334155"/>
                </a:buClr>
                <a:buSzPts val="700"/>
                <a:buFont typeface="Arial"/>
                <a:buChar char="●"/>
              </a:pPr>
              <a:r>
                <a:rPr lang="en-US" sz="2000" b="0">
                  <a:solidFill>
                    <a:srgbClr val="334155"/>
                  </a:solidFill>
                  <a:latin typeface="Arial"/>
                  <a:ea typeface="Arial"/>
                  <a:cs typeface="Arial"/>
                  <a:sym typeface="Arial"/>
                </a:rPr>
                <a:t>whether the property has thermal stability to tolerate the pause</a:t>
              </a:r>
              <a:endParaRPr sz="2000" b="0">
                <a:solidFill>
                  <a:srgbClr val="334155"/>
                </a:solidFill>
                <a:latin typeface="Arial"/>
                <a:ea typeface="Arial"/>
                <a:cs typeface="Arial"/>
                <a:sym typeface="Arial"/>
              </a:endParaRPr>
            </a:p>
            <a:p>
              <a:pPr marL="457200" lvl="0" indent="-273050" algn="l" rtl="0">
                <a:spcBef>
                  <a:spcPts val="150"/>
                </a:spcBef>
                <a:spcAft>
                  <a:spcPts val="0"/>
                </a:spcAft>
                <a:buClr>
                  <a:srgbClr val="334155"/>
                </a:buClr>
                <a:buSzPts val="700"/>
                <a:buFont typeface="Arial"/>
                <a:buChar char="●"/>
              </a:pPr>
              <a:r>
                <a:rPr lang="en-US" sz="2000" b="0">
                  <a:solidFill>
                    <a:srgbClr val="334155"/>
                  </a:solidFill>
                  <a:latin typeface="Arial"/>
                  <a:ea typeface="Arial"/>
                  <a:cs typeface="Arial"/>
                  <a:sym typeface="Arial"/>
                </a:rPr>
                <a:t>the likely demand pattern, tariff periods, and solar-PV generation</a:t>
              </a:r>
              <a:endParaRPr sz="2000" b="0">
                <a:solidFill>
                  <a:srgbClr val="334155"/>
                </a:solidFill>
                <a:latin typeface="Arial"/>
                <a:ea typeface="Arial"/>
                <a:cs typeface="Arial"/>
                <a:sym typeface="Arial"/>
              </a:endParaRPr>
            </a:p>
            <a:p>
              <a:pPr marL="457200" lvl="0" indent="-273050" algn="l" rtl="0">
                <a:spcBef>
                  <a:spcPts val="150"/>
                </a:spcBef>
                <a:spcAft>
                  <a:spcPts val="0"/>
                </a:spcAft>
                <a:buClr>
                  <a:srgbClr val="334155"/>
                </a:buClr>
                <a:buSzPts val="700"/>
                <a:buFont typeface="Arial"/>
                <a:buChar char="●"/>
              </a:pPr>
              <a:r>
                <a:rPr lang="en-US" sz="2000" b="0">
                  <a:solidFill>
                    <a:srgbClr val="334155"/>
                  </a:solidFill>
                  <a:latin typeface="Arial"/>
                  <a:ea typeface="Arial"/>
                  <a:cs typeface="Arial"/>
                  <a:sym typeface="Arial"/>
                </a:rPr>
                <a:t>customer understanding of boost, holiday, and hygiene-cycle functions.</a:t>
              </a:r>
              <a:endParaRPr sz="2000" b="0">
                <a:solidFill>
                  <a:srgbClr val="334155"/>
                </a:solidFill>
                <a:latin typeface="Arial"/>
                <a:ea typeface="Arial"/>
                <a:cs typeface="Arial"/>
                <a:sym typeface="Arial"/>
              </a:endParaRPr>
            </a:p>
            <a:p>
              <a:pPr marL="0" lvl="0" indent="0" algn="l" rtl="0">
                <a:spcBef>
                  <a:spcPts val="225"/>
                </a:spcBef>
                <a:spcAft>
                  <a:spcPts val="0"/>
                </a:spcAft>
                <a:buNone/>
              </a:pPr>
              <a:endParaRPr lang="en-US" sz="2000" b="0" i="1">
                <a:solidFill>
                  <a:srgbClr val="475569"/>
                </a:solidFill>
                <a:latin typeface="Arial"/>
                <a:ea typeface="Arial"/>
                <a:cs typeface="Arial"/>
                <a:sym typeface="Arial"/>
              </a:endParaRPr>
            </a:p>
            <a:p>
              <a:pPr marL="0" lvl="0" indent="0" algn="l" rtl="0">
                <a:spcBef>
                  <a:spcPts val="225"/>
                </a:spcBef>
                <a:spcAft>
                  <a:spcPts val="0"/>
                </a:spcAft>
                <a:buNone/>
              </a:pPr>
              <a:r>
                <a:rPr lang="en-US" sz="2000" b="0" i="1">
                  <a:solidFill>
                    <a:srgbClr val="475569"/>
                  </a:solidFill>
                  <a:latin typeface="Arial"/>
                  <a:ea typeface="Arial"/>
                  <a:cs typeface="Arial"/>
                  <a:sym typeface="Arial"/>
                </a:rPr>
                <a:t>A well-insulated home may tolerate a pause with little effect. A poorly insulated home requires careful planning.</a:t>
              </a:r>
              <a:endParaRPr sz="2000" b="0" i="1">
                <a:solidFill>
                  <a:srgbClr val="475569"/>
                </a:solidFill>
                <a:latin typeface="Arial"/>
                <a:ea typeface="Arial"/>
                <a:cs typeface="Arial"/>
                <a:sym typeface="Arial"/>
              </a:endParaRPr>
            </a:p>
          </p:txBody>
        </p:sp>
      </p:grpSp>
    </p:spTree>
    <p:extLst>
      <p:ext uri="{BB962C8B-B14F-4D97-AF65-F5344CB8AC3E}">
        <p14:creationId xmlns:p14="http://schemas.microsoft.com/office/powerpoint/2010/main" val="34691019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87">
          <a:extLst>
            <a:ext uri="{FF2B5EF4-FFF2-40B4-BE49-F238E27FC236}">
              <a16:creationId xmlns:a16="http://schemas.microsoft.com/office/drawing/2014/main" id="{1C9A79FA-C348-EB22-C84E-970906CDBD1C}"/>
            </a:ext>
          </a:extLst>
        </p:cNvPr>
        <p:cNvGrpSpPr/>
        <p:nvPr/>
      </p:nvGrpSpPr>
      <p:grpSpPr>
        <a:xfrm>
          <a:off x="0" y="0"/>
          <a:ext cx="0" cy="0"/>
          <a:chOff x="0" y="0"/>
          <a:chExt cx="0" cy="0"/>
        </a:xfrm>
      </p:grpSpPr>
      <p:sp>
        <p:nvSpPr>
          <p:cNvPr id="496" name="Google Shape;496;p27">
            <a:extLst>
              <a:ext uri="{FF2B5EF4-FFF2-40B4-BE49-F238E27FC236}">
                <a16:creationId xmlns:a16="http://schemas.microsoft.com/office/drawing/2014/main" id="{E7C6BACD-ECA0-1D6E-F519-74276772CE6C}"/>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Domestic hot water requirements</a:t>
            </a:r>
            <a:endParaRPr lang="en-US"/>
          </a:p>
        </p:txBody>
      </p:sp>
      <p:grpSp>
        <p:nvGrpSpPr>
          <p:cNvPr id="512" name="Google Shape;512;p27">
            <a:extLst>
              <a:ext uri="{FF2B5EF4-FFF2-40B4-BE49-F238E27FC236}">
                <a16:creationId xmlns:a16="http://schemas.microsoft.com/office/drawing/2014/main" id="{6396A72B-AEF2-533D-8C37-B2C67ECD5953}"/>
              </a:ext>
            </a:extLst>
          </p:cNvPr>
          <p:cNvGrpSpPr/>
          <p:nvPr/>
        </p:nvGrpSpPr>
        <p:grpSpPr>
          <a:xfrm>
            <a:off x="251998" y="1742817"/>
            <a:ext cx="11064299" cy="4027788"/>
            <a:chOff x="8191500" y="3905250"/>
            <a:chExt cx="3619500" cy="2143200"/>
          </a:xfrm>
        </p:grpSpPr>
        <p:sp>
          <p:nvSpPr>
            <p:cNvPr id="513" name="Google Shape;513;p27">
              <a:extLst>
                <a:ext uri="{FF2B5EF4-FFF2-40B4-BE49-F238E27FC236}">
                  <a16:creationId xmlns:a16="http://schemas.microsoft.com/office/drawing/2014/main" id="{E6943032-DD86-7BEE-443B-1FCE209EF343}"/>
                </a:ext>
              </a:extLst>
            </p:cNvPr>
            <p:cNvSpPr/>
            <p:nvPr/>
          </p:nvSpPr>
          <p:spPr>
            <a:xfrm>
              <a:off x="8191500" y="3905250"/>
              <a:ext cx="3619500" cy="2143200"/>
            </a:xfrm>
            <a:prstGeom prst="roundRect">
              <a:avLst>
                <a:gd name="adj" fmla="val 3555"/>
              </a:avLst>
            </a:prstGeom>
            <a:solidFill>
              <a:schemeClr val="bg1">
                <a:lumMod val="95000"/>
              </a:scheme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14" name="Google Shape;514;p27">
              <a:extLst>
                <a:ext uri="{FF2B5EF4-FFF2-40B4-BE49-F238E27FC236}">
                  <a16:creationId xmlns:a16="http://schemas.microsoft.com/office/drawing/2014/main" id="{88BA5B55-E31C-9357-EACB-4B23CD6EB014}"/>
                </a:ext>
              </a:extLst>
            </p:cNvPr>
            <p:cNvSpPr txBox="1"/>
            <p:nvPr/>
          </p:nvSpPr>
          <p:spPr>
            <a:xfrm>
              <a:off x="8237360" y="3947900"/>
              <a:ext cx="3333900" cy="1952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Design and Commissioning checks</a:t>
              </a:r>
              <a:endParaRPr sz="2000" b="1">
                <a:solidFill>
                  <a:schemeClr val="tx1"/>
                </a:solidFill>
                <a:latin typeface="Arial"/>
                <a:ea typeface="Arial"/>
                <a:cs typeface="Arial"/>
                <a:sym typeface="Arial"/>
              </a:endParaRPr>
            </a:p>
            <a:p>
              <a:pPr marL="0" lvl="0" indent="0" algn="l" rtl="0">
                <a:spcBef>
                  <a:spcPts val="225"/>
                </a:spcBef>
                <a:spcAft>
                  <a:spcPts val="0"/>
                </a:spcAft>
                <a:buNone/>
              </a:pPr>
              <a:r>
                <a:rPr lang="en-US" sz="2000" b="0">
                  <a:solidFill>
                    <a:schemeClr val="tx1"/>
                  </a:solidFill>
                  <a:latin typeface="Arial"/>
                  <a:ea typeface="Arial"/>
                  <a:cs typeface="Arial"/>
                  <a:sym typeface="Arial"/>
                </a:rPr>
                <a:t>The designer and installer should confirm and record:</a:t>
              </a:r>
              <a:endParaRPr sz="2000" b="0">
                <a:solidFill>
                  <a:schemeClr val="tx1"/>
                </a:solidFill>
                <a:latin typeface="Arial"/>
                <a:ea typeface="Arial"/>
                <a:cs typeface="Arial"/>
                <a:sym typeface="Arial"/>
              </a:endParaRPr>
            </a:p>
            <a:p>
              <a:pPr marL="457200" lvl="0" indent="-273050" algn="l" rtl="0">
                <a:spcBef>
                  <a:spcPts val="225"/>
                </a:spcBef>
                <a:spcAft>
                  <a:spcPts val="0"/>
                </a:spcAft>
                <a:buClr>
                  <a:schemeClr val="tx1"/>
                </a:buClr>
                <a:buSzPct val="40000"/>
                <a:buFont typeface="Arial"/>
                <a:buChar char="●"/>
              </a:pPr>
              <a:r>
                <a:rPr lang="en-US" sz="2000" b="0">
                  <a:solidFill>
                    <a:schemeClr val="tx1"/>
                  </a:solidFill>
                  <a:latin typeface="Arial"/>
                  <a:ea typeface="Arial"/>
                  <a:cs typeface="Arial"/>
                  <a:sym typeface="Arial"/>
                </a:rPr>
                <a:t>household DHW demand and peak-use profile</a:t>
              </a:r>
              <a:endParaRPr sz="2000" b="0">
                <a:solidFill>
                  <a:schemeClr val="tx1"/>
                </a:solidFill>
                <a:latin typeface="Arial"/>
                <a:ea typeface="Arial"/>
                <a:cs typeface="Arial"/>
                <a:sym typeface="Arial"/>
              </a:endParaRPr>
            </a:p>
            <a:p>
              <a:pPr marL="457200" lvl="0" indent="-273050" algn="l" rtl="0">
                <a:spcBef>
                  <a:spcPts val="75"/>
                </a:spcBef>
                <a:spcAft>
                  <a:spcPts val="0"/>
                </a:spcAft>
                <a:buClr>
                  <a:schemeClr val="tx1"/>
                </a:buClr>
                <a:buSzPct val="40000"/>
                <a:buFont typeface="Arial"/>
                <a:buChar char="●"/>
              </a:pPr>
              <a:r>
                <a:rPr lang="en-US" sz="2000" b="0">
                  <a:solidFill>
                    <a:schemeClr val="tx1"/>
                  </a:solidFill>
                  <a:latin typeface="Arial"/>
                  <a:ea typeface="Arial"/>
                  <a:cs typeface="Arial"/>
                  <a:sym typeface="Arial"/>
                </a:rPr>
                <a:t>cylinder volume, heat-pump compatibility, and coil surface area</a:t>
              </a:r>
              <a:endParaRPr sz="2000" b="0">
                <a:solidFill>
                  <a:schemeClr val="tx1"/>
                </a:solidFill>
                <a:latin typeface="Arial"/>
                <a:ea typeface="Arial"/>
                <a:cs typeface="Arial"/>
                <a:sym typeface="Arial"/>
              </a:endParaRPr>
            </a:p>
            <a:p>
              <a:pPr marL="457200" lvl="0" indent="-273050" algn="l" rtl="0">
                <a:spcBef>
                  <a:spcPts val="75"/>
                </a:spcBef>
                <a:spcAft>
                  <a:spcPts val="0"/>
                </a:spcAft>
                <a:buClr>
                  <a:schemeClr val="tx1"/>
                </a:buClr>
                <a:buSzPct val="40000"/>
                <a:buFont typeface="Arial"/>
                <a:buChar char="●"/>
              </a:pPr>
              <a:r>
                <a:rPr lang="en-US" sz="2000" b="0">
                  <a:solidFill>
                    <a:schemeClr val="tx1"/>
                  </a:solidFill>
                  <a:latin typeface="Arial"/>
                  <a:ea typeface="Arial"/>
                  <a:cs typeface="Arial"/>
                  <a:sym typeface="Arial"/>
                </a:rPr>
                <a:t>heat-pump output at DHW temperatures</a:t>
              </a:r>
              <a:endParaRPr sz="2000" b="0">
                <a:solidFill>
                  <a:schemeClr val="tx1"/>
                </a:solidFill>
                <a:latin typeface="Arial"/>
                <a:ea typeface="Arial"/>
                <a:cs typeface="Arial"/>
                <a:sym typeface="Arial"/>
              </a:endParaRPr>
            </a:p>
            <a:p>
              <a:pPr marL="457200" lvl="0" indent="-273050" algn="l" rtl="0">
                <a:spcBef>
                  <a:spcPts val="75"/>
                </a:spcBef>
                <a:spcAft>
                  <a:spcPts val="0"/>
                </a:spcAft>
                <a:buClr>
                  <a:schemeClr val="tx1"/>
                </a:buClr>
                <a:buSzPct val="40000"/>
                <a:buFont typeface="Arial"/>
                <a:buChar char="●"/>
              </a:pPr>
              <a:r>
                <a:rPr lang="en-US" sz="2000" b="0">
                  <a:solidFill>
                    <a:schemeClr val="tx1"/>
                  </a:solidFill>
                  <a:latin typeface="Arial"/>
                  <a:ea typeface="Arial"/>
                  <a:cs typeface="Arial"/>
                  <a:sym typeface="Arial"/>
                </a:rPr>
                <a:t>cylinder thermostat and sensor settings</a:t>
              </a:r>
              <a:endParaRPr sz="2000" b="0">
                <a:solidFill>
                  <a:schemeClr val="tx1"/>
                </a:solidFill>
                <a:latin typeface="Arial"/>
                <a:ea typeface="Arial"/>
                <a:cs typeface="Arial"/>
                <a:sym typeface="Arial"/>
              </a:endParaRPr>
            </a:p>
            <a:p>
              <a:pPr marL="457200" lvl="0" indent="-273050" algn="l" rtl="0">
                <a:spcBef>
                  <a:spcPts val="75"/>
                </a:spcBef>
                <a:spcAft>
                  <a:spcPts val="0"/>
                </a:spcAft>
                <a:buClr>
                  <a:schemeClr val="tx1"/>
                </a:buClr>
                <a:buSzPct val="40000"/>
                <a:buFont typeface="Arial"/>
                <a:buChar char="●"/>
              </a:pPr>
              <a:r>
                <a:rPr lang="en-US" sz="2000" b="0">
                  <a:solidFill>
                    <a:schemeClr val="tx1"/>
                  </a:solidFill>
                  <a:latin typeface="Arial"/>
                  <a:ea typeface="Arial"/>
                  <a:cs typeface="Arial"/>
                  <a:sym typeface="Arial"/>
                </a:rPr>
                <a:t>DHW priority sequence and recovery time</a:t>
              </a:r>
              <a:endParaRPr sz="2000" b="0">
                <a:solidFill>
                  <a:schemeClr val="tx1"/>
                </a:solidFill>
                <a:latin typeface="Arial"/>
                <a:ea typeface="Arial"/>
                <a:cs typeface="Arial"/>
                <a:sym typeface="Arial"/>
              </a:endParaRPr>
            </a:p>
            <a:p>
              <a:pPr marL="457200" lvl="0" indent="-273050" algn="l" rtl="0">
                <a:spcBef>
                  <a:spcPts val="75"/>
                </a:spcBef>
                <a:spcAft>
                  <a:spcPts val="0"/>
                </a:spcAft>
                <a:buClr>
                  <a:schemeClr val="tx1"/>
                </a:buClr>
                <a:buSzPct val="40000"/>
                <a:buFont typeface="Arial"/>
                <a:buChar char="●"/>
              </a:pPr>
              <a:r>
                <a:rPr lang="en-US" sz="2000" b="0">
                  <a:solidFill>
                    <a:schemeClr val="tx1"/>
                  </a:solidFill>
                  <a:latin typeface="Arial"/>
                  <a:ea typeface="Arial"/>
                  <a:cs typeface="Arial"/>
                  <a:sym typeface="Arial"/>
                </a:rPr>
                <a:t>immersion-heater purpose and control settings</a:t>
              </a:r>
              <a:endParaRPr sz="2000" b="0">
                <a:solidFill>
                  <a:schemeClr val="tx1"/>
                </a:solidFill>
                <a:latin typeface="Arial"/>
                <a:ea typeface="Arial"/>
                <a:cs typeface="Arial"/>
                <a:sym typeface="Arial"/>
              </a:endParaRPr>
            </a:p>
            <a:p>
              <a:pPr marL="457200" lvl="0" indent="-273050" algn="l" rtl="0">
                <a:spcBef>
                  <a:spcPts val="75"/>
                </a:spcBef>
                <a:spcAft>
                  <a:spcPts val="0"/>
                </a:spcAft>
                <a:buClr>
                  <a:schemeClr val="tx1"/>
                </a:buClr>
                <a:buSzPct val="40000"/>
                <a:buFont typeface="Arial"/>
                <a:buChar char="●"/>
              </a:pPr>
              <a:r>
                <a:rPr lang="en-US" sz="2000" b="0" err="1">
                  <a:solidFill>
                    <a:schemeClr val="tx1"/>
                  </a:solidFill>
                  <a:latin typeface="Arial"/>
                  <a:ea typeface="Arial"/>
                  <a:cs typeface="Arial"/>
                  <a:sym typeface="Arial"/>
                </a:rPr>
                <a:t>pasteurisation</a:t>
              </a:r>
              <a:r>
                <a:rPr lang="en-US" sz="2000" b="0">
                  <a:solidFill>
                    <a:schemeClr val="tx1"/>
                  </a:solidFill>
                  <a:latin typeface="Arial"/>
                  <a:ea typeface="Arial"/>
                  <a:cs typeface="Arial"/>
                  <a:sym typeface="Arial"/>
                </a:rPr>
                <a:t>/hygiene strategy</a:t>
              </a:r>
              <a:endParaRPr sz="2000" b="0">
                <a:solidFill>
                  <a:schemeClr val="tx1"/>
                </a:solidFill>
                <a:latin typeface="Arial"/>
                <a:ea typeface="Arial"/>
                <a:cs typeface="Arial"/>
                <a:sym typeface="Arial"/>
              </a:endParaRPr>
            </a:p>
            <a:p>
              <a:pPr marL="457200" lvl="0" indent="-273050" algn="l" rtl="0">
                <a:spcBef>
                  <a:spcPts val="75"/>
                </a:spcBef>
                <a:spcAft>
                  <a:spcPts val="0"/>
                </a:spcAft>
                <a:buClr>
                  <a:schemeClr val="tx1"/>
                </a:buClr>
                <a:buSzPct val="40000"/>
                <a:buFont typeface="Arial"/>
                <a:buChar char="●"/>
              </a:pPr>
              <a:r>
                <a:rPr lang="en-US" sz="2000" b="0">
                  <a:solidFill>
                    <a:schemeClr val="tx1"/>
                  </a:solidFill>
                  <a:latin typeface="Arial"/>
                  <a:ea typeface="Arial"/>
                  <a:cs typeface="Arial"/>
                  <a:sym typeface="Arial"/>
                </a:rPr>
                <a:t>expansion, discharge, and unvented-cylinder safety arrangements</a:t>
              </a:r>
              <a:endParaRPr sz="2000" b="0">
                <a:solidFill>
                  <a:schemeClr val="tx1"/>
                </a:solidFill>
                <a:latin typeface="Arial"/>
                <a:ea typeface="Arial"/>
                <a:cs typeface="Arial"/>
                <a:sym typeface="Arial"/>
              </a:endParaRPr>
            </a:p>
            <a:p>
              <a:pPr marL="457200" lvl="0" indent="-273050" algn="l" rtl="0">
                <a:spcBef>
                  <a:spcPts val="75"/>
                </a:spcBef>
                <a:spcAft>
                  <a:spcPts val="75"/>
                </a:spcAft>
                <a:buClr>
                  <a:schemeClr val="tx1"/>
                </a:buClr>
                <a:buSzPct val="40000"/>
                <a:buFont typeface="Arial"/>
                <a:buChar char="●"/>
              </a:pPr>
              <a:r>
                <a:rPr lang="en-US" sz="2000" b="0">
                  <a:solidFill>
                    <a:schemeClr val="tx1"/>
                  </a:solidFill>
                  <a:latin typeface="Arial"/>
                  <a:ea typeface="Arial"/>
                  <a:cs typeface="Arial"/>
                  <a:sym typeface="Arial"/>
                </a:rPr>
                <a:t>scald-protection measures and customer handover information.</a:t>
              </a:r>
              <a:endParaRPr sz="2000" b="0">
                <a:solidFill>
                  <a:schemeClr val="tx1"/>
                </a:solidFill>
                <a:latin typeface="Arial"/>
                <a:ea typeface="Arial"/>
                <a:cs typeface="Arial"/>
                <a:sym typeface="Arial"/>
              </a:endParaRPr>
            </a:p>
          </p:txBody>
        </p:sp>
      </p:grpSp>
    </p:spTree>
    <p:extLst>
      <p:ext uri="{BB962C8B-B14F-4D97-AF65-F5344CB8AC3E}">
        <p14:creationId xmlns:p14="http://schemas.microsoft.com/office/powerpoint/2010/main" val="7895810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27" name="Google Shape;527;p28"/>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DHW priority and electrical backup</a:t>
            </a:r>
            <a:endParaRPr lang="en-GB"/>
          </a:p>
        </p:txBody>
      </p:sp>
      <p:sp>
        <p:nvSpPr>
          <p:cNvPr id="528" name="Google Shape;528;p28"/>
          <p:cNvSpPr txBox="1"/>
          <p:nvPr/>
        </p:nvSpPr>
        <p:spPr>
          <a:xfrm>
            <a:off x="393192" y="5065776"/>
            <a:ext cx="10881300" cy="30780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endParaRPr/>
          </a:p>
        </p:txBody>
      </p:sp>
      <p:grpSp>
        <p:nvGrpSpPr>
          <p:cNvPr id="529" name="Google Shape;529;p28"/>
          <p:cNvGrpSpPr/>
          <p:nvPr/>
        </p:nvGrpSpPr>
        <p:grpSpPr>
          <a:xfrm>
            <a:off x="380999" y="1619249"/>
            <a:ext cx="11064299" cy="2878609"/>
            <a:chOff x="381000" y="1619250"/>
            <a:chExt cx="3619500" cy="3218764"/>
          </a:xfrm>
        </p:grpSpPr>
        <p:sp>
          <p:nvSpPr>
            <p:cNvPr id="530" name="Google Shape;530;p28"/>
            <p:cNvSpPr/>
            <p:nvPr/>
          </p:nvSpPr>
          <p:spPr>
            <a:xfrm>
              <a:off x="381000" y="1619250"/>
              <a:ext cx="3619500" cy="3218764"/>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31" name="Google Shape;531;p28"/>
            <p:cNvSpPr txBox="1"/>
            <p:nvPr/>
          </p:nvSpPr>
          <p:spPr>
            <a:xfrm>
              <a:off x="431728" y="1653289"/>
              <a:ext cx="3568772" cy="3150684"/>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DHW priority overview</a:t>
              </a:r>
              <a:endParaRPr sz="2000" b="1">
                <a:solidFill>
                  <a:schemeClr val="tx1"/>
                </a:solidFill>
                <a:latin typeface="Arial"/>
                <a:ea typeface="Arial"/>
                <a:cs typeface="Arial"/>
                <a:sym typeface="Arial"/>
              </a:endParaRPr>
            </a:p>
            <a:p>
              <a:pPr marL="0" lvl="0" indent="0" algn="l" rtl="0">
                <a:spcBef>
                  <a:spcPts val="300"/>
                </a:spcBef>
                <a:spcAft>
                  <a:spcPts val="0"/>
                </a:spcAft>
                <a:buNone/>
              </a:pPr>
              <a:r>
                <a:rPr lang="en-US" sz="2000" b="0">
                  <a:solidFill>
                    <a:schemeClr val="tx1"/>
                  </a:solidFill>
                  <a:latin typeface="Arial"/>
                  <a:ea typeface="Arial"/>
                  <a:cs typeface="Arial"/>
                  <a:sym typeface="Arial"/>
                </a:rPr>
                <a:t>Domestic hot-water priority is a control strategy that temporarily directs the heat pump’s available output to the hot-water cylinder when DHW heating is required. During this period, space heating may pause or reduce, allowing the cylinder to recover more quickly.</a:t>
              </a:r>
              <a:endParaRPr sz="2000" b="0">
                <a:solidFill>
                  <a:schemeClr val="tx1"/>
                </a:solidFill>
                <a:latin typeface="Arial"/>
                <a:ea typeface="Arial"/>
                <a:cs typeface="Arial"/>
                <a:sym typeface="Arial"/>
              </a:endParaRPr>
            </a:p>
            <a:p>
              <a:pPr marL="0" lvl="0" indent="0" algn="l" rtl="0">
                <a:spcBef>
                  <a:spcPts val="300"/>
                </a:spcBef>
                <a:spcAft>
                  <a:spcPts val="0"/>
                </a:spcAft>
                <a:buNone/>
              </a:pPr>
              <a:endParaRPr lang="en-US" sz="2000" b="1">
                <a:solidFill>
                  <a:schemeClr val="tx1"/>
                </a:solidFill>
                <a:latin typeface="Arial"/>
                <a:ea typeface="Arial"/>
                <a:cs typeface="Arial"/>
                <a:sym typeface="Arial"/>
              </a:endParaRPr>
            </a:p>
            <a:p>
              <a:pPr marL="0" lvl="0" indent="0" algn="l" rtl="0">
                <a:spcBef>
                  <a:spcPts val="300"/>
                </a:spcBef>
                <a:spcAft>
                  <a:spcPts val="0"/>
                </a:spcAft>
                <a:buNone/>
              </a:pPr>
              <a:r>
                <a:rPr lang="en-US" sz="2000" b="1">
                  <a:solidFill>
                    <a:schemeClr val="tx1"/>
                  </a:solidFill>
                  <a:latin typeface="Arial"/>
                  <a:ea typeface="Arial"/>
                  <a:cs typeface="Arial"/>
                  <a:sym typeface="Arial"/>
                </a:rPr>
                <a:t>Why it is important</a:t>
              </a:r>
              <a:endParaRPr sz="2000" b="1">
                <a:solidFill>
                  <a:schemeClr val="tx1"/>
                </a:solidFill>
                <a:latin typeface="Arial"/>
                <a:ea typeface="Arial"/>
                <a:cs typeface="Arial"/>
                <a:sym typeface="Arial"/>
              </a:endParaRPr>
            </a:p>
            <a:p>
              <a:pPr marL="0" lvl="0" indent="0" algn="l" rtl="0">
                <a:spcBef>
                  <a:spcPts val="150"/>
                </a:spcBef>
                <a:spcAft>
                  <a:spcPts val="0"/>
                </a:spcAft>
                <a:buNone/>
              </a:pPr>
              <a:r>
                <a:rPr lang="en-US" sz="2000" b="0">
                  <a:solidFill>
                    <a:schemeClr val="tx1"/>
                  </a:solidFill>
                  <a:latin typeface="Arial"/>
                  <a:ea typeface="Arial"/>
                  <a:cs typeface="Arial"/>
                  <a:sym typeface="Arial"/>
                </a:rPr>
                <a:t>A heat pump normally has lower DHW recovery output than a high-output gas boiler. Trying to meet both demands simultaneously can cause slow recovery and high operating temperatures.</a:t>
              </a:r>
              <a:endParaRPr sz="2000" b="0">
                <a:solidFill>
                  <a:schemeClr val="tx1"/>
                </a:solidFill>
                <a:latin typeface="Arial"/>
                <a:ea typeface="Arial"/>
                <a:cs typeface="Arial"/>
                <a:sym typeface="Arial"/>
              </a:endParaRPr>
            </a:p>
          </p:txBody>
        </p:sp>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18">
          <a:extLst>
            <a:ext uri="{FF2B5EF4-FFF2-40B4-BE49-F238E27FC236}">
              <a16:creationId xmlns:a16="http://schemas.microsoft.com/office/drawing/2014/main" id="{3623D922-B5F9-34D0-D1F7-EDC59BBF2381}"/>
            </a:ext>
          </a:extLst>
        </p:cNvPr>
        <p:cNvGrpSpPr/>
        <p:nvPr/>
      </p:nvGrpSpPr>
      <p:grpSpPr>
        <a:xfrm>
          <a:off x="0" y="0"/>
          <a:ext cx="0" cy="0"/>
          <a:chOff x="0" y="0"/>
          <a:chExt cx="0" cy="0"/>
        </a:xfrm>
      </p:grpSpPr>
      <p:sp>
        <p:nvSpPr>
          <p:cNvPr id="527" name="Google Shape;527;p28">
            <a:extLst>
              <a:ext uri="{FF2B5EF4-FFF2-40B4-BE49-F238E27FC236}">
                <a16:creationId xmlns:a16="http://schemas.microsoft.com/office/drawing/2014/main" id="{E232DD7D-C230-8B04-60C7-024AD8EA99C4}"/>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DHW priority and electrical backup</a:t>
            </a:r>
            <a:endParaRPr lang="en-GB"/>
          </a:p>
        </p:txBody>
      </p:sp>
      <p:sp>
        <p:nvSpPr>
          <p:cNvPr id="528" name="Google Shape;528;p28">
            <a:extLst>
              <a:ext uri="{FF2B5EF4-FFF2-40B4-BE49-F238E27FC236}">
                <a16:creationId xmlns:a16="http://schemas.microsoft.com/office/drawing/2014/main" id="{53F04596-F72B-3EC7-8A86-60ACB913BA11}"/>
              </a:ext>
            </a:extLst>
          </p:cNvPr>
          <p:cNvSpPr txBox="1"/>
          <p:nvPr/>
        </p:nvSpPr>
        <p:spPr>
          <a:xfrm>
            <a:off x="393192" y="5065776"/>
            <a:ext cx="10881300" cy="30780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endParaRPr/>
          </a:p>
        </p:txBody>
      </p:sp>
      <p:grpSp>
        <p:nvGrpSpPr>
          <p:cNvPr id="532" name="Google Shape;532;p28">
            <a:extLst>
              <a:ext uri="{FF2B5EF4-FFF2-40B4-BE49-F238E27FC236}">
                <a16:creationId xmlns:a16="http://schemas.microsoft.com/office/drawing/2014/main" id="{E771D1C2-338D-A828-E422-C99CD8706979}"/>
              </a:ext>
            </a:extLst>
          </p:cNvPr>
          <p:cNvGrpSpPr>
            <a:grpSpLocks/>
          </p:cNvGrpSpPr>
          <p:nvPr/>
        </p:nvGrpSpPr>
        <p:grpSpPr>
          <a:xfrm>
            <a:off x="380999" y="1681034"/>
            <a:ext cx="11064299" cy="2631475"/>
            <a:chOff x="355056" y="595706"/>
            <a:chExt cx="3619500" cy="3351697"/>
          </a:xfrm>
        </p:grpSpPr>
        <p:sp>
          <p:nvSpPr>
            <p:cNvPr id="533" name="Google Shape;533;p28">
              <a:extLst>
                <a:ext uri="{FF2B5EF4-FFF2-40B4-BE49-F238E27FC236}">
                  <a16:creationId xmlns:a16="http://schemas.microsoft.com/office/drawing/2014/main" id="{0A82B576-21FA-A78C-4CA6-199B98AFB8B2}"/>
                </a:ext>
              </a:extLst>
            </p:cNvPr>
            <p:cNvSpPr/>
            <p:nvPr/>
          </p:nvSpPr>
          <p:spPr>
            <a:xfrm>
              <a:off x="355056" y="595706"/>
              <a:ext cx="3619500" cy="3351697"/>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34" name="Google Shape;534;p28">
              <a:extLst>
                <a:ext uri="{FF2B5EF4-FFF2-40B4-BE49-F238E27FC236}">
                  <a16:creationId xmlns:a16="http://schemas.microsoft.com/office/drawing/2014/main" id="{5A52BB20-2FAC-B90F-3C8D-68159B042F12}"/>
                </a:ext>
              </a:extLst>
            </p:cNvPr>
            <p:cNvSpPr txBox="1"/>
            <p:nvPr/>
          </p:nvSpPr>
          <p:spPr>
            <a:xfrm>
              <a:off x="381000" y="596211"/>
              <a:ext cx="3333900" cy="3130027"/>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How DHW priority works</a:t>
              </a:r>
            </a:p>
            <a:p>
              <a:pPr marL="0" lvl="0" indent="0" algn="l" rtl="0">
                <a:spcBef>
                  <a:spcPts val="300"/>
                </a:spcBef>
                <a:spcAft>
                  <a:spcPts val="0"/>
                </a:spcAft>
                <a:buNone/>
              </a:pPr>
              <a:r>
                <a:rPr lang="en-US" sz="2000" b="0">
                  <a:solidFill>
                    <a:srgbClr val="475569"/>
                  </a:solidFill>
                  <a:latin typeface="Arial"/>
                  <a:ea typeface="Arial"/>
                  <a:cs typeface="Arial"/>
                  <a:sym typeface="Arial"/>
                </a:rPr>
                <a:t>The control system manages hot water in a clear, automated sequence:</a:t>
              </a:r>
              <a:endParaRPr sz="2000" b="0">
                <a:solidFill>
                  <a:srgbClr val="475569"/>
                </a:solidFill>
                <a:latin typeface="Arial"/>
                <a:ea typeface="Arial"/>
                <a:cs typeface="Arial"/>
                <a:sym typeface="Arial"/>
              </a:endParaRPr>
            </a:p>
            <a:p>
              <a:pPr marL="457200" lvl="0" indent="-278130" algn="l" rtl="0">
                <a:spcBef>
                  <a:spcPts val="300"/>
                </a:spcBef>
                <a:spcAft>
                  <a:spcPts val="0"/>
                </a:spcAft>
                <a:buClr>
                  <a:srgbClr val="334155"/>
                </a:buClr>
                <a:buSzPts val="780"/>
                <a:buFont typeface="Arial"/>
                <a:buChar char="●"/>
              </a:pPr>
              <a:r>
                <a:rPr lang="en-GB" sz="2000" b="0">
                  <a:solidFill>
                    <a:srgbClr val="334155"/>
                  </a:solidFill>
                  <a:latin typeface="Arial"/>
                  <a:ea typeface="Arial"/>
                  <a:cs typeface="Arial"/>
                  <a:sym typeface="Arial"/>
                </a:rPr>
                <a:t>controller detects cylinder temp is below target</a:t>
              </a:r>
            </a:p>
            <a:p>
              <a:pPr marL="457200" lvl="0" indent="-278130" algn="l" rtl="0">
                <a:spcBef>
                  <a:spcPts val="150"/>
                </a:spcBef>
                <a:spcAft>
                  <a:spcPts val="0"/>
                </a:spcAft>
                <a:buClr>
                  <a:srgbClr val="334155"/>
                </a:buClr>
                <a:buSzPts val="780"/>
                <a:buFont typeface="Arial"/>
                <a:buChar char="●"/>
              </a:pPr>
              <a:r>
                <a:rPr lang="en-GB" sz="2000" b="0">
                  <a:solidFill>
                    <a:srgbClr val="334155"/>
                  </a:solidFill>
                  <a:latin typeface="Arial"/>
                  <a:ea typeface="Arial"/>
                  <a:cs typeface="Arial"/>
                  <a:sym typeface="Arial"/>
                </a:rPr>
                <a:t>motorised valve directs output to cylinder coil</a:t>
              </a:r>
            </a:p>
            <a:p>
              <a:pPr marL="457200" lvl="0" indent="-278130" algn="l" rtl="0">
                <a:spcBef>
                  <a:spcPts val="150"/>
                </a:spcBef>
                <a:spcAft>
                  <a:spcPts val="0"/>
                </a:spcAft>
                <a:buClr>
                  <a:srgbClr val="334155"/>
                </a:buClr>
                <a:buSzPts val="780"/>
                <a:buFont typeface="Arial"/>
                <a:buChar char="●"/>
              </a:pPr>
              <a:r>
                <a:rPr lang="en-GB" sz="2000" b="0">
                  <a:solidFill>
                    <a:srgbClr val="334155"/>
                  </a:solidFill>
                  <a:latin typeface="Arial"/>
                  <a:ea typeface="Arial"/>
                  <a:cs typeface="Arial"/>
                  <a:sym typeface="Arial"/>
                </a:rPr>
                <a:t>space-heating circuits pause or reduce</a:t>
              </a:r>
            </a:p>
            <a:p>
              <a:pPr marL="457200" lvl="0" indent="-278130" algn="l" rtl="0">
                <a:spcBef>
                  <a:spcPts val="150"/>
                </a:spcBef>
                <a:spcAft>
                  <a:spcPts val="0"/>
                </a:spcAft>
                <a:buClr>
                  <a:srgbClr val="334155"/>
                </a:buClr>
                <a:buSzPts val="780"/>
                <a:buFont typeface="Arial"/>
                <a:buChar char="●"/>
              </a:pPr>
              <a:r>
                <a:rPr lang="en-GB" sz="2000" b="0">
                  <a:solidFill>
                    <a:srgbClr val="334155"/>
                  </a:solidFill>
                  <a:latin typeface="Arial"/>
                  <a:ea typeface="Arial"/>
                  <a:cs typeface="Arial"/>
                  <a:sym typeface="Arial"/>
                </a:rPr>
                <a:t>once target is reached, space heating resumes</a:t>
              </a:r>
            </a:p>
            <a:p>
              <a:pPr marL="457200" lvl="0" indent="-278130" algn="l" rtl="0">
                <a:spcBef>
                  <a:spcPts val="150"/>
                </a:spcBef>
                <a:spcAft>
                  <a:spcPts val="0"/>
                </a:spcAft>
                <a:buClr>
                  <a:srgbClr val="334155"/>
                </a:buClr>
                <a:buSzPts val="780"/>
                <a:buFont typeface="Arial"/>
                <a:buChar char="●"/>
              </a:pPr>
              <a:r>
                <a:rPr lang="en-GB" sz="2000" b="0">
                  <a:solidFill>
                    <a:srgbClr val="334155"/>
                  </a:solidFill>
                  <a:latin typeface="Arial"/>
                  <a:ea typeface="Arial"/>
                  <a:cs typeface="Arial"/>
                  <a:sym typeface="Arial"/>
                </a:rPr>
                <a:t>managed </a:t>
              </a:r>
              <a:r>
                <a:rPr lang="en-US" sz="2000" b="0">
                  <a:solidFill>
                    <a:srgbClr val="334155"/>
                  </a:solidFill>
                  <a:latin typeface="Arial"/>
                  <a:ea typeface="Arial"/>
                  <a:cs typeface="Arial"/>
                  <a:sym typeface="Arial"/>
                </a:rPr>
                <a:t>without routine customer intervention.</a:t>
              </a:r>
              <a:endParaRPr sz="2000" b="0">
                <a:solidFill>
                  <a:srgbClr val="334155"/>
                </a:solidFill>
                <a:latin typeface="Arial"/>
                <a:ea typeface="Arial"/>
                <a:cs typeface="Arial"/>
                <a:sym typeface="Arial"/>
              </a:endParaRPr>
            </a:p>
          </p:txBody>
        </p:sp>
      </p:grpSp>
    </p:spTree>
    <p:extLst>
      <p:ext uri="{BB962C8B-B14F-4D97-AF65-F5344CB8AC3E}">
        <p14:creationId xmlns:p14="http://schemas.microsoft.com/office/powerpoint/2010/main" val="23847948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18">
          <a:extLst>
            <a:ext uri="{FF2B5EF4-FFF2-40B4-BE49-F238E27FC236}">
              <a16:creationId xmlns:a16="http://schemas.microsoft.com/office/drawing/2014/main" id="{48974C06-05AC-24FE-096B-2C17A3E7C012}"/>
            </a:ext>
          </a:extLst>
        </p:cNvPr>
        <p:cNvGrpSpPr/>
        <p:nvPr/>
      </p:nvGrpSpPr>
      <p:grpSpPr>
        <a:xfrm>
          <a:off x="0" y="0"/>
          <a:ext cx="0" cy="0"/>
          <a:chOff x="0" y="0"/>
          <a:chExt cx="0" cy="0"/>
        </a:xfrm>
      </p:grpSpPr>
      <p:sp>
        <p:nvSpPr>
          <p:cNvPr id="527" name="Google Shape;527;p28">
            <a:extLst>
              <a:ext uri="{FF2B5EF4-FFF2-40B4-BE49-F238E27FC236}">
                <a16:creationId xmlns:a16="http://schemas.microsoft.com/office/drawing/2014/main" id="{D3C34330-25BC-7460-9331-A59F93C43B39}"/>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DHW priority and electrical backup</a:t>
            </a:r>
            <a:endParaRPr lang="en-GB"/>
          </a:p>
        </p:txBody>
      </p:sp>
      <p:sp>
        <p:nvSpPr>
          <p:cNvPr id="528" name="Google Shape;528;p28">
            <a:extLst>
              <a:ext uri="{FF2B5EF4-FFF2-40B4-BE49-F238E27FC236}">
                <a16:creationId xmlns:a16="http://schemas.microsoft.com/office/drawing/2014/main" id="{3B5FB977-D833-33EE-4F72-3E91335151C3}"/>
              </a:ext>
            </a:extLst>
          </p:cNvPr>
          <p:cNvSpPr txBox="1"/>
          <p:nvPr/>
        </p:nvSpPr>
        <p:spPr>
          <a:xfrm>
            <a:off x="393192" y="5065776"/>
            <a:ext cx="10881300" cy="30780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endParaRPr/>
          </a:p>
        </p:txBody>
      </p:sp>
      <p:grpSp>
        <p:nvGrpSpPr>
          <p:cNvPr id="535" name="Google Shape;535;p28">
            <a:extLst>
              <a:ext uri="{FF2B5EF4-FFF2-40B4-BE49-F238E27FC236}">
                <a16:creationId xmlns:a16="http://schemas.microsoft.com/office/drawing/2014/main" id="{97C6A4DD-B0E7-8359-E64A-27AF8C170748}"/>
              </a:ext>
            </a:extLst>
          </p:cNvPr>
          <p:cNvGrpSpPr/>
          <p:nvPr/>
        </p:nvGrpSpPr>
        <p:grpSpPr>
          <a:xfrm>
            <a:off x="381000" y="1582179"/>
            <a:ext cx="11380076" cy="2143200"/>
            <a:chOff x="4286250" y="1619250"/>
            <a:chExt cx="3619500" cy="2143200"/>
          </a:xfrm>
        </p:grpSpPr>
        <p:sp>
          <p:nvSpPr>
            <p:cNvPr id="536" name="Google Shape;536;p28">
              <a:extLst>
                <a:ext uri="{FF2B5EF4-FFF2-40B4-BE49-F238E27FC236}">
                  <a16:creationId xmlns:a16="http://schemas.microsoft.com/office/drawing/2014/main" id="{3D449E03-1771-5641-3AA8-C392B6C08D52}"/>
                </a:ext>
              </a:extLst>
            </p:cNvPr>
            <p:cNvSpPr/>
            <p:nvPr/>
          </p:nvSpPr>
          <p:spPr>
            <a:xfrm>
              <a:off x="4286250" y="1619250"/>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37" name="Google Shape;537;p28">
              <a:extLst>
                <a:ext uri="{FF2B5EF4-FFF2-40B4-BE49-F238E27FC236}">
                  <a16:creationId xmlns:a16="http://schemas.microsoft.com/office/drawing/2014/main" id="{51E7A47B-5061-DDB1-C6A5-225F8894A04D}"/>
                </a:ext>
              </a:extLst>
            </p:cNvPr>
            <p:cNvSpPr txBox="1"/>
            <p:nvPr/>
          </p:nvSpPr>
          <p:spPr>
            <a:xfrm>
              <a:off x="4290354" y="1652329"/>
              <a:ext cx="3333900" cy="19527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Impact on space heating</a:t>
              </a:r>
              <a:endParaRPr sz="2000" b="1" dirty="0">
                <a:solidFill>
                  <a:schemeClr val="tx1"/>
                </a:solidFill>
                <a:latin typeface="Arial"/>
                <a:ea typeface="Arial"/>
                <a:cs typeface="Arial"/>
                <a:sym typeface="Arial"/>
              </a:endParaRPr>
            </a:p>
            <a:p>
              <a:pPr marL="0" lvl="0" indent="0" algn="l" rtl="0">
                <a:spcBef>
                  <a:spcPts val="300"/>
                </a:spcBef>
                <a:spcAft>
                  <a:spcPts val="0"/>
                </a:spcAft>
                <a:buNone/>
              </a:pPr>
              <a:r>
                <a:rPr lang="en-US" sz="1900" b="0" dirty="0">
                  <a:solidFill>
                    <a:srgbClr val="475569"/>
                  </a:solidFill>
                  <a:latin typeface="Arial"/>
                  <a:ea typeface="Arial"/>
                  <a:cs typeface="Arial"/>
                  <a:sym typeface="Arial"/>
                </a:rPr>
                <a:t>Consider if the household will notice temporary heating reductions:</a:t>
              </a:r>
              <a:endParaRPr sz="1900" b="0" dirty="0">
                <a:solidFill>
                  <a:srgbClr val="475569"/>
                </a:solidFill>
                <a:latin typeface="Arial"/>
                <a:ea typeface="Arial"/>
                <a:cs typeface="Arial"/>
                <a:sym typeface="Arial"/>
              </a:endParaRPr>
            </a:p>
            <a:p>
              <a:pPr marL="457200" lvl="0" indent="-278130" algn="l" rtl="0">
                <a:spcBef>
                  <a:spcPts val="300"/>
                </a:spcBef>
                <a:spcAft>
                  <a:spcPts val="0"/>
                </a:spcAft>
                <a:buClr>
                  <a:srgbClr val="334155"/>
                </a:buClr>
                <a:buSzPts val="780"/>
                <a:buFont typeface="Arial"/>
                <a:buChar char="●"/>
              </a:pPr>
              <a:r>
                <a:rPr lang="en-GB" sz="1900" b="1" dirty="0">
                  <a:solidFill>
                    <a:srgbClr val="334155"/>
                  </a:solidFill>
                  <a:latin typeface="Arial"/>
                  <a:ea typeface="Arial"/>
                  <a:cs typeface="Arial"/>
                  <a:sym typeface="Arial"/>
                </a:rPr>
                <a:t>well-insulated:</a:t>
              </a:r>
              <a:r>
                <a:rPr lang="en-GB" sz="1900" b="0" dirty="0">
                  <a:solidFill>
                    <a:srgbClr val="334155"/>
                  </a:solidFill>
                  <a:latin typeface="Arial"/>
                  <a:ea typeface="Arial"/>
                  <a:cs typeface="Arial"/>
                  <a:sym typeface="Arial"/>
                </a:rPr>
                <a:t> minimal noticeable impact</a:t>
              </a:r>
            </a:p>
            <a:p>
              <a:pPr marL="457200" lvl="0" indent="-278130" algn="l" rtl="0">
                <a:spcBef>
                  <a:spcPts val="150"/>
                </a:spcBef>
                <a:spcAft>
                  <a:spcPts val="0"/>
                </a:spcAft>
                <a:buClr>
                  <a:srgbClr val="334155"/>
                </a:buClr>
                <a:buSzPts val="780"/>
                <a:buFont typeface="Arial"/>
                <a:buChar char="●"/>
              </a:pPr>
              <a:r>
                <a:rPr lang="en-GB" sz="1900" b="1" dirty="0">
                  <a:solidFill>
                    <a:srgbClr val="334155"/>
                  </a:solidFill>
                  <a:latin typeface="Arial"/>
                  <a:ea typeface="Arial"/>
                  <a:cs typeface="Arial"/>
                  <a:sym typeface="Arial"/>
                </a:rPr>
                <a:t>poorly insulated:</a:t>
              </a:r>
              <a:r>
                <a:rPr lang="en-GB" sz="1900" b="0" dirty="0">
                  <a:solidFill>
                    <a:srgbClr val="334155"/>
                  </a:solidFill>
                  <a:latin typeface="Arial"/>
                  <a:ea typeface="Arial"/>
                  <a:cs typeface="Arial"/>
                  <a:sym typeface="Arial"/>
                </a:rPr>
                <a:t> room temps can fall in cold weather</a:t>
              </a:r>
            </a:p>
            <a:p>
              <a:pPr marL="457200" lvl="0" indent="-278130" algn="l" rtl="0">
                <a:spcBef>
                  <a:spcPts val="150"/>
                </a:spcBef>
                <a:spcAft>
                  <a:spcPts val="0"/>
                </a:spcAft>
                <a:buClr>
                  <a:srgbClr val="334155"/>
                </a:buClr>
                <a:buSzPts val="780"/>
                <a:buFont typeface="Arial"/>
                <a:buChar char="●"/>
              </a:pPr>
              <a:r>
                <a:rPr lang="en-GB" sz="1900" b="1" dirty="0">
                  <a:solidFill>
                    <a:srgbClr val="334155"/>
                  </a:solidFill>
                  <a:latin typeface="Arial"/>
                  <a:ea typeface="Arial"/>
                  <a:cs typeface="Arial"/>
                  <a:sym typeface="Arial"/>
                </a:rPr>
                <a:t>high demand / small coils:</a:t>
              </a:r>
              <a:r>
                <a:rPr lang="en-GB" sz="1900" b="0" dirty="0">
                  <a:solidFill>
                    <a:srgbClr val="334155"/>
                  </a:solidFill>
                  <a:latin typeface="Arial"/>
                  <a:ea typeface="Arial"/>
                  <a:cs typeface="Arial"/>
                  <a:sym typeface="Arial"/>
                </a:rPr>
                <a:t> increases recovery time</a:t>
              </a:r>
            </a:p>
            <a:p>
              <a:pPr marL="457200" lvl="0" indent="-278130" algn="l" rtl="0">
                <a:spcBef>
                  <a:spcPts val="150"/>
                </a:spcBef>
                <a:spcAft>
                  <a:spcPts val="0"/>
                </a:spcAft>
                <a:buClr>
                  <a:srgbClr val="334155"/>
                </a:buClr>
                <a:buSzPts val="780"/>
                <a:buFont typeface="Arial"/>
                <a:buChar char="●"/>
              </a:pPr>
              <a:r>
                <a:rPr lang="en-GB" sz="1900" b="1" dirty="0">
                  <a:solidFill>
                    <a:srgbClr val="334155"/>
                  </a:solidFill>
                  <a:latin typeface="Arial"/>
                  <a:ea typeface="Arial"/>
                  <a:cs typeface="Arial"/>
                  <a:sym typeface="Arial"/>
                </a:rPr>
                <a:t>control </a:t>
              </a:r>
              <a:r>
                <a:rPr lang="en-US" sz="1900" b="1" dirty="0">
                  <a:solidFill>
                    <a:srgbClr val="334155"/>
                  </a:solidFill>
                  <a:latin typeface="Arial"/>
                  <a:ea typeface="Arial"/>
                  <a:cs typeface="Arial"/>
                  <a:sym typeface="Arial"/>
                </a:rPr>
                <a:t>scheduling:</a:t>
              </a:r>
              <a:r>
                <a:rPr lang="en-US" sz="1900" b="0" dirty="0">
                  <a:solidFill>
                    <a:srgbClr val="334155"/>
                  </a:solidFill>
                  <a:latin typeface="Arial"/>
                  <a:ea typeface="Arial"/>
                  <a:cs typeface="Arial"/>
                  <a:sym typeface="Arial"/>
                </a:rPr>
                <a:t> Program around peak usage.</a:t>
              </a:r>
              <a:endParaRPr sz="1900" b="0" dirty="0">
                <a:solidFill>
                  <a:srgbClr val="334155"/>
                </a:solidFill>
                <a:latin typeface="Arial"/>
                <a:ea typeface="Arial"/>
                <a:cs typeface="Arial"/>
                <a:sym typeface="Arial"/>
              </a:endParaRPr>
            </a:p>
          </p:txBody>
        </p:sp>
      </p:grpSp>
      <p:grpSp>
        <p:nvGrpSpPr>
          <p:cNvPr id="538" name="Google Shape;538;p28">
            <a:extLst>
              <a:ext uri="{FF2B5EF4-FFF2-40B4-BE49-F238E27FC236}">
                <a16:creationId xmlns:a16="http://schemas.microsoft.com/office/drawing/2014/main" id="{0CF62553-7035-6A4D-C627-BF260AD1F3CA}"/>
              </a:ext>
            </a:extLst>
          </p:cNvPr>
          <p:cNvGrpSpPr/>
          <p:nvPr/>
        </p:nvGrpSpPr>
        <p:grpSpPr>
          <a:xfrm>
            <a:off x="381000" y="3858249"/>
            <a:ext cx="11380076" cy="2143200"/>
            <a:chOff x="4286250" y="3905250"/>
            <a:chExt cx="3619500" cy="2143200"/>
          </a:xfrm>
        </p:grpSpPr>
        <p:sp>
          <p:nvSpPr>
            <p:cNvPr id="539" name="Google Shape;539;p28">
              <a:extLst>
                <a:ext uri="{FF2B5EF4-FFF2-40B4-BE49-F238E27FC236}">
                  <a16:creationId xmlns:a16="http://schemas.microsoft.com/office/drawing/2014/main" id="{9294EDD3-0D1F-EBAE-F681-D3B068137E7C}"/>
                </a:ext>
              </a:extLst>
            </p:cNvPr>
            <p:cNvSpPr/>
            <p:nvPr/>
          </p:nvSpPr>
          <p:spPr>
            <a:xfrm>
              <a:off x="4286250" y="3905250"/>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40" name="Google Shape;540;p28">
              <a:extLst>
                <a:ext uri="{FF2B5EF4-FFF2-40B4-BE49-F238E27FC236}">
                  <a16:creationId xmlns:a16="http://schemas.microsoft.com/office/drawing/2014/main" id="{D1DCC7FC-3F7F-4505-7D32-0F20DD1F1701}"/>
                </a:ext>
              </a:extLst>
            </p:cNvPr>
            <p:cNvSpPr txBox="1"/>
            <p:nvPr/>
          </p:nvSpPr>
          <p:spPr>
            <a:xfrm>
              <a:off x="4290354" y="3905250"/>
              <a:ext cx="3333900" cy="19527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Immersion heaters and backup</a:t>
              </a:r>
              <a:endParaRPr sz="2000" b="1" dirty="0">
                <a:solidFill>
                  <a:schemeClr val="tx1"/>
                </a:solidFill>
                <a:latin typeface="Arial"/>
                <a:ea typeface="Arial"/>
                <a:cs typeface="Arial"/>
                <a:sym typeface="Arial"/>
              </a:endParaRPr>
            </a:p>
            <a:p>
              <a:pPr marL="0" lvl="0" indent="0" algn="l" rtl="0">
                <a:spcBef>
                  <a:spcPts val="300"/>
                </a:spcBef>
                <a:spcAft>
                  <a:spcPts val="0"/>
                </a:spcAft>
                <a:buNone/>
              </a:pPr>
              <a:r>
                <a:rPr lang="en-US" sz="1900" b="1" dirty="0">
                  <a:solidFill>
                    <a:srgbClr val="1E293B"/>
                  </a:solidFill>
                  <a:latin typeface="Arial"/>
                  <a:ea typeface="Arial"/>
                  <a:cs typeface="Arial"/>
                  <a:sym typeface="Arial"/>
                </a:rPr>
                <a:t>Appropriate uses:</a:t>
              </a:r>
              <a:endParaRPr sz="1900" b="1" dirty="0">
                <a:solidFill>
                  <a:srgbClr val="1E293B"/>
                </a:solidFill>
                <a:latin typeface="Arial"/>
                <a:ea typeface="Arial"/>
                <a:cs typeface="Arial"/>
                <a:sym typeface="Arial"/>
              </a:endParaRPr>
            </a:p>
            <a:p>
              <a:pPr marL="342900" lvl="0" indent="-342900" algn="l" rtl="0">
                <a:spcBef>
                  <a:spcPts val="150"/>
                </a:spcBef>
                <a:spcAft>
                  <a:spcPts val="0"/>
                </a:spcAft>
                <a:buFont typeface="Arial" panose="020B0604020202020204" pitchFamily="34" charset="0"/>
                <a:buChar char="•"/>
              </a:pPr>
              <a:r>
                <a:rPr lang="en-US" sz="1900" b="0" dirty="0">
                  <a:solidFill>
                    <a:srgbClr val="475569"/>
                  </a:solidFill>
                  <a:latin typeface="Arial"/>
                  <a:ea typeface="Arial"/>
                  <a:cs typeface="Arial"/>
                  <a:sym typeface="Arial"/>
                </a:rPr>
                <a:t>Hygiene cycles, maintenance resilience, exceptional guest demand, or off-peak solar/tariff usage.</a:t>
              </a:r>
              <a:endParaRPr sz="1900" b="0" dirty="0">
                <a:solidFill>
                  <a:srgbClr val="475569"/>
                </a:solidFill>
                <a:latin typeface="Arial"/>
                <a:ea typeface="Arial"/>
                <a:cs typeface="Arial"/>
                <a:sym typeface="Arial"/>
              </a:endParaRPr>
            </a:p>
            <a:p>
              <a:pPr marL="0" lvl="0" indent="0" algn="l" rtl="0">
                <a:spcBef>
                  <a:spcPts val="300"/>
                </a:spcBef>
                <a:spcAft>
                  <a:spcPts val="0"/>
                </a:spcAft>
                <a:buNone/>
              </a:pPr>
              <a:r>
                <a:rPr lang="en-US" sz="1900" b="1" dirty="0">
                  <a:solidFill>
                    <a:srgbClr val="1E293B"/>
                  </a:solidFill>
                  <a:latin typeface="Arial"/>
                  <a:ea typeface="Arial"/>
                  <a:cs typeface="Arial"/>
                  <a:sym typeface="Arial"/>
                </a:rPr>
                <a:t>Should NOT be used to mask:</a:t>
              </a:r>
              <a:endParaRPr sz="1900" b="1" dirty="0">
                <a:solidFill>
                  <a:srgbClr val="1E293B"/>
                </a:solidFill>
                <a:latin typeface="Arial"/>
                <a:ea typeface="Arial"/>
                <a:cs typeface="Arial"/>
                <a:sym typeface="Arial"/>
              </a:endParaRPr>
            </a:p>
            <a:p>
              <a:pPr marL="342900" lvl="0" indent="-342900" algn="l" rtl="0">
                <a:spcBef>
                  <a:spcPts val="150"/>
                </a:spcBef>
                <a:spcAft>
                  <a:spcPts val="0"/>
                </a:spcAft>
                <a:buFont typeface="Arial" panose="020B0604020202020204" pitchFamily="34" charset="0"/>
                <a:buChar char="•"/>
              </a:pPr>
              <a:r>
                <a:rPr lang="en-US" sz="1900" b="0" dirty="0">
                  <a:solidFill>
                    <a:srgbClr val="475569"/>
                  </a:solidFill>
                  <a:latin typeface="Arial"/>
                  <a:ea typeface="Arial"/>
                  <a:cs typeface="Arial"/>
                  <a:sym typeface="Arial"/>
                </a:rPr>
                <a:t>Undersized cylinders, small coil areas, poor compatibility, or incorrect settings. Frequent use dramatically increases running costs.</a:t>
              </a:r>
              <a:endParaRPr sz="1900" b="0" dirty="0">
                <a:solidFill>
                  <a:srgbClr val="475569"/>
                </a:solidFill>
                <a:latin typeface="Arial"/>
                <a:ea typeface="Arial"/>
                <a:cs typeface="Arial"/>
                <a:sym typeface="Arial"/>
              </a:endParaRPr>
            </a:p>
          </p:txBody>
        </p:sp>
      </p:grpSp>
    </p:spTree>
    <p:extLst>
      <p:ext uri="{BB962C8B-B14F-4D97-AF65-F5344CB8AC3E}">
        <p14:creationId xmlns:p14="http://schemas.microsoft.com/office/powerpoint/2010/main" val="19383137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18">
          <a:extLst>
            <a:ext uri="{FF2B5EF4-FFF2-40B4-BE49-F238E27FC236}">
              <a16:creationId xmlns:a16="http://schemas.microsoft.com/office/drawing/2014/main" id="{EAE996AD-303B-980D-4974-660042A23098}"/>
            </a:ext>
          </a:extLst>
        </p:cNvPr>
        <p:cNvGrpSpPr/>
        <p:nvPr/>
      </p:nvGrpSpPr>
      <p:grpSpPr>
        <a:xfrm>
          <a:off x="0" y="0"/>
          <a:ext cx="0" cy="0"/>
          <a:chOff x="0" y="0"/>
          <a:chExt cx="0" cy="0"/>
        </a:xfrm>
      </p:grpSpPr>
      <p:sp>
        <p:nvSpPr>
          <p:cNvPr id="527" name="Google Shape;527;p28">
            <a:extLst>
              <a:ext uri="{FF2B5EF4-FFF2-40B4-BE49-F238E27FC236}">
                <a16:creationId xmlns:a16="http://schemas.microsoft.com/office/drawing/2014/main" id="{08F727F6-C997-41D5-F4C8-CC78ADDCF949}"/>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DHW priority and electrical backup</a:t>
            </a:r>
            <a:endParaRPr lang="en-GB"/>
          </a:p>
        </p:txBody>
      </p:sp>
      <p:sp>
        <p:nvSpPr>
          <p:cNvPr id="528" name="Google Shape;528;p28">
            <a:extLst>
              <a:ext uri="{FF2B5EF4-FFF2-40B4-BE49-F238E27FC236}">
                <a16:creationId xmlns:a16="http://schemas.microsoft.com/office/drawing/2014/main" id="{EAF9D524-2B9E-D9F5-5271-F106804CFA5C}"/>
              </a:ext>
            </a:extLst>
          </p:cNvPr>
          <p:cNvSpPr txBox="1"/>
          <p:nvPr/>
        </p:nvSpPr>
        <p:spPr>
          <a:xfrm>
            <a:off x="393192" y="5065776"/>
            <a:ext cx="10881300" cy="30780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endParaRPr/>
          </a:p>
        </p:txBody>
      </p:sp>
      <p:grpSp>
        <p:nvGrpSpPr>
          <p:cNvPr id="541" name="Google Shape;541;p28">
            <a:extLst>
              <a:ext uri="{FF2B5EF4-FFF2-40B4-BE49-F238E27FC236}">
                <a16:creationId xmlns:a16="http://schemas.microsoft.com/office/drawing/2014/main" id="{11177A3B-D218-ACB0-434F-2869A01371F6}"/>
              </a:ext>
            </a:extLst>
          </p:cNvPr>
          <p:cNvGrpSpPr/>
          <p:nvPr/>
        </p:nvGrpSpPr>
        <p:grpSpPr>
          <a:xfrm>
            <a:off x="251998" y="1657355"/>
            <a:ext cx="10881299" cy="2149496"/>
            <a:chOff x="8191500" y="1612954"/>
            <a:chExt cx="3619500" cy="2149496"/>
          </a:xfrm>
        </p:grpSpPr>
        <p:sp>
          <p:nvSpPr>
            <p:cNvPr id="542" name="Google Shape;542;p28">
              <a:extLst>
                <a:ext uri="{FF2B5EF4-FFF2-40B4-BE49-F238E27FC236}">
                  <a16:creationId xmlns:a16="http://schemas.microsoft.com/office/drawing/2014/main" id="{50FB0F37-4F85-E83C-A9C0-C1CE5417632B}"/>
                </a:ext>
              </a:extLst>
            </p:cNvPr>
            <p:cNvSpPr/>
            <p:nvPr/>
          </p:nvSpPr>
          <p:spPr>
            <a:xfrm>
              <a:off x="8191500" y="1619250"/>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43" name="Google Shape;543;p28">
              <a:extLst>
                <a:ext uri="{FF2B5EF4-FFF2-40B4-BE49-F238E27FC236}">
                  <a16:creationId xmlns:a16="http://schemas.microsoft.com/office/drawing/2014/main" id="{E59E53FB-5BD4-0B7E-57BE-AB83D727CF6F}"/>
                </a:ext>
              </a:extLst>
            </p:cNvPr>
            <p:cNvSpPr txBox="1"/>
            <p:nvPr/>
          </p:nvSpPr>
          <p:spPr>
            <a:xfrm>
              <a:off x="8238466" y="1612954"/>
              <a:ext cx="3333900" cy="19527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Electrical capacity and smart ops</a:t>
              </a:r>
              <a:endParaRPr sz="2000" b="1">
                <a:solidFill>
                  <a:schemeClr val="tx1"/>
                </a:solidFill>
                <a:latin typeface="Arial"/>
                <a:ea typeface="Arial"/>
                <a:cs typeface="Arial"/>
                <a:sym typeface="Arial"/>
              </a:endParaRPr>
            </a:p>
            <a:p>
              <a:pPr marL="0" lvl="0" indent="0" algn="l" rtl="0">
                <a:spcBef>
                  <a:spcPts val="300"/>
                </a:spcBef>
                <a:spcAft>
                  <a:spcPts val="0"/>
                </a:spcAft>
                <a:buNone/>
              </a:pPr>
              <a:r>
                <a:rPr lang="en-US" sz="2000" b="0">
                  <a:solidFill>
                    <a:srgbClr val="475569"/>
                  </a:solidFill>
                  <a:latin typeface="Arial"/>
                  <a:ea typeface="Arial"/>
                  <a:cs typeface="Arial"/>
                  <a:sym typeface="Arial"/>
                </a:rPr>
                <a:t>Where backup or smart controls are used, design must evaluate:</a:t>
              </a:r>
              <a:endParaRPr sz="2000" b="0">
                <a:solidFill>
                  <a:srgbClr val="475569"/>
                </a:solidFill>
                <a:latin typeface="Arial"/>
                <a:ea typeface="Arial"/>
                <a:cs typeface="Arial"/>
                <a:sym typeface="Arial"/>
              </a:endParaRPr>
            </a:p>
            <a:p>
              <a:pPr marL="457200" lvl="0" indent="-278130" algn="l" rtl="0">
                <a:spcBef>
                  <a:spcPts val="300"/>
                </a:spcBef>
                <a:spcAft>
                  <a:spcPts val="0"/>
                </a:spcAft>
                <a:buClr>
                  <a:srgbClr val="334155"/>
                </a:buClr>
                <a:buSzPts val="780"/>
                <a:buFont typeface="Arial"/>
                <a:buChar char="●"/>
              </a:pPr>
              <a:r>
                <a:rPr lang="en-GB" sz="2000" b="0">
                  <a:solidFill>
                    <a:srgbClr val="334155"/>
                  </a:solidFill>
                  <a:latin typeface="Arial"/>
                  <a:ea typeface="Arial"/>
                  <a:cs typeface="Arial"/>
                  <a:sym typeface="Arial"/>
                </a:rPr>
                <a:t>available supply capacity and circuit protection</a:t>
              </a:r>
            </a:p>
            <a:p>
              <a:pPr marL="457200" lvl="0" indent="-278130" algn="l" rtl="0">
                <a:spcBef>
                  <a:spcPts val="150"/>
                </a:spcBef>
                <a:spcAft>
                  <a:spcPts val="0"/>
                </a:spcAft>
                <a:buClr>
                  <a:srgbClr val="334155"/>
                </a:buClr>
                <a:buSzPts val="780"/>
                <a:buFont typeface="Arial"/>
                <a:buChar char="●"/>
              </a:pPr>
              <a:r>
                <a:rPr lang="en-GB" sz="2000" b="0">
                  <a:solidFill>
                    <a:srgbClr val="334155"/>
                  </a:solidFill>
                  <a:latin typeface="Arial"/>
                  <a:ea typeface="Arial"/>
                  <a:cs typeface="Arial"/>
                  <a:sym typeface="Arial"/>
                </a:rPr>
                <a:t>combined loads (EV, cooking, heat pump)</a:t>
              </a:r>
            </a:p>
            <a:p>
              <a:pPr marL="457200" lvl="0" indent="-278130" algn="l" rtl="0">
                <a:spcBef>
                  <a:spcPts val="150"/>
                </a:spcBef>
                <a:spcAft>
                  <a:spcPts val="0"/>
                </a:spcAft>
                <a:buClr>
                  <a:srgbClr val="334155"/>
                </a:buClr>
                <a:buSzPts val="780"/>
                <a:buFont typeface="Arial"/>
                <a:buChar char="●"/>
              </a:pPr>
              <a:r>
                <a:rPr lang="en-GB" sz="2000" b="0">
                  <a:solidFill>
                    <a:srgbClr val="334155"/>
                  </a:solidFill>
                  <a:latin typeface="Arial"/>
                  <a:ea typeface="Arial"/>
                  <a:cs typeface="Arial"/>
                  <a:sym typeface="Arial"/>
                </a:rPr>
                <a:t>smart-meter tariffs and time-of-use pricing</a:t>
              </a:r>
            </a:p>
            <a:p>
              <a:pPr marL="457200" lvl="0" indent="-278130" algn="l" rtl="0">
                <a:spcBef>
                  <a:spcPts val="150"/>
                </a:spcBef>
                <a:spcAft>
                  <a:spcPts val="0"/>
                </a:spcAft>
                <a:buClr>
                  <a:srgbClr val="334155"/>
                </a:buClr>
                <a:buSzPts val="780"/>
                <a:buFont typeface="Arial"/>
                <a:buChar char="●"/>
              </a:pPr>
              <a:r>
                <a:rPr lang="en-GB" sz="2000" b="0">
                  <a:solidFill>
                    <a:srgbClr val="334155"/>
                  </a:solidFill>
                  <a:latin typeface="Arial"/>
                  <a:ea typeface="Arial"/>
                  <a:cs typeface="Arial"/>
                  <a:sym typeface="Arial"/>
                </a:rPr>
                <a:t>solar PV</a:t>
              </a:r>
              <a:r>
                <a:rPr lang="en-US" sz="2000" b="0">
                  <a:solidFill>
                    <a:srgbClr val="334155"/>
                  </a:solidFill>
                  <a:latin typeface="Arial"/>
                  <a:ea typeface="Arial"/>
                  <a:cs typeface="Arial"/>
                  <a:sym typeface="Arial"/>
                </a:rPr>
                <a:t>, storage, and grid-flexibility integration.</a:t>
              </a:r>
              <a:endParaRPr sz="2000" b="0">
                <a:solidFill>
                  <a:srgbClr val="334155"/>
                </a:solidFill>
                <a:latin typeface="Arial"/>
                <a:ea typeface="Arial"/>
                <a:cs typeface="Arial"/>
                <a:sym typeface="Arial"/>
              </a:endParaRPr>
            </a:p>
          </p:txBody>
        </p:sp>
      </p:grpSp>
      <p:grpSp>
        <p:nvGrpSpPr>
          <p:cNvPr id="544" name="Google Shape;544;p28">
            <a:extLst>
              <a:ext uri="{FF2B5EF4-FFF2-40B4-BE49-F238E27FC236}">
                <a16:creationId xmlns:a16="http://schemas.microsoft.com/office/drawing/2014/main" id="{8C7C2D23-D6FA-C5F3-36BB-B15DE3AA3400}"/>
              </a:ext>
            </a:extLst>
          </p:cNvPr>
          <p:cNvGrpSpPr/>
          <p:nvPr/>
        </p:nvGrpSpPr>
        <p:grpSpPr>
          <a:xfrm>
            <a:off x="251999" y="3911546"/>
            <a:ext cx="10881298" cy="2144606"/>
            <a:chOff x="8191500" y="3905250"/>
            <a:chExt cx="3619500" cy="2143200"/>
          </a:xfrm>
        </p:grpSpPr>
        <p:sp>
          <p:nvSpPr>
            <p:cNvPr id="545" name="Google Shape;545;p28">
              <a:extLst>
                <a:ext uri="{FF2B5EF4-FFF2-40B4-BE49-F238E27FC236}">
                  <a16:creationId xmlns:a16="http://schemas.microsoft.com/office/drawing/2014/main" id="{D960F9F7-E7FE-D155-40CD-894CA13ABDED}"/>
                </a:ext>
              </a:extLst>
            </p:cNvPr>
            <p:cNvSpPr/>
            <p:nvPr/>
          </p:nvSpPr>
          <p:spPr>
            <a:xfrm>
              <a:off x="8191500" y="3905250"/>
              <a:ext cx="3619500" cy="2143200"/>
            </a:xfrm>
            <a:prstGeom prst="roundRect">
              <a:avLst>
                <a:gd name="adj" fmla="val 3555"/>
              </a:avLst>
            </a:prstGeom>
            <a:solidFill>
              <a:schemeClr val="tx2">
                <a:lumMod val="20000"/>
                <a:lumOff val="80000"/>
              </a:scheme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46" name="Google Shape;546;p28">
              <a:extLst>
                <a:ext uri="{FF2B5EF4-FFF2-40B4-BE49-F238E27FC236}">
                  <a16:creationId xmlns:a16="http://schemas.microsoft.com/office/drawing/2014/main" id="{4BA3F5C9-F824-F006-D0FC-DCA96BF13045}"/>
                </a:ext>
              </a:extLst>
            </p:cNvPr>
            <p:cNvSpPr txBox="1"/>
            <p:nvPr/>
          </p:nvSpPr>
          <p:spPr>
            <a:xfrm>
              <a:off x="8238466" y="3905250"/>
              <a:ext cx="3333900" cy="1770106"/>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Handover and customer understanding</a:t>
              </a:r>
              <a:endParaRPr sz="2000" b="1">
                <a:solidFill>
                  <a:schemeClr val="tx1"/>
                </a:solidFill>
                <a:latin typeface="Arial"/>
                <a:ea typeface="Arial"/>
                <a:cs typeface="Arial"/>
                <a:sym typeface="Arial"/>
              </a:endParaRPr>
            </a:p>
            <a:p>
              <a:pPr marL="0" lvl="0" indent="0" algn="l" rtl="0">
                <a:spcBef>
                  <a:spcPts val="300"/>
                </a:spcBef>
                <a:spcAft>
                  <a:spcPts val="0"/>
                </a:spcAft>
                <a:buNone/>
              </a:pPr>
              <a:r>
                <a:rPr lang="en-US" sz="2000" b="0">
                  <a:solidFill>
                    <a:schemeClr val="tx1"/>
                  </a:solidFill>
                  <a:latin typeface="Arial"/>
                  <a:ea typeface="Arial"/>
                  <a:cs typeface="Arial"/>
                  <a:sym typeface="Arial"/>
                </a:rPr>
                <a:t>Show the customer the following parameters:</a:t>
              </a:r>
              <a:endParaRPr sz="2000" b="0">
                <a:solidFill>
                  <a:schemeClr val="tx1"/>
                </a:solidFill>
                <a:latin typeface="Arial"/>
                <a:ea typeface="Arial"/>
                <a:cs typeface="Arial"/>
                <a:sym typeface="Arial"/>
              </a:endParaRPr>
            </a:p>
            <a:p>
              <a:pPr marL="457200" lvl="0" indent="-278130" algn="l" rtl="0">
                <a:spcBef>
                  <a:spcPts val="300"/>
                </a:spcBef>
                <a:spcAft>
                  <a:spcPts val="0"/>
                </a:spcAft>
                <a:buClr>
                  <a:schemeClr val="tx1"/>
                </a:buClr>
                <a:buSzPts val="780"/>
                <a:buFont typeface="Arial"/>
                <a:buChar char="●"/>
              </a:pPr>
              <a:r>
                <a:rPr lang="en-GB" sz="2000" b="0">
                  <a:solidFill>
                    <a:schemeClr val="tx1"/>
                  </a:solidFill>
                  <a:latin typeface="Arial"/>
                  <a:ea typeface="Arial"/>
                  <a:cs typeface="Arial"/>
                  <a:sym typeface="Arial"/>
                </a:rPr>
                <a:t>normal DHW schedule and recovery target temps</a:t>
              </a:r>
            </a:p>
            <a:p>
              <a:pPr marL="457200" lvl="0" indent="-278130" algn="l" rtl="0">
                <a:spcBef>
                  <a:spcPts val="150"/>
                </a:spcBef>
                <a:spcAft>
                  <a:spcPts val="0"/>
                </a:spcAft>
                <a:buClr>
                  <a:schemeClr val="tx1"/>
                </a:buClr>
                <a:buSzPts val="780"/>
                <a:buFont typeface="Arial"/>
                <a:buChar char="●"/>
              </a:pPr>
              <a:r>
                <a:rPr lang="en-GB" sz="2000" b="0">
                  <a:solidFill>
                    <a:schemeClr val="tx1"/>
                  </a:solidFill>
                  <a:latin typeface="Arial"/>
                  <a:ea typeface="Arial"/>
                  <a:cs typeface="Arial"/>
                  <a:sym typeface="Arial"/>
                </a:rPr>
                <a:t>priority meaning and how boost/hygiene cycles run</a:t>
              </a:r>
            </a:p>
            <a:p>
              <a:pPr marL="457200" lvl="0" indent="-278130" algn="l" rtl="0">
                <a:spcBef>
                  <a:spcPts val="150"/>
                </a:spcBef>
                <a:spcAft>
                  <a:spcPts val="0"/>
                </a:spcAft>
                <a:buClr>
                  <a:schemeClr val="tx1"/>
                </a:buClr>
                <a:buSzPts val="780"/>
                <a:buFont typeface="Arial"/>
                <a:buChar char="●"/>
              </a:pPr>
              <a:r>
                <a:rPr lang="en-GB" sz="2000" b="0">
                  <a:solidFill>
                    <a:schemeClr val="tx1"/>
                  </a:solidFill>
                  <a:latin typeface="Arial"/>
                  <a:ea typeface="Arial"/>
                  <a:cs typeface="Arial"/>
                  <a:sym typeface="Arial"/>
                </a:rPr>
                <a:t>how tariffs or solar </a:t>
              </a:r>
              <a:r>
                <a:rPr lang="en-GB" sz="2000">
                  <a:solidFill>
                    <a:schemeClr val="tx1"/>
                  </a:solidFill>
                </a:rPr>
                <a:t>PV</a:t>
              </a:r>
              <a:r>
                <a:rPr lang="en-GB" sz="2000" b="0">
                  <a:solidFill>
                    <a:schemeClr val="tx1"/>
                  </a:solidFill>
                  <a:latin typeface="Arial"/>
                  <a:ea typeface="Arial"/>
                  <a:cs typeface="Arial"/>
                  <a:sym typeface="Arial"/>
                </a:rPr>
                <a:t> influence the system</a:t>
              </a:r>
            </a:p>
            <a:p>
              <a:pPr marL="457200" lvl="0" indent="-278130" algn="l" rtl="0">
                <a:spcBef>
                  <a:spcPts val="150"/>
                </a:spcBef>
                <a:spcAft>
                  <a:spcPts val="0"/>
                </a:spcAft>
                <a:buClr>
                  <a:schemeClr val="tx1"/>
                </a:buClr>
                <a:buSzPts val="780"/>
                <a:buFont typeface="Arial"/>
                <a:buChar char="●"/>
              </a:pPr>
              <a:r>
                <a:rPr lang="en-GB" sz="2000" b="0">
                  <a:solidFill>
                    <a:schemeClr val="tx1"/>
                  </a:solidFill>
                  <a:latin typeface="Arial"/>
                  <a:ea typeface="Arial"/>
                  <a:cs typeface="Arial"/>
                  <a:sym typeface="Arial"/>
                </a:rPr>
                <a:t>who to </a:t>
              </a:r>
              <a:r>
                <a:rPr lang="en-US" sz="2000" b="0">
                  <a:solidFill>
                    <a:schemeClr val="tx1"/>
                  </a:solidFill>
                  <a:latin typeface="Arial"/>
                  <a:ea typeface="Arial"/>
                  <a:cs typeface="Arial"/>
                  <a:sym typeface="Arial"/>
                </a:rPr>
                <a:t>contact if recovery is unusually slow.</a:t>
              </a:r>
              <a:r>
                <a:rPr lang="en-US" sz="780">
                  <a:solidFill>
                    <a:srgbClr val="FFFFFF"/>
                  </a:solidFill>
                </a:rPr>
                <a:t>..</a:t>
              </a:r>
              <a:endParaRPr sz="780" b="0">
                <a:solidFill>
                  <a:srgbClr val="FFFFFF"/>
                </a:solidFill>
                <a:latin typeface="Arial"/>
                <a:ea typeface="Arial"/>
                <a:cs typeface="Arial"/>
                <a:sym typeface="Arial"/>
              </a:endParaRPr>
            </a:p>
          </p:txBody>
        </p:sp>
      </p:grpSp>
    </p:spTree>
    <p:extLst>
      <p:ext uri="{BB962C8B-B14F-4D97-AF65-F5344CB8AC3E}">
        <p14:creationId xmlns:p14="http://schemas.microsoft.com/office/powerpoint/2010/main" val="25863733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9" name="Google Shape;559;p29"/>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Control strategies</a:t>
            </a:r>
            <a:endParaRPr lang="en-US"/>
          </a:p>
        </p:txBody>
      </p:sp>
      <p:grpSp>
        <p:nvGrpSpPr>
          <p:cNvPr id="560" name="Google Shape;560;p29"/>
          <p:cNvGrpSpPr/>
          <p:nvPr/>
        </p:nvGrpSpPr>
        <p:grpSpPr>
          <a:xfrm>
            <a:off x="381000" y="1619250"/>
            <a:ext cx="10792216" cy="3992410"/>
            <a:chOff x="381000" y="1619250"/>
            <a:chExt cx="3619500" cy="2143200"/>
          </a:xfrm>
        </p:grpSpPr>
        <p:sp>
          <p:nvSpPr>
            <p:cNvPr id="561" name="Google Shape;561;p29"/>
            <p:cNvSpPr/>
            <p:nvPr/>
          </p:nvSpPr>
          <p:spPr>
            <a:xfrm>
              <a:off x="381000" y="1619250"/>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62" name="Google Shape;562;p29"/>
            <p:cNvSpPr txBox="1"/>
            <p:nvPr/>
          </p:nvSpPr>
          <p:spPr>
            <a:xfrm>
              <a:off x="381000" y="1701757"/>
              <a:ext cx="3333900" cy="19527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Overview and Coordination</a:t>
              </a:r>
              <a:endParaRPr sz="2000" b="1">
                <a:solidFill>
                  <a:schemeClr val="tx1"/>
                </a:solidFill>
                <a:latin typeface="Arial"/>
                <a:ea typeface="Arial"/>
                <a:cs typeface="Arial"/>
                <a:sym typeface="Arial"/>
              </a:endParaRPr>
            </a:p>
            <a:p>
              <a:pPr marL="0" lvl="0" indent="0" algn="l" rtl="0">
                <a:spcBef>
                  <a:spcPts val="225"/>
                </a:spcBef>
                <a:spcAft>
                  <a:spcPts val="0"/>
                </a:spcAft>
                <a:buNone/>
              </a:pPr>
              <a:r>
                <a:rPr lang="en-US" sz="2000" b="0">
                  <a:solidFill>
                    <a:srgbClr val="475569"/>
                  </a:solidFill>
                  <a:latin typeface="Arial"/>
                  <a:ea typeface="Arial"/>
                  <a:cs typeface="Arial"/>
                  <a:sym typeface="Arial"/>
                </a:rPr>
                <a:t>Controls link system design and performance. A well-designed system can operate poorly if controls are incorrectly selected, badly commissioned or overridden by the user.</a:t>
              </a:r>
              <a:endParaRPr sz="2000" b="0">
                <a:solidFill>
                  <a:srgbClr val="475569"/>
                </a:solidFill>
                <a:latin typeface="Arial"/>
                <a:ea typeface="Arial"/>
                <a:cs typeface="Arial"/>
                <a:sym typeface="Arial"/>
              </a:endParaRPr>
            </a:p>
            <a:p>
              <a:pPr marL="0" lvl="0" indent="0" algn="l" rtl="0">
                <a:spcBef>
                  <a:spcPts val="300"/>
                </a:spcBef>
                <a:spcAft>
                  <a:spcPts val="0"/>
                </a:spcAft>
                <a:buNone/>
              </a:pPr>
              <a:endParaRPr lang="en-US" sz="2000" b="1">
                <a:solidFill>
                  <a:srgbClr val="1E293B"/>
                </a:solidFill>
                <a:latin typeface="Arial"/>
                <a:ea typeface="Arial"/>
                <a:cs typeface="Arial"/>
                <a:sym typeface="Arial"/>
              </a:endParaRPr>
            </a:p>
            <a:p>
              <a:pPr marL="0" lvl="0" indent="0" algn="l" rtl="0">
                <a:spcBef>
                  <a:spcPts val="300"/>
                </a:spcBef>
                <a:spcAft>
                  <a:spcPts val="0"/>
                </a:spcAft>
                <a:buNone/>
              </a:pPr>
              <a:r>
                <a:rPr lang="en-US" sz="2000" b="1">
                  <a:solidFill>
                    <a:srgbClr val="1E293B"/>
                  </a:solidFill>
                  <a:latin typeface="Arial"/>
                  <a:ea typeface="Arial"/>
                  <a:cs typeface="Arial"/>
                  <a:sym typeface="Arial"/>
                </a:rPr>
                <a:t>Aim: Steady, predictable operation at the lowest practical flow temp.</a:t>
              </a:r>
              <a:endParaRPr sz="2000" b="1">
                <a:solidFill>
                  <a:srgbClr val="1E293B"/>
                </a:solidFill>
                <a:latin typeface="Arial"/>
                <a:ea typeface="Arial"/>
                <a:cs typeface="Arial"/>
                <a:sym typeface="Arial"/>
              </a:endParaRPr>
            </a:p>
            <a:p>
              <a:pPr marL="0" lvl="0" indent="0" algn="l" rtl="0">
                <a:spcBef>
                  <a:spcPts val="300"/>
                </a:spcBef>
                <a:spcAft>
                  <a:spcPts val="0"/>
                </a:spcAft>
                <a:buNone/>
              </a:pPr>
              <a:endParaRPr lang="en-US" sz="2000" b="1">
                <a:solidFill>
                  <a:srgbClr val="1E293B"/>
                </a:solidFill>
                <a:latin typeface="Arial"/>
                <a:ea typeface="Arial"/>
                <a:cs typeface="Arial"/>
                <a:sym typeface="Arial"/>
              </a:endParaRPr>
            </a:p>
            <a:p>
              <a:pPr marL="0" lvl="0" indent="0" algn="l" rtl="0">
                <a:spcBef>
                  <a:spcPts val="300"/>
                </a:spcBef>
                <a:spcAft>
                  <a:spcPts val="0"/>
                </a:spcAft>
                <a:buNone/>
              </a:pPr>
              <a:r>
                <a:rPr lang="en-US" sz="2000">
                  <a:solidFill>
                    <a:srgbClr val="1E293B"/>
                  </a:solidFill>
                  <a:latin typeface="Arial"/>
                  <a:ea typeface="Arial"/>
                  <a:cs typeface="Arial"/>
                  <a:sym typeface="Arial"/>
                </a:rPr>
                <a:t>Controls should coordinate:</a:t>
              </a:r>
              <a:endParaRPr sz="2000">
                <a:solidFill>
                  <a:srgbClr val="1E293B"/>
                </a:solidFill>
                <a:latin typeface="Arial"/>
                <a:ea typeface="Arial"/>
                <a:cs typeface="Arial"/>
                <a:sym typeface="Arial"/>
              </a:endParaRPr>
            </a:p>
            <a:p>
              <a:pPr marL="457200" lvl="0" indent="-271780" algn="l" rtl="0">
                <a:spcBef>
                  <a:spcPts val="150"/>
                </a:spcBef>
                <a:spcAft>
                  <a:spcPts val="0"/>
                </a:spcAft>
                <a:buClr>
                  <a:srgbClr val="334155"/>
                </a:buClr>
                <a:buSzPts val="680"/>
                <a:buFont typeface="Arial"/>
                <a:buChar char="●"/>
              </a:pPr>
              <a:r>
                <a:rPr lang="en-US" sz="2000" b="0">
                  <a:solidFill>
                    <a:srgbClr val="334155"/>
                  </a:solidFill>
                  <a:latin typeface="Arial"/>
                  <a:ea typeface="Arial"/>
                  <a:cs typeface="Arial"/>
                  <a:sym typeface="Arial"/>
                </a:rPr>
                <a:t>heat-pump operation and weather compensation</a:t>
              </a:r>
              <a:endParaRPr sz="2000" b="0">
                <a:solidFill>
                  <a:srgbClr val="334155"/>
                </a:solidFill>
                <a:latin typeface="Arial"/>
                <a:ea typeface="Arial"/>
                <a:cs typeface="Arial"/>
                <a:sym typeface="Arial"/>
              </a:endParaRPr>
            </a:p>
            <a:p>
              <a:pPr marL="457200" lvl="0" indent="-271780" algn="l" rtl="0">
                <a:spcBef>
                  <a:spcPts val="75"/>
                </a:spcBef>
                <a:spcAft>
                  <a:spcPts val="0"/>
                </a:spcAft>
                <a:buClr>
                  <a:srgbClr val="334155"/>
                </a:buClr>
                <a:buSzPts val="680"/>
                <a:buFont typeface="Arial"/>
                <a:buChar char="●"/>
              </a:pPr>
              <a:r>
                <a:rPr lang="en-US" sz="2000" b="0">
                  <a:solidFill>
                    <a:srgbClr val="334155"/>
                  </a:solidFill>
                  <a:latin typeface="Arial"/>
                  <a:ea typeface="Arial"/>
                  <a:cs typeface="Arial"/>
                  <a:sym typeface="Arial"/>
                </a:rPr>
                <a:t>room temperature, occupancy, and emitter circuits</a:t>
              </a:r>
              <a:endParaRPr sz="2000" b="0">
                <a:solidFill>
                  <a:srgbClr val="334155"/>
                </a:solidFill>
                <a:latin typeface="Arial"/>
                <a:ea typeface="Arial"/>
                <a:cs typeface="Arial"/>
                <a:sym typeface="Arial"/>
              </a:endParaRPr>
            </a:p>
            <a:p>
              <a:pPr marL="457200" lvl="0" indent="-271780" algn="l" rtl="0">
                <a:spcBef>
                  <a:spcPts val="75"/>
                </a:spcBef>
                <a:spcAft>
                  <a:spcPts val="0"/>
                </a:spcAft>
                <a:buClr>
                  <a:srgbClr val="334155"/>
                </a:buClr>
                <a:buSzPts val="680"/>
                <a:buFont typeface="Arial"/>
                <a:buChar char="●"/>
              </a:pPr>
              <a:r>
                <a:rPr lang="en-US" sz="2000" b="0">
                  <a:solidFill>
                    <a:srgbClr val="334155"/>
                  </a:solidFill>
                  <a:latin typeface="Arial"/>
                  <a:ea typeface="Arial"/>
                  <a:cs typeface="Arial"/>
                  <a:sym typeface="Arial"/>
                </a:rPr>
                <a:t>circulation pumps, zone valves, and minimum-flow</a:t>
              </a:r>
              <a:endParaRPr sz="2000" b="0">
                <a:solidFill>
                  <a:srgbClr val="334155"/>
                </a:solidFill>
                <a:latin typeface="Arial"/>
                <a:ea typeface="Arial"/>
                <a:cs typeface="Arial"/>
                <a:sym typeface="Arial"/>
              </a:endParaRPr>
            </a:p>
            <a:p>
              <a:pPr marL="457200" lvl="0" indent="-271780" algn="l" rtl="0">
                <a:spcBef>
                  <a:spcPts val="75"/>
                </a:spcBef>
                <a:spcAft>
                  <a:spcPts val="0"/>
                </a:spcAft>
                <a:buClr>
                  <a:srgbClr val="334155"/>
                </a:buClr>
                <a:buSzPts val="680"/>
                <a:buFont typeface="Arial"/>
                <a:buChar char="●"/>
              </a:pPr>
              <a:r>
                <a:rPr lang="en-US" sz="2000" b="0">
                  <a:solidFill>
                    <a:srgbClr val="334155"/>
                  </a:solidFill>
                  <a:latin typeface="Arial"/>
                  <a:ea typeface="Arial"/>
                  <a:cs typeface="Arial"/>
                  <a:sym typeface="Arial"/>
                </a:rPr>
                <a:t>DHW heating, priority, and backup/hygiene cycles.</a:t>
              </a:r>
              <a:endParaRPr sz="2000" b="0">
                <a:solidFill>
                  <a:srgbClr val="334155"/>
                </a:solidFill>
                <a:latin typeface="Arial"/>
                <a:ea typeface="Arial"/>
                <a:cs typeface="Arial"/>
                <a:sym typeface="Arial"/>
              </a:endParaRPr>
            </a:p>
          </p:txBody>
        </p:sp>
      </p:gr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50">
          <a:extLst>
            <a:ext uri="{FF2B5EF4-FFF2-40B4-BE49-F238E27FC236}">
              <a16:creationId xmlns:a16="http://schemas.microsoft.com/office/drawing/2014/main" id="{6D83F193-5254-253C-CB45-21BE83A536CA}"/>
            </a:ext>
          </a:extLst>
        </p:cNvPr>
        <p:cNvGrpSpPr/>
        <p:nvPr/>
      </p:nvGrpSpPr>
      <p:grpSpPr>
        <a:xfrm>
          <a:off x="0" y="0"/>
          <a:ext cx="0" cy="0"/>
          <a:chOff x="0" y="0"/>
          <a:chExt cx="0" cy="0"/>
        </a:xfrm>
      </p:grpSpPr>
      <p:sp>
        <p:nvSpPr>
          <p:cNvPr id="559" name="Google Shape;559;p29">
            <a:extLst>
              <a:ext uri="{FF2B5EF4-FFF2-40B4-BE49-F238E27FC236}">
                <a16:creationId xmlns:a16="http://schemas.microsoft.com/office/drawing/2014/main" id="{FA39BBE2-0333-2E06-CDD2-F7ABE00D5F90}"/>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Control strategies</a:t>
            </a:r>
            <a:endParaRPr lang="en-US"/>
          </a:p>
        </p:txBody>
      </p:sp>
      <p:grpSp>
        <p:nvGrpSpPr>
          <p:cNvPr id="569" name="Google Shape;569;p29">
            <a:extLst>
              <a:ext uri="{FF2B5EF4-FFF2-40B4-BE49-F238E27FC236}">
                <a16:creationId xmlns:a16="http://schemas.microsoft.com/office/drawing/2014/main" id="{A8617D2E-B941-5724-56DF-8C562D2BD5B4}"/>
              </a:ext>
            </a:extLst>
          </p:cNvPr>
          <p:cNvGrpSpPr/>
          <p:nvPr/>
        </p:nvGrpSpPr>
        <p:grpSpPr>
          <a:xfrm>
            <a:off x="343421" y="1558957"/>
            <a:ext cx="10972877" cy="3639344"/>
            <a:chOff x="381000" y="3905250"/>
            <a:chExt cx="3619500" cy="2143200"/>
          </a:xfrm>
        </p:grpSpPr>
        <p:sp>
          <p:nvSpPr>
            <p:cNvPr id="570" name="Google Shape;570;p29">
              <a:extLst>
                <a:ext uri="{FF2B5EF4-FFF2-40B4-BE49-F238E27FC236}">
                  <a16:creationId xmlns:a16="http://schemas.microsoft.com/office/drawing/2014/main" id="{4CFC6496-ECFC-B367-5235-7A08A8792B85}"/>
                </a:ext>
              </a:extLst>
            </p:cNvPr>
            <p:cNvSpPr/>
            <p:nvPr/>
          </p:nvSpPr>
          <p:spPr>
            <a:xfrm>
              <a:off x="381000" y="3905250"/>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71" name="Google Shape;571;p29">
              <a:extLst>
                <a:ext uri="{FF2B5EF4-FFF2-40B4-BE49-F238E27FC236}">
                  <a16:creationId xmlns:a16="http://schemas.microsoft.com/office/drawing/2014/main" id="{68D6DF8A-D596-5EE1-4298-2EFD1039EB90}"/>
                </a:ext>
              </a:extLst>
            </p:cNvPr>
            <p:cNvSpPr txBox="1"/>
            <p:nvPr/>
          </p:nvSpPr>
          <p:spPr>
            <a:xfrm>
              <a:off x="381000" y="4000500"/>
              <a:ext cx="3333900" cy="19527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Time schedules and set-backs</a:t>
              </a:r>
              <a:endParaRPr sz="2000" b="1">
                <a:solidFill>
                  <a:schemeClr val="tx1"/>
                </a:solidFill>
                <a:latin typeface="Arial"/>
                <a:ea typeface="Arial"/>
                <a:cs typeface="Arial"/>
                <a:sym typeface="Arial"/>
              </a:endParaRPr>
            </a:p>
            <a:p>
              <a:pPr marL="0" lvl="0" indent="0" algn="l" rtl="0">
                <a:spcBef>
                  <a:spcPts val="225"/>
                </a:spcBef>
                <a:spcAft>
                  <a:spcPts val="0"/>
                </a:spcAft>
                <a:buNone/>
              </a:pPr>
              <a:r>
                <a:rPr lang="en-US" sz="2000" b="0">
                  <a:solidFill>
                    <a:srgbClr val="475569"/>
                  </a:solidFill>
                  <a:latin typeface="Arial"/>
                  <a:ea typeface="Arial"/>
                  <a:cs typeface="Arial"/>
                  <a:sym typeface="Arial"/>
                </a:rPr>
                <a:t>Heat pumps perform best with longer operating periods and modest temperature changes. Schedules must reflect building response time.</a:t>
              </a:r>
              <a:endParaRPr sz="2000" b="0">
                <a:solidFill>
                  <a:srgbClr val="475569"/>
                </a:solidFill>
                <a:latin typeface="Arial"/>
                <a:ea typeface="Arial"/>
                <a:cs typeface="Arial"/>
                <a:sym typeface="Arial"/>
              </a:endParaRPr>
            </a:p>
            <a:p>
              <a:pPr marL="457200" lvl="0" indent="-271780" algn="l" rtl="0">
                <a:spcBef>
                  <a:spcPts val="300"/>
                </a:spcBef>
                <a:spcAft>
                  <a:spcPts val="0"/>
                </a:spcAft>
                <a:buClr>
                  <a:srgbClr val="334155"/>
                </a:buClr>
                <a:buSzPts val="680"/>
                <a:buFont typeface="Arial"/>
                <a:buChar char="●"/>
              </a:pPr>
              <a:r>
                <a:rPr lang="en-US" sz="2000" b="1">
                  <a:solidFill>
                    <a:srgbClr val="334155"/>
                  </a:solidFill>
                  <a:latin typeface="Arial"/>
                  <a:ea typeface="Arial"/>
                  <a:cs typeface="Arial"/>
                  <a:sym typeface="Arial"/>
                </a:rPr>
                <a:t>Set-back:</a:t>
              </a:r>
              <a:r>
                <a:rPr lang="en-US" sz="2000" b="0">
                  <a:solidFill>
                    <a:srgbClr val="334155"/>
                  </a:solidFill>
                  <a:latin typeface="Arial"/>
                  <a:ea typeface="Arial"/>
                  <a:cs typeface="Arial"/>
                  <a:sym typeface="Arial"/>
                </a:rPr>
                <a:t> Reduces target room temp instead of switching off. Highly suited to well-insulated homes or UFH.</a:t>
              </a:r>
              <a:endParaRPr sz="2000" b="0">
                <a:solidFill>
                  <a:srgbClr val="334155"/>
                </a:solidFill>
                <a:latin typeface="Arial"/>
                <a:ea typeface="Arial"/>
                <a:cs typeface="Arial"/>
                <a:sym typeface="Arial"/>
              </a:endParaRPr>
            </a:p>
            <a:p>
              <a:pPr marL="457200" lvl="0" indent="-271780" algn="l" rtl="0">
                <a:spcBef>
                  <a:spcPts val="150"/>
                </a:spcBef>
                <a:spcAft>
                  <a:spcPts val="0"/>
                </a:spcAft>
                <a:buClr>
                  <a:srgbClr val="334155"/>
                </a:buClr>
                <a:buSzPts val="680"/>
                <a:buFont typeface="Arial"/>
                <a:buChar char="●"/>
              </a:pPr>
              <a:r>
                <a:rPr lang="en-US" sz="2000" b="1">
                  <a:solidFill>
                    <a:srgbClr val="334155"/>
                  </a:solidFill>
                  <a:latin typeface="Arial"/>
                  <a:ea typeface="Arial"/>
                  <a:cs typeface="Arial"/>
                  <a:sym typeface="Arial"/>
                </a:rPr>
                <a:t>Deep overnight setbacks:</a:t>
              </a:r>
              <a:r>
                <a:rPr lang="en-US" sz="2000" b="0">
                  <a:solidFill>
                    <a:srgbClr val="334155"/>
                  </a:solidFill>
                  <a:latin typeface="Arial"/>
                  <a:ea typeface="Arial"/>
                  <a:cs typeface="Arial"/>
                  <a:sym typeface="Arial"/>
                </a:rPr>
                <a:t> Create long morning recovery periods, forcing higher flow temps and lowering efficiency.</a:t>
              </a:r>
              <a:endParaRPr sz="2000" b="0">
                <a:solidFill>
                  <a:srgbClr val="334155"/>
                </a:solidFill>
                <a:latin typeface="Arial"/>
                <a:ea typeface="Arial"/>
                <a:cs typeface="Arial"/>
                <a:sym typeface="Arial"/>
              </a:endParaRPr>
            </a:p>
            <a:p>
              <a:pPr marL="457200" lvl="0" indent="-271780" algn="l" rtl="0">
                <a:spcBef>
                  <a:spcPts val="150"/>
                </a:spcBef>
                <a:spcAft>
                  <a:spcPts val="0"/>
                </a:spcAft>
                <a:buClr>
                  <a:srgbClr val="334155"/>
                </a:buClr>
                <a:buSzPts val="680"/>
                <a:buFont typeface="Arial"/>
                <a:buChar char="●"/>
              </a:pPr>
              <a:r>
                <a:rPr lang="en-US" sz="2000" b="1">
                  <a:solidFill>
                    <a:srgbClr val="334155"/>
                  </a:solidFill>
                  <a:latin typeface="Arial"/>
                  <a:ea typeface="Arial"/>
                  <a:cs typeface="Arial"/>
                  <a:sym typeface="Arial"/>
                </a:rPr>
                <a:t>Underfloor heating (UFH):</a:t>
              </a:r>
              <a:r>
                <a:rPr lang="en-US" sz="2000" b="0">
                  <a:solidFill>
                    <a:srgbClr val="334155"/>
                  </a:solidFill>
                  <a:latin typeface="Arial"/>
                  <a:ea typeface="Arial"/>
                  <a:cs typeface="Arial"/>
                  <a:sym typeface="Arial"/>
                </a:rPr>
                <a:t> Retains slab heat, avoiding costly reheat cycles from a cold baseline.</a:t>
              </a:r>
              <a:endParaRPr sz="2000" b="0">
                <a:solidFill>
                  <a:srgbClr val="334155"/>
                </a:solidFill>
                <a:latin typeface="Arial"/>
                <a:ea typeface="Arial"/>
                <a:cs typeface="Arial"/>
                <a:sym typeface="Arial"/>
              </a:endParaRPr>
            </a:p>
            <a:p>
              <a:pPr marL="457200" lvl="0" indent="-271780" algn="l" rtl="0">
                <a:spcBef>
                  <a:spcPts val="150"/>
                </a:spcBef>
                <a:spcAft>
                  <a:spcPts val="0"/>
                </a:spcAft>
                <a:buClr>
                  <a:srgbClr val="334155"/>
                </a:buClr>
                <a:buSzPts val="680"/>
                <a:buFont typeface="Arial"/>
                <a:buChar char="●"/>
              </a:pPr>
              <a:r>
                <a:rPr lang="en-US" sz="2000" b="0">
                  <a:solidFill>
                    <a:srgbClr val="334155"/>
                  </a:solidFill>
                  <a:latin typeface="Arial"/>
                  <a:ea typeface="Arial"/>
                  <a:cs typeface="Arial"/>
                  <a:sym typeface="Arial"/>
                </a:rPr>
                <a:t>Plan DHW schedules around tariffs, PV, and demand.</a:t>
              </a:r>
              <a:endParaRPr sz="2000" b="0">
                <a:solidFill>
                  <a:srgbClr val="334155"/>
                </a:solidFill>
                <a:latin typeface="Arial"/>
                <a:ea typeface="Arial"/>
                <a:cs typeface="Arial"/>
                <a:sym typeface="Arial"/>
              </a:endParaRPr>
            </a:p>
          </p:txBody>
        </p:sp>
      </p:grpSp>
    </p:spTree>
    <p:extLst>
      <p:ext uri="{BB962C8B-B14F-4D97-AF65-F5344CB8AC3E}">
        <p14:creationId xmlns:p14="http://schemas.microsoft.com/office/powerpoint/2010/main" val="27666491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50">
          <a:extLst>
            <a:ext uri="{FF2B5EF4-FFF2-40B4-BE49-F238E27FC236}">
              <a16:creationId xmlns:a16="http://schemas.microsoft.com/office/drawing/2014/main" id="{B96A440C-6B9A-D99A-9FF1-5D043D005D1E}"/>
            </a:ext>
          </a:extLst>
        </p:cNvPr>
        <p:cNvGrpSpPr/>
        <p:nvPr/>
      </p:nvGrpSpPr>
      <p:grpSpPr>
        <a:xfrm>
          <a:off x="0" y="0"/>
          <a:ext cx="0" cy="0"/>
          <a:chOff x="0" y="0"/>
          <a:chExt cx="0" cy="0"/>
        </a:xfrm>
      </p:grpSpPr>
      <p:sp>
        <p:nvSpPr>
          <p:cNvPr id="559" name="Google Shape;559;p29">
            <a:extLst>
              <a:ext uri="{FF2B5EF4-FFF2-40B4-BE49-F238E27FC236}">
                <a16:creationId xmlns:a16="http://schemas.microsoft.com/office/drawing/2014/main" id="{15F49A04-850F-13E7-B43A-A537F9D1E130}"/>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Control strategies</a:t>
            </a:r>
            <a:endParaRPr lang="en-US"/>
          </a:p>
        </p:txBody>
      </p:sp>
      <p:grpSp>
        <p:nvGrpSpPr>
          <p:cNvPr id="563" name="Google Shape;563;p29">
            <a:extLst>
              <a:ext uri="{FF2B5EF4-FFF2-40B4-BE49-F238E27FC236}">
                <a16:creationId xmlns:a16="http://schemas.microsoft.com/office/drawing/2014/main" id="{473B0DAB-9CCA-B3F4-B586-CF9F6AD90C31}"/>
              </a:ext>
            </a:extLst>
          </p:cNvPr>
          <p:cNvGrpSpPr/>
          <p:nvPr/>
        </p:nvGrpSpPr>
        <p:grpSpPr>
          <a:xfrm>
            <a:off x="353076" y="1654207"/>
            <a:ext cx="10644775" cy="3519042"/>
            <a:chOff x="4286250" y="1612954"/>
            <a:chExt cx="3619500" cy="2149496"/>
          </a:xfrm>
        </p:grpSpPr>
        <p:sp>
          <p:nvSpPr>
            <p:cNvPr id="564" name="Google Shape;564;p29">
              <a:extLst>
                <a:ext uri="{FF2B5EF4-FFF2-40B4-BE49-F238E27FC236}">
                  <a16:creationId xmlns:a16="http://schemas.microsoft.com/office/drawing/2014/main" id="{3B430863-F504-D78D-D169-749A022E5340}"/>
                </a:ext>
              </a:extLst>
            </p:cNvPr>
            <p:cNvSpPr/>
            <p:nvPr/>
          </p:nvSpPr>
          <p:spPr>
            <a:xfrm>
              <a:off x="4286250" y="1619250"/>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65" name="Google Shape;565;p29">
              <a:extLst>
                <a:ext uri="{FF2B5EF4-FFF2-40B4-BE49-F238E27FC236}">
                  <a16:creationId xmlns:a16="http://schemas.microsoft.com/office/drawing/2014/main" id="{7533EA3F-27F5-399C-DAD4-0547FE083410}"/>
                </a:ext>
              </a:extLst>
            </p:cNvPr>
            <p:cNvSpPr txBox="1"/>
            <p:nvPr/>
          </p:nvSpPr>
          <p:spPr>
            <a:xfrm>
              <a:off x="4294768" y="1612954"/>
              <a:ext cx="3517280" cy="19527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Weather compensation</a:t>
              </a:r>
              <a:endParaRPr sz="2000" b="1" dirty="0">
                <a:solidFill>
                  <a:schemeClr val="tx1"/>
                </a:solidFill>
                <a:latin typeface="Arial"/>
                <a:ea typeface="Arial"/>
                <a:cs typeface="Arial"/>
                <a:sym typeface="Arial"/>
              </a:endParaRPr>
            </a:p>
            <a:p>
              <a:pPr marL="0" lvl="0" indent="0" algn="l" rtl="0">
                <a:spcBef>
                  <a:spcPts val="225"/>
                </a:spcBef>
                <a:spcAft>
                  <a:spcPts val="0"/>
                </a:spcAft>
                <a:buNone/>
              </a:pPr>
              <a:r>
                <a:rPr lang="en-US" sz="2000" b="0" dirty="0">
                  <a:solidFill>
                    <a:srgbClr val="475569"/>
                  </a:solidFill>
                  <a:latin typeface="Arial"/>
                  <a:ea typeface="Arial"/>
                  <a:cs typeface="Arial"/>
                  <a:sym typeface="Arial"/>
                </a:rPr>
                <a:t>One of the most important controls. It adjusts the target heating flow temperature dynamically according to the outdoor temperature.</a:t>
              </a:r>
              <a:endParaRPr sz="2000" b="0" dirty="0">
                <a:solidFill>
                  <a:srgbClr val="475569"/>
                </a:solidFill>
                <a:latin typeface="Arial"/>
                <a:ea typeface="Arial"/>
                <a:cs typeface="Arial"/>
                <a:sym typeface="Arial"/>
              </a:endParaRPr>
            </a:p>
            <a:p>
              <a:pPr marL="457200" lvl="0" indent="-271780" algn="l" rtl="0">
                <a:spcBef>
                  <a:spcPts val="300"/>
                </a:spcBef>
                <a:spcAft>
                  <a:spcPts val="0"/>
                </a:spcAft>
                <a:buClr>
                  <a:srgbClr val="334155"/>
                </a:buClr>
                <a:buSzPts val="680"/>
                <a:buFont typeface="Arial"/>
                <a:buChar char="●"/>
              </a:pPr>
              <a:r>
                <a:rPr lang="en-US" sz="2000" b="1" dirty="0">
                  <a:solidFill>
                    <a:srgbClr val="334155"/>
                  </a:solidFill>
                  <a:latin typeface="Arial"/>
                  <a:ea typeface="Arial"/>
                  <a:cs typeface="Arial"/>
                  <a:sym typeface="Arial"/>
                </a:rPr>
                <a:t>Mild outdoor:</a:t>
              </a:r>
              <a:r>
                <a:rPr lang="en-US" sz="2000" b="0" dirty="0">
                  <a:solidFill>
                    <a:srgbClr val="334155"/>
                  </a:solidFill>
                  <a:latin typeface="Arial"/>
                  <a:ea typeface="Arial"/>
                  <a:cs typeface="Arial"/>
                  <a:sym typeface="Arial"/>
                </a:rPr>
                <a:t> Controller reduces flow temperature.</a:t>
              </a:r>
              <a:endParaRPr sz="2000" b="0" dirty="0">
                <a:solidFill>
                  <a:srgbClr val="334155"/>
                </a:solidFill>
                <a:latin typeface="Arial"/>
                <a:ea typeface="Arial"/>
                <a:cs typeface="Arial"/>
                <a:sym typeface="Arial"/>
              </a:endParaRPr>
            </a:p>
            <a:p>
              <a:pPr marL="457200" lvl="0" indent="-271780" algn="l" rtl="0">
                <a:spcBef>
                  <a:spcPts val="75"/>
                </a:spcBef>
                <a:spcAft>
                  <a:spcPts val="0"/>
                </a:spcAft>
                <a:buClr>
                  <a:srgbClr val="334155"/>
                </a:buClr>
                <a:buSzPts val="680"/>
                <a:buFont typeface="Arial"/>
                <a:buChar char="●"/>
              </a:pPr>
              <a:r>
                <a:rPr lang="en-US" sz="2000" b="1" dirty="0">
                  <a:solidFill>
                    <a:srgbClr val="334155"/>
                  </a:solidFill>
                  <a:latin typeface="Arial"/>
                  <a:ea typeface="Arial"/>
                  <a:cs typeface="Arial"/>
                  <a:sym typeface="Arial"/>
                </a:rPr>
                <a:t>Colder outdoor:</a:t>
              </a:r>
              <a:r>
                <a:rPr lang="en-US" sz="2000" b="0" dirty="0">
                  <a:solidFill>
                    <a:srgbClr val="334155"/>
                  </a:solidFill>
                  <a:latin typeface="Arial"/>
                  <a:ea typeface="Arial"/>
                  <a:cs typeface="Arial"/>
                  <a:sym typeface="Arial"/>
                </a:rPr>
                <a:t> Controller gradually increases flow.</a:t>
              </a:r>
              <a:endParaRPr sz="2000" b="0" dirty="0">
                <a:solidFill>
                  <a:srgbClr val="334155"/>
                </a:solidFill>
                <a:latin typeface="Arial"/>
                <a:ea typeface="Arial"/>
                <a:cs typeface="Arial"/>
                <a:sym typeface="Arial"/>
              </a:endParaRPr>
            </a:p>
            <a:p>
              <a:pPr marL="457200" lvl="0" indent="-271780" algn="l" rtl="0">
                <a:spcBef>
                  <a:spcPts val="75"/>
                </a:spcBef>
                <a:spcAft>
                  <a:spcPts val="0"/>
                </a:spcAft>
                <a:buClr>
                  <a:srgbClr val="334155"/>
                </a:buClr>
                <a:buSzPts val="680"/>
                <a:buFont typeface="Arial"/>
                <a:buChar char="●"/>
              </a:pPr>
              <a:r>
                <a:rPr lang="en-US" sz="2000" b="0" dirty="0">
                  <a:solidFill>
                    <a:srgbClr val="334155"/>
                  </a:solidFill>
                  <a:latin typeface="Arial"/>
                  <a:ea typeface="Arial"/>
                  <a:cs typeface="Arial"/>
                  <a:sym typeface="Arial"/>
                </a:rPr>
                <a:t>Improves seasonal efficiency by operating at lower temps.</a:t>
              </a:r>
              <a:endParaRPr sz="2000" b="0" dirty="0">
                <a:solidFill>
                  <a:srgbClr val="334155"/>
                </a:solidFill>
                <a:latin typeface="Arial"/>
                <a:ea typeface="Arial"/>
                <a:cs typeface="Arial"/>
                <a:sym typeface="Arial"/>
              </a:endParaRPr>
            </a:p>
            <a:p>
              <a:pPr marL="0" lvl="0" indent="0" algn="l" rtl="0">
                <a:spcBef>
                  <a:spcPts val="300"/>
                </a:spcBef>
                <a:spcAft>
                  <a:spcPts val="0"/>
                </a:spcAft>
                <a:buNone/>
              </a:pPr>
              <a:endParaRPr lang="en-US" sz="2000" b="1" dirty="0">
                <a:solidFill>
                  <a:srgbClr val="1E293B"/>
                </a:solidFill>
                <a:latin typeface="Arial"/>
                <a:ea typeface="Arial"/>
                <a:cs typeface="Arial"/>
                <a:sym typeface="Arial"/>
              </a:endParaRPr>
            </a:p>
            <a:p>
              <a:pPr marL="0" lvl="0" indent="0" algn="l" rtl="0">
                <a:spcBef>
                  <a:spcPts val="300"/>
                </a:spcBef>
                <a:spcAft>
                  <a:spcPts val="0"/>
                </a:spcAft>
                <a:buNone/>
              </a:pPr>
              <a:r>
                <a:rPr lang="en-US" sz="2000" b="1" dirty="0">
                  <a:solidFill>
                    <a:srgbClr val="1E293B"/>
                  </a:solidFill>
                  <a:latin typeface="Arial"/>
                  <a:ea typeface="Arial"/>
                  <a:cs typeface="Arial"/>
                  <a:sym typeface="Arial"/>
                </a:rPr>
                <a:t>Set using a commissioned compensation curve:</a:t>
              </a:r>
              <a:endParaRPr sz="2000" b="1" dirty="0">
                <a:solidFill>
                  <a:srgbClr val="1E293B"/>
                </a:solidFill>
                <a:latin typeface="Arial"/>
                <a:ea typeface="Arial"/>
                <a:cs typeface="Arial"/>
                <a:sym typeface="Arial"/>
              </a:endParaRPr>
            </a:p>
            <a:p>
              <a:pPr marL="342900" lvl="0" indent="-342900" algn="l" rtl="0">
                <a:spcBef>
                  <a:spcPts val="300"/>
                </a:spcBef>
                <a:spcAft>
                  <a:spcPts val="0"/>
                </a:spcAft>
                <a:buFont typeface="Arial" panose="020B0604020202020204" pitchFamily="34" charset="0"/>
                <a:buChar char="•"/>
              </a:pPr>
              <a:r>
                <a:rPr lang="en-US" sz="2000" b="0" dirty="0">
                  <a:solidFill>
                    <a:srgbClr val="475569"/>
                  </a:solidFill>
                  <a:latin typeface="Arial"/>
                  <a:ea typeface="Arial"/>
                  <a:cs typeface="Arial"/>
                  <a:sym typeface="Arial"/>
                </a:rPr>
                <a:t>curve too high – causes excess electricity use</a:t>
              </a:r>
            </a:p>
            <a:p>
              <a:pPr marL="342900" lvl="0" indent="-342900" algn="l" rtl="0">
                <a:spcBef>
                  <a:spcPts val="300"/>
                </a:spcBef>
                <a:spcAft>
                  <a:spcPts val="0"/>
                </a:spcAft>
                <a:buFont typeface="Arial" panose="020B0604020202020204" pitchFamily="34" charset="0"/>
                <a:buChar char="•"/>
              </a:pPr>
              <a:r>
                <a:rPr lang="en-US" sz="2000" b="0" dirty="0">
                  <a:solidFill>
                    <a:srgbClr val="475569"/>
                  </a:solidFill>
                  <a:latin typeface="Arial"/>
                  <a:ea typeface="Arial"/>
                  <a:cs typeface="Arial"/>
                  <a:sym typeface="Arial"/>
                </a:rPr>
                <a:t>curve too low – results in cold rooms during freezing weather.</a:t>
              </a:r>
              <a:endParaRPr sz="2000" b="0" dirty="0">
                <a:solidFill>
                  <a:srgbClr val="475569"/>
                </a:solidFill>
                <a:latin typeface="Arial"/>
                <a:ea typeface="Arial"/>
                <a:cs typeface="Arial"/>
                <a:sym typeface="Arial"/>
              </a:endParaRPr>
            </a:p>
          </p:txBody>
        </p:sp>
      </p:grpSp>
    </p:spTree>
    <p:extLst>
      <p:ext uri="{BB962C8B-B14F-4D97-AF65-F5344CB8AC3E}">
        <p14:creationId xmlns:p14="http://schemas.microsoft.com/office/powerpoint/2010/main" val="35923156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50">
          <a:extLst>
            <a:ext uri="{FF2B5EF4-FFF2-40B4-BE49-F238E27FC236}">
              <a16:creationId xmlns:a16="http://schemas.microsoft.com/office/drawing/2014/main" id="{710622DE-A8E1-0DD6-0814-C1D67A57EA7A}"/>
            </a:ext>
          </a:extLst>
        </p:cNvPr>
        <p:cNvGrpSpPr/>
        <p:nvPr/>
      </p:nvGrpSpPr>
      <p:grpSpPr>
        <a:xfrm>
          <a:off x="0" y="0"/>
          <a:ext cx="0" cy="0"/>
          <a:chOff x="0" y="0"/>
          <a:chExt cx="0" cy="0"/>
        </a:xfrm>
      </p:grpSpPr>
      <p:sp>
        <p:nvSpPr>
          <p:cNvPr id="559" name="Google Shape;559;p29">
            <a:extLst>
              <a:ext uri="{FF2B5EF4-FFF2-40B4-BE49-F238E27FC236}">
                <a16:creationId xmlns:a16="http://schemas.microsoft.com/office/drawing/2014/main" id="{E7162E76-5218-6D43-AEBB-1809BF348ED0}"/>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Control strategies</a:t>
            </a:r>
            <a:endParaRPr lang="en-US"/>
          </a:p>
        </p:txBody>
      </p:sp>
      <p:grpSp>
        <p:nvGrpSpPr>
          <p:cNvPr id="572" name="Google Shape;572;p29">
            <a:extLst>
              <a:ext uri="{FF2B5EF4-FFF2-40B4-BE49-F238E27FC236}">
                <a16:creationId xmlns:a16="http://schemas.microsoft.com/office/drawing/2014/main" id="{8C60C9A9-15FA-CBBC-A196-558FF61F6F77}"/>
              </a:ext>
            </a:extLst>
          </p:cNvPr>
          <p:cNvGrpSpPr/>
          <p:nvPr/>
        </p:nvGrpSpPr>
        <p:grpSpPr>
          <a:xfrm>
            <a:off x="251999" y="1724683"/>
            <a:ext cx="10718452" cy="3651870"/>
            <a:chOff x="4281227" y="4002511"/>
            <a:chExt cx="3619500" cy="2143200"/>
          </a:xfrm>
        </p:grpSpPr>
        <p:sp>
          <p:nvSpPr>
            <p:cNvPr id="573" name="Google Shape;573;p29">
              <a:extLst>
                <a:ext uri="{FF2B5EF4-FFF2-40B4-BE49-F238E27FC236}">
                  <a16:creationId xmlns:a16="http://schemas.microsoft.com/office/drawing/2014/main" id="{8934E19D-E8B2-4013-725C-1E31F40CDAB3}"/>
                </a:ext>
              </a:extLst>
            </p:cNvPr>
            <p:cNvSpPr/>
            <p:nvPr/>
          </p:nvSpPr>
          <p:spPr>
            <a:xfrm>
              <a:off x="4281227" y="4002511"/>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74" name="Google Shape;574;p29">
              <a:extLst>
                <a:ext uri="{FF2B5EF4-FFF2-40B4-BE49-F238E27FC236}">
                  <a16:creationId xmlns:a16="http://schemas.microsoft.com/office/drawing/2014/main" id="{9097AC56-A9AB-3692-059E-F83D9EFB8632}"/>
                </a:ext>
              </a:extLst>
            </p:cNvPr>
            <p:cNvSpPr txBox="1"/>
            <p:nvPr/>
          </p:nvSpPr>
          <p:spPr>
            <a:xfrm>
              <a:off x="4339974" y="4097761"/>
              <a:ext cx="3502005" cy="19527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Zoning and stop-start avoidance</a:t>
              </a:r>
              <a:endParaRPr sz="2000" b="1" dirty="0">
                <a:solidFill>
                  <a:schemeClr val="tx1"/>
                </a:solidFill>
                <a:latin typeface="Arial"/>
                <a:ea typeface="Arial"/>
                <a:cs typeface="Arial"/>
                <a:sym typeface="Arial"/>
              </a:endParaRPr>
            </a:p>
            <a:p>
              <a:pPr marL="0" lvl="0" indent="0" algn="l" rtl="0">
                <a:spcBef>
                  <a:spcPts val="225"/>
                </a:spcBef>
                <a:spcAft>
                  <a:spcPts val="0"/>
                </a:spcAft>
                <a:buNone/>
              </a:pPr>
              <a:r>
                <a:rPr lang="en-US" sz="2000" b="0" dirty="0">
                  <a:solidFill>
                    <a:srgbClr val="475569"/>
                  </a:solidFill>
                  <a:latin typeface="Arial"/>
                  <a:ea typeface="Arial"/>
                  <a:cs typeface="Arial"/>
                  <a:sym typeface="Arial"/>
                </a:rPr>
                <a:t>Zoning and local controls improve comfort but must not compromise hydraulic stability. Frequent on/off cycling reduces efficiency.</a:t>
              </a:r>
              <a:endParaRPr sz="2000" b="0" dirty="0">
                <a:solidFill>
                  <a:srgbClr val="475569"/>
                </a:solidFill>
                <a:latin typeface="Arial"/>
                <a:ea typeface="Arial"/>
                <a:cs typeface="Arial"/>
                <a:sym typeface="Arial"/>
              </a:endParaRPr>
            </a:p>
            <a:p>
              <a:pPr marL="457200" lvl="0" indent="-271780" algn="l" rtl="0">
                <a:spcBef>
                  <a:spcPts val="300"/>
                </a:spcBef>
                <a:spcAft>
                  <a:spcPts val="0"/>
                </a:spcAft>
                <a:buClr>
                  <a:srgbClr val="334155"/>
                </a:buClr>
                <a:buSzPts val="680"/>
                <a:buFont typeface="Arial"/>
                <a:buChar char="●"/>
              </a:pPr>
              <a:r>
                <a:rPr lang="en-US" sz="2000" b="1" dirty="0">
                  <a:solidFill>
                    <a:srgbClr val="334155"/>
                  </a:solidFill>
                  <a:latin typeface="Arial"/>
                  <a:ea typeface="Arial"/>
                  <a:cs typeface="Arial"/>
                  <a:sym typeface="Arial"/>
                </a:rPr>
                <a:t>Excessive zoning:</a:t>
              </a:r>
              <a:r>
                <a:rPr lang="en-US" sz="2000" b="0" dirty="0">
                  <a:solidFill>
                    <a:srgbClr val="334155"/>
                  </a:solidFill>
                  <a:latin typeface="Arial"/>
                  <a:ea typeface="Arial"/>
                  <a:cs typeface="Arial"/>
                  <a:sym typeface="Arial"/>
                </a:rPr>
                <a:t> Closes too many circuits, reducing minimum flow. Requires bypass, buffer, or open circuit.</a:t>
              </a:r>
              <a:endParaRPr sz="2000" b="0" dirty="0">
                <a:solidFill>
                  <a:srgbClr val="334155"/>
                </a:solidFill>
                <a:latin typeface="Arial"/>
                <a:ea typeface="Arial"/>
                <a:cs typeface="Arial"/>
                <a:sym typeface="Arial"/>
              </a:endParaRPr>
            </a:p>
            <a:p>
              <a:pPr marL="457200" lvl="0" indent="-271780" algn="l" rtl="0">
                <a:spcBef>
                  <a:spcPts val="75"/>
                </a:spcBef>
                <a:spcAft>
                  <a:spcPts val="0"/>
                </a:spcAft>
                <a:buClr>
                  <a:srgbClr val="334155"/>
                </a:buClr>
                <a:buSzPts val="680"/>
                <a:buFont typeface="Arial"/>
                <a:buChar char="●"/>
              </a:pPr>
              <a:r>
                <a:rPr lang="en-US" sz="2000" b="1" dirty="0">
                  <a:solidFill>
                    <a:srgbClr val="334155"/>
                  </a:solidFill>
                  <a:latin typeface="Arial"/>
                  <a:ea typeface="Arial"/>
                  <a:cs typeface="Arial"/>
                  <a:sym typeface="Arial"/>
                </a:rPr>
                <a:t>Conflicting commands:</a:t>
              </a:r>
              <a:r>
                <a:rPr lang="en-US" sz="2000" b="0" dirty="0">
                  <a:solidFill>
                    <a:srgbClr val="334155"/>
                  </a:solidFill>
                  <a:latin typeface="Arial"/>
                  <a:ea typeface="Arial"/>
                  <a:cs typeface="Arial"/>
                  <a:sym typeface="Arial"/>
                </a:rPr>
                <a:t> Avoid conflict between room thermostats, TRVs, and smart controls.</a:t>
              </a:r>
              <a:endParaRPr sz="2000" b="0" dirty="0">
                <a:solidFill>
                  <a:srgbClr val="334155"/>
                </a:solidFill>
                <a:latin typeface="Arial"/>
                <a:ea typeface="Arial"/>
                <a:cs typeface="Arial"/>
                <a:sym typeface="Arial"/>
              </a:endParaRPr>
            </a:p>
            <a:p>
              <a:pPr marL="457200" lvl="0" indent="-271780" algn="l" rtl="0">
                <a:spcBef>
                  <a:spcPts val="75"/>
                </a:spcBef>
                <a:spcAft>
                  <a:spcPts val="0"/>
                </a:spcAft>
                <a:buClr>
                  <a:srgbClr val="334155"/>
                </a:buClr>
                <a:buSzPts val="680"/>
                <a:buFont typeface="Arial"/>
                <a:buChar char="●"/>
              </a:pPr>
              <a:r>
                <a:rPr lang="en-US" sz="2000" b="1" dirty="0">
                  <a:solidFill>
                    <a:srgbClr val="334155"/>
                  </a:solidFill>
                  <a:latin typeface="Arial"/>
                  <a:ea typeface="Arial"/>
                  <a:cs typeface="Arial"/>
                  <a:sym typeface="Arial"/>
                </a:rPr>
                <a:t>Compressor cycling:</a:t>
              </a:r>
              <a:r>
                <a:rPr lang="en-US" sz="2000" b="0" dirty="0">
                  <a:solidFill>
                    <a:srgbClr val="334155"/>
                  </a:solidFill>
                  <a:latin typeface="Arial"/>
                  <a:ea typeface="Arial"/>
                  <a:cs typeface="Arial"/>
                  <a:sym typeface="Arial"/>
                </a:rPr>
                <a:t> Stop-start operation degrades hardware. Avoid aggressive boosts that trigger backup heaters.</a:t>
              </a:r>
              <a:endParaRPr sz="2000" b="0" dirty="0">
                <a:solidFill>
                  <a:srgbClr val="334155"/>
                </a:solidFill>
                <a:latin typeface="Arial"/>
                <a:ea typeface="Arial"/>
                <a:cs typeface="Arial"/>
                <a:sym typeface="Arial"/>
              </a:endParaRPr>
            </a:p>
            <a:p>
              <a:pPr marL="457200" lvl="0" indent="-271780" algn="l" rtl="0">
                <a:spcBef>
                  <a:spcPts val="75"/>
                </a:spcBef>
                <a:spcAft>
                  <a:spcPts val="0"/>
                </a:spcAft>
                <a:buClr>
                  <a:srgbClr val="334155"/>
                </a:buClr>
                <a:buSzPts val="680"/>
                <a:buFont typeface="Arial"/>
                <a:buChar char="●"/>
              </a:pPr>
              <a:r>
                <a:rPr lang="en-US" sz="2000" b="0" dirty="0">
                  <a:solidFill>
                    <a:srgbClr val="334155"/>
                  </a:solidFill>
                  <a:latin typeface="Arial"/>
                  <a:ea typeface="Arial"/>
                  <a:cs typeface="Arial"/>
                  <a:sym typeface="Arial"/>
                </a:rPr>
                <a:t>Preferred: Stable, low-temp weather-compensated flow.</a:t>
              </a:r>
              <a:endParaRPr sz="2000" b="0" dirty="0">
                <a:solidFill>
                  <a:srgbClr val="334155"/>
                </a:solidFill>
                <a:latin typeface="Arial"/>
                <a:ea typeface="Arial"/>
                <a:cs typeface="Arial"/>
                <a:sym typeface="Arial"/>
              </a:endParaRPr>
            </a:p>
          </p:txBody>
        </p:sp>
      </p:grpSp>
    </p:spTree>
    <p:extLst>
      <p:ext uri="{BB962C8B-B14F-4D97-AF65-F5344CB8AC3E}">
        <p14:creationId xmlns:p14="http://schemas.microsoft.com/office/powerpoint/2010/main" val="18971936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50">
          <a:extLst>
            <a:ext uri="{FF2B5EF4-FFF2-40B4-BE49-F238E27FC236}">
              <a16:creationId xmlns:a16="http://schemas.microsoft.com/office/drawing/2014/main" id="{6418F78A-B74C-7049-94E3-2E3514F1AA40}"/>
            </a:ext>
          </a:extLst>
        </p:cNvPr>
        <p:cNvGrpSpPr/>
        <p:nvPr/>
      </p:nvGrpSpPr>
      <p:grpSpPr>
        <a:xfrm>
          <a:off x="0" y="0"/>
          <a:ext cx="0" cy="0"/>
          <a:chOff x="0" y="0"/>
          <a:chExt cx="0" cy="0"/>
        </a:xfrm>
      </p:grpSpPr>
      <p:sp>
        <p:nvSpPr>
          <p:cNvPr id="559" name="Google Shape;559;p29">
            <a:extLst>
              <a:ext uri="{FF2B5EF4-FFF2-40B4-BE49-F238E27FC236}">
                <a16:creationId xmlns:a16="http://schemas.microsoft.com/office/drawing/2014/main" id="{9CC9A6A1-2E47-4007-6B99-A76C005FE7BC}"/>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Control strategies</a:t>
            </a:r>
            <a:endParaRPr lang="en-US"/>
          </a:p>
        </p:txBody>
      </p:sp>
      <p:grpSp>
        <p:nvGrpSpPr>
          <p:cNvPr id="566" name="Google Shape;566;p29">
            <a:extLst>
              <a:ext uri="{FF2B5EF4-FFF2-40B4-BE49-F238E27FC236}">
                <a16:creationId xmlns:a16="http://schemas.microsoft.com/office/drawing/2014/main" id="{0BCC744C-7606-BFDD-B4D8-9D4251884DB8}"/>
              </a:ext>
            </a:extLst>
          </p:cNvPr>
          <p:cNvGrpSpPr/>
          <p:nvPr/>
        </p:nvGrpSpPr>
        <p:grpSpPr>
          <a:xfrm>
            <a:off x="350205" y="1558957"/>
            <a:ext cx="10966093" cy="3614292"/>
            <a:chOff x="8191500" y="1619250"/>
            <a:chExt cx="3619500" cy="2143200"/>
          </a:xfrm>
        </p:grpSpPr>
        <p:sp>
          <p:nvSpPr>
            <p:cNvPr id="567" name="Google Shape;567;p29">
              <a:extLst>
                <a:ext uri="{FF2B5EF4-FFF2-40B4-BE49-F238E27FC236}">
                  <a16:creationId xmlns:a16="http://schemas.microsoft.com/office/drawing/2014/main" id="{EEC36EE3-5952-3806-A893-57B5E764A118}"/>
                </a:ext>
              </a:extLst>
            </p:cNvPr>
            <p:cNvSpPr/>
            <p:nvPr/>
          </p:nvSpPr>
          <p:spPr>
            <a:xfrm>
              <a:off x="8191500" y="1619250"/>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68" name="Google Shape;568;p29">
              <a:extLst>
                <a:ext uri="{FF2B5EF4-FFF2-40B4-BE49-F238E27FC236}">
                  <a16:creationId xmlns:a16="http://schemas.microsoft.com/office/drawing/2014/main" id="{2B305C5B-7190-61C9-7DEE-910BEBB35F96}"/>
                </a:ext>
              </a:extLst>
            </p:cNvPr>
            <p:cNvSpPr txBox="1"/>
            <p:nvPr/>
          </p:nvSpPr>
          <p:spPr>
            <a:xfrm>
              <a:off x="8240067" y="1714500"/>
              <a:ext cx="3333900" cy="19527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Load comp. and room influence</a:t>
              </a:r>
            </a:p>
            <a:p>
              <a:pPr marL="0" lvl="0" indent="0" algn="l" rtl="0">
                <a:spcBef>
                  <a:spcPts val="225"/>
                </a:spcBef>
                <a:spcAft>
                  <a:spcPts val="0"/>
                </a:spcAft>
                <a:buNone/>
              </a:pPr>
              <a:r>
                <a:rPr lang="en-US" sz="2000" b="0" dirty="0">
                  <a:solidFill>
                    <a:srgbClr val="475569"/>
                  </a:solidFill>
                  <a:latin typeface="Arial"/>
                  <a:ea typeface="Arial"/>
                  <a:cs typeface="Arial"/>
                  <a:sym typeface="Arial"/>
                </a:rPr>
                <a:t>Some systems use internal room temperature information to make minor adjustments to heat-pump output or flow temperature.</a:t>
              </a:r>
              <a:endParaRPr sz="2000" b="0" dirty="0">
                <a:solidFill>
                  <a:srgbClr val="475569"/>
                </a:solidFill>
                <a:latin typeface="Arial"/>
                <a:ea typeface="Arial"/>
                <a:cs typeface="Arial"/>
                <a:sym typeface="Arial"/>
              </a:endParaRPr>
            </a:p>
            <a:p>
              <a:pPr marL="457200" lvl="0" indent="-271780" algn="l" rtl="0">
                <a:spcBef>
                  <a:spcPts val="300"/>
                </a:spcBef>
                <a:spcAft>
                  <a:spcPts val="0"/>
                </a:spcAft>
                <a:buClr>
                  <a:srgbClr val="334155"/>
                </a:buClr>
                <a:buSzPts val="680"/>
                <a:buFont typeface="Arial"/>
                <a:buChar char="●"/>
              </a:pPr>
              <a:r>
                <a:rPr lang="en-US" sz="2000" b="1" dirty="0">
                  <a:solidFill>
                    <a:srgbClr val="334155"/>
                  </a:solidFill>
                  <a:latin typeface="Arial"/>
                  <a:ea typeface="Arial"/>
                  <a:cs typeface="Arial"/>
                  <a:sym typeface="Arial"/>
                </a:rPr>
                <a:t>Load compensation:</a:t>
              </a:r>
              <a:r>
                <a:rPr lang="en-US" sz="2000" b="0" dirty="0">
                  <a:solidFill>
                    <a:srgbClr val="334155"/>
                  </a:solidFill>
                  <a:latin typeface="Arial"/>
                  <a:ea typeface="Arial"/>
                  <a:cs typeface="Arial"/>
                  <a:sym typeface="Arial"/>
                </a:rPr>
                <a:t> Reduces flow temp when indoor temperature is close to or above target.</a:t>
              </a:r>
              <a:endParaRPr sz="2000" b="0" dirty="0">
                <a:solidFill>
                  <a:srgbClr val="334155"/>
                </a:solidFill>
                <a:latin typeface="Arial"/>
                <a:ea typeface="Arial"/>
                <a:cs typeface="Arial"/>
                <a:sym typeface="Arial"/>
              </a:endParaRPr>
            </a:p>
            <a:p>
              <a:pPr marL="457200" lvl="0" indent="-271780" algn="l" rtl="0">
                <a:spcBef>
                  <a:spcPts val="150"/>
                </a:spcBef>
                <a:spcAft>
                  <a:spcPts val="0"/>
                </a:spcAft>
                <a:buClr>
                  <a:srgbClr val="334155"/>
                </a:buClr>
                <a:buSzPts val="680"/>
                <a:buFont typeface="Arial"/>
                <a:buChar char="●"/>
              </a:pPr>
              <a:r>
                <a:rPr lang="en-US" sz="2000" b="1" dirty="0">
                  <a:solidFill>
                    <a:srgbClr val="334155"/>
                  </a:solidFill>
                  <a:latin typeface="Arial"/>
                  <a:ea typeface="Arial"/>
                  <a:cs typeface="Arial"/>
                  <a:sym typeface="Arial"/>
                </a:rPr>
                <a:t>Room influence:</a:t>
              </a:r>
              <a:r>
                <a:rPr lang="en-US" sz="2000" b="0" dirty="0">
                  <a:solidFill>
                    <a:srgbClr val="334155"/>
                  </a:solidFill>
                  <a:latin typeface="Arial"/>
                  <a:ea typeface="Arial"/>
                  <a:cs typeface="Arial"/>
                  <a:sym typeface="Arial"/>
                </a:rPr>
                <a:t> Adjusts based on representative room. Useful to manage solar, cooking, or occupant gains.</a:t>
              </a:r>
              <a:endParaRPr sz="2000" b="0" dirty="0">
                <a:solidFill>
                  <a:srgbClr val="334155"/>
                </a:solidFill>
                <a:latin typeface="Arial"/>
                <a:ea typeface="Arial"/>
                <a:cs typeface="Arial"/>
                <a:sym typeface="Arial"/>
              </a:endParaRPr>
            </a:p>
            <a:p>
              <a:pPr marL="457200" lvl="0" indent="-271780" algn="l" rtl="0">
                <a:spcBef>
                  <a:spcPts val="150"/>
                </a:spcBef>
                <a:spcAft>
                  <a:spcPts val="0"/>
                </a:spcAft>
                <a:buClr>
                  <a:srgbClr val="334155"/>
                </a:buClr>
                <a:buSzPts val="680"/>
                <a:buFont typeface="Arial"/>
                <a:buChar char="●"/>
              </a:pPr>
              <a:r>
                <a:rPr lang="en-US" sz="2000" b="1" dirty="0">
                  <a:solidFill>
                    <a:srgbClr val="334155"/>
                  </a:solidFill>
                  <a:latin typeface="Arial"/>
                  <a:ea typeface="Arial"/>
                  <a:cs typeface="Arial"/>
                  <a:sym typeface="Arial"/>
                </a:rPr>
                <a:t>Reference room:</a:t>
              </a:r>
              <a:r>
                <a:rPr lang="en-US" sz="2000" b="0" dirty="0">
                  <a:solidFill>
                    <a:srgbClr val="334155"/>
                  </a:solidFill>
                  <a:latin typeface="Arial"/>
                  <a:ea typeface="Arial"/>
                  <a:cs typeface="Arial"/>
                  <a:sym typeface="Arial"/>
                </a:rPr>
                <a:t> Avoid placement near direct sun, open fires, kitchens, drafts, or unusual heat sources.</a:t>
              </a:r>
              <a:endParaRPr sz="2000" b="0" dirty="0">
                <a:solidFill>
                  <a:srgbClr val="334155"/>
                </a:solidFill>
                <a:latin typeface="Arial"/>
                <a:ea typeface="Arial"/>
                <a:cs typeface="Arial"/>
                <a:sym typeface="Arial"/>
              </a:endParaRPr>
            </a:p>
            <a:p>
              <a:pPr marL="457200" lvl="0" indent="-271780" algn="l" rtl="0">
                <a:spcBef>
                  <a:spcPts val="150"/>
                </a:spcBef>
                <a:spcAft>
                  <a:spcPts val="0"/>
                </a:spcAft>
                <a:buClr>
                  <a:srgbClr val="334155"/>
                </a:buClr>
                <a:buSzPts val="680"/>
                <a:buFont typeface="Arial"/>
                <a:buChar char="●"/>
              </a:pPr>
              <a:r>
                <a:rPr lang="en-US" sz="2000" b="0" dirty="0">
                  <a:solidFill>
                    <a:srgbClr val="334155"/>
                  </a:solidFill>
                  <a:latin typeface="Arial"/>
                  <a:ea typeface="Arial"/>
                  <a:cs typeface="Arial"/>
                  <a:sym typeface="Arial"/>
                </a:rPr>
                <a:t>Should support weather compensation, not replace it.</a:t>
              </a:r>
              <a:endParaRPr sz="2000" b="0" dirty="0">
                <a:solidFill>
                  <a:srgbClr val="334155"/>
                </a:solidFill>
                <a:latin typeface="Arial"/>
                <a:ea typeface="Arial"/>
                <a:cs typeface="Arial"/>
                <a:sym typeface="Arial"/>
              </a:endParaRPr>
            </a:p>
          </p:txBody>
        </p:sp>
      </p:grpSp>
    </p:spTree>
    <p:extLst>
      <p:ext uri="{BB962C8B-B14F-4D97-AF65-F5344CB8AC3E}">
        <p14:creationId xmlns:p14="http://schemas.microsoft.com/office/powerpoint/2010/main" val="2309498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50">
          <a:extLst>
            <a:ext uri="{FF2B5EF4-FFF2-40B4-BE49-F238E27FC236}">
              <a16:creationId xmlns:a16="http://schemas.microsoft.com/office/drawing/2014/main" id="{E8A75205-0A18-AF72-4257-AE4932AF31B7}"/>
            </a:ext>
          </a:extLst>
        </p:cNvPr>
        <p:cNvGrpSpPr/>
        <p:nvPr/>
      </p:nvGrpSpPr>
      <p:grpSpPr>
        <a:xfrm>
          <a:off x="0" y="0"/>
          <a:ext cx="0" cy="0"/>
          <a:chOff x="0" y="0"/>
          <a:chExt cx="0" cy="0"/>
        </a:xfrm>
      </p:grpSpPr>
      <p:sp>
        <p:nvSpPr>
          <p:cNvPr id="559" name="Google Shape;559;p29">
            <a:extLst>
              <a:ext uri="{FF2B5EF4-FFF2-40B4-BE49-F238E27FC236}">
                <a16:creationId xmlns:a16="http://schemas.microsoft.com/office/drawing/2014/main" id="{C2A5EA9E-AD2C-432B-8FC7-8F9628C683EA}"/>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Control strategies</a:t>
            </a:r>
            <a:endParaRPr lang="en-US"/>
          </a:p>
        </p:txBody>
      </p:sp>
      <p:grpSp>
        <p:nvGrpSpPr>
          <p:cNvPr id="575" name="Google Shape;575;p29">
            <a:extLst>
              <a:ext uri="{FF2B5EF4-FFF2-40B4-BE49-F238E27FC236}">
                <a16:creationId xmlns:a16="http://schemas.microsoft.com/office/drawing/2014/main" id="{43A3B8B8-A30E-3FF0-3B04-77B4E393D53B}"/>
              </a:ext>
            </a:extLst>
          </p:cNvPr>
          <p:cNvGrpSpPr/>
          <p:nvPr/>
        </p:nvGrpSpPr>
        <p:grpSpPr>
          <a:xfrm>
            <a:off x="387784" y="1688142"/>
            <a:ext cx="10760379" cy="3924382"/>
            <a:chOff x="8191500" y="3905249"/>
            <a:chExt cx="3619500" cy="3506157"/>
          </a:xfrm>
        </p:grpSpPr>
        <p:sp>
          <p:nvSpPr>
            <p:cNvPr id="576" name="Google Shape;576;p29">
              <a:extLst>
                <a:ext uri="{FF2B5EF4-FFF2-40B4-BE49-F238E27FC236}">
                  <a16:creationId xmlns:a16="http://schemas.microsoft.com/office/drawing/2014/main" id="{049A7860-96DF-91AF-13B4-DC34FCEA1EEF}"/>
                </a:ext>
              </a:extLst>
            </p:cNvPr>
            <p:cNvSpPr/>
            <p:nvPr/>
          </p:nvSpPr>
          <p:spPr>
            <a:xfrm>
              <a:off x="8191500" y="3905249"/>
              <a:ext cx="3619500" cy="3506157"/>
            </a:xfrm>
            <a:prstGeom prst="roundRect">
              <a:avLst>
                <a:gd name="adj" fmla="val 3555"/>
              </a:avLst>
            </a:prstGeom>
            <a:solidFill>
              <a:schemeClr val="bg1">
                <a:lumMod val="95000"/>
              </a:scheme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77" name="Google Shape;577;p29">
              <a:extLst>
                <a:ext uri="{FF2B5EF4-FFF2-40B4-BE49-F238E27FC236}">
                  <a16:creationId xmlns:a16="http://schemas.microsoft.com/office/drawing/2014/main" id="{3FEBEF31-CE0F-23A4-CFCF-B4032E3CE1F3}"/>
                </a:ext>
              </a:extLst>
            </p:cNvPr>
            <p:cNvSpPr txBox="1"/>
            <p:nvPr/>
          </p:nvSpPr>
          <p:spPr>
            <a:xfrm>
              <a:off x="8248936" y="4000499"/>
              <a:ext cx="3333900" cy="3293105"/>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Commissioning and handover</a:t>
              </a:r>
              <a:endParaRPr sz="2000" b="1" dirty="0">
                <a:solidFill>
                  <a:schemeClr val="tx1"/>
                </a:solidFill>
                <a:latin typeface="Arial"/>
                <a:ea typeface="Arial"/>
                <a:cs typeface="Arial"/>
                <a:sym typeface="Arial"/>
              </a:endParaRPr>
            </a:p>
            <a:p>
              <a:pPr marL="0" lvl="0" indent="0" algn="l" rtl="0">
                <a:spcBef>
                  <a:spcPts val="225"/>
                </a:spcBef>
                <a:spcAft>
                  <a:spcPts val="0"/>
                </a:spcAft>
                <a:buNone/>
              </a:pPr>
              <a:endParaRPr lang="en-US" sz="900" b="1" dirty="0">
                <a:solidFill>
                  <a:schemeClr val="tx1"/>
                </a:solidFill>
                <a:latin typeface="Arial"/>
                <a:ea typeface="Arial"/>
                <a:cs typeface="Arial"/>
                <a:sym typeface="Arial"/>
              </a:endParaRPr>
            </a:p>
            <a:p>
              <a:pPr marL="0" lvl="0" indent="0" algn="l" rtl="0">
                <a:spcBef>
                  <a:spcPts val="225"/>
                </a:spcBef>
                <a:spcAft>
                  <a:spcPts val="0"/>
                </a:spcAft>
                <a:buNone/>
              </a:pPr>
              <a:r>
                <a:rPr lang="en-US" sz="2000" dirty="0">
                  <a:solidFill>
                    <a:schemeClr val="tx1"/>
                  </a:solidFill>
                  <a:latin typeface="Arial"/>
                  <a:ea typeface="Arial"/>
                  <a:cs typeface="Arial"/>
                  <a:sym typeface="Arial"/>
                </a:rPr>
                <a:t>Installer should commission and record:</a:t>
              </a:r>
              <a:endParaRPr sz="2000" dirty="0">
                <a:solidFill>
                  <a:schemeClr val="tx1"/>
                </a:solidFill>
                <a:latin typeface="Arial"/>
                <a:ea typeface="Arial"/>
                <a:cs typeface="Arial"/>
                <a:sym typeface="Arial"/>
              </a:endParaRPr>
            </a:p>
            <a:p>
              <a:pPr marL="0" marR="38100" lvl="0" indent="0" algn="l" rtl="0">
                <a:spcBef>
                  <a:spcPts val="225"/>
                </a:spcBef>
                <a:spcAft>
                  <a:spcPts val="0"/>
                </a:spcAft>
                <a:buNone/>
              </a:pPr>
              <a:r>
                <a:rPr lang="en-US" sz="2000" b="0" dirty="0">
                  <a:solidFill>
                    <a:schemeClr val="tx1"/>
                  </a:solidFill>
                  <a:latin typeface="Arial"/>
                  <a:ea typeface="Arial"/>
                  <a:cs typeface="Arial"/>
                  <a:sym typeface="Arial"/>
                </a:rPr>
                <a:t>Weather compensation curve, design flow temp, room thermostat location, schedules, set-backs, DHW settings, zone valve sequence, and smart/PV integration.</a:t>
              </a:r>
              <a:endParaRPr sz="2000" b="0" dirty="0">
                <a:solidFill>
                  <a:schemeClr val="tx1"/>
                </a:solidFill>
                <a:latin typeface="Arial"/>
                <a:ea typeface="Arial"/>
                <a:cs typeface="Arial"/>
                <a:sym typeface="Arial"/>
              </a:endParaRPr>
            </a:p>
            <a:p>
              <a:pPr marL="0" lvl="0" indent="0" algn="l" rtl="0">
                <a:spcBef>
                  <a:spcPts val="300"/>
                </a:spcBef>
                <a:spcAft>
                  <a:spcPts val="0"/>
                </a:spcAft>
                <a:buNone/>
              </a:pPr>
              <a:endParaRPr lang="en-US" sz="2000" b="1" dirty="0">
                <a:solidFill>
                  <a:schemeClr val="tx1"/>
                </a:solidFill>
                <a:latin typeface="Arial"/>
                <a:ea typeface="Arial"/>
                <a:cs typeface="Arial"/>
                <a:sym typeface="Arial"/>
              </a:endParaRPr>
            </a:p>
            <a:p>
              <a:pPr marL="0" lvl="0" indent="0" algn="l" rtl="0">
                <a:spcBef>
                  <a:spcPts val="300"/>
                </a:spcBef>
                <a:spcAft>
                  <a:spcPts val="0"/>
                </a:spcAft>
                <a:buNone/>
              </a:pPr>
              <a:r>
                <a:rPr lang="en-US" sz="2000" dirty="0">
                  <a:solidFill>
                    <a:schemeClr val="tx1"/>
                  </a:solidFill>
                  <a:latin typeface="Arial"/>
                  <a:ea typeface="Arial"/>
                  <a:cs typeface="Arial"/>
                  <a:sym typeface="Arial"/>
                </a:rPr>
                <a:t>Show the customer:</a:t>
              </a:r>
              <a:endParaRPr sz="2000" dirty="0">
                <a:solidFill>
                  <a:schemeClr val="tx1"/>
                </a:solidFill>
                <a:latin typeface="Arial"/>
                <a:ea typeface="Arial"/>
                <a:cs typeface="Arial"/>
                <a:sym typeface="Arial"/>
              </a:endParaRPr>
            </a:p>
            <a:p>
              <a:pPr marL="457200" lvl="0" indent="-271780" algn="l" rtl="0">
                <a:spcBef>
                  <a:spcPts val="225"/>
                </a:spcBef>
                <a:spcAft>
                  <a:spcPts val="0"/>
                </a:spcAft>
                <a:buClr>
                  <a:schemeClr val="tx1"/>
                </a:buClr>
                <a:buSzPct val="40000"/>
                <a:buFont typeface="Arial"/>
                <a:buChar char="●"/>
              </a:pPr>
              <a:r>
                <a:rPr lang="en-GB" sz="2000" b="0" dirty="0">
                  <a:solidFill>
                    <a:schemeClr val="tx1"/>
                  </a:solidFill>
                  <a:latin typeface="Arial"/>
                  <a:ea typeface="Arial"/>
                  <a:cs typeface="Arial"/>
                  <a:sym typeface="Arial"/>
                </a:rPr>
                <a:t>how to adjust room temperatures and schedules</a:t>
              </a:r>
            </a:p>
            <a:p>
              <a:pPr marL="457200" lvl="0" indent="-271780" algn="l" rtl="0">
                <a:spcBef>
                  <a:spcPts val="75"/>
                </a:spcBef>
                <a:spcAft>
                  <a:spcPts val="0"/>
                </a:spcAft>
                <a:buClr>
                  <a:schemeClr val="tx1"/>
                </a:buClr>
                <a:buSzPct val="40000"/>
                <a:buFont typeface="Arial"/>
                <a:buChar char="●"/>
              </a:pPr>
              <a:r>
                <a:rPr lang="en-GB" sz="2000" b="0" dirty="0">
                  <a:solidFill>
                    <a:schemeClr val="tx1"/>
                  </a:solidFill>
                  <a:latin typeface="Arial"/>
                  <a:ea typeface="Arial"/>
                  <a:cs typeface="Arial"/>
                  <a:sym typeface="Arial"/>
                </a:rPr>
                <a:t>why high-temperature overrides must be avoided</a:t>
              </a:r>
            </a:p>
            <a:p>
              <a:pPr marL="457200" lvl="0" indent="-271780" algn="l" rtl="0">
                <a:spcBef>
                  <a:spcPts val="75"/>
                </a:spcBef>
                <a:spcAft>
                  <a:spcPts val="0"/>
                </a:spcAft>
                <a:buClr>
                  <a:schemeClr val="tx1"/>
                </a:buClr>
                <a:buSzPct val="40000"/>
                <a:buFont typeface="Arial"/>
                <a:buChar char="●"/>
              </a:pPr>
              <a:r>
                <a:rPr lang="en-GB" sz="2000" b="0" dirty="0">
                  <a:solidFill>
                    <a:schemeClr val="tx1"/>
                  </a:solidFill>
                  <a:latin typeface="Arial"/>
                  <a:ea typeface="Arial"/>
                  <a:cs typeface="Arial"/>
                  <a:sym typeface="Arial"/>
                </a:rPr>
                <a:t>how </a:t>
              </a:r>
              <a:r>
                <a:rPr lang="en-US" sz="2000" b="0" dirty="0">
                  <a:solidFill>
                    <a:schemeClr val="tx1"/>
                  </a:solidFill>
                  <a:latin typeface="Arial"/>
                  <a:ea typeface="Arial"/>
                  <a:cs typeface="Arial"/>
                  <a:sym typeface="Arial"/>
                </a:rPr>
                <a:t>DHW boost, holiday mode, and immersion run</a:t>
              </a:r>
              <a:endParaRPr lang="en-US" sz="2000" dirty="0">
                <a:solidFill>
                  <a:schemeClr val="tx1"/>
                </a:solidFill>
              </a:endParaRPr>
            </a:p>
            <a:p>
              <a:pPr marL="457200" lvl="0" indent="-271780" algn="l" rtl="0">
                <a:spcBef>
                  <a:spcPts val="75"/>
                </a:spcBef>
                <a:spcAft>
                  <a:spcPts val="0"/>
                </a:spcAft>
                <a:buClr>
                  <a:schemeClr val="tx1"/>
                </a:buClr>
                <a:buSzPct val="40000"/>
                <a:buFont typeface="Arial"/>
                <a:buChar char="●"/>
              </a:pPr>
              <a:r>
                <a:rPr lang="en-US" sz="2000" dirty="0">
                  <a:solidFill>
                    <a:schemeClr val="tx1"/>
                  </a:solidFill>
                </a:rPr>
                <a:t>h</a:t>
              </a:r>
              <a:r>
                <a:rPr lang="en-US" sz="2000" b="0" dirty="0">
                  <a:solidFill>
                    <a:schemeClr val="tx1"/>
                  </a:solidFill>
                  <a:latin typeface="Arial"/>
                  <a:ea typeface="Arial"/>
                  <a:cs typeface="Arial"/>
                  <a:sym typeface="Arial"/>
                </a:rPr>
                <a:t>ow to use smart apps without hurting efficiency.</a:t>
              </a:r>
              <a:endParaRPr sz="2000" b="0" dirty="0">
                <a:solidFill>
                  <a:schemeClr val="tx1"/>
                </a:solidFill>
                <a:latin typeface="Arial"/>
                <a:ea typeface="Arial"/>
                <a:cs typeface="Arial"/>
                <a:sym typeface="Arial"/>
              </a:endParaRPr>
            </a:p>
          </p:txBody>
        </p:sp>
      </p:grpSp>
    </p:spTree>
    <p:extLst>
      <p:ext uri="{BB962C8B-B14F-4D97-AF65-F5344CB8AC3E}">
        <p14:creationId xmlns:p14="http://schemas.microsoft.com/office/powerpoint/2010/main" val="35518102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81">
          <a:extLst>
            <a:ext uri="{FF2B5EF4-FFF2-40B4-BE49-F238E27FC236}">
              <a16:creationId xmlns:a16="http://schemas.microsoft.com/office/drawing/2014/main" id="{F3EB020B-96A0-F6D0-BCF1-78D3128FD38E}"/>
            </a:ext>
          </a:extLst>
        </p:cNvPr>
        <p:cNvGrpSpPr/>
        <p:nvPr/>
      </p:nvGrpSpPr>
      <p:grpSpPr>
        <a:xfrm>
          <a:off x="0" y="0"/>
          <a:ext cx="0" cy="0"/>
          <a:chOff x="0" y="0"/>
          <a:chExt cx="0" cy="0"/>
        </a:xfrm>
      </p:grpSpPr>
      <p:sp>
        <p:nvSpPr>
          <p:cNvPr id="590" name="Google Shape;590;p30">
            <a:extLst>
              <a:ext uri="{FF2B5EF4-FFF2-40B4-BE49-F238E27FC236}">
                <a16:creationId xmlns:a16="http://schemas.microsoft.com/office/drawing/2014/main" id="{AFE965C2-B151-926F-31BE-4B7E4FE7E545}"/>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Zoning and TRVs</a:t>
            </a:r>
            <a:endParaRPr lang="en-US"/>
          </a:p>
        </p:txBody>
      </p:sp>
      <p:sp>
        <p:nvSpPr>
          <p:cNvPr id="591" name="Google Shape;591;p30">
            <a:extLst>
              <a:ext uri="{FF2B5EF4-FFF2-40B4-BE49-F238E27FC236}">
                <a16:creationId xmlns:a16="http://schemas.microsoft.com/office/drawing/2014/main" id="{A1C48B4D-846B-137C-3193-4EB0D4815FDF}"/>
              </a:ext>
            </a:extLst>
          </p:cNvPr>
          <p:cNvSpPr txBox="1"/>
          <p:nvPr/>
        </p:nvSpPr>
        <p:spPr>
          <a:xfrm>
            <a:off x="393192" y="5065776"/>
            <a:ext cx="10881300" cy="30780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endParaRPr/>
          </a:p>
        </p:txBody>
      </p:sp>
      <p:grpSp>
        <p:nvGrpSpPr>
          <p:cNvPr id="592" name="Google Shape;592;p30">
            <a:extLst>
              <a:ext uri="{FF2B5EF4-FFF2-40B4-BE49-F238E27FC236}">
                <a16:creationId xmlns:a16="http://schemas.microsoft.com/office/drawing/2014/main" id="{9F3478A7-5105-ECB8-A6A4-C8EBA111B861}"/>
              </a:ext>
            </a:extLst>
          </p:cNvPr>
          <p:cNvGrpSpPr/>
          <p:nvPr/>
        </p:nvGrpSpPr>
        <p:grpSpPr>
          <a:xfrm>
            <a:off x="380999" y="1732472"/>
            <a:ext cx="11243441" cy="3641103"/>
            <a:chOff x="381000" y="1619250"/>
            <a:chExt cx="3619500" cy="2143200"/>
          </a:xfrm>
        </p:grpSpPr>
        <p:sp>
          <p:nvSpPr>
            <p:cNvPr id="593" name="Google Shape;593;p30">
              <a:extLst>
                <a:ext uri="{FF2B5EF4-FFF2-40B4-BE49-F238E27FC236}">
                  <a16:creationId xmlns:a16="http://schemas.microsoft.com/office/drawing/2014/main" id="{210F6AB8-3EB6-11D0-B618-588EF9F0EF4B}"/>
                </a:ext>
              </a:extLst>
            </p:cNvPr>
            <p:cNvSpPr/>
            <p:nvPr/>
          </p:nvSpPr>
          <p:spPr>
            <a:xfrm>
              <a:off x="381000" y="1619250"/>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94" name="Google Shape;594;p30">
              <a:extLst>
                <a:ext uri="{FF2B5EF4-FFF2-40B4-BE49-F238E27FC236}">
                  <a16:creationId xmlns:a16="http://schemas.microsoft.com/office/drawing/2014/main" id="{EEE70523-7988-2FF0-FF90-94193776293D}"/>
                </a:ext>
              </a:extLst>
            </p:cNvPr>
            <p:cNvSpPr txBox="1"/>
            <p:nvPr/>
          </p:nvSpPr>
          <p:spPr>
            <a:xfrm>
              <a:off x="434197" y="1686626"/>
              <a:ext cx="3513105" cy="2075824"/>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Zoning and TRVs overview</a:t>
              </a:r>
              <a:endParaRPr sz="2000" b="1" dirty="0">
                <a:solidFill>
                  <a:schemeClr val="tx1"/>
                </a:solidFill>
                <a:latin typeface="Arial"/>
                <a:ea typeface="Arial"/>
                <a:cs typeface="Arial"/>
                <a:sym typeface="Arial"/>
              </a:endParaRPr>
            </a:p>
            <a:p>
              <a:pPr marL="0" lvl="0" indent="0" algn="l" rtl="0">
                <a:spcBef>
                  <a:spcPts val="300"/>
                </a:spcBef>
                <a:spcAft>
                  <a:spcPts val="0"/>
                </a:spcAft>
                <a:buNone/>
              </a:pPr>
              <a:r>
                <a:rPr lang="en-US" sz="2000" b="0" dirty="0">
                  <a:solidFill>
                    <a:srgbClr val="475569"/>
                  </a:solidFill>
                  <a:latin typeface="Arial"/>
                  <a:ea typeface="Arial"/>
                  <a:cs typeface="Arial"/>
                  <a:sym typeface="Arial"/>
                </a:rPr>
                <a:t>Zoning divides a heating system into separate areas that can be controlled independently, for example upstairs/downstairs, living areas/bedrooms, extensions or underfloor-heating circuits. </a:t>
              </a:r>
            </a:p>
            <a:p>
              <a:pPr marL="0" lvl="0" indent="0" algn="l" rtl="0">
                <a:spcBef>
                  <a:spcPts val="300"/>
                </a:spcBef>
                <a:spcAft>
                  <a:spcPts val="0"/>
                </a:spcAft>
                <a:buNone/>
              </a:pPr>
              <a:r>
                <a:rPr lang="en-US" sz="2000" b="0" dirty="0">
                  <a:solidFill>
                    <a:srgbClr val="475569"/>
                  </a:solidFill>
                  <a:latin typeface="Arial"/>
                  <a:ea typeface="Arial"/>
                  <a:cs typeface="Arial"/>
                  <a:sym typeface="Arial"/>
                </a:rPr>
                <a:t>Thermostatic radiator valves (TRVs) provide local room control by reducing flow through an individual radiator as that room reaches its target temperature.</a:t>
              </a:r>
            </a:p>
            <a:p>
              <a:pPr marL="0" lvl="0" indent="0" algn="l" rtl="0">
                <a:spcBef>
                  <a:spcPts val="300"/>
                </a:spcBef>
                <a:spcAft>
                  <a:spcPts val="0"/>
                </a:spcAft>
                <a:buNone/>
              </a:pPr>
              <a:endParaRPr sz="2000" b="0" dirty="0">
                <a:solidFill>
                  <a:srgbClr val="475569"/>
                </a:solidFill>
                <a:latin typeface="Arial"/>
                <a:ea typeface="Arial"/>
                <a:cs typeface="Arial"/>
                <a:sym typeface="Arial"/>
              </a:endParaRPr>
            </a:p>
            <a:p>
              <a:pPr marL="0" lvl="0" indent="0" algn="l" rtl="0">
                <a:spcBef>
                  <a:spcPts val="450"/>
                </a:spcBef>
                <a:spcAft>
                  <a:spcPts val="0"/>
                </a:spcAft>
                <a:buNone/>
              </a:pPr>
              <a:r>
                <a:rPr lang="en-US" sz="2000" b="0" dirty="0">
                  <a:solidFill>
                    <a:srgbClr val="475569"/>
                  </a:solidFill>
                  <a:latin typeface="Arial"/>
                  <a:ea typeface="Arial"/>
                  <a:cs typeface="Arial"/>
                  <a:sym typeface="Arial"/>
                </a:rPr>
                <a:t>Used well, zoning and TRVs can improve comfort, reduce overheating in unused rooms and allow different parts of the property to follow different occupancy patterns. However, in a heat-pump system they must be designed carefully because every closed valve reduces the available water flow and active system volume.</a:t>
              </a:r>
              <a:endParaRPr sz="2000" b="0" dirty="0">
                <a:solidFill>
                  <a:srgbClr val="475569"/>
                </a:solidFill>
                <a:latin typeface="Arial"/>
                <a:ea typeface="Arial"/>
                <a:cs typeface="Arial"/>
                <a:sym typeface="Arial"/>
              </a:endParaRPr>
            </a:p>
          </p:txBody>
        </p:sp>
      </p:grpSp>
    </p:spTree>
    <p:extLst>
      <p:ext uri="{BB962C8B-B14F-4D97-AF65-F5344CB8AC3E}">
        <p14:creationId xmlns:p14="http://schemas.microsoft.com/office/powerpoint/2010/main" val="23583776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90" name="Google Shape;590;p30"/>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Zoning and TRVs</a:t>
            </a:r>
            <a:endParaRPr lang="en-US"/>
          </a:p>
        </p:txBody>
      </p:sp>
      <p:sp>
        <p:nvSpPr>
          <p:cNvPr id="591" name="Google Shape;591;p30"/>
          <p:cNvSpPr txBox="1"/>
          <p:nvPr/>
        </p:nvSpPr>
        <p:spPr>
          <a:xfrm>
            <a:off x="393192" y="5065776"/>
            <a:ext cx="10881300" cy="30780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endParaRPr/>
          </a:p>
        </p:txBody>
      </p:sp>
      <p:grpSp>
        <p:nvGrpSpPr>
          <p:cNvPr id="595" name="Google Shape;595;p30"/>
          <p:cNvGrpSpPr/>
          <p:nvPr/>
        </p:nvGrpSpPr>
        <p:grpSpPr>
          <a:xfrm>
            <a:off x="251999" y="1643769"/>
            <a:ext cx="11351422" cy="3604636"/>
            <a:chOff x="381000" y="3905250"/>
            <a:chExt cx="3619500" cy="2143200"/>
          </a:xfrm>
        </p:grpSpPr>
        <p:sp>
          <p:nvSpPr>
            <p:cNvPr id="596" name="Google Shape;596;p30"/>
            <p:cNvSpPr/>
            <p:nvPr/>
          </p:nvSpPr>
          <p:spPr>
            <a:xfrm>
              <a:off x="381000" y="3905250"/>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97" name="Google Shape;597;p30"/>
            <p:cNvSpPr txBox="1"/>
            <p:nvPr/>
          </p:nvSpPr>
          <p:spPr>
            <a:xfrm>
              <a:off x="478024" y="4095750"/>
              <a:ext cx="3333900" cy="19527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Required flow routes</a:t>
              </a:r>
              <a:endParaRPr sz="2000" b="1" dirty="0">
                <a:solidFill>
                  <a:schemeClr val="tx1"/>
                </a:solidFill>
                <a:latin typeface="Arial"/>
                <a:ea typeface="Arial"/>
                <a:cs typeface="Arial"/>
                <a:sym typeface="Arial"/>
              </a:endParaRPr>
            </a:p>
            <a:p>
              <a:pPr marL="0" lvl="0" indent="0" algn="l" rtl="0">
                <a:spcBef>
                  <a:spcPts val="300"/>
                </a:spcBef>
                <a:spcAft>
                  <a:spcPts val="0"/>
                </a:spcAft>
                <a:buNone/>
              </a:pPr>
              <a:r>
                <a:rPr lang="en-US" sz="2000" b="0" dirty="0">
                  <a:solidFill>
                    <a:schemeClr val="tx1"/>
                  </a:solidFill>
                  <a:latin typeface="Arial"/>
                  <a:ea typeface="Arial"/>
                  <a:cs typeface="Arial"/>
                  <a:sym typeface="Arial"/>
                </a:rPr>
                <a:t>A heat pump may require a reference room, open circuit or engineered minimum-flow route, depending on the manufacturer’s hydraulic requirements and the overall system design.</a:t>
              </a:r>
              <a:endParaRPr sz="2000" b="0" dirty="0">
                <a:solidFill>
                  <a:schemeClr val="tx1"/>
                </a:solidFill>
                <a:latin typeface="Arial"/>
                <a:ea typeface="Arial"/>
                <a:cs typeface="Arial"/>
                <a:sym typeface="Arial"/>
              </a:endParaRPr>
            </a:p>
            <a:p>
              <a:pPr marL="457200" lvl="0" indent="-271780" algn="l" rtl="0">
                <a:spcBef>
                  <a:spcPts val="300"/>
                </a:spcBef>
                <a:spcAft>
                  <a:spcPts val="0"/>
                </a:spcAft>
                <a:buClr>
                  <a:srgbClr val="334155"/>
                </a:buClr>
                <a:buSzPts val="680"/>
                <a:buFont typeface="Arial"/>
                <a:buChar char="●"/>
              </a:pPr>
              <a:r>
                <a:rPr lang="en-US" sz="2000" b="1" dirty="0">
                  <a:solidFill>
                    <a:schemeClr val="tx1"/>
                  </a:solidFill>
                  <a:latin typeface="Arial"/>
                  <a:ea typeface="Arial"/>
                  <a:cs typeface="Arial"/>
                  <a:sym typeface="Arial"/>
                </a:rPr>
                <a:t>Reference room:</a:t>
              </a:r>
              <a:r>
                <a:rPr lang="en-US" sz="2000" b="0" dirty="0">
                  <a:solidFill>
                    <a:schemeClr val="tx1"/>
                  </a:solidFill>
                  <a:latin typeface="Arial"/>
                  <a:ea typeface="Arial"/>
                  <a:cs typeface="Arial"/>
                  <a:sym typeface="Arial"/>
                </a:rPr>
                <a:t> representative living space where the main room thermostat/sensor is located. Radiator often left without TRV (or fully open).</a:t>
              </a:r>
              <a:endParaRPr sz="2000" b="0" dirty="0">
                <a:solidFill>
                  <a:schemeClr val="tx1"/>
                </a:solidFill>
                <a:latin typeface="Arial"/>
                <a:ea typeface="Arial"/>
                <a:cs typeface="Arial"/>
                <a:sym typeface="Arial"/>
              </a:endParaRPr>
            </a:p>
            <a:p>
              <a:pPr marL="457200" lvl="0" indent="-271780" algn="l" rtl="0">
                <a:spcBef>
                  <a:spcPts val="150"/>
                </a:spcBef>
                <a:spcAft>
                  <a:spcPts val="0"/>
                </a:spcAft>
                <a:buClr>
                  <a:srgbClr val="334155"/>
                </a:buClr>
                <a:buSzPts val="680"/>
                <a:buFont typeface="Arial"/>
                <a:buChar char="●"/>
              </a:pPr>
              <a:r>
                <a:rPr lang="en-US" sz="2000" b="1" dirty="0">
                  <a:solidFill>
                    <a:schemeClr val="tx1"/>
                  </a:solidFill>
                  <a:latin typeface="Arial"/>
                  <a:ea typeface="Arial"/>
                  <a:cs typeface="Arial"/>
                  <a:sym typeface="Arial"/>
                </a:rPr>
                <a:t>Open circuit:</a:t>
              </a:r>
              <a:r>
                <a:rPr lang="en-US" sz="2000" b="0" dirty="0">
                  <a:solidFill>
                    <a:schemeClr val="tx1"/>
                  </a:solidFill>
                  <a:latin typeface="Arial"/>
                  <a:ea typeface="Arial"/>
                  <a:cs typeface="Arial"/>
                  <a:sym typeface="Arial"/>
                </a:rPr>
                <a:t> remains available for water flow while the heat pump is operating (e.g. radiator or UFH).</a:t>
              </a:r>
              <a:endParaRPr sz="2000" b="0" dirty="0">
                <a:solidFill>
                  <a:schemeClr val="tx1"/>
                </a:solidFill>
                <a:latin typeface="Arial"/>
                <a:ea typeface="Arial"/>
                <a:cs typeface="Arial"/>
                <a:sym typeface="Arial"/>
              </a:endParaRPr>
            </a:p>
            <a:p>
              <a:pPr marL="457200" lvl="0" indent="-271780" algn="l" rtl="0">
                <a:spcBef>
                  <a:spcPts val="150"/>
                </a:spcBef>
                <a:spcAft>
                  <a:spcPts val="0"/>
                </a:spcAft>
                <a:buClr>
                  <a:srgbClr val="334155"/>
                </a:buClr>
                <a:buSzPts val="680"/>
                <a:buFont typeface="Arial"/>
                <a:buChar char="●"/>
              </a:pPr>
              <a:r>
                <a:rPr lang="en-US" sz="2000" b="1" dirty="0">
                  <a:solidFill>
                    <a:schemeClr val="tx1"/>
                  </a:solidFill>
                  <a:latin typeface="Arial"/>
                  <a:ea typeface="Arial"/>
                  <a:cs typeface="Arial"/>
                  <a:sym typeface="Arial"/>
                </a:rPr>
                <a:t>Engineered route:</a:t>
              </a:r>
              <a:r>
                <a:rPr lang="en-US" sz="2000" b="0" dirty="0">
                  <a:solidFill>
                    <a:schemeClr val="tx1"/>
                  </a:solidFill>
                  <a:latin typeface="Arial"/>
                  <a:ea typeface="Arial"/>
                  <a:cs typeface="Arial"/>
                  <a:sym typeface="Arial"/>
                </a:rPr>
                <a:t> bypass valve, buffer vessel, or </a:t>
              </a:r>
              <a:r>
                <a:rPr lang="en-US" sz="2000" b="0" dirty="0" err="1">
                  <a:solidFill>
                    <a:schemeClr val="tx1"/>
                  </a:solidFill>
                  <a:latin typeface="Arial"/>
                  <a:ea typeface="Arial"/>
                  <a:cs typeface="Arial"/>
                  <a:sym typeface="Arial"/>
                </a:rPr>
                <a:t>volumiser</a:t>
              </a:r>
              <a:r>
                <a:rPr lang="en-US" sz="2000" b="0" dirty="0">
                  <a:solidFill>
                    <a:schemeClr val="tx1"/>
                  </a:solidFill>
                  <a:latin typeface="Arial"/>
                  <a:ea typeface="Arial"/>
                  <a:cs typeface="Arial"/>
                  <a:sym typeface="Arial"/>
                </a:rPr>
                <a:t> to ensure flow even when TRVs close.</a:t>
              </a:r>
              <a:endParaRPr sz="2000" b="0" dirty="0">
                <a:solidFill>
                  <a:schemeClr val="tx1"/>
                </a:solidFill>
                <a:latin typeface="Arial"/>
                <a:ea typeface="Arial"/>
                <a:cs typeface="Arial"/>
                <a:sym typeface="Arial"/>
              </a:endParaRPr>
            </a:p>
          </p:txBody>
        </p:sp>
      </p:gr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81">
          <a:extLst>
            <a:ext uri="{FF2B5EF4-FFF2-40B4-BE49-F238E27FC236}">
              <a16:creationId xmlns:a16="http://schemas.microsoft.com/office/drawing/2014/main" id="{C49EC128-4ACA-3A51-6E8A-99E0EB053B02}"/>
            </a:ext>
          </a:extLst>
        </p:cNvPr>
        <p:cNvGrpSpPr/>
        <p:nvPr/>
      </p:nvGrpSpPr>
      <p:grpSpPr>
        <a:xfrm>
          <a:off x="0" y="0"/>
          <a:ext cx="0" cy="0"/>
          <a:chOff x="0" y="0"/>
          <a:chExt cx="0" cy="0"/>
        </a:xfrm>
      </p:grpSpPr>
      <p:sp>
        <p:nvSpPr>
          <p:cNvPr id="590" name="Google Shape;590;p30">
            <a:extLst>
              <a:ext uri="{FF2B5EF4-FFF2-40B4-BE49-F238E27FC236}">
                <a16:creationId xmlns:a16="http://schemas.microsoft.com/office/drawing/2014/main" id="{9169AD27-64C9-26F3-92F5-83347555F08F}"/>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Zoning and TRVs</a:t>
            </a:r>
            <a:endParaRPr lang="en-US"/>
          </a:p>
        </p:txBody>
      </p:sp>
      <p:sp>
        <p:nvSpPr>
          <p:cNvPr id="591" name="Google Shape;591;p30">
            <a:extLst>
              <a:ext uri="{FF2B5EF4-FFF2-40B4-BE49-F238E27FC236}">
                <a16:creationId xmlns:a16="http://schemas.microsoft.com/office/drawing/2014/main" id="{3E1F2271-2E82-D83C-2C2B-EBCDF2B2285A}"/>
              </a:ext>
            </a:extLst>
          </p:cNvPr>
          <p:cNvSpPr txBox="1"/>
          <p:nvPr/>
        </p:nvSpPr>
        <p:spPr>
          <a:xfrm>
            <a:off x="393192" y="5065776"/>
            <a:ext cx="10881300" cy="30780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endParaRPr/>
          </a:p>
        </p:txBody>
      </p:sp>
      <p:grpSp>
        <p:nvGrpSpPr>
          <p:cNvPr id="598" name="Google Shape;598;p30">
            <a:extLst>
              <a:ext uri="{FF2B5EF4-FFF2-40B4-BE49-F238E27FC236}">
                <a16:creationId xmlns:a16="http://schemas.microsoft.com/office/drawing/2014/main" id="{A178B55F-83A9-2B83-133C-AEBCB1491476}"/>
              </a:ext>
            </a:extLst>
          </p:cNvPr>
          <p:cNvGrpSpPr/>
          <p:nvPr/>
        </p:nvGrpSpPr>
        <p:grpSpPr>
          <a:xfrm>
            <a:off x="251998" y="1647882"/>
            <a:ext cx="11235809" cy="3417893"/>
            <a:chOff x="4286250" y="1619250"/>
            <a:chExt cx="3619500" cy="2143200"/>
          </a:xfrm>
        </p:grpSpPr>
        <p:sp>
          <p:nvSpPr>
            <p:cNvPr id="599" name="Google Shape;599;p30">
              <a:extLst>
                <a:ext uri="{FF2B5EF4-FFF2-40B4-BE49-F238E27FC236}">
                  <a16:creationId xmlns:a16="http://schemas.microsoft.com/office/drawing/2014/main" id="{AEE220C2-2695-11D8-053C-AE7F863E96AC}"/>
                </a:ext>
              </a:extLst>
            </p:cNvPr>
            <p:cNvSpPr/>
            <p:nvPr/>
          </p:nvSpPr>
          <p:spPr>
            <a:xfrm>
              <a:off x="4286250" y="1619250"/>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00" name="Google Shape;600;p30">
              <a:extLst>
                <a:ext uri="{FF2B5EF4-FFF2-40B4-BE49-F238E27FC236}">
                  <a16:creationId xmlns:a16="http://schemas.microsoft.com/office/drawing/2014/main" id="{B18E9EBE-D594-6856-CFA7-47596FBC5283}"/>
                </a:ext>
              </a:extLst>
            </p:cNvPr>
            <p:cNvSpPr txBox="1"/>
            <p:nvPr/>
          </p:nvSpPr>
          <p:spPr>
            <a:xfrm>
              <a:off x="4335771" y="1714499"/>
              <a:ext cx="3333900" cy="19527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Risks of poor strategy</a:t>
              </a:r>
              <a:endParaRPr sz="2000" b="1" dirty="0">
                <a:solidFill>
                  <a:schemeClr val="tx1"/>
                </a:solidFill>
                <a:latin typeface="Arial"/>
                <a:ea typeface="Arial"/>
                <a:cs typeface="Arial"/>
                <a:sym typeface="Arial"/>
              </a:endParaRPr>
            </a:p>
            <a:p>
              <a:pPr marL="0" lvl="0" indent="0" algn="l" rtl="0">
                <a:spcBef>
                  <a:spcPts val="300"/>
                </a:spcBef>
                <a:spcAft>
                  <a:spcPts val="0"/>
                </a:spcAft>
                <a:buNone/>
              </a:pPr>
              <a:r>
                <a:rPr lang="en-US" sz="2000" b="0" dirty="0">
                  <a:solidFill>
                    <a:schemeClr val="tx1"/>
                  </a:solidFill>
                  <a:latin typeface="Arial"/>
                  <a:ea typeface="Arial"/>
                  <a:cs typeface="Arial"/>
                  <a:sym typeface="Arial"/>
                </a:rPr>
                <a:t>If multiple TRVs or </a:t>
              </a:r>
              <a:r>
                <a:rPr lang="en-US" sz="2000" b="0" dirty="0" err="1">
                  <a:solidFill>
                    <a:schemeClr val="tx1"/>
                  </a:solidFill>
                  <a:latin typeface="Arial"/>
                  <a:ea typeface="Arial"/>
                  <a:cs typeface="Arial"/>
                  <a:sym typeface="Arial"/>
                </a:rPr>
                <a:t>motorised</a:t>
              </a:r>
              <a:r>
                <a:rPr lang="en-US" sz="2000" b="0" dirty="0">
                  <a:solidFill>
                    <a:schemeClr val="tx1"/>
                  </a:solidFill>
                  <a:latin typeface="Arial"/>
                  <a:ea typeface="Arial"/>
                  <a:cs typeface="Arial"/>
                  <a:sym typeface="Arial"/>
                </a:rPr>
                <a:t> zone valves close at the same time, the system may experience:</a:t>
              </a:r>
              <a:endParaRPr sz="2000" b="0" dirty="0">
                <a:solidFill>
                  <a:schemeClr val="tx1"/>
                </a:solidFill>
                <a:latin typeface="Arial"/>
                <a:ea typeface="Arial"/>
                <a:cs typeface="Arial"/>
                <a:sym typeface="Arial"/>
              </a:endParaRPr>
            </a:p>
            <a:p>
              <a:pPr marL="457200" lvl="0" indent="-271780" algn="l" rtl="0">
                <a:spcBef>
                  <a:spcPts val="300"/>
                </a:spcBef>
                <a:spcAft>
                  <a:spcPts val="0"/>
                </a:spcAft>
                <a:buClr>
                  <a:srgbClr val="334155"/>
                </a:buClr>
                <a:buSzPts val="680"/>
                <a:buFont typeface="Arial"/>
                <a:buChar char="●"/>
              </a:pPr>
              <a:r>
                <a:rPr lang="en-US" sz="2000" b="0" dirty="0">
                  <a:solidFill>
                    <a:schemeClr val="tx1"/>
                  </a:solidFill>
                  <a:latin typeface="Arial"/>
                  <a:ea typeface="Arial"/>
                  <a:cs typeface="Arial"/>
                  <a:sym typeface="Arial"/>
                </a:rPr>
                <a:t>reduced or insufficient flow through the heat pump</a:t>
              </a:r>
              <a:endParaRPr lang="en-GB" sz="2000" b="0" dirty="0">
                <a:solidFill>
                  <a:schemeClr val="tx1"/>
                </a:solidFill>
                <a:latin typeface="Arial"/>
                <a:ea typeface="Arial"/>
                <a:cs typeface="Arial"/>
                <a:sym typeface="Arial"/>
              </a:endParaRPr>
            </a:p>
            <a:p>
              <a:pPr marL="457200" lvl="0" indent="-271780" algn="l" rtl="0">
                <a:spcBef>
                  <a:spcPts val="150"/>
                </a:spcBef>
                <a:spcAft>
                  <a:spcPts val="0"/>
                </a:spcAft>
                <a:buClr>
                  <a:srgbClr val="334155"/>
                </a:buClr>
                <a:buSzPts val="680"/>
                <a:buFont typeface="Arial"/>
                <a:buChar char="●"/>
              </a:pPr>
              <a:r>
                <a:rPr lang="en-GB" sz="2000" b="0" dirty="0">
                  <a:solidFill>
                    <a:schemeClr val="tx1"/>
                  </a:solidFill>
                  <a:latin typeface="Arial"/>
                  <a:ea typeface="Arial"/>
                  <a:cs typeface="Arial"/>
                  <a:sym typeface="Arial"/>
                </a:rPr>
                <a:t>high flow-to-return temperature difference</a:t>
              </a:r>
            </a:p>
            <a:p>
              <a:pPr marL="457200" lvl="0" indent="-271780" algn="l" rtl="0">
                <a:spcBef>
                  <a:spcPts val="150"/>
                </a:spcBef>
                <a:spcAft>
                  <a:spcPts val="0"/>
                </a:spcAft>
                <a:buClr>
                  <a:srgbClr val="334155"/>
                </a:buClr>
                <a:buSzPts val="680"/>
                <a:buFont typeface="Arial"/>
                <a:buChar char="●"/>
              </a:pPr>
              <a:r>
                <a:rPr lang="en-US" sz="2000" b="0" dirty="0">
                  <a:solidFill>
                    <a:schemeClr val="tx1"/>
                  </a:solidFill>
                  <a:latin typeface="Arial"/>
                  <a:ea typeface="Arial"/>
                  <a:cs typeface="Arial"/>
                  <a:sym typeface="Arial"/>
                </a:rPr>
                <a:t>flow alarms, high-pressure trips or overheating protection</a:t>
              </a:r>
              <a:endParaRPr sz="2000" b="0" dirty="0">
                <a:solidFill>
                  <a:schemeClr val="tx1"/>
                </a:solidFill>
                <a:latin typeface="Arial"/>
                <a:ea typeface="Arial"/>
                <a:cs typeface="Arial"/>
                <a:sym typeface="Arial"/>
              </a:endParaRPr>
            </a:p>
            <a:p>
              <a:pPr marL="457200" lvl="0" indent="-271780" algn="l" rtl="0">
                <a:spcBef>
                  <a:spcPts val="150"/>
                </a:spcBef>
                <a:spcAft>
                  <a:spcPts val="0"/>
                </a:spcAft>
                <a:buClr>
                  <a:srgbClr val="334155"/>
                </a:buClr>
                <a:buSzPts val="680"/>
                <a:buFont typeface="Arial"/>
                <a:buChar char="●"/>
              </a:pPr>
              <a:r>
                <a:rPr lang="en-US" sz="2000" b="0" dirty="0">
                  <a:solidFill>
                    <a:schemeClr val="tx1"/>
                  </a:solidFill>
                  <a:latin typeface="Arial"/>
                  <a:ea typeface="Arial"/>
                  <a:cs typeface="Arial"/>
                  <a:sym typeface="Arial"/>
                </a:rPr>
                <a:t>short cycling and reduced seasonal efficiency</a:t>
              </a:r>
              <a:endParaRPr sz="2000" b="0" dirty="0">
                <a:solidFill>
                  <a:schemeClr val="tx1"/>
                </a:solidFill>
                <a:latin typeface="Arial"/>
                <a:ea typeface="Arial"/>
                <a:cs typeface="Arial"/>
                <a:sym typeface="Arial"/>
              </a:endParaRPr>
            </a:p>
            <a:p>
              <a:pPr marL="457200" lvl="0" indent="-271780" algn="l" rtl="0">
                <a:spcBef>
                  <a:spcPts val="150"/>
                </a:spcBef>
                <a:spcAft>
                  <a:spcPts val="0"/>
                </a:spcAft>
                <a:buClr>
                  <a:srgbClr val="334155"/>
                </a:buClr>
                <a:buSzPts val="680"/>
                <a:buFont typeface="Arial"/>
                <a:buChar char="●"/>
              </a:pPr>
              <a:r>
                <a:rPr lang="en-US" sz="2000" b="0" dirty="0">
                  <a:solidFill>
                    <a:schemeClr val="tx1"/>
                  </a:solidFill>
                  <a:latin typeface="Arial"/>
                  <a:ea typeface="Arial"/>
                  <a:cs typeface="Arial"/>
                  <a:sym typeface="Arial"/>
                </a:rPr>
                <a:t>noisy pumps, bypass valves or pipework</a:t>
              </a:r>
              <a:endParaRPr sz="2000" b="0" dirty="0">
                <a:solidFill>
                  <a:schemeClr val="tx1"/>
                </a:solidFill>
                <a:latin typeface="Arial"/>
                <a:ea typeface="Arial"/>
                <a:cs typeface="Arial"/>
                <a:sym typeface="Arial"/>
              </a:endParaRPr>
            </a:p>
            <a:p>
              <a:pPr marL="457200" lvl="0" indent="-271780" algn="l" rtl="0">
                <a:spcBef>
                  <a:spcPts val="150"/>
                </a:spcBef>
                <a:spcAft>
                  <a:spcPts val="0"/>
                </a:spcAft>
                <a:buClr>
                  <a:srgbClr val="334155"/>
                </a:buClr>
                <a:buSzPts val="680"/>
                <a:buFont typeface="Arial"/>
                <a:buChar char="●"/>
              </a:pPr>
              <a:r>
                <a:rPr lang="en-US" sz="2000" b="0" dirty="0">
                  <a:solidFill>
                    <a:schemeClr val="tx1"/>
                  </a:solidFill>
                  <a:latin typeface="Arial"/>
                  <a:ea typeface="Arial"/>
                  <a:cs typeface="Arial"/>
                  <a:sym typeface="Arial"/>
                </a:rPr>
                <a:t>cold rooms when circuits reopen and system has to recover.</a:t>
              </a:r>
              <a:endParaRPr sz="2000" b="0" dirty="0">
                <a:solidFill>
                  <a:schemeClr val="tx1"/>
                </a:solidFill>
                <a:latin typeface="Arial"/>
                <a:ea typeface="Arial"/>
                <a:cs typeface="Arial"/>
                <a:sym typeface="Arial"/>
              </a:endParaRPr>
            </a:p>
          </p:txBody>
        </p:sp>
      </p:grpSp>
    </p:spTree>
    <p:extLst>
      <p:ext uri="{BB962C8B-B14F-4D97-AF65-F5344CB8AC3E}">
        <p14:creationId xmlns:p14="http://schemas.microsoft.com/office/powerpoint/2010/main" val="4716166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81">
          <a:extLst>
            <a:ext uri="{FF2B5EF4-FFF2-40B4-BE49-F238E27FC236}">
              <a16:creationId xmlns:a16="http://schemas.microsoft.com/office/drawing/2014/main" id="{94022622-F04F-98A0-6FDC-5F6B416AED91}"/>
            </a:ext>
          </a:extLst>
        </p:cNvPr>
        <p:cNvGrpSpPr/>
        <p:nvPr/>
      </p:nvGrpSpPr>
      <p:grpSpPr>
        <a:xfrm>
          <a:off x="0" y="0"/>
          <a:ext cx="0" cy="0"/>
          <a:chOff x="0" y="0"/>
          <a:chExt cx="0" cy="0"/>
        </a:xfrm>
      </p:grpSpPr>
      <p:sp>
        <p:nvSpPr>
          <p:cNvPr id="590" name="Google Shape;590;p30">
            <a:extLst>
              <a:ext uri="{FF2B5EF4-FFF2-40B4-BE49-F238E27FC236}">
                <a16:creationId xmlns:a16="http://schemas.microsoft.com/office/drawing/2014/main" id="{A71AEC5C-6D6A-73C2-BE89-51DDEE724F9D}"/>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Zoning and TRVs</a:t>
            </a:r>
            <a:endParaRPr lang="en-US"/>
          </a:p>
        </p:txBody>
      </p:sp>
      <p:grpSp>
        <p:nvGrpSpPr>
          <p:cNvPr id="601" name="Google Shape;601;p30">
            <a:extLst>
              <a:ext uri="{FF2B5EF4-FFF2-40B4-BE49-F238E27FC236}">
                <a16:creationId xmlns:a16="http://schemas.microsoft.com/office/drawing/2014/main" id="{FFD0B49C-CCD9-1F94-4BB6-8EDEEE6805BE}"/>
              </a:ext>
            </a:extLst>
          </p:cNvPr>
          <p:cNvGrpSpPr>
            <a:grpSpLocks/>
          </p:cNvGrpSpPr>
          <p:nvPr/>
        </p:nvGrpSpPr>
        <p:grpSpPr>
          <a:xfrm>
            <a:off x="251998" y="1647882"/>
            <a:ext cx="11435505" cy="3675680"/>
            <a:chOff x="4286250" y="3905250"/>
            <a:chExt cx="3619500" cy="2143200"/>
          </a:xfrm>
        </p:grpSpPr>
        <p:sp>
          <p:nvSpPr>
            <p:cNvPr id="602" name="Google Shape;602;p30">
              <a:extLst>
                <a:ext uri="{FF2B5EF4-FFF2-40B4-BE49-F238E27FC236}">
                  <a16:creationId xmlns:a16="http://schemas.microsoft.com/office/drawing/2014/main" id="{67B610A9-6096-D2A6-B576-6E00B4965F15}"/>
                </a:ext>
              </a:extLst>
            </p:cNvPr>
            <p:cNvSpPr/>
            <p:nvPr/>
          </p:nvSpPr>
          <p:spPr>
            <a:xfrm>
              <a:off x="4286250" y="3905250"/>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03" name="Google Shape;603;p30">
              <a:extLst>
                <a:ext uri="{FF2B5EF4-FFF2-40B4-BE49-F238E27FC236}">
                  <a16:creationId xmlns:a16="http://schemas.microsoft.com/office/drawing/2014/main" id="{5CBA3C92-0F8A-F27B-7E7C-52F228AAE8F8}"/>
                </a:ext>
              </a:extLst>
            </p:cNvPr>
            <p:cNvSpPr txBox="1"/>
            <p:nvPr/>
          </p:nvSpPr>
          <p:spPr>
            <a:xfrm>
              <a:off x="4329044" y="4000500"/>
              <a:ext cx="3333900" cy="19527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Intelligent zoning design</a:t>
              </a:r>
              <a:endParaRPr sz="2000" b="1" dirty="0">
                <a:solidFill>
                  <a:schemeClr val="tx1"/>
                </a:solidFill>
                <a:latin typeface="Arial"/>
                <a:ea typeface="Arial"/>
                <a:cs typeface="Arial"/>
                <a:sym typeface="Arial"/>
              </a:endParaRPr>
            </a:p>
            <a:p>
              <a:pPr marL="0" lvl="0" indent="0" algn="l" rtl="0">
                <a:spcBef>
                  <a:spcPts val="450"/>
                </a:spcBef>
                <a:spcAft>
                  <a:spcPts val="0"/>
                </a:spcAft>
                <a:buNone/>
              </a:pPr>
              <a:r>
                <a:rPr lang="en-US" sz="2000" b="0" dirty="0">
                  <a:solidFill>
                    <a:schemeClr val="tx1"/>
                  </a:solidFill>
                  <a:latin typeface="Arial"/>
                  <a:ea typeface="Arial"/>
                  <a:cs typeface="Arial"/>
                  <a:sym typeface="Arial"/>
                </a:rPr>
                <a:t>Avoid treating every room as a separate aggressively controlled zone unless the hydraulic design supports it.</a:t>
              </a:r>
              <a:endParaRPr sz="2000" b="0" dirty="0">
                <a:solidFill>
                  <a:schemeClr val="tx1"/>
                </a:solidFill>
                <a:latin typeface="Arial"/>
                <a:ea typeface="Arial"/>
                <a:cs typeface="Arial"/>
                <a:sym typeface="Arial"/>
              </a:endParaRPr>
            </a:p>
            <a:p>
              <a:pPr marL="0" lvl="0" indent="0" algn="l" rtl="0">
                <a:spcBef>
                  <a:spcPts val="450"/>
                </a:spcBef>
                <a:spcAft>
                  <a:spcPts val="0"/>
                </a:spcAft>
                <a:buNone/>
              </a:pPr>
              <a:endParaRPr lang="en-US" sz="2000" b="0" dirty="0">
                <a:solidFill>
                  <a:schemeClr val="tx1"/>
                </a:solidFill>
                <a:latin typeface="Arial"/>
                <a:ea typeface="Arial"/>
                <a:cs typeface="Arial"/>
                <a:sym typeface="Arial"/>
              </a:endParaRPr>
            </a:p>
            <a:p>
              <a:pPr marL="0" lvl="0" indent="0" algn="l" rtl="0">
                <a:spcBef>
                  <a:spcPts val="450"/>
                </a:spcBef>
                <a:spcAft>
                  <a:spcPts val="0"/>
                </a:spcAft>
                <a:buNone/>
              </a:pPr>
              <a:r>
                <a:rPr lang="en-US" sz="2000" b="0" dirty="0">
                  <a:solidFill>
                    <a:schemeClr val="tx1"/>
                  </a:solidFill>
                  <a:latin typeface="Arial"/>
                  <a:ea typeface="Arial"/>
                  <a:cs typeface="Arial"/>
                  <a:sym typeface="Arial"/>
                </a:rPr>
                <a:t>In many homes, a simpler strategy with:</a:t>
              </a:r>
            </a:p>
            <a:p>
              <a:pPr marL="342900" lvl="0" indent="-342900" algn="l" rtl="0">
                <a:spcBef>
                  <a:spcPts val="450"/>
                </a:spcBef>
                <a:spcAft>
                  <a:spcPts val="0"/>
                </a:spcAft>
                <a:buFont typeface="Arial" panose="020B0604020202020204" pitchFamily="34" charset="0"/>
                <a:buChar char="•"/>
              </a:pPr>
              <a:r>
                <a:rPr lang="en-US" sz="2000" b="0" dirty="0">
                  <a:solidFill>
                    <a:schemeClr val="tx1"/>
                  </a:solidFill>
                  <a:latin typeface="Arial"/>
                  <a:ea typeface="Arial"/>
                  <a:cs typeface="Arial"/>
                  <a:sym typeface="Arial"/>
                </a:rPr>
                <a:t>weather compensation</a:t>
              </a:r>
            </a:p>
            <a:p>
              <a:pPr marL="342900" lvl="0" indent="-342900" algn="l" rtl="0">
                <a:spcBef>
                  <a:spcPts val="450"/>
                </a:spcBef>
                <a:spcAft>
                  <a:spcPts val="0"/>
                </a:spcAft>
                <a:buFont typeface="Arial" panose="020B0604020202020204" pitchFamily="34" charset="0"/>
                <a:buChar char="•"/>
              </a:pPr>
              <a:r>
                <a:rPr lang="en-US" sz="2000" b="0" dirty="0">
                  <a:solidFill>
                    <a:schemeClr val="tx1"/>
                  </a:solidFill>
                  <a:latin typeface="Arial"/>
                  <a:ea typeface="Arial"/>
                  <a:cs typeface="Arial"/>
                  <a:sym typeface="Arial"/>
                </a:rPr>
                <a:t>sensible TRV settings</a:t>
              </a:r>
            </a:p>
            <a:p>
              <a:pPr marL="342900" lvl="0" indent="-342900" algn="l" rtl="0">
                <a:spcBef>
                  <a:spcPts val="450"/>
                </a:spcBef>
                <a:spcAft>
                  <a:spcPts val="0"/>
                </a:spcAft>
                <a:buFont typeface="Arial" panose="020B0604020202020204" pitchFamily="34" charset="0"/>
                <a:buChar char="•"/>
              </a:pPr>
              <a:r>
                <a:rPr lang="en-US" sz="2000" b="0" dirty="0">
                  <a:solidFill>
                    <a:schemeClr val="tx1"/>
                  </a:solidFill>
                  <a:latin typeface="Arial"/>
                  <a:ea typeface="Arial"/>
                  <a:cs typeface="Arial"/>
                  <a:sym typeface="Arial"/>
                </a:rPr>
                <a:t>modest room-temperature adjustment </a:t>
              </a:r>
            </a:p>
            <a:p>
              <a:pPr marL="0" lvl="0" indent="0" algn="l" rtl="0">
                <a:spcBef>
                  <a:spcPts val="450"/>
                </a:spcBef>
                <a:spcAft>
                  <a:spcPts val="0"/>
                </a:spcAft>
                <a:buNone/>
              </a:pPr>
              <a:r>
                <a:rPr lang="en-US" sz="2000" b="0" dirty="0">
                  <a:solidFill>
                    <a:schemeClr val="tx1"/>
                  </a:solidFill>
                  <a:latin typeface="Arial"/>
                  <a:ea typeface="Arial"/>
                  <a:cs typeface="Arial"/>
                  <a:sym typeface="Arial"/>
                </a:rPr>
                <a:t>can provide better overall performance than multiple competing smart zones.</a:t>
              </a:r>
              <a:endParaRPr sz="2000" b="0" dirty="0">
                <a:solidFill>
                  <a:schemeClr val="tx1"/>
                </a:solidFill>
                <a:latin typeface="Arial"/>
                <a:ea typeface="Arial"/>
                <a:cs typeface="Arial"/>
                <a:sym typeface="Arial"/>
              </a:endParaRPr>
            </a:p>
          </p:txBody>
        </p:sp>
      </p:grpSp>
    </p:spTree>
    <p:extLst>
      <p:ext uri="{BB962C8B-B14F-4D97-AF65-F5344CB8AC3E}">
        <p14:creationId xmlns:p14="http://schemas.microsoft.com/office/powerpoint/2010/main" val="2267908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81">
          <a:extLst>
            <a:ext uri="{FF2B5EF4-FFF2-40B4-BE49-F238E27FC236}">
              <a16:creationId xmlns:a16="http://schemas.microsoft.com/office/drawing/2014/main" id="{D54B9FE5-5905-11C3-1C25-DEF28CEF46DE}"/>
            </a:ext>
          </a:extLst>
        </p:cNvPr>
        <p:cNvGrpSpPr/>
        <p:nvPr/>
      </p:nvGrpSpPr>
      <p:grpSpPr>
        <a:xfrm>
          <a:off x="0" y="0"/>
          <a:ext cx="0" cy="0"/>
          <a:chOff x="0" y="0"/>
          <a:chExt cx="0" cy="0"/>
        </a:xfrm>
      </p:grpSpPr>
      <p:sp>
        <p:nvSpPr>
          <p:cNvPr id="590" name="Google Shape;590;p30">
            <a:extLst>
              <a:ext uri="{FF2B5EF4-FFF2-40B4-BE49-F238E27FC236}">
                <a16:creationId xmlns:a16="http://schemas.microsoft.com/office/drawing/2014/main" id="{059C1AD6-4F03-1C75-1034-01A4278BED93}"/>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Zoning and TRVs</a:t>
            </a:r>
            <a:endParaRPr lang="en-US"/>
          </a:p>
        </p:txBody>
      </p:sp>
      <p:sp>
        <p:nvSpPr>
          <p:cNvPr id="591" name="Google Shape;591;p30">
            <a:extLst>
              <a:ext uri="{FF2B5EF4-FFF2-40B4-BE49-F238E27FC236}">
                <a16:creationId xmlns:a16="http://schemas.microsoft.com/office/drawing/2014/main" id="{71B1C62B-27AB-4EAC-9EF1-C6F290E99192}"/>
              </a:ext>
            </a:extLst>
          </p:cNvPr>
          <p:cNvSpPr txBox="1"/>
          <p:nvPr/>
        </p:nvSpPr>
        <p:spPr>
          <a:xfrm>
            <a:off x="393192" y="5065776"/>
            <a:ext cx="10881300" cy="30780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endParaRPr/>
          </a:p>
        </p:txBody>
      </p:sp>
      <p:grpSp>
        <p:nvGrpSpPr>
          <p:cNvPr id="604" name="Google Shape;604;p30">
            <a:extLst>
              <a:ext uri="{FF2B5EF4-FFF2-40B4-BE49-F238E27FC236}">
                <a16:creationId xmlns:a16="http://schemas.microsoft.com/office/drawing/2014/main" id="{700AB8F6-1F12-0D66-8FA2-94FAF527DEA6}"/>
              </a:ext>
            </a:extLst>
          </p:cNvPr>
          <p:cNvGrpSpPr/>
          <p:nvPr/>
        </p:nvGrpSpPr>
        <p:grpSpPr>
          <a:xfrm>
            <a:off x="251998" y="1660502"/>
            <a:ext cx="11424995" cy="3405273"/>
            <a:chOff x="8191500" y="1619250"/>
            <a:chExt cx="3619500" cy="2143200"/>
          </a:xfrm>
        </p:grpSpPr>
        <p:sp>
          <p:nvSpPr>
            <p:cNvPr id="605" name="Google Shape;605;p30">
              <a:extLst>
                <a:ext uri="{FF2B5EF4-FFF2-40B4-BE49-F238E27FC236}">
                  <a16:creationId xmlns:a16="http://schemas.microsoft.com/office/drawing/2014/main" id="{B2F4502D-AC5D-71D5-07DD-5ADDB8CEB9E1}"/>
                </a:ext>
              </a:extLst>
            </p:cNvPr>
            <p:cNvSpPr/>
            <p:nvPr/>
          </p:nvSpPr>
          <p:spPr>
            <a:xfrm>
              <a:off x="8191500" y="1619250"/>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06" name="Google Shape;606;p30">
              <a:extLst>
                <a:ext uri="{FF2B5EF4-FFF2-40B4-BE49-F238E27FC236}">
                  <a16:creationId xmlns:a16="http://schemas.microsoft.com/office/drawing/2014/main" id="{A9241B21-D9BD-B1AE-1706-B0A19413E4ED}"/>
                </a:ext>
              </a:extLst>
            </p:cNvPr>
            <p:cNvSpPr txBox="1"/>
            <p:nvPr/>
          </p:nvSpPr>
          <p:spPr>
            <a:xfrm>
              <a:off x="8239506" y="1714500"/>
              <a:ext cx="3333900" cy="19527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TRV settings and guidance</a:t>
              </a:r>
              <a:endParaRPr sz="2000" b="1" dirty="0">
                <a:solidFill>
                  <a:schemeClr val="tx1"/>
                </a:solidFill>
                <a:latin typeface="Arial"/>
                <a:ea typeface="Arial"/>
                <a:cs typeface="Arial"/>
                <a:sym typeface="Arial"/>
              </a:endParaRPr>
            </a:p>
            <a:p>
              <a:pPr marL="0" lvl="0" indent="0" algn="l" rtl="0">
                <a:spcBef>
                  <a:spcPts val="300"/>
                </a:spcBef>
                <a:spcAft>
                  <a:spcPts val="0"/>
                </a:spcAft>
                <a:buNone/>
              </a:pPr>
              <a:r>
                <a:rPr lang="en-US" sz="2000" b="0" dirty="0">
                  <a:solidFill>
                    <a:schemeClr val="tx1"/>
                  </a:solidFill>
                  <a:latin typeface="Arial"/>
                  <a:ea typeface="Arial"/>
                  <a:cs typeface="Arial"/>
                  <a:sym typeface="Arial"/>
                </a:rPr>
                <a:t>TRVs should be used to fine-tune individual room temperatures, not to repeatedly switch the whole heating system on and off.</a:t>
              </a:r>
              <a:endParaRPr sz="2000" b="0" dirty="0">
                <a:solidFill>
                  <a:schemeClr val="tx1"/>
                </a:solidFill>
                <a:latin typeface="Arial"/>
                <a:ea typeface="Arial"/>
                <a:cs typeface="Arial"/>
                <a:sym typeface="Arial"/>
              </a:endParaRPr>
            </a:p>
            <a:p>
              <a:pPr marL="457200" lvl="0" indent="-270510" algn="l" rtl="0">
                <a:spcBef>
                  <a:spcPts val="300"/>
                </a:spcBef>
                <a:spcAft>
                  <a:spcPts val="0"/>
                </a:spcAft>
                <a:buClr>
                  <a:srgbClr val="334155"/>
                </a:buClr>
                <a:buSzPts val="660"/>
                <a:buFont typeface="Arial"/>
                <a:buChar char="●"/>
              </a:pPr>
              <a:r>
                <a:rPr lang="en-US" sz="2000" b="0" dirty="0">
                  <a:solidFill>
                    <a:schemeClr val="tx1"/>
                  </a:solidFill>
                  <a:latin typeface="Arial"/>
                  <a:ea typeface="Arial"/>
                  <a:cs typeface="Arial"/>
                  <a:sym typeface="Arial"/>
                </a:rPr>
                <a:t>Keep the reference-room radiator fully open unless otherwise stated.</a:t>
              </a:r>
              <a:endParaRPr sz="2000" b="0" dirty="0">
                <a:solidFill>
                  <a:schemeClr val="tx1"/>
                </a:solidFill>
                <a:latin typeface="Arial"/>
                <a:ea typeface="Arial"/>
                <a:cs typeface="Arial"/>
                <a:sym typeface="Arial"/>
              </a:endParaRPr>
            </a:p>
            <a:p>
              <a:pPr marL="457200" lvl="0" indent="-270510" algn="l" rtl="0">
                <a:spcBef>
                  <a:spcPts val="150"/>
                </a:spcBef>
                <a:spcAft>
                  <a:spcPts val="0"/>
                </a:spcAft>
                <a:buClr>
                  <a:srgbClr val="334155"/>
                </a:buClr>
                <a:buSzPts val="660"/>
                <a:buFont typeface="Arial"/>
                <a:buChar char="●"/>
              </a:pPr>
              <a:r>
                <a:rPr lang="en-US" sz="2000" b="0" dirty="0">
                  <a:solidFill>
                    <a:schemeClr val="tx1"/>
                  </a:solidFill>
                  <a:latin typeface="Arial"/>
                  <a:ea typeface="Arial"/>
                  <a:cs typeface="Arial"/>
                  <a:sym typeface="Arial"/>
                </a:rPr>
                <a:t>Avoid closing all radiators in a zone at the same time.</a:t>
              </a:r>
              <a:endParaRPr sz="2000" b="0" dirty="0">
                <a:solidFill>
                  <a:schemeClr val="tx1"/>
                </a:solidFill>
                <a:latin typeface="Arial"/>
                <a:ea typeface="Arial"/>
                <a:cs typeface="Arial"/>
                <a:sym typeface="Arial"/>
              </a:endParaRPr>
            </a:p>
            <a:p>
              <a:pPr marL="457200" lvl="0" indent="-270510" algn="l" rtl="0">
                <a:spcBef>
                  <a:spcPts val="150"/>
                </a:spcBef>
                <a:spcAft>
                  <a:spcPts val="0"/>
                </a:spcAft>
                <a:buClr>
                  <a:srgbClr val="334155"/>
                </a:buClr>
                <a:buSzPts val="660"/>
                <a:buFont typeface="Arial"/>
                <a:buChar char="●"/>
              </a:pPr>
              <a:r>
                <a:rPr lang="en-US" sz="2000" b="0" dirty="0">
                  <a:solidFill>
                    <a:schemeClr val="tx1"/>
                  </a:solidFill>
                  <a:latin typeface="Arial"/>
                  <a:ea typeface="Arial"/>
                  <a:cs typeface="Arial"/>
                  <a:sym typeface="Arial"/>
                </a:rPr>
                <a:t>Set bedrooms, hallways, etc. slightly lower instead of fully closing.</a:t>
              </a:r>
              <a:endParaRPr sz="2000" b="0" dirty="0">
                <a:solidFill>
                  <a:schemeClr val="tx1"/>
                </a:solidFill>
                <a:latin typeface="Arial"/>
                <a:ea typeface="Arial"/>
                <a:cs typeface="Arial"/>
                <a:sym typeface="Arial"/>
              </a:endParaRPr>
            </a:p>
            <a:p>
              <a:pPr marL="457200" lvl="0" indent="-270510" algn="l" rtl="0">
                <a:spcBef>
                  <a:spcPts val="150"/>
                </a:spcBef>
                <a:spcAft>
                  <a:spcPts val="0"/>
                </a:spcAft>
                <a:buClr>
                  <a:srgbClr val="334155"/>
                </a:buClr>
                <a:buSzPts val="660"/>
                <a:buFont typeface="Arial"/>
                <a:buChar char="●"/>
              </a:pPr>
              <a:r>
                <a:rPr lang="en-US" sz="2000" b="0" dirty="0">
                  <a:solidFill>
                    <a:schemeClr val="tx1"/>
                  </a:solidFill>
                  <a:latin typeface="Arial"/>
                  <a:ea typeface="Arial"/>
                  <a:cs typeface="Arial"/>
                  <a:sym typeface="Arial"/>
                </a:rPr>
                <a:t>Do not use TRVs to compensate for poor sizing or balancing.</a:t>
              </a:r>
              <a:endParaRPr sz="2000" b="0" dirty="0">
                <a:solidFill>
                  <a:schemeClr val="tx1"/>
                </a:solidFill>
                <a:latin typeface="Arial"/>
                <a:ea typeface="Arial"/>
                <a:cs typeface="Arial"/>
                <a:sym typeface="Arial"/>
              </a:endParaRPr>
            </a:p>
            <a:p>
              <a:pPr marL="457200" lvl="0" indent="-270510" algn="l" rtl="0">
                <a:spcBef>
                  <a:spcPts val="150"/>
                </a:spcBef>
                <a:spcAft>
                  <a:spcPts val="0"/>
                </a:spcAft>
                <a:buClr>
                  <a:srgbClr val="334155"/>
                </a:buClr>
                <a:buSzPts val="660"/>
                <a:buFont typeface="Arial"/>
                <a:buChar char="●"/>
              </a:pPr>
              <a:r>
                <a:rPr lang="en-US" sz="2000" b="0" dirty="0">
                  <a:solidFill>
                    <a:schemeClr val="tx1"/>
                  </a:solidFill>
                  <a:latin typeface="Arial"/>
                  <a:ea typeface="Arial"/>
                  <a:cs typeface="Arial"/>
                  <a:sym typeface="Arial"/>
                </a:rPr>
                <a:t>Explain that heat pumps respond gradually; avoid frequent adjustments.</a:t>
              </a:r>
              <a:endParaRPr sz="2000" b="0" dirty="0">
                <a:solidFill>
                  <a:schemeClr val="tx1"/>
                </a:solidFill>
                <a:latin typeface="Arial"/>
                <a:ea typeface="Arial"/>
                <a:cs typeface="Arial"/>
                <a:sym typeface="Arial"/>
              </a:endParaRPr>
            </a:p>
            <a:p>
              <a:pPr marL="457200" lvl="0" indent="-270510" algn="l" rtl="0">
                <a:spcBef>
                  <a:spcPts val="150"/>
                </a:spcBef>
                <a:spcAft>
                  <a:spcPts val="0"/>
                </a:spcAft>
                <a:buClr>
                  <a:srgbClr val="334155"/>
                </a:buClr>
                <a:buSzPts val="660"/>
                <a:buFont typeface="Arial"/>
                <a:buChar char="●"/>
              </a:pPr>
              <a:r>
                <a:rPr lang="en-US" sz="2000" b="0" dirty="0">
                  <a:solidFill>
                    <a:schemeClr val="tx1"/>
                  </a:solidFill>
                  <a:latin typeface="Arial"/>
                  <a:ea typeface="Arial"/>
                  <a:cs typeface="Arial"/>
                  <a:sym typeface="Arial"/>
                </a:rPr>
                <a:t>Check that furniture or curtains are not trapping heat around TRV heads.</a:t>
              </a:r>
              <a:endParaRPr sz="2000" b="0" dirty="0">
                <a:solidFill>
                  <a:schemeClr val="tx1"/>
                </a:solidFill>
                <a:latin typeface="Arial"/>
                <a:ea typeface="Arial"/>
                <a:cs typeface="Arial"/>
                <a:sym typeface="Arial"/>
              </a:endParaRPr>
            </a:p>
          </p:txBody>
        </p:sp>
      </p:grpSp>
    </p:spTree>
    <p:extLst>
      <p:ext uri="{BB962C8B-B14F-4D97-AF65-F5344CB8AC3E}">
        <p14:creationId xmlns:p14="http://schemas.microsoft.com/office/powerpoint/2010/main" val="7303265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581">
          <a:extLst>
            <a:ext uri="{FF2B5EF4-FFF2-40B4-BE49-F238E27FC236}">
              <a16:creationId xmlns:a16="http://schemas.microsoft.com/office/drawing/2014/main" id="{C8327892-1159-B0C9-EAAC-56EB7418D96A}"/>
            </a:ext>
          </a:extLst>
        </p:cNvPr>
        <p:cNvGrpSpPr/>
        <p:nvPr/>
      </p:nvGrpSpPr>
      <p:grpSpPr>
        <a:xfrm>
          <a:off x="0" y="0"/>
          <a:ext cx="0" cy="0"/>
          <a:chOff x="0" y="0"/>
          <a:chExt cx="0" cy="0"/>
        </a:xfrm>
      </p:grpSpPr>
      <p:sp>
        <p:nvSpPr>
          <p:cNvPr id="590" name="Google Shape;590;p30">
            <a:extLst>
              <a:ext uri="{FF2B5EF4-FFF2-40B4-BE49-F238E27FC236}">
                <a16:creationId xmlns:a16="http://schemas.microsoft.com/office/drawing/2014/main" id="{E30C774E-B35B-7A8E-85F7-80B2B03AD09D}"/>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Zoning and TRVs</a:t>
            </a:r>
            <a:endParaRPr lang="en-US"/>
          </a:p>
        </p:txBody>
      </p:sp>
      <p:grpSp>
        <p:nvGrpSpPr>
          <p:cNvPr id="607" name="Google Shape;607;p30">
            <a:extLst>
              <a:ext uri="{FF2B5EF4-FFF2-40B4-BE49-F238E27FC236}">
                <a16:creationId xmlns:a16="http://schemas.microsoft.com/office/drawing/2014/main" id="{9BFA5B57-9EEC-06DE-89D7-7ABF2A60EB20}"/>
              </a:ext>
            </a:extLst>
          </p:cNvPr>
          <p:cNvGrpSpPr>
            <a:grpSpLocks/>
          </p:cNvGrpSpPr>
          <p:nvPr/>
        </p:nvGrpSpPr>
        <p:grpSpPr>
          <a:xfrm>
            <a:off x="328198" y="1660502"/>
            <a:ext cx="10645645" cy="3405273"/>
            <a:chOff x="8191500" y="3905250"/>
            <a:chExt cx="3619500" cy="2143200"/>
          </a:xfrm>
        </p:grpSpPr>
        <p:sp>
          <p:nvSpPr>
            <p:cNvPr id="608" name="Google Shape;608;p30">
              <a:extLst>
                <a:ext uri="{FF2B5EF4-FFF2-40B4-BE49-F238E27FC236}">
                  <a16:creationId xmlns:a16="http://schemas.microsoft.com/office/drawing/2014/main" id="{217918A7-E5AE-38DF-5C52-AA61B5FBFFD0}"/>
                </a:ext>
              </a:extLst>
            </p:cNvPr>
            <p:cNvSpPr/>
            <p:nvPr/>
          </p:nvSpPr>
          <p:spPr>
            <a:xfrm>
              <a:off x="8191500" y="3905250"/>
              <a:ext cx="3619500" cy="2143200"/>
            </a:xfrm>
            <a:prstGeom prst="roundRect">
              <a:avLst>
                <a:gd name="adj" fmla="val 3555"/>
              </a:avLst>
            </a:prstGeom>
            <a:solidFill>
              <a:schemeClr val="bg1"/>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09" name="Google Shape;609;p30">
              <a:extLst>
                <a:ext uri="{FF2B5EF4-FFF2-40B4-BE49-F238E27FC236}">
                  <a16:creationId xmlns:a16="http://schemas.microsoft.com/office/drawing/2014/main" id="{5E9E8E59-FDA6-225C-1A2D-183D7F06650B}"/>
                </a:ext>
              </a:extLst>
            </p:cNvPr>
            <p:cNvSpPr txBox="1"/>
            <p:nvPr/>
          </p:nvSpPr>
          <p:spPr>
            <a:xfrm>
              <a:off x="8191500" y="4000500"/>
              <a:ext cx="3333900" cy="19527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Commissioning and </a:t>
              </a:r>
              <a:r>
                <a:rPr lang="en-US" sz="2000" b="1" dirty="0" err="1">
                  <a:solidFill>
                    <a:schemeClr val="tx1"/>
                  </a:solidFill>
                  <a:latin typeface="Arial"/>
                  <a:ea typeface="Arial"/>
                  <a:cs typeface="Arial"/>
                  <a:sym typeface="Arial"/>
                </a:rPr>
                <a:t>tecords</a:t>
              </a:r>
              <a:endParaRPr sz="2000" b="1" dirty="0">
                <a:solidFill>
                  <a:schemeClr val="tx1"/>
                </a:solidFill>
                <a:latin typeface="Arial"/>
                <a:ea typeface="Arial"/>
                <a:cs typeface="Arial"/>
                <a:sym typeface="Arial"/>
              </a:endParaRPr>
            </a:p>
            <a:p>
              <a:pPr marL="0" lvl="0" indent="0" algn="l" rtl="0">
                <a:spcBef>
                  <a:spcPts val="300"/>
                </a:spcBef>
                <a:spcAft>
                  <a:spcPts val="0"/>
                </a:spcAft>
                <a:buNone/>
              </a:pPr>
              <a:r>
                <a:rPr lang="en-US" sz="2000" dirty="0">
                  <a:solidFill>
                    <a:schemeClr val="tx1"/>
                  </a:solidFill>
                  <a:latin typeface="Arial"/>
                  <a:ea typeface="Arial"/>
                  <a:cs typeface="Arial"/>
                  <a:sym typeface="Arial"/>
                </a:rPr>
                <a:t>The installer should record:</a:t>
              </a:r>
              <a:endParaRPr sz="2000" dirty="0">
                <a:solidFill>
                  <a:schemeClr val="tx1"/>
                </a:solidFill>
                <a:latin typeface="Arial"/>
                <a:ea typeface="Arial"/>
                <a:cs typeface="Arial"/>
                <a:sym typeface="Arial"/>
              </a:endParaRPr>
            </a:p>
            <a:p>
              <a:pPr marL="457200" lvl="0" indent="-270510" algn="l" rtl="0">
                <a:spcBef>
                  <a:spcPts val="300"/>
                </a:spcBef>
                <a:spcAft>
                  <a:spcPts val="0"/>
                </a:spcAft>
                <a:buClr>
                  <a:schemeClr val="tx1"/>
                </a:buClr>
                <a:buSzPts val="660"/>
                <a:buFont typeface="Arial"/>
                <a:buChar char="●"/>
              </a:pPr>
              <a:r>
                <a:rPr lang="en-US" sz="2000" b="0" dirty="0">
                  <a:solidFill>
                    <a:schemeClr val="tx1"/>
                  </a:solidFill>
                  <a:latin typeface="Arial"/>
                  <a:ea typeface="Arial"/>
                  <a:cs typeface="Arial"/>
                  <a:sym typeface="Arial"/>
                </a:rPr>
                <a:t>the zoning layout and which areas are controlled independently</a:t>
              </a:r>
              <a:endParaRPr sz="2000" b="0" dirty="0">
                <a:solidFill>
                  <a:schemeClr val="tx1"/>
                </a:solidFill>
                <a:latin typeface="Arial"/>
                <a:ea typeface="Arial"/>
                <a:cs typeface="Arial"/>
                <a:sym typeface="Arial"/>
              </a:endParaRPr>
            </a:p>
            <a:p>
              <a:pPr marL="457200" lvl="0" indent="-270510" algn="l" rtl="0">
                <a:spcBef>
                  <a:spcPts val="150"/>
                </a:spcBef>
                <a:spcAft>
                  <a:spcPts val="0"/>
                </a:spcAft>
                <a:buClr>
                  <a:schemeClr val="tx1"/>
                </a:buClr>
                <a:buSzPts val="660"/>
                <a:buFont typeface="Arial"/>
                <a:buChar char="●"/>
              </a:pPr>
              <a:r>
                <a:rPr lang="en-US" sz="2000" b="0" dirty="0">
                  <a:solidFill>
                    <a:schemeClr val="tx1"/>
                  </a:solidFill>
                  <a:latin typeface="Arial"/>
                  <a:ea typeface="Arial"/>
                  <a:cs typeface="Arial"/>
                  <a:sym typeface="Arial"/>
                </a:rPr>
                <a:t>location of the reference thermostat or room sensor</a:t>
              </a:r>
              <a:endParaRPr sz="2000" b="0" dirty="0">
                <a:solidFill>
                  <a:schemeClr val="tx1"/>
                </a:solidFill>
                <a:latin typeface="Arial"/>
                <a:ea typeface="Arial"/>
                <a:cs typeface="Arial"/>
                <a:sym typeface="Arial"/>
              </a:endParaRPr>
            </a:p>
            <a:p>
              <a:pPr marL="457200" lvl="0" indent="-270510" algn="l" rtl="0">
                <a:spcBef>
                  <a:spcPts val="150"/>
                </a:spcBef>
                <a:spcAft>
                  <a:spcPts val="0"/>
                </a:spcAft>
                <a:buClr>
                  <a:schemeClr val="tx1"/>
                </a:buClr>
                <a:buSzPts val="660"/>
                <a:buFont typeface="Arial"/>
                <a:buChar char="●"/>
              </a:pPr>
              <a:r>
                <a:rPr lang="en-US" sz="2000" b="0" dirty="0">
                  <a:solidFill>
                    <a:schemeClr val="tx1"/>
                  </a:solidFill>
                  <a:latin typeface="Arial"/>
                  <a:ea typeface="Arial"/>
                  <a:cs typeface="Arial"/>
                  <a:sym typeface="Arial"/>
                </a:rPr>
                <a:t>intended TRV settings and open radiators/circuits</a:t>
              </a:r>
              <a:endParaRPr sz="2000" b="0" dirty="0">
                <a:solidFill>
                  <a:schemeClr val="tx1"/>
                </a:solidFill>
                <a:latin typeface="Arial"/>
                <a:ea typeface="Arial"/>
                <a:cs typeface="Arial"/>
                <a:sym typeface="Arial"/>
              </a:endParaRPr>
            </a:p>
            <a:p>
              <a:pPr marL="457200" lvl="0" indent="-270510" algn="l" rtl="0">
                <a:spcBef>
                  <a:spcPts val="150"/>
                </a:spcBef>
                <a:spcAft>
                  <a:spcPts val="0"/>
                </a:spcAft>
                <a:buClr>
                  <a:schemeClr val="tx1"/>
                </a:buClr>
                <a:buSzPts val="660"/>
                <a:buFont typeface="Arial"/>
                <a:buChar char="●"/>
              </a:pPr>
              <a:r>
                <a:rPr lang="en-US" sz="2000" b="0" dirty="0">
                  <a:solidFill>
                    <a:schemeClr val="tx1"/>
                  </a:solidFill>
                  <a:latin typeface="Arial"/>
                  <a:ea typeface="Arial"/>
                  <a:cs typeface="Arial"/>
                  <a:sym typeface="Arial"/>
                </a:rPr>
                <a:t>the minimum-flow strategy and manufacturer requirement</a:t>
              </a:r>
              <a:endParaRPr sz="2000" b="0" dirty="0">
                <a:solidFill>
                  <a:schemeClr val="tx1"/>
                </a:solidFill>
                <a:latin typeface="Arial"/>
                <a:ea typeface="Arial"/>
                <a:cs typeface="Arial"/>
                <a:sym typeface="Arial"/>
              </a:endParaRPr>
            </a:p>
            <a:p>
              <a:pPr marL="457200" lvl="0" indent="-270510" algn="l" rtl="0">
                <a:spcBef>
                  <a:spcPts val="150"/>
                </a:spcBef>
                <a:spcAft>
                  <a:spcPts val="0"/>
                </a:spcAft>
                <a:buClr>
                  <a:schemeClr val="tx1"/>
                </a:buClr>
                <a:buSzPts val="660"/>
                <a:buFont typeface="Arial"/>
                <a:buChar char="●"/>
              </a:pPr>
              <a:r>
                <a:rPr lang="en-US" sz="2000" b="0" dirty="0">
                  <a:solidFill>
                    <a:schemeClr val="tx1"/>
                  </a:solidFill>
                  <a:latin typeface="Arial"/>
                  <a:ea typeface="Arial"/>
                  <a:cs typeface="Arial"/>
                  <a:sym typeface="Arial"/>
                </a:rPr>
                <a:t>bypass, buffer or </a:t>
              </a:r>
              <a:r>
                <a:rPr lang="en-US" sz="2000" b="0" dirty="0" err="1">
                  <a:solidFill>
                    <a:schemeClr val="tx1"/>
                  </a:solidFill>
                  <a:latin typeface="Arial"/>
                  <a:ea typeface="Arial"/>
                  <a:cs typeface="Arial"/>
                  <a:sym typeface="Arial"/>
                </a:rPr>
                <a:t>volumiser</a:t>
              </a:r>
              <a:r>
                <a:rPr lang="en-US" sz="2000" b="0" dirty="0">
                  <a:solidFill>
                    <a:schemeClr val="tx1"/>
                  </a:solidFill>
                  <a:latin typeface="Arial"/>
                  <a:ea typeface="Arial"/>
                  <a:cs typeface="Arial"/>
                  <a:sym typeface="Arial"/>
                </a:rPr>
                <a:t> settings where fitted</a:t>
              </a:r>
              <a:endParaRPr sz="2000" b="0" dirty="0">
                <a:solidFill>
                  <a:schemeClr val="tx1"/>
                </a:solidFill>
                <a:latin typeface="Arial"/>
                <a:ea typeface="Arial"/>
                <a:cs typeface="Arial"/>
                <a:sym typeface="Arial"/>
              </a:endParaRPr>
            </a:p>
            <a:p>
              <a:pPr marL="457200" lvl="0" indent="-270510" algn="l" rtl="0">
                <a:spcBef>
                  <a:spcPts val="150"/>
                </a:spcBef>
                <a:spcAft>
                  <a:spcPts val="0"/>
                </a:spcAft>
                <a:buClr>
                  <a:schemeClr val="tx1"/>
                </a:buClr>
                <a:buSzPts val="660"/>
                <a:buFont typeface="Arial"/>
                <a:buChar char="●"/>
              </a:pPr>
              <a:r>
                <a:rPr lang="en-US" sz="2000" b="0" dirty="0">
                  <a:solidFill>
                    <a:schemeClr val="tx1"/>
                  </a:solidFill>
                  <a:latin typeface="Arial"/>
                  <a:ea typeface="Arial"/>
                  <a:cs typeface="Arial"/>
                  <a:sym typeface="Arial"/>
                </a:rPr>
                <a:t>valve sequence during space heating, DHW priority and defrost</a:t>
              </a:r>
              <a:endParaRPr sz="2000" b="0" dirty="0">
                <a:solidFill>
                  <a:schemeClr val="tx1"/>
                </a:solidFill>
                <a:latin typeface="Arial"/>
                <a:ea typeface="Arial"/>
                <a:cs typeface="Arial"/>
                <a:sym typeface="Arial"/>
              </a:endParaRPr>
            </a:p>
            <a:p>
              <a:pPr marL="457200" lvl="0" indent="-270510" algn="l" rtl="0">
                <a:spcBef>
                  <a:spcPts val="150"/>
                </a:spcBef>
                <a:spcAft>
                  <a:spcPts val="0"/>
                </a:spcAft>
                <a:buClr>
                  <a:schemeClr val="tx1"/>
                </a:buClr>
                <a:buSzPts val="660"/>
                <a:buFont typeface="Arial"/>
                <a:buChar char="●"/>
              </a:pPr>
              <a:r>
                <a:rPr lang="en-US" sz="2000" b="0" dirty="0">
                  <a:solidFill>
                    <a:schemeClr val="tx1"/>
                  </a:solidFill>
                  <a:latin typeface="Arial"/>
                  <a:ea typeface="Arial"/>
                  <a:cs typeface="Arial"/>
                  <a:sym typeface="Arial"/>
                </a:rPr>
                <a:t>customer handover info and any limitations on user adjustment.</a:t>
              </a:r>
              <a:endParaRPr sz="2000" b="0" dirty="0">
                <a:solidFill>
                  <a:schemeClr val="tx1"/>
                </a:solidFill>
                <a:latin typeface="Arial"/>
                <a:ea typeface="Arial"/>
                <a:cs typeface="Arial"/>
                <a:sym typeface="Arial"/>
              </a:endParaRPr>
            </a:p>
          </p:txBody>
        </p:sp>
      </p:grpSp>
    </p:spTree>
    <p:extLst>
      <p:ext uri="{BB962C8B-B14F-4D97-AF65-F5344CB8AC3E}">
        <p14:creationId xmlns:p14="http://schemas.microsoft.com/office/powerpoint/2010/main" val="12081953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22" name="Google Shape;622;p31"/>
          <p:cNvSpPr txBox="1"/>
          <p:nvPr/>
        </p:nvSpPr>
        <p:spPr>
          <a:xfrm>
            <a:off x="251999" y="972000"/>
            <a:ext cx="11064300" cy="612000"/>
          </a:xfrm>
          <a:prstGeom prst="rect">
            <a:avLst/>
          </a:prstGeom>
          <a:solidFill>
            <a:srgbClr val="000000">
              <a:alpha val="0"/>
            </a:srgbClr>
          </a:solidFill>
          <a:ln>
            <a:noFill/>
          </a:ln>
        </p:spPr>
        <p:txBody>
          <a:bodyPr spcFirstLastPara="1" wrap="square" lIns="90000" tIns="46800" rIns="90000" bIns="46800" anchor="t" anchorCtr="0">
            <a:noAutofit/>
          </a:bodyPr>
          <a:lstStyle/>
          <a:p>
            <a:pPr marL="0" marR="0" lvl="0" indent="0" algn="l" rtl="0">
              <a:buNone/>
            </a:pPr>
            <a:r>
              <a:rPr lang="en-US" sz="3200" b="1">
                <a:solidFill>
                  <a:srgbClr val="FC4421"/>
                </a:solidFill>
                <a:latin typeface="Arial"/>
                <a:ea typeface="Arial"/>
                <a:cs typeface="Arial"/>
                <a:sym typeface="Arial"/>
              </a:rPr>
              <a:t>Hybrid systems: Purpose</a:t>
            </a:r>
            <a:endParaRPr lang="en-US" sz="3000" b="1">
              <a:solidFill>
                <a:srgbClr val="FF4E2A"/>
              </a:solidFill>
              <a:latin typeface="Arial"/>
              <a:ea typeface="Arial"/>
              <a:cs typeface="Arial"/>
              <a:sym typeface="Arial"/>
            </a:endParaRPr>
          </a:p>
        </p:txBody>
      </p:sp>
      <p:sp>
        <p:nvSpPr>
          <p:cNvPr id="623" name="Google Shape;623;p31"/>
          <p:cNvSpPr txBox="1"/>
          <p:nvPr/>
        </p:nvSpPr>
        <p:spPr>
          <a:xfrm>
            <a:off x="393192" y="4005072"/>
            <a:ext cx="10881300" cy="30780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endParaRPr/>
          </a:p>
        </p:txBody>
      </p:sp>
      <p:grpSp>
        <p:nvGrpSpPr>
          <p:cNvPr id="624" name="Google Shape;624;p31"/>
          <p:cNvGrpSpPr/>
          <p:nvPr/>
        </p:nvGrpSpPr>
        <p:grpSpPr>
          <a:xfrm>
            <a:off x="380999" y="1619249"/>
            <a:ext cx="11064299" cy="4368191"/>
            <a:chOff x="381000" y="1619250"/>
            <a:chExt cx="5524500" cy="2143200"/>
          </a:xfrm>
        </p:grpSpPr>
        <p:sp>
          <p:nvSpPr>
            <p:cNvPr id="625" name="Google Shape;625;p31"/>
            <p:cNvSpPr/>
            <p:nvPr/>
          </p:nvSpPr>
          <p:spPr>
            <a:xfrm>
              <a:off x="381000" y="1619250"/>
              <a:ext cx="5524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26" name="Google Shape;626;p31"/>
            <p:cNvSpPr txBox="1"/>
            <p:nvPr/>
          </p:nvSpPr>
          <p:spPr>
            <a:xfrm>
              <a:off x="421661" y="1714500"/>
              <a:ext cx="5238900" cy="1952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Purpose and considerations</a:t>
              </a:r>
              <a:endParaRPr sz="2000" b="1" dirty="0">
                <a:solidFill>
                  <a:schemeClr val="tx1"/>
                </a:solidFill>
                <a:latin typeface="Arial"/>
                <a:ea typeface="Arial"/>
                <a:cs typeface="Arial"/>
                <a:sym typeface="Arial"/>
              </a:endParaRPr>
            </a:p>
            <a:p>
              <a:pPr marL="0" lvl="0" indent="0" algn="l" rtl="0">
                <a:spcBef>
                  <a:spcPts val="300"/>
                </a:spcBef>
                <a:spcAft>
                  <a:spcPts val="0"/>
                </a:spcAft>
                <a:buNone/>
              </a:pPr>
              <a:r>
                <a:rPr lang="en-US" sz="2000" dirty="0">
                  <a:solidFill>
                    <a:schemeClr val="tx1"/>
                  </a:solidFill>
                  <a:latin typeface="Arial"/>
                  <a:ea typeface="Arial"/>
                  <a:cs typeface="Arial"/>
                  <a:sym typeface="Arial"/>
                </a:rPr>
                <a:t>A </a:t>
              </a:r>
              <a:r>
                <a:rPr lang="en-US" sz="2000" b="1" dirty="0">
                  <a:solidFill>
                    <a:schemeClr val="tx1"/>
                  </a:solidFill>
                  <a:latin typeface="Arial"/>
                  <a:ea typeface="Arial"/>
                  <a:cs typeface="Arial"/>
                  <a:sym typeface="Arial"/>
                </a:rPr>
                <a:t>hybrid heating system</a:t>
              </a:r>
              <a:r>
                <a:rPr lang="en-US" sz="2000" dirty="0">
                  <a:solidFill>
                    <a:schemeClr val="tx1"/>
                  </a:solidFill>
                  <a:latin typeface="Arial"/>
                  <a:ea typeface="Arial"/>
                  <a:cs typeface="Arial"/>
                  <a:sym typeface="Arial"/>
                </a:rPr>
                <a:t> combines a heat pump with a second heat source (</a:t>
              </a:r>
              <a:r>
                <a:rPr lang="en-US" sz="2000" b="1" dirty="0">
                  <a:solidFill>
                    <a:schemeClr val="tx1"/>
                  </a:solidFill>
                  <a:latin typeface="Arial"/>
                  <a:ea typeface="Arial"/>
                  <a:cs typeface="Arial"/>
                  <a:sym typeface="Arial"/>
                </a:rPr>
                <a:t>gas boiler, oil boiler, biomass appliance or electric resistance backup</a:t>
              </a:r>
              <a:r>
                <a:rPr lang="en-US" sz="2000" dirty="0">
                  <a:solidFill>
                    <a:schemeClr val="tx1"/>
                  </a:solidFill>
                  <a:latin typeface="Arial"/>
                  <a:ea typeface="Arial"/>
                  <a:cs typeface="Arial"/>
                  <a:sym typeface="Arial"/>
                </a:rPr>
                <a:t>). Controlled as one system, it provides a practical transition route, but is not simply "a heat pump plus a boiler“ – it requires compatible hydraulics and coordinated controls.</a:t>
              </a:r>
              <a:endParaRPr sz="2000" dirty="0">
                <a:solidFill>
                  <a:schemeClr val="tx1"/>
                </a:solidFill>
                <a:latin typeface="Arial"/>
                <a:ea typeface="Arial"/>
                <a:cs typeface="Arial"/>
                <a:sym typeface="Arial"/>
              </a:endParaRPr>
            </a:p>
            <a:p>
              <a:pPr marL="0" lvl="0" indent="0" algn="l" rtl="0">
                <a:spcBef>
                  <a:spcPts val="450"/>
                </a:spcBef>
                <a:spcAft>
                  <a:spcPts val="0"/>
                </a:spcAft>
                <a:buNone/>
              </a:pPr>
              <a:r>
                <a:rPr lang="en-US" sz="2000" b="1" dirty="0">
                  <a:solidFill>
                    <a:schemeClr val="tx1"/>
                  </a:solidFill>
                  <a:latin typeface="Arial"/>
                  <a:ea typeface="Arial"/>
                  <a:cs typeface="Arial"/>
                  <a:sym typeface="Arial"/>
                </a:rPr>
                <a:t>Considered where:</a:t>
              </a:r>
              <a:endParaRPr sz="2000" b="1" dirty="0">
                <a:solidFill>
                  <a:schemeClr val="tx1"/>
                </a:solidFill>
                <a:latin typeface="Arial"/>
                <a:ea typeface="Arial"/>
                <a:cs typeface="Arial"/>
                <a:sym typeface="Arial"/>
              </a:endParaRPr>
            </a:p>
            <a:p>
              <a:pPr marL="457200" lvl="0" indent="-279400" algn="l" rtl="0">
                <a:spcBef>
                  <a:spcPts val="150"/>
                </a:spcBef>
                <a:spcAft>
                  <a:spcPts val="0"/>
                </a:spcAft>
                <a:buClr>
                  <a:srgbClr val="334155"/>
                </a:buClr>
                <a:buSzPts val="800"/>
                <a:buFont typeface="Arial"/>
                <a:buChar char="●"/>
              </a:pPr>
              <a:r>
                <a:rPr lang="en-US" sz="2000" b="1" dirty="0">
                  <a:solidFill>
                    <a:schemeClr val="tx1"/>
                  </a:solidFill>
                  <a:latin typeface="Arial"/>
                  <a:ea typeface="Arial"/>
                  <a:cs typeface="Arial"/>
                  <a:sym typeface="Arial"/>
                </a:rPr>
                <a:t>peak heat demand</a:t>
              </a:r>
              <a:r>
                <a:rPr lang="en-US" sz="2000" dirty="0">
                  <a:solidFill>
                    <a:schemeClr val="tx1"/>
                  </a:solidFill>
                  <a:latin typeface="Arial"/>
                  <a:ea typeface="Arial"/>
                  <a:cs typeface="Arial"/>
                  <a:sym typeface="Arial"/>
                </a:rPr>
                <a:t> is high and full electrification is difficult due to electrical supply or space</a:t>
              </a:r>
              <a:endParaRPr sz="2000" dirty="0">
                <a:solidFill>
                  <a:schemeClr val="tx1"/>
                </a:solidFill>
                <a:latin typeface="Arial"/>
                <a:ea typeface="Arial"/>
                <a:cs typeface="Arial"/>
                <a:sym typeface="Arial"/>
              </a:endParaRPr>
            </a:p>
            <a:p>
              <a:pPr marL="457200" lvl="0" indent="-279400" algn="l" rtl="0">
                <a:spcBef>
                  <a:spcPts val="150"/>
                </a:spcBef>
                <a:spcAft>
                  <a:spcPts val="0"/>
                </a:spcAft>
                <a:buClr>
                  <a:srgbClr val="334155"/>
                </a:buClr>
                <a:buSzPts val="800"/>
                <a:buFont typeface="Arial"/>
                <a:buChar char="●"/>
              </a:pPr>
              <a:r>
                <a:rPr lang="en-US" sz="2000" dirty="0">
                  <a:solidFill>
                    <a:schemeClr val="tx1"/>
                  </a:solidFill>
                  <a:latin typeface="Arial"/>
                  <a:ea typeface="Arial"/>
                  <a:cs typeface="Arial"/>
                  <a:sym typeface="Arial"/>
                </a:rPr>
                <a:t>property has </a:t>
              </a:r>
              <a:r>
                <a:rPr lang="en-US" sz="2000" b="1" dirty="0">
                  <a:solidFill>
                    <a:schemeClr val="tx1"/>
                  </a:solidFill>
                  <a:latin typeface="Arial"/>
                  <a:ea typeface="Arial"/>
                  <a:cs typeface="Arial"/>
                  <a:sym typeface="Arial"/>
                </a:rPr>
                <a:t>fabric limitations</a:t>
              </a:r>
              <a:r>
                <a:rPr lang="en-US" sz="2000" dirty="0">
                  <a:solidFill>
                    <a:schemeClr val="tx1"/>
                  </a:solidFill>
                  <a:latin typeface="Arial"/>
                  <a:ea typeface="Arial"/>
                  <a:cs typeface="Arial"/>
                  <a:sym typeface="Arial"/>
                </a:rPr>
                <a:t> (solid walls, high heat loss) or space constraints</a:t>
              </a:r>
              <a:endParaRPr sz="2000" dirty="0">
                <a:solidFill>
                  <a:schemeClr val="tx1"/>
                </a:solidFill>
                <a:latin typeface="Arial"/>
                <a:ea typeface="Arial"/>
                <a:cs typeface="Arial"/>
                <a:sym typeface="Arial"/>
              </a:endParaRPr>
            </a:p>
            <a:p>
              <a:pPr marL="457200" lvl="0" indent="-279400" algn="l" rtl="0">
                <a:spcBef>
                  <a:spcPts val="150"/>
                </a:spcBef>
                <a:spcAft>
                  <a:spcPts val="0"/>
                </a:spcAft>
                <a:buClr>
                  <a:srgbClr val="334155"/>
                </a:buClr>
                <a:buSzPts val="800"/>
                <a:buFont typeface="Arial"/>
                <a:buChar char="●"/>
              </a:pPr>
              <a:r>
                <a:rPr lang="en-US" sz="2000" dirty="0">
                  <a:solidFill>
                    <a:schemeClr val="tx1"/>
                  </a:solidFill>
                  <a:latin typeface="Arial"/>
                  <a:ea typeface="Arial"/>
                  <a:cs typeface="Arial"/>
                  <a:sym typeface="Arial"/>
                </a:rPr>
                <a:t>customer needs additional </a:t>
              </a:r>
              <a:r>
                <a:rPr lang="en-US" sz="2000" b="1" dirty="0">
                  <a:solidFill>
                    <a:schemeClr val="tx1"/>
                  </a:solidFill>
                  <a:latin typeface="Arial"/>
                  <a:ea typeface="Arial"/>
                  <a:cs typeface="Arial"/>
                  <a:sym typeface="Arial"/>
                </a:rPr>
                <a:t>resilience</a:t>
              </a:r>
              <a:r>
                <a:rPr lang="en-US" sz="2000" dirty="0">
                  <a:solidFill>
                    <a:schemeClr val="tx1"/>
                  </a:solidFill>
                  <a:latin typeface="Arial"/>
                  <a:ea typeface="Arial"/>
                  <a:cs typeface="Arial"/>
                  <a:sym typeface="Arial"/>
                </a:rPr>
                <a:t> or a staged retrofit is planned.</a:t>
              </a:r>
              <a:endParaRPr sz="2000" dirty="0">
                <a:solidFill>
                  <a:schemeClr val="tx1"/>
                </a:solidFill>
                <a:latin typeface="Arial"/>
                <a:ea typeface="Arial"/>
                <a:cs typeface="Arial"/>
                <a:sym typeface="Arial"/>
              </a:endParaRPr>
            </a:p>
            <a:p>
              <a:pPr marL="0" lvl="0" indent="0" algn="l" rtl="0">
                <a:spcBef>
                  <a:spcPts val="300"/>
                </a:spcBef>
                <a:spcAft>
                  <a:spcPts val="0"/>
                </a:spcAft>
                <a:buNone/>
              </a:pPr>
              <a:endParaRPr lang="en-US" sz="2000" dirty="0">
                <a:solidFill>
                  <a:schemeClr val="tx1"/>
                </a:solidFill>
                <a:latin typeface="Arial"/>
                <a:ea typeface="Arial"/>
                <a:cs typeface="Arial"/>
                <a:sym typeface="Arial"/>
              </a:endParaRPr>
            </a:p>
            <a:p>
              <a:pPr marL="0" lvl="0" indent="0" algn="l" rtl="0">
                <a:spcBef>
                  <a:spcPts val="300"/>
                </a:spcBef>
                <a:spcAft>
                  <a:spcPts val="0"/>
                </a:spcAft>
                <a:buNone/>
              </a:pPr>
              <a:r>
                <a:rPr lang="en-US" sz="2000" dirty="0">
                  <a:solidFill>
                    <a:schemeClr val="tx1"/>
                  </a:solidFill>
                  <a:latin typeface="Arial"/>
                  <a:ea typeface="Arial"/>
                  <a:cs typeface="Arial"/>
                  <a:sym typeface="Arial"/>
                </a:rPr>
                <a:t>Aim for the heat pump to provide the </a:t>
              </a:r>
              <a:r>
                <a:rPr lang="en-US" sz="2000" b="1" dirty="0">
                  <a:solidFill>
                    <a:schemeClr val="tx1"/>
                  </a:solidFill>
                  <a:latin typeface="Arial"/>
                  <a:ea typeface="Arial"/>
                  <a:cs typeface="Arial"/>
                  <a:sym typeface="Arial"/>
                </a:rPr>
                <a:t>greatest practical share of annual heat demand</a:t>
              </a:r>
              <a:r>
                <a:rPr lang="en-US" sz="2000" dirty="0">
                  <a:solidFill>
                    <a:schemeClr val="tx1"/>
                  </a:solidFill>
                  <a:latin typeface="Arial"/>
                  <a:ea typeface="Arial"/>
                  <a:cs typeface="Arial"/>
                  <a:sym typeface="Arial"/>
                </a:rPr>
                <a:t>.</a:t>
              </a:r>
              <a:endParaRPr sz="2000" dirty="0">
                <a:solidFill>
                  <a:schemeClr val="tx1"/>
                </a:solidFill>
                <a:latin typeface="Arial"/>
                <a:ea typeface="Arial"/>
                <a:cs typeface="Arial"/>
                <a:sym typeface="Arial"/>
              </a:endParaRPr>
            </a:p>
          </p:txBody>
        </p:sp>
      </p:gr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13">
          <a:extLst>
            <a:ext uri="{FF2B5EF4-FFF2-40B4-BE49-F238E27FC236}">
              <a16:creationId xmlns:a16="http://schemas.microsoft.com/office/drawing/2014/main" id="{57C58F85-AEC2-872C-6448-A81CBFA20329}"/>
            </a:ext>
          </a:extLst>
        </p:cNvPr>
        <p:cNvGrpSpPr/>
        <p:nvPr/>
      </p:nvGrpSpPr>
      <p:grpSpPr>
        <a:xfrm>
          <a:off x="0" y="0"/>
          <a:ext cx="0" cy="0"/>
          <a:chOff x="0" y="0"/>
          <a:chExt cx="0" cy="0"/>
        </a:xfrm>
      </p:grpSpPr>
      <p:sp>
        <p:nvSpPr>
          <p:cNvPr id="622" name="Google Shape;622;p31">
            <a:extLst>
              <a:ext uri="{FF2B5EF4-FFF2-40B4-BE49-F238E27FC236}">
                <a16:creationId xmlns:a16="http://schemas.microsoft.com/office/drawing/2014/main" id="{2E6E29F4-0C7D-3DCC-73C2-8EB7C39432B1}"/>
              </a:ext>
            </a:extLst>
          </p:cNvPr>
          <p:cNvSpPr txBox="1"/>
          <p:nvPr/>
        </p:nvSpPr>
        <p:spPr>
          <a:xfrm>
            <a:off x="251999" y="972000"/>
            <a:ext cx="11064300" cy="612000"/>
          </a:xfrm>
          <a:prstGeom prst="rect">
            <a:avLst/>
          </a:prstGeom>
          <a:solidFill>
            <a:srgbClr val="000000">
              <a:alpha val="0"/>
            </a:srgbClr>
          </a:solidFill>
          <a:ln>
            <a:noFill/>
          </a:ln>
        </p:spPr>
        <p:txBody>
          <a:bodyPr spcFirstLastPara="1" wrap="square" lIns="90000" tIns="46800" rIns="90000" bIns="46800" anchor="t" anchorCtr="0">
            <a:noAutofit/>
          </a:bodyPr>
          <a:lstStyle/>
          <a:p>
            <a:pPr marL="0" marR="0" lvl="0" indent="0" algn="l" rtl="0">
              <a:buNone/>
            </a:pPr>
            <a:r>
              <a:rPr lang="en-US" sz="3200" b="1">
                <a:solidFill>
                  <a:srgbClr val="FC4421"/>
                </a:solidFill>
                <a:latin typeface="Arial"/>
                <a:ea typeface="Arial"/>
                <a:cs typeface="Arial"/>
                <a:sym typeface="Arial"/>
              </a:rPr>
              <a:t>Hybrid systems: Purpose</a:t>
            </a:r>
            <a:endParaRPr lang="en-US" sz="3000" b="1">
              <a:solidFill>
                <a:srgbClr val="FF4E2A"/>
              </a:solidFill>
              <a:latin typeface="Arial"/>
              <a:ea typeface="Arial"/>
              <a:cs typeface="Arial"/>
              <a:sym typeface="Arial"/>
            </a:endParaRPr>
          </a:p>
        </p:txBody>
      </p:sp>
      <p:sp>
        <p:nvSpPr>
          <p:cNvPr id="623" name="Google Shape;623;p31">
            <a:extLst>
              <a:ext uri="{FF2B5EF4-FFF2-40B4-BE49-F238E27FC236}">
                <a16:creationId xmlns:a16="http://schemas.microsoft.com/office/drawing/2014/main" id="{2763F5A6-E25F-2C3C-BC9B-0AB2D1BE6F2C}"/>
              </a:ext>
            </a:extLst>
          </p:cNvPr>
          <p:cNvSpPr txBox="1"/>
          <p:nvPr/>
        </p:nvSpPr>
        <p:spPr>
          <a:xfrm>
            <a:off x="393192" y="4005072"/>
            <a:ext cx="10881300" cy="30780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endParaRPr/>
          </a:p>
        </p:txBody>
      </p:sp>
      <p:sp>
        <p:nvSpPr>
          <p:cNvPr id="632" name="Google Shape;632;p31">
            <a:extLst>
              <a:ext uri="{FF2B5EF4-FFF2-40B4-BE49-F238E27FC236}">
                <a16:creationId xmlns:a16="http://schemas.microsoft.com/office/drawing/2014/main" id="{BC2F0B36-E364-032C-1D99-839C21CEBFCA}"/>
              </a:ext>
            </a:extLst>
          </p:cNvPr>
          <p:cNvSpPr txBox="1"/>
          <p:nvPr/>
        </p:nvSpPr>
        <p:spPr>
          <a:xfrm>
            <a:off x="393192" y="1660530"/>
            <a:ext cx="10582314" cy="1952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Hybrid design requirements</a:t>
            </a:r>
            <a:endParaRPr sz="2000" b="1" dirty="0">
              <a:solidFill>
                <a:schemeClr val="tx1"/>
              </a:solidFill>
              <a:latin typeface="Arial"/>
              <a:ea typeface="Arial"/>
              <a:cs typeface="Arial"/>
              <a:sym typeface="Arial"/>
            </a:endParaRPr>
          </a:p>
          <a:p>
            <a:pPr marL="0" lvl="0" indent="0" algn="l" rtl="0">
              <a:spcBef>
                <a:spcPts val="300"/>
              </a:spcBef>
              <a:spcAft>
                <a:spcPts val="0"/>
              </a:spcAft>
              <a:buNone/>
            </a:pPr>
            <a:r>
              <a:rPr lang="en-US" sz="2000" dirty="0">
                <a:solidFill>
                  <a:schemeClr val="tx1"/>
                </a:solidFill>
                <a:latin typeface="Arial"/>
                <a:ea typeface="Arial"/>
                <a:cs typeface="Arial"/>
                <a:sym typeface="Arial"/>
              </a:rPr>
              <a:t>A hybrid design must assess:</a:t>
            </a:r>
            <a:endParaRPr sz="2000" dirty="0">
              <a:solidFill>
                <a:schemeClr val="tx1"/>
              </a:solidFill>
              <a:latin typeface="Arial"/>
              <a:ea typeface="Arial"/>
              <a:cs typeface="Arial"/>
              <a:sym typeface="Arial"/>
            </a:endParaRPr>
          </a:p>
          <a:p>
            <a:pPr marL="457200" lvl="0" indent="-279400" algn="l" rtl="0">
              <a:spcBef>
                <a:spcPts val="300"/>
              </a:spcBef>
              <a:spcAft>
                <a:spcPts val="0"/>
              </a:spcAft>
              <a:buClr>
                <a:srgbClr val="334155"/>
              </a:buClr>
              <a:buSzPts val="800"/>
              <a:buFont typeface="Arial"/>
              <a:buChar char="●"/>
            </a:pPr>
            <a:r>
              <a:rPr lang="en-GB" sz="2000" dirty="0">
                <a:solidFill>
                  <a:schemeClr val="tx1"/>
                </a:solidFill>
                <a:latin typeface="Arial"/>
                <a:ea typeface="Arial"/>
                <a:cs typeface="Arial"/>
                <a:sym typeface="Arial"/>
              </a:rPr>
              <a:t>room-by-room heat loss and demand</a:t>
            </a:r>
          </a:p>
          <a:p>
            <a:pPr marL="457200" lvl="0" indent="-279400" algn="l" rtl="0">
              <a:spcBef>
                <a:spcPts val="150"/>
              </a:spcBef>
              <a:spcAft>
                <a:spcPts val="0"/>
              </a:spcAft>
              <a:buClr>
                <a:srgbClr val="334155"/>
              </a:buClr>
              <a:buSzPts val="800"/>
              <a:buFont typeface="Arial"/>
              <a:buChar char="●"/>
            </a:pPr>
            <a:r>
              <a:rPr lang="en-GB" sz="2000" dirty="0">
                <a:solidFill>
                  <a:schemeClr val="tx1"/>
                </a:solidFill>
                <a:latin typeface="Arial"/>
                <a:ea typeface="Arial"/>
                <a:cs typeface="Arial"/>
                <a:sym typeface="Arial"/>
              </a:rPr>
              <a:t>fabric improvements and insulation</a:t>
            </a:r>
          </a:p>
          <a:p>
            <a:pPr marL="457200" lvl="0" indent="-279400" algn="l" rtl="0">
              <a:spcBef>
                <a:spcPts val="150"/>
              </a:spcBef>
              <a:spcAft>
                <a:spcPts val="0"/>
              </a:spcAft>
              <a:buClr>
                <a:srgbClr val="334155"/>
              </a:buClr>
              <a:buSzPts val="800"/>
              <a:buFont typeface="Arial"/>
              <a:buChar char="●"/>
            </a:pPr>
            <a:r>
              <a:rPr lang="en-GB" sz="2000" dirty="0">
                <a:solidFill>
                  <a:schemeClr val="tx1"/>
                </a:solidFill>
                <a:latin typeface="Arial"/>
                <a:ea typeface="Arial"/>
                <a:cs typeface="Arial"/>
                <a:sym typeface="Arial"/>
              </a:rPr>
              <a:t>emitter output at proposed flow temp</a:t>
            </a:r>
          </a:p>
          <a:p>
            <a:pPr marL="457200" lvl="0" indent="-279400" algn="l" rtl="0">
              <a:spcBef>
                <a:spcPts val="150"/>
              </a:spcBef>
              <a:spcAft>
                <a:spcPts val="0"/>
              </a:spcAft>
              <a:buClr>
                <a:srgbClr val="334155"/>
              </a:buClr>
              <a:buSzPts val="800"/>
              <a:buFont typeface="Arial"/>
              <a:buChar char="●"/>
            </a:pPr>
            <a:r>
              <a:rPr lang="en-GB" sz="2000" dirty="0">
                <a:solidFill>
                  <a:schemeClr val="tx1"/>
                </a:solidFill>
                <a:latin typeface="Arial"/>
                <a:ea typeface="Arial"/>
                <a:cs typeface="Arial"/>
                <a:sym typeface="Arial"/>
              </a:rPr>
              <a:t>hydraulics, flow rates, and volume</a:t>
            </a:r>
          </a:p>
          <a:p>
            <a:pPr marL="457200" lvl="0" indent="-279400" algn="l" rtl="0">
              <a:spcBef>
                <a:spcPts val="150"/>
              </a:spcBef>
              <a:spcAft>
                <a:spcPts val="0"/>
              </a:spcAft>
              <a:buClr>
                <a:srgbClr val="334155"/>
              </a:buClr>
              <a:buSzPts val="800"/>
              <a:buFont typeface="Arial"/>
              <a:buChar char="●"/>
            </a:pPr>
            <a:r>
              <a:rPr lang="en-GB" sz="2000" dirty="0">
                <a:solidFill>
                  <a:schemeClr val="tx1"/>
                </a:solidFill>
                <a:latin typeface="Arial"/>
                <a:ea typeface="Arial"/>
                <a:cs typeface="Arial"/>
                <a:sym typeface="Arial"/>
              </a:rPr>
              <a:t>cylinder and DHW strategy</a:t>
            </a:r>
          </a:p>
          <a:p>
            <a:pPr marL="457200" lvl="0" indent="-279400" algn="l" rtl="0">
              <a:spcBef>
                <a:spcPts val="150"/>
              </a:spcBef>
              <a:spcAft>
                <a:spcPts val="0"/>
              </a:spcAft>
              <a:buClr>
                <a:srgbClr val="334155"/>
              </a:buClr>
              <a:buSzPts val="800"/>
              <a:buFont typeface="Arial"/>
              <a:buChar char="●"/>
            </a:pPr>
            <a:r>
              <a:rPr lang="en-GB" sz="2000" dirty="0">
                <a:solidFill>
                  <a:schemeClr val="tx1"/>
                </a:solidFill>
                <a:latin typeface="Arial"/>
                <a:ea typeface="Arial"/>
                <a:cs typeface="Arial"/>
                <a:sym typeface="Arial"/>
              </a:rPr>
              <a:t>existing boiler condition and efficiency</a:t>
            </a:r>
          </a:p>
          <a:p>
            <a:pPr marL="457200" lvl="0" indent="-279400" algn="l" rtl="0">
              <a:spcBef>
                <a:spcPts val="150"/>
              </a:spcBef>
              <a:spcAft>
                <a:spcPts val="0"/>
              </a:spcAft>
              <a:buClr>
                <a:srgbClr val="334155"/>
              </a:buClr>
              <a:buSzPts val="800"/>
              <a:buFont typeface="Arial"/>
              <a:buChar char="●"/>
            </a:pPr>
            <a:r>
              <a:rPr lang="en-GB" sz="2000" dirty="0">
                <a:solidFill>
                  <a:schemeClr val="tx1"/>
                </a:solidFill>
                <a:latin typeface="Arial"/>
                <a:ea typeface="Arial"/>
                <a:cs typeface="Arial"/>
                <a:sym typeface="Arial"/>
              </a:rPr>
              <a:t>electrical supply and future needs</a:t>
            </a:r>
          </a:p>
          <a:p>
            <a:pPr marL="457200" lvl="0" indent="-279400" algn="l" rtl="0">
              <a:spcBef>
                <a:spcPts val="150"/>
              </a:spcBef>
              <a:spcAft>
                <a:spcPts val="0"/>
              </a:spcAft>
              <a:buClr>
                <a:srgbClr val="334155"/>
              </a:buClr>
              <a:buSzPts val="800"/>
              <a:buFont typeface="Arial"/>
              <a:buChar char="●"/>
            </a:pPr>
            <a:r>
              <a:rPr lang="en-GB" sz="2000" dirty="0">
                <a:solidFill>
                  <a:schemeClr val="tx1"/>
                </a:solidFill>
                <a:latin typeface="Arial"/>
                <a:ea typeface="Arial"/>
                <a:cs typeface="Arial"/>
                <a:sym typeface="Arial"/>
              </a:rPr>
              <a:t>outdoor-unit </a:t>
            </a:r>
            <a:r>
              <a:rPr lang="en-US" sz="2000" dirty="0">
                <a:solidFill>
                  <a:schemeClr val="tx1"/>
                </a:solidFill>
                <a:latin typeface="Arial"/>
                <a:ea typeface="Arial"/>
                <a:cs typeface="Arial"/>
                <a:sym typeface="Arial"/>
              </a:rPr>
              <a:t>location and constraints.</a:t>
            </a:r>
            <a:endParaRPr sz="2000" dirty="0">
              <a:solidFill>
                <a:schemeClr val="tx1"/>
              </a:solidFill>
              <a:latin typeface="Arial"/>
              <a:ea typeface="Arial"/>
              <a:cs typeface="Arial"/>
              <a:sym typeface="Arial"/>
            </a:endParaRPr>
          </a:p>
          <a:p>
            <a:pPr marL="0" lvl="0" indent="0" algn="l" rtl="0">
              <a:spcBef>
                <a:spcPts val="450"/>
              </a:spcBef>
              <a:spcAft>
                <a:spcPts val="0"/>
              </a:spcAft>
              <a:buNone/>
            </a:pPr>
            <a:br>
              <a:rPr lang="en-US" sz="2000" b="1" dirty="0">
                <a:solidFill>
                  <a:schemeClr val="tx1"/>
                </a:solidFill>
                <a:latin typeface="Arial"/>
                <a:ea typeface="Arial"/>
                <a:cs typeface="Arial"/>
                <a:sym typeface="Arial"/>
              </a:rPr>
            </a:br>
            <a:r>
              <a:rPr lang="en-US" sz="2000" b="1" dirty="0">
                <a:solidFill>
                  <a:schemeClr val="tx1"/>
                </a:solidFill>
                <a:latin typeface="Arial"/>
                <a:ea typeface="Arial"/>
                <a:cs typeface="Arial"/>
                <a:sym typeface="Arial"/>
              </a:rPr>
              <a:t>Competence:</a:t>
            </a:r>
            <a:r>
              <a:rPr lang="en-US" sz="2000" dirty="0">
                <a:solidFill>
                  <a:schemeClr val="tx1"/>
                </a:solidFill>
                <a:latin typeface="Arial"/>
                <a:ea typeface="Arial"/>
                <a:cs typeface="Arial"/>
                <a:sym typeface="Arial"/>
              </a:rPr>
              <a:t> Work across refrigerant, gas, oil, biomass, and electrical systems must only be completed by registered, certified, and competent persons.</a:t>
            </a:r>
            <a:endParaRPr sz="2000" dirty="0">
              <a:solidFill>
                <a:schemeClr val="tx1"/>
              </a:solidFill>
              <a:latin typeface="Arial"/>
              <a:ea typeface="Arial"/>
              <a:cs typeface="Arial"/>
              <a:sym typeface="Arial"/>
            </a:endParaRPr>
          </a:p>
        </p:txBody>
      </p:sp>
    </p:spTree>
    <p:extLst>
      <p:ext uri="{BB962C8B-B14F-4D97-AF65-F5344CB8AC3E}">
        <p14:creationId xmlns:p14="http://schemas.microsoft.com/office/powerpoint/2010/main" val="23339575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613">
          <a:extLst>
            <a:ext uri="{FF2B5EF4-FFF2-40B4-BE49-F238E27FC236}">
              <a16:creationId xmlns:a16="http://schemas.microsoft.com/office/drawing/2014/main" id="{C34E878B-DCCD-5294-2A49-D9D24C2836A8}"/>
            </a:ext>
          </a:extLst>
        </p:cNvPr>
        <p:cNvGrpSpPr/>
        <p:nvPr/>
      </p:nvGrpSpPr>
      <p:grpSpPr>
        <a:xfrm>
          <a:off x="0" y="0"/>
          <a:ext cx="0" cy="0"/>
          <a:chOff x="0" y="0"/>
          <a:chExt cx="0" cy="0"/>
        </a:xfrm>
      </p:grpSpPr>
      <p:sp>
        <p:nvSpPr>
          <p:cNvPr id="622" name="Google Shape;622;p31">
            <a:extLst>
              <a:ext uri="{FF2B5EF4-FFF2-40B4-BE49-F238E27FC236}">
                <a16:creationId xmlns:a16="http://schemas.microsoft.com/office/drawing/2014/main" id="{F2916DF5-D7B6-A4EE-5BFC-393B494733DE}"/>
              </a:ext>
            </a:extLst>
          </p:cNvPr>
          <p:cNvSpPr txBox="1"/>
          <p:nvPr/>
        </p:nvSpPr>
        <p:spPr>
          <a:xfrm>
            <a:off x="251999" y="972000"/>
            <a:ext cx="11064300" cy="612000"/>
          </a:xfrm>
          <a:prstGeom prst="rect">
            <a:avLst/>
          </a:prstGeom>
          <a:solidFill>
            <a:srgbClr val="000000">
              <a:alpha val="0"/>
            </a:srgbClr>
          </a:solidFill>
          <a:ln>
            <a:noFill/>
          </a:ln>
        </p:spPr>
        <p:txBody>
          <a:bodyPr spcFirstLastPara="1" wrap="square" lIns="90000" tIns="46800" rIns="90000" bIns="46800" anchor="t" anchorCtr="0">
            <a:noAutofit/>
          </a:bodyPr>
          <a:lstStyle/>
          <a:p>
            <a:pPr marL="0" marR="0" lvl="0" indent="0" algn="l" rtl="0">
              <a:buNone/>
            </a:pPr>
            <a:r>
              <a:rPr lang="en-US" sz="3200" b="1">
                <a:solidFill>
                  <a:srgbClr val="FC4421"/>
                </a:solidFill>
                <a:latin typeface="Arial"/>
                <a:ea typeface="Arial"/>
                <a:cs typeface="Arial"/>
                <a:sym typeface="Arial"/>
              </a:rPr>
              <a:t>Hybrid systems: Purpose</a:t>
            </a:r>
            <a:endParaRPr lang="en-US" sz="3000" b="1">
              <a:solidFill>
                <a:srgbClr val="FF4E2A"/>
              </a:solidFill>
              <a:latin typeface="Arial"/>
              <a:ea typeface="Arial"/>
              <a:cs typeface="Arial"/>
              <a:sym typeface="Arial"/>
            </a:endParaRPr>
          </a:p>
        </p:txBody>
      </p:sp>
      <p:sp>
        <p:nvSpPr>
          <p:cNvPr id="623" name="Google Shape;623;p31">
            <a:extLst>
              <a:ext uri="{FF2B5EF4-FFF2-40B4-BE49-F238E27FC236}">
                <a16:creationId xmlns:a16="http://schemas.microsoft.com/office/drawing/2014/main" id="{A060F4CB-554D-95B8-1C21-FD6686C8FB51}"/>
              </a:ext>
            </a:extLst>
          </p:cNvPr>
          <p:cNvSpPr txBox="1"/>
          <p:nvPr/>
        </p:nvSpPr>
        <p:spPr>
          <a:xfrm>
            <a:off x="393192" y="4005072"/>
            <a:ext cx="10881300" cy="30780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endParaRPr/>
          </a:p>
        </p:txBody>
      </p:sp>
      <p:grpSp>
        <p:nvGrpSpPr>
          <p:cNvPr id="627" name="Google Shape;627;p31">
            <a:extLst>
              <a:ext uri="{FF2B5EF4-FFF2-40B4-BE49-F238E27FC236}">
                <a16:creationId xmlns:a16="http://schemas.microsoft.com/office/drawing/2014/main" id="{3F4FDA02-5CE7-5592-233A-EBFB04E0B181}"/>
              </a:ext>
            </a:extLst>
          </p:cNvPr>
          <p:cNvGrpSpPr/>
          <p:nvPr/>
        </p:nvGrpSpPr>
        <p:grpSpPr>
          <a:xfrm>
            <a:off x="259648" y="1639825"/>
            <a:ext cx="11539159" cy="3307956"/>
            <a:chOff x="6286500" y="1619250"/>
            <a:chExt cx="5524500" cy="2143200"/>
          </a:xfrm>
        </p:grpSpPr>
        <p:sp>
          <p:nvSpPr>
            <p:cNvPr id="628" name="Google Shape;628;p31">
              <a:extLst>
                <a:ext uri="{FF2B5EF4-FFF2-40B4-BE49-F238E27FC236}">
                  <a16:creationId xmlns:a16="http://schemas.microsoft.com/office/drawing/2014/main" id="{CDE5F53A-71E6-F6F5-2293-E4ACAAC9C11F}"/>
                </a:ext>
              </a:extLst>
            </p:cNvPr>
            <p:cNvSpPr/>
            <p:nvPr/>
          </p:nvSpPr>
          <p:spPr>
            <a:xfrm>
              <a:off x="6286500" y="1619250"/>
              <a:ext cx="5524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29" name="Google Shape;629;p31">
              <a:extLst>
                <a:ext uri="{FF2B5EF4-FFF2-40B4-BE49-F238E27FC236}">
                  <a16:creationId xmlns:a16="http://schemas.microsoft.com/office/drawing/2014/main" id="{72A9B2C8-42CB-60D9-6CB0-D02D62C1D460}"/>
                </a:ext>
              </a:extLst>
            </p:cNvPr>
            <p:cNvSpPr txBox="1"/>
            <p:nvPr/>
          </p:nvSpPr>
          <p:spPr>
            <a:xfrm>
              <a:off x="6429375" y="1714500"/>
              <a:ext cx="5238900" cy="1952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Typical hybrid operating approaches</a:t>
              </a:r>
              <a:endParaRPr sz="2000" b="1" dirty="0">
                <a:solidFill>
                  <a:schemeClr val="tx1"/>
                </a:solidFill>
                <a:latin typeface="Arial"/>
                <a:ea typeface="Arial"/>
                <a:cs typeface="Arial"/>
                <a:sym typeface="Arial"/>
              </a:endParaRPr>
            </a:p>
            <a:p>
              <a:pPr marL="457200" lvl="0" indent="-279400" algn="l" rtl="0">
                <a:spcBef>
                  <a:spcPts val="300"/>
                </a:spcBef>
                <a:spcAft>
                  <a:spcPts val="0"/>
                </a:spcAft>
                <a:buClr>
                  <a:srgbClr val="334155"/>
                </a:buClr>
                <a:buSzPts val="800"/>
                <a:buFont typeface="Arial"/>
                <a:buChar char="●"/>
              </a:pPr>
              <a:r>
                <a:rPr lang="en-US" sz="2000" b="1" dirty="0">
                  <a:solidFill>
                    <a:schemeClr val="tx1"/>
                  </a:solidFill>
                  <a:latin typeface="Arial"/>
                  <a:ea typeface="Arial"/>
                  <a:cs typeface="Arial"/>
                  <a:sym typeface="Arial"/>
                </a:rPr>
                <a:t>Alternative bivalent operation:</a:t>
              </a:r>
              <a:r>
                <a:rPr lang="en-US" sz="2000" dirty="0">
                  <a:solidFill>
                    <a:schemeClr val="tx1"/>
                  </a:solidFill>
                  <a:latin typeface="Arial"/>
                  <a:ea typeface="Arial"/>
                  <a:cs typeface="Arial"/>
                  <a:sym typeface="Arial"/>
                </a:rPr>
                <a:t> heat pump operates above a defined outdoor temp; boiler takes over below.</a:t>
              </a:r>
              <a:endParaRPr sz="2000" dirty="0">
                <a:solidFill>
                  <a:schemeClr val="tx1"/>
                </a:solidFill>
                <a:latin typeface="Arial"/>
                <a:ea typeface="Arial"/>
                <a:cs typeface="Arial"/>
                <a:sym typeface="Arial"/>
              </a:endParaRPr>
            </a:p>
            <a:p>
              <a:pPr marL="457200" lvl="0" indent="-279400" algn="l" rtl="0">
                <a:spcBef>
                  <a:spcPts val="225"/>
                </a:spcBef>
                <a:spcAft>
                  <a:spcPts val="0"/>
                </a:spcAft>
                <a:buClr>
                  <a:srgbClr val="334155"/>
                </a:buClr>
                <a:buSzPts val="800"/>
                <a:buFont typeface="Arial"/>
                <a:buChar char="●"/>
              </a:pPr>
              <a:r>
                <a:rPr lang="en-US" sz="2000" b="1" dirty="0">
                  <a:solidFill>
                    <a:schemeClr val="tx1"/>
                  </a:solidFill>
                  <a:latin typeface="Arial"/>
                  <a:ea typeface="Arial"/>
                  <a:cs typeface="Arial"/>
                  <a:sym typeface="Arial"/>
                </a:rPr>
                <a:t>Parallel bivalent operation:</a:t>
              </a:r>
              <a:r>
                <a:rPr lang="en-US" sz="2000" dirty="0">
                  <a:solidFill>
                    <a:schemeClr val="tx1"/>
                  </a:solidFill>
                  <a:latin typeface="Arial"/>
                  <a:ea typeface="Arial"/>
                  <a:cs typeface="Arial"/>
                  <a:sym typeface="Arial"/>
                </a:rPr>
                <a:t> heat pump operates first; backup assists when demand exceeds capacity.</a:t>
              </a:r>
              <a:endParaRPr sz="2000" dirty="0">
                <a:solidFill>
                  <a:schemeClr val="tx1"/>
                </a:solidFill>
                <a:latin typeface="Arial"/>
                <a:ea typeface="Arial"/>
                <a:cs typeface="Arial"/>
                <a:sym typeface="Arial"/>
              </a:endParaRPr>
            </a:p>
            <a:p>
              <a:pPr marL="457200" lvl="0" indent="-279400" algn="l" rtl="0">
                <a:spcBef>
                  <a:spcPts val="225"/>
                </a:spcBef>
                <a:spcAft>
                  <a:spcPts val="0"/>
                </a:spcAft>
                <a:buClr>
                  <a:srgbClr val="334155"/>
                </a:buClr>
                <a:buSzPts val="800"/>
                <a:buFont typeface="Arial"/>
                <a:buChar char="●"/>
              </a:pPr>
              <a:r>
                <a:rPr lang="en-US" sz="2000" b="1" dirty="0">
                  <a:solidFill>
                    <a:schemeClr val="tx1"/>
                  </a:solidFill>
                  <a:latin typeface="Arial"/>
                  <a:ea typeface="Arial"/>
                  <a:cs typeface="Arial"/>
                  <a:sym typeface="Arial"/>
                </a:rPr>
                <a:t>DHW-focused backup:</a:t>
              </a:r>
              <a:r>
                <a:rPr lang="en-US" sz="2000" dirty="0">
                  <a:solidFill>
                    <a:schemeClr val="tx1"/>
                  </a:solidFill>
                  <a:latin typeface="Arial"/>
                  <a:ea typeface="Arial"/>
                  <a:cs typeface="Arial"/>
                  <a:sym typeface="Arial"/>
                </a:rPr>
                <a:t> heat pump provides space heating and most DHW; backup supports peak demand.</a:t>
              </a:r>
              <a:endParaRPr sz="2000" dirty="0">
                <a:solidFill>
                  <a:schemeClr val="tx1"/>
                </a:solidFill>
                <a:latin typeface="Arial"/>
                <a:ea typeface="Arial"/>
                <a:cs typeface="Arial"/>
                <a:sym typeface="Arial"/>
              </a:endParaRPr>
            </a:p>
            <a:p>
              <a:pPr marL="457200" lvl="0" indent="-279400" algn="l" rtl="0">
                <a:spcBef>
                  <a:spcPts val="225"/>
                </a:spcBef>
                <a:spcAft>
                  <a:spcPts val="0"/>
                </a:spcAft>
                <a:buClr>
                  <a:srgbClr val="334155"/>
                </a:buClr>
                <a:buSzPts val="800"/>
                <a:buFont typeface="Arial"/>
                <a:buChar char="●"/>
              </a:pPr>
              <a:r>
                <a:rPr lang="en-US" sz="2000" b="1" dirty="0">
                  <a:solidFill>
                    <a:schemeClr val="tx1"/>
                  </a:solidFill>
                  <a:latin typeface="Arial"/>
                  <a:ea typeface="Arial"/>
                  <a:cs typeface="Arial"/>
                  <a:sym typeface="Arial"/>
                </a:rPr>
                <a:t>Tariff- or carbon-led operation:</a:t>
              </a:r>
              <a:r>
                <a:rPr lang="en-US" sz="2000" dirty="0">
                  <a:solidFill>
                    <a:schemeClr val="tx1"/>
                  </a:solidFill>
                  <a:latin typeface="Arial"/>
                  <a:ea typeface="Arial"/>
                  <a:cs typeface="Arial"/>
                  <a:sym typeface="Arial"/>
                </a:rPr>
                <a:t> controller selects heat source based on tariff, fuel cost, or grid carbon.</a:t>
              </a:r>
              <a:endParaRPr sz="2000" dirty="0">
                <a:solidFill>
                  <a:schemeClr val="tx1"/>
                </a:solidFill>
                <a:latin typeface="Arial"/>
                <a:ea typeface="Arial"/>
                <a:cs typeface="Arial"/>
                <a:sym typeface="Arial"/>
              </a:endParaRPr>
            </a:p>
            <a:p>
              <a:pPr marL="0" lvl="0" indent="0" algn="l" rtl="0">
                <a:spcBef>
                  <a:spcPts val="450"/>
                </a:spcBef>
                <a:spcAft>
                  <a:spcPts val="0"/>
                </a:spcAft>
                <a:buNone/>
              </a:pPr>
              <a:endParaRPr lang="en-US" sz="2000" b="1" dirty="0">
                <a:solidFill>
                  <a:schemeClr val="tx1"/>
                </a:solidFill>
                <a:latin typeface="Arial"/>
                <a:ea typeface="Arial"/>
                <a:cs typeface="Arial"/>
                <a:sym typeface="Arial"/>
              </a:endParaRPr>
            </a:p>
            <a:p>
              <a:pPr marL="0" lvl="0" indent="0" algn="l" rtl="0">
                <a:spcBef>
                  <a:spcPts val="450"/>
                </a:spcBef>
                <a:spcAft>
                  <a:spcPts val="0"/>
                </a:spcAft>
                <a:buNone/>
              </a:pPr>
              <a:r>
                <a:rPr lang="en-US" sz="2000" b="1" dirty="0">
                  <a:solidFill>
                    <a:schemeClr val="tx1"/>
                  </a:solidFill>
                  <a:latin typeface="Arial"/>
                  <a:ea typeface="Arial"/>
                  <a:cs typeface="Arial"/>
                  <a:sym typeface="Arial"/>
                </a:rPr>
                <a:t>Control logic:</a:t>
              </a:r>
              <a:r>
                <a:rPr lang="en-US" sz="2000" dirty="0">
                  <a:solidFill>
                    <a:schemeClr val="tx1"/>
                  </a:solidFill>
                  <a:latin typeface="Arial"/>
                  <a:ea typeface="Arial"/>
                  <a:cs typeface="Arial"/>
                  <a:sym typeface="Arial"/>
                </a:rPr>
                <a:t> The chosen approach must be supported by clear control logic. Poorly configured hybrids default to the boiler too often, reducing carbon savings and effectiveness.</a:t>
              </a:r>
              <a:endParaRPr sz="2000" dirty="0">
                <a:solidFill>
                  <a:schemeClr val="tx1"/>
                </a:solidFill>
                <a:latin typeface="Arial"/>
                <a:ea typeface="Arial"/>
                <a:cs typeface="Arial"/>
                <a:sym typeface="Arial"/>
              </a:endParaRPr>
            </a:p>
          </p:txBody>
        </p:sp>
      </p:grpSp>
    </p:spTree>
    <p:extLst>
      <p:ext uri="{BB962C8B-B14F-4D97-AF65-F5344CB8AC3E}">
        <p14:creationId xmlns:p14="http://schemas.microsoft.com/office/powerpoint/2010/main" val="4407223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613">
          <a:extLst>
            <a:ext uri="{FF2B5EF4-FFF2-40B4-BE49-F238E27FC236}">
              <a16:creationId xmlns:a16="http://schemas.microsoft.com/office/drawing/2014/main" id="{FFD63FDF-F0A9-87EE-211E-ACD2D556895D}"/>
            </a:ext>
          </a:extLst>
        </p:cNvPr>
        <p:cNvGrpSpPr/>
        <p:nvPr/>
      </p:nvGrpSpPr>
      <p:grpSpPr>
        <a:xfrm>
          <a:off x="0" y="0"/>
          <a:ext cx="0" cy="0"/>
          <a:chOff x="0" y="0"/>
          <a:chExt cx="0" cy="0"/>
        </a:xfrm>
      </p:grpSpPr>
      <p:sp>
        <p:nvSpPr>
          <p:cNvPr id="622" name="Google Shape;622;p31">
            <a:extLst>
              <a:ext uri="{FF2B5EF4-FFF2-40B4-BE49-F238E27FC236}">
                <a16:creationId xmlns:a16="http://schemas.microsoft.com/office/drawing/2014/main" id="{A63B9A7A-E090-03E8-E7C8-E2A01BE83FA2}"/>
              </a:ext>
            </a:extLst>
          </p:cNvPr>
          <p:cNvSpPr txBox="1"/>
          <p:nvPr/>
        </p:nvSpPr>
        <p:spPr>
          <a:xfrm>
            <a:off x="251999" y="972000"/>
            <a:ext cx="11064300" cy="612000"/>
          </a:xfrm>
          <a:prstGeom prst="rect">
            <a:avLst/>
          </a:prstGeom>
          <a:solidFill>
            <a:srgbClr val="000000">
              <a:alpha val="0"/>
            </a:srgbClr>
          </a:solidFill>
          <a:ln>
            <a:noFill/>
          </a:ln>
        </p:spPr>
        <p:txBody>
          <a:bodyPr spcFirstLastPara="1" wrap="square" lIns="90000" tIns="46800" rIns="90000" bIns="46800" anchor="t" anchorCtr="0">
            <a:noAutofit/>
          </a:bodyPr>
          <a:lstStyle/>
          <a:p>
            <a:pPr marL="0" marR="0" lvl="0" indent="0" algn="l" rtl="0">
              <a:buNone/>
            </a:pPr>
            <a:r>
              <a:rPr lang="en-US" sz="3200" b="1">
                <a:solidFill>
                  <a:srgbClr val="FC4421"/>
                </a:solidFill>
                <a:latin typeface="Arial"/>
                <a:ea typeface="Arial"/>
                <a:cs typeface="Arial"/>
                <a:sym typeface="Arial"/>
              </a:rPr>
              <a:t>Hybrid systems: Purpose</a:t>
            </a:r>
            <a:endParaRPr lang="en-US" sz="3000" b="1">
              <a:solidFill>
                <a:srgbClr val="FF4E2A"/>
              </a:solidFill>
              <a:latin typeface="Arial"/>
              <a:ea typeface="Arial"/>
              <a:cs typeface="Arial"/>
              <a:sym typeface="Arial"/>
            </a:endParaRPr>
          </a:p>
        </p:txBody>
      </p:sp>
      <p:grpSp>
        <p:nvGrpSpPr>
          <p:cNvPr id="633" name="Google Shape;633;p31">
            <a:extLst>
              <a:ext uri="{FF2B5EF4-FFF2-40B4-BE49-F238E27FC236}">
                <a16:creationId xmlns:a16="http://schemas.microsoft.com/office/drawing/2014/main" id="{8CC8D114-9775-EDC6-2A4C-93312A894444}"/>
              </a:ext>
            </a:extLst>
          </p:cNvPr>
          <p:cNvGrpSpPr/>
          <p:nvPr/>
        </p:nvGrpSpPr>
        <p:grpSpPr>
          <a:xfrm>
            <a:off x="393192" y="1722936"/>
            <a:ext cx="10679816" cy="2143200"/>
            <a:chOff x="6286500" y="3905250"/>
            <a:chExt cx="5524500" cy="2143200"/>
          </a:xfrm>
        </p:grpSpPr>
        <p:sp>
          <p:nvSpPr>
            <p:cNvPr id="634" name="Google Shape;634;p31">
              <a:extLst>
                <a:ext uri="{FF2B5EF4-FFF2-40B4-BE49-F238E27FC236}">
                  <a16:creationId xmlns:a16="http://schemas.microsoft.com/office/drawing/2014/main" id="{9BB2E79B-B2D3-BFDB-6C07-31855C820FAF}"/>
                </a:ext>
              </a:extLst>
            </p:cNvPr>
            <p:cNvSpPr/>
            <p:nvPr/>
          </p:nvSpPr>
          <p:spPr>
            <a:xfrm>
              <a:off x="6286500" y="3905250"/>
              <a:ext cx="5524500" cy="2143200"/>
            </a:xfrm>
            <a:prstGeom prst="roundRect">
              <a:avLst>
                <a:gd name="adj" fmla="val 3555"/>
              </a:avLst>
            </a:prstGeom>
            <a:solidFill>
              <a:schemeClr val="bg1"/>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35" name="Google Shape;635;p31">
              <a:extLst>
                <a:ext uri="{FF2B5EF4-FFF2-40B4-BE49-F238E27FC236}">
                  <a16:creationId xmlns:a16="http://schemas.microsoft.com/office/drawing/2014/main" id="{BB82D3CC-AC11-50C1-65BE-BCE7331F595A}"/>
                </a:ext>
              </a:extLst>
            </p:cNvPr>
            <p:cNvSpPr txBox="1"/>
            <p:nvPr/>
          </p:nvSpPr>
          <p:spPr>
            <a:xfrm>
              <a:off x="6286500" y="4000500"/>
              <a:ext cx="5238900" cy="1952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Avoiding poor hybrid design</a:t>
              </a:r>
              <a:endParaRPr sz="2000" b="1" dirty="0">
                <a:solidFill>
                  <a:schemeClr val="tx1"/>
                </a:solidFill>
                <a:latin typeface="Arial"/>
                <a:ea typeface="Arial"/>
                <a:cs typeface="Arial"/>
                <a:sym typeface="Arial"/>
              </a:endParaRPr>
            </a:p>
            <a:p>
              <a:pPr marL="0" lvl="0" indent="0" algn="l" rtl="0">
                <a:spcBef>
                  <a:spcPts val="300"/>
                </a:spcBef>
                <a:spcAft>
                  <a:spcPts val="0"/>
                </a:spcAft>
                <a:buNone/>
              </a:pPr>
              <a:r>
                <a:rPr lang="en-US" sz="2000" dirty="0">
                  <a:solidFill>
                    <a:schemeClr val="tx1"/>
                  </a:solidFill>
                  <a:latin typeface="Arial"/>
                  <a:ea typeface="Arial"/>
                  <a:cs typeface="Arial"/>
                  <a:sym typeface="Arial"/>
                </a:rPr>
                <a:t>Hybrid systems must not be used to avoid basic design work. </a:t>
              </a:r>
            </a:p>
            <a:p>
              <a:pPr marL="0" lvl="0" indent="0" algn="l" rtl="0">
                <a:spcBef>
                  <a:spcPts val="300"/>
                </a:spcBef>
                <a:spcAft>
                  <a:spcPts val="0"/>
                </a:spcAft>
                <a:buNone/>
              </a:pPr>
              <a:endParaRPr lang="en-US" sz="2000" b="1" dirty="0">
                <a:solidFill>
                  <a:schemeClr val="tx1"/>
                </a:solidFill>
              </a:endParaRPr>
            </a:p>
            <a:p>
              <a:pPr marL="0" lvl="0" indent="0" algn="l" rtl="0">
                <a:spcBef>
                  <a:spcPts val="300"/>
                </a:spcBef>
                <a:spcAft>
                  <a:spcPts val="0"/>
                </a:spcAft>
                <a:buNone/>
              </a:pPr>
              <a:r>
                <a:rPr lang="en-US" sz="2000" b="1" dirty="0">
                  <a:solidFill>
                    <a:schemeClr val="tx1"/>
                  </a:solidFill>
                  <a:latin typeface="Arial"/>
                  <a:ea typeface="Arial"/>
                  <a:cs typeface="Arial"/>
                  <a:sym typeface="Arial"/>
                </a:rPr>
                <a:t>It is not a substitute for:</a:t>
              </a:r>
              <a:endParaRPr sz="2000" dirty="0">
                <a:solidFill>
                  <a:schemeClr val="tx1"/>
                </a:solidFill>
                <a:latin typeface="Arial"/>
                <a:ea typeface="Arial"/>
                <a:cs typeface="Arial"/>
                <a:sym typeface="Arial"/>
              </a:endParaRPr>
            </a:p>
            <a:p>
              <a:pPr marL="457200" lvl="0" indent="-279400" algn="l" rtl="0">
                <a:spcBef>
                  <a:spcPts val="300"/>
                </a:spcBef>
                <a:spcAft>
                  <a:spcPts val="0"/>
                </a:spcAft>
                <a:buClr>
                  <a:schemeClr val="tx1"/>
                </a:buClr>
                <a:buSzPts val="800"/>
                <a:buFont typeface="Arial"/>
                <a:buChar char="●"/>
              </a:pPr>
              <a:r>
                <a:rPr lang="en-GB" sz="2000" dirty="0">
                  <a:solidFill>
                    <a:schemeClr val="tx1"/>
                  </a:solidFill>
                  <a:latin typeface="Arial"/>
                  <a:ea typeface="Arial"/>
                  <a:cs typeface="Arial"/>
                  <a:sym typeface="Arial"/>
                </a:rPr>
                <a:t>calculating heat loss, improving insulation, or checking emitter suitability</a:t>
              </a:r>
            </a:p>
            <a:p>
              <a:pPr marL="457200" lvl="0" indent="-279400" algn="l" rtl="0">
                <a:spcBef>
                  <a:spcPts val="150"/>
                </a:spcBef>
                <a:spcAft>
                  <a:spcPts val="0"/>
                </a:spcAft>
                <a:buClr>
                  <a:schemeClr val="tx1"/>
                </a:buClr>
                <a:buSzPts val="800"/>
                <a:buFont typeface="Arial"/>
                <a:buChar char="●"/>
              </a:pPr>
              <a:r>
                <a:rPr lang="en-GB" sz="2000" dirty="0">
                  <a:solidFill>
                    <a:schemeClr val="tx1"/>
                  </a:solidFill>
                  <a:latin typeface="Arial"/>
                  <a:ea typeface="Arial"/>
                  <a:cs typeface="Arial"/>
                  <a:sym typeface="Arial"/>
                </a:rPr>
                <a:t>designing pipework, minimum flow, and selecting compatible cylinders</a:t>
              </a:r>
            </a:p>
            <a:p>
              <a:pPr marL="457200" lvl="0" indent="-279400" algn="l" rtl="0">
                <a:spcBef>
                  <a:spcPts val="150"/>
                </a:spcBef>
                <a:spcAft>
                  <a:spcPts val="0"/>
                </a:spcAft>
                <a:buClr>
                  <a:schemeClr val="tx1"/>
                </a:buClr>
                <a:buSzPts val="800"/>
                <a:buFont typeface="Arial"/>
                <a:buChar char="●"/>
              </a:pPr>
              <a:r>
                <a:rPr lang="en-GB" sz="2000" dirty="0">
                  <a:solidFill>
                    <a:schemeClr val="tx1"/>
                  </a:solidFill>
                  <a:latin typeface="Arial"/>
                  <a:ea typeface="Arial"/>
                  <a:cs typeface="Arial"/>
                  <a:sym typeface="Arial"/>
                </a:rPr>
                <a:t>c</a:t>
              </a:r>
              <a:r>
                <a:rPr lang="en-US" sz="2000" dirty="0" err="1">
                  <a:solidFill>
                    <a:schemeClr val="tx1"/>
                  </a:solidFill>
                  <a:latin typeface="Arial"/>
                  <a:ea typeface="Arial"/>
                  <a:cs typeface="Arial"/>
                  <a:sym typeface="Arial"/>
                </a:rPr>
                <a:t>ommissioning</a:t>
              </a:r>
              <a:r>
                <a:rPr lang="en-US" sz="2000" dirty="0">
                  <a:solidFill>
                    <a:schemeClr val="tx1"/>
                  </a:solidFill>
                  <a:latin typeface="Arial"/>
                  <a:ea typeface="Arial"/>
                  <a:cs typeface="Arial"/>
                  <a:sym typeface="Arial"/>
                </a:rPr>
                <a:t> weather compensation and explaining operation to the customer.</a:t>
              </a:r>
              <a:endParaRPr sz="2000" dirty="0">
                <a:solidFill>
                  <a:schemeClr val="tx1"/>
                </a:solidFill>
                <a:latin typeface="Arial"/>
                <a:ea typeface="Arial"/>
                <a:cs typeface="Arial"/>
                <a:sym typeface="Arial"/>
              </a:endParaRPr>
            </a:p>
            <a:p>
              <a:pPr marL="0" lvl="0" indent="0" algn="l" rtl="0">
                <a:spcBef>
                  <a:spcPts val="450"/>
                </a:spcBef>
                <a:spcAft>
                  <a:spcPts val="0"/>
                </a:spcAft>
                <a:buNone/>
              </a:pPr>
              <a:r>
                <a:rPr lang="en-US" sz="800" dirty="0">
                  <a:solidFill>
                    <a:srgbClr val="F8FAFC"/>
                  </a:solidFill>
                  <a:latin typeface="Arial"/>
                  <a:ea typeface="Arial"/>
                  <a:cs typeface="Arial"/>
                  <a:sym typeface="Arial"/>
                </a:rPr>
                <a:t>If the boiler is used for most heating due to </a:t>
              </a:r>
              <a:r>
                <a:rPr lang="en-US" sz="800" dirty="0" err="1">
                  <a:solidFill>
                    <a:srgbClr val="F8FAFC"/>
                  </a:solidFill>
                  <a:latin typeface="Arial"/>
                  <a:ea typeface="Arial"/>
                  <a:cs typeface="Arial"/>
                  <a:sym typeface="Arial"/>
                </a:rPr>
                <a:t>undersizing</a:t>
              </a:r>
              <a:r>
                <a:rPr lang="en-US" sz="800" dirty="0">
                  <a:solidFill>
                    <a:srgbClr val="F8FAFC"/>
                  </a:solidFill>
                  <a:latin typeface="Arial"/>
                  <a:ea typeface="Arial"/>
                  <a:cs typeface="Arial"/>
                  <a:sym typeface="Arial"/>
                </a:rPr>
                <a:t>, inadequate emitters, or poor controls, the system delivers limited carbon benefit and creates unnecessary cost and complexity.</a:t>
              </a:r>
              <a:endParaRPr sz="800" dirty="0">
                <a:solidFill>
                  <a:srgbClr val="F8FAFC"/>
                </a:solidFill>
                <a:latin typeface="Arial"/>
                <a:ea typeface="Arial"/>
                <a:cs typeface="Arial"/>
                <a:sym typeface="Arial"/>
              </a:endParaRPr>
            </a:p>
          </p:txBody>
        </p:sp>
      </p:grpSp>
    </p:spTree>
    <p:extLst>
      <p:ext uri="{BB962C8B-B14F-4D97-AF65-F5344CB8AC3E}">
        <p14:creationId xmlns:p14="http://schemas.microsoft.com/office/powerpoint/2010/main" val="1041561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8" name="Google Shape;648;p32"/>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Hybrid system control logic</a:t>
            </a:r>
            <a:endParaRPr lang="en-US"/>
          </a:p>
        </p:txBody>
      </p:sp>
      <p:grpSp>
        <p:nvGrpSpPr>
          <p:cNvPr id="650" name="Google Shape;650;p32"/>
          <p:cNvGrpSpPr/>
          <p:nvPr/>
        </p:nvGrpSpPr>
        <p:grpSpPr>
          <a:xfrm>
            <a:off x="381000" y="1619250"/>
            <a:ext cx="11380076" cy="4362450"/>
            <a:chOff x="381000" y="1619250"/>
            <a:chExt cx="3619500" cy="2143200"/>
          </a:xfrm>
        </p:grpSpPr>
        <p:sp>
          <p:nvSpPr>
            <p:cNvPr id="651" name="Google Shape;651;p32"/>
            <p:cNvSpPr/>
            <p:nvPr/>
          </p:nvSpPr>
          <p:spPr>
            <a:xfrm>
              <a:off x="381000" y="1619250"/>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52" name="Google Shape;652;p32"/>
            <p:cNvSpPr txBox="1"/>
            <p:nvPr/>
          </p:nvSpPr>
          <p:spPr>
            <a:xfrm>
              <a:off x="416408" y="1714500"/>
              <a:ext cx="3483806" cy="19527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Overview and objectives</a:t>
              </a:r>
              <a:endParaRPr sz="2000" b="1" dirty="0">
                <a:solidFill>
                  <a:schemeClr val="tx1"/>
                </a:solidFill>
                <a:latin typeface="Arial"/>
                <a:ea typeface="Arial"/>
                <a:cs typeface="Arial"/>
                <a:sym typeface="Arial"/>
              </a:endParaRPr>
            </a:p>
            <a:p>
              <a:pPr marL="0" lvl="0" indent="0" algn="l" rtl="0">
                <a:spcBef>
                  <a:spcPts val="300"/>
                </a:spcBef>
                <a:spcAft>
                  <a:spcPts val="0"/>
                </a:spcAft>
                <a:buNone/>
              </a:pPr>
              <a:r>
                <a:rPr lang="en-US" sz="2000" b="0" dirty="0">
                  <a:solidFill>
                    <a:schemeClr val="tx1"/>
                  </a:solidFill>
                  <a:latin typeface="Arial"/>
                  <a:ea typeface="Arial"/>
                  <a:cs typeface="Arial"/>
                  <a:sym typeface="Arial"/>
                </a:rPr>
                <a:t>Hybrid controls decide which heat source operates, when it operates and whether both sources are allowed to run together. </a:t>
              </a:r>
            </a:p>
            <a:p>
              <a:pPr marL="0" lvl="0" indent="0" algn="l" rtl="0">
                <a:spcBef>
                  <a:spcPts val="300"/>
                </a:spcBef>
                <a:spcAft>
                  <a:spcPts val="0"/>
                </a:spcAft>
                <a:buNone/>
              </a:pPr>
              <a:endParaRPr lang="en-US" sz="2000" dirty="0">
                <a:solidFill>
                  <a:schemeClr val="tx1"/>
                </a:solidFill>
              </a:endParaRPr>
            </a:p>
            <a:p>
              <a:pPr marL="0" lvl="0" indent="0" algn="l" rtl="0">
                <a:spcBef>
                  <a:spcPts val="300"/>
                </a:spcBef>
                <a:spcAft>
                  <a:spcPts val="0"/>
                </a:spcAft>
                <a:buNone/>
              </a:pPr>
              <a:r>
                <a:rPr lang="en-US" sz="2000" b="0" dirty="0">
                  <a:solidFill>
                    <a:schemeClr val="tx1"/>
                  </a:solidFill>
                  <a:latin typeface="Arial"/>
                  <a:ea typeface="Arial"/>
                  <a:cs typeface="Arial"/>
                  <a:sym typeface="Arial"/>
                </a:rPr>
                <a:t>The control strategy must be agreed at design stage and commissioned to reflect the property, heat pump, secondary heat source, tariffs and customer priorities.</a:t>
              </a:r>
            </a:p>
            <a:p>
              <a:pPr marL="0" lvl="0" indent="0" algn="l" rtl="0">
                <a:spcBef>
                  <a:spcPts val="300"/>
                </a:spcBef>
                <a:spcAft>
                  <a:spcPts val="0"/>
                </a:spcAft>
                <a:buNone/>
              </a:pPr>
              <a:endParaRPr sz="2000" b="0" dirty="0">
                <a:solidFill>
                  <a:schemeClr val="tx1"/>
                </a:solidFill>
                <a:latin typeface="Arial"/>
                <a:ea typeface="Arial"/>
                <a:cs typeface="Arial"/>
                <a:sym typeface="Arial"/>
              </a:endParaRPr>
            </a:p>
            <a:p>
              <a:pPr marL="0" lvl="0" indent="0" algn="l" rtl="0">
                <a:spcBef>
                  <a:spcPts val="450"/>
                </a:spcBef>
                <a:spcAft>
                  <a:spcPts val="0"/>
                </a:spcAft>
                <a:buNone/>
              </a:pPr>
              <a:r>
                <a:rPr lang="en-US" sz="2000" b="0" dirty="0">
                  <a:solidFill>
                    <a:schemeClr val="tx1"/>
                  </a:solidFill>
                  <a:latin typeface="Arial"/>
                  <a:ea typeface="Arial"/>
                  <a:cs typeface="Arial"/>
                  <a:sym typeface="Arial"/>
                </a:rPr>
                <a:t>The main objective:</a:t>
              </a:r>
            </a:p>
            <a:p>
              <a:pPr marL="342900" lvl="0" indent="-342900" algn="l" rtl="0">
                <a:spcBef>
                  <a:spcPts val="450"/>
                </a:spcBef>
                <a:spcAft>
                  <a:spcPts val="0"/>
                </a:spcAft>
                <a:buFont typeface="Arial" panose="020B0604020202020204" pitchFamily="34" charset="0"/>
                <a:buChar char="•"/>
              </a:pPr>
              <a:r>
                <a:rPr lang="en-US" sz="2000" b="0" dirty="0">
                  <a:solidFill>
                    <a:schemeClr val="tx1"/>
                  </a:solidFill>
                  <a:latin typeface="Arial"/>
                  <a:ea typeface="Arial"/>
                  <a:cs typeface="Arial"/>
                  <a:sym typeface="Arial"/>
                </a:rPr>
                <a:t>allow the heat pump to provide the greatest practical proportion of annual heating and hot-water demand</a:t>
              </a:r>
            </a:p>
            <a:p>
              <a:pPr marL="342900" lvl="0" indent="-342900" algn="l" rtl="0">
                <a:spcBef>
                  <a:spcPts val="450"/>
                </a:spcBef>
                <a:spcAft>
                  <a:spcPts val="0"/>
                </a:spcAft>
                <a:buFont typeface="Arial" panose="020B0604020202020204" pitchFamily="34" charset="0"/>
                <a:buChar char="•"/>
              </a:pPr>
              <a:r>
                <a:rPr lang="en-US" sz="2000" b="0" dirty="0">
                  <a:solidFill>
                    <a:schemeClr val="tx1"/>
                  </a:solidFill>
                  <a:latin typeface="Arial"/>
                  <a:ea typeface="Arial"/>
                  <a:cs typeface="Arial"/>
                  <a:sym typeface="Arial"/>
                </a:rPr>
                <a:t>while the secondary heat source supports genuine peak demand, resilience or specific operating conditions.</a:t>
              </a:r>
              <a:endParaRPr sz="2000" b="0" dirty="0">
                <a:solidFill>
                  <a:schemeClr val="tx1"/>
                </a:solidFill>
                <a:latin typeface="Arial"/>
                <a:ea typeface="Arial"/>
                <a:cs typeface="Arial"/>
                <a:sym typeface="Arial"/>
              </a:endParaRPr>
            </a:p>
          </p:txBody>
        </p:sp>
      </p:gr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639">
          <a:extLst>
            <a:ext uri="{FF2B5EF4-FFF2-40B4-BE49-F238E27FC236}">
              <a16:creationId xmlns:a16="http://schemas.microsoft.com/office/drawing/2014/main" id="{AD3A0913-B027-9237-C093-9CFB7CF383F2}"/>
            </a:ext>
          </a:extLst>
        </p:cNvPr>
        <p:cNvGrpSpPr/>
        <p:nvPr/>
      </p:nvGrpSpPr>
      <p:grpSpPr>
        <a:xfrm>
          <a:off x="0" y="0"/>
          <a:ext cx="0" cy="0"/>
          <a:chOff x="0" y="0"/>
          <a:chExt cx="0" cy="0"/>
        </a:xfrm>
      </p:grpSpPr>
      <p:sp>
        <p:nvSpPr>
          <p:cNvPr id="648" name="Google Shape;648;p32">
            <a:extLst>
              <a:ext uri="{FF2B5EF4-FFF2-40B4-BE49-F238E27FC236}">
                <a16:creationId xmlns:a16="http://schemas.microsoft.com/office/drawing/2014/main" id="{21365F0F-83DE-43F3-E2A0-E9D95C21A7B5}"/>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Hybrid system control logic</a:t>
            </a:r>
            <a:endParaRPr lang="en-US"/>
          </a:p>
        </p:txBody>
      </p:sp>
      <p:sp>
        <p:nvSpPr>
          <p:cNvPr id="649" name="Google Shape;649;p32">
            <a:extLst>
              <a:ext uri="{FF2B5EF4-FFF2-40B4-BE49-F238E27FC236}">
                <a16:creationId xmlns:a16="http://schemas.microsoft.com/office/drawing/2014/main" id="{E85AE30D-1850-D82E-F8E0-2D23923383E1}"/>
              </a:ext>
            </a:extLst>
          </p:cNvPr>
          <p:cNvSpPr txBox="1"/>
          <p:nvPr/>
        </p:nvSpPr>
        <p:spPr>
          <a:xfrm>
            <a:off x="393192" y="4297680"/>
            <a:ext cx="10881300" cy="30780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endParaRPr/>
          </a:p>
        </p:txBody>
      </p:sp>
      <p:grpSp>
        <p:nvGrpSpPr>
          <p:cNvPr id="659" name="Google Shape;659;p32">
            <a:extLst>
              <a:ext uri="{FF2B5EF4-FFF2-40B4-BE49-F238E27FC236}">
                <a16:creationId xmlns:a16="http://schemas.microsoft.com/office/drawing/2014/main" id="{454F0F01-BFC4-1C44-7D0B-DFDF2482D803}"/>
              </a:ext>
            </a:extLst>
          </p:cNvPr>
          <p:cNvGrpSpPr/>
          <p:nvPr/>
        </p:nvGrpSpPr>
        <p:grpSpPr>
          <a:xfrm>
            <a:off x="393192" y="1708150"/>
            <a:ext cx="11405616" cy="3587750"/>
            <a:chOff x="381000" y="3905250"/>
            <a:chExt cx="3619500" cy="2143200"/>
          </a:xfrm>
        </p:grpSpPr>
        <p:sp>
          <p:nvSpPr>
            <p:cNvPr id="660" name="Google Shape;660;p32">
              <a:extLst>
                <a:ext uri="{FF2B5EF4-FFF2-40B4-BE49-F238E27FC236}">
                  <a16:creationId xmlns:a16="http://schemas.microsoft.com/office/drawing/2014/main" id="{D4DF21D7-B213-E6A7-B05B-E57391F8DB86}"/>
                </a:ext>
              </a:extLst>
            </p:cNvPr>
            <p:cNvSpPr/>
            <p:nvPr/>
          </p:nvSpPr>
          <p:spPr>
            <a:xfrm>
              <a:off x="381000" y="3905250"/>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61" name="Google Shape;661;p32">
              <a:extLst>
                <a:ext uri="{FF2B5EF4-FFF2-40B4-BE49-F238E27FC236}">
                  <a16:creationId xmlns:a16="http://schemas.microsoft.com/office/drawing/2014/main" id="{D9DEA49D-B635-1E04-D69B-3CA3EDA3C8D0}"/>
                </a:ext>
              </a:extLst>
            </p:cNvPr>
            <p:cNvSpPr txBox="1"/>
            <p:nvPr/>
          </p:nvSpPr>
          <p:spPr>
            <a:xfrm>
              <a:off x="440606" y="4000500"/>
              <a:ext cx="3333900" cy="19527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Possible switchover inputs</a:t>
              </a:r>
              <a:endParaRPr sz="2000" b="1" dirty="0">
                <a:solidFill>
                  <a:schemeClr val="tx1"/>
                </a:solidFill>
                <a:latin typeface="Arial"/>
                <a:ea typeface="Arial"/>
                <a:cs typeface="Arial"/>
                <a:sym typeface="Arial"/>
              </a:endParaRPr>
            </a:p>
            <a:p>
              <a:pPr marL="0" lvl="0" indent="0" algn="l" rtl="0">
                <a:spcBef>
                  <a:spcPts val="300"/>
                </a:spcBef>
                <a:spcAft>
                  <a:spcPts val="0"/>
                </a:spcAft>
                <a:buNone/>
              </a:pPr>
              <a:r>
                <a:rPr lang="en-US" sz="2000" b="0" dirty="0">
                  <a:solidFill>
                    <a:schemeClr val="tx1"/>
                  </a:solidFill>
                  <a:latin typeface="Arial"/>
                  <a:ea typeface="Arial"/>
                  <a:cs typeface="Arial"/>
                  <a:sym typeface="Arial"/>
                </a:rPr>
                <a:t>The controller may use one or more inputs:</a:t>
              </a:r>
              <a:endParaRPr sz="2000" b="0" dirty="0">
                <a:solidFill>
                  <a:schemeClr val="tx1"/>
                </a:solidFill>
                <a:latin typeface="Arial"/>
                <a:ea typeface="Arial"/>
                <a:cs typeface="Arial"/>
                <a:sym typeface="Arial"/>
              </a:endParaRPr>
            </a:p>
            <a:p>
              <a:pPr marL="457200" lvl="0" indent="-273685" algn="l" rtl="0">
                <a:spcBef>
                  <a:spcPts val="300"/>
                </a:spcBef>
                <a:spcAft>
                  <a:spcPts val="0"/>
                </a:spcAft>
                <a:buClr>
                  <a:srgbClr val="475569"/>
                </a:buClr>
                <a:buSzPts val="710"/>
                <a:buFont typeface="Arial"/>
                <a:buChar char="●"/>
              </a:pPr>
              <a:r>
                <a:rPr lang="en-GB" sz="2000" b="1" dirty="0">
                  <a:solidFill>
                    <a:schemeClr val="tx1"/>
                  </a:solidFill>
                  <a:latin typeface="Arial"/>
                  <a:ea typeface="Arial"/>
                  <a:cs typeface="Arial"/>
                  <a:sym typeface="Arial"/>
                </a:rPr>
                <a:t>outdoor temp / heat load:</a:t>
              </a:r>
              <a:r>
                <a:rPr lang="en-GB" sz="2000" b="0" dirty="0">
                  <a:solidFill>
                    <a:schemeClr val="tx1"/>
                  </a:solidFill>
                  <a:latin typeface="Arial"/>
                  <a:ea typeface="Arial"/>
                  <a:cs typeface="Arial"/>
                  <a:sym typeface="Arial"/>
                </a:rPr>
                <a:t> outdoor threshold or demand vs. capacity limit</a:t>
              </a:r>
            </a:p>
            <a:p>
              <a:pPr marL="457200" lvl="0" indent="-273685" algn="l" rtl="0">
                <a:spcBef>
                  <a:spcPts val="150"/>
                </a:spcBef>
                <a:spcAft>
                  <a:spcPts val="0"/>
                </a:spcAft>
                <a:buClr>
                  <a:srgbClr val="475569"/>
                </a:buClr>
                <a:buSzPts val="710"/>
                <a:buFont typeface="Arial"/>
                <a:buChar char="●"/>
              </a:pPr>
              <a:r>
                <a:rPr lang="en-GB" sz="2000" b="1" dirty="0">
                  <a:solidFill>
                    <a:schemeClr val="tx1"/>
                  </a:solidFill>
                  <a:latin typeface="Arial"/>
                  <a:ea typeface="Arial"/>
                  <a:cs typeface="Arial"/>
                  <a:sym typeface="Arial"/>
                </a:rPr>
                <a:t>flow requirements:</a:t>
              </a:r>
              <a:r>
                <a:rPr lang="en-GB" sz="2000" b="0" dirty="0">
                  <a:solidFill>
                    <a:schemeClr val="tx1"/>
                  </a:solidFill>
                  <a:latin typeface="Arial"/>
                  <a:ea typeface="Arial"/>
                  <a:cs typeface="Arial"/>
                  <a:sym typeface="Arial"/>
                </a:rPr>
                <a:t> targets beyond efficient heat pump range</a:t>
              </a:r>
            </a:p>
            <a:p>
              <a:pPr marL="457200" lvl="0" indent="-273685" algn="l" rtl="0">
                <a:spcBef>
                  <a:spcPts val="150"/>
                </a:spcBef>
                <a:spcAft>
                  <a:spcPts val="0"/>
                </a:spcAft>
                <a:buClr>
                  <a:srgbClr val="475569"/>
                </a:buClr>
                <a:buSzPts val="710"/>
                <a:buFont typeface="Arial"/>
                <a:buChar char="●"/>
              </a:pPr>
              <a:r>
                <a:rPr lang="en-GB" sz="2000" b="1" dirty="0">
                  <a:solidFill>
                    <a:schemeClr val="tx1"/>
                  </a:solidFill>
                  <a:latin typeface="Arial"/>
                  <a:ea typeface="Arial"/>
                  <a:cs typeface="Arial"/>
                  <a:sym typeface="Arial"/>
                </a:rPr>
                <a:t>efficiency </a:t>
              </a:r>
              <a:r>
                <a:rPr lang="en-US" sz="2000" b="1" dirty="0">
                  <a:solidFill>
                    <a:schemeClr val="tx1"/>
                  </a:solidFill>
                  <a:latin typeface="Arial"/>
                  <a:ea typeface="Arial"/>
                  <a:cs typeface="Arial"/>
                  <a:sym typeface="Arial"/>
                </a:rPr>
                <a:t>/ cost / carbon:</a:t>
              </a:r>
              <a:r>
                <a:rPr lang="en-US" sz="2000" b="0" dirty="0">
                  <a:solidFill>
                    <a:schemeClr val="tx1"/>
                  </a:solidFill>
                  <a:latin typeface="Arial"/>
                  <a:ea typeface="Arial"/>
                  <a:cs typeface="Arial"/>
                  <a:sym typeface="Arial"/>
                </a:rPr>
                <a:t> expected COP, electricity vs. fuel tariffs, or carbon intensity</a:t>
              </a:r>
              <a:endParaRPr sz="2000" b="0" dirty="0">
                <a:solidFill>
                  <a:schemeClr val="tx1"/>
                </a:solidFill>
                <a:latin typeface="Arial"/>
                <a:ea typeface="Arial"/>
                <a:cs typeface="Arial"/>
                <a:sym typeface="Arial"/>
              </a:endParaRPr>
            </a:p>
            <a:p>
              <a:pPr marL="457200" lvl="0" indent="-273685" algn="l" rtl="0">
                <a:spcBef>
                  <a:spcPts val="150"/>
                </a:spcBef>
                <a:spcAft>
                  <a:spcPts val="0"/>
                </a:spcAft>
                <a:buClr>
                  <a:srgbClr val="475569"/>
                </a:buClr>
                <a:buSzPts val="710"/>
                <a:buFont typeface="Arial"/>
                <a:buChar char="●"/>
              </a:pPr>
              <a:r>
                <a:rPr lang="en-US" sz="2000" b="1" dirty="0">
                  <a:solidFill>
                    <a:schemeClr val="tx1"/>
                  </a:solidFill>
                  <a:latin typeface="Arial"/>
                  <a:ea typeface="Arial"/>
                  <a:cs typeface="Arial"/>
                  <a:sym typeface="Arial"/>
                </a:rPr>
                <a:t>DHW / fault:</a:t>
              </a:r>
              <a:r>
                <a:rPr lang="en-US" sz="2000" b="0" dirty="0">
                  <a:solidFill>
                    <a:schemeClr val="tx1"/>
                  </a:solidFill>
                  <a:latin typeface="Arial"/>
                  <a:ea typeface="Arial"/>
                  <a:cs typeface="Arial"/>
                  <a:sym typeface="Arial"/>
                </a:rPr>
                <a:t> rapid recovery, hygiene cycles, or safe fallback.</a:t>
              </a:r>
              <a:endParaRPr sz="2000" b="0" dirty="0">
                <a:solidFill>
                  <a:schemeClr val="tx1"/>
                </a:solidFill>
                <a:latin typeface="Arial"/>
                <a:ea typeface="Arial"/>
                <a:cs typeface="Arial"/>
                <a:sym typeface="Arial"/>
              </a:endParaRPr>
            </a:p>
            <a:p>
              <a:pPr marL="0" lvl="0" indent="0" algn="l" rtl="0">
                <a:spcBef>
                  <a:spcPts val="300"/>
                </a:spcBef>
                <a:spcAft>
                  <a:spcPts val="0"/>
                </a:spcAft>
                <a:buNone/>
              </a:pPr>
              <a:endParaRPr lang="en-US" sz="2000" b="0" i="1" dirty="0">
                <a:solidFill>
                  <a:schemeClr val="tx1"/>
                </a:solidFill>
                <a:latin typeface="Arial"/>
                <a:ea typeface="Arial"/>
                <a:cs typeface="Arial"/>
                <a:sym typeface="Arial"/>
              </a:endParaRPr>
            </a:p>
            <a:p>
              <a:pPr marL="0" lvl="0" indent="0" algn="l" rtl="0">
                <a:spcBef>
                  <a:spcPts val="300"/>
                </a:spcBef>
                <a:spcAft>
                  <a:spcPts val="0"/>
                </a:spcAft>
                <a:buNone/>
              </a:pPr>
              <a:r>
                <a:rPr lang="en-US" sz="2000" b="0" i="1" dirty="0">
                  <a:solidFill>
                    <a:schemeClr val="tx1"/>
                  </a:solidFill>
                  <a:latin typeface="Arial"/>
                  <a:ea typeface="Arial"/>
                  <a:cs typeface="Arial"/>
                  <a:sym typeface="Arial"/>
                </a:rPr>
                <a:t>Cost- or carbon-led controls must not override safety, minimum flow, hygiene, or manufacturer instructions.</a:t>
              </a:r>
              <a:endParaRPr sz="2000" b="0" i="1" dirty="0">
                <a:solidFill>
                  <a:schemeClr val="tx1"/>
                </a:solidFill>
                <a:latin typeface="Arial"/>
                <a:ea typeface="Arial"/>
                <a:cs typeface="Arial"/>
                <a:sym typeface="Arial"/>
              </a:endParaRPr>
            </a:p>
          </p:txBody>
        </p:sp>
      </p:grpSp>
    </p:spTree>
    <p:extLst>
      <p:ext uri="{BB962C8B-B14F-4D97-AF65-F5344CB8AC3E}">
        <p14:creationId xmlns:p14="http://schemas.microsoft.com/office/powerpoint/2010/main" val="11487863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639">
          <a:extLst>
            <a:ext uri="{FF2B5EF4-FFF2-40B4-BE49-F238E27FC236}">
              <a16:creationId xmlns:a16="http://schemas.microsoft.com/office/drawing/2014/main" id="{AC336D56-CFEF-A183-7DBE-FEA36876B9E0}"/>
            </a:ext>
          </a:extLst>
        </p:cNvPr>
        <p:cNvGrpSpPr/>
        <p:nvPr/>
      </p:nvGrpSpPr>
      <p:grpSpPr>
        <a:xfrm>
          <a:off x="0" y="0"/>
          <a:ext cx="0" cy="0"/>
          <a:chOff x="0" y="0"/>
          <a:chExt cx="0" cy="0"/>
        </a:xfrm>
      </p:grpSpPr>
      <p:sp>
        <p:nvSpPr>
          <p:cNvPr id="648" name="Google Shape;648;p32">
            <a:extLst>
              <a:ext uri="{FF2B5EF4-FFF2-40B4-BE49-F238E27FC236}">
                <a16:creationId xmlns:a16="http://schemas.microsoft.com/office/drawing/2014/main" id="{A69651D4-643F-372A-0DE3-8A817E596373}"/>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Hybrid system control logic</a:t>
            </a:r>
            <a:endParaRPr lang="en-US"/>
          </a:p>
        </p:txBody>
      </p:sp>
      <p:grpSp>
        <p:nvGrpSpPr>
          <p:cNvPr id="653" name="Google Shape;653;p32">
            <a:extLst>
              <a:ext uri="{FF2B5EF4-FFF2-40B4-BE49-F238E27FC236}">
                <a16:creationId xmlns:a16="http://schemas.microsoft.com/office/drawing/2014/main" id="{58418E81-E1C1-83A9-5E8C-21153835ABFA}"/>
              </a:ext>
            </a:extLst>
          </p:cNvPr>
          <p:cNvGrpSpPr/>
          <p:nvPr/>
        </p:nvGrpSpPr>
        <p:grpSpPr>
          <a:xfrm>
            <a:off x="251998" y="1558956"/>
            <a:ext cx="11509078" cy="3570092"/>
            <a:chOff x="4286250" y="1619250"/>
            <a:chExt cx="3619500" cy="2143200"/>
          </a:xfrm>
        </p:grpSpPr>
        <p:sp>
          <p:nvSpPr>
            <p:cNvPr id="654" name="Google Shape;654;p32">
              <a:extLst>
                <a:ext uri="{FF2B5EF4-FFF2-40B4-BE49-F238E27FC236}">
                  <a16:creationId xmlns:a16="http://schemas.microsoft.com/office/drawing/2014/main" id="{4E71B38A-EAA6-523D-80D6-4B072E36EDC4}"/>
                </a:ext>
              </a:extLst>
            </p:cNvPr>
            <p:cNvSpPr/>
            <p:nvPr/>
          </p:nvSpPr>
          <p:spPr>
            <a:xfrm>
              <a:off x="4286250" y="1619250"/>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55" name="Google Shape;655;p32">
              <a:extLst>
                <a:ext uri="{FF2B5EF4-FFF2-40B4-BE49-F238E27FC236}">
                  <a16:creationId xmlns:a16="http://schemas.microsoft.com/office/drawing/2014/main" id="{7AFC8C1A-3EC4-EE22-4CF2-408235074B9F}"/>
                </a:ext>
              </a:extLst>
            </p:cNvPr>
            <p:cNvSpPr txBox="1"/>
            <p:nvPr/>
          </p:nvSpPr>
          <p:spPr>
            <a:xfrm>
              <a:off x="4359111" y="1809750"/>
              <a:ext cx="3333900" cy="19527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Alternative bivalent operation</a:t>
              </a:r>
              <a:endParaRPr sz="2000" b="1" dirty="0">
                <a:solidFill>
                  <a:schemeClr val="tx1"/>
                </a:solidFill>
                <a:latin typeface="Arial"/>
                <a:ea typeface="Arial"/>
                <a:cs typeface="Arial"/>
                <a:sym typeface="Arial"/>
              </a:endParaRPr>
            </a:p>
            <a:p>
              <a:pPr marL="0" lvl="0" indent="0" algn="l" rtl="0">
                <a:spcBef>
                  <a:spcPts val="300"/>
                </a:spcBef>
                <a:spcAft>
                  <a:spcPts val="0"/>
                </a:spcAft>
                <a:buNone/>
              </a:pPr>
              <a:r>
                <a:rPr lang="en-US" sz="2000" b="0" dirty="0">
                  <a:solidFill>
                    <a:schemeClr val="tx1"/>
                  </a:solidFill>
                  <a:latin typeface="Arial"/>
                  <a:ea typeface="Arial"/>
                  <a:cs typeface="Arial"/>
                  <a:sym typeface="Arial"/>
                </a:rPr>
                <a:t>Only one heat source operates at a time.</a:t>
              </a:r>
              <a:endParaRPr sz="2000" b="0" dirty="0">
                <a:solidFill>
                  <a:schemeClr val="tx1"/>
                </a:solidFill>
                <a:latin typeface="Arial"/>
                <a:ea typeface="Arial"/>
                <a:cs typeface="Arial"/>
                <a:sym typeface="Arial"/>
              </a:endParaRPr>
            </a:p>
            <a:p>
              <a:pPr marL="457200" lvl="0" indent="-274320" algn="l" rtl="0">
                <a:spcBef>
                  <a:spcPts val="300"/>
                </a:spcBef>
                <a:spcAft>
                  <a:spcPts val="0"/>
                </a:spcAft>
                <a:buClr>
                  <a:srgbClr val="475569"/>
                </a:buClr>
                <a:buSzPts val="720"/>
                <a:buFont typeface="Arial"/>
                <a:buChar char="●"/>
              </a:pPr>
              <a:r>
                <a:rPr lang="en-US" sz="2000" b="0" dirty="0">
                  <a:solidFill>
                    <a:schemeClr val="tx1"/>
                  </a:solidFill>
                  <a:latin typeface="Arial"/>
                  <a:ea typeface="Arial"/>
                  <a:cs typeface="Arial"/>
                  <a:sym typeface="Arial"/>
                </a:rPr>
                <a:t>Heat pump provides heating while conditions permit.</a:t>
              </a:r>
              <a:endParaRPr sz="2000" b="0" dirty="0">
                <a:solidFill>
                  <a:schemeClr val="tx1"/>
                </a:solidFill>
                <a:latin typeface="Arial"/>
                <a:ea typeface="Arial"/>
                <a:cs typeface="Arial"/>
                <a:sym typeface="Arial"/>
              </a:endParaRPr>
            </a:p>
            <a:p>
              <a:pPr marL="457200" lvl="0" indent="-274320" algn="l" rtl="0">
                <a:spcBef>
                  <a:spcPts val="150"/>
                </a:spcBef>
                <a:spcAft>
                  <a:spcPts val="0"/>
                </a:spcAft>
                <a:buClr>
                  <a:srgbClr val="475569"/>
                </a:buClr>
                <a:buSzPts val="720"/>
                <a:buFont typeface="Arial"/>
                <a:buChar char="●"/>
              </a:pPr>
              <a:r>
                <a:rPr lang="en-US" sz="2000" b="0" dirty="0">
                  <a:solidFill>
                    <a:schemeClr val="tx1"/>
                  </a:solidFill>
                  <a:latin typeface="Arial"/>
                  <a:ea typeface="Arial"/>
                  <a:cs typeface="Arial"/>
                  <a:sym typeface="Arial"/>
                </a:rPr>
                <a:t>At a defined </a:t>
              </a:r>
              <a:r>
                <a:rPr lang="en-US" sz="2000" b="1" dirty="0">
                  <a:solidFill>
                    <a:schemeClr val="tx1"/>
                  </a:solidFill>
                  <a:latin typeface="Arial"/>
                  <a:ea typeface="Arial"/>
                  <a:cs typeface="Arial"/>
                  <a:sym typeface="Arial"/>
                </a:rPr>
                <a:t>bivalence point</a:t>
              </a:r>
              <a:r>
                <a:rPr lang="en-US" sz="2000" b="0" dirty="0">
                  <a:solidFill>
                    <a:schemeClr val="tx1"/>
                  </a:solidFill>
                  <a:latin typeface="Arial"/>
                  <a:ea typeface="Arial"/>
                  <a:cs typeface="Arial"/>
                  <a:sym typeface="Arial"/>
                </a:rPr>
                <a:t>, the heat pump stops and backup takes over.</a:t>
              </a:r>
              <a:endParaRPr sz="2000" b="0" dirty="0">
                <a:solidFill>
                  <a:schemeClr val="tx1"/>
                </a:solidFill>
                <a:latin typeface="Arial"/>
                <a:ea typeface="Arial"/>
                <a:cs typeface="Arial"/>
                <a:sym typeface="Arial"/>
              </a:endParaRPr>
            </a:p>
            <a:p>
              <a:pPr marL="457200" lvl="0" indent="-274320" algn="l" rtl="0">
                <a:spcBef>
                  <a:spcPts val="150"/>
                </a:spcBef>
                <a:spcAft>
                  <a:spcPts val="0"/>
                </a:spcAft>
                <a:buClr>
                  <a:srgbClr val="475569"/>
                </a:buClr>
                <a:buSzPts val="720"/>
                <a:buFont typeface="Arial"/>
                <a:buChar char="●"/>
              </a:pPr>
              <a:r>
                <a:rPr lang="en-US" sz="2000" b="0" dirty="0">
                  <a:solidFill>
                    <a:schemeClr val="tx1"/>
                  </a:solidFill>
                  <a:latin typeface="Arial"/>
                  <a:ea typeface="Arial"/>
                  <a:cs typeface="Arial"/>
                  <a:sym typeface="Arial"/>
                </a:rPr>
                <a:t>Bivalence point is based on outdoor temp, load, capacity, or flow requirements.</a:t>
              </a:r>
              <a:endParaRPr sz="2000" b="0" dirty="0">
                <a:solidFill>
                  <a:schemeClr val="tx1"/>
                </a:solidFill>
                <a:latin typeface="Arial"/>
                <a:ea typeface="Arial"/>
                <a:cs typeface="Arial"/>
                <a:sym typeface="Arial"/>
              </a:endParaRPr>
            </a:p>
            <a:p>
              <a:pPr marL="457200" lvl="0" indent="-274320" algn="l" rtl="0">
                <a:spcBef>
                  <a:spcPts val="150"/>
                </a:spcBef>
                <a:spcAft>
                  <a:spcPts val="0"/>
                </a:spcAft>
                <a:buClr>
                  <a:srgbClr val="475569"/>
                </a:buClr>
                <a:buSzPts val="720"/>
                <a:buFont typeface="Arial"/>
                <a:buChar char="●"/>
              </a:pPr>
              <a:r>
                <a:rPr lang="en-US" sz="2000" b="0" dirty="0">
                  <a:solidFill>
                    <a:schemeClr val="tx1"/>
                  </a:solidFill>
                  <a:latin typeface="Arial"/>
                  <a:ea typeface="Arial"/>
                  <a:cs typeface="Arial"/>
                  <a:sym typeface="Arial"/>
                </a:rPr>
                <a:t>Simplifies hydraulics as sources do not run together.</a:t>
              </a:r>
              <a:endParaRPr sz="2000" b="0" dirty="0">
                <a:solidFill>
                  <a:schemeClr val="tx1"/>
                </a:solidFill>
                <a:latin typeface="Arial"/>
                <a:ea typeface="Arial"/>
                <a:cs typeface="Arial"/>
                <a:sym typeface="Arial"/>
              </a:endParaRPr>
            </a:p>
            <a:p>
              <a:pPr marL="457200" lvl="0" indent="-274320" algn="l" rtl="0">
                <a:spcBef>
                  <a:spcPts val="150"/>
                </a:spcBef>
                <a:spcAft>
                  <a:spcPts val="0"/>
                </a:spcAft>
                <a:buClr>
                  <a:srgbClr val="475569"/>
                </a:buClr>
                <a:buSzPts val="720"/>
                <a:buFont typeface="Arial"/>
                <a:buChar char="●"/>
              </a:pPr>
              <a:r>
                <a:rPr lang="en-US" sz="2000" b="0" dirty="0">
                  <a:solidFill>
                    <a:schemeClr val="tx1"/>
                  </a:solidFill>
                  <a:latin typeface="Arial"/>
                  <a:ea typeface="Arial"/>
                  <a:cs typeface="Arial"/>
                  <a:sym typeface="Arial"/>
                </a:rPr>
                <a:t>If set too high, boiler runs too often and reduces savings.</a:t>
              </a:r>
              <a:endParaRPr sz="2000" b="0" dirty="0">
                <a:solidFill>
                  <a:schemeClr val="tx1"/>
                </a:solidFill>
                <a:latin typeface="Arial"/>
                <a:ea typeface="Arial"/>
                <a:cs typeface="Arial"/>
                <a:sym typeface="Arial"/>
              </a:endParaRPr>
            </a:p>
          </p:txBody>
        </p:sp>
      </p:grpSp>
    </p:spTree>
    <p:extLst>
      <p:ext uri="{BB962C8B-B14F-4D97-AF65-F5344CB8AC3E}">
        <p14:creationId xmlns:p14="http://schemas.microsoft.com/office/powerpoint/2010/main" val="24904734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639">
          <a:extLst>
            <a:ext uri="{FF2B5EF4-FFF2-40B4-BE49-F238E27FC236}">
              <a16:creationId xmlns:a16="http://schemas.microsoft.com/office/drawing/2014/main" id="{141D85E4-B3D8-07A1-8556-E672F43F3B5E}"/>
            </a:ext>
          </a:extLst>
        </p:cNvPr>
        <p:cNvGrpSpPr/>
        <p:nvPr/>
      </p:nvGrpSpPr>
      <p:grpSpPr>
        <a:xfrm>
          <a:off x="0" y="0"/>
          <a:ext cx="0" cy="0"/>
          <a:chOff x="0" y="0"/>
          <a:chExt cx="0" cy="0"/>
        </a:xfrm>
      </p:grpSpPr>
      <p:sp>
        <p:nvSpPr>
          <p:cNvPr id="648" name="Google Shape;648;p32">
            <a:extLst>
              <a:ext uri="{FF2B5EF4-FFF2-40B4-BE49-F238E27FC236}">
                <a16:creationId xmlns:a16="http://schemas.microsoft.com/office/drawing/2014/main" id="{B03E29B6-F1E7-ED41-4851-59DAE5214A20}"/>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Hybrid system control logic</a:t>
            </a:r>
            <a:endParaRPr lang="en-US"/>
          </a:p>
        </p:txBody>
      </p:sp>
      <p:sp>
        <p:nvSpPr>
          <p:cNvPr id="649" name="Google Shape;649;p32">
            <a:extLst>
              <a:ext uri="{FF2B5EF4-FFF2-40B4-BE49-F238E27FC236}">
                <a16:creationId xmlns:a16="http://schemas.microsoft.com/office/drawing/2014/main" id="{F0F62C82-D644-EB45-27FA-766480CE50A5}"/>
              </a:ext>
            </a:extLst>
          </p:cNvPr>
          <p:cNvSpPr txBox="1"/>
          <p:nvPr/>
        </p:nvSpPr>
        <p:spPr>
          <a:xfrm>
            <a:off x="393192" y="4297680"/>
            <a:ext cx="10881300" cy="30780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endParaRPr/>
          </a:p>
        </p:txBody>
      </p:sp>
      <p:grpSp>
        <p:nvGrpSpPr>
          <p:cNvPr id="662" name="Google Shape;662;p32">
            <a:extLst>
              <a:ext uri="{FF2B5EF4-FFF2-40B4-BE49-F238E27FC236}">
                <a16:creationId xmlns:a16="http://schemas.microsoft.com/office/drawing/2014/main" id="{4740A4E6-1481-F27E-067B-603BBF9039BC}"/>
              </a:ext>
            </a:extLst>
          </p:cNvPr>
          <p:cNvGrpSpPr/>
          <p:nvPr/>
        </p:nvGrpSpPr>
        <p:grpSpPr>
          <a:xfrm>
            <a:off x="251998" y="1656294"/>
            <a:ext cx="11256829" cy="2802971"/>
            <a:chOff x="4286250" y="3905250"/>
            <a:chExt cx="3619500" cy="2143200"/>
          </a:xfrm>
        </p:grpSpPr>
        <p:sp>
          <p:nvSpPr>
            <p:cNvPr id="663" name="Google Shape;663;p32">
              <a:extLst>
                <a:ext uri="{FF2B5EF4-FFF2-40B4-BE49-F238E27FC236}">
                  <a16:creationId xmlns:a16="http://schemas.microsoft.com/office/drawing/2014/main" id="{8EEF8826-0080-4180-F73A-5E2EBD9D826E}"/>
                </a:ext>
              </a:extLst>
            </p:cNvPr>
            <p:cNvSpPr/>
            <p:nvPr/>
          </p:nvSpPr>
          <p:spPr>
            <a:xfrm>
              <a:off x="4286250" y="3905250"/>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64" name="Google Shape;664;p32">
              <a:extLst>
                <a:ext uri="{FF2B5EF4-FFF2-40B4-BE49-F238E27FC236}">
                  <a16:creationId xmlns:a16="http://schemas.microsoft.com/office/drawing/2014/main" id="{94BCADDA-FB12-8473-72D3-A31880994162}"/>
                </a:ext>
              </a:extLst>
            </p:cNvPr>
            <p:cNvSpPr txBox="1"/>
            <p:nvPr/>
          </p:nvSpPr>
          <p:spPr>
            <a:xfrm>
              <a:off x="4335192" y="4000500"/>
              <a:ext cx="3333900" cy="19527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Domestic example: Rural house</a:t>
              </a:r>
              <a:endParaRPr sz="2000" b="1" dirty="0">
                <a:solidFill>
                  <a:schemeClr val="tx1"/>
                </a:solidFill>
                <a:latin typeface="Arial"/>
                <a:ea typeface="Arial"/>
                <a:cs typeface="Arial"/>
                <a:sym typeface="Arial"/>
              </a:endParaRPr>
            </a:p>
            <a:p>
              <a:pPr marL="0" lvl="0" indent="0" algn="l" rtl="0">
                <a:spcBef>
                  <a:spcPts val="300"/>
                </a:spcBef>
                <a:spcAft>
                  <a:spcPts val="0"/>
                </a:spcAft>
                <a:buNone/>
              </a:pPr>
              <a:r>
                <a:rPr lang="en-US" sz="2000" b="0" dirty="0">
                  <a:solidFill>
                    <a:schemeClr val="tx1"/>
                  </a:solidFill>
                  <a:latin typeface="Arial"/>
                  <a:ea typeface="Arial"/>
                  <a:cs typeface="Arial"/>
                  <a:sym typeface="Arial"/>
                </a:rPr>
                <a:t>Rural 3-bed house with oil boiler, upgraded radiators, and ASHP (45°C design).</a:t>
              </a:r>
              <a:endParaRPr sz="2000" b="0" dirty="0">
                <a:solidFill>
                  <a:schemeClr val="tx1"/>
                </a:solidFill>
                <a:latin typeface="Arial"/>
                <a:ea typeface="Arial"/>
                <a:cs typeface="Arial"/>
                <a:sym typeface="Arial"/>
              </a:endParaRPr>
            </a:p>
            <a:p>
              <a:pPr marL="457200" lvl="0" indent="-273685" algn="l" rtl="0">
                <a:spcBef>
                  <a:spcPts val="300"/>
                </a:spcBef>
                <a:spcAft>
                  <a:spcPts val="0"/>
                </a:spcAft>
                <a:buClr>
                  <a:srgbClr val="475569"/>
                </a:buClr>
                <a:buSzPts val="710"/>
                <a:buFont typeface="Arial"/>
                <a:buChar char="●"/>
              </a:pPr>
              <a:r>
                <a:rPr lang="en-US" sz="2000" b="1" dirty="0">
                  <a:solidFill>
                    <a:schemeClr val="tx1"/>
                  </a:solidFill>
                  <a:latin typeface="Arial"/>
                  <a:ea typeface="Arial"/>
                  <a:cs typeface="Arial"/>
                  <a:sym typeface="Arial"/>
                </a:rPr>
                <a:t>Above 2°C outdoor temp:</a:t>
              </a:r>
              <a:r>
                <a:rPr lang="en-US" sz="2000" b="0" dirty="0">
                  <a:solidFill>
                    <a:schemeClr val="tx1"/>
                  </a:solidFill>
                  <a:latin typeface="Arial"/>
                  <a:ea typeface="Arial"/>
                  <a:cs typeface="Arial"/>
                  <a:sym typeface="Arial"/>
                </a:rPr>
                <a:t> heat pump provides all space heating.</a:t>
              </a:r>
              <a:endParaRPr sz="2000" b="0" dirty="0">
                <a:solidFill>
                  <a:schemeClr val="tx1"/>
                </a:solidFill>
                <a:latin typeface="Arial"/>
                <a:ea typeface="Arial"/>
                <a:cs typeface="Arial"/>
                <a:sym typeface="Arial"/>
              </a:endParaRPr>
            </a:p>
            <a:p>
              <a:pPr marL="457200" lvl="0" indent="-273685" algn="l" rtl="0">
                <a:spcBef>
                  <a:spcPts val="150"/>
                </a:spcBef>
                <a:spcAft>
                  <a:spcPts val="0"/>
                </a:spcAft>
                <a:buClr>
                  <a:srgbClr val="475569"/>
                </a:buClr>
                <a:buSzPts val="710"/>
                <a:buFont typeface="Arial"/>
                <a:buChar char="●"/>
              </a:pPr>
              <a:r>
                <a:rPr lang="en-US" sz="2000" b="1" dirty="0">
                  <a:solidFill>
                    <a:schemeClr val="tx1"/>
                  </a:solidFill>
                  <a:latin typeface="Arial"/>
                  <a:ea typeface="Arial"/>
                  <a:cs typeface="Arial"/>
                  <a:sym typeface="Arial"/>
                </a:rPr>
                <a:t>2°C to –2°C:</a:t>
              </a:r>
              <a:r>
                <a:rPr lang="en-US" sz="2000" b="0" dirty="0">
                  <a:solidFill>
                    <a:schemeClr val="tx1"/>
                  </a:solidFill>
                  <a:latin typeface="Arial"/>
                  <a:ea typeface="Arial"/>
                  <a:cs typeface="Arial"/>
                  <a:sym typeface="Arial"/>
                </a:rPr>
                <a:t> parallel bivalent (boiler assists on high demand).</a:t>
              </a:r>
              <a:endParaRPr sz="2000" b="0" dirty="0">
                <a:solidFill>
                  <a:schemeClr val="tx1"/>
                </a:solidFill>
                <a:latin typeface="Arial"/>
                <a:ea typeface="Arial"/>
                <a:cs typeface="Arial"/>
                <a:sym typeface="Arial"/>
              </a:endParaRPr>
            </a:p>
            <a:p>
              <a:pPr marL="457200" lvl="0" indent="-273685" algn="l" rtl="0">
                <a:spcBef>
                  <a:spcPts val="150"/>
                </a:spcBef>
                <a:spcAft>
                  <a:spcPts val="0"/>
                </a:spcAft>
                <a:buClr>
                  <a:srgbClr val="475569"/>
                </a:buClr>
                <a:buSzPts val="710"/>
                <a:buFont typeface="Arial"/>
                <a:buChar char="●"/>
              </a:pPr>
              <a:r>
                <a:rPr lang="en-US" sz="2000" b="1" dirty="0">
                  <a:solidFill>
                    <a:schemeClr val="tx1"/>
                  </a:solidFill>
                  <a:latin typeface="Arial"/>
                  <a:ea typeface="Arial"/>
                  <a:cs typeface="Arial"/>
                  <a:sym typeface="Arial"/>
                </a:rPr>
                <a:t>Below –2°C:</a:t>
              </a:r>
              <a:r>
                <a:rPr lang="en-US" sz="2000" b="0" dirty="0">
                  <a:solidFill>
                    <a:schemeClr val="tx1"/>
                  </a:solidFill>
                  <a:latin typeface="Arial"/>
                  <a:ea typeface="Arial"/>
                  <a:cs typeface="Arial"/>
                  <a:sym typeface="Arial"/>
                </a:rPr>
                <a:t> alternative bivalent (heat pump stops, boiler runs).</a:t>
              </a:r>
              <a:endParaRPr sz="2000" b="0" dirty="0">
                <a:solidFill>
                  <a:schemeClr val="tx1"/>
                </a:solidFill>
                <a:latin typeface="Arial"/>
                <a:ea typeface="Arial"/>
                <a:cs typeface="Arial"/>
                <a:sym typeface="Arial"/>
              </a:endParaRPr>
            </a:p>
            <a:p>
              <a:pPr marL="457200" lvl="0" indent="-273685" algn="l" rtl="0">
                <a:spcBef>
                  <a:spcPts val="150"/>
                </a:spcBef>
                <a:spcAft>
                  <a:spcPts val="0"/>
                </a:spcAft>
                <a:buClr>
                  <a:srgbClr val="475569"/>
                </a:buClr>
                <a:buSzPts val="710"/>
                <a:buFont typeface="Arial"/>
                <a:buChar char="●"/>
              </a:pPr>
              <a:r>
                <a:rPr lang="en-US" sz="2000" b="0" dirty="0">
                  <a:solidFill>
                    <a:schemeClr val="tx1"/>
                  </a:solidFill>
                  <a:latin typeface="Arial"/>
                  <a:ea typeface="Arial"/>
                  <a:cs typeface="Arial"/>
                  <a:sym typeface="Arial"/>
                </a:rPr>
                <a:t>ASHP heats DHW; immersion reserved for scheduled hygiene.</a:t>
              </a:r>
              <a:endParaRPr sz="2000" b="0" dirty="0">
                <a:solidFill>
                  <a:schemeClr val="tx1"/>
                </a:solidFill>
                <a:latin typeface="Arial"/>
                <a:ea typeface="Arial"/>
                <a:cs typeface="Arial"/>
                <a:sym typeface="Arial"/>
              </a:endParaRPr>
            </a:p>
            <a:p>
              <a:pPr marL="457200" lvl="0" indent="-273685" algn="l" rtl="0">
                <a:spcBef>
                  <a:spcPts val="150"/>
                </a:spcBef>
                <a:spcAft>
                  <a:spcPts val="0"/>
                </a:spcAft>
                <a:buClr>
                  <a:srgbClr val="475569"/>
                </a:buClr>
                <a:buSzPts val="710"/>
                <a:buFont typeface="Arial"/>
                <a:buChar char="●"/>
              </a:pPr>
              <a:r>
                <a:rPr lang="en-US" sz="2000" b="0" dirty="0">
                  <a:solidFill>
                    <a:schemeClr val="tx1"/>
                  </a:solidFill>
                  <a:latin typeface="Arial"/>
                  <a:ea typeface="Arial"/>
                  <a:cs typeface="Arial"/>
                  <a:sym typeface="Arial"/>
                </a:rPr>
                <a:t>Settings reviewed after future planned fabric upgrades.</a:t>
              </a:r>
              <a:endParaRPr sz="2000" b="0" dirty="0">
                <a:solidFill>
                  <a:schemeClr val="tx1"/>
                </a:solidFill>
                <a:latin typeface="Arial"/>
                <a:ea typeface="Arial"/>
                <a:cs typeface="Arial"/>
                <a:sym typeface="Arial"/>
              </a:endParaRPr>
            </a:p>
          </p:txBody>
        </p:sp>
      </p:grpSp>
    </p:spTree>
    <p:extLst>
      <p:ext uri="{BB962C8B-B14F-4D97-AF65-F5344CB8AC3E}">
        <p14:creationId xmlns:p14="http://schemas.microsoft.com/office/powerpoint/2010/main" val="30422979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639">
          <a:extLst>
            <a:ext uri="{FF2B5EF4-FFF2-40B4-BE49-F238E27FC236}">
              <a16:creationId xmlns:a16="http://schemas.microsoft.com/office/drawing/2014/main" id="{E94BF025-E5BD-67C7-61DD-80A811CB5D93}"/>
            </a:ext>
          </a:extLst>
        </p:cNvPr>
        <p:cNvGrpSpPr/>
        <p:nvPr/>
      </p:nvGrpSpPr>
      <p:grpSpPr>
        <a:xfrm>
          <a:off x="0" y="0"/>
          <a:ext cx="0" cy="0"/>
          <a:chOff x="0" y="0"/>
          <a:chExt cx="0" cy="0"/>
        </a:xfrm>
      </p:grpSpPr>
      <p:sp>
        <p:nvSpPr>
          <p:cNvPr id="648" name="Google Shape;648;p32">
            <a:extLst>
              <a:ext uri="{FF2B5EF4-FFF2-40B4-BE49-F238E27FC236}">
                <a16:creationId xmlns:a16="http://schemas.microsoft.com/office/drawing/2014/main" id="{FAD99200-5B42-26E2-9C24-F6F2B7DE02DA}"/>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Hybrid system control logic</a:t>
            </a:r>
            <a:endParaRPr lang="en-US"/>
          </a:p>
        </p:txBody>
      </p:sp>
      <p:sp>
        <p:nvSpPr>
          <p:cNvPr id="649" name="Google Shape;649;p32">
            <a:extLst>
              <a:ext uri="{FF2B5EF4-FFF2-40B4-BE49-F238E27FC236}">
                <a16:creationId xmlns:a16="http://schemas.microsoft.com/office/drawing/2014/main" id="{6673F0DE-7017-0311-B5C5-5A73D3D0CD4D}"/>
              </a:ext>
            </a:extLst>
          </p:cNvPr>
          <p:cNvSpPr txBox="1"/>
          <p:nvPr/>
        </p:nvSpPr>
        <p:spPr>
          <a:xfrm>
            <a:off x="393192" y="4297680"/>
            <a:ext cx="10881300" cy="30780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endParaRPr/>
          </a:p>
        </p:txBody>
      </p:sp>
      <p:grpSp>
        <p:nvGrpSpPr>
          <p:cNvPr id="656" name="Google Shape;656;p32">
            <a:extLst>
              <a:ext uri="{FF2B5EF4-FFF2-40B4-BE49-F238E27FC236}">
                <a16:creationId xmlns:a16="http://schemas.microsoft.com/office/drawing/2014/main" id="{65672383-E7DB-0A6E-E5F3-4F31424A2905}"/>
              </a:ext>
            </a:extLst>
          </p:cNvPr>
          <p:cNvGrpSpPr/>
          <p:nvPr/>
        </p:nvGrpSpPr>
        <p:grpSpPr>
          <a:xfrm>
            <a:off x="251998" y="1654206"/>
            <a:ext cx="11277849" cy="2817585"/>
            <a:chOff x="8191500" y="1619250"/>
            <a:chExt cx="3619500" cy="2143200"/>
          </a:xfrm>
        </p:grpSpPr>
        <p:sp>
          <p:nvSpPr>
            <p:cNvPr id="657" name="Google Shape;657;p32">
              <a:extLst>
                <a:ext uri="{FF2B5EF4-FFF2-40B4-BE49-F238E27FC236}">
                  <a16:creationId xmlns:a16="http://schemas.microsoft.com/office/drawing/2014/main" id="{B03A6C56-EB4A-CCBE-A956-DEF0CE5FFD7E}"/>
                </a:ext>
              </a:extLst>
            </p:cNvPr>
            <p:cNvSpPr/>
            <p:nvPr/>
          </p:nvSpPr>
          <p:spPr>
            <a:xfrm>
              <a:off x="8191500" y="1619250"/>
              <a:ext cx="3619500" cy="2143200"/>
            </a:xfrm>
            <a:prstGeom prst="roundRect">
              <a:avLst>
                <a:gd name="adj" fmla="val 355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58" name="Google Shape;658;p32">
              <a:extLst>
                <a:ext uri="{FF2B5EF4-FFF2-40B4-BE49-F238E27FC236}">
                  <a16:creationId xmlns:a16="http://schemas.microsoft.com/office/drawing/2014/main" id="{DD303AE3-83D4-D0ED-CB18-496D3D6ED691}"/>
                </a:ext>
              </a:extLst>
            </p:cNvPr>
            <p:cNvSpPr txBox="1"/>
            <p:nvPr/>
          </p:nvSpPr>
          <p:spPr>
            <a:xfrm>
              <a:off x="8239352" y="1722839"/>
              <a:ext cx="3333900" cy="19527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Parallel bivalent operation</a:t>
              </a:r>
              <a:endParaRPr sz="2000" b="1">
                <a:solidFill>
                  <a:schemeClr val="tx1"/>
                </a:solidFill>
                <a:latin typeface="Arial"/>
                <a:ea typeface="Arial"/>
                <a:cs typeface="Arial"/>
                <a:sym typeface="Arial"/>
              </a:endParaRPr>
            </a:p>
            <a:p>
              <a:pPr marL="0" lvl="0" indent="0" algn="l" rtl="0">
                <a:spcBef>
                  <a:spcPts val="300"/>
                </a:spcBef>
                <a:spcAft>
                  <a:spcPts val="0"/>
                </a:spcAft>
                <a:buNone/>
              </a:pPr>
              <a:r>
                <a:rPr lang="en-US" sz="2000" b="0">
                  <a:solidFill>
                    <a:schemeClr val="tx1"/>
                  </a:solidFill>
                  <a:latin typeface="Arial"/>
                  <a:ea typeface="Arial"/>
                  <a:cs typeface="Arial"/>
                  <a:sym typeface="Arial"/>
                </a:rPr>
                <a:t>Heat pump and backup operate together when demand is high.</a:t>
              </a:r>
              <a:endParaRPr sz="2000" b="0">
                <a:solidFill>
                  <a:schemeClr val="tx1"/>
                </a:solidFill>
                <a:latin typeface="Arial"/>
                <a:ea typeface="Arial"/>
                <a:cs typeface="Arial"/>
                <a:sym typeface="Arial"/>
              </a:endParaRPr>
            </a:p>
            <a:p>
              <a:pPr marL="457200" lvl="0" indent="-274320" algn="l" rtl="0">
                <a:spcBef>
                  <a:spcPts val="300"/>
                </a:spcBef>
                <a:spcAft>
                  <a:spcPts val="0"/>
                </a:spcAft>
                <a:buClr>
                  <a:srgbClr val="475569"/>
                </a:buClr>
                <a:buSzPts val="720"/>
                <a:buFont typeface="Arial"/>
                <a:buChar char="●"/>
              </a:pPr>
              <a:r>
                <a:rPr lang="en-US" sz="2000" b="0">
                  <a:solidFill>
                    <a:schemeClr val="tx1"/>
                  </a:solidFill>
                  <a:latin typeface="Arial"/>
                  <a:ea typeface="Arial"/>
                  <a:cs typeface="Arial"/>
                  <a:sym typeface="Arial"/>
                </a:rPr>
                <a:t>Heat pump normally operates first and provides lead heat.</a:t>
              </a:r>
              <a:endParaRPr sz="2000" b="0">
                <a:solidFill>
                  <a:schemeClr val="tx1"/>
                </a:solidFill>
                <a:latin typeface="Arial"/>
                <a:ea typeface="Arial"/>
                <a:cs typeface="Arial"/>
                <a:sym typeface="Arial"/>
              </a:endParaRPr>
            </a:p>
            <a:p>
              <a:pPr marL="457200" lvl="0" indent="-274320" algn="l" rtl="0">
                <a:spcBef>
                  <a:spcPts val="150"/>
                </a:spcBef>
                <a:spcAft>
                  <a:spcPts val="0"/>
                </a:spcAft>
                <a:buClr>
                  <a:srgbClr val="475569"/>
                </a:buClr>
                <a:buSzPts val="720"/>
                <a:buFont typeface="Arial"/>
                <a:buChar char="●"/>
              </a:pPr>
              <a:r>
                <a:rPr lang="en-US" sz="2000" b="0">
                  <a:solidFill>
                    <a:schemeClr val="tx1"/>
                  </a:solidFill>
                  <a:latin typeface="Arial"/>
                  <a:ea typeface="Arial"/>
                  <a:cs typeface="Arial"/>
                  <a:sym typeface="Arial"/>
                </a:rPr>
                <a:t>Boiler/backup assists only when demand exceeds capacity.</a:t>
              </a:r>
              <a:endParaRPr sz="2000" b="0">
                <a:solidFill>
                  <a:schemeClr val="tx1"/>
                </a:solidFill>
                <a:latin typeface="Arial"/>
                <a:ea typeface="Arial"/>
                <a:cs typeface="Arial"/>
                <a:sym typeface="Arial"/>
              </a:endParaRPr>
            </a:p>
            <a:p>
              <a:pPr marL="457200" lvl="0" indent="-274320" algn="l" rtl="0">
                <a:spcBef>
                  <a:spcPts val="150"/>
                </a:spcBef>
                <a:spcAft>
                  <a:spcPts val="0"/>
                </a:spcAft>
                <a:buClr>
                  <a:srgbClr val="475569"/>
                </a:buClr>
                <a:buSzPts val="720"/>
                <a:buFont typeface="Arial"/>
                <a:buChar char="●"/>
              </a:pPr>
              <a:r>
                <a:rPr lang="en-US" sz="2000" b="0">
                  <a:solidFill>
                    <a:schemeClr val="tx1"/>
                  </a:solidFill>
                  <a:latin typeface="Arial"/>
                  <a:ea typeface="Arial"/>
                  <a:cs typeface="Arial"/>
                  <a:sym typeface="Arial"/>
                </a:rPr>
                <a:t>Maintains comfort during cold spells without oversizing.</a:t>
              </a:r>
              <a:endParaRPr sz="2000" b="0">
                <a:solidFill>
                  <a:schemeClr val="tx1"/>
                </a:solidFill>
                <a:latin typeface="Arial"/>
                <a:ea typeface="Arial"/>
                <a:cs typeface="Arial"/>
                <a:sym typeface="Arial"/>
              </a:endParaRPr>
            </a:p>
            <a:p>
              <a:pPr marL="457200" lvl="0" indent="-274320" algn="l" rtl="0">
                <a:spcBef>
                  <a:spcPts val="150"/>
                </a:spcBef>
                <a:spcAft>
                  <a:spcPts val="0"/>
                </a:spcAft>
                <a:buClr>
                  <a:srgbClr val="475569"/>
                </a:buClr>
                <a:buSzPts val="720"/>
                <a:buFont typeface="Arial"/>
                <a:buChar char="●"/>
              </a:pPr>
              <a:r>
                <a:rPr lang="en-US" sz="2000" b="0">
                  <a:solidFill>
                    <a:schemeClr val="tx1"/>
                  </a:solidFill>
                  <a:latin typeface="Arial"/>
                  <a:ea typeface="Arial"/>
                  <a:cs typeface="Arial"/>
                  <a:sym typeface="Arial"/>
                </a:rPr>
                <a:t>Hydraulic design must prevent unwanted mixing/short-circuiting.</a:t>
              </a:r>
              <a:endParaRPr sz="2000" b="0">
                <a:solidFill>
                  <a:schemeClr val="tx1"/>
                </a:solidFill>
                <a:latin typeface="Arial"/>
                <a:ea typeface="Arial"/>
                <a:cs typeface="Arial"/>
                <a:sym typeface="Arial"/>
              </a:endParaRPr>
            </a:p>
            <a:p>
              <a:pPr marL="457200" lvl="0" indent="-274320" algn="l" rtl="0">
                <a:spcBef>
                  <a:spcPts val="150"/>
                </a:spcBef>
                <a:spcAft>
                  <a:spcPts val="0"/>
                </a:spcAft>
                <a:buClr>
                  <a:srgbClr val="475569"/>
                </a:buClr>
                <a:buSzPts val="720"/>
                <a:buFont typeface="Arial"/>
                <a:buChar char="●"/>
              </a:pPr>
              <a:r>
                <a:rPr lang="en-US" sz="2000" b="0">
                  <a:solidFill>
                    <a:schemeClr val="tx1"/>
                  </a:solidFill>
                  <a:latin typeface="Arial"/>
                  <a:ea typeface="Arial"/>
                  <a:cs typeface="Arial"/>
                  <a:sym typeface="Arial"/>
                </a:rPr>
                <a:t>Controls must clearly define priority and secondary enablement.</a:t>
              </a:r>
              <a:endParaRPr sz="2000" b="0">
                <a:solidFill>
                  <a:schemeClr val="tx1"/>
                </a:solidFill>
                <a:latin typeface="Arial"/>
                <a:ea typeface="Arial"/>
                <a:cs typeface="Arial"/>
                <a:sym typeface="Arial"/>
              </a:endParaRPr>
            </a:p>
          </p:txBody>
        </p:sp>
      </p:grpSp>
    </p:spTree>
    <p:extLst>
      <p:ext uri="{BB962C8B-B14F-4D97-AF65-F5344CB8AC3E}">
        <p14:creationId xmlns:p14="http://schemas.microsoft.com/office/powerpoint/2010/main" val="29780258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639">
          <a:extLst>
            <a:ext uri="{FF2B5EF4-FFF2-40B4-BE49-F238E27FC236}">
              <a16:creationId xmlns:a16="http://schemas.microsoft.com/office/drawing/2014/main" id="{8D1E7559-0627-5D18-8130-085461006E2F}"/>
            </a:ext>
          </a:extLst>
        </p:cNvPr>
        <p:cNvGrpSpPr/>
        <p:nvPr/>
      </p:nvGrpSpPr>
      <p:grpSpPr>
        <a:xfrm>
          <a:off x="0" y="0"/>
          <a:ext cx="0" cy="0"/>
          <a:chOff x="0" y="0"/>
          <a:chExt cx="0" cy="0"/>
        </a:xfrm>
      </p:grpSpPr>
      <p:sp>
        <p:nvSpPr>
          <p:cNvPr id="648" name="Google Shape;648;p32">
            <a:extLst>
              <a:ext uri="{FF2B5EF4-FFF2-40B4-BE49-F238E27FC236}">
                <a16:creationId xmlns:a16="http://schemas.microsoft.com/office/drawing/2014/main" id="{E302E962-DDA8-D135-74F7-57AF277537C4}"/>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Hybrid system control logic</a:t>
            </a:r>
            <a:endParaRPr lang="en-US"/>
          </a:p>
        </p:txBody>
      </p:sp>
      <p:grpSp>
        <p:nvGrpSpPr>
          <p:cNvPr id="665" name="Google Shape;665;p32">
            <a:extLst>
              <a:ext uri="{FF2B5EF4-FFF2-40B4-BE49-F238E27FC236}">
                <a16:creationId xmlns:a16="http://schemas.microsoft.com/office/drawing/2014/main" id="{F30444F4-E51F-5748-D738-9FCFC8451A64}"/>
              </a:ext>
            </a:extLst>
          </p:cNvPr>
          <p:cNvGrpSpPr/>
          <p:nvPr/>
        </p:nvGrpSpPr>
        <p:grpSpPr>
          <a:xfrm>
            <a:off x="0" y="1650565"/>
            <a:ext cx="10760379" cy="2143200"/>
            <a:chOff x="8191500" y="3905250"/>
            <a:chExt cx="3619500" cy="2143200"/>
          </a:xfrm>
        </p:grpSpPr>
        <p:sp>
          <p:nvSpPr>
            <p:cNvPr id="666" name="Google Shape;666;p32">
              <a:extLst>
                <a:ext uri="{FF2B5EF4-FFF2-40B4-BE49-F238E27FC236}">
                  <a16:creationId xmlns:a16="http://schemas.microsoft.com/office/drawing/2014/main" id="{2803F093-6117-C8FF-79BD-CEF0886AB4DF}"/>
                </a:ext>
              </a:extLst>
            </p:cNvPr>
            <p:cNvSpPr/>
            <p:nvPr/>
          </p:nvSpPr>
          <p:spPr>
            <a:xfrm>
              <a:off x="8191500" y="3905250"/>
              <a:ext cx="3619500" cy="2143200"/>
            </a:xfrm>
            <a:prstGeom prst="roundRect">
              <a:avLst>
                <a:gd name="adj" fmla="val 3555"/>
              </a:avLst>
            </a:prstGeom>
            <a:solidFill>
              <a:schemeClr val="bg1"/>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67" name="Google Shape;667;p32">
              <a:extLst>
                <a:ext uri="{FF2B5EF4-FFF2-40B4-BE49-F238E27FC236}">
                  <a16:creationId xmlns:a16="http://schemas.microsoft.com/office/drawing/2014/main" id="{9283FC86-DF38-57F2-2169-88D202652720}"/>
                </a:ext>
              </a:extLst>
            </p:cNvPr>
            <p:cNvSpPr txBox="1"/>
            <p:nvPr/>
          </p:nvSpPr>
          <p:spPr>
            <a:xfrm>
              <a:off x="8334375" y="4000500"/>
              <a:ext cx="3333900" cy="19527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Risks and competence boundaries</a:t>
              </a:r>
              <a:endParaRPr sz="2000" b="1">
                <a:solidFill>
                  <a:schemeClr val="tx1"/>
                </a:solidFill>
                <a:latin typeface="Arial"/>
                <a:ea typeface="Arial"/>
                <a:cs typeface="Arial"/>
                <a:sym typeface="Arial"/>
              </a:endParaRPr>
            </a:p>
            <a:p>
              <a:pPr marL="0" lvl="0" indent="0" algn="l" rtl="0">
                <a:spcBef>
                  <a:spcPts val="300"/>
                </a:spcBef>
                <a:spcAft>
                  <a:spcPts val="0"/>
                </a:spcAft>
                <a:buNone/>
              </a:pPr>
              <a:endParaRPr lang="en-US" sz="1200" b="1">
                <a:solidFill>
                  <a:schemeClr val="tx1"/>
                </a:solidFill>
                <a:latin typeface="Arial"/>
                <a:ea typeface="Arial"/>
                <a:cs typeface="Arial"/>
                <a:sym typeface="Arial"/>
              </a:endParaRPr>
            </a:p>
            <a:p>
              <a:pPr marL="342900" lvl="0" indent="-342900" algn="l" rtl="0">
                <a:spcBef>
                  <a:spcPts val="300"/>
                </a:spcBef>
                <a:spcAft>
                  <a:spcPts val="0"/>
                </a:spcAft>
                <a:buFont typeface="Arial" panose="020B0604020202020204" pitchFamily="34" charset="0"/>
                <a:buChar char="•"/>
              </a:pPr>
              <a:r>
                <a:rPr lang="en-US" sz="2000" b="1">
                  <a:solidFill>
                    <a:schemeClr val="tx1"/>
                  </a:solidFill>
                  <a:latin typeface="Arial"/>
                  <a:ea typeface="Arial"/>
                  <a:cs typeface="Arial"/>
                  <a:sym typeface="Arial"/>
                </a:rPr>
                <a:t>Poorly configured controls can cause:</a:t>
              </a:r>
              <a:endParaRPr sz="2000" b="1">
                <a:solidFill>
                  <a:schemeClr val="tx1"/>
                </a:solidFill>
                <a:latin typeface="Arial"/>
                <a:ea typeface="Arial"/>
                <a:cs typeface="Arial"/>
                <a:sym typeface="Arial"/>
              </a:endParaRPr>
            </a:p>
            <a:p>
              <a:pPr marL="0" lvl="0" indent="0" algn="l" rtl="0">
                <a:spcBef>
                  <a:spcPts val="150"/>
                </a:spcBef>
                <a:spcAft>
                  <a:spcPts val="0"/>
                </a:spcAft>
                <a:buNone/>
              </a:pPr>
              <a:r>
                <a:rPr lang="en-US" sz="2000" b="0">
                  <a:solidFill>
                    <a:schemeClr val="tx1"/>
                  </a:solidFill>
                  <a:latin typeface="Arial"/>
                  <a:ea typeface="Arial"/>
                  <a:cs typeface="Arial"/>
                  <a:sym typeface="Arial"/>
                </a:rPr>
                <a:t>Unnecessary boiler runs, short cycling, high flow temperatures, poor DHW recovery, increased costs, customer confusion, and warranty difficulties.</a:t>
              </a:r>
              <a:endParaRPr sz="2000" b="0">
                <a:solidFill>
                  <a:schemeClr val="tx1"/>
                </a:solidFill>
                <a:latin typeface="Arial"/>
                <a:ea typeface="Arial"/>
                <a:cs typeface="Arial"/>
                <a:sym typeface="Arial"/>
              </a:endParaRPr>
            </a:p>
            <a:p>
              <a:pPr marL="0" lvl="0" indent="0" algn="l" rtl="0">
                <a:spcBef>
                  <a:spcPts val="300"/>
                </a:spcBef>
                <a:spcAft>
                  <a:spcPts val="0"/>
                </a:spcAft>
                <a:buNone/>
              </a:pPr>
              <a:endParaRPr lang="en-US" sz="1200" b="1">
                <a:solidFill>
                  <a:schemeClr val="tx1"/>
                </a:solidFill>
                <a:latin typeface="Arial"/>
                <a:ea typeface="Arial"/>
                <a:cs typeface="Arial"/>
                <a:sym typeface="Arial"/>
              </a:endParaRPr>
            </a:p>
            <a:p>
              <a:pPr marL="342900" lvl="0" indent="-342900" algn="l" rtl="0">
                <a:spcBef>
                  <a:spcPts val="300"/>
                </a:spcBef>
                <a:spcAft>
                  <a:spcPts val="0"/>
                </a:spcAft>
                <a:buFont typeface="Arial" panose="020B0604020202020204" pitchFamily="34" charset="0"/>
                <a:buChar char="•"/>
              </a:pPr>
              <a:r>
                <a:rPr lang="en-US" sz="2000" b="1">
                  <a:solidFill>
                    <a:schemeClr val="tx1"/>
                  </a:solidFill>
                  <a:latin typeface="Arial"/>
                  <a:ea typeface="Arial"/>
                  <a:cs typeface="Arial"/>
                  <a:sym typeface="Arial"/>
                </a:rPr>
                <a:t>Installer handover details:</a:t>
              </a:r>
              <a:endParaRPr sz="2000" b="1">
                <a:solidFill>
                  <a:schemeClr val="tx1"/>
                </a:solidFill>
                <a:latin typeface="Arial"/>
                <a:ea typeface="Arial"/>
                <a:cs typeface="Arial"/>
                <a:sym typeface="Arial"/>
              </a:endParaRPr>
            </a:p>
            <a:p>
              <a:pPr marL="0" lvl="0" indent="0" algn="l" rtl="0">
                <a:spcBef>
                  <a:spcPts val="150"/>
                </a:spcBef>
                <a:spcAft>
                  <a:spcPts val="0"/>
                </a:spcAft>
                <a:buNone/>
              </a:pPr>
              <a:r>
                <a:rPr lang="en-US" sz="2000" b="0">
                  <a:solidFill>
                    <a:schemeClr val="tx1"/>
                  </a:solidFill>
                  <a:latin typeface="Arial"/>
                  <a:ea typeface="Arial"/>
                  <a:cs typeface="Arial"/>
                  <a:sym typeface="Arial"/>
                </a:rPr>
                <a:t>Must record bivalence point, weather compensation, DHW priority, and backup conditions.</a:t>
              </a:r>
              <a:endParaRPr sz="2000" b="0">
                <a:solidFill>
                  <a:schemeClr val="tx1"/>
                </a:solidFill>
                <a:latin typeface="Arial"/>
                <a:ea typeface="Arial"/>
                <a:cs typeface="Arial"/>
                <a:sym typeface="Arial"/>
              </a:endParaRPr>
            </a:p>
            <a:p>
              <a:pPr marL="0" lvl="0" indent="0" algn="l" rtl="0">
                <a:spcBef>
                  <a:spcPts val="300"/>
                </a:spcBef>
                <a:spcAft>
                  <a:spcPts val="0"/>
                </a:spcAft>
                <a:buNone/>
              </a:pPr>
              <a:endParaRPr lang="en-US" sz="1200" b="1">
                <a:solidFill>
                  <a:schemeClr val="tx1"/>
                </a:solidFill>
                <a:latin typeface="Arial"/>
                <a:ea typeface="Arial"/>
                <a:cs typeface="Arial"/>
                <a:sym typeface="Arial"/>
              </a:endParaRPr>
            </a:p>
            <a:p>
              <a:pPr marL="342900" lvl="0" indent="-342900" algn="l" rtl="0">
                <a:spcBef>
                  <a:spcPts val="300"/>
                </a:spcBef>
                <a:spcAft>
                  <a:spcPts val="0"/>
                </a:spcAft>
                <a:buFont typeface="Arial" panose="020B0604020202020204" pitchFamily="34" charset="0"/>
                <a:buChar char="•"/>
              </a:pPr>
              <a:r>
                <a:rPr lang="en-US" sz="2000" b="1">
                  <a:solidFill>
                    <a:schemeClr val="tx1"/>
                  </a:solidFill>
                  <a:latin typeface="Arial"/>
                  <a:ea typeface="Arial"/>
                  <a:cs typeface="Arial"/>
                  <a:sym typeface="Arial"/>
                </a:rPr>
                <a:t>Competence boundaries:</a:t>
              </a:r>
              <a:endParaRPr sz="2000" b="1">
                <a:solidFill>
                  <a:schemeClr val="tx1"/>
                </a:solidFill>
                <a:latin typeface="Arial"/>
                <a:ea typeface="Arial"/>
                <a:cs typeface="Arial"/>
                <a:sym typeface="Arial"/>
              </a:endParaRPr>
            </a:p>
            <a:p>
              <a:pPr marL="0" lvl="0" indent="0" algn="l" rtl="0">
                <a:spcBef>
                  <a:spcPts val="150"/>
                </a:spcBef>
                <a:spcAft>
                  <a:spcPts val="0"/>
                </a:spcAft>
                <a:buNone/>
              </a:pPr>
              <a:r>
                <a:rPr lang="en-US" sz="2000" b="0">
                  <a:solidFill>
                    <a:schemeClr val="tx1"/>
                  </a:solidFill>
                  <a:latin typeface="Arial"/>
                  <a:ea typeface="Arial"/>
                  <a:cs typeface="Arial"/>
                  <a:sym typeface="Arial"/>
                </a:rPr>
                <a:t>Work across refrigerant, gas, oil, electrical controls and unvented hot-water systems must be completed by certified and competent persons.</a:t>
              </a:r>
              <a:endParaRPr sz="2000" b="0">
                <a:solidFill>
                  <a:schemeClr val="tx1"/>
                </a:solidFill>
                <a:latin typeface="Arial"/>
                <a:ea typeface="Arial"/>
                <a:cs typeface="Arial"/>
                <a:sym typeface="Arial"/>
              </a:endParaRPr>
            </a:p>
          </p:txBody>
        </p:sp>
      </p:grpSp>
    </p:spTree>
    <p:extLst>
      <p:ext uri="{BB962C8B-B14F-4D97-AF65-F5344CB8AC3E}">
        <p14:creationId xmlns:p14="http://schemas.microsoft.com/office/powerpoint/2010/main" val="2893304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671">
          <a:extLst>
            <a:ext uri="{FF2B5EF4-FFF2-40B4-BE49-F238E27FC236}">
              <a16:creationId xmlns:a16="http://schemas.microsoft.com/office/drawing/2014/main" id="{83B8BCCB-B419-6949-1495-25F1B367D5A2}"/>
            </a:ext>
          </a:extLst>
        </p:cNvPr>
        <p:cNvGrpSpPr/>
        <p:nvPr/>
      </p:nvGrpSpPr>
      <p:grpSpPr>
        <a:xfrm>
          <a:off x="0" y="0"/>
          <a:ext cx="0" cy="0"/>
          <a:chOff x="0" y="0"/>
          <a:chExt cx="0" cy="0"/>
        </a:xfrm>
      </p:grpSpPr>
      <p:sp>
        <p:nvSpPr>
          <p:cNvPr id="680" name="Google Shape;680;p33">
            <a:extLst>
              <a:ext uri="{FF2B5EF4-FFF2-40B4-BE49-F238E27FC236}">
                <a16:creationId xmlns:a16="http://schemas.microsoft.com/office/drawing/2014/main" id="{BFFE5993-E0A3-F48C-CCE3-55760A1AFABD}"/>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Combining technologies</a:t>
            </a:r>
            <a:endParaRPr lang="en-US"/>
          </a:p>
        </p:txBody>
      </p:sp>
      <p:sp>
        <p:nvSpPr>
          <p:cNvPr id="683" name="Google Shape;683;p33">
            <a:extLst>
              <a:ext uri="{FF2B5EF4-FFF2-40B4-BE49-F238E27FC236}">
                <a16:creationId xmlns:a16="http://schemas.microsoft.com/office/drawing/2014/main" id="{E4FBFED1-3E7E-0797-6B7F-C78945467A99}"/>
              </a:ext>
            </a:extLst>
          </p:cNvPr>
          <p:cNvSpPr txBox="1"/>
          <p:nvPr/>
        </p:nvSpPr>
        <p:spPr>
          <a:xfrm>
            <a:off x="355600" y="1852628"/>
            <a:ext cx="11239500" cy="762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19102D"/>
                </a:solidFill>
                <a:latin typeface="Arial"/>
                <a:ea typeface="Arial"/>
                <a:cs typeface="Arial"/>
                <a:sym typeface="Arial"/>
              </a:rPr>
              <a:t>Low-carbon heating systems can be combined with other technologies to improve flexibility, reduce running costs and make better use of locally generated electricity.</a:t>
            </a:r>
            <a:endParaRPr sz="2000" b="1">
              <a:solidFill>
                <a:srgbClr val="19102D"/>
              </a:solidFill>
              <a:latin typeface="Arial"/>
              <a:ea typeface="Arial"/>
              <a:cs typeface="Arial"/>
              <a:sym typeface="Arial"/>
            </a:endParaRPr>
          </a:p>
          <a:p>
            <a:pPr marL="0" lvl="0" indent="0" algn="l" rtl="0">
              <a:spcBef>
                <a:spcPts val="300"/>
              </a:spcBef>
              <a:spcAft>
                <a:spcPts val="0"/>
              </a:spcAft>
              <a:buNone/>
            </a:pPr>
            <a:r>
              <a:rPr lang="en-US" sz="2000">
                <a:solidFill>
                  <a:srgbClr val="475569"/>
                </a:solidFill>
                <a:latin typeface="Arial"/>
                <a:ea typeface="Arial"/>
                <a:cs typeface="Arial"/>
                <a:sym typeface="Arial"/>
              </a:rPr>
              <a:t>The starting point remains: reduce heat demand through fabric improvement, size the heat pump correctly, then assess whether additional technologies provide a justified benefit</a:t>
            </a:r>
            <a:r>
              <a:rPr lang="en-US" sz="950">
                <a:solidFill>
                  <a:srgbClr val="475569"/>
                </a:solidFill>
                <a:latin typeface="Arial"/>
                <a:ea typeface="Arial"/>
                <a:cs typeface="Arial"/>
                <a:sym typeface="Arial"/>
              </a:rPr>
              <a:t>. </a:t>
            </a:r>
            <a:endParaRPr sz="950">
              <a:solidFill>
                <a:srgbClr val="475569"/>
              </a:solidFill>
              <a:latin typeface="Arial"/>
              <a:ea typeface="Arial"/>
              <a:cs typeface="Arial"/>
              <a:sym typeface="Arial"/>
            </a:endParaRPr>
          </a:p>
        </p:txBody>
      </p:sp>
      <p:sp>
        <p:nvSpPr>
          <p:cNvPr id="686" name="Google Shape;686;p33">
            <a:extLst>
              <a:ext uri="{FF2B5EF4-FFF2-40B4-BE49-F238E27FC236}">
                <a16:creationId xmlns:a16="http://schemas.microsoft.com/office/drawing/2014/main" id="{7CB89496-5629-5E41-E5FF-E563FD906BF6}"/>
              </a:ext>
            </a:extLst>
          </p:cNvPr>
          <p:cNvSpPr txBox="1"/>
          <p:nvPr/>
        </p:nvSpPr>
        <p:spPr>
          <a:xfrm>
            <a:off x="355600" y="3016250"/>
            <a:ext cx="10668480" cy="3429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Solar Photovoltaic (PV) </a:t>
            </a:r>
            <a:endParaRPr sz="2000" b="1">
              <a:solidFill>
                <a:schemeClr val="tx1"/>
              </a:solidFill>
              <a:latin typeface="Arial"/>
              <a:ea typeface="Arial"/>
              <a:cs typeface="Arial"/>
              <a:sym typeface="Arial"/>
            </a:endParaRPr>
          </a:p>
          <a:p>
            <a:pPr marL="457200" lvl="0" indent="-279400" algn="l" rtl="0">
              <a:spcBef>
                <a:spcPts val="225"/>
              </a:spcBef>
              <a:spcAft>
                <a:spcPts val="0"/>
              </a:spcAft>
              <a:buClr>
                <a:srgbClr val="334155"/>
              </a:buClr>
              <a:buSzPts val="800"/>
              <a:buFont typeface="Arial"/>
              <a:buChar char="●"/>
            </a:pPr>
            <a:r>
              <a:rPr lang="en-US" sz="2000">
                <a:solidFill>
                  <a:schemeClr val="tx1"/>
                </a:solidFill>
                <a:latin typeface="Arial"/>
                <a:ea typeface="Arial"/>
                <a:cs typeface="Arial"/>
                <a:sym typeface="Arial"/>
              </a:rPr>
              <a:t>Generates electricity for the heat pump, battery, or household loads.</a:t>
            </a:r>
            <a:endParaRPr sz="2000">
              <a:solidFill>
                <a:schemeClr val="tx1"/>
              </a:solidFill>
              <a:latin typeface="Arial"/>
              <a:ea typeface="Arial"/>
              <a:cs typeface="Arial"/>
              <a:sym typeface="Arial"/>
            </a:endParaRPr>
          </a:p>
          <a:p>
            <a:pPr marL="457200" lvl="0" indent="-279400" algn="l" rtl="0">
              <a:spcBef>
                <a:spcPts val="150"/>
              </a:spcBef>
              <a:spcAft>
                <a:spcPts val="0"/>
              </a:spcAft>
              <a:buClr>
                <a:srgbClr val="334155"/>
              </a:buClr>
              <a:buSzPts val="800"/>
              <a:buFont typeface="Arial"/>
              <a:buChar char="●"/>
            </a:pPr>
            <a:r>
              <a:rPr lang="en-US" sz="2000">
                <a:solidFill>
                  <a:schemeClr val="tx1"/>
                </a:solidFill>
                <a:latin typeface="Arial"/>
                <a:ea typeface="Arial"/>
                <a:cs typeface="Arial"/>
                <a:sym typeface="Arial"/>
              </a:rPr>
              <a:t>Smart controls can heat the DHW cylinder with surplus PV. </a:t>
            </a:r>
            <a:endParaRPr sz="2000">
              <a:solidFill>
                <a:schemeClr val="tx1"/>
              </a:solidFill>
              <a:latin typeface="Arial"/>
              <a:ea typeface="Arial"/>
              <a:cs typeface="Arial"/>
              <a:sym typeface="Arial"/>
            </a:endParaRPr>
          </a:p>
          <a:p>
            <a:pPr marL="457200" lvl="0" indent="-279400" algn="l" rtl="0">
              <a:spcBef>
                <a:spcPts val="150"/>
              </a:spcBef>
              <a:spcAft>
                <a:spcPts val="0"/>
              </a:spcAft>
              <a:buClr>
                <a:srgbClr val="334155"/>
              </a:buClr>
              <a:buSzPts val="800"/>
              <a:buFont typeface="Arial"/>
              <a:buChar char="●"/>
            </a:pPr>
            <a:r>
              <a:rPr lang="en-US" sz="2000">
                <a:solidFill>
                  <a:schemeClr val="tx1"/>
                </a:solidFill>
                <a:latin typeface="Arial"/>
                <a:ea typeface="Arial"/>
                <a:cs typeface="Arial"/>
                <a:sym typeface="Arial"/>
              </a:rPr>
              <a:t>Highly dependent on roof orientation, shading, and season.</a:t>
            </a:r>
            <a:endParaRPr sz="2000">
              <a:solidFill>
                <a:schemeClr val="tx1"/>
              </a:solidFill>
              <a:latin typeface="Arial"/>
              <a:ea typeface="Arial"/>
              <a:cs typeface="Arial"/>
              <a:sym typeface="Arial"/>
            </a:endParaRPr>
          </a:p>
          <a:p>
            <a:pPr marL="0" lvl="0" indent="0" algn="l" rtl="0">
              <a:spcBef>
                <a:spcPts val="600"/>
              </a:spcBef>
              <a:spcAft>
                <a:spcPts val="0"/>
              </a:spcAft>
              <a:buNone/>
            </a:pPr>
            <a:r>
              <a:rPr lang="en-US" sz="2000" b="1">
                <a:solidFill>
                  <a:schemeClr val="tx1"/>
                </a:solidFill>
                <a:latin typeface="Arial"/>
                <a:ea typeface="Arial"/>
                <a:cs typeface="Arial"/>
                <a:sym typeface="Arial"/>
              </a:rPr>
              <a:t>Solar Thermal</a:t>
            </a:r>
            <a:endParaRPr sz="2000" b="1">
              <a:solidFill>
                <a:schemeClr val="tx1"/>
              </a:solidFill>
              <a:latin typeface="Arial"/>
              <a:ea typeface="Arial"/>
              <a:cs typeface="Arial"/>
              <a:sym typeface="Arial"/>
            </a:endParaRPr>
          </a:p>
          <a:p>
            <a:pPr marL="457200" lvl="0" indent="-279400" algn="l" rtl="0">
              <a:spcBef>
                <a:spcPts val="225"/>
              </a:spcBef>
              <a:spcAft>
                <a:spcPts val="0"/>
              </a:spcAft>
              <a:buClr>
                <a:srgbClr val="334155"/>
              </a:buClr>
              <a:buSzPts val="800"/>
              <a:buFont typeface="Arial"/>
              <a:buChar char="●"/>
            </a:pPr>
            <a:r>
              <a:rPr lang="en-US" sz="2000">
                <a:solidFill>
                  <a:schemeClr val="tx1"/>
                </a:solidFill>
                <a:latin typeface="Arial"/>
                <a:ea typeface="Arial"/>
                <a:cs typeface="Arial"/>
                <a:sym typeface="Arial"/>
              </a:rPr>
              <a:t>Uses sunlight to heat transfer fluid for domestic hot water. </a:t>
            </a:r>
            <a:endParaRPr sz="2000">
              <a:solidFill>
                <a:schemeClr val="tx1"/>
              </a:solidFill>
              <a:latin typeface="Arial"/>
              <a:ea typeface="Arial"/>
              <a:cs typeface="Arial"/>
              <a:sym typeface="Arial"/>
            </a:endParaRPr>
          </a:p>
          <a:p>
            <a:pPr marL="457200" lvl="0" indent="-279400" algn="l" rtl="0">
              <a:spcBef>
                <a:spcPts val="150"/>
              </a:spcBef>
              <a:spcAft>
                <a:spcPts val="0"/>
              </a:spcAft>
              <a:buClr>
                <a:srgbClr val="334155"/>
              </a:buClr>
              <a:buSzPts val="800"/>
              <a:buFont typeface="Arial"/>
              <a:buChar char="●"/>
            </a:pPr>
            <a:r>
              <a:rPr lang="en-US" sz="2000">
                <a:solidFill>
                  <a:schemeClr val="tx1"/>
                </a:solidFill>
                <a:latin typeface="Arial"/>
                <a:ea typeface="Arial"/>
                <a:cs typeface="Arial"/>
                <a:sym typeface="Arial"/>
              </a:rPr>
              <a:t>Requires a compatible twin-coil cylinder or thermal store. </a:t>
            </a:r>
            <a:endParaRPr sz="2000">
              <a:solidFill>
                <a:schemeClr val="tx1"/>
              </a:solidFill>
              <a:latin typeface="Arial"/>
              <a:ea typeface="Arial"/>
              <a:cs typeface="Arial"/>
              <a:sym typeface="Arial"/>
            </a:endParaRPr>
          </a:p>
          <a:p>
            <a:pPr marL="457200" lvl="0" indent="-279400" algn="l" rtl="0">
              <a:spcBef>
                <a:spcPts val="150"/>
              </a:spcBef>
              <a:spcAft>
                <a:spcPts val="0"/>
              </a:spcAft>
              <a:buClr>
                <a:srgbClr val="334155"/>
              </a:buClr>
              <a:buSzPts val="800"/>
              <a:buFont typeface="Arial"/>
              <a:buChar char="●"/>
            </a:pPr>
            <a:r>
              <a:rPr lang="en-US" sz="2000">
                <a:solidFill>
                  <a:schemeClr val="tx1"/>
                </a:solidFill>
                <a:latin typeface="Arial"/>
                <a:ea typeface="Arial"/>
                <a:cs typeface="Arial"/>
                <a:sym typeface="Arial"/>
              </a:rPr>
              <a:t>Requires careful coordination of solar and heat pump control settings.</a:t>
            </a:r>
            <a:endParaRPr sz="2000">
              <a:solidFill>
                <a:schemeClr val="tx1"/>
              </a:solidFill>
              <a:latin typeface="Arial"/>
              <a:ea typeface="Arial"/>
              <a:cs typeface="Arial"/>
              <a:sym typeface="Arial"/>
            </a:endParaRPr>
          </a:p>
          <a:p>
            <a:pPr marL="457200" lvl="0" indent="-279400" algn="l" rtl="0">
              <a:spcBef>
                <a:spcPts val="150"/>
              </a:spcBef>
              <a:spcAft>
                <a:spcPts val="150"/>
              </a:spcAft>
              <a:buClr>
                <a:srgbClr val="334155"/>
              </a:buClr>
              <a:buSzPts val="800"/>
              <a:buFont typeface="Arial"/>
              <a:buChar char="●"/>
            </a:pPr>
            <a:r>
              <a:rPr lang="en-US" sz="2000">
                <a:solidFill>
                  <a:schemeClr val="tx1"/>
                </a:solidFill>
                <a:latin typeface="Arial"/>
                <a:ea typeface="Arial"/>
                <a:cs typeface="Arial"/>
                <a:sym typeface="Arial"/>
              </a:rPr>
              <a:t>Assess maintenance needs vs. PV plus heat-pump DHW.</a:t>
            </a:r>
            <a:endParaRPr sz="2000">
              <a:solidFill>
                <a:schemeClr val="tx1"/>
              </a:solidFill>
              <a:latin typeface="Arial"/>
              <a:ea typeface="Arial"/>
              <a:cs typeface="Arial"/>
              <a:sym typeface="Arial"/>
            </a:endParaRPr>
          </a:p>
        </p:txBody>
      </p:sp>
    </p:spTree>
    <p:extLst>
      <p:ext uri="{BB962C8B-B14F-4D97-AF65-F5344CB8AC3E}">
        <p14:creationId xmlns:p14="http://schemas.microsoft.com/office/powerpoint/2010/main" val="42049871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80" name="Google Shape;680;p33"/>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Combining technologies</a:t>
            </a:r>
            <a:endParaRPr lang="en-US"/>
          </a:p>
        </p:txBody>
      </p:sp>
      <p:grpSp>
        <p:nvGrpSpPr>
          <p:cNvPr id="687" name="Google Shape;687;p33"/>
          <p:cNvGrpSpPr/>
          <p:nvPr/>
        </p:nvGrpSpPr>
        <p:grpSpPr>
          <a:xfrm>
            <a:off x="251999" y="1619250"/>
            <a:ext cx="10812300" cy="3619500"/>
            <a:chOff x="4286250" y="2476500"/>
            <a:chExt cx="3619500" cy="3619500"/>
          </a:xfrm>
        </p:grpSpPr>
        <p:sp>
          <p:nvSpPr>
            <p:cNvPr id="688" name="Google Shape;688;p33"/>
            <p:cNvSpPr/>
            <p:nvPr/>
          </p:nvSpPr>
          <p:spPr>
            <a:xfrm>
              <a:off x="4286250" y="2476500"/>
              <a:ext cx="3619500" cy="3619500"/>
            </a:xfrm>
            <a:prstGeom prst="roundRect">
              <a:avLst>
                <a:gd name="adj" fmla="val 2105"/>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89" name="Google Shape;689;p33"/>
            <p:cNvSpPr txBox="1"/>
            <p:nvPr/>
          </p:nvSpPr>
          <p:spPr>
            <a:xfrm>
              <a:off x="4332123" y="2571750"/>
              <a:ext cx="3333900" cy="3429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Battery storage </a:t>
              </a:r>
              <a:endParaRPr sz="2000" b="1" dirty="0">
                <a:solidFill>
                  <a:schemeClr val="tx1"/>
                </a:solidFill>
                <a:latin typeface="Arial"/>
                <a:ea typeface="Arial"/>
                <a:cs typeface="Arial"/>
                <a:sym typeface="Arial"/>
              </a:endParaRPr>
            </a:p>
            <a:p>
              <a:pPr marL="457200" lvl="0" indent="-279400" algn="l" rtl="0">
                <a:spcBef>
                  <a:spcPts val="225"/>
                </a:spcBef>
                <a:spcAft>
                  <a:spcPts val="0"/>
                </a:spcAft>
                <a:buClr>
                  <a:srgbClr val="334155"/>
                </a:buClr>
                <a:buSzPts val="800"/>
                <a:buFont typeface="Arial"/>
                <a:buChar char="●"/>
              </a:pPr>
              <a:r>
                <a:rPr lang="en-US" sz="2000" dirty="0">
                  <a:solidFill>
                    <a:schemeClr val="tx1"/>
                  </a:solidFill>
                  <a:latin typeface="Arial"/>
                  <a:ea typeface="Arial"/>
                  <a:cs typeface="Arial"/>
                  <a:sym typeface="Arial"/>
                </a:rPr>
                <a:t>Retains PV electricity or charges during lower-cost tariff periods.</a:t>
              </a:r>
              <a:endParaRPr sz="2000" dirty="0">
                <a:solidFill>
                  <a:schemeClr val="tx1"/>
                </a:solidFill>
                <a:latin typeface="Arial"/>
                <a:ea typeface="Arial"/>
                <a:cs typeface="Arial"/>
                <a:sym typeface="Arial"/>
              </a:endParaRPr>
            </a:p>
            <a:p>
              <a:pPr marL="457200" lvl="0" indent="-279400" algn="l" rtl="0">
                <a:spcBef>
                  <a:spcPts val="150"/>
                </a:spcBef>
                <a:spcAft>
                  <a:spcPts val="0"/>
                </a:spcAft>
                <a:buClr>
                  <a:srgbClr val="334155"/>
                </a:buClr>
                <a:buSzPts val="800"/>
                <a:buFont typeface="Arial"/>
                <a:buChar char="●"/>
              </a:pPr>
              <a:r>
                <a:rPr lang="en-US" sz="2000" dirty="0">
                  <a:solidFill>
                    <a:schemeClr val="tx1"/>
                  </a:solidFill>
                  <a:latin typeface="Arial"/>
                  <a:ea typeface="Arial"/>
                  <a:cs typeface="Arial"/>
                  <a:sym typeface="Arial"/>
                </a:rPr>
                <a:t>Supports evening demand but cannot assume full heat pump backup. </a:t>
              </a:r>
              <a:endParaRPr sz="2000" dirty="0">
                <a:solidFill>
                  <a:schemeClr val="tx1"/>
                </a:solidFill>
                <a:latin typeface="Arial"/>
                <a:ea typeface="Arial"/>
                <a:cs typeface="Arial"/>
                <a:sym typeface="Arial"/>
              </a:endParaRPr>
            </a:p>
            <a:p>
              <a:pPr marL="457200" lvl="0" indent="-279400" algn="l" rtl="0">
                <a:spcBef>
                  <a:spcPts val="150"/>
                </a:spcBef>
                <a:spcAft>
                  <a:spcPts val="0"/>
                </a:spcAft>
                <a:buClr>
                  <a:srgbClr val="334155"/>
                </a:buClr>
                <a:buSzPts val="800"/>
                <a:buFont typeface="Arial"/>
                <a:buChar char="●"/>
              </a:pPr>
              <a:r>
                <a:rPr lang="en-US" sz="2000" dirty="0">
                  <a:solidFill>
                    <a:schemeClr val="tx1"/>
                  </a:solidFill>
                  <a:latin typeface="Arial"/>
                  <a:ea typeface="Arial"/>
                  <a:cs typeface="Arial"/>
                  <a:sym typeface="Arial"/>
                </a:rPr>
                <a:t>Requires electrical compatibility, ventilation, and fire safety checks.</a:t>
              </a:r>
              <a:endParaRPr sz="2000" dirty="0">
                <a:solidFill>
                  <a:schemeClr val="tx1"/>
                </a:solidFill>
                <a:latin typeface="Arial"/>
                <a:ea typeface="Arial"/>
                <a:cs typeface="Arial"/>
                <a:sym typeface="Arial"/>
              </a:endParaRPr>
            </a:p>
            <a:p>
              <a:pPr marL="0" lvl="0" indent="0" algn="l" rtl="0">
                <a:spcBef>
                  <a:spcPts val="600"/>
                </a:spcBef>
                <a:spcAft>
                  <a:spcPts val="0"/>
                </a:spcAft>
                <a:buNone/>
              </a:pPr>
              <a:endParaRPr lang="en-US" sz="2000" b="1" dirty="0">
                <a:solidFill>
                  <a:schemeClr val="tx1"/>
                </a:solidFill>
                <a:latin typeface="Arial"/>
                <a:ea typeface="Arial"/>
                <a:cs typeface="Arial"/>
                <a:sym typeface="Arial"/>
              </a:endParaRPr>
            </a:p>
            <a:p>
              <a:pPr marL="0" lvl="0" indent="0" algn="l" rtl="0">
                <a:spcBef>
                  <a:spcPts val="600"/>
                </a:spcBef>
                <a:spcAft>
                  <a:spcPts val="0"/>
                </a:spcAft>
                <a:buNone/>
              </a:pPr>
              <a:r>
                <a:rPr lang="en-US" sz="2000" b="1" dirty="0">
                  <a:solidFill>
                    <a:schemeClr val="tx1"/>
                  </a:solidFill>
                  <a:latin typeface="Arial"/>
                  <a:ea typeface="Arial"/>
                  <a:cs typeface="Arial"/>
                  <a:sym typeface="Arial"/>
                </a:rPr>
                <a:t>Thermal </a:t>
              </a:r>
              <a:r>
                <a:rPr lang="en-US" sz="2000" b="1" dirty="0">
                  <a:solidFill>
                    <a:schemeClr val="tx1"/>
                  </a:solidFill>
                </a:rPr>
                <a:t>s</a:t>
              </a:r>
              <a:r>
                <a:rPr lang="en-US" sz="2000" b="1" dirty="0">
                  <a:solidFill>
                    <a:schemeClr val="tx1"/>
                  </a:solidFill>
                  <a:latin typeface="Arial"/>
                  <a:ea typeface="Arial"/>
                  <a:cs typeface="Arial"/>
                  <a:sym typeface="Arial"/>
                </a:rPr>
                <a:t>torage </a:t>
              </a:r>
              <a:endParaRPr sz="2000" b="1" dirty="0">
                <a:solidFill>
                  <a:schemeClr val="tx1"/>
                </a:solidFill>
                <a:latin typeface="Arial"/>
                <a:ea typeface="Arial"/>
                <a:cs typeface="Arial"/>
                <a:sym typeface="Arial"/>
              </a:endParaRPr>
            </a:p>
            <a:p>
              <a:pPr marL="457200" lvl="0" indent="-279400" algn="l" rtl="0">
                <a:spcBef>
                  <a:spcPts val="225"/>
                </a:spcBef>
                <a:spcAft>
                  <a:spcPts val="0"/>
                </a:spcAft>
                <a:buClr>
                  <a:srgbClr val="334155"/>
                </a:buClr>
                <a:buSzPts val="800"/>
                <a:buFont typeface="Arial"/>
                <a:buChar char="●"/>
              </a:pPr>
              <a:r>
                <a:rPr lang="en-US" sz="2000" dirty="0">
                  <a:solidFill>
                    <a:schemeClr val="tx1"/>
                  </a:solidFill>
                  <a:latin typeface="Arial"/>
                  <a:ea typeface="Arial"/>
                  <a:cs typeface="Arial"/>
                  <a:sym typeface="Arial"/>
                </a:rPr>
                <a:t>Stores heat in DHW cylinders, buffer vessels, or thermal stores. </a:t>
              </a:r>
              <a:endParaRPr sz="2000" dirty="0">
                <a:solidFill>
                  <a:schemeClr val="tx1"/>
                </a:solidFill>
                <a:latin typeface="Arial"/>
                <a:ea typeface="Arial"/>
                <a:cs typeface="Arial"/>
                <a:sym typeface="Arial"/>
              </a:endParaRPr>
            </a:p>
            <a:p>
              <a:pPr marL="457200" lvl="0" indent="-279400" algn="l" rtl="0">
                <a:spcBef>
                  <a:spcPts val="150"/>
                </a:spcBef>
                <a:spcAft>
                  <a:spcPts val="0"/>
                </a:spcAft>
                <a:buClr>
                  <a:srgbClr val="334155"/>
                </a:buClr>
                <a:buSzPts val="800"/>
                <a:buFont typeface="Arial"/>
                <a:buChar char="●"/>
              </a:pPr>
              <a:r>
                <a:rPr lang="en-US" sz="2000" dirty="0">
                  <a:solidFill>
                    <a:schemeClr val="tx1"/>
                  </a:solidFill>
                  <a:latin typeface="Arial"/>
                  <a:ea typeface="Arial"/>
                  <a:cs typeface="Arial"/>
                  <a:sym typeface="Arial"/>
                </a:rPr>
                <a:t>DHW cylinder is the most straightforward domestic store. </a:t>
              </a:r>
              <a:endParaRPr sz="2000" dirty="0">
                <a:solidFill>
                  <a:schemeClr val="tx1"/>
                </a:solidFill>
                <a:latin typeface="Arial"/>
                <a:ea typeface="Arial"/>
                <a:cs typeface="Arial"/>
                <a:sym typeface="Arial"/>
              </a:endParaRPr>
            </a:p>
            <a:p>
              <a:pPr marL="457200" lvl="0" indent="-279400" algn="l" rtl="0">
                <a:spcBef>
                  <a:spcPts val="150"/>
                </a:spcBef>
                <a:spcAft>
                  <a:spcPts val="0"/>
                </a:spcAft>
                <a:buClr>
                  <a:srgbClr val="334155"/>
                </a:buClr>
                <a:buSzPts val="800"/>
                <a:buFont typeface="Arial"/>
                <a:buChar char="●"/>
              </a:pPr>
              <a:r>
                <a:rPr lang="en-US" sz="2000" dirty="0">
                  <a:solidFill>
                    <a:schemeClr val="tx1"/>
                  </a:solidFill>
                  <a:latin typeface="Arial"/>
                  <a:ea typeface="Arial"/>
                  <a:cs typeface="Arial"/>
                  <a:sym typeface="Arial"/>
                </a:rPr>
                <a:t>Buffers should only be used where there is a defined hydraulic need. </a:t>
              </a:r>
              <a:endParaRPr sz="2000" dirty="0">
                <a:solidFill>
                  <a:schemeClr val="tx1"/>
                </a:solidFill>
                <a:latin typeface="Arial"/>
                <a:ea typeface="Arial"/>
                <a:cs typeface="Arial"/>
                <a:sym typeface="Arial"/>
              </a:endParaRPr>
            </a:p>
            <a:p>
              <a:pPr marL="457200" lvl="0" indent="-279400" algn="l" rtl="0">
                <a:spcBef>
                  <a:spcPts val="150"/>
                </a:spcBef>
                <a:spcAft>
                  <a:spcPts val="150"/>
                </a:spcAft>
                <a:buClr>
                  <a:srgbClr val="334155"/>
                </a:buClr>
                <a:buSzPts val="800"/>
                <a:buFont typeface="Arial"/>
                <a:buChar char="●"/>
              </a:pPr>
              <a:r>
                <a:rPr lang="en-US" sz="2000" dirty="0">
                  <a:solidFill>
                    <a:schemeClr val="tx1"/>
                  </a:solidFill>
                  <a:latin typeface="Arial"/>
                  <a:ea typeface="Arial"/>
                  <a:cs typeface="Arial"/>
                  <a:sym typeface="Arial"/>
                </a:rPr>
                <a:t>Avoid oversized stores to </a:t>
              </a:r>
              <a:r>
                <a:rPr lang="en-US" sz="2000" dirty="0" err="1">
                  <a:solidFill>
                    <a:schemeClr val="tx1"/>
                  </a:solidFill>
                  <a:latin typeface="Arial"/>
                  <a:ea typeface="Arial"/>
                  <a:cs typeface="Arial"/>
                  <a:sym typeface="Arial"/>
                </a:rPr>
                <a:t>minimi</a:t>
              </a:r>
              <a:r>
                <a:rPr lang="en-US" sz="2000" dirty="0" err="1">
                  <a:solidFill>
                    <a:schemeClr val="tx1"/>
                  </a:solidFill>
                </a:rPr>
                <a:t>se</a:t>
              </a:r>
              <a:r>
                <a:rPr lang="en-US" sz="2000" dirty="0">
                  <a:solidFill>
                    <a:schemeClr val="tx1"/>
                  </a:solidFill>
                  <a:latin typeface="Arial"/>
                  <a:ea typeface="Arial"/>
                  <a:cs typeface="Arial"/>
                  <a:sym typeface="Arial"/>
                </a:rPr>
                <a:t> standing losses.</a:t>
              </a:r>
              <a:r>
                <a:rPr lang="en-US" sz="800" dirty="0">
                  <a:solidFill>
                    <a:srgbClr val="334155"/>
                  </a:solidFill>
                  <a:latin typeface="Arial"/>
                  <a:ea typeface="Arial"/>
                  <a:cs typeface="Arial"/>
                  <a:sym typeface="Arial"/>
                </a:rPr>
                <a:t>. </a:t>
              </a:r>
              <a:endParaRPr sz="800" dirty="0">
                <a:solidFill>
                  <a:srgbClr val="334155"/>
                </a:solidFill>
                <a:latin typeface="Arial"/>
                <a:ea typeface="Arial"/>
                <a:cs typeface="Arial"/>
                <a:sym typeface="Arial"/>
              </a:endParaRPr>
            </a:p>
          </p:txBody>
        </p:sp>
      </p:gr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671">
          <a:extLst>
            <a:ext uri="{FF2B5EF4-FFF2-40B4-BE49-F238E27FC236}">
              <a16:creationId xmlns:a16="http://schemas.microsoft.com/office/drawing/2014/main" id="{5218D965-76E1-541E-50A7-0FABAABA9334}"/>
            </a:ext>
          </a:extLst>
        </p:cNvPr>
        <p:cNvGrpSpPr/>
        <p:nvPr/>
      </p:nvGrpSpPr>
      <p:grpSpPr>
        <a:xfrm>
          <a:off x="0" y="0"/>
          <a:ext cx="0" cy="0"/>
          <a:chOff x="0" y="0"/>
          <a:chExt cx="0" cy="0"/>
        </a:xfrm>
      </p:grpSpPr>
      <p:sp>
        <p:nvSpPr>
          <p:cNvPr id="680" name="Google Shape;680;p33">
            <a:extLst>
              <a:ext uri="{FF2B5EF4-FFF2-40B4-BE49-F238E27FC236}">
                <a16:creationId xmlns:a16="http://schemas.microsoft.com/office/drawing/2014/main" id="{6A381B43-9E32-925C-F3FA-5559A10A59B0}"/>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Combining technologies</a:t>
            </a:r>
            <a:endParaRPr lang="en-US"/>
          </a:p>
        </p:txBody>
      </p:sp>
      <p:grpSp>
        <p:nvGrpSpPr>
          <p:cNvPr id="690" name="Google Shape;690;p33">
            <a:extLst>
              <a:ext uri="{FF2B5EF4-FFF2-40B4-BE49-F238E27FC236}">
                <a16:creationId xmlns:a16="http://schemas.microsoft.com/office/drawing/2014/main" id="{B9BA398B-B0BF-4B54-4D5A-71732C52CA02}"/>
              </a:ext>
            </a:extLst>
          </p:cNvPr>
          <p:cNvGrpSpPr>
            <a:grpSpLocks/>
          </p:cNvGrpSpPr>
          <p:nvPr/>
        </p:nvGrpSpPr>
        <p:grpSpPr>
          <a:xfrm>
            <a:off x="251999" y="1619250"/>
            <a:ext cx="10812300" cy="3619500"/>
            <a:chOff x="8191500" y="2476500"/>
            <a:chExt cx="3619500" cy="3619500"/>
          </a:xfrm>
        </p:grpSpPr>
        <p:sp>
          <p:nvSpPr>
            <p:cNvPr id="691" name="Google Shape;691;p33">
              <a:extLst>
                <a:ext uri="{FF2B5EF4-FFF2-40B4-BE49-F238E27FC236}">
                  <a16:creationId xmlns:a16="http://schemas.microsoft.com/office/drawing/2014/main" id="{23F898A6-4741-5B37-C26A-676CB8A339F0}"/>
                </a:ext>
              </a:extLst>
            </p:cNvPr>
            <p:cNvSpPr/>
            <p:nvPr/>
          </p:nvSpPr>
          <p:spPr>
            <a:xfrm>
              <a:off x="8191500" y="2476500"/>
              <a:ext cx="3619500" cy="3619500"/>
            </a:xfrm>
            <a:prstGeom prst="roundRect">
              <a:avLst>
                <a:gd name="adj" fmla="val 2105"/>
              </a:avLst>
            </a:prstGeom>
            <a:solidFill>
              <a:schemeClr val="bg1">
                <a:lumMod val="95000"/>
              </a:scheme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92" name="Google Shape;692;p33">
              <a:extLst>
                <a:ext uri="{FF2B5EF4-FFF2-40B4-BE49-F238E27FC236}">
                  <a16:creationId xmlns:a16="http://schemas.microsoft.com/office/drawing/2014/main" id="{682CA96E-3EE6-F901-54CA-107B7B26148F}"/>
                </a:ext>
              </a:extLst>
            </p:cNvPr>
            <p:cNvSpPr txBox="1"/>
            <p:nvPr/>
          </p:nvSpPr>
          <p:spPr>
            <a:xfrm>
              <a:off x="8233371" y="2571750"/>
              <a:ext cx="3472218" cy="3429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Smart tariffs and flexible operation </a:t>
              </a:r>
              <a:endParaRPr sz="2000" b="1" dirty="0">
                <a:solidFill>
                  <a:schemeClr val="tx1"/>
                </a:solidFill>
                <a:latin typeface="Arial"/>
                <a:ea typeface="Arial"/>
                <a:cs typeface="Arial"/>
                <a:sym typeface="Arial"/>
              </a:endParaRPr>
            </a:p>
            <a:p>
              <a:pPr marL="457200" lvl="0" indent="-279400" algn="l" rtl="0">
                <a:spcBef>
                  <a:spcPts val="225"/>
                </a:spcBef>
                <a:spcAft>
                  <a:spcPts val="0"/>
                </a:spcAft>
                <a:buClr>
                  <a:schemeClr val="tx1"/>
                </a:buClr>
                <a:buSzPts val="800"/>
                <a:buFont typeface="Arial"/>
                <a:buChar char="●"/>
              </a:pPr>
              <a:r>
                <a:rPr lang="en-US" sz="2000" dirty="0">
                  <a:solidFill>
                    <a:schemeClr val="tx1"/>
                  </a:solidFill>
                  <a:latin typeface="Arial"/>
                  <a:ea typeface="Arial"/>
                  <a:cs typeface="Arial"/>
                  <a:sym typeface="Arial"/>
                </a:rPr>
                <a:t>Schedules operation during lower-cost periods based on time-of-use. </a:t>
              </a:r>
              <a:endParaRPr sz="2000" dirty="0">
                <a:solidFill>
                  <a:schemeClr val="tx1"/>
                </a:solidFill>
                <a:latin typeface="Arial"/>
                <a:ea typeface="Arial"/>
                <a:cs typeface="Arial"/>
                <a:sym typeface="Arial"/>
              </a:endParaRPr>
            </a:p>
            <a:p>
              <a:pPr marL="457200" lvl="0" indent="-279400" algn="l" rtl="0">
                <a:spcBef>
                  <a:spcPts val="150"/>
                </a:spcBef>
                <a:spcAft>
                  <a:spcPts val="0"/>
                </a:spcAft>
                <a:buClr>
                  <a:schemeClr val="tx1"/>
                </a:buClr>
                <a:buSzPts val="800"/>
                <a:buFont typeface="Arial"/>
                <a:buChar char="●"/>
              </a:pPr>
              <a:r>
                <a:rPr lang="en-US" sz="2000" dirty="0">
                  <a:solidFill>
                    <a:schemeClr val="tx1"/>
                  </a:solidFill>
                  <a:latin typeface="Arial"/>
                  <a:ea typeface="Arial"/>
                  <a:cs typeface="Arial"/>
                  <a:sym typeface="Arial"/>
                </a:rPr>
                <a:t>Requires proper building thermal mass and comfortable pre-heating. </a:t>
              </a:r>
              <a:endParaRPr sz="2000" dirty="0">
                <a:solidFill>
                  <a:schemeClr val="tx1"/>
                </a:solidFill>
                <a:latin typeface="Arial"/>
                <a:ea typeface="Arial"/>
                <a:cs typeface="Arial"/>
                <a:sym typeface="Arial"/>
              </a:endParaRPr>
            </a:p>
            <a:p>
              <a:pPr marL="0" lvl="0" indent="0" algn="l" rtl="0">
                <a:spcBef>
                  <a:spcPts val="600"/>
                </a:spcBef>
                <a:spcAft>
                  <a:spcPts val="0"/>
                </a:spcAft>
                <a:buNone/>
              </a:pPr>
              <a:endParaRPr lang="en-US" sz="2000" b="1" dirty="0">
                <a:solidFill>
                  <a:schemeClr val="tx1"/>
                </a:solidFill>
                <a:latin typeface="Arial"/>
                <a:ea typeface="Arial"/>
                <a:cs typeface="Arial"/>
                <a:sym typeface="Arial"/>
              </a:endParaRPr>
            </a:p>
            <a:p>
              <a:pPr marL="0" lvl="0" indent="0" algn="l" rtl="0">
                <a:spcBef>
                  <a:spcPts val="600"/>
                </a:spcBef>
                <a:spcAft>
                  <a:spcPts val="0"/>
                </a:spcAft>
                <a:buNone/>
              </a:pPr>
              <a:r>
                <a:rPr lang="en-US" sz="2000" b="1" dirty="0">
                  <a:solidFill>
                    <a:schemeClr val="tx1"/>
                  </a:solidFill>
                  <a:latin typeface="Arial"/>
                  <a:ea typeface="Arial"/>
                  <a:cs typeface="Arial"/>
                  <a:sym typeface="Arial"/>
                </a:rPr>
                <a:t>Coordinating and appraising</a:t>
              </a:r>
              <a:endParaRPr sz="2000" b="1" dirty="0">
                <a:solidFill>
                  <a:schemeClr val="tx1"/>
                </a:solidFill>
                <a:latin typeface="Arial"/>
                <a:ea typeface="Arial"/>
                <a:cs typeface="Arial"/>
                <a:sym typeface="Arial"/>
              </a:endParaRPr>
            </a:p>
            <a:p>
              <a:pPr marL="457200" lvl="0" indent="-279400" algn="l" rtl="0">
                <a:spcBef>
                  <a:spcPts val="225"/>
                </a:spcBef>
                <a:spcAft>
                  <a:spcPts val="0"/>
                </a:spcAft>
                <a:buClr>
                  <a:schemeClr val="tx1"/>
                </a:buClr>
                <a:buSzPts val="800"/>
                <a:buFont typeface="Arial"/>
                <a:buChar char="●"/>
              </a:pPr>
              <a:r>
                <a:rPr lang="en-US" sz="2000" dirty="0">
                  <a:solidFill>
                    <a:schemeClr val="tx1"/>
                  </a:solidFill>
                  <a:latin typeface="Arial"/>
                  <a:ea typeface="Arial"/>
                  <a:cs typeface="Arial"/>
                  <a:sym typeface="Arial"/>
                </a:rPr>
                <a:t>Establish a clear control hierarchy to prevent systems from conflicting. </a:t>
              </a:r>
              <a:endParaRPr sz="2000" dirty="0">
                <a:solidFill>
                  <a:schemeClr val="tx1"/>
                </a:solidFill>
                <a:latin typeface="Arial"/>
                <a:ea typeface="Arial"/>
                <a:cs typeface="Arial"/>
                <a:sym typeface="Arial"/>
              </a:endParaRPr>
            </a:p>
            <a:p>
              <a:pPr marL="457200" lvl="0" indent="-279400" algn="l" rtl="0">
                <a:spcBef>
                  <a:spcPts val="150"/>
                </a:spcBef>
                <a:spcAft>
                  <a:spcPts val="0"/>
                </a:spcAft>
                <a:buClr>
                  <a:schemeClr val="tx1"/>
                </a:buClr>
                <a:buSzPts val="800"/>
                <a:buFont typeface="Arial"/>
                <a:buChar char="●"/>
              </a:pPr>
              <a:r>
                <a:rPr lang="en-US" sz="2000" dirty="0" err="1">
                  <a:solidFill>
                    <a:schemeClr val="tx1"/>
                  </a:solidFill>
                  <a:latin typeface="Arial"/>
                  <a:ea typeface="Arial"/>
                  <a:cs typeface="Arial"/>
                  <a:sym typeface="Arial"/>
                </a:rPr>
                <a:t>Prioritise</a:t>
              </a:r>
              <a:r>
                <a:rPr lang="en-US" sz="2000" dirty="0">
                  <a:solidFill>
                    <a:schemeClr val="tx1"/>
                  </a:solidFill>
                  <a:latin typeface="Arial"/>
                  <a:ea typeface="Arial"/>
                  <a:cs typeface="Arial"/>
                  <a:sym typeface="Arial"/>
                </a:rPr>
                <a:t> safe DHW, then efficient heat pump operation. </a:t>
              </a:r>
              <a:endParaRPr sz="2000" dirty="0">
                <a:solidFill>
                  <a:schemeClr val="tx1"/>
                </a:solidFill>
                <a:latin typeface="Arial"/>
                <a:ea typeface="Arial"/>
                <a:cs typeface="Arial"/>
                <a:sym typeface="Arial"/>
              </a:endParaRPr>
            </a:p>
            <a:p>
              <a:pPr marL="457200" lvl="0" indent="-279400" algn="l" rtl="0">
                <a:spcBef>
                  <a:spcPts val="150"/>
                </a:spcBef>
                <a:spcAft>
                  <a:spcPts val="150"/>
                </a:spcAft>
                <a:buClr>
                  <a:schemeClr val="tx1"/>
                </a:buClr>
                <a:buSzPts val="800"/>
                <a:buFont typeface="Arial"/>
                <a:buChar char="●"/>
              </a:pPr>
              <a:r>
                <a:rPr lang="en-US" sz="2000" dirty="0">
                  <a:solidFill>
                    <a:schemeClr val="tx1"/>
                  </a:solidFill>
                  <a:latin typeface="Arial"/>
                  <a:ea typeface="Arial"/>
                  <a:cs typeface="Arial"/>
                  <a:sym typeface="Arial"/>
                </a:rPr>
                <a:t>Assess consumer-unit space, structural loads, and payback times before combining systems.</a:t>
              </a:r>
              <a:endParaRPr sz="2000" dirty="0">
                <a:solidFill>
                  <a:schemeClr val="tx1"/>
                </a:solidFill>
                <a:latin typeface="Arial"/>
                <a:ea typeface="Arial"/>
                <a:cs typeface="Arial"/>
                <a:sym typeface="Arial"/>
              </a:endParaRPr>
            </a:p>
          </p:txBody>
        </p:sp>
      </p:grpSp>
    </p:spTree>
    <p:extLst>
      <p:ext uri="{BB962C8B-B14F-4D97-AF65-F5344CB8AC3E}">
        <p14:creationId xmlns:p14="http://schemas.microsoft.com/office/powerpoint/2010/main" val="21425536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705" name="Google Shape;705;p34"/>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Design constraints and customer priorities</a:t>
            </a:r>
            <a:endParaRPr lang="en-GB"/>
          </a:p>
        </p:txBody>
      </p:sp>
      <p:sp>
        <p:nvSpPr>
          <p:cNvPr id="707" name="Google Shape;707;p34"/>
          <p:cNvSpPr txBox="1"/>
          <p:nvPr/>
        </p:nvSpPr>
        <p:spPr>
          <a:xfrm>
            <a:off x="355600" y="1846280"/>
            <a:ext cx="11239500" cy="762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19102D"/>
                </a:solidFill>
                <a:latin typeface="Arial"/>
                <a:ea typeface="Arial"/>
                <a:cs typeface="Arial"/>
                <a:sym typeface="Arial"/>
              </a:rPr>
              <a:t>A successful low-carbon heating design must be technically sound, practical to install and suitable for the residents.</a:t>
            </a:r>
            <a:endParaRPr sz="2000" b="1">
              <a:solidFill>
                <a:srgbClr val="19102D"/>
              </a:solidFill>
              <a:latin typeface="Arial"/>
              <a:ea typeface="Arial"/>
              <a:cs typeface="Arial"/>
              <a:sym typeface="Arial"/>
            </a:endParaRPr>
          </a:p>
          <a:p>
            <a:pPr marL="0" lvl="0" indent="0" algn="l" rtl="0">
              <a:spcBef>
                <a:spcPts val="300"/>
              </a:spcBef>
              <a:spcAft>
                <a:spcPts val="0"/>
              </a:spcAft>
              <a:buNone/>
            </a:pPr>
            <a:r>
              <a:rPr lang="en-US" sz="2000" b="0">
                <a:solidFill>
                  <a:srgbClr val="475569"/>
                </a:solidFill>
                <a:latin typeface="Arial"/>
                <a:ea typeface="Arial"/>
                <a:cs typeface="Arial"/>
                <a:sym typeface="Arial"/>
              </a:rPr>
              <a:t>The designer should identify constraints early, before equipment is selected or quoted. This avoids late changes, unexpected costs, poor compromises, and customer dissatisfaction.</a:t>
            </a:r>
            <a:endParaRPr sz="2000" b="0">
              <a:solidFill>
                <a:srgbClr val="475569"/>
              </a:solidFill>
              <a:latin typeface="Arial"/>
              <a:ea typeface="Arial"/>
              <a:cs typeface="Arial"/>
              <a:sym typeface="Arial"/>
            </a:endParaRPr>
          </a:p>
        </p:txBody>
      </p:sp>
      <p:grpSp>
        <p:nvGrpSpPr>
          <p:cNvPr id="708" name="Google Shape;708;p34"/>
          <p:cNvGrpSpPr/>
          <p:nvPr/>
        </p:nvGrpSpPr>
        <p:grpSpPr>
          <a:xfrm>
            <a:off x="251998" y="2952826"/>
            <a:ext cx="5094701" cy="3079674"/>
            <a:chOff x="381000" y="2571750"/>
            <a:chExt cx="3619500" cy="1666800"/>
          </a:xfrm>
        </p:grpSpPr>
        <p:sp>
          <p:nvSpPr>
            <p:cNvPr id="709" name="Google Shape;709;p34"/>
            <p:cNvSpPr/>
            <p:nvPr/>
          </p:nvSpPr>
          <p:spPr>
            <a:xfrm>
              <a:off x="381000" y="2571750"/>
              <a:ext cx="3619500" cy="1666800"/>
            </a:xfrm>
            <a:prstGeom prst="roundRect">
              <a:avLst>
                <a:gd name="adj" fmla="val 4571"/>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10" name="Google Shape;710;p34"/>
            <p:cNvSpPr txBox="1"/>
            <p:nvPr/>
          </p:nvSpPr>
          <p:spPr>
            <a:xfrm>
              <a:off x="451693" y="2667000"/>
              <a:ext cx="3333900" cy="1476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Space and access constraints</a:t>
              </a:r>
              <a:endParaRPr sz="2000" b="1">
                <a:solidFill>
                  <a:schemeClr val="tx1"/>
                </a:solidFill>
                <a:latin typeface="Arial"/>
                <a:ea typeface="Arial"/>
                <a:cs typeface="Arial"/>
                <a:sym typeface="Arial"/>
              </a:endParaRPr>
            </a:p>
            <a:p>
              <a:pPr marL="0" lvl="0" indent="0" algn="l" rtl="0">
                <a:spcBef>
                  <a:spcPts val="300"/>
                </a:spcBef>
                <a:spcAft>
                  <a:spcPts val="0"/>
                </a:spcAft>
                <a:buNone/>
              </a:pPr>
              <a:r>
                <a:rPr lang="en-US" sz="2000" b="0">
                  <a:solidFill>
                    <a:schemeClr val="tx1"/>
                  </a:solidFill>
                  <a:latin typeface="Arial"/>
                  <a:ea typeface="Arial"/>
                  <a:cs typeface="Arial"/>
                  <a:sym typeface="Arial"/>
                </a:rPr>
                <a:t>Systems require more space than simple boilers. Survey must confirm space for:</a:t>
              </a:r>
              <a:endParaRPr sz="2000" b="0">
                <a:solidFill>
                  <a:schemeClr val="tx1"/>
                </a:solidFill>
                <a:latin typeface="Arial"/>
                <a:ea typeface="Arial"/>
                <a:cs typeface="Arial"/>
                <a:sym typeface="Arial"/>
              </a:endParaRPr>
            </a:p>
            <a:p>
              <a:pPr marL="457200" lvl="0" indent="-274320" algn="l" rtl="0">
                <a:spcBef>
                  <a:spcPts val="300"/>
                </a:spcBef>
                <a:spcAft>
                  <a:spcPts val="0"/>
                </a:spcAft>
                <a:buClr>
                  <a:srgbClr val="475569"/>
                </a:buClr>
                <a:buSzPts val="720"/>
                <a:buFont typeface="Arial"/>
                <a:buChar char="●"/>
              </a:pPr>
              <a:r>
                <a:rPr lang="en-US" sz="2000" b="0">
                  <a:solidFill>
                    <a:schemeClr val="tx1"/>
                  </a:solidFill>
                  <a:latin typeface="Arial"/>
                  <a:ea typeface="Arial"/>
                  <a:cs typeface="Arial"/>
                  <a:sym typeface="Arial"/>
                </a:rPr>
                <a:t>DHW cylinder, buffer vessel, </a:t>
              </a:r>
              <a:r>
                <a:rPr lang="en-US" sz="2000" b="0" err="1">
                  <a:solidFill>
                    <a:schemeClr val="tx1"/>
                  </a:solidFill>
                  <a:latin typeface="Arial"/>
                  <a:ea typeface="Arial"/>
                  <a:cs typeface="Arial"/>
                  <a:sym typeface="Arial"/>
                </a:rPr>
                <a:t>volumiser</a:t>
              </a:r>
              <a:r>
                <a:rPr lang="en-US" sz="2000" b="0">
                  <a:solidFill>
                    <a:schemeClr val="tx1"/>
                  </a:solidFill>
                  <a:latin typeface="Arial"/>
                  <a:ea typeface="Arial"/>
                  <a:cs typeface="Arial"/>
                  <a:sym typeface="Arial"/>
                </a:rPr>
                <a:t>, valves, and pipework</a:t>
              </a:r>
              <a:endParaRPr sz="2000" b="0">
                <a:solidFill>
                  <a:schemeClr val="tx1"/>
                </a:solidFill>
                <a:latin typeface="Arial"/>
                <a:ea typeface="Arial"/>
                <a:cs typeface="Arial"/>
                <a:sym typeface="Arial"/>
              </a:endParaRPr>
            </a:p>
            <a:p>
              <a:pPr marL="457200" lvl="0" indent="-274320" algn="l" rtl="0">
                <a:spcBef>
                  <a:spcPts val="150"/>
                </a:spcBef>
                <a:spcAft>
                  <a:spcPts val="0"/>
                </a:spcAft>
                <a:buClr>
                  <a:srgbClr val="475569"/>
                </a:buClr>
                <a:buSzPts val="720"/>
                <a:buFont typeface="Arial"/>
                <a:buChar char="●"/>
              </a:pPr>
              <a:r>
                <a:rPr lang="en-GB" sz="2000" b="0">
                  <a:solidFill>
                    <a:schemeClr val="tx1"/>
                  </a:solidFill>
                  <a:latin typeface="Arial"/>
                  <a:ea typeface="Arial"/>
                  <a:cs typeface="Arial"/>
                  <a:sym typeface="Arial"/>
                </a:rPr>
                <a:t>outdoor unit clearances, airflow paths, and maintenance access</a:t>
              </a:r>
            </a:p>
            <a:p>
              <a:pPr marL="457200" lvl="0" indent="-274320" algn="l" rtl="0">
                <a:spcBef>
                  <a:spcPts val="150"/>
                </a:spcBef>
                <a:spcAft>
                  <a:spcPts val="150"/>
                </a:spcAft>
                <a:buClr>
                  <a:srgbClr val="475569"/>
                </a:buClr>
                <a:buSzPts val="720"/>
                <a:buFont typeface="Arial"/>
                <a:buChar char="●"/>
              </a:pPr>
              <a:r>
                <a:rPr lang="en-GB" sz="2000" b="0">
                  <a:solidFill>
                    <a:schemeClr val="tx1"/>
                  </a:solidFill>
                  <a:latin typeface="Arial"/>
                  <a:ea typeface="Arial"/>
                  <a:cs typeface="Arial"/>
                  <a:sym typeface="Arial"/>
                </a:rPr>
                <a:t>c</a:t>
              </a:r>
              <a:r>
                <a:rPr lang="en-US" sz="2000" b="0" err="1">
                  <a:solidFill>
                    <a:schemeClr val="tx1"/>
                  </a:solidFill>
                  <a:latin typeface="Arial"/>
                  <a:ea typeface="Arial"/>
                  <a:cs typeface="Arial"/>
                  <a:sym typeface="Arial"/>
                </a:rPr>
                <a:t>upboard</a:t>
              </a:r>
              <a:r>
                <a:rPr lang="en-US" sz="2000" b="0">
                  <a:solidFill>
                    <a:schemeClr val="tx1"/>
                  </a:solidFill>
                  <a:latin typeface="Arial"/>
                  <a:ea typeface="Arial"/>
                  <a:cs typeface="Arial"/>
                  <a:sym typeface="Arial"/>
                </a:rPr>
                <a:t> size, door widths, floor loading, and lifting routes.</a:t>
              </a:r>
              <a:endParaRPr sz="2000" b="0">
                <a:solidFill>
                  <a:schemeClr val="tx1"/>
                </a:solidFill>
                <a:latin typeface="Arial"/>
                <a:ea typeface="Arial"/>
                <a:cs typeface="Arial"/>
                <a:sym typeface="Arial"/>
              </a:endParaRPr>
            </a:p>
          </p:txBody>
        </p:sp>
      </p:grpSp>
      <p:grpSp>
        <p:nvGrpSpPr>
          <p:cNvPr id="717" name="Google Shape;717;p34"/>
          <p:cNvGrpSpPr/>
          <p:nvPr/>
        </p:nvGrpSpPr>
        <p:grpSpPr>
          <a:xfrm>
            <a:off x="5683148" y="2952826"/>
            <a:ext cx="5633151" cy="3079674"/>
            <a:chOff x="381000" y="4381500"/>
            <a:chExt cx="3619500" cy="1666800"/>
          </a:xfrm>
        </p:grpSpPr>
        <p:sp>
          <p:nvSpPr>
            <p:cNvPr id="718" name="Google Shape;718;p34"/>
            <p:cNvSpPr/>
            <p:nvPr/>
          </p:nvSpPr>
          <p:spPr>
            <a:xfrm>
              <a:off x="381000" y="4381500"/>
              <a:ext cx="3619500" cy="1666800"/>
            </a:xfrm>
            <a:prstGeom prst="roundRect">
              <a:avLst>
                <a:gd name="adj" fmla="val 4571"/>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19" name="Google Shape;719;p34"/>
            <p:cNvSpPr txBox="1"/>
            <p:nvPr/>
          </p:nvSpPr>
          <p:spPr>
            <a:xfrm>
              <a:off x="523875" y="4476750"/>
              <a:ext cx="3333900" cy="1476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Electrical supply and infrastructure</a:t>
              </a:r>
              <a:endParaRPr sz="2000" b="1" dirty="0">
                <a:solidFill>
                  <a:schemeClr val="tx1"/>
                </a:solidFill>
                <a:latin typeface="Arial"/>
                <a:ea typeface="Arial"/>
                <a:cs typeface="Arial"/>
                <a:sym typeface="Arial"/>
              </a:endParaRPr>
            </a:p>
            <a:p>
              <a:pPr marL="0" lvl="0" indent="0" algn="l" rtl="0">
                <a:spcBef>
                  <a:spcPts val="300"/>
                </a:spcBef>
                <a:spcAft>
                  <a:spcPts val="0"/>
                </a:spcAft>
                <a:buNone/>
              </a:pPr>
              <a:r>
                <a:rPr lang="en-US" sz="2000" b="0" dirty="0">
                  <a:solidFill>
                    <a:schemeClr val="tx1"/>
                  </a:solidFill>
                  <a:latin typeface="Arial"/>
                  <a:ea typeface="Arial"/>
                  <a:cs typeface="Arial"/>
                  <a:sym typeface="Arial"/>
                </a:rPr>
                <a:t>Combined electrical loads (ASHP, EV, solar, battery) require careful evaluation:</a:t>
              </a:r>
              <a:endParaRPr sz="2000" b="0" dirty="0">
                <a:solidFill>
                  <a:schemeClr val="tx1"/>
                </a:solidFill>
                <a:latin typeface="Arial"/>
                <a:ea typeface="Arial"/>
                <a:cs typeface="Arial"/>
                <a:sym typeface="Arial"/>
              </a:endParaRPr>
            </a:p>
            <a:p>
              <a:pPr marL="457200" lvl="0" indent="-274320" algn="l" rtl="0">
                <a:spcBef>
                  <a:spcPts val="300"/>
                </a:spcBef>
                <a:spcAft>
                  <a:spcPts val="0"/>
                </a:spcAft>
                <a:buClr>
                  <a:srgbClr val="475569"/>
                </a:buClr>
                <a:buSzPts val="720"/>
                <a:buFont typeface="Arial"/>
                <a:buChar char="●"/>
              </a:pPr>
              <a:r>
                <a:rPr lang="en-GB" sz="2000" b="0" dirty="0">
                  <a:solidFill>
                    <a:schemeClr val="tx1"/>
                  </a:solidFill>
                  <a:latin typeface="Arial"/>
                  <a:ea typeface="Arial"/>
                  <a:cs typeface="Arial"/>
                  <a:sym typeface="Arial"/>
                </a:rPr>
                <a:t>incoming supply capacity, service fuse rating, and consumer-unit condition</a:t>
              </a:r>
            </a:p>
            <a:p>
              <a:pPr marL="457200" lvl="0" indent="-274320" algn="l" rtl="0">
                <a:spcBef>
                  <a:spcPts val="150"/>
                </a:spcBef>
                <a:spcAft>
                  <a:spcPts val="0"/>
                </a:spcAft>
                <a:buClr>
                  <a:srgbClr val="475569"/>
                </a:buClr>
                <a:buSzPts val="720"/>
                <a:buFont typeface="Arial"/>
                <a:buChar char="●"/>
              </a:pPr>
              <a:r>
                <a:rPr lang="en-GB" sz="2000" b="0" dirty="0">
                  <a:solidFill>
                    <a:schemeClr val="tx1"/>
                  </a:solidFill>
                  <a:latin typeface="Arial"/>
                  <a:ea typeface="Arial"/>
                  <a:cs typeface="Arial"/>
                  <a:sym typeface="Arial"/>
                </a:rPr>
                <a:t>dedicated circuits, earthing/bonding, and simultaneous peak loads</a:t>
              </a:r>
            </a:p>
            <a:p>
              <a:pPr marL="457200" lvl="0" indent="-274320" algn="l" rtl="0">
                <a:spcBef>
                  <a:spcPts val="150"/>
                </a:spcBef>
                <a:spcAft>
                  <a:spcPts val="150"/>
                </a:spcAft>
                <a:buClr>
                  <a:srgbClr val="475569"/>
                </a:buClr>
                <a:buSzPts val="720"/>
                <a:buFont typeface="Arial"/>
                <a:buChar char="●"/>
              </a:pPr>
              <a:r>
                <a:rPr lang="en-GB" sz="2000" b="0" dirty="0">
                  <a:solidFill>
                    <a:schemeClr val="tx1"/>
                  </a:solidFill>
                  <a:latin typeface="Arial"/>
                  <a:ea typeface="Arial"/>
                  <a:cs typeface="Arial"/>
                  <a:sym typeface="Arial"/>
                </a:rPr>
                <a:t>need </a:t>
              </a:r>
              <a:r>
                <a:rPr lang="en-US" sz="2000" b="0" dirty="0">
                  <a:solidFill>
                    <a:schemeClr val="tx1"/>
                  </a:solidFill>
                  <a:latin typeface="Arial"/>
                  <a:ea typeface="Arial"/>
                  <a:cs typeface="Arial"/>
                  <a:sym typeface="Arial"/>
                </a:rPr>
                <a:t>for Distribution Network Operator (DNO) application/upgrade.</a:t>
              </a:r>
              <a:endParaRPr sz="2000" b="0" dirty="0">
                <a:solidFill>
                  <a:schemeClr val="tx1"/>
                </a:solidFill>
                <a:latin typeface="Arial"/>
                <a:ea typeface="Arial"/>
                <a:cs typeface="Arial"/>
                <a:sym typeface="Arial"/>
              </a:endParaRPr>
            </a:p>
          </p:txBody>
        </p:sp>
      </p:gr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696">
          <a:extLst>
            <a:ext uri="{FF2B5EF4-FFF2-40B4-BE49-F238E27FC236}">
              <a16:creationId xmlns:a16="http://schemas.microsoft.com/office/drawing/2014/main" id="{CED97430-CD8D-15D2-BCA5-452019992C40}"/>
            </a:ext>
          </a:extLst>
        </p:cNvPr>
        <p:cNvGrpSpPr/>
        <p:nvPr/>
      </p:nvGrpSpPr>
      <p:grpSpPr>
        <a:xfrm>
          <a:off x="0" y="0"/>
          <a:ext cx="0" cy="0"/>
          <a:chOff x="0" y="0"/>
          <a:chExt cx="0" cy="0"/>
        </a:xfrm>
      </p:grpSpPr>
      <p:sp>
        <p:nvSpPr>
          <p:cNvPr id="705" name="Google Shape;705;p34">
            <a:extLst>
              <a:ext uri="{FF2B5EF4-FFF2-40B4-BE49-F238E27FC236}">
                <a16:creationId xmlns:a16="http://schemas.microsoft.com/office/drawing/2014/main" id="{4D34EC07-FD94-9C05-A2C3-0E0C8DC5B353}"/>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Design constraints and customer priorities</a:t>
            </a:r>
            <a:endParaRPr lang="en-GB"/>
          </a:p>
        </p:txBody>
      </p:sp>
      <p:grpSp>
        <p:nvGrpSpPr>
          <p:cNvPr id="711" name="Google Shape;711;p34">
            <a:extLst>
              <a:ext uri="{FF2B5EF4-FFF2-40B4-BE49-F238E27FC236}">
                <a16:creationId xmlns:a16="http://schemas.microsoft.com/office/drawing/2014/main" id="{D0FED5AC-544F-D543-1D26-99CA2DE4D4B4}"/>
              </a:ext>
            </a:extLst>
          </p:cNvPr>
          <p:cNvGrpSpPr/>
          <p:nvPr/>
        </p:nvGrpSpPr>
        <p:grpSpPr>
          <a:xfrm>
            <a:off x="251998" y="1657350"/>
            <a:ext cx="5329653" cy="4057650"/>
            <a:chOff x="4286250" y="2571750"/>
            <a:chExt cx="3619500" cy="1666800"/>
          </a:xfrm>
        </p:grpSpPr>
        <p:sp>
          <p:nvSpPr>
            <p:cNvPr id="712" name="Google Shape;712;p34">
              <a:extLst>
                <a:ext uri="{FF2B5EF4-FFF2-40B4-BE49-F238E27FC236}">
                  <a16:creationId xmlns:a16="http://schemas.microsoft.com/office/drawing/2014/main" id="{9BC8BBD2-D942-E5DB-BE9F-848C021325DF}"/>
                </a:ext>
              </a:extLst>
            </p:cNvPr>
            <p:cNvSpPr/>
            <p:nvPr/>
          </p:nvSpPr>
          <p:spPr>
            <a:xfrm>
              <a:off x="4286250" y="2571750"/>
              <a:ext cx="3619500" cy="1666800"/>
            </a:xfrm>
            <a:prstGeom prst="roundRect">
              <a:avLst>
                <a:gd name="adj" fmla="val 4571"/>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13" name="Google Shape;713;p34">
              <a:extLst>
                <a:ext uri="{FF2B5EF4-FFF2-40B4-BE49-F238E27FC236}">
                  <a16:creationId xmlns:a16="http://schemas.microsoft.com/office/drawing/2014/main" id="{E89DF578-F9DD-7592-8FDD-4A980F06A9C1}"/>
                </a:ext>
              </a:extLst>
            </p:cNvPr>
            <p:cNvSpPr txBox="1"/>
            <p:nvPr/>
          </p:nvSpPr>
          <p:spPr>
            <a:xfrm>
              <a:off x="4429125" y="2667000"/>
              <a:ext cx="3333900" cy="1476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chemeClr val="tx1"/>
                  </a:solidFill>
                  <a:latin typeface="Arial"/>
                  <a:ea typeface="Arial"/>
                  <a:cs typeface="Arial"/>
                  <a:sym typeface="Arial"/>
                </a:rPr>
                <a:t>Outdoor-unit location and siting</a:t>
              </a:r>
            </a:p>
            <a:p>
              <a:pPr marL="0" lvl="0" indent="0" algn="l" rtl="0">
                <a:spcBef>
                  <a:spcPts val="300"/>
                </a:spcBef>
                <a:spcAft>
                  <a:spcPts val="0"/>
                </a:spcAft>
                <a:buNone/>
              </a:pPr>
              <a:r>
                <a:rPr lang="en-US" sz="2000" b="0">
                  <a:solidFill>
                    <a:schemeClr val="tx1"/>
                  </a:solidFill>
                  <a:latin typeface="Arial"/>
                  <a:ea typeface="Arial"/>
                  <a:cs typeface="Arial"/>
                  <a:sym typeface="Arial"/>
                </a:rPr>
                <a:t>Siting must be assessed as part of the design, not after selection. </a:t>
              </a:r>
            </a:p>
            <a:p>
              <a:pPr marL="0" lvl="0" indent="0" algn="l" rtl="0">
                <a:spcBef>
                  <a:spcPts val="300"/>
                </a:spcBef>
                <a:spcAft>
                  <a:spcPts val="0"/>
                </a:spcAft>
                <a:buNone/>
              </a:pPr>
              <a:r>
                <a:rPr lang="en-US" sz="2000" b="0">
                  <a:solidFill>
                    <a:schemeClr val="tx1"/>
                  </a:solidFill>
                  <a:latin typeface="Arial"/>
                  <a:ea typeface="Arial"/>
                  <a:cs typeface="Arial"/>
                  <a:sym typeface="Arial"/>
                </a:rPr>
                <a:t>Consider:</a:t>
              </a:r>
              <a:endParaRPr sz="2000" b="0">
                <a:solidFill>
                  <a:schemeClr val="tx1"/>
                </a:solidFill>
                <a:latin typeface="Arial"/>
                <a:ea typeface="Arial"/>
                <a:cs typeface="Arial"/>
                <a:sym typeface="Arial"/>
              </a:endParaRPr>
            </a:p>
            <a:p>
              <a:pPr marL="457200" lvl="0" indent="-274320" algn="l" rtl="0">
                <a:spcBef>
                  <a:spcPts val="300"/>
                </a:spcBef>
                <a:spcAft>
                  <a:spcPts val="0"/>
                </a:spcAft>
                <a:buClr>
                  <a:srgbClr val="475569"/>
                </a:buClr>
                <a:buSzPts val="720"/>
                <a:buFont typeface="Arial"/>
                <a:buChar char="●"/>
              </a:pPr>
              <a:r>
                <a:rPr lang="en-GB" sz="2000" b="0">
                  <a:solidFill>
                    <a:schemeClr val="tx1"/>
                  </a:solidFill>
                  <a:latin typeface="Arial"/>
                  <a:ea typeface="Arial"/>
                  <a:cs typeface="Arial"/>
                  <a:sym typeface="Arial"/>
                </a:rPr>
                <a:t>airflow, recirculation, and distance from bedroom windows/boundaries</a:t>
              </a:r>
            </a:p>
            <a:p>
              <a:pPr marL="457200" lvl="0" indent="-274320" algn="l" rtl="0">
                <a:spcBef>
                  <a:spcPts val="150"/>
                </a:spcBef>
                <a:spcAft>
                  <a:spcPts val="0"/>
                </a:spcAft>
                <a:buClr>
                  <a:srgbClr val="475569"/>
                </a:buClr>
                <a:buSzPts val="720"/>
                <a:buFont typeface="Arial"/>
                <a:buChar char="●"/>
              </a:pPr>
              <a:r>
                <a:rPr lang="en-GB" sz="2000" b="0">
                  <a:solidFill>
                    <a:schemeClr val="tx1"/>
                  </a:solidFill>
                  <a:latin typeface="Arial"/>
                  <a:ea typeface="Arial"/>
                  <a:cs typeface="Arial"/>
                  <a:sym typeface="Arial"/>
                </a:rPr>
                <a:t>vibration transfer, noise assessment, and planning guidelines</a:t>
              </a:r>
            </a:p>
            <a:p>
              <a:pPr marL="457200" lvl="0" indent="-274320" algn="l" rtl="0">
                <a:spcBef>
                  <a:spcPts val="150"/>
                </a:spcBef>
                <a:spcAft>
                  <a:spcPts val="150"/>
                </a:spcAft>
                <a:buClr>
                  <a:srgbClr val="475569"/>
                </a:buClr>
                <a:buSzPts val="720"/>
                <a:buFont typeface="Arial"/>
                <a:buChar char="●"/>
              </a:pPr>
              <a:r>
                <a:rPr lang="en-GB" sz="2000" b="0">
                  <a:solidFill>
                    <a:schemeClr val="tx1"/>
                  </a:solidFill>
                  <a:latin typeface="Arial"/>
                  <a:ea typeface="Arial"/>
                  <a:cs typeface="Arial"/>
                  <a:sym typeface="Arial"/>
                </a:rPr>
                <a:t>defrost </a:t>
              </a:r>
              <a:r>
                <a:rPr lang="en-US" sz="2000" b="0">
                  <a:solidFill>
                    <a:schemeClr val="tx1"/>
                  </a:solidFill>
                  <a:latin typeface="Arial"/>
                  <a:ea typeface="Arial"/>
                  <a:cs typeface="Arial"/>
                  <a:sym typeface="Arial"/>
                </a:rPr>
                <a:t>drainage to prevent ice on paths, steps, or </a:t>
              </a:r>
              <a:r>
                <a:rPr lang="en-US" sz="2000" b="0" err="1">
                  <a:solidFill>
                    <a:schemeClr val="tx1"/>
                  </a:solidFill>
                  <a:latin typeface="Arial"/>
                  <a:ea typeface="Arial"/>
                  <a:cs typeface="Arial"/>
                  <a:sym typeface="Arial"/>
                </a:rPr>
                <a:t>neighbouring</a:t>
              </a:r>
              <a:r>
                <a:rPr lang="en-US" sz="2000" b="0">
                  <a:solidFill>
                    <a:schemeClr val="tx1"/>
                  </a:solidFill>
                  <a:latin typeface="Arial"/>
                  <a:ea typeface="Arial"/>
                  <a:cs typeface="Arial"/>
                  <a:sym typeface="Arial"/>
                </a:rPr>
                <a:t> land.</a:t>
              </a:r>
              <a:endParaRPr sz="2000" b="0">
                <a:solidFill>
                  <a:schemeClr val="tx1"/>
                </a:solidFill>
                <a:latin typeface="Arial"/>
                <a:ea typeface="Arial"/>
                <a:cs typeface="Arial"/>
                <a:sym typeface="Arial"/>
              </a:endParaRPr>
            </a:p>
          </p:txBody>
        </p:sp>
      </p:grpSp>
      <p:grpSp>
        <p:nvGrpSpPr>
          <p:cNvPr id="720" name="Google Shape;720;p34">
            <a:extLst>
              <a:ext uri="{FF2B5EF4-FFF2-40B4-BE49-F238E27FC236}">
                <a16:creationId xmlns:a16="http://schemas.microsoft.com/office/drawing/2014/main" id="{22B0D0D4-3003-4F3B-53CC-1CC11427B00C}"/>
              </a:ext>
            </a:extLst>
          </p:cNvPr>
          <p:cNvGrpSpPr/>
          <p:nvPr/>
        </p:nvGrpSpPr>
        <p:grpSpPr>
          <a:xfrm>
            <a:off x="5949950" y="1657350"/>
            <a:ext cx="5099050" cy="4057650"/>
            <a:chOff x="4286250" y="4381500"/>
            <a:chExt cx="3619500" cy="1666800"/>
          </a:xfrm>
        </p:grpSpPr>
        <p:sp>
          <p:nvSpPr>
            <p:cNvPr id="721" name="Google Shape;721;p34">
              <a:extLst>
                <a:ext uri="{FF2B5EF4-FFF2-40B4-BE49-F238E27FC236}">
                  <a16:creationId xmlns:a16="http://schemas.microsoft.com/office/drawing/2014/main" id="{14D69CC8-F799-9C3F-2C61-9C650B958360}"/>
                </a:ext>
              </a:extLst>
            </p:cNvPr>
            <p:cNvSpPr/>
            <p:nvPr/>
          </p:nvSpPr>
          <p:spPr>
            <a:xfrm>
              <a:off x="4286250" y="4381500"/>
              <a:ext cx="3619500" cy="1666800"/>
            </a:xfrm>
            <a:prstGeom prst="roundRect">
              <a:avLst>
                <a:gd name="adj" fmla="val 4571"/>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22" name="Google Shape;722;p34">
              <a:extLst>
                <a:ext uri="{FF2B5EF4-FFF2-40B4-BE49-F238E27FC236}">
                  <a16:creationId xmlns:a16="http://schemas.microsoft.com/office/drawing/2014/main" id="{A1FBC9E1-2F42-1C85-1660-7CDB8D71FF98}"/>
                </a:ext>
              </a:extLst>
            </p:cNvPr>
            <p:cNvSpPr txBox="1"/>
            <p:nvPr/>
          </p:nvSpPr>
          <p:spPr>
            <a:xfrm>
              <a:off x="4429125" y="4476750"/>
              <a:ext cx="3333900" cy="1476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Customer priorities and use</a:t>
              </a:r>
              <a:endParaRPr sz="2000" b="1" dirty="0">
                <a:solidFill>
                  <a:schemeClr val="tx1"/>
                </a:solidFill>
                <a:latin typeface="Arial"/>
                <a:ea typeface="Arial"/>
                <a:cs typeface="Arial"/>
                <a:sym typeface="Arial"/>
              </a:endParaRPr>
            </a:p>
            <a:p>
              <a:pPr marL="0" lvl="0" indent="0" algn="l" rtl="0">
                <a:spcBef>
                  <a:spcPts val="300"/>
                </a:spcBef>
                <a:spcAft>
                  <a:spcPts val="0"/>
                </a:spcAft>
                <a:buNone/>
              </a:pPr>
              <a:r>
                <a:rPr lang="en-US" sz="2000" b="0" dirty="0">
                  <a:solidFill>
                    <a:schemeClr val="tx1"/>
                  </a:solidFill>
                  <a:latin typeface="Arial"/>
                  <a:ea typeface="Arial"/>
                  <a:cs typeface="Arial"/>
                  <a:sym typeface="Arial"/>
                </a:rPr>
                <a:t>Discuss options instead of assuming. </a:t>
              </a:r>
            </a:p>
            <a:p>
              <a:pPr marL="0" lvl="0" indent="0" algn="l" rtl="0">
                <a:spcBef>
                  <a:spcPts val="300"/>
                </a:spcBef>
                <a:spcAft>
                  <a:spcPts val="0"/>
                </a:spcAft>
                <a:buNone/>
              </a:pPr>
              <a:r>
                <a:rPr lang="en-US" sz="2000" b="0" dirty="0">
                  <a:solidFill>
                    <a:schemeClr val="tx1"/>
                  </a:solidFill>
                  <a:latin typeface="Arial"/>
                  <a:ea typeface="Arial"/>
                  <a:cs typeface="Arial"/>
                  <a:sym typeface="Arial"/>
                </a:rPr>
                <a:t>Priorities vary across clients:</a:t>
              </a:r>
              <a:endParaRPr sz="2000" b="0" dirty="0">
                <a:solidFill>
                  <a:schemeClr val="tx1"/>
                </a:solidFill>
                <a:latin typeface="Arial"/>
                <a:ea typeface="Arial"/>
                <a:cs typeface="Arial"/>
                <a:sym typeface="Arial"/>
              </a:endParaRPr>
            </a:p>
            <a:p>
              <a:pPr marL="457200" lvl="0" indent="-274320" algn="l" rtl="0">
                <a:spcBef>
                  <a:spcPts val="300"/>
                </a:spcBef>
                <a:spcAft>
                  <a:spcPts val="0"/>
                </a:spcAft>
                <a:buClr>
                  <a:srgbClr val="475569"/>
                </a:buClr>
                <a:buSzPts val="720"/>
                <a:buFont typeface="Arial"/>
                <a:buChar char="●"/>
              </a:pPr>
              <a:r>
                <a:rPr lang="en-GB" sz="2000" b="0" dirty="0">
                  <a:solidFill>
                    <a:schemeClr val="tx1"/>
                  </a:solidFill>
                  <a:latin typeface="Arial"/>
                  <a:ea typeface="Arial"/>
                  <a:cs typeface="Arial"/>
                  <a:sym typeface="Arial"/>
                </a:rPr>
                <a:t>comfort vs. running cost, carbon reduction, and system fault resilience</a:t>
              </a:r>
            </a:p>
            <a:p>
              <a:pPr marL="457200" lvl="0" indent="-274320" algn="l" rtl="0">
                <a:spcBef>
                  <a:spcPts val="150"/>
                </a:spcBef>
                <a:spcAft>
                  <a:spcPts val="0"/>
                </a:spcAft>
                <a:buClr>
                  <a:srgbClr val="475569"/>
                </a:buClr>
                <a:buSzPts val="720"/>
                <a:buFont typeface="Arial"/>
                <a:buChar char="●"/>
              </a:pPr>
              <a:r>
                <a:rPr lang="en-GB" sz="2000" b="0" dirty="0">
                  <a:solidFill>
                    <a:schemeClr val="tx1"/>
                  </a:solidFill>
                  <a:latin typeface="Arial"/>
                  <a:ea typeface="Arial"/>
                  <a:cs typeface="Arial"/>
                  <a:sym typeface="Arial"/>
                </a:rPr>
                <a:t>minimal disruption, physical appearance, and noise levels</a:t>
              </a:r>
            </a:p>
            <a:p>
              <a:pPr marL="457200" lvl="0" indent="-274320" algn="l" rtl="0">
                <a:spcBef>
                  <a:spcPts val="150"/>
                </a:spcBef>
                <a:spcAft>
                  <a:spcPts val="150"/>
                </a:spcAft>
                <a:buClr>
                  <a:srgbClr val="475569"/>
                </a:buClr>
                <a:buSzPts val="720"/>
                <a:buFont typeface="Arial"/>
                <a:buChar char="●"/>
              </a:pPr>
              <a:r>
                <a:rPr lang="en-GB" sz="2000" b="0" dirty="0">
                  <a:solidFill>
                    <a:schemeClr val="tx1"/>
                  </a:solidFill>
                  <a:latin typeface="Arial"/>
                  <a:ea typeface="Arial"/>
                  <a:cs typeface="Arial"/>
                  <a:sym typeface="Arial"/>
                </a:rPr>
                <a:t>willingness </a:t>
              </a:r>
              <a:r>
                <a:rPr lang="en-US" sz="2000" b="0" dirty="0">
                  <a:solidFill>
                    <a:schemeClr val="tx1"/>
                  </a:solidFill>
                  <a:latin typeface="Arial"/>
                  <a:ea typeface="Arial"/>
                  <a:cs typeface="Arial"/>
                  <a:sym typeface="Arial"/>
                </a:rPr>
                <a:t>to upgrade emitters now or adopt a staged transition.</a:t>
              </a:r>
              <a:endParaRPr sz="2000" b="0" dirty="0">
                <a:solidFill>
                  <a:schemeClr val="tx1"/>
                </a:solidFill>
                <a:latin typeface="Arial"/>
                <a:ea typeface="Arial"/>
                <a:cs typeface="Arial"/>
                <a:sym typeface="Arial"/>
              </a:endParaRPr>
            </a:p>
          </p:txBody>
        </p:sp>
      </p:grpSp>
    </p:spTree>
    <p:extLst>
      <p:ext uri="{BB962C8B-B14F-4D97-AF65-F5344CB8AC3E}">
        <p14:creationId xmlns:p14="http://schemas.microsoft.com/office/powerpoint/2010/main" val="11519887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696">
          <a:extLst>
            <a:ext uri="{FF2B5EF4-FFF2-40B4-BE49-F238E27FC236}">
              <a16:creationId xmlns:a16="http://schemas.microsoft.com/office/drawing/2014/main" id="{CD5B9768-B2A4-A568-F1EB-94F9C45130B6}"/>
            </a:ext>
          </a:extLst>
        </p:cNvPr>
        <p:cNvGrpSpPr/>
        <p:nvPr/>
      </p:nvGrpSpPr>
      <p:grpSpPr>
        <a:xfrm>
          <a:off x="0" y="0"/>
          <a:ext cx="0" cy="0"/>
          <a:chOff x="0" y="0"/>
          <a:chExt cx="0" cy="0"/>
        </a:xfrm>
      </p:grpSpPr>
      <p:sp>
        <p:nvSpPr>
          <p:cNvPr id="705" name="Google Shape;705;p34">
            <a:extLst>
              <a:ext uri="{FF2B5EF4-FFF2-40B4-BE49-F238E27FC236}">
                <a16:creationId xmlns:a16="http://schemas.microsoft.com/office/drawing/2014/main" id="{E5DC6921-CDE1-9E96-ACCC-DAB4BF4E3969}"/>
              </a:ext>
            </a:extLst>
          </p:cNvPr>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GB" sz="3200" b="1" i="0" u="none" strike="noStrike" cap="none">
                <a:solidFill>
                  <a:srgbClr val="FC4421"/>
                </a:solidFill>
                <a:latin typeface="Arial"/>
                <a:ea typeface="Arial"/>
                <a:cs typeface="Arial"/>
                <a:sym typeface="Arial"/>
              </a:rPr>
              <a:t>Design constraints and customer priorities</a:t>
            </a:r>
            <a:endParaRPr lang="en-GB"/>
          </a:p>
        </p:txBody>
      </p:sp>
      <p:grpSp>
        <p:nvGrpSpPr>
          <p:cNvPr id="714" name="Google Shape;714;p34">
            <a:extLst>
              <a:ext uri="{FF2B5EF4-FFF2-40B4-BE49-F238E27FC236}">
                <a16:creationId xmlns:a16="http://schemas.microsoft.com/office/drawing/2014/main" id="{E1EF23E3-4CE7-75B2-0548-4A6587AB577E}"/>
              </a:ext>
            </a:extLst>
          </p:cNvPr>
          <p:cNvGrpSpPr/>
          <p:nvPr/>
        </p:nvGrpSpPr>
        <p:grpSpPr>
          <a:xfrm>
            <a:off x="469900" y="1670050"/>
            <a:ext cx="4965700" cy="4283000"/>
            <a:chOff x="8191500" y="2571750"/>
            <a:chExt cx="3619500" cy="1666800"/>
          </a:xfrm>
        </p:grpSpPr>
        <p:sp>
          <p:nvSpPr>
            <p:cNvPr id="715" name="Google Shape;715;p34">
              <a:extLst>
                <a:ext uri="{FF2B5EF4-FFF2-40B4-BE49-F238E27FC236}">
                  <a16:creationId xmlns:a16="http://schemas.microsoft.com/office/drawing/2014/main" id="{3C782BD1-06F8-B26D-D046-02EA61BCE9B5}"/>
                </a:ext>
              </a:extLst>
            </p:cNvPr>
            <p:cNvSpPr/>
            <p:nvPr/>
          </p:nvSpPr>
          <p:spPr>
            <a:xfrm>
              <a:off x="8191500" y="2571750"/>
              <a:ext cx="3619500" cy="1666800"/>
            </a:xfrm>
            <a:prstGeom prst="roundRect">
              <a:avLst>
                <a:gd name="adj" fmla="val 4571"/>
              </a:avLst>
            </a:prstGeom>
            <a:solidFill>
              <a:schemeClr val="accent3">
                <a:lumMod val="95000"/>
              </a:schemeClr>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16" name="Google Shape;716;p34">
              <a:extLst>
                <a:ext uri="{FF2B5EF4-FFF2-40B4-BE49-F238E27FC236}">
                  <a16:creationId xmlns:a16="http://schemas.microsoft.com/office/drawing/2014/main" id="{C93B431D-5E1A-4306-58CA-70E44C429C81}"/>
                </a:ext>
              </a:extLst>
            </p:cNvPr>
            <p:cNvSpPr txBox="1"/>
            <p:nvPr/>
          </p:nvSpPr>
          <p:spPr>
            <a:xfrm>
              <a:off x="8334375" y="2667000"/>
              <a:ext cx="3333900" cy="1476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Planning and regulations</a:t>
              </a:r>
              <a:endParaRPr sz="2000" b="1" dirty="0">
                <a:solidFill>
                  <a:schemeClr val="tx1"/>
                </a:solidFill>
                <a:latin typeface="Arial"/>
                <a:ea typeface="Arial"/>
                <a:cs typeface="Arial"/>
                <a:sym typeface="Arial"/>
              </a:endParaRPr>
            </a:p>
            <a:p>
              <a:pPr marL="0" lvl="0" indent="0" algn="l" rtl="0">
                <a:spcBef>
                  <a:spcPts val="300"/>
                </a:spcBef>
                <a:spcAft>
                  <a:spcPts val="0"/>
                </a:spcAft>
                <a:buNone/>
              </a:pPr>
              <a:r>
                <a:rPr lang="en-US" sz="2000" b="0" dirty="0">
                  <a:solidFill>
                    <a:schemeClr val="tx1"/>
                  </a:solidFill>
                  <a:latin typeface="Arial"/>
                  <a:ea typeface="Arial"/>
                  <a:cs typeface="Arial"/>
                  <a:sym typeface="Arial"/>
                </a:rPr>
                <a:t>Identify permissions, building control, and landlord/lease constraints early:</a:t>
              </a:r>
              <a:endParaRPr sz="2000" b="0" dirty="0">
                <a:solidFill>
                  <a:schemeClr val="tx1"/>
                </a:solidFill>
                <a:latin typeface="Arial"/>
                <a:ea typeface="Arial"/>
                <a:cs typeface="Arial"/>
                <a:sym typeface="Arial"/>
              </a:endParaRPr>
            </a:p>
            <a:p>
              <a:pPr marL="457200" lvl="0" indent="-274320" algn="l" rtl="0">
                <a:spcBef>
                  <a:spcPts val="300"/>
                </a:spcBef>
                <a:spcAft>
                  <a:spcPts val="0"/>
                </a:spcAft>
                <a:buClr>
                  <a:srgbClr val="475569"/>
                </a:buClr>
                <a:buSzPts val="720"/>
                <a:buFont typeface="Arial"/>
                <a:buChar char="●"/>
              </a:pPr>
              <a:r>
                <a:rPr lang="en-GB" sz="2000" b="0" dirty="0">
                  <a:solidFill>
                    <a:schemeClr val="tx1"/>
                  </a:solidFill>
                  <a:latin typeface="Arial"/>
                  <a:ea typeface="Arial"/>
                  <a:cs typeface="Arial"/>
                  <a:sym typeface="Arial"/>
                </a:rPr>
                <a:t>outdoor unit size, location visual impact, and strict noise limits</a:t>
              </a:r>
            </a:p>
            <a:p>
              <a:pPr marL="457200" lvl="0" indent="-274320" algn="l" rtl="0">
                <a:spcBef>
                  <a:spcPts val="150"/>
                </a:spcBef>
                <a:spcAft>
                  <a:spcPts val="0"/>
                </a:spcAft>
                <a:buClr>
                  <a:srgbClr val="475569"/>
                </a:buClr>
                <a:buSzPts val="720"/>
                <a:buFont typeface="Arial"/>
                <a:buChar char="●"/>
              </a:pPr>
              <a:r>
                <a:rPr lang="en-GB" sz="2000" b="0" dirty="0">
                  <a:solidFill>
                    <a:schemeClr val="tx1"/>
                  </a:solidFill>
                  <a:latin typeface="Arial"/>
                  <a:ea typeface="Arial"/>
                  <a:cs typeface="Arial"/>
                  <a:sym typeface="Arial"/>
                </a:rPr>
                <a:t>conservation areas, listed buildings, and heritage constraints</a:t>
              </a:r>
            </a:p>
            <a:p>
              <a:pPr marL="457200" lvl="0" indent="-274320" algn="l" rtl="0">
                <a:spcBef>
                  <a:spcPts val="150"/>
                </a:spcBef>
                <a:spcAft>
                  <a:spcPts val="150"/>
                </a:spcAft>
                <a:buClr>
                  <a:srgbClr val="475569"/>
                </a:buClr>
                <a:buSzPts val="720"/>
                <a:buFont typeface="Arial"/>
                <a:buChar char="●"/>
              </a:pPr>
              <a:r>
                <a:rPr lang="en-GB" sz="2000" b="0" dirty="0">
                  <a:solidFill>
                    <a:schemeClr val="tx1"/>
                  </a:solidFill>
                  <a:latin typeface="Arial"/>
                  <a:ea typeface="Arial"/>
                  <a:cs typeface="Arial"/>
                  <a:sym typeface="Arial"/>
                </a:rPr>
                <a:t>structural </a:t>
              </a:r>
              <a:r>
                <a:rPr lang="en-US" sz="2000" b="0" dirty="0">
                  <a:solidFill>
                    <a:schemeClr val="tx1"/>
                  </a:solidFill>
                  <a:latin typeface="Arial"/>
                  <a:ea typeface="Arial"/>
                  <a:cs typeface="Arial"/>
                  <a:sym typeface="Arial"/>
                </a:rPr>
                <a:t>amendments, consumer-unit upgrades, and cylinder safety.</a:t>
              </a:r>
              <a:endParaRPr sz="2000" b="0" dirty="0">
                <a:solidFill>
                  <a:schemeClr val="tx1"/>
                </a:solidFill>
                <a:latin typeface="Arial"/>
                <a:ea typeface="Arial"/>
                <a:cs typeface="Arial"/>
                <a:sym typeface="Arial"/>
              </a:endParaRPr>
            </a:p>
          </p:txBody>
        </p:sp>
      </p:grpSp>
      <p:grpSp>
        <p:nvGrpSpPr>
          <p:cNvPr id="723" name="Google Shape;723;p34">
            <a:extLst>
              <a:ext uri="{FF2B5EF4-FFF2-40B4-BE49-F238E27FC236}">
                <a16:creationId xmlns:a16="http://schemas.microsoft.com/office/drawing/2014/main" id="{71E78713-4C4A-E18A-DC91-841A3D943DC0}"/>
              </a:ext>
            </a:extLst>
          </p:cNvPr>
          <p:cNvGrpSpPr/>
          <p:nvPr/>
        </p:nvGrpSpPr>
        <p:grpSpPr>
          <a:xfrm>
            <a:off x="5784149" y="1670050"/>
            <a:ext cx="4965699" cy="4283000"/>
            <a:chOff x="8191500" y="4381500"/>
            <a:chExt cx="3619500" cy="1666800"/>
          </a:xfrm>
        </p:grpSpPr>
        <p:sp>
          <p:nvSpPr>
            <p:cNvPr id="724" name="Google Shape;724;p34">
              <a:extLst>
                <a:ext uri="{FF2B5EF4-FFF2-40B4-BE49-F238E27FC236}">
                  <a16:creationId xmlns:a16="http://schemas.microsoft.com/office/drawing/2014/main" id="{86088339-F8F2-FF57-58E4-2E8650DC71CC}"/>
                </a:ext>
              </a:extLst>
            </p:cNvPr>
            <p:cNvSpPr/>
            <p:nvPr/>
          </p:nvSpPr>
          <p:spPr>
            <a:xfrm>
              <a:off x="8191500" y="4381500"/>
              <a:ext cx="3619500" cy="1666800"/>
            </a:xfrm>
            <a:prstGeom prst="roundRect">
              <a:avLst>
                <a:gd name="adj" fmla="val 4571"/>
              </a:avLst>
            </a:prstGeom>
            <a:solidFill>
              <a:schemeClr val="bg1">
                <a:lumMod val="95000"/>
              </a:scheme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25" name="Google Shape;725;p34">
              <a:extLst>
                <a:ext uri="{FF2B5EF4-FFF2-40B4-BE49-F238E27FC236}">
                  <a16:creationId xmlns:a16="http://schemas.microsoft.com/office/drawing/2014/main" id="{1AFB4591-91FE-9483-B2ED-C60E219D858E}"/>
                </a:ext>
              </a:extLst>
            </p:cNvPr>
            <p:cNvSpPr txBox="1"/>
            <p:nvPr/>
          </p:nvSpPr>
          <p:spPr>
            <a:xfrm>
              <a:off x="8334375" y="4476750"/>
              <a:ext cx="3333900" cy="1476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chemeClr val="tx1"/>
                  </a:solidFill>
                  <a:latin typeface="Arial"/>
                  <a:ea typeface="Arial"/>
                  <a:cs typeface="Arial"/>
                  <a:sym typeface="Arial"/>
                </a:rPr>
                <a:t>Recording assumptions and scope</a:t>
              </a:r>
              <a:endParaRPr sz="2000" b="1" dirty="0">
                <a:solidFill>
                  <a:schemeClr val="tx1"/>
                </a:solidFill>
                <a:latin typeface="Arial"/>
                <a:ea typeface="Arial"/>
                <a:cs typeface="Arial"/>
                <a:sym typeface="Arial"/>
              </a:endParaRPr>
            </a:p>
            <a:p>
              <a:pPr marL="0" lvl="0" indent="0" algn="l" rtl="0">
                <a:spcBef>
                  <a:spcPts val="300"/>
                </a:spcBef>
                <a:spcAft>
                  <a:spcPts val="0"/>
                </a:spcAft>
                <a:buNone/>
              </a:pPr>
              <a:r>
                <a:rPr lang="en-US" sz="2000" b="0" dirty="0">
                  <a:solidFill>
                    <a:schemeClr val="tx1"/>
                  </a:solidFill>
                  <a:latin typeface="Arial"/>
                  <a:ea typeface="Arial"/>
                  <a:cs typeface="Arial"/>
                  <a:sym typeface="Arial"/>
                </a:rPr>
                <a:t>The design file protects the installer and customer by clearly documenting:</a:t>
              </a:r>
              <a:endParaRPr sz="2000" b="0" dirty="0">
                <a:solidFill>
                  <a:schemeClr val="tx1"/>
                </a:solidFill>
                <a:latin typeface="Arial"/>
                <a:ea typeface="Arial"/>
                <a:cs typeface="Arial"/>
                <a:sym typeface="Arial"/>
              </a:endParaRPr>
            </a:p>
            <a:p>
              <a:pPr marL="457200" lvl="0" indent="-274320" algn="l" rtl="0">
                <a:spcBef>
                  <a:spcPts val="300"/>
                </a:spcBef>
                <a:spcAft>
                  <a:spcPts val="0"/>
                </a:spcAft>
                <a:buClr>
                  <a:schemeClr val="tx1"/>
                </a:buClr>
                <a:buSzPct val="40000"/>
                <a:buFont typeface="Arial"/>
                <a:buChar char="●"/>
              </a:pPr>
              <a:r>
                <a:rPr lang="en-GB" sz="2000" b="0" dirty="0">
                  <a:solidFill>
                    <a:schemeClr val="tx1"/>
                  </a:solidFill>
                  <a:latin typeface="Arial"/>
                  <a:ea typeface="Arial"/>
                  <a:cs typeface="Arial"/>
                  <a:sym typeface="Arial"/>
                </a:rPr>
                <a:t>heat-loss calculations, emitter outputs, and fabric assumptions</a:t>
              </a:r>
            </a:p>
            <a:p>
              <a:pPr marL="457200" lvl="0" indent="-274320" algn="l" rtl="0">
                <a:spcBef>
                  <a:spcPts val="150"/>
                </a:spcBef>
                <a:spcAft>
                  <a:spcPts val="0"/>
                </a:spcAft>
                <a:buClr>
                  <a:schemeClr val="tx1"/>
                </a:buClr>
                <a:buSzPct val="40000"/>
                <a:buFont typeface="Arial"/>
                <a:buChar char="●"/>
              </a:pPr>
              <a:r>
                <a:rPr lang="en-GB" sz="2000" b="0" dirty="0">
                  <a:solidFill>
                    <a:schemeClr val="tx1"/>
                  </a:solidFill>
                  <a:latin typeface="Arial"/>
                  <a:ea typeface="Arial"/>
                  <a:cs typeface="Arial"/>
                  <a:sym typeface="Arial"/>
                </a:rPr>
                <a:t>equipment clearances, noise assessment, and electrical requirements</a:t>
              </a:r>
            </a:p>
            <a:p>
              <a:pPr marL="457200" lvl="0" indent="-274320" algn="l" rtl="0">
                <a:spcBef>
                  <a:spcPts val="150"/>
                </a:spcBef>
                <a:spcAft>
                  <a:spcPts val="150"/>
                </a:spcAft>
                <a:buClr>
                  <a:schemeClr val="tx1"/>
                </a:buClr>
                <a:buSzPct val="40000"/>
                <a:buFont typeface="Arial"/>
                <a:buChar char="●"/>
              </a:pPr>
              <a:r>
                <a:rPr lang="en-GB" sz="2000" b="0" dirty="0">
                  <a:solidFill>
                    <a:schemeClr val="tx1"/>
                  </a:solidFill>
                  <a:latin typeface="Arial"/>
                  <a:ea typeface="Arial"/>
                  <a:cs typeface="Arial"/>
                  <a:sym typeface="Arial"/>
                </a:rPr>
                <a:t>client </a:t>
              </a:r>
              <a:r>
                <a:rPr lang="en-US" sz="2000" b="0" dirty="0">
                  <a:solidFill>
                    <a:schemeClr val="tx1"/>
                  </a:solidFill>
                  <a:latin typeface="Arial"/>
                  <a:ea typeface="Arial"/>
                  <a:cs typeface="Arial"/>
                  <a:sym typeface="Arial"/>
                </a:rPr>
                <a:t>compromises, scope exclusions, and other trades' duties.</a:t>
              </a:r>
              <a:endParaRPr sz="2000" b="0" dirty="0">
                <a:solidFill>
                  <a:schemeClr val="tx1"/>
                </a:solidFill>
                <a:latin typeface="Arial"/>
                <a:ea typeface="Arial"/>
                <a:cs typeface="Arial"/>
                <a:sym typeface="Arial"/>
              </a:endParaRPr>
            </a:p>
          </p:txBody>
        </p:sp>
      </p:grpSp>
    </p:spTree>
    <p:extLst>
      <p:ext uri="{BB962C8B-B14F-4D97-AF65-F5344CB8AC3E}">
        <p14:creationId xmlns:p14="http://schemas.microsoft.com/office/powerpoint/2010/main" val="34586459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729"/>
        <p:cNvGrpSpPr/>
        <p:nvPr/>
      </p:nvGrpSpPr>
      <p:grpSpPr>
        <a:xfrm>
          <a:off x="0" y="0"/>
          <a:ext cx="0" cy="0"/>
          <a:chOff x="0" y="0"/>
          <a:chExt cx="0" cy="0"/>
        </a:xfrm>
      </p:grpSpPr>
      <p:sp>
        <p:nvSpPr>
          <p:cNvPr id="738" name="Google Shape;738;p35"/>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Scenario: 1930s retrofit</a:t>
            </a:r>
            <a:endParaRPr lang="en-US"/>
          </a:p>
        </p:txBody>
      </p:sp>
      <p:grpSp>
        <p:nvGrpSpPr>
          <p:cNvPr id="739" name="Google Shape;739;p35"/>
          <p:cNvGrpSpPr/>
          <p:nvPr/>
        </p:nvGrpSpPr>
        <p:grpSpPr>
          <a:xfrm>
            <a:off x="390525" y="1809750"/>
            <a:ext cx="4000500" cy="4000500"/>
            <a:chOff x="390525" y="1809750"/>
            <a:chExt cx="4000500" cy="4000500"/>
          </a:xfrm>
        </p:grpSpPr>
        <p:sp>
          <p:nvSpPr>
            <p:cNvPr id="740" name="Google Shape;740;p35"/>
            <p:cNvSpPr/>
            <p:nvPr/>
          </p:nvSpPr>
          <p:spPr>
            <a:xfrm>
              <a:off x="390525" y="1809750"/>
              <a:ext cx="4000500" cy="4000500"/>
            </a:xfrm>
            <a:prstGeom prst="roundRect">
              <a:avLst>
                <a:gd name="adj" fmla="val 3809"/>
              </a:avLst>
            </a:prstGeom>
            <a:solidFill>
              <a:srgbClr val="FFF5F2"/>
            </a:solidFill>
            <a:ln w="14300" cap="flat" cmpd="sng">
              <a:solidFill>
                <a:srgbClr val="FFD0C7"/>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41" name="Google Shape;741;p35"/>
            <p:cNvSpPr txBox="1"/>
            <p:nvPr/>
          </p:nvSpPr>
          <p:spPr>
            <a:xfrm>
              <a:off x="676275" y="2095500"/>
              <a:ext cx="3429000" cy="3429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FF4E2A"/>
                  </a:solidFill>
                  <a:latin typeface="Arial"/>
                  <a:ea typeface="Arial"/>
                  <a:cs typeface="Arial"/>
                  <a:sym typeface="Arial"/>
                </a:rPr>
                <a:t>The Scenario</a:t>
              </a:r>
              <a:endParaRPr sz="2000" b="1">
                <a:solidFill>
                  <a:srgbClr val="FF4E2A"/>
                </a:solidFill>
                <a:latin typeface="Arial"/>
                <a:ea typeface="Arial"/>
                <a:cs typeface="Arial"/>
                <a:sym typeface="Arial"/>
              </a:endParaRPr>
            </a:p>
            <a:p>
              <a:pPr marL="0" lvl="0" indent="0" algn="l" rtl="0">
                <a:spcBef>
                  <a:spcPts val="900"/>
                </a:spcBef>
                <a:spcAft>
                  <a:spcPts val="0"/>
                </a:spcAft>
                <a:buNone/>
              </a:pPr>
              <a:r>
                <a:rPr lang="en-US" sz="2000" b="1">
                  <a:solidFill>
                    <a:srgbClr val="19102D"/>
                  </a:solidFill>
                  <a:latin typeface="Arial"/>
                  <a:ea typeface="Arial"/>
                  <a:cs typeface="Arial"/>
                  <a:sym typeface="Arial"/>
                </a:rPr>
                <a:t>Property: three-bedroom semi, existing gas boiler, small radiators, partial loft insulation and one bathroom</a:t>
              </a:r>
              <a:endParaRPr sz="2000" b="1">
                <a:solidFill>
                  <a:srgbClr val="19102D"/>
                </a:solidFill>
                <a:latin typeface="Arial"/>
                <a:ea typeface="Arial"/>
                <a:cs typeface="Arial"/>
                <a:sym typeface="Arial"/>
              </a:endParaRPr>
            </a:p>
          </p:txBody>
        </p:sp>
      </p:grpSp>
      <p:grpSp>
        <p:nvGrpSpPr>
          <p:cNvPr id="742" name="Google Shape;742;p35"/>
          <p:cNvGrpSpPr/>
          <p:nvPr/>
        </p:nvGrpSpPr>
        <p:grpSpPr>
          <a:xfrm>
            <a:off x="4714875" y="1905000"/>
            <a:ext cx="7048425" cy="809700"/>
            <a:chOff x="4714875" y="1905000"/>
            <a:chExt cx="7048425" cy="809700"/>
          </a:xfrm>
        </p:grpSpPr>
        <p:sp>
          <p:nvSpPr>
            <p:cNvPr id="743" name="Google Shape;743;p35"/>
            <p:cNvSpPr/>
            <p:nvPr/>
          </p:nvSpPr>
          <p:spPr>
            <a:xfrm>
              <a:off x="4714875" y="1905000"/>
              <a:ext cx="57300" cy="809700"/>
            </a:xfrm>
            <a:prstGeom prst="roundRect">
              <a:avLst>
                <a:gd name="adj" fmla="val 50000"/>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44" name="Google Shape;744;p35"/>
            <p:cNvSpPr txBox="1"/>
            <p:nvPr/>
          </p:nvSpPr>
          <p:spPr>
            <a:xfrm>
              <a:off x="4953000" y="1905000"/>
              <a:ext cx="6810300" cy="809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FF4E2A"/>
                  </a:solidFill>
                  <a:latin typeface="Arial"/>
                  <a:ea typeface="Arial"/>
                  <a:cs typeface="Arial"/>
                  <a:sym typeface="Arial"/>
                </a:rPr>
                <a:t>01 </a:t>
              </a:r>
              <a:r>
                <a:rPr lang="en-US" sz="2000" b="1">
                  <a:solidFill>
                    <a:srgbClr val="19102D"/>
                  </a:solidFill>
                  <a:latin typeface="Arial"/>
                  <a:ea typeface="Arial"/>
                  <a:cs typeface="Arial"/>
                  <a:sym typeface="Arial"/>
                </a:rPr>
                <a:t>Key Question:</a:t>
              </a:r>
              <a:r>
                <a:rPr lang="en-US" sz="2000" b="1">
                  <a:solidFill>
                    <a:srgbClr val="FF4E2A"/>
                  </a:solidFill>
                  <a:latin typeface="Arial"/>
                  <a:ea typeface="Arial"/>
                  <a:cs typeface="Arial"/>
                  <a:sym typeface="Arial"/>
                </a:rPr>
                <a:t> </a:t>
              </a:r>
              <a:r>
                <a:rPr lang="en-US" sz="2000" b="0">
                  <a:solidFill>
                    <a:srgbClr val="19102D"/>
                  </a:solidFill>
                  <a:latin typeface="Arial"/>
                  <a:ea typeface="Arial"/>
                  <a:cs typeface="Arial"/>
                  <a:sym typeface="Arial"/>
                </a:rPr>
                <a:t>What information is needed before selecting a low-carbon heating solution?</a:t>
              </a:r>
              <a:endParaRPr sz="2000" b="1">
                <a:solidFill>
                  <a:srgbClr val="FF4E2A"/>
                </a:solidFill>
                <a:latin typeface="Arial"/>
                <a:ea typeface="Arial"/>
                <a:cs typeface="Arial"/>
                <a:sym typeface="Arial"/>
              </a:endParaRPr>
            </a:p>
          </p:txBody>
        </p:sp>
      </p:grpSp>
      <p:grpSp>
        <p:nvGrpSpPr>
          <p:cNvPr id="745" name="Google Shape;745;p35"/>
          <p:cNvGrpSpPr/>
          <p:nvPr/>
        </p:nvGrpSpPr>
        <p:grpSpPr>
          <a:xfrm>
            <a:off x="4714875" y="3000375"/>
            <a:ext cx="7048425" cy="809700"/>
            <a:chOff x="4714875" y="3000375"/>
            <a:chExt cx="7048425" cy="809700"/>
          </a:xfrm>
        </p:grpSpPr>
        <p:sp>
          <p:nvSpPr>
            <p:cNvPr id="746" name="Google Shape;746;p35"/>
            <p:cNvSpPr/>
            <p:nvPr/>
          </p:nvSpPr>
          <p:spPr>
            <a:xfrm>
              <a:off x="4714875" y="3000375"/>
              <a:ext cx="57300" cy="809700"/>
            </a:xfrm>
            <a:prstGeom prst="roundRect">
              <a:avLst>
                <a:gd name="adj" fmla="val 50000"/>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47" name="Google Shape;747;p35"/>
            <p:cNvSpPr txBox="1"/>
            <p:nvPr/>
          </p:nvSpPr>
          <p:spPr>
            <a:xfrm>
              <a:off x="4953000" y="3000375"/>
              <a:ext cx="6810300" cy="809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FF4E2A"/>
                  </a:solidFill>
                  <a:latin typeface="Arial"/>
                  <a:ea typeface="Arial"/>
                  <a:cs typeface="Arial"/>
                  <a:sym typeface="Arial"/>
                </a:rPr>
                <a:t>02 </a:t>
              </a:r>
              <a:r>
                <a:rPr lang="en-US" sz="2000" b="1">
                  <a:solidFill>
                    <a:srgbClr val="19102D"/>
                  </a:solidFill>
                  <a:latin typeface="Arial"/>
                  <a:ea typeface="Arial"/>
                  <a:cs typeface="Arial"/>
                  <a:sym typeface="Arial"/>
                </a:rPr>
                <a:t>Consider:</a:t>
              </a:r>
              <a:r>
                <a:rPr lang="en-US" sz="2000" b="1">
                  <a:solidFill>
                    <a:srgbClr val="FF4E2A"/>
                  </a:solidFill>
                  <a:latin typeface="Arial"/>
                  <a:ea typeface="Arial"/>
                  <a:cs typeface="Arial"/>
                  <a:sym typeface="Arial"/>
                </a:rPr>
                <a:t> </a:t>
              </a:r>
              <a:r>
                <a:rPr lang="en-US" sz="2000" b="0">
                  <a:solidFill>
                    <a:srgbClr val="19102D"/>
                  </a:solidFill>
                  <a:latin typeface="Arial"/>
                  <a:ea typeface="Arial"/>
                  <a:cs typeface="Arial"/>
                  <a:sym typeface="Arial"/>
                </a:rPr>
                <a:t>Room heat loss, planned insulation, radiator outputs at lower temperature, pipework, cylinder space, DHW demand and electrical supply</a:t>
              </a:r>
              <a:r>
                <a:rPr lang="en-US" sz="1400" b="0">
                  <a:solidFill>
                    <a:srgbClr val="19102D"/>
                  </a:solidFill>
                  <a:latin typeface="Arial"/>
                  <a:ea typeface="Arial"/>
                  <a:cs typeface="Arial"/>
                  <a:sym typeface="Arial"/>
                </a:rPr>
                <a:t>.</a:t>
              </a:r>
              <a:endParaRPr sz="1400" b="1">
                <a:solidFill>
                  <a:srgbClr val="FF4E2A"/>
                </a:solidFill>
                <a:latin typeface="Arial"/>
                <a:ea typeface="Arial"/>
                <a:cs typeface="Arial"/>
                <a:sym typeface="Arial"/>
              </a:endParaRPr>
            </a:p>
          </p:txBody>
        </p:sp>
      </p:grpSp>
      <p:grpSp>
        <p:nvGrpSpPr>
          <p:cNvPr id="748" name="Google Shape;748;p35"/>
          <p:cNvGrpSpPr/>
          <p:nvPr/>
        </p:nvGrpSpPr>
        <p:grpSpPr>
          <a:xfrm>
            <a:off x="4714875" y="4095750"/>
            <a:ext cx="7048425" cy="809700"/>
            <a:chOff x="4714875" y="4095750"/>
            <a:chExt cx="7048425" cy="809700"/>
          </a:xfrm>
        </p:grpSpPr>
        <p:sp>
          <p:nvSpPr>
            <p:cNvPr id="749" name="Google Shape;749;p35"/>
            <p:cNvSpPr/>
            <p:nvPr/>
          </p:nvSpPr>
          <p:spPr>
            <a:xfrm>
              <a:off x="4714875" y="4095750"/>
              <a:ext cx="57300" cy="809700"/>
            </a:xfrm>
            <a:prstGeom prst="roundRect">
              <a:avLst>
                <a:gd name="adj" fmla="val 50000"/>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50" name="Google Shape;750;p35"/>
            <p:cNvSpPr txBox="1"/>
            <p:nvPr/>
          </p:nvSpPr>
          <p:spPr>
            <a:xfrm>
              <a:off x="4953000" y="4095750"/>
              <a:ext cx="6810300" cy="809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FF4E2A"/>
                  </a:solidFill>
                  <a:latin typeface="Arial"/>
                  <a:ea typeface="Arial"/>
                  <a:cs typeface="Arial"/>
                  <a:sym typeface="Arial"/>
                </a:rPr>
                <a:t>03 </a:t>
              </a:r>
              <a:r>
                <a:rPr lang="en-US" sz="2000" b="1" dirty="0">
                  <a:solidFill>
                    <a:srgbClr val="19102D"/>
                  </a:solidFill>
                  <a:latin typeface="Arial"/>
                  <a:ea typeface="Arial"/>
                  <a:cs typeface="Arial"/>
                  <a:sym typeface="Arial"/>
                </a:rPr>
                <a:t>Discuss:</a:t>
              </a:r>
              <a:r>
                <a:rPr lang="en-US" sz="2000" b="1" dirty="0">
                  <a:solidFill>
                    <a:srgbClr val="FF4E2A"/>
                  </a:solidFill>
                  <a:latin typeface="Arial"/>
                  <a:ea typeface="Arial"/>
                  <a:cs typeface="Arial"/>
                  <a:sym typeface="Arial"/>
                </a:rPr>
                <a:t> </a:t>
              </a:r>
              <a:r>
                <a:rPr lang="en-US" sz="2000" b="0" dirty="0">
                  <a:solidFill>
                    <a:srgbClr val="19102D"/>
                  </a:solidFill>
                  <a:latin typeface="Arial"/>
                  <a:ea typeface="Arial"/>
                  <a:cs typeface="Arial"/>
                  <a:sym typeface="Arial"/>
                </a:rPr>
                <a:t>Whether a heat-pump-only or hybrid option is justified – and what evidence would support the decision.</a:t>
              </a:r>
              <a:endParaRPr sz="2000" b="1" dirty="0">
                <a:solidFill>
                  <a:srgbClr val="FF4E2A"/>
                </a:solidFill>
                <a:latin typeface="Arial"/>
                <a:ea typeface="Arial"/>
                <a:cs typeface="Arial"/>
                <a:sym typeface="Arial"/>
              </a:endParaRPr>
            </a:p>
          </p:txBody>
        </p:sp>
      </p:gr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754"/>
        <p:cNvGrpSpPr/>
        <p:nvPr/>
      </p:nvGrpSpPr>
      <p:grpSpPr>
        <a:xfrm>
          <a:off x="0" y="0"/>
          <a:ext cx="0" cy="0"/>
          <a:chOff x="0" y="0"/>
          <a:chExt cx="0" cy="0"/>
        </a:xfrm>
      </p:grpSpPr>
      <p:sp>
        <p:nvSpPr>
          <p:cNvPr id="763" name="Google Shape;763;p36"/>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Scenario: Design decision</a:t>
            </a:r>
            <a:endParaRPr lang="en-US"/>
          </a:p>
        </p:txBody>
      </p:sp>
      <p:grpSp>
        <p:nvGrpSpPr>
          <p:cNvPr id="764" name="Google Shape;764;p36"/>
          <p:cNvGrpSpPr/>
          <p:nvPr/>
        </p:nvGrpSpPr>
        <p:grpSpPr>
          <a:xfrm>
            <a:off x="390525" y="1809750"/>
            <a:ext cx="4000500" cy="4000500"/>
            <a:chOff x="390525" y="1809750"/>
            <a:chExt cx="4000500" cy="4000500"/>
          </a:xfrm>
        </p:grpSpPr>
        <p:sp>
          <p:nvSpPr>
            <p:cNvPr id="765" name="Google Shape;765;p36"/>
            <p:cNvSpPr/>
            <p:nvPr/>
          </p:nvSpPr>
          <p:spPr>
            <a:xfrm>
              <a:off x="390525" y="1809750"/>
              <a:ext cx="4000500" cy="4000500"/>
            </a:xfrm>
            <a:prstGeom prst="roundRect">
              <a:avLst>
                <a:gd name="adj" fmla="val 3809"/>
              </a:avLst>
            </a:prstGeom>
            <a:solidFill>
              <a:srgbClr val="FFF5F2"/>
            </a:solidFill>
            <a:ln w="14300" cap="flat" cmpd="sng">
              <a:solidFill>
                <a:srgbClr val="FFD0C7"/>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66" name="Google Shape;766;p36"/>
            <p:cNvSpPr txBox="1"/>
            <p:nvPr/>
          </p:nvSpPr>
          <p:spPr>
            <a:xfrm>
              <a:off x="676275" y="2095500"/>
              <a:ext cx="3429000" cy="3429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FF4E2A"/>
                  </a:solidFill>
                  <a:latin typeface="Arial"/>
                  <a:ea typeface="Arial"/>
                  <a:cs typeface="Arial"/>
                  <a:sym typeface="Arial"/>
                </a:rPr>
                <a:t>Key principle</a:t>
              </a:r>
              <a:endParaRPr sz="2000" b="1">
                <a:solidFill>
                  <a:srgbClr val="FF4E2A"/>
                </a:solidFill>
                <a:latin typeface="Arial"/>
                <a:ea typeface="Arial"/>
                <a:cs typeface="Arial"/>
                <a:sym typeface="Arial"/>
              </a:endParaRPr>
            </a:p>
            <a:p>
              <a:pPr marL="0" lvl="0" indent="0" algn="l" rtl="0">
                <a:spcBef>
                  <a:spcPts val="900"/>
                </a:spcBef>
                <a:spcAft>
                  <a:spcPts val="0"/>
                </a:spcAft>
                <a:buNone/>
              </a:pPr>
              <a:r>
                <a:rPr lang="en-US" sz="2000" b="1">
                  <a:solidFill>
                    <a:srgbClr val="19102D"/>
                  </a:solidFill>
                  <a:latin typeface="Arial"/>
                  <a:ea typeface="Arial"/>
                  <a:cs typeface="Arial"/>
                  <a:sym typeface="Arial"/>
                </a:rPr>
                <a:t>Resolve the limiting factors rather than raising flow temperature for the whole system</a:t>
              </a:r>
              <a:endParaRPr sz="2000" b="1">
                <a:solidFill>
                  <a:srgbClr val="FF4E2A"/>
                </a:solidFill>
                <a:latin typeface="Arial"/>
                <a:ea typeface="Arial"/>
                <a:cs typeface="Arial"/>
                <a:sym typeface="Arial"/>
              </a:endParaRPr>
            </a:p>
          </p:txBody>
        </p:sp>
      </p:grpSp>
      <p:grpSp>
        <p:nvGrpSpPr>
          <p:cNvPr id="767" name="Google Shape;767;p36"/>
          <p:cNvGrpSpPr/>
          <p:nvPr/>
        </p:nvGrpSpPr>
        <p:grpSpPr>
          <a:xfrm>
            <a:off x="4714875" y="1905000"/>
            <a:ext cx="7048425" cy="809700"/>
            <a:chOff x="4714875" y="1905000"/>
            <a:chExt cx="7048425" cy="809700"/>
          </a:xfrm>
        </p:grpSpPr>
        <p:sp>
          <p:nvSpPr>
            <p:cNvPr id="768" name="Google Shape;768;p36"/>
            <p:cNvSpPr/>
            <p:nvPr/>
          </p:nvSpPr>
          <p:spPr>
            <a:xfrm>
              <a:off x="4714875" y="1905000"/>
              <a:ext cx="57300" cy="809700"/>
            </a:xfrm>
            <a:prstGeom prst="roundRect">
              <a:avLst>
                <a:gd name="adj" fmla="val 50000"/>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69" name="Google Shape;769;p36"/>
            <p:cNvSpPr txBox="1"/>
            <p:nvPr/>
          </p:nvSpPr>
          <p:spPr>
            <a:xfrm>
              <a:off x="4953000" y="1905000"/>
              <a:ext cx="6810300" cy="8097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FF4E2A"/>
                  </a:solidFill>
                  <a:latin typeface="Arial"/>
                  <a:ea typeface="Arial"/>
                  <a:cs typeface="Arial"/>
                  <a:sym typeface="Arial"/>
                </a:rPr>
                <a:t>01 </a:t>
              </a:r>
              <a:r>
                <a:rPr lang="en-US" sz="2000" b="1" dirty="0">
                  <a:solidFill>
                    <a:srgbClr val="19102D"/>
                  </a:solidFill>
                  <a:latin typeface="Arial"/>
                  <a:ea typeface="Arial"/>
                  <a:cs typeface="Arial"/>
                  <a:sym typeface="Arial"/>
                </a:rPr>
                <a:t>Evidence:</a:t>
              </a:r>
              <a:r>
                <a:rPr lang="en-US" sz="2000" b="0" dirty="0">
                  <a:solidFill>
                    <a:srgbClr val="19102D"/>
                  </a:solidFill>
                  <a:latin typeface="Arial"/>
                  <a:ea typeface="Arial"/>
                  <a:cs typeface="Arial"/>
                  <a:sym typeface="Arial"/>
                </a:rPr>
                <a:t> Heat loss reduces after loft and cavity-wall work; most radiators are adequate at 45°C but two bedrooms are not.</a:t>
              </a:r>
              <a:endParaRPr sz="2000" b="1" dirty="0">
                <a:solidFill>
                  <a:srgbClr val="FF4E2A"/>
                </a:solidFill>
                <a:latin typeface="Arial"/>
                <a:ea typeface="Arial"/>
                <a:cs typeface="Arial"/>
                <a:sym typeface="Arial"/>
              </a:endParaRPr>
            </a:p>
          </p:txBody>
        </p:sp>
      </p:grpSp>
      <p:grpSp>
        <p:nvGrpSpPr>
          <p:cNvPr id="770" name="Google Shape;770;p36"/>
          <p:cNvGrpSpPr/>
          <p:nvPr/>
        </p:nvGrpSpPr>
        <p:grpSpPr>
          <a:xfrm>
            <a:off x="4714875" y="3000375"/>
            <a:ext cx="7048425" cy="809700"/>
            <a:chOff x="4714875" y="3000375"/>
            <a:chExt cx="7048425" cy="809700"/>
          </a:xfrm>
        </p:grpSpPr>
        <p:sp>
          <p:nvSpPr>
            <p:cNvPr id="771" name="Google Shape;771;p36"/>
            <p:cNvSpPr/>
            <p:nvPr/>
          </p:nvSpPr>
          <p:spPr>
            <a:xfrm>
              <a:off x="4714875" y="3000375"/>
              <a:ext cx="57300" cy="809700"/>
            </a:xfrm>
            <a:prstGeom prst="roundRect">
              <a:avLst>
                <a:gd name="adj" fmla="val 50000"/>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72" name="Google Shape;772;p36"/>
            <p:cNvSpPr txBox="1"/>
            <p:nvPr/>
          </p:nvSpPr>
          <p:spPr>
            <a:xfrm>
              <a:off x="4953000" y="3000375"/>
              <a:ext cx="6810300" cy="8097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FF4E2A"/>
                  </a:solidFill>
                  <a:latin typeface="Arial"/>
                  <a:ea typeface="Arial"/>
                  <a:cs typeface="Arial"/>
                  <a:sym typeface="Arial"/>
                </a:rPr>
                <a:t>02 </a:t>
              </a:r>
              <a:r>
                <a:rPr lang="en-US" sz="2000" b="1" dirty="0">
                  <a:solidFill>
                    <a:srgbClr val="19102D"/>
                  </a:solidFill>
                  <a:latin typeface="Arial"/>
                  <a:ea typeface="Arial"/>
                  <a:cs typeface="Arial"/>
                  <a:sym typeface="Arial"/>
                </a:rPr>
                <a:t>Possible response:</a:t>
              </a:r>
              <a:r>
                <a:rPr lang="en-US" sz="2000" b="0" dirty="0">
                  <a:solidFill>
                    <a:srgbClr val="19102D"/>
                  </a:solidFill>
                  <a:latin typeface="Arial"/>
                  <a:ea typeface="Arial"/>
                  <a:cs typeface="Arial"/>
                  <a:sym typeface="Arial"/>
                </a:rPr>
                <a:t> Upgrade the two emitters, retain compatible radiators, fit suitable cylinder and use weather compensation.</a:t>
              </a:r>
              <a:endParaRPr sz="2000" b="1" dirty="0">
                <a:solidFill>
                  <a:srgbClr val="FF4E2A"/>
                </a:solidFill>
                <a:latin typeface="Arial"/>
                <a:ea typeface="Arial"/>
                <a:cs typeface="Arial"/>
                <a:sym typeface="Arial"/>
              </a:endParaRPr>
            </a:p>
          </p:txBody>
        </p:sp>
      </p:grpSp>
      <p:grpSp>
        <p:nvGrpSpPr>
          <p:cNvPr id="773" name="Google Shape;773;p36"/>
          <p:cNvGrpSpPr/>
          <p:nvPr/>
        </p:nvGrpSpPr>
        <p:grpSpPr>
          <a:xfrm>
            <a:off x="4714875" y="4095750"/>
            <a:ext cx="7048425" cy="809700"/>
            <a:chOff x="4714875" y="4095750"/>
            <a:chExt cx="7048425" cy="809700"/>
          </a:xfrm>
        </p:grpSpPr>
        <p:sp>
          <p:nvSpPr>
            <p:cNvPr id="774" name="Google Shape;774;p36"/>
            <p:cNvSpPr/>
            <p:nvPr/>
          </p:nvSpPr>
          <p:spPr>
            <a:xfrm>
              <a:off x="4714875" y="4095750"/>
              <a:ext cx="57300" cy="809700"/>
            </a:xfrm>
            <a:prstGeom prst="roundRect">
              <a:avLst>
                <a:gd name="adj" fmla="val 50000"/>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75" name="Google Shape;775;p36"/>
            <p:cNvSpPr txBox="1"/>
            <p:nvPr/>
          </p:nvSpPr>
          <p:spPr>
            <a:xfrm>
              <a:off x="4953000" y="4095750"/>
              <a:ext cx="6810300" cy="8097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FF4E2A"/>
                  </a:solidFill>
                  <a:latin typeface="Arial"/>
                  <a:ea typeface="Arial"/>
                  <a:cs typeface="Arial"/>
                  <a:sym typeface="Arial"/>
                </a:rPr>
                <a:t>03 </a:t>
              </a:r>
              <a:r>
                <a:rPr lang="en-US" sz="2000" b="1" dirty="0">
                  <a:solidFill>
                    <a:srgbClr val="19102D"/>
                  </a:solidFill>
                  <a:latin typeface="Arial"/>
                  <a:ea typeface="Arial"/>
                  <a:cs typeface="Arial"/>
                  <a:sym typeface="Arial"/>
                </a:rPr>
                <a:t>Check:</a:t>
              </a:r>
              <a:r>
                <a:rPr lang="en-US" sz="2000" b="0" dirty="0">
                  <a:solidFill>
                    <a:srgbClr val="19102D"/>
                  </a:solidFill>
                  <a:latin typeface="Arial"/>
                  <a:ea typeface="Arial"/>
                  <a:cs typeface="Arial"/>
                  <a:sym typeface="Arial"/>
                </a:rPr>
                <a:t> Hydraulic flow, zoning arrangement, outdoor-unit siting, condensate drainage and customer controls.</a:t>
              </a:r>
              <a:endParaRPr sz="2000" b="1" dirty="0">
                <a:solidFill>
                  <a:srgbClr val="FF4E2A"/>
                </a:solidFill>
                <a:latin typeface="Arial"/>
                <a:ea typeface="Arial"/>
                <a:cs typeface="Arial"/>
                <a:sym typeface="Arial"/>
              </a:endParaRPr>
            </a:p>
          </p:txBody>
        </p:sp>
      </p:gr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788" name="Google Shape;788;p37"/>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Common design mistakes</a:t>
            </a:r>
            <a:endParaRPr lang="en-US"/>
          </a:p>
        </p:txBody>
      </p:sp>
      <p:grpSp>
        <p:nvGrpSpPr>
          <p:cNvPr id="789" name="Google Shape;789;p37"/>
          <p:cNvGrpSpPr/>
          <p:nvPr/>
        </p:nvGrpSpPr>
        <p:grpSpPr>
          <a:xfrm>
            <a:off x="390525" y="1809750"/>
            <a:ext cx="4000500" cy="4000500"/>
            <a:chOff x="390525" y="1809750"/>
            <a:chExt cx="4000500" cy="4000500"/>
          </a:xfrm>
        </p:grpSpPr>
        <p:sp>
          <p:nvSpPr>
            <p:cNvPr id="790" name="Google Shape;790;p37"/>
            <p:cNvSpPr/>
            <p:nvPr/>
          </p:nvSpPr>
          <p:spPr>
            <a:xfrm>
              <a:off x="390525" y="1809750"/>
              <a:ext cx="4000500" cy="4000500"/>
            </a:xfrm>
            <a:prstGeom prst="roundRect">
              <a:avLst>
                <a:gd name="adj" fmla="val 3809"/>
              </a:avLst>
            </a:prstGeom>
            <a:solidFill>
              <a:srgbClr val="FFF5F2"/>
            </a:solidFill>
            <a:ln w="14300" cap="flat" cmpd="sng">
              <a:solidFill>
                <a:srgbClr val="FFD0C7"/>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91" name="Google Shape;791;p37"/>
            <p:cNvSpPr txBox="1"/>
            <p:nvPr/>
          </p:nvSpPr>
          <p:spPr>
            <a:xfrm>
              <a:off x="676275" y="2095500"/>
              <a:ext cx="3429000" cy="3429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FF4E2A"/>
                  </a:solidFill>
                  <a:latin typeface="Arial"/>
                  <a:ea typeface="Arial"/>
                  <a:cs typeface="Arial"/>
                  <a:sym typeface="Arial"/>
                </a:rPr>
                <a:t>Design warnings</a:t>
              </a:r>
            </a:p>
            <a:p>
              <a:pPr marL="0" lvl="0" indent="0" algn="l" rtl="0">
                <a:spcBef>
                  <a:spcPts val="1125"/>
                </a:spcBef>
                <a:spcAft>
                  <a:spcPts val="0"/>
                </a:spcAft>
                <a:buNone/>
              </a:pPr>
              <a:r>
                <a:rPr lang="en-US" sz="2000" b="1">
                  <a:solidFill>
                    <a:srgbClr val="19102D"/>
                  </a:solidFill>
                  <a:latin typeface="Arial"/>
                  <a:ea typeface="Arial"/>
                  <a:cs typeface="Arial"/>
                  <a:sym typeface="Arial"/>
                </a:rPr>
                <a:t>Avoid these critical errors when designing low-carbon systems</a:t>
              </a:r>
              <a:endParaRPr sz="2000" b="1">
                <a:solidFill>
                  <a:srgbClr val="19102D"/>
                </a:solidFill>
                <a:latin typeface="Arial"/>
                <a:ea typeface="Arial"/>
                <a:cs typeface="Arial"/>
                <a:sym typeface="Arial"/>
              </a:endParaRPr>
            </a:p>
          </p:txBody>
        </p:sp>
      </p:grpSp>
      <p:grpSp>
        <p:nvGrpSpPr>
          <p:cNvPr id="792" name="Google Shape;792;p37"/>
          <p:cNvGrpSpPr/>
          <p:nvPr/>
        </p:nvGrpSpPr>
        <p:grpSpPr>
          <a:xfrm>
            <a:off x="4714875" y="1809750"/>
            <a:ext cx="7048425" cy="523800"/>
            <a:chOff x="4714875" y="1809750"/>
            <a:chExt cx="7048425" cy="523800"/>
          </a:xfrm>
        </p:grpSpPr>
        <p:sp>
          <p:nvSpPr>
            <p:cNvPr id="793" name="Google Shape;793;p37"/>
            <p:cNvSpPr/>
            <p:nvPr/>
          </p:nvSpPr>
          <p:spPr>
            <a:xfrm>
              <a:off x="4714875" y="1809750"/>
              <a:ext cx="57300" cy="523800"/>
            </a:xfrm>
            <a:prstGeom prst="roundRect">
              <a:avLst>
                <a:gd name="adj" fmla="val 50000"/>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94" name="Google Shape;794;p37"/>
            <p:cNvSpPr txBox="1"/>
            <p:nvPr/>
          </p:nvSpPr>
          <p:spPr>
            <a:xfrm>
              <a:off x="4953000" y="1809750"/>
              <a:ext cx="6810300" cy="523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FF4E2A"/>
                  </a:solidFill>
                  <a:latin typeface="Arial"/>
                  <a:ea typeface="Arial"/>
                  <a:cs typeface="Arial"/>
                  <a:sym typeface="Arial"/>
                </a:rPr>
                <a:t>01 </a:t>
              </a:r>
              <a:r>
                <a:rPr lang="en-US" sz="2000" b="0" dirty="0">
                  <a:solidFill>
                    <a:srgbClr val="19102D"/>
                  </a:solidFill>
                  <a:latin typeface="Arial"/>
                  <a:ea typeface="Arial"/>
                  <a:cs typeface="Arial"/>
                  <a:sym typeface="Arial"/>
                </a:rPr>
                <a:t>Sizing from the old boiler output rather than a heat-loss calculation.</a:t>
              </a:r>
              <a:endParaRPr sz="2000" b="1" dirty="0">
                <a:solidFill>
                  <a:srgbClr val="FF4E2A"/>
                </a:solidFill>
                <a:latin typeface="Arial"/>
                <a:ea typeface="Arial"/>
                <a:cs typeface="Arial"/>
                <a:sym typeface="Arial"/>
              </a:endParaRPr>
            </a:p>
          </p:txBody>
        </p:sp>
      </p:grpSp>
      <p:grpSp>
        <p:nvGrpSpPr>
          <p:cNvPr id="795" name="Google Shape;795;p37"/>
          <p:cNvGrpSpPr/>
          <p:nvPr/>
        </p:nvGrpSpPr>
        <p:grpSpPr>
          <a:xfrm>
            <a:off x="4714875" y="2476500"/>
            <a:ext cx="7048425" cy="523800"/>
            <a:chOff x="4714875" y="2476500"/>
            <a:chExt cx="7048425" cy="523800"/>
          </a:xfrm>
        </p:grpSpPr>
        <p:sp>
          <p:nvSpPr>
            <p:cNvPr id="796" name="Google Shape;796;p37"/>
            <p:cNvSpPr/>
            <p:nvPr/>
          </p:nvSpPr>
          <p:spPr>
            <a:xfrm>
              <a:off x="4714875" y="2476500"/>
              <a:ext cx="57300" cy="523800"/>
            </a:xfrm>
            <a:prstGeom prst="roundRect">
              <a:avLst>
                <a:gd name="adj" fmla="val 50000"/>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97" name="Google Shape;797;p37"/>
            <p:cNvSpPr txBox="1"/>
            <p:nvPr/>
          </p:nvSpPr>
          <p:spPr>
            <a:xfrm>
              <a:off x="4953000" y="2476500"/>
              <a:ext cx="6810300" cy="523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FF4E2A"/>
                  </a:solidFill>
                  <a:latin typeface="Arial"/>
                  <a:ea typeface="Arial"/>
                  <a:cs typeface="Arial"/>
                  <a:sym typeface="Arial"/>
                </a:rPr>
                <a:t>02 </a:t>
              </a:r>
              <a:r>
                <a:rPr lang="en-US" sz="2000" b="0" dirty="0">
                  <a:solidFill>
                    <a:srgbClr val="19102D"/>
                  </a:solidFill>
                  <a:latin typeface="Arial"/>
                  <a:ea typeface="Arial"/>
                  <a:cs typeface="Arial"/>
                  <a:sym typeface="Arial"/>
                </a:rPr>
                <a:t>Assuming all existing radiators will work at low temperature.</a:t>
              </a:r>
              <a:endParaRPr sz="1400" b="1" dirty="0">
                <a:solidFill>
                  <a:srgbClr val="FF4E2A"/>
                </a:solidFill>
                <a:latin typeface="Arial"/>
                <a:ea typeface="Arial"/>
                <a:cs typeface="Arial"/>
                <a:sym typeface="Arial"/>
              </a:endParaRPr>
            </a:p>
          </p:txBody>
        </p:sp>
      </p:grpSp>
      <p:grpSp>
        <p:nvGrpSpPr>
          <p:cNvPr id="798" name="Google Shape;798;p37"/>
          <p:cNvGrpSpPr/>
          <p:nvPr/>
        </p:nvGrpSpPr>
        <p:grpSpPr>
          <a:xfrm>
            <a:off x="4714875" y="3143250"/>
            <a:ext cx="7048425" cy="523800"/>
            <a:chOff x="4714875" y="3143250"/>
            <a:chExt cx="7048425" cy="523800"/>
          </a:xfrm>
        </p:grpSpPr>
        <p:sp>
          <p:nvSpPr>
            <p:cNvPr id="799" name="Google Shape;799;p37"/>
            <p:cNvSpPr/>
            <p:nvPr/>
          </p:nvSpPr>
          <p:spPr>
            <a:xfrm>
              <a:off x="4714875" y="3143250"/>
              <a:ext cx="57300" cy="523800"/>
            </a:xfrm>
            <a:prstGeom prst="roundRect">
              <a:avLst>
                <a:gd name="adj" fmla="val 50000"/>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00" name="Google Shape;800;p37"/>
            <p:cNvSpPr txBox="1"/>
            <p:nvPr/>
          </p:nvSpPr>
          <p:spPr>
            <a:xfrm>
              <a:off x="4953000" y="3143250"/>
              <a:ext cx="6810300" cy="523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FF4E2A"/>
                  </a:solidFill>
                  <a:latin typeface="Arial"/>
                  <a:ea typeface="Arial"/>
                  <a:cs typeface="Arial"/>
                  <a:sym typeface="Arial"/>
                </a:rPr>
                <a:t>03 </a:t>
              </a:r>
              <a:r>
                <a:rPr lang="en-US" sz="2000" b="0" dirty="0">
                  <a:solidFill>
                    <a:srgbClr val="19102D"/>
                  </a:solidFill>
                  <a:latin typeface="Arial"/>
                  <a:ea typeface="Arial"/>
                  <a:cs typeface="Arial"/>
                  <a:sym typeface="Arial"/>
                </a:rPr>
                <a:t>Selecting a standard cylinder with insufficient coil area.</a:t>
              </a:r>
              <a:endParaRPr sz="1400" b="1" dirty="0">
                <a:solidFill>
                  <a:srgbClr val="FF4E2A"/>
                </a:solidFill>
                <a:latin typeface="Arial"/>
                <a:ea typeface="Arial"/>
                <a:cs typeface="Arial"/>
                <a:sym typeface="Arial"/>
              </a:endParaRPr>
            </a:p>
          </p:txBody>
        </p:sp>
      </p:grpSp>
      <p:grpSp>
        <p:nvGrpSpPr>
          <p:cNvPr id="801" name="Google Shape;801;p37"/>
          <p:cNvGrpSpPr/>
          <p:nvPr/>
        </p:nvGrpSpPr>
        <p:grpSpPr>
          <a:xfrm>
            <a:off x="4714875" y="3810000"/>
            <a:ext cx="7048425" cy="523800"/>
            <a:chOff x="4714875" y="3810000"/>
            <a:chExt cx="7048425" cy="523800"/>
          </a:xfrm>
        </p:grpSpPr>
        <p:sp>
          <p:nvSpPr>
            <p:cNvPr id="802" name="Google Shape;802;p37"/>
            <p:cNvSpPr/>
            <p:nvPr/>
          </p:nvSpPr>
          <p:spPr>
            <a:xfrm>
              <a:off x="4714875" y="3810000"/>
              <a:ext cx="57300" cy="523800"/>
            </a:xfrm>
            <a:prstGeom prst="roundRect">
              <a:avLst>
                <a:gd name="adj" fmla="val 50000"/>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03" name="Google Shape;803;p37"/>
            <p:cNvSpPr txBox="1"/>
            <p:nvPr/>
          </p:nvSpPr>
          <p:spPr>
            <a:xfrm>
              <a:off x="4953000" y="3810000"/>
              <a:ext cx="6810300" cy="523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FF4E2A"/>
                  </a:solidFill>
                  <a:latin typeface="Arial"/>
                  <a:ea typeface="Arial"/>
                  <a:cs typeface="Arial"/>
                  <a:sym typeface="Arial"/>
                </a:rPr>
                <a:t>04 </a:t>
              </a:r>
              <a:r>
                <a:rPr lang="en-US" sz="2000" b="0" dirty="0">
                  <a:solidFill>
                    <a:srgbClr val="19102D"/>
                  </a:solidFill>
                  <a:latin typeface="Arial"/>
                  <a:ea typeface="Arial"/>
                  <a:cs typeface="Arial"/>
                  <a:sym typeface="Arial"/>
                </a:rPr>
                <a:t>Over-zoning or closing down system flow.</a:t>
              </a:r>
              <a:endParaRPr sz="1400" b="1" dirty="0">
                <a:solidFill>
                  <a:srgbClr val="FF4E2A"/>
                </a:solidFill>
                <a:latin typeface="Arial"/>
                <a:ea typeface="Arial"/>
                <a:cs typeface="Arial"/>
                <a:sym typeface="Arial"/>
              </a:endParaRPr>
            </a:p>
          </p:txBody>
        </p:sp>
      </p:grpSp>
      <p:grpSp>
        <p:nvGrpSpPr>
          <p:cNvPr id="804" name="Google Shape;804;p37"/>
          <p:cNvGrpSpPr/>
          <p:nvPr/>
        </p:nvGrpSpPr>
        <p:grpSpPr>
          <a:xfrm>
            <a:off x="4714875" y="4476750"/>
            <a:ext cx="7048425" cy="523800"/>
            <a:chOff x="4714875" y="4476750"/>
            <a:chExt cx="7048425" cy="523800"/>
          </a:xfrm>
        </p:grpSpPr>
        <p:sp>
          <p:nvSpPr>
            <p:cNvPr id="805" name="Google Shape;805;p37"/>
            <p:cNvSpPr/>
            <p:nvPr/>
          </p:nvSpPr>
          <p:spPr>
            <a:xfrm>
              <a:off x="4714875" y="4476750"/>
              <a:ext cx="57300" cy="523800"/>
            </a:xfrm>
            <a:prstGeom prst="roundRect">
              <a:avLst>
                <a:gd name="adj" fmla="val 50000"/>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06" name="Google Shape;806;p37"/>
            <p:cNvSpPr txBox="1"/>
            <p:nvPr/>
          </p:nvSpPr>
          <p:spPr>
            <a:xfrm>
              <a:off x="4953000" y="4476750"/>
              <a:ext cx="6810300" cy="523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FF4E2A"/>
                  </a:solidFill>
                  <a:latin typeface="Arial"/>
                  <a:ea typeface="Arial"/>
                  <a:cs typeface="Arial"/>
                  <a:sym typeface="Arial"/>
                </a:rPr>
                <a:t>05 </a:t>
              </a:r>
              <a:r>
                <a:rPr lang="en-US" sz="2000" b="0" dirty="0">
                  <a:solidFill>
                    <a:srgbClr val="19102D"/>
                  </a:solidFill>
                  <a:latin typeface="Arial"/>
                  <a:ea typeface="Arial"/>
                  <a:cs typeface="Arial"/>
                  <a:sym typeface="Arial"/>
                </a:rPr>
                <a:t>Using hybrid backup by default without clear control strategy.</a:t>
              </a:r>
            </a:p>
            <a:p>
              <a:pPr marL="0" lvl="0" indent="0" algn="l" rtl="0">
                <a:spcBef>
                  <a:spcPts val="0"/>
                </a:spcBef>
                <a:spcAft>
                  <a:spcPts val="0"/>
                </a:spcAft>
                <a:buNone/>
              </a:pPr>
              <a:endParaRPr sz="1400" b="1" dirty="0">
                <a:solidFill>
                  <a:srgbClr val="FF4E2A"/>
                </a:solidFill>
                <a:latin typeface="Arial"/>
                <a:ea typeface="Arial"/>
                <a:cs typeface="Arial"/>
                <a:sym typeface="Arial"/>
              </a:endParaRPr>
            </a:p>
          </p:txBody>
        </p:sp>
      </p:grpSp>
      <p:grpSp>
        <p:nvGrpSpPr>
          <p:cNvPr id="807" name="Google Shape;807;p37"/>
          <p:cNvGrpSpPr/>
          <p:nvPr/>
        </p:nvGrpSpPr>
        <p:grpSpPr>
          <a:xfrm>
            <a:off x="4714875" y="5143500"/>
            <a:ext cx="7048425" cy="523800"/>
            <a:chOff x="4714875" y="5143500"/>
            <a:chExt cx="7048425" cy="523800"/>
          </a:xfrm>
        </p:grpSpPr>
        <p:sp>
          <p:nvSpPr>
            <p:cNvPr id="808" name="Google Shape;808;p37"/>
            <p:cNvSpPr/>
            <p:nvPr/>
          </p:nvSpPr>
          <p:spPr>
            <a:xfrm>
              <a:off x="4714875" y="5143500"/>
              <a:ext cx="57300" cy="523800"/>
            </a:xfrm>
            <a:prstGeom prst="roundRect">
              <a:avLst>
                <a:gd name="adj" fmla="val 50000"/>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09" name="Google Shape;809;p37"/>
            <p:cNvSpPr txBox="1"/>
            <p:nvPr/>
          </p:nvSpPr>
          <p:spPr>
            <a:xfrm>
              <a:off x="4953000" y="5143500"/>
              <a:ext cx="6810300" cy="523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FF4E2A"/>
                  </a:solidFill>
                  <a:latin typeface="Arial"/>
                  <a:ea typeface="Arial"/>
                  <a:cs typeface="Arial"/>
                  <a:sym typeface="Arial"/>
                </a:rPr>
                <a:t>06 </a:t>
              </a:r>
              <a:r>
                <a:rPr lang="en-US" sz="2000" b="0" dirty="0">
                  <a:solidFill>
                    <a:srgbClr val="19102D"/>
                  </a:solidFill>
                  <a:latin typeface="Arial"/>
                  <a:ea typeface="Arial"/>
                  <a:cs typeface="Arial"/>
                  <a:sym typeface="Arial"/>
                </a:rPr>
                <a:t>Failing to record assumptions, calculations, manufacturer requirements and commissioning settings.</a:t>
              </a:r>
              <a:endParaRPr sz="2000" b="1" dirty="0">
                <a:solidFill>
                  <a:srgbClr val="FF4E2A"/>
                </a:solidFill>
                <a:latin typeface="Arial"/>
                <a:ea typeface="Arial"/>
                <a:cs typeface="Arial"/>
                <a:sym typeface="Arial"/>
              </a:endParaRPr>
            </a:p>
          </p:txBody>
        </p:sp>
      </p:gr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813"/>
        <p:cNvGrpSpPr/>
        <p:nvPr/>
      </p:nvGrpSpPr>
      <p:grpSpPr>
        <a:xfrm>
          <a:off x="0" y="0"/>
          <a:ext cx="0" cy="0"/>
          <a:chOff x="0" y="0"/>
          <a:chExt cx="0" cy="0"/>
        </a:xfrm>
      </p:grpSpPr>
      <p:sp>
        <p:nvSpPr>
          <p:cNvPr id="822" name="Google Shape;822;p38"/>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Knowledge check</a:t>
            </a:r>
            <a:endParaRPr lang="en-US"/>
          </a:p>
        </p:txBody>
      </p:sp>
      <p:grpSp>
        <p:nvGrpSpPr>
          <p:cNvPr id="823" name="Google Shape;823;p38"/>
          <p:cNvGrpSpPr/>
          <p:nvPr/>
        </p:nvGrpSpPr>
        <p:grpSpPr>
          <a:xfrm>
            <a:off x="390525" y="1809750"/>
            <a:ext cx="4000500" cy="4048200"/>
            <a:chOff x="390525" y="1809750"/>
            <a:chExt cx="4000500" cy="4048200"/>
          </a:xfrm>
        </p:grpSpPr>
        <p:sp>
          <p:nvSpPr>
            <p:cNvPr id="824" name="Google Shape;824;p38"/>
            <p:cNvSpPr/>
            <p:nvPr/>
          </p:nvSpPr>
          <p:spPr>
            <a:xfrm>
              <a:off x="390525" y="1809750"/>
              <a:ext cx="4000500" cy="4048200"/>
            </a:xfrm>
            <a:prstGeom prst="roundRect">
              <a:avLst>
                <a:gd name="adj" fmla="val 3809"/>
              </a:avLst>
            </a:prstGeom>
            <a:solidFill>
              <a:srgbClr val="FFF5F2"/>
            </a:solidFill>
            <a:ln w="14300" cap="flat" cmpd="sng">
              <a:solidFill>
                <a:srgbClr val="FFD0C7"/>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25" name="Google Shape;825;p38"/>
            <p:cNvSpPr txBox="1"/>
            <p:nvPr/>
          </p:nvSpPr>
          <p:spPr>
            <a:xfrm>
              <a:off x="676275" y="2095500"/>
              <a:ext cx="3429000" cy="3429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FF4E2A"/>
                  </a:solidFill>
                  <a:latin typeface="Arial"/>
                  <a:ea typeface="Arial"/>
                  <a:cs typeface="Arial"/>
                  <a:sym typeface="Arial"/>
                </a:rPr>
                <a:t>Review session</a:t>
              </a:r>
            </a:p>
            <a:p>
              <a:pPr marL="0" lvl="0" indent="0" algn="l" rtl="0">
                <a:spcBef>
                  <a:spcPts val="1125"/>
                </a:spcBef>
                <a:spcAft>
                  <a:spcPts val="0"/>
                </a:spcAft>
                <a:buNone/>
              </a:pPr>
              <a:r>
                <a:rPr lang="en-US" sz="2000" b="1">
                  <a:solidFill>
                    <a:srgbClr val="19102D"/>
                  </a:solidFill>
                  <a:latin typeface="Arial"/>
                  <a:ea typeface="Arial"/>
                  <a:cs typeface="Arial"/>
                  <a:sym typeface="Arial"/>
                </a:rPr>
                <a:t>Confirm your understanding of low-carbon system design and limiting factors</a:t>
              </a:r>
              <a:endParaRPr sz="2000" b="1">
                <a:solidFill>
                  <a:srgbClr val="19102D"/>
                </a:solidFill>
                <a:latin typeface="Arial"/>
                <a:ea typeface="Arial"/>
                <a:cs typeface="Arial"/>
                <a:sym typeface="Arial"/>
              </a:endParaRPr>
            </a:p>
          </p:txBody>
        </p:sp>
      </p:grpSp>
      <p:grpSp>
        <p:nvGrpSpPr>
          <p:cNvPr id="826" name="Google Shape;826;p38"/>
          <p:cNvGrpSpPr/>
          <p:nvPr/>
        </p:nvGrpSpPr>
        <p:grpSpPr>
          <a:xfrm>
            <a:off x="4714875" y="1809750"/>
            <a:ext cx="7048425" cy="571500"/>
            <a:chOff x="4714875" y="1809750"/>
            <a:chExt cx="7048425" cy="571500"/>
          </a:xfrm>
        </p:grpSpPr>
        <p:sp>
          <p:nvSpPr>
            <p:cNvPr id="827" name="Google Shape;827;p38"/>
            <p:cNvSpPr/>
            <p:nvPr/>
          </p:nvSpPr>
          <p:spPr>
            <a:xfrm>
              <a:off x="4714875" y="1809750"/>
              <a:ext cx="57300" cy="571500"/>
            </a:xfrm>
            <a:prstGeom prst="roundRect">
              <a:avLst>
                <a:gd name="adj" fmla="val 50000"/>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28" name="Google Shape;828;p38"/>
            <p:cNvSpPr txBox="1"/>
            <p:nvPr/>
          </p:nvSpPr>
          <p:spPr>
            <a:xfrm>
              <a:off x="4953000" y="1809750"/>
              <a:ext cx="6810300" cy="5715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FF4E2A"/>
                  </a:solidFill>
                  <a:latin typeface="Arial"/>
                  <a:ea typeface="Arial"/>
                  <a:cs typeface="Arial"/>
                  <a:sym typeface="Arial"/>
                </a:rPr>
                <a:t>01 </a:t>
              </a:r>
              <a:r>
                <a:rPr lang="en-US" sz="2000" b="0">
                  <a:solidFill>
                    <a:srgbClr val="19102D"/>
                  </a:solidFill>
                  <a:latin typeface="Arial"/>
                  <a:ea typeface="Arial"/>
                  <a:cs typeface="Arial"/>
                  <a:sym typeface="Arial"/>
                </a:rPr>
                <a:t>Why does improving fabric often support lower flow temperatures?</a:t>
              </a:r>
              <a:endParaRPr sz="2000">
                <a:latin typeface="Arial"/>
                <a:ea typeface="Arial"/>
                <a:cs typeface="Arial"/>
                <a:sym typeface="Arial"/>
              </a:endParaRPr>
            </a:p>
          </p:txBody>
        </p:sp>
      </p:grpSp>
      <p:grpSp>
        <p:nvGrpSpPr>
          <p:cNvPr id="829" name="Google Shape;829;p38"/>
          <p:cNvGrpSpPr/>
          <p:nvPr/>
        </p:nvGrpSpPr>
        <p:grpSpPr>
          <a:xfrm>
            <a:off x="4714875" y="2619375"/>
            <a:ext cx="7048425" cy="571500"/>
            <a:chOff x="4714875" y="2619375"/>
            <a:chExt cx="7048425" cy="571500"/>
          </a:xfrm>
        </p:grpSpPr>
        <p:sp>
          <p:nvSpPr>
            <p:cNvPr id="830" name="Google Shape;830;p38"/>
            <p:cNvSpPr/>
            <p:nvPr/>
          </p:nvSpPr>
          <p:spPr>
            <a:xfrm>
              <a:off x="4714875" y="2619375"/>
              <a:ext cx="57300" cy="571500"/>
            </a:xfrm>
            <a:prstGeom prst="roundRect">
              <a:avLst>
                <a:gd name="adj" fmla="val 50000"/>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31" name="Google Shape;831;p38"/>
            <p:cNvSpPr txBox="1"/>
            <p:nvPr/>
          </p:nvSpPr>
          <p:spPr>
            <a:xfrm>
              <a:off x="4953000" y="2619375"/>
              <a:ext cx="6810300" cy="5715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FF4E2A"/>
                  </a:solidFill>
                  <a:latin typeface="Arial"/>
                  <a:ea typeface="Arial"/>
                  <a:cs typeface="Arial"/>
                  <a:sym typeface="Arial"/>
                </a:rPr>
                <a:t>02 </a:t>
              </a:r>
              <a:r>
                <a:rPr lang="en-US" sz="2000" b="0">
                  <a:solidFill>
                    <a:srgbClr val="19102D"/>
                  </a:solidFill>
                  <a:latin typeface="Arial"/>
                  <a:ea typeface="Arial"/>
                  <a:cs typeface="Arial"/>
                  <a:sym typeface="Arial"/>
                </a:rPr>
                <a:t>What must be checked before retaining an existing radiator?</a:t>
              </a:r>
              <a:endParaRPr sz="2000">
                <a:latin typeface="Arial"/>
                <a:ea typeface="Arial"/>
                <a:cs typeface="Arial"/>
                <a:sym typeface="Arial"/>
              </a:endParaRPr>
            </a:p>
          </p:txBody>
        </p:sp>
      </p:grpSp>
      <p:grpSp>
        <p:nvGrpSpPr>
          <p:cNvPr id="832" name="Google Shape;832;p38"/>
          <p:cNvGrpSpPr/>
          <p:nvPr/>
        </p:nvGrpSpPr>
        <p:grpSpPr>
          <a:xfrm>
            <a:off x="4714875" y="3429000"/>
            <a:ext cx="7048425" cy="571500"/>
            <a:chOff x="4714875" y="3429000"/>
            <a:chExt cx="7048425" cy="571500"/>
          </a:xfrm>
        </p:grpSpPr>
        <p:sp>
          <p:nvSpPr>
            <p:cNvPr id="833" name="Google Shape;833;p38"/>
            <p:cNvSpPr/>
            <p:nvPr/>
          </p:nvSpPr>
          <p:spPr>
            <a:xfrm>
              <a:off x="4714875" y="3429000"/>
              <a:ext cx="57300" cy="571500"/>
            </a:xfrm>
            <a:prstGeom prst="roundRect">
              <a:avLst>
                <a:gd name="adj" fmla="val 50000"/>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34" name="Google Shape;834;p38"/>
            <p:cNvSpPr txBox="1"/>
            <p:nvPr/>
          </p:nvSpPr>
          <p:spPr>
            <a:xfrm>
              <a:off x="4953000" y="3429000"/>
              <a:ext cx="6810300" cy="5715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FF4E2A"/>
                  </a:solidFill>
                  <a:latin typeface="Arial"/>
                  <a:ea typeface="Arial"/>
                  <a:cs typeface="Arial"/>
                  <a:sym typeface="Arial"/>
                </a:rPr>
                <a:t>03 </a:t>
              </a:r>
              <a:r>
                <a:rPr lang="en-US" sz="2000" b="0">
                  <a:solidFill>
                    <a:srgbClr val="19102D"/>
                  </a:solidFill>
                  <a:latin typeface="Arial"/>
                  <a:ea typeface="Arial"/>
                  <a:cs typeface="Arial"/>
                  <a:sym typeface="Arial"/>
                </a:rPr>
                <a:t>Why can a small cylinder coil be a problem with a heat pump?</a:t>
              </a:r>
              <a:endParaRPr sz="2000">
                <a:latin typeface="Arial"/>
                <a:ea typeface="Arial"/>
                <a:cs typeface="Arial"/>
                <a:sym typeface="Arial"/>
              </a:endParaRPr>
            </a:p>
          </p:txBody>
        </p:sp>
      </p:grpSp>
      <p:grpSp>
        <p:nvGrpSpPr>
          <p:cNvPr id="835" name="Google Shape;835;p38"/>
          <p:cNvGrpSpPr/>
          <p:nvPr/>
        </p:nvGrpSpPr>
        <p:grpSpPr>
          <a:xfrm>
            <a:off x="4714875" y="4238625"/>
            <a:ext cx="7048425" cy="571500"/>
            <a:chOff x="4714875" y="4238625"/>
            <a:chExt cx="7048425" cy="571500"/>
          </a:xfrm>
        </p:grpSpPr>
        <p:sp>
          <p:nvSpPr>
            <p:cNvPr id="836" name="Google Shape;836;p38"/>
            <p:cNvSpPr/>
            <p:nvPr/>
          </p:nvSpPr>
          <p:spPr>
            <a:xfrm>
              <a:off x="4714875" y="4238625"/>
              <a:ext cx="57300" cy="571500"/>
            </a:xfrm>
            <a:prstGeom prst="roundRect">
              <a:avLst>
                <a:gd name="adj" fmla="val 50000"/>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37" name="Google Shape;837;p38"/>
            <p:cNvSpPr txBox="1"/>
            <p:nvPr/>
          </p:nvSpPr>
          <p:spPr>
            <a:xfrm>
              <a:off x="4953000" y="4238625"/>
              <a:ext cx="6810300" cy="5715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FF4E2A"/>
                  </a:solidFill>
                  <a:latin typeface="Arial"/>
                  <a:ea typeface="Arial"/>
                  <a:cs typeface="Arial"/>
                  <a:sym typeface="Arial"/>
                </a:rPr>
                <a:t>04 </a:t>
              </a:r>
              <a:r>
                <a:rPr lang="en-US" sz="2000" b="0" dirty="0">
                  <a:solidFill>
                    <a:srgbClr val="19102D"/>
                  </a:solidFill>
                  <a:latin typeface="Arial"/>
                  <a:ea typeface="Arial"/>
                  <a:cs typeface="Arial"/>
                  <a:sym typeface="Arial"/>
                </a:rPr>
                <a:t>Give one benefit and one risk of hybrid design.</a:t>
              </a:r>
              <a:endParaRPr sz="1400" dirty="0">
                <a:latin typeface="Arial"/>
                <a:ea typeface="Arial"/>
                <a:cs typeface="Arial"/>
                <a:sym typeface="Arial"/>
              </a:endParaRPr>
            </a:p>
          </p:txBody>
        </p:sp>
      </p:grpSp>
      <p:grpSp>
        <p:nvGrpSpPr>
          <p:cNvPr id="838" name="Google Shape;838;p38"/>
          <p:cNvGrpSpPr/>
          <p:nvPr/>
        </p:nvGrpSpPr>
        <p:grpSpPr>
          <a:xfrm>
            <a:off x="4714875" y="5048250"/>
            <a:ext cx="7048425" cy="571500"/>
            <a:chOff x="4714875" y="5048250"/>
            <a:chExt cx="7048425" cy="571500"/>
          </a:xfrm>
        </p:grpSpPr>
        <p:sp>
          <p:nvSpPr>
            <p:cNvPr id="839" name="Google Shape;839;p38"/>
            <p:cNvSpPr/>
            <p:nvPr/>
          </p:nvSpPr>
          <p:spPr>
            <a:xfrm>
              <a:off x="4714875" y="5048250"/>
              <a:ext cx="57300" cy="571500"/>
            </a:xfrm>
            <a:prstGeom prst="roundRect">
              <a:avLst>
                <a:gd name="adj" fmla="val 50000"/>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40" name="Google Shape;840;p38"/>
            <p:cNvSpPr txBox="1"/>
            <p:nvPr/>
          </p:nvSpPr>
          <p:spPr>
            <a:xfrm>
              <a:off x="4953000" y="5048250"/>
              <a:ext cx="6810300" cy="5715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FF4E2A"/>
                  </a:solidFill>
                  <a:latin typeface="Arial"/>
                  <a:ea typeface="Arial"/>
                  <a:cs typeface="Arial"/>
                  <a:sym typeface="Arial"/>
                </a:rPr>
                <a:t>05 </a:t>
              </a:r>
              <a:r>
                <a:rPr lang="en-US" sz="2000" b="0">
                  <a:solidFill>
                    <a:srgbClr val="19102D"/>
                  </a:solidFill>
                  <a:latin typeface="Arial"/>
                  <a:ea typeface="Arial"/>
                  <a:cs typeface="Arial"/>
                  <a:sym typeface="Arial"/>
                </a:rPr>
                <a:t>How can poor zoning affect heat-pump operation?</a:t>
              </a:r>
              <a:endParaRPr sz="2000">
                <a:latin typeface="Arial"/>
                <a:ea typeface="Arial"/>
                <a:cs typeface="Arial"/>
                <a:sym typeface="Arial"/>
              </a:endParaRPr>
            </a:p>
          </p:txBody>
        </p:sp>
      </p:gr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844"/>
        <p:cNvGrpSpPr/>
        <p:nvPr/>
      </p:nvGrpSpPr>
      <p:grpSpPr>
        <a:xfrm>
          <a:off x="0" y="0"/>
          <a:ext cx="0" cy="0"/>
          <a:chOff x="0" y="0"/>
          <a:chExt cx="0" cy="0"/>
        </a:xfrm>
      </p:grpSpPr>
      <p:sp>
        <p:nvSpPr>
          <p:cNvPr id="853" name="Google Shape;853;p39"/>
          <p:cNvSpPr txBox="1"/>
          <p:nvPr/>
        </p:nvSpPr>
        <p:spPr>
          <a:xfrm>
            <a:off x="251999" y="972000"/>
            <a:ext cx="11064300" cy="586957"/>
          </a:xfrm>
          <a:prstGeom prst="rect">
            <a:avLst/>
          </a:prstGeom>
          <a:noFill/>
          <a:ln>
            <a:noFill/>
          </a:ln>
        </p:spPr>
        <p:txBody>
          <a:bodyPr spcFirstLastPara="1" wrap="square" lIns="90000" tIns="46800" rIns="90000" bIns="46800" anchor="t" anchorCtr="0">
            <a:spAutoFit/>
          </a:bodyPr>
          <a:lstStyle/>
          <a:p>
            <a:pPr marL="0" marR="0" lvl="0" indent="0" algn="l" rtl="0">
              <a:buNone/>
            </a:pPr>
            <a:r>
              <a:rPr lang="en-US" sz="3200" b="1" i="0" u="none" strike="noStrike" cap="none">
                <a:solidFill>
                  <a:srgbClr val="FC4421"/>
                </a:solidFill>
                <a:latin typeface="Arial"/>
                <a:ea typeface="Arial"/>
                <a:cs typeface="Arial"/>
                <a:sym typeface="Arial"/>
              </a:rPr>
              <a:t>Summary</a:t>
            </a:r>
            <a:endParaRPr lang="en-US"/>
          </a:p>
        </p:txBody>
      </p:sp>
      <p:grpSp>
        <p:nvGrpSpPr>
          <p:cNvPr id="854" name="Google Shape;854;p39"/>
          <p:cNvGrpSpPr/>
          <p:nvPr/>
        </p:nvGrpSpPr>
        <p:grpSpPr>
          <a:xfrm>
            <a:off x="390525" y="1809750"/>
            <a:ext cx="4000500" cy="4000500"/>
            <a:chOff x="390525" y="1809750"/>
            <a:chExt cx="4000500" cy="4000500"/>
          </a:xfrm>
        </p:grpSpPr>
        <p:sp>
          <p:nvSpPr>
            <p:cNvPr id="855" name="Google Shape;855;p39"/>
            <p:cNvSpPr/>
            <p:nvPr/>
          </p:nvSpPr>
          <p:spPr>
            <a:xfrm>
              <a:off x="390525" y="1809750"/>
              <a:ext cx="4000500" cy="4000500"/>
            </a:xfrm>
            <a:prstGeom prst="roundRect">
              <a:avLst>
                <a:gd name="adj" fmla="val 3809"/>
              </a:avLst>
            </a:prstGeom>
            <a:solidFill>
              <a:srgbClr val="FFF5F2"/>
            </a:solidFill>
            <a:ln w="14300" cap="flat" cmpd="sng">
              <a:solidFill>
                <a:srgbClr val="FFD0C7"/>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56" name="Google Shape;856;p39"/>
            <p:cNvSpPr txBox="1"/>
            <p:nvPr/>
          </p:nvSpPr>
          <p:spPr>
            <a:xfrm>
              <a:off x="676275" y="1809750"/>
              <a:ext cx="3429000" cy="3429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FF4E2A"/>
                  </a:solidFill>
                  <a:latin typeface="Arial"/>
                  <a:ea typeface="Arial"/>
                  <a:cs typeface="Arial"/>
                  <a:sym typeface="Arial"/>
                </a:rPr>
                <a:t>Core principle</a:t>
              </a:r>
            </a:p>
            <a:p>
              <a:pPr marL="0" lvl="0" indent="0" algn="l" rtl="0">
                <a:spcBef>
                  <a:spcPts val="1125"/>
                </a:spcBef>
                <a:spcAft>
                  <a:spcPts val="0"/>
                </a:spcAft>
                <a:buNone/>
              </a:pPr>
              <a:r>
                <a:rPr lang="en-US" sz="2000" b="1" dirty="0">
                  <a:solidFill>
                    <a:srgbClr val="19102D"/>
                  </a:solidFill>
                  <a:latin typeface="Arial"/>
                  <a:ea typeface="Arial"/>
                  <a:cs typeface="Arial"/>
                  <a:sym typeface="Arial"/>
                </a:rPr>
                <a:t>Low-carbon system design begins with the building, not the heat pump</a:t>
              </a:r>
              <a:endParaRPr sz="2000" b="1" dirty="0">
                <a:solidFill>
                  <a:srgbClr val="19102D"/>
                </a:solidFill>
                <a:latin typeface="Arial"/>
                <a:ea typeface="Arial"/>
                <a:cs typeface="Arial"/>
                <a:sym typeface="Arial"/>
              </a:endParaRPr>
            </a:p>
          </p:txBody>
        </p:sp>
      </p:grpSp>
      <p:grpSp>
        <p:nvGrpSpPr>
          <p:cNvPr id="857" name="Google Shape;857;p39"/>
          <p:cNvGrpSpPr/>
          <p:nvPr/>
        </p:nvGrpSpPr>
        <p:grpSpPr>
          <a:xfrm>
            <a:off x="4714875" y="1809750"/>
            <a:ext cx="7048425" cy="809700"/>
            <a:chOff x="4714875" y="1809750"/>
            <a:chExt cx="7048425" cy="809700"/>
          </a:xfrm>
        </p:grpSpPr>
        <p:sp>
          <p:nvSpPr>
            <p:cNvPr id="858" name="Google Shape;858;p39"/>
            <p:cNvSpPr/>
            <p:nvPr/>
          </p:nvSpPr>
          <p:spPr>
            <a:xfrm>
              <a:off x="4714875" y="1809750"/>
              <a:ext cx="57300" cy="809700"/>
            </a:xfrm>
            <a:prstGeom prst="roundRect">
              <a:avLst>
                <a:gd name="adj" fmla="val 50000"/>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59" name="Google Shape;859;p39"/>
            <p:cNvSpPr txBox="1"/>
            <p:nvPr/>
          </p:nvSpPr>
          <p:spPr>
            <a:xfrm>
              <a:off x="4953000" y="1809750"/>
              <a:ext cx="6810300" cy="809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19102D"/>
                  </a:solidFill>
                  <a:latin typeface="Arial"/>
                  <a:ea typeface="Arial"/>
                  <a:cs typeface="Arial"/>
                  <a:sym typeface="Arial"/>
                </a:rPr>
                <a:t>Interdependence</a:t>
              </a:r>
              <a:endParaRPr sz="2000" b="1" dirty="0">
                <a:solidFill>
                  <a:srgbClr val="19102D"/>
                </a:solidFill>
                <a:latin typeface="Arial"/>
                <a:ea typeface="Arial"/>
                <a:cs typeface="Arial"/>
                <a:sym typeface="Arial"/>
              </a:endParaRPr>
            </a:p>
            <a:p>
              <a:pPr marL="0" lvl="0" indent="0" algn="l" rtl="0">
                <a:spcBef>
                  <a:spcPts val="300"/>
                </a:spcBef>
                <a:spcAft>
                  <a:spcPts val="0"/>
                </a:spcAft>
                <a:buNone/>
              </a:pPr>
              <a:r>
                <a:rPr lang="en-US" sz="2000" dirty="0">
                  <a:solidFill>
                    <a:srgbClr val="555555"/>
                  </a:solidFill>
                  <a:latin typeface="Arial"/>
                  <a:ea typeface="Arial"/>
                  <a:cs typeface="Arial"/>
                  <a:sym typeface="Arial"/>
                </a:rPr>
                <a:t>Fabric, heat loss, emitters, flow temperature, hydraulics, DHW and controls are interdependent.</a:t>
              </a:r>
              <a:endParaRPr sz="2000" dirty="0">
                <a:solidFill>
                  <a:srgbClr val="555555"/>
                </a:solidFill>
                <a:latin typeface="Arial"/>
                <a:ea typeface="Arial"/>
                <a:cs typeface="Arial"/>
                <a:sym typeface="Arial"/>
              </a:endParaRPr>
            </a:p>
          </p:txBody>
        </p:sp>
      </p:grpSp>
      <p:grpSp>
        <p:nvGrpSpPr>
          <p:cNvPr id="860" name="Google Shape;860;p39"/>
          <p:cNvGrpSpPr/>
          <p:nvPr/>
        </p:nvGrpSpPr>
        <p:grpSpPr>
          <a:xfrm>
            <a:off x="4714875" y="2809875"/>
            <a:ext cx="7048425" cy="809700"/>
            <a:chOff x="4714875" y="2809875"/>
            <a:chExt cx="7048425" cy="809700"/>
          </a:xfrm>
        </p:grpSpPr>
        <p:sp>
          <p:nvSpPr>
            <p:cNvPr id="861" name="Google Shape;861;p39"/>
            <p:cNvSpPr/>
            <p:nvPr/>
          </p:nvSpPr>
          <p:spPr>
            <a:xfrm>
              <a:off x="4714875" y="2809875"/>
              <a:ext cx="57300" cy="809700"/>
            </a:xfrm>
            <a:prstGeom prst="roundRect">
              <a:avLst>
                <a:gd name="adj" fmla="val 50000"/>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62" name="Google Shape;862;p39"/>
            <p:cNvSpPr txBox="1"/>
            <p:nvPr/>
          </p:nvSpPr>
          <p:spPr>
            <a:xfrm>
              <a:off x="4953000" y="2809875"/>
              <a:ext cx="6810300" cy="809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19102D"/>
                  </a:solidFill>
                  <a:latin typeface="Arial"/>
                  <a:ea typeface="Arial"/>
                  <a:cs typeface="Arial"/>
                  <a:sym typeface="Arial"/>
                </a:rPr>
                <a:t>Efficiency and comfort</a:t>
              </a:r>
              <a:endParaRPr sz="2000" b="1" dirty="0">
                <a:solidFill>
                  <a:srgbClr val="19102D"/>
                </a:solidFill>
                <a:latin typeface="Arial"/>
                <a:ea typeface="Arial"/>
                <a:cs typeface="Arial"/>
                <a:sym typeface="Arial"/>
              </a:endParaRPr>
            </a:p>
            <a:p>
              <a:pPr marL="0" lvl="0" indent="0" algn="l" rtl="0">
                <a:spcBef>
                  <a:spcPts val="300"/>
                </a:spcBef>
                <a:spcAft>
                  <a:spcPts val="0"/>
                </a:spcAft>
                <a:buNone/>
              </a:pPr>
              <a:r>
                <a:rPr lang="en-US" sz="2000" dirty="0">
                  <a:solidFill>
                    <a:srgbClr val="555555"/>
                  </a:solidFill>
                  <a:latin typeface="Arial"/>
                  <a:ea typeface="Arial"/>
                  <a:cs typeface="Arial"/>
                  <a:sym typeface="Arial"/>
                </a:rPr>
                <a:t>Lower-temperature operation usually improves heat-pump efficiency, provided comfort can still be met.</a:t>
              </a:r>
              <a:endParaRPr sz="2000" dirty="0">
                <a:solidFill>
                  <a:srgbClr val="555555"/>
                </a:solidFill>
                <a:latin typeface="Arial"/>
                <a:ea typeface="Arial"/>
                <a:cs typeface="Arial"/>
                <a:sym typeface="Arial"/>
              </a:endParaRPr>
            </a:p>
          </p:txBody>
        </p:sp>
      </p:grpSp>
      <p:grpSp>
        <p:nvGrpSpPr>
          <p:cNvPr id="863" name="Google Shape;863;p39"/>
          <p:cNvGrpSpPr/>
          <p:nvPr/>
        </p:nvGrpSpPr>
        <p:grpSpPr>
          <a:xfrm>
            <a:off x="4714875" y="3810000"/>
            <a:ext cx="7048425" cy="809700"/>
            <a:chOff x="4714875" y="3810000"/>
            <a:chExt cx="7048425" cy="809700"/>
          </a:xfrm>
        </p:grpSpPr>
        <p:sp>
          <p:nvSpPr>
            <p:cNvPr id="864" name="Google Shape;864;p39"/>
            <p:cNvSpPr/>
            <p:nvPr/>
          </p:nvSpPr>
          <p:spPr>
            <a:xfrm>
              <a:off x="4714875" y="3810000"/>
              <a:ext cx="57300" cy="809700"/>
            </a:xfrm>
            <a:prstGeom prst="roundRect">
              <a:avLst>
                <a:gd name="adj" fmla="val 50000"/>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65" name="Google Shape;865;p39"/>
            <p:cNvSpPr txBox="1"/>
            <p:nvPr/>
          </p:nvSpPr>
          <p:spPr>
            <a:xfrm>
              <a:off x="4953000" y="3810000"/>
              <a:ext cx="6810300" cy="809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19102D"/>
                  </a:solidFill>
                  <a:latin typeface="Arial"/>
                  <a:ea typeface="Arial"/>
                  <a:cs typeface="Arial"/>
                  <a:sym typeface="Arial"/>
                </a:rPr>
                <a:t>Technology integration</a:t>
              </a:r>
              <a:endParaRPr sz="2000" b="1" dirty="0">
                <a:solidFill>
                  <a:srgbClr val="19102D"/>
                </a:solidFill>
                <a:latin typeface="Arial"/>
                <a:ea typeface="Arial"/>
                <a:cs typeface="Arial"/>
                <a:sym typeface="Arial"/>
              </a:endParaRPr>
            </a:p>
            <a:p>
              <a:pPr marL="0" lvl="0" indent="0" algn="l" rtl="0">
                <a:spcBef>
                  <a:spcPts val="300"/>
                </a:spcBef>
                <a:spcAft>
                  <a:spcPts val="0"/>
                </a:spcAft>
                <a:buNone/>
              </a:pPr>
              <a:r>
                <a:rPr lang="en-US" sz="2000" dirty="0">
                  <a:solidFill>
                    <a:srgbClr val="555555"/>
                  </a:solidFill>
                  <a:latin typeface="Arial"/>
                  <a:ea typeface="Arial"/>
                  <a:cs typeface="Arial"/>
                  <a:sym typeface="Arial"/>
                </a:rPr>
                <a:t>Hybrid and combined technologies need clear justification and coordinated control.</a:t>
              </a:r>
              <a:endParaRPr sz="2000" dirty="0">
                <a:solidFill>
                  <a:srgbClr val="555555"/>
                </a:solidFill>
                <a:latin typeface="Arial"/>
                <a:ea typeface="Arial"/>
                <a:cs typeface="Arial"/>
                <a:sym typeface="Arial"/>
              </a:endParaRPr>
            </a:p>
          </p:txBody>
        </p:sp>
      </p:grpSp>
      <p:grpSp>
        <p:nvGrpSpPr>
          <p:cNvPr id="866" name="Google Shape;866;p39"/>
          <p:cNvGrpSpPr/>
          <p:nvPr/>
        </p:nvGrpSpPr>
        <p:grpSpPr>
          <a:xfrm>
            <a:off x="4714875" y="4810125"/>
            <a:ext cx="7048425" cy="809700"/>
            <a:chOff x="4714875" y="4810125"/>
            <a:chExt cx="7048425" cy="809700"/>
          </a:xfrm>
        </p:grpSpPr>
        <p:sp>
          <p:nvSpPr>
            <p:cNvPr id="867" name="Google Shape;867;p39"/>
            <p:cNvSpPr/>
            <p:nvPr/>
          </p:nvSpPr>
          <p:spPr>
            <a:xfrm>
              <a:off x="4714875" y="4810125"/>
              <a:ext cx="57300" cy="809700"/>
            </a:xfrm>
            <a:prstGeom prst="roundRect">
              <a:avLst>
                <a:gd name="adj" fmla="val 50000"/>
              </a:avLst>
            </a:prstGeom>
            <a:solidFill>
              <a:srgbClr val="FF4E2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68" name="Google Shape;868;p39"/>
            <p:cNvSpPr txBox="1"/>
            <p:nvPr/>
          </p:nvSpPr>
          <p:spPr>
            <a:xfrm>
              <a:off x="4953000" y="4810125"/>
              <a:ext cx="6810300" cy="809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19102D"/>
                  </a:solidFill>
                  <a:latin typeface="Arial"/>
                  <a:ea typeface="Arial"/>
                  <a:cs typeface="Arial"/>
                  <a:sym typeface="Arial"/>
                </a:rPr>
                <a:t>Evidence-based decisions</a:t>
              </a:r>
              <a:endParaRPr sz="2000" b="1" dirty="0">
                <a:solidFill>
                  <a:srgbClr val="19102D"/>
                </a:solidFill>
                <a:latin typeface="Arial"/>
                <a:ea typeface="Arial"/>
                <a:cs typeface="Arial"/>
                <a:sym typeface="Arial"/>
              </a:endParaRPr>
            </a:p>
            <a:p>
              <a:pPr marL="0" lvl="0" indent="0" algn="l" rtl="0">
                <a:spcBef>
                  <a:spcPts val="300"/>
                </a:spcBef>
                <a:spcAft>
                  <a:spcPts val="0"/>
                </a:spcAft>
                <a:buNone/>
              </a:pPr>
              <a:r>
                <a:rPr lang="en-US" sz="2000" dirty="0">
                  <a:solidFill>
                    <a:srgbClr val="555555"/>
                  </a:solidFill>
                  <a:latin typeface="Arial"/>
                  <a:ea typeface="Arial"/>
                  <a:cs typeface="Arial"/>
                  <a:sym typeface="Arial"/>
                </a:rPr>
                <a:t>Use calculations, manufacturer data and recorded design assumptions to support decisions.</a:t>
              </a:r>
              <a:endParaRPr sz="1300" dirty="0">
                <a:solidFill>
                  <a:srgbClr val="555555"/>
                </a:solidFill>
                <a:latin typeface="Arial"/>
                <a:ea typeface="Arial"/>
                <a:cs typeface="Arial"/>
                <a:sym typeface="Arial"/>
              </a:endParaRPr>
            </a:p>
          </p:txBody>
        </p:sp>
      </p:gr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100DF00-DDB1-9E17-D96C-C839324D3C8E}"/>
              </a:ext>
            </a:extLst>
          </p:cNvPr>
          <p:cNvSpPr txBox="1"/>
          <p:nvPr/>
        </p:nvSpPr>
        <p:spPr>
          <a:xfrm>
            <a:off x="4467989" y="1339344"/>
            <a:ext cx="3256021" cy="584775"/>
          </a:xfrm>
          <a:prstGeom prst="rect">
            <a:avLst/>
          </a:prstGeom>
          <a:noFill/>
        </p:spPr>
        <p:txBody>
          <a:bodyPr wrap="none" rtlCol="0">
            <a:spAutoFit/>
          </a:bodyPr>
          <a:lstStyle/>
          <a:p>
            <a:pPr algn="ctr"/>
            <a:r>
              <a:rPr lang="en-GB" sz="3200" b="1" dirty="0">
                <a:solidFill>
                  <a:srgbClr val="FC4421"/>
                </a:solidFill>
              </a:rPr>
              <a:t>Any questions?</a:t>
            </a:r>
          </a:p>
        </p:txBody>
      </p:sp>
      <p:sp>
        <p:nvSpPr>
          <p:cNvPr id="4" name="TextBox 3">
            <a:extLst>
              <a:ext uri="{FF2B5EF4-FFF2-40B4-BE49-F238E27FC236}">
                <a16:creationId xmlns:a16="http://schemas.microsoft.com/office/drawing/2014/main" id="{51623D30-E246-B0F2-97E4-E4A59FFCA3C1}"/>
              </a:ext>
            </a:extLst>
          </p:cNvPr>
          <p:cNvSpPr txBox="1"/>
          <p:nvPr/>
        </p:nvSpPr>
        <p:spPr>
          <a:xfrm>
            <a:off x="367762" y="3724207"/>
            <a:ext cx="11246589" cy="2031325"/>
          </a:xfrm>
          <a:prstGeom prst="rect">
            <a:avLst/>
          </a:prstGeom>
          <a:noFill/>
        </p:spPr>
        <p:txBody>
          <a:bodyPr wrap="square">
            <a:spAutoFit/>
          </a:bodyPr>
          <a:lstStyle/>
          <a:p>
            <a:r>
              <a:rPr lang="en-GB" sz="1800" b="0" i="0" dirty="0">
                <a:solidFill>
                  <a:srgbClr val="000000"/>
                </a:solidFill>
                <a:effectLst/>
                <a:latin typeface="inherit"/>
                <a:ea typeface="ＭＳ Ｐゴシック"/>
              </a:rPr>
              <a:t>Copyright in this </a:t>
            </a:r>
            <a:r>
              <a:rPr lang="en-GB" sz="1800" dirty="0">
                <a:solidFill>
                  <a:srgbClr val="000000"/>
                </a:solidFill>
                <a:latin typeface="inherit"/>
                <a:ea typeface="ＭＳ Ｐゴシック"/>
              </a:rPr>
              <a:t>document</a:t>
            </a:r>
            <a:r>
              <a:rPr lang="en-GB" sz="1800" b="0" i="0" dirty="0">
                <a:solidFill>
                  <a:srgbClr val="000000"/>
                </a:solidFill>
                <a:effectLst/>
                <a:latin typeface="inherit"/>
                <a:ea typeface="ＭＳ Ｐゴシック"/>
              </a:rPr>
              <a:t> belongs to and is used under licence from the Department for Education, © 2025.</a:t>
            </a:r>
            <a:endParaRPr lang="en-GB" sz="1800" b="0" i="0" dirty="0">
              <a:solidFill>
                <a:srgbClr val="242424"/>
              </a:solidFill>
              <a:effectLst/>
              <a:latin typeface="Aptos" panose="020B0004020202020204" pitchFamily="34" charset="0"/>
              <a:ea typeface="ＭＳ Ｐゴシック"/>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‘T-LEVELS’ and ‘T Level’ are registered trademarks of the Department for Education.</a:t>
            </a:r>
            <a:endParaRPr lang="en-GB" sz="1800" b="0" i="0" dirty="0">
              <a:solidFill>
                <a:srgbClr val="242424"/>
              </a:solidFill>
              <a:effectLst/>
              <a:latin typeface="Aptos" panose="020B0004020202020204" pitchFamily="34" charset="0"/>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WJEC is authorised by the Department for Education to develop and deliver this T Level Technical Qualification.</a:t>
            </a:r>
          </a:p>
          <a:p>
            <a:pPr algn="l" fontAlgn="base">
              <a:buNone/>
            </a:pPr>
            <a:endParaRPr lang="en-GB" sz="1800" dirty="0">
              <a:solidFill>
                <a:srgbClr val="000000"/>
              </a:solidFill>
              <a:latin typeface="inherit"/>
            </a:endParaRPr>
          </a:p>
          <a:p>
            <a:r>
              <a:rPr lang="en-US" altLang="en-US" sz="1800" dirty="0">
                <a:solidFill>
                  <a:srgbClr val="000000"/>
                </a:solidFill>
                <a:latin typeface="inherit"/>
                <a:ea typeface="ＭＳ Ｐゴシック"/>
              </a:rPr>
              <a:t>WJEC operates in England under the name Eduqas which is a registered trademark of WJEC.</a:t>
            </a:r>
          </a:p>
        </p:txBody>
      </p:sp>
    </p:spTree>
    <p:extLst>
      <p:ext uri="{BB962C8B-B14F-4D97-AF65-F5344CB8AC3E}">
        <p14:creationId xmlns:p14="http://schemas.microsoft.com/office/powerpoint/2010/main" val="2402489006"/>
      </p:ext>
    </p:extLst>
  </p:cSld>
  <p:clrMapOvr>
    <a:masterClrMapping/>
  </p:clrMapOvr>
</p:sld>
</file>

<file path=ppt/theme/theme1.xml><?xml version="1.0" encoding="utf-8"?>
<a:theme xmlns:a="http://schemas.openxmlformats.org/drawingml/2006/main" name="2_Default Design">
  <a:themeElements>
    <a:clrScheme name="Custom 3">
      <a:dk1>
        <a:srgbClr val="000000"/>
      </a:dk1>
      <a:lt1>
        <a:srgbClr val="FFFFFF"/>
      </a:lt1>
      <a:dk2>
        <a:srgbClr val="000000"/>
      </a:dk2>
      <a:lt2>
        <a:srgbClr val="808080"/>
      </a:lt2>
      <a:accent1>
        <a:srgbClr val="FFFFFF"/>
      </a:accent1>
      <a:accent2>
        <a:srgbClr val="FC4421"/>
      </a:accent2>
      <a:accent3>
        <a:srgbClr val="FFFFFF"/>
      </a:accent3>
      <a:accent4>
        <a:srgbClr val="000000"/>
      </a:accent4>
      <a:accent5>
        <a:srgbClr val="DAEDEF"/>
      </a:accent5>
      <a:accent6>
        <a:srgbClr val="FC4421"/>
      </a:accent6>
      <a:hlink>
        <a:srgbClr val="FC4421"/>
      </a:hlink>
      <a:folHlink>
        <a:srgbClr val="FC442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1e15224-84b2-4570-bdea-a67bb94d0921" xsi:nil="true"/>
    <lcf76f155ced4ddcb4097134ff3c332f xmlns="7c04300a-231c-4281-9146-a98f6f4a7af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DD05C0E7E0E414EB79F81A23986EA6A" ma:contentTypeVersion="11" ma:contentTypeDescription="Create a new document." ma:contentTypeScope="" ma:versionID="832205e32a907e2b901827440804e3f3">
  <xsd:schema xmlns:xsd="http://www.w3.org/2001/XMLSchema" xmlns:xs="http://www.w3.org/2001/XMLSchema" xmlns:p="http://schemas.microsoft.com/office/2006/metadata/properties" xmlns:ns2="7c04300a-231c-4281-9146-a98f6f4a7aff" xmlns:ns3="01e15224-84b2-4570-bdea-a67bb94d0921" targetNamespace="http://schemas.microsoft.com/office/2006/metadata/properties" ma:root="true" ma:fieldsID="c22a215f315dbc2c33a9704aefd3c278" ns2:_="" ns3:_="">
    <xsd:import namespace="7c04300a-231c-4281-9146-a98f6f4a7aff"/>
    <xsd:import namespace="01e15224-84b2-4570-bdea-a67bb94d09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04300a-231c-4281-9146-a98f6f4a7a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fd004107-dac0-45af-83fb-11757b2c8399"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1e15224-84b2-4570-bdea-a67bb94d0921"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8a52c73-49a1-4329-875b-4831fc8e3540}" ma:internalName="TaxCatchAll" ma:showField="CatchAllData" ma:web="01e15224-84b2-4570-bdea-a67bb94d09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53CF9A7-5463-480C-BEC5-D1E404597E0A}">
  <ds:schemaRefs>
    <ds:schemaRef ds:uri="http://schemas.microsoft.com/office/infopath/2007/PartnerControls"/>
    <ds:schemaRef ds:uri="http://schemas.openxmlformats.org/package/2006/metadata/core-properties"/>
    <ds:schemaRef ds:uri="http://purl.org/dc/elements/1.1/"/>
    <ds:schemaRef ds:uri="http://schemas.microsoft.com/office/2006/documentManagement/types"/>
    <ds:schemaRef ds:uri="http://purl.org/dc/dcmitype/"/>
    <ds:schemaRef ds:uri="7c04300a-231c-4281-9146-a98f6f4a7aff"/>
    <ds:schemaRef ds:uri="http://purl.org/dc/terms/"/>
    <ds:schemaRef ds:uri="http://www.w3.org/XML/1998/namespace"/>
    <ds:schemaRef ds:uri="01e15224-84b2-4570-bdea-a67bb94d0921"/>
    <ds:schemaRef ds:uri="http://schemas.microsoft.com/office/2006/metadata/properties"/>
  </ds:schemaRefs>
</ds:datastoreItem>
</file>

<file path=customXml/itemProps2.xml><?xml version="1.0" encoding="utf-8"?>
<ds:datastoreItem xmlns:ds="http://schemas.openxmlformats.org/officeDocument/2006/customXml" ds:itemID="{DA3BE70C-AD41-4935-8CEE-E2E35971E972}">
  <ds:schemaRefs>
    <ds:schemaRef ds:uri="http://schemas.microsoft.com/sharepoint/v3/contenttype/forms"/>
  </ds:schemaRefs>
</ds:datastoreItem>
</file>

<file path=customXml/itemProps3.xml><?xml version="1.0" encoding="utf-8"?>
<ds:datastoreItem xmlns:ds="http://schemas.openxmlformats.org/officeDocument/2006/customXml" ds:itemID="{C4ADF407-18D9-42F7-9053-78DA67938B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04300a-231c-4281-9146-a98f6f4a7aff"/>
    <ds:schemaRef ds:uri="01e15224-84b2-4570-bdea-a67bb94d09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330bda6-d095-477b-8893-df3ed8791773}" enabled="1" method="Privileged" siteId="{b6d3492e-0aa1-4a60-840d-b706a96e670d}" removed="0"/>
  <clbl:label id="{cdb5124c-a56e-47e1-8444-7a6f9085be98}" enabled="1" method="Standard" siteId="{0b26221c-c008-47b1-94c7-58a0b89761cc}" removed="0"/>
</clbl:labelList>
</file>

<file path=docProps/app.xml><?xml version="1.0" encoding="utf-8"?>
<Properties xmlns="http://schemas.openxmlformats.org/officeDocument/2006/extended-properties" xmlns:vt="http://schemas.openxmlformats.org/officeDocument/2006/docPropsVTypes">
  <TotalTime>214</TotalTime>
  <Words>15676</Words>
  <Application>Microsoft Office PowerPoint</Application>
  <PresentationFormat>Widescreen</PresentationFormat>
  <Paragraphs>994</Paragraphs>
  <Slides>89</Slides>
  <Notes>89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89</vt:i4>
      </vt:variant>
    </vt:vector>
  </HeadingPairs>
  <TitlesOfParts>
    <vt:vector size="94" baseType="lpstr">
      <vt:lpstr>Aptos</vt:lpstr>
      <vt:lpstr>Arial</vt:lpstr>
      <vt:lpstr>Calibri</vt:lpstr>
      <vt:lpstr>inherit</vt:lpstr>
      <vt:lpstr>2_Default Design</vt:lpstr>
      <vt:lpstr>Occupational specialism: Low Carbon Engineering  PowerPoint 1.33: Factors affecting the system design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John, Catherine</cp:lastModifiedBy>
  <cp:revision>1</cp:revision>
  <dcterms:modified xsi:type="dcterms:W3CDTF">2026-09-10T15:41:23Z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0x010100CDD05C0E7E0E414EB79F81A23986EA6A</vt:lpwstr>
  </property>
  <property fmtid="{D5CDD505-2E9C-101B-9397-08002B2CF9AE}" pid="3" name="MediaServiceImageTags">
    <vt:lpwstr/>
  </property>
</Properties>
</file>