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4"/>
  </p:sldMasterIdLst>
  <p:notesMasterIdLst>
    <p:notesMasterId r:id="rId49"/>
  </p:notesMasterIdLst>
  <p:sldIdLst>
    <p:sldId id="513" r:id="rId5"/>
    <p:sldId id="257" r:id="rId6"/>
    <p:sldId id="290" r:id="rId7"/>
    <p:sldId id="258" r:id="rId8"/>
    <p:sldId id="259" r:id="rId9"/>
    <p:sldId id="291" r:id="rId10"/>
    <p:sldId id="260" r:id="rId11"/>
    <p:sldId id="261" r:id="rId12"/>
    <p:sldId id="262" r:id="rId13"/>
    <p:sldId id="292" r:id="rId14"/>
    <p:sldId id="263" r:id="rId15"/>
    <p:sldId id="264" r:id="rId16"/>
    <p:sldId id="265" r:id="rId17"/>
    <p:sldId id="266" r:id="rId18"/>
    <p:sldId id="267" r:id="rId19"/>
    <p:sldId id="268" r:id="rId20"/>
    <p:sldId id="269" r:id="rId21"/>
    <p:sldId id="270" r:id="rId22"/>
    <p:sldId id="271" r:id="rId23"/>
    <p:sldId id="272" r:id="rId24"/>
    <p:sldId id="293" r:id="rId25"/>
    <p:sldId id="273" r:id="rId26"/>
    <p:sldId id="294" r:id="rId27"/>
    <p:sldId id="274" r:id="rId28"/>
    <p:sldId id="275" r:id="rId29"/>
    <p:sldId id="295" r:id="rId30"/>
    <p:sldId id="276" r:id="rId31"/>
    <p:sldId id="277" r:id="rId32"/>
    <p:sldId id="278" r:id="rId33"/>
    <p:sldId id="279" r:id="rId34"/>
    <p:sldId id="280" r:id="rId35"/>
    <p:sldId id="281" r:id="rId36"/>
    <p:sldId id="282" r:id="rId37"/>
    <p:sldId id="283" r:id="rId38"/>
    <p:sldId id="284" r:id="rId39"/>
    <p:sldId id="296" r:id="rId40"/>
    <p:sldId id="285" r:id="rId41"/>
    <p:sldId id="286" r:id="rId42"/>
    <p:sldId id="297" r:id="rId43"/>
    <p:sldId id="287" r:id="rId44"/>
    <p:sldId id="298" r:id="rId45"/>
    <p:sldId id="288" r:id="rId46"/>
    <p:sldId id="289" r:id="rId47"/>
    <p:sldId id="512" r:id="rId48"/>
  </p:sldIdLst>
  <p:sldSz cx="12192000" cy="6858000"/>
  <p:notesSz cx="6858000" cy="12192000"/>
  <p:embeddedFontLst>
    <p:embeddedFont>
      <p:font typeface="Inter" panose="020B0604020202020204" charset="0"/>
      <p:bold r:id="rId50"/>
      <p:boldItalic r:id="rId51"/>
    </p:embeddedFont>
    <p:embeddedFont>
      <p:font typeface="Inter SemiBold"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4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769" autoAdjust="0"/>
  </p:normalViewPr>
  <p:slideViewPr>
    <p:cSldViewPr snapToGrid="0">
      <p:cViewPr varScale="1">
        <p:scale>
          <a:sx n="80" d="100"/>
          <a:sy n="80" d="100"/>
        </p:scale>
        <p:origin x="1758"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custSel addSld delSld modSld addMainMaster delMainMaster modNotesMaster">
      <pc:chgData name="Mark Thirlwell" userId="0eea46bc-1a08-4dae-8290-d9217da89020" providerId="ADAL" clId="{A74DFD5C-A00E-4D75-B54F-AE1372332AAE}" dt="2026-08-28T13:02:35.781" v="860" actId="1038"/>
      <pc:docMkLst>
        <pc:docMk/>
      </pc:docMkLst>
      <pc:sldChg chg="addSp delSp modSp mod modClrScheme chgLayout modNotes">
        <pc:chgData name="Mark Thirlwell" userId="0eea46bc-1a08-4dae-8290-d9217da89020" providerId="ADAL" clId="{A74DFD5C-A00E-4D75-B54F-AE1372332AAE}" dt="2026-08-17T14:12:00.700" v="817" actId="26606"/>
        <pc:sldMkLst>
          <pc:docMk/>
          <pc:sldMk cId="0" sldId="257"/>
        </pc:sldMkLst>
        <pc:spChg chg="add mod ord">
          <ac:chgData name="Mark Thirlwell" userId="0eea46bc-1a08-4dae-8290-d9217da89020" providerId="ADAL" clId="{A74DFD5C-A00E-4D75-B54F-AE1372332AAE}" dt="2026-08-17T14:12:00.700" v="817" actId="26606"/>
          <ac:spMkLst>
            <pc:docMk/>
            <pc:sldMk cId="0" sldId="257"/>
            <ac:spMk id="4" creationId="{170306C6-95A0-534F-BB00-CAF96B8F0B2A}"/>
          </ac:spMkLst>
        </pc:spChg>
        <pc:spChg chg="mod">
          <ac:chgData name="Mark Thirlwell" userId="0eea46bc-1a08-4dae-8290-d9217da89020" providerId="ADAL" clId="{A74DFD5C-A00E-4D75-B54F-AE1372332AAE}" dt="2026-08-17T14:12:00.700" v="817" actId="26606"/>
          <ac:spMkLst>
            <pc:docMk/>
            <pc:sldMk cId="0" sldId="257"/>
            <ac:spMk id="52" creationId="{00000000-0000-0000-0000-000000000000}"/>
          </ac:spMkLst>
        </pc:spChg>
        <pc:spChg chg="mod">
          <ac:chgData name="Mark Thirlwell" userId="0eea46bc-1a08-4dae-8290-d9217da89020" providerId="ADAL" clId="{A74DFD5C-A00E-4D75-B54F-AE1372332AAE}" dt="2026-08-17T14:12:00.700" v="817" actId="26606"/>
          <ac:spMkLst>
            <pc:docMk/>
            <pc:sldMk cId="0" sldId="257"/>
            <ac:spMk id="53" creationId="{00000000-0000-0000-0000-000000000000}"/>
          </ac:spMkLst>
        </pc:spChg>
        <pc:spChg chg="mod">
          <ac:chgData name="Mark Thirlwell" userId="0eea46bc-1a08-4dae-8290-d9217da89020" providerId="ADAL" clId="{A74DFD5C-A00E-4D75-B54F-AE1372332AAE}" dt="2026-08-17T14:12:00.700" v="817" actId="26606"/>
          <ac:spMkLst>
            <pc:docMk/>
            <pc:sldMk cId="0" sldId="257"/>
            <ac:spMk id="54"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58"/>
        </pc:sldMkLst>
        <pc:spChg chg="add mod ord">
          <ac:chgData name="Mark Thirlwell" userId="0eea46bc-1a08-4dae-8290-d9217da89020" providerId="ADAL" clId="{A74DFD5C-A00E-4D75-B54F-AE1372332AAE}" dt="2026-08-17T14:12:00.700" v="817" actId="26606"/>
          <ac:spMkLst>
            <pc:docMk/>
            <pc:sldMk cId="0" sldId="258"/>
            <ac:spMk id="4" creationId="{41A1FB4F-2137-D4F9-BFE4-7BD41CD2E200}"/>
          </ac:spMkLst>
        </pc:spChg>
        <pc:spChg chg="mod">
          <ac:chgData name="Mark Thirlwell" userId="0eea46bc-1a08-4dae-8290-d9217da89020" providerId="ADAL" clId="{A74DFD5C-A00E-4D75-B54F-AE1372332AAE}" dt="2026-08-17T14:12:00.700" v="817" actId="26606"/>
          <ac:spMkLst>
            <pc:docMk/>
            <pc:sldMk cId="0" sldId="258"/>
            <ac:spMk id="74" creationId="{00000000-0000-0000-0000-000000000000}"/>
          </ac:spMkLst>
        </pc:spChg>
        <pc:spChg chg="mod">
          <ac:chgData name="Mark Thirlwell" userId="0eea46bc-1a08-4dae-8290-d9217da89020" providerId="ADAL" clId="{A74DFD5C-A00E-4D75-B54F-AE1372332AAE}" dt="2026-08-17T14:12:00.700" v="817" actId="26606"/>
          <ac:spMkLst>
            <pc:docMk/>
            <pc:sldMk cId="0" sldId="258"/>
            <ac:spMk id="75" creationId="{00000000-0000-0000-0000-000000000000}"/>
          </ac:spMkLst>
        </pc:spChg>
        <pc:spChg chg="mod">
          <ac:chgData name="Mark Thirlwell" userId="0eea46bc-1a08-4dae-8290-d9217da89020" providerId="ADAL" clId="{A74DFD5C-A00E-4D75-B54F-AE1372332AAE}" dt="2026-08-17T14:12:00.700" v="817" actId="26606"/>
          <ac:spMkLst>
            <pc:docMk/>
            <pc:sldMk cId="0" sldId="258"/>
            <ac:spMk id="76"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59"/>
        </pc:sldMkLst>
        <pc:spChg chg="add mod ord">
          <ac:chgData name="Mark Thirlwell" userId="0eea46bc-1a08-4dae-8290-d9217da89020" providerId="ADAL" clId="{A74DFD5C-A00E-4D75-B54F-AE1372332AAE}" dt="2026-08-17T14:12:00.700" v="817" actId="26606"/>
          <ac:spMkLst>
            <pc:docMk/>
            <pc:sldMk cId="0" sldId="259"/>
            <ac:spMk id="4" creationId="{97BC0246-5479-5631-FB84-3280D5C0C0DD}"/>
          </ac:spMkLst>
        </pc:spChg>
        <pc:grpChg chg="add mod">
          <ac:chgData name="Mark Thirlwell" userId="0eea46bc-1a08-4dae-8290-d9217da89020" providerId="ADAL" clId="{A74DFD5C-A00E-4D75-B54F-AE1372332AAE}" dt="2026-08-17T14:12:00.700" v="817" actId="26606"/>
          <ac:grpSpMkLst>
            <pc:docMk/>
            <pc:sldMk cId="0" sldId="259"/>
            <ac:grpSpMk id="91"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59"/>
            <ac:grpSpMk id="9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59"/>
            <ac:grpSpMk id="105"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60"/>
        </pc:sldMkLst>
        <pc:spChg chg="add mod ord">
          <ac:chgData name="Mark Thirlwell" userId="0eea46bc-1a08-4dae-8290-d9217da89020" providerId="ADAL" clId="{A74DFD5C-A00E-4D75-B54F-AE1372332AAE}" dt="2026-08-17T14:12:00.700" v="817" actId="26606"/>
          <ac:spMkLst>
            <pc:docMk/>
            <pc:sldMk cId="0" sldId="260"/>
            <ac:spMk id="4" creationId="{05F379A0-8C9C-85BC-BCD0-0543A078AE2B}"/>
          </ac:spMkLst>
        </pc:spChg>
        <pc:spChg chg="mod">
          <ac:chgData name="Mark Thirlwell" userId="0eea46bc-1a08-4dae-8290-d9217da89020" providerId="ADAL" clId="{A74DFD5C-A00E-4D75-B54F-AE1372332AAE}" dt="2026-08-17T14:12:00.700" v="817" actId="26606"/>
          <ac:spMkLst>
            <pc:docMk/>
            <pc:sldMk cId="0" sldId="260"/>
            <ac:spMk id="137" creationId="{00000000-0000-0000-0000-000000000000}"/>
          </ac:spMkLst>
        </pc:spChg>
        <pc:grpChg chg="add mod">
          <ac:chgData name="Mark Thirlwell" userId="0eea46bc-1a08-4dae-8290-d9217da89020" providerId="ADAL" clId="{A74DFD5C-A00E-4D75-B54F-AE1372332AAE}" dt="2026-08-17T14:12:00.700" v="817" actId="26606"/>
          <ac:grpSpMkLst>
            <pc:docMk/>
            <pc:sldMk cId="0" sldId="260"/>
            <ac:grpSpMk id="130"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60"/>
            <ac:grpSpMk id="133" creationId="{00000000-0000-0000-0000-000000000000}"/>
          </ac:grpSpMkLst>
        </pc:grpChg>
        <pc:picChg chg="mod">
          <ac:chgData name="Mark Thirlwell" userId="0eea46bc-1a08-4dae-8290-d9217da89020" providerId="ADAL" clId="{A74DFD5C-A00E-4D75-B54F-AE1372332AAE}" dt="2026-08-17T14:12:00.700" v="817" actId="26606"/>
          <ac:picMkLst>
            <pc:docMk/>
            <pc:sldMk cId="0" sldId="260"/>
            <ac:picMk id="136" creationId="{00000000-0000-0000-0000-000000000000}"/>
          </ac:picMkLst>
        </pc:picChg>
      </pc:sldChg>
      <pc:sldChg chg="addSp delSp modSp mod modClrScheme chgLayout modNotes">
        <pc:chgData name="Mark Thirlwell" userId="0eea46bc-1a08-4dae-8290-d9217da89020" providerId="ADAL" clId="{A74DFD5C-A00E-4D75-B54F-AE1372332AAE}" dt="2026-08-17T14:12:00.700" v="817" actId="26606"/>
        <pc:sldMkLst>
          <pc:docMk/>
          <pc:sldMk cId="0" sldId="261"/>
        </pc:sldMkLst>
        <pc:spChg chg="add mod ord">
          <ac:chgData name="Mark Thirlwell" userId="0eea46bc-1a08-4dae-8290-d9217da89020" providerId="ADAL" clId="{A74DFD5C-A00E-4D75-B54F-AE1372332AAE}" dt="2026-08-17T14:12:00.700" v="817" actId="26606"/>
          <ac:spMkLst>
            <pc:docMk/>
            <pc:sldMk cId="0" sldId="261"/>
            <ac:spMk id="4" creationId="{12AA12CA-5E5C-7FFD-2FD5-9B436D71045D}"/>
          </ac:spMkLst>
        </pc:spChg>
        <pc:spChg chg="mod">
          <ac:chgData name="Mark Thirlwell" userId="0eea46bc-1a08-4dae-8290-d9217da89020" providerId="ADAL" clId="{A74DFD5C-A00E-4D75-B54F-AE1372332AAE}" dt="2026-08-17T14:12:00.700" v="817" actId="26606"/>
          <ac:spMkLst>
            <pc:docMk/>
            <pc:sldMk cId="0" sldId="261"/>
            <ac:spMk id="153" creationId="{00000000-0000-0000-0000-000000000000}"/>
          </ac:spMkLst>
        </pc:spChg>
        <pc:spChg chg="mod">
          <ac:chgData name="Mark Thirlwell" userId="0eea46bc-1a08-4dae-8290-d9217da89020" providerId="ADAL" clId="{A74DFD5C-A00E-4D75-B54F-AE1372332AAE}" dt="2026-08-17T14:12:00.700" v="817" actId="26606"/>
          <ac:spMkLst>
            <pc:docMk/>
            <pc:sldMk cId="0" sldId="261"/>
            <ac:spMk id="154" creationId="{00000000-0000-0000-0000-000000000000}"/>
          </ac:spMkLst>
        </pc:spChg>
        <pc:spChg chg="mod">
          <ac:chgData name="Mark Thirlwell" userId="0eea46bc-1a08-4dae-8290-d9217da89020" providerId="ADAL" clId="{A74DFD5C-A00E-4D75-B54F-AE1372332AAE}" dt="2026-08-17T14:12:00.700" v="817" actId="26606"/>
          <ac:spMkLst>
            <pc:docMk/>
            <pc:sldMk cId="0" sldId="261"/>
            <ac:spMk id="155"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62"/>
        </pc:sldMkLst>
        <pc:spChg chg="add mod ord">
          <ac:chgData name="Mark Thirlwell" userId="0eea46bc-1a08-4dae-8290-d9217da89020" providerId="ADAL" clId="{A74DFD5C-A00E-4D75-B54F-AE1372332AAE}" dt="2026-08-17T14:12:00.700" v="817" actId="26606"/>
          <ac:spMkLst>
            <pc:docMk/>
            <pc:sldMk cId="0" sldId="262"/>
            <ac:spMk id="4" creationId="{D04B1A77-C036-40FC-3516-1EB2C579DE8E}"/>
          </ac:spMkLst>
        </pc:spChg>
        <pc:grpChg chg="add mod">
          <ac:chgData name="Mark Thirlwell" userId="0eea46bc-1a08-4dae-8290-d9217da89020" providerId="ADAL" clId="{A74DFD5C-A00E-4D75-B54F-AE1372332AAE}" dt="2026-08-17T14:12:00.700" v="817" actId="26606"/>
          <ac:grpSpMkLst>
            <pc:docMk/>
            <pc:sldMk cId="0" sldId="262"/>
            <ac:grpSpMk id="170" creationId="{00000000-0000-0000-0000-000000000000}"/>
          </ac:grpSpMkLst>
        </pc:grpChg>
        <pc:picChg chg="mod">
          <ac:chgData name="Mark Thirlwell" userId="0eea46bc-1a08-4dae-8290-d9217da89020" providerId="ADAL" clId="{A74DFD5C-A00E-4D75-B54F-AE1372332AAE}" dt="2026-08-17T14:12:00.700" v="817" actId="26606"/>
          <ac:picMkLst>
            <pc:docMk/>
            <pc:sldMk cId="0" sldId="262"/>
            <ac:picMk id="176" creationId="{00000000-0000-0000-0000-000000000000}"/>
          </ac:picMkLst>
        </pc:picChg>
      </pc:sldChg>
      <pc:sldChg chg="addSp delSp modSp mod modClrScheme chgLayout modNotes">
        <pc:chgData name="Mark Thirlwell" userId="0eea46bc-1a08-4dae-8290-d9217da89020" providerId="ADAL" clId="{A74DFD5C-A00E-4D75-B54F-AE1372332AAE}" dt="2026-08-28T13:02:35.781" v="860" actId="1038"/>
        <pc:sldMkLst>
          <pc:docMk/>
          <pc:sldMk cId="0" sldId="263"/>
        </pc:sldMkLst>
        <pc:spChg chg="add mod ord">
          <ac:chgData name="Mark Thirlwell" userId="0eea46bc-1a08-4dae-8290-d9217da89020" providerId="ADAL" clId="{A74DFD5C-A00E-4D75-B54F-AE1372332AAE}" dt="2026-08-17T14:12:00.700" v="817" actId="26606"/>
          <ac:spMkLst>
            <pc:docMk/>
            <pc:sldMk cId="0" sldId="263"/>
            <ac:spMk id="4" creationId="{C42DD50F-8771-BE9A-1614-718A453CB9E5}"/>
          </ac:spMkLst>
        </pc:spChg>
        <pc:spChg chg="mod">
          <ac:chgData name="Mark Thirlwell" userId="0eea46bc-1a08-4dae-8290-d9217da89020" providerId="ADAL" clId="{A74DFD5C-A00E-4D75-B54F-AE1372332AAE}" dt="2026-08-17T14:12:00.700" v="817" actId="26606"/>
          <ac:spMkLst>
            <pc:docMk/>
            <pc:sldMk cId="0" sldId="263"/>
            <ac:spMk id="194" creationId="{00000000-0000-0000-0000-000000000000}"/>
          </ac:spMkLst>
        </pc:spChg>
        <pc:spChg chg="mod">
          <ac:chgData name="Mark Thirlwell" userId="0eea46bc-1a08-4dae-8290-d9217da89020" providerId="ADAL" clId="{A74DFD5C-A00E-4D75-B54F-AE1372332AAE}" dt="2026-08-17T14:12:00.700" v="817" actId="26606"/>
          <ac:spMkLst>
            <pc:docMk/>
            <pc:sldMk cId="0" sldId="263"/>
            <ac:spMk id="196" creationId="{00000000-0000-0000-0000-000000000000}"/>
          </ac:spMkLst>
        </pc:spChg>
        <pc:spChg chg="mod">
          <ac:chgData name="Mark Thirlwell" userId="0eea46bc-1a08-4dae-8290-d9217da89020" providerId="ADAL" clId="{A74DFD5C-A00E-4D75-B54F-AE1372332AAE}" dt="2026-08-17T14:12:00.700" v="817" actId="26606"/>
          <ac:spMkLst>
            <pc:docMk/>
            <pc:sldMk cId="0" sldId="263"/>
            <ac:spMk id="197" creationId="{00000000-0000-0000-0000-000000000000}"/>
          </ac:spMkLst>
        </pc:spChg>
        <pc:spChg chg="mod">
          <ac:chgData name="Mark Thirlwell" userId="0eea46bc-1a08-4dae-8290-d9217da89020" providerId="ADAL" clId="{A74DFD5C-A00E-4D75-B54F-AE1372332AAE}" dt="2026-08-17T14:12:00.700" v="817" actId="26606"/>
          <ac:spMkLst>
            <pc:docMk/>
            <pc:sldMk cId="0" sldId="263"/>
            <ac:spMk id="198" creationId="{00000000-0000-0000-0000-000000000000}"/>
          </ac:spMkLst>
        </pc:spChg>
        <pc:picChg chg="mod modCrop">
          <ac:chgData name="Mark Thirlwell" userId="0eea46bc-1a08-4dae-8290-d9217da89020" providerId="ADAL" clId="{A74DFD5C-A00E-4D75-B54F-AE1372332AAE}" dt="2026-08-28T13:02:35.781" v="860" actId="1038"/>
          <ac:picMkLst>
            <pc:docMk/>
            <pc:sldMk cId="0" sldId="263"/>
            <ac:picMk id="195" creationId="{00000000-0000-0000-0000-000000000000}"/>
          </ac:picMkLst>
        </pc:picChg>
      </pc:sldChg>
      <pc:sldChg chg="addSp delSp modSp mod modClrScheme chgLayout modNotes">
        <pc:chgData name="Mark Thirlwell" userId="0eea46bc-1a08-4dae-8290-d9217da89020" providerId="ADAL" clId="{A74DFD5C-A00E-4D75-B54F-AE1372332AAE}" dt="2026-08-17T14:12:00.700" v="817" actId="26606"/>
        <pc:sldMkLst>
          <pc:docMk/>
          <pc:sldMk cId="0" sldId="264"/>
        </pc:sldMkLst>
        <pc:spChg chg="add mod ord">
          <ac:chgData name="Mark Thirlwell" userId="0eea46bc-1a08-4dae-8290-d9217da89020" providerId="ADAL" clId="{A74DFD5C-A00E-4D75-B54F-AE1372332AAE}" dt="2026-08-17T14:12:00.700" v="817" actId="26606"/>
          <ac:spMkLst>
            <pc:docMk/>
            <pc:sldMk cId="0" sldId="264"/>
            <ac:spMk id="4" creationId="{0265B793-D506-3EB8-F139-B6577725A880}"/>
          </ac:spMkLst>
        </pc:spChg>
        <pc:spChg chg="mod">
          <ac:chgData name="Mark Thirlwell" userId="0eea46bc-1a08-4dae-8290-d9217da89020" providerId="ADAL" clId="{A74DFD5C-A00E-4D75-B54F-AE1372332AAE}" dt="2026-08-17T14:12:00.700" v="817" actId="26606"/>
          <ac:spMkLst>
            <pc:docMk/>
            <pc:sldMk cId="0" sldId="264"/>
            <ac:spMk id="213" creationId="{00000000-0000-0000-0000-000000000000}"/>
          </ac:spMkLst>
        </pc:spChg>
        <pc:spChg chg="mod">
          <ac:chgData name="Mark Thirlwell" userId="0eea46bc-1a08-4dae-8290-d9217da89020" providerId="ADAL" clId="{A74DFD5C-A00E-4D75-B54F-AE1372332AAE}" dt="2026-08-17T14:12:00.700" v="817" actId="26606"/>
          <ac:spMkLst>
            <pc:docMk/>
            <pc:sldMk cId="0" sldId="264"/>
            <ac:spMk id="214" creationId="{00000000-0000-0000-0000-000000000000}"/>
          </ac:spMkLst>
        </pc:spChg>
        <pc:spChg chg="mod">
          <ac:chgData name="Mark Thirlwell" userId="0eea46bc-1a08-4dae-8290-d9217da89020" providerId="ADAL" clId="{A74DFD5C-A00E-4D75-B54F-AE1372332AAE}" dt="2026-08-17T14:12:00.700" v="817" actId="26606"/>
          <ac:spMkLst>
            <pc:docMk/>
            <pc:sldMk cId="0" sldId="264"/>
            <ac:spMk id="215" creationId="{00000000-0000-0000-0000-000000000000}"/>
          </ac:spMkLst>
        </pc:spChg>
        <pc:spChg chg="mod">
          <ac:chgData name="Mark Thirlwell" userId="0eea46bc-1a08-4dae-8290-d9217da89020" providerId="ADAL" clId="{A74DFD5C-A00E-4D75-B54F-AE1372332AAE}" dt="2026-08-17T14:12:00.700" v="817" actId="26606"/>
          <ac:spMkLst>
            <pc:docMk/>
            <pc:sldMk cId="0" sldId="264"/>
            <ac:spMk id="216" creationId="{00000000-0000-0000-0000-000000000000}"/>
          </ac:spMkLst>
        </pc:spChg>
        <pc:spChg chg="mod">
          <ac:chgData name="Mark Thirlwell" userId="0eea46bc-1a08-4dae-8290-d9217da89020" providerId="ADAL" clId="{A74DFD5C-A00E-4D75-B54F-AE1372332AAE}" dt="2026-08-17T14:12:00.700" v="817" actId="26606"/>
          <ac:spMkLst>
            <pc:docMk/>
            <pc:sldMk cId="0" sldId="264"/>
            <ac:spMk id="217" creationId="{00000000-0000-0000-0000-000000000000}"/>
          </ac:spMkLst>
        </pc:spChg>
        <pc:spChg chg="mod">
          <ac:chgData name="Mark Thirlwell" userId="0eea46bc-1a08-4dae-8290-d9217da89020" providerId="ADAL" clId="{A74DFD5C-A00E-4D75-B54F-AE1372332AAE}" dt="2026-08-17T14:12:00.700" v="817" actId="26606"/>
          <ac:spMkLst>
            <pc:docMk/>
            <pc:sldMk cId="0" sldId="264"/>
            <ac:spMk id="218"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65"/>
        </pc:sldMkLst>
        <pc:spChg chg="add mod ord">
          <ac:chgData name="Mark Thirlwell" userId="0eea46bc-1a08-4dae-8290-d9217da89020" providerId="ADAL" clId="{A74DFD5C-A00E-4D75-B54F-AE1372332AAE}" dt="2026-08-17T14:12:00.700" v="817" actId="26606"/>
          <ac:spMkLst>
            <pc:docMk/>
            <pc:sldMk cId="0" sldId="265"/>
            <ac:spMk id="4" creationId="{E0791FA3-11EB-B855-27B7-B5BDE1390D85}"/>
          </ac:spMkLst>
        </pc:spChg>
        <pc:spChg chg="mod">
          <ac:chgData name="Mark Thirlwell" userId="0eea46bc-1a08-4dae-8290-d9217da89020" providerId="ADAL" clId="{A74DFD5C-A00E-4D75-B54F-AE1372332AAE}" dt="2026-08-17T14:12:00.700" v="817" actId="26606"/>
          <ac:spMkLst>
            <pc:docMk/>
            <pc:sldMk cId="0" sldId="265"/>
            <ac:spMk id="235" creationId="{00000000-0000-0000-0000-000000000000}"/>
          </ac:spMkLst>
        </pc:spChg>
        <pc:spChg chg="mod">
          <ac:chgData name="Mark Thirlwell" userId="0eea46bc-1a08-4dae-8290-d9217da89020" providerId="ADAL" clId="{A74DFD5C-A00E-4D75-B54F-AE1372332AAE}" dt="2026-08-17T14:12:00.700" v="817" actId="26606"/>
          <ac:spMkLst>
            <pc:docMk/>
            <pc:sldMk cId="0" sldId="265"/>
            <ac:spMk id="236" creationId="{00000000-0000-0000-0000-000000000000}"/>
          </ac:spMkLst>
        </pc:spChg>
        <pc:spChg chg="mod">
          <ac:chgData name="Mark Thirlwell" userId="0eea46bc-1a08-4dae-8290-d9217da89020" providerId="ADAL" clId="{A74DFD5C-A00E-4D75-B54F-AE1372332AAE}" dt="2026-08-17T14:12:00.700" v="817" actId="26606"/>
          <ac:spMkLst>
            <pc:docMk/>
            <pc:sldMk cId="0" sldId="265"/>
            <ac:spMk id="237"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66"/>
        </pc:sldMkLst>
        <pc:spChg chg="add mod ord">
          <ac:chgData name="Mark Thirlwell" userId="0eea46bc-1a08-4dae-8290-d9217da89020" providerId="ADAL" clId="{A74DFD5C-A00E-4D75-B54F-AE1372332AAE}" dt="2026-08-17T14:12:00.700" v="817" actId="26606"/>
          <ac:spMkLst>
            <pc:docMk/>
            <pc:sldMk cId="0" sldId="266"/>
            <ac:spMk id="4" creationId="{8A449C8B-C502-C1C8-6333-C8B613A84090}"/>
          </ac:spMkLst>
        </pc:spChg>
        <pc:spChg chg="mod">
          <ac:chgData name="Mark Thirlwell" userId="0eea46bc-1a08-4dae-8290-d9217da89020" providerId="ADAL" clId="{A74DFD5C-A00E-4D75-B54F-AE1372332AAE}" dt="2026-08-17T14:12:00.700" v="817" actId="26606"/>
          <ac:spMkLst>
            <pc:docMk/>
            <pc:sldMk cId="0" sldId="266"/>
            <ac:spMk id="252" creationId="{00000000-0000-0000-0000-000000000000}"/>
          </ac:spMkLst>
        </pc:spChg>
        <pc:spChg chg="mod">
          <ac:chgData name="Mark Thirlwell" userId="0eea46bc-1a08-4dae-8290-d9217da89020" providerId="ADAL" clId="{A74DFD5C-A00E-4D75-B54F-AE1372332AAE}" dt="2026-08-17T14:12:00.700" v="817" actId="26606"/>
          <ac:spMkLst>
            <pc:docMk/>
            <pc:sldMk cId="0" sldId="266"/>
            <ac:spMk id="253" creationId="{00000000-0000-0000-0000-000000000000}"/>
          </ac:spMkLst>
        </pc:spChg>
        <pc:spChg chg="mod">
          <ac:chgData name="Mark Thirlwell" userId="0eea46bc-1a08-4dae-8290-d9217da89020" providerId="ADAL" clId="{A74DFD5C-A00E-4D75-B54F-AE1372332AAE}" dt="2026-08-17T14:12:00.700" v="817" actId="26606"/>
          <ac:spMkLst>
            <pc:docMk/>
            <pc:sldMk cId="0" sldId="266"/>
            <ac:spMk id="254" creationId="{00000000-0000-0000-0000-000000000000}"/>
          </ac:spMkLst>
        </pc:spChg>
        <pc:spChg chg="mod">
          <ac:chgData name="Mark Thirlwell" userId="0eea46bc-1a08-4dae-8290-d9217da89020" providerId="ADAL" clId="{A74DFD5C-A00E-4D75-B54F-AE1372332AAE}" dt="2026-08-17T14:12:00.700" v="817" actId="26606"/>
          <ac:spMkLst>
            <pc:docMk/>
            <pc:sldMk cId="0" sldId="266"/>
            <ac:spMk id="255"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67"/>
        </pc:sldMkLst>
        <pc:spChg chg="add mod ord">
          <ac:chgData name="Mark Thirlwell" userId="0eea46bc-1a08-4dae-8290-d9217da89020" providerId="ADAL" clId="{A74DFD5C-A00E-4D75-B54F-AE1372332AAE}" dt="2026-08-17T14:12:00.700" v="817" actId="26606"/>
          <ac:spMkLst>
            <pc:docMk/>
            <pc:sldMk cId="0" sldId="267"/>
            <ac:spMk id="4" creationId="{5E77B842-7456-1F5E-B440-56AE3640C4A5}"/>
          </ac:spMkLst>
        </pc:spChg>
        <pc:spChg chg="mod">
          <ac:chgData name="Mark Thirlwell" userId="0eea46bc-1a08-4dae-8290-d9217da89020" providerId="ADAL" clId="{A74DFD5C-A00E-4D75-B54F-AE1372332AAE}" dt="2026-08-17T14:12:00.700" v="817" actId="26606"/>
          <ac:spMkLst>
            <pc:docMk/>
            <pc:sldMk cId="0" sldId="267"/>
            <ac:spMk id="271" creationId="{00000000-0000-0000-0000-000000000000}"/>
          </ac:spMkLst>
        </pc:spChg>
        <pc:spChg chg="mod">
          <ac:chgData name="Mark Thirlwell" userId="0eea46bc-1a08-4dae-8290-d9217da89020" providerId="ADAL" clId="{A74DFD5C-A00E-4D75-B54F-AE1372332AAE}" dt="2026-08-17T14:12:00.700" v="817" actId="26606"/>
          <ac:spMkLst>
            <pc:docMk/>
            <pc:sldMk cId="0" sldId="267"/>
            <ac:spMk id="272" creationId="{00000000-0000-0000-0000-000000000000}"/>
          </ac:spMkLst>
        </pc:spChg>
        <pc:spChg chg="mod">
          <ac:chgData name="Mark Thirlwell" userId="0eea46bc-1a08-4dae-8290-d9217da89020" providerId="ADAL" clId="{A74DFD5C-A00E-4D75-B54F-AE1372332AAE}" dt="2026-08-17T14:12:00.700" v="817" actId="26606"/>
          <ac:spMkLst>
            <pc:docMk/>
            <pc:sldMk cId="0" sldId="267"/>
            <ac:spMk id="273"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68"/>
        </pc:sldMkLst>
        <pc:spChg chg="add mod ord">
          <ac:chgData name="Mark Thirlwell" userId="0eea46bc-1a08-4dae-8290-d9217da89020" providerId="ADAL" clId="{A74DFD5C-A00E-4D75-B54F-AE1372332AAE}" dt="2026-08-17T14:12:00.700" v="817" actId="26606"/>
          <ac:spMkLst>
            <pc:docMk/>
            <pc:sldMk cId="0" sldId="268"/>
            <ac:spMk id="4" creationId="{22FDB418-40ED-698E-2FA4-1DBD63C78DF7}"/>
          </ac:spMkLst>
        </pc:spChg>
        <pc:spChg chg="mod">
          <ac:chgData name="Mark Thirlwell" userId="0eea46bc-1a08-4dae-8290-d9217da89020" providerId="ADAL" clId="{A74DFD5C-A00E-4D75-B54F-AE1372332AAE}" dt="2026-08-17T14:12:00.700" v="817" actId="26606"/>
          <ac:spMkLst>
            <pc:docMk/>
            <pc:sldMk cId="0" sldId="268"/>
            <ac:spMk id="289" creationId="{00000000-0000-0000-0000-000000000000}"/>
          </ac:spMkLst>
        </pc:spChg>
        <pc:spChg chg="mod">
          <ac:chgData name="Mark Thirlwell" userId="0eea46bc-1a08-4dae-8290-d9217da89020" providerId="ADAL" clId="{A74DFD5C-A00E-4D75-B54F-AE1372332AAE}" dt="2026-08-17T14:12:00.700" v="817" actId="26606"/>
          <ac:spMkLst>
            <pc:docMk/>
            <pc:sldMk cId="0" sldId="268"/>
            <ac:spMk id="290" creationId="{00000000-0000-0000-0000-000000000000}"/>
          </ac:spMkLst>
        </pc:spChg>
        <pc:spChg chg="mod">
          <ac:chgData name="Mark Thirlwell" userId="0eea46bc-1a08-4dae-8290-d9217da89020" providerId="ADAL" clId="{A74DFD5C-A00E-4D75-B54F-AE1372332AAE}" dt="2026-08-17T14:12:00.700" v="817" actId="26606"/>
          <ac:spMkLst>
            <pc:docMk/>
            <pc:sldMk cId="0" sldId="268"/>
            <ac:spMk id="291"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69"/>
        </pc:sldMkLst>
        <pc:spChg chg="add mod ord">
          <ac:chgData name="Mark Thirlwell" userId="0eea46bc-1a08-4dae-8290-d9217da89020" providerId="ADAL" clId="{A74DFD5C-A00E-4D75-B54F-AE1372332AAE}" dt="2026-08-17T14:12:00.700" v="817" actId="26606"/>
          <ac:spMkLst>
            <pc:docMk/>
            <pc:sldMk cId="0" sldId="269"/>
            <ac:spMk id="4" creationId="{98116BB7-185D-4A60-3C8B-BC270C0440AE}"/>
          </ac:spMkLst>
        </pc:spChg>
        <pc:spChg chg="mod">
          <ac:chgData name="Mark Thirlwell" userId="0eea46bc-1a08-4dae-8290-d9217da89020" providerId="ADAL" clId="{A74DFD5C-A00E-4D75-B54F-AE1372332AAE}" dt="2026-08-17T14:12:00.700" v="817" actId="26606"/>
          <ac:spMkLst>
            <pc:docMk/>
            <pc:sldMk cId="0" sldId="269"/>
            <ac:spMk id="306" creationId="{00000000-0000-0000-0000-000000000000}"/>
          </ac:spMkLst>
        </pc:spChg>
        <pc:spChg chg="mod">
          <ac:chgData name="Mark Thirlwell" userId="0eea46bc-1a08-4dae-8290-d9217da89020" providerId="ADAL" clId="{A74DFD5C-A00E-4D75-B54F-AE1372332AAE}" dt="2026-08-17T14:12:00.700" v="817" actId="26606"/>
          <ac:spMkLst>
            <pc:docMk/>
            <pc:sldMk cId="0" sldId="269"/>
            <ac:spMk id="307" creationId="{00000000-0000-0000-0000-000000000000}"/>
          </ac:spMkLst>
        </pc:spChg>
        <pc:spChg chg="mod">
          <ac:chgData name="Mark Thirlwell" userId="0eea46bc-1a08-4dae-8290-d9217da89020" providerId="ADAL" clId="{A74DFD5C-A00E-4D75-B54F-AE1372332AAE}" dt="2026-08-17T14:12:00.700" v="817" actId="26606"/>
          <ac:spMkLst>
            <pc:docMk/>
            <pc:sldMk cId="0" sldId="269"/>
            <ac:spMk id="308" creationId="{00000000-0000-0000-0000-000000000000}"/>
          </ac:spMkLst>
        </pc:spChg>
      </pc:sldChg>
      <pc:sldChg chg="addSp delSp modSp mod modClrScheme chgLayout modNotes">
        <pc:chgData name="Mark Thirlwell" userId="0eea46bc-1a08-4dae-8290-d9217da89020" providerId="ADAL" clId="{A74DFD5C-A00E-4D75-B54F-AE1372332AAE}" dt="2026-08-28T12:59:19.201" v="849" actId="14100"/>
        <pc:sldMkLst>
          <pc:docMk/>
          <pc:sldMk cId="0" sldId="270"/>
        </pc:sldMkLst>
        <pc:spChg chg="add mod ord">
          <ac:chgData name="Mark Thirlwell" userId="0eea46bc-1a08-4dae-8290-d9217da89020" providerId="ADAL" clId="{A74DFD5C-A00E-4D75-B54F-AE1372332AAE}" dt="2026-08-17T14:12:00.700" v="817" actId="26606"/>
          <ac:spMkLst>
            <pc:docMk/>
            <pc:sldMk cId="0" sldId="270"/>
            <ac:spMk id="4" creationId="{15ED4FE3-F0A9-12D4-7289-4685C82B0D0C}"/>
          </ac:spMkLst>
        </pc:spChg>
        <pc:spChg chg="mod">
          <ac:chgData name="Mark Thirlwell" userId="0eea46bc-1a08-4dae-8290-d9217da89020" providerId="ADAL" clId="{A74DFD5C-A00E-4D75-B54F-AE1372332AAE}" dt="2026-08-17T14:12:00.700" v="817" actId="26606"/>
          <ac:spMkLst>
            <pc:docMk/>
            <pc:sldMk cId="0" sldId="270"/>
            <ac:spMk id="326" creationId="{00000000-0000-0000-0000-000000000000}"/>
          </ac:spMkLst>
        </pc:spChg>
        <pc:spChg chg="mod">
          <ac:chgData name="Mark Thirlwell" userId="0eea46bc-1a08-4dae-8290-d9217da89020" providerId="ADAL" clId="{A74DFD5C-A00E-4D75-B54F-AE1372332AAE}" dt="2026-08-17T14:12:00.700" v="817" actId="26606"/>
          <ac:spMkLst>
            <pc:docMk/>
            <pc:sldMk cId="0" sldId="270"/>
            <ac:spMk id="327" creationId="{00000000-0000-0000-0000-000000000000}"/>
          </ac:spMkLst>
        </pc:spChg>
        <pc:spChg chg="mod">
          <ac:chgData name="Mark Thirlwell" userId="0eea46bc-1a08-4dae-8290-d9217da89020" providerId="ADAL" clId="{A74DFD5C-A00E-4D75-B54F-AE1372332AAE}" dt="2026-08-17T14:12:00.700" v="817" actId="26606"/>
          <ac:spMkLst>
            <pc:docMk/>
            <pc:sldMk cId="0" sldId="270"/>
            <ac:spMk id="328" creationId="{00000000-0000-0000-0000-000000000000}"/>
          </ac:spMkLst>
        </pc:spChg>
        <pc:picChg chg="mod">
          <ac:chgData name="Mark Thirlwell" userId="0eea46bc-1a08-4dae-8290-d9217da89020" providerId="ADAL" clId="{A74DFD5C-A00E-4D75-B54F-AE1372332AAE}" dt="2026-08-28T12:59:19.201" v="849" actId="14100"/>
          <ac:picMkLst>
            <pc:docMk/>
            <pc:sldMk cId="0" sldId="270"/>
            <ac:picMk id="325" creationId="{00000000-0000-0000-0000-000000000000}"/>
          </ac:picMkLst>
        </pc:picChg>
      </pc:sldChg>
      <pc:sldChg chg="addSp delSp modSp mod modClrScheme chgLayout modNotes">
        <pc:chgData name="Mark Thirlwell" userId="0eea46bc-1a08-4dae-8290-d9217da89020" providerId="ADAL" clId="{A74DFD5C-A00E-4D75-B54F-AE1372332AAE}" dt="2026-08-17T14:12:00.700" v="817" actId="26606"/>
        <pc:sldMkLst>
          <pc:docMk/>
          <pc:sldMk cId="0" sldId="271"/>
        </pc:sldMkLst>
        <pc:spChg chg="add mod ord">
          <ac:chgData name="Mark Thirlwell" userId="0eea46bc-1a08-4dae-8290-d9217da89020" providerId="ADAL" clId="{A74DFD5C-A00E-4D75-B54F-AE1372332AAE}" dt="2026-08-17T14:12:00.700" v="817" actId="26606"/>
          <ac:spMkLst>
            <pc:docMk/>
            <pc:sldMk cId="0" sldId="271"/>
            <ac:spMk id="4" creationId="{961F9A2C-A668-AE69-E83C-D52E11335D61}"/>
          </ac:spMkLst>
        </pc:spChg>
        <pc:spChg chg="mod">
          <ac:chgData name="Mark Thirlwell" userId="0eea46bc-1a08-4dae-8290-d9217da89020" providerId="ADAL" clId="{A74DFD5C-A00E-4D75-B54F-AE1372332AAE}" dt="2026-08-17T14:12:00.700" v="817" actId="26606"/>
          <ac:spMkLst>
            <pc:docMk/>
            <pc:sldMk cId="0" sldId="271"/>
            <ac:spMk id="343" creationId="{00000000-0000-0000-0000-000000000000}"/>
          </ac:spMkLst>
        </pc:spChg>
        <pc:spChg chg="mod">
          <ac:chgData name="Mark Thirlwell" userId="0eea46bc-1a08-4dae-8290-d9217da89020" providerId="ADAL" clId="{A74DFD5C-A00E-4D75-B54F-AE1372332AAE}" dt="2026-08-17T14:12:00.700" v="817" actId="26606"/>
          <ac:spMkLst>
            <pc:docMk/>
            <pc:sldMk cId="0" sldId="271"/>
            <ac:spMk id="345" creationId="{00000000-0000-0000-0000-000000000000}"/>
          </ac:spMkLst>
        </pc:spChg>
        <pc:spChg chg="mod">
          <ac:chgData name="Mark Thirlwell" userId="0eea46bc-1a08-4dae-8290-d9217da89020" providerId="ADAL" clId="{A74DFD5C-A00E-4D75-B54F-AE1372332AAE}" dt="2026-08-17T14:12:00.700" v="817" actId="26606"/>
          <ac:spMkLst>
            <pc:docMk/>
            <pc:sldMk cId="0" sldId="271"/>
            <ac:spMk id="347" creationId="{00000000-0000-0000-0000-000000000000}"/>
          </ac:spMkLst>
        </pc:spChg>
        <pc:spChg chg="mod">
          <ac:chgData name="Mark Thirlwell" userId="0eea46bc-1a08-4dae-8290-d9217da89020" providerId="ADAL" clId="{A74DFD5C-A00E-4D75-B54F-AE1372332AAE}" dt="2026-08-17T14:12:00.700" v="817" actId="26606"/>
          <ac:spMkLst>
            <pc:docMk/>
            <pc:sldMk cId="0" sldId="271"/>
            <ac:spMk id="348" creationId="{00000000-0000-0000-0000-000000000000}"/>
          </ac:spMkLst>
        </pc:spChg>
        <pc:picChg chg="mod">
          <ac:chgData name="Mark Thirlwell" userId="0eea46bc-1a08-4dae-8290-d9217da89020" providerId="ADAL" clId="{A74DFD5C-A00E-4D75-B54F-AE1372332AAE}" dt="2026-08-17T14:12:00.700" v="817" actId="26606"/>
          <ac:picMkLst>
            <pc:docMk/>
            <pc:sldMk cId="0" sldId="271"/>
            <ac:picMk id="344" creationId="{00000000-0000-0000-0000-000000000000}"/>
          </ac:picMkLst>
        </pc:picChg>
        <pc:picChg chg="mod">
          <ac:chgData name="Mark Thirlwell" userId="0eea46bc-1a08-4dae-8290-d9217da89020" providerId="ADAL" clId="{A74DFD5C-A00E-4D75-B54F-AE1372332AAE}" dt="2026-08-17T14:12:00.700" v="817" actId="26606"/>
          <ac:picMkLst>
            <pc:docMk/>
            <pc:sldMk cId="0" sldId="271"/>
            <ac:picMk id="346" creationId="{00000000-0000-0000-0000-000000000000}"/>
          </ac:picMkLst>
        </pc:picChg>
      </pc:sldChg>
      <pc:sldChg chg="addSp delSp modSp mod modClrScheme chgLayout modNotes">
        <pc:chgData name="Mark Thirlwell" userId="0eea46bc-1a08-4dae-8290-d9217da89020" providerId="ADAL" clId="{A74DFD5C-A00E-4D75-B54F-AE1372332AAE}" dt="2026-08-17T14:12:00.700" v="817" actId="26606"/>
        <pc:sldMkLst>
          <pc:docMk/>
          <pc:sldMk cId="0" sldId="272"/>
        </pc:sldMkLst>
        <pc:spChg chg="add mod ord">
          <ac:chgData name="Mark Thirlwell" userId="0eea46bc-1a08-4dae-8290-d9217da89020" providerId="ADAL" clId="{A74DFD5C-A00E-4D75-B54F-AE1372332AAE}" dt="2026-08-17T14:12:00.700" v="817" actId="26606"/>
          <ac:spMkLst>
            <pc:docMk/>
            <pc:sldMk cId="0" sldId="272"/>
            <ac:spMk id="4" creationId="{4C0E5066-4C68-BCEE-2752-1EF179E9EBE4}"/>
          </ac:spMkLst>
        </pc:spChg>
        <pc:grpChg chg="add mod">
          <ac:chgData name="Mark Thirlwell" userId="0eea46bc-1a08-4dae-8290-d9217da89020" providerId="ADAL" clId="{A74DFD5C-A00E-4D75-B54F-AE1372332AAE}" dt="2026-08-17T14:12:00.700" v="817" actId="26606"/>
          <ac:grpSpMkLst>
            <pc:docMk/>
            <pc:sldMk cId="0" sldId="272"/>
            <ac:grpSpMk id="363"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2"/>
            <ac:grpSpMk id="368"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2"/>
            <ac:grpSpMk id="374"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2"/>
            <ac:grpSpMk id="380"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2"/>
            <ac:grpSpMk id="38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2"/>
            <ac:grpSpMk id="392"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73"/>
        </pc:sldMkLst>
        <pc:spChg chg="add mod ord">
          <ac:chgData name="Mark Thirlwell" userId="0eea46bc-1a08-4dae-8290-d9217da89020" providerId="ADAL" clId="{A74DFD5C-A00E-4D75-B54F-AE1372332AAE}" dt="2026-08-17T14:12:00.700" v="817" actId="26606"/>
          <ac:spMkLst>
            <pc:docMk/>
            <pc:sldMk cId="0" sldId="273"/>
            <ac:spMk id="4" creationId="{AE962D42-34DA-6432-59E7-145850A58EB4}"/>
          </ac:spMkLst>
        </pc:spChg>
        <pc:grpChg chg="add mod">
          <ac:chgData name="Mark Thirlwell" userId="0eea46bc-1a08-4dae-8290-d9217da89020" providerId="ADAL" clId="{A74DFD5C-A00E-4D75-B54F-AE1372332AAE}" dt="2026-08-17T14:12:00.700" v="817" actId="26606"/>
          <ac:grpSpMkLst>
            <pc:docMk/>
            <pc:sldMk cId="0" sldId="273"/>
            <ac:grpSpMk id="415"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3"/>
            <ac:grpSpMk id="418"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3"/>
            <ac:grpSpMk id="421"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74"/>
        </pc:sldMkLst>
        <pc:spChg chg="add mod ord">
          <ac:chgData name="Mark Thirlwell" userId="0eea46bc-1a08-4dae-8290-d9217da89020" providerId="ADAL" clId="{A74DFD5C-A00E-4D75-B54F-AE1372332AAE}" dt="2026-08-17T14:12:00.700" v="817" actId="26606"/>
          <ac:spMkLst>
            <pc:docMk/>
            <pc:sldMk cId="0" sldId="274"/>
            <ac:spMk id="4" creationId="{18F95A1B-177D-ACBB-04A3-F00E22D03D01}"/>
          </ac:spMkLst>
        </pc:spChg>
        <pc:spChg chg="mod">
          <ac:chgData name="Mark Thirlwell" userId="0eea46bc-1a08-4dae-8290-d9217da89020" providerId="ADAL" clId="{A74DFD5C-A00E-4D75-B54F-AE1372332AAE}" dt="2026-08-17T14:12:00.700" v="817" actId="26606"/>
          <ac:spMkLst>
            <pc:docMk/>
            <pc:sldMk cId="0" sldId="274"/>
            <ac:spMk id="441"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43"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45"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48"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49"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50"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52"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53" creationId="{00000000-0000-0000-0000-000000000000}"/>
          </ac:spMkLst>
        </pc:spChg>
        <pc:spChg chg="mod">
          <ac:chgData name="Mark Thirlwell" userId="0eea46bc-1a08-4dae-8290-d9217da89020" providerId="ADAL" clId="{A74DFD5C-A00E-4D75-B54F-AE1372332AAE}" dt="2026-08-17T14:12:00.700" v="817" actId="26606"/>
          <ac:spMkLst>
            <pc:docMk/>
            <pc:sldMk cId="0" sldId="274"/>
            <ac:spMk id="454"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75"/>
        </pc:sldMkLst>
        <pc:spChg chg="add mod ord">
          <ac:chgData name="Mark Thirlwell" userId="0eea46bc-1a08-4dae-8290-d9217da89020" providerId="ADAL" clId="{A74DFD5C-A00E-4D75-B54F-AE1372332AAE}" dt="2026-08-17T14:12:00.700" v="817" actId="26606"/>
          <ac:spMkLst>
            <pc:docMk/>
            <pc:sldMk cId="0" sldId="275"/>
            <ac:spMk id="4" creationId="{76FFC638-86D4-0D68-EEA0-5D2025AF605A}"/>
          </ac:spMkLst>
        </pc:spChg>
        <pc:spChg chg="mod">
          <ac:chgData name="Mark Thirlwell" userId="0eea46bc-1a08-4dae-8290-d9217da89020" providerId="ADAL" clId="{A74DFD5C-A00E-4D75-B54F-AE1372332AAE}" dt="2026-08-17T13:41:40.223" v="156" actId="20577"/>
          <ac:spMkLst>
            <pc:docMk/>
            <pc:sldMk cId="0" sldId="275"/>
            <ac:spMk id="472" creationId="{00000000-0000-0000-0000-000000000000}"/>
          </ac:spMkLst>
        </pc:spChg>
        <pc:spChg chg="mod">
          <ac:chgData name="Mark Thirlwell" userId="0eea46bc-1a08-4dae-8290-d9217da89020" providerId="ADAL" clId="{A74DFD5C-A00E-4D75-B54F-AE1372332AAE}" dt="2026-08-17T13:41:43.705" v="170" actId="20577"/>
          <ac:spMkLst>
            <pc:docMk/>
            <pc:sldMk cId="0" sldId="275"/>
            <ac:spMk id="475" creationId="{00000000-0000-0000-0000-000000000000}"/>
          </ac:spMkLst>
        </pc:spChg>
        <pc:spChg chg="mod">
          <ac:chgData name="Mark Thirlwell" userId="0eea46bc-1a08-4dae-8290-d9217da89020" providerId="ADAL" clId="{A74DFD5C-A00E-4D75-B54F-AE1372332AAE}" dt="2026-08-17T13:41:47.164" v="180" actId="20577"/>
          <ac:spMkLst>
            <pc:docMk/>
            <pc:sldMk cId="0" sldId="275"/>
            <ac:spMk id="478" creationId="{00000000-0000-0000-0000-000000000000}"/>
          </ac:spMkLst>
        </pc:spChg>
        <pc:grpChg chg="add mod">
          <ac:chgData name="Mark Thirlwell" userId="0eea46bc-1a08-4dae-8290-d9217da89020" providerId="ADAL" clId="{A74DFD5C-A00E-4D75-B54F-AE1372332AAE}" dt="2026-08-17T14:12:00.700" v="817" actId="26606"/>
          <ac:grpSpMkLst>
            <pc:docMk/>
            <pc:sldMk cId="0" sldId="275"/>
            <ac:grpSpMk id="470"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5"/>
            <ac:grpSpMk id="473"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5"/>
            <ac:grpSpMk id="476"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76"/>
        </pc:sldMkLst>
        <pc:spChg chg="add mod ord">
          <ac:chgData name="Mark Thirlwell" userId="0eea46bc-1a08-4dae-8290-d9217da89020" providerId="ADAL" clId="{A74DFD5C-A00E-4D75-B54F-AE1372332AAE}" dt="2026-08-17T14:12:00.700" v="817" actId="26606"/>
          <ac:spMkLst>
            <pc:docMk/>
            <pc:sldMk cId="0" sldId="276"/>
            <ac:spMk id="4" creationId="{73D9C267-97CA-0159-36EF-5E41B53A5B4E}"/>
          </ac:spMkLst>
        </pc:spChg>
        <pc:spChg chg="mod">
          <ac:chgData name="Mark Thirlwell" userId="0eea46bc-1a08-4dae-8290-d9217da89020" providerId="ADAL" clId="{A74DFD5C-A00E-4D75-B54F-AE1372332AAE}" dt="2026-08-17T13:41:22.573" v="99" actId="20577"/>
          <ac:spMkLst>
            <pc:docMk/>
            <pc:sldMk cId="0" sldId="276"/>
            <ac:spMk id="498" creationId="{00000000-0000-0000-0000-000000000000}"/>
          </ac:spMkLst>
        </pc:spChg>
        <pc:spChg chg="mod">
          <ac:chgData name="Mark Thirlwell" userId="0eea46bc-1a08-4dae-8290-d9217da89020" providerId="ADAL" clId="{A74DFD5C-A00E-4D75-B54F-AE1372332AAE}" dt="2026-08-17T13:41:26.336" v="113" actId="20577"/>
          <ac:spMkLst>
            <pc:docMk/>
            <pc:sldMk cId="0" sldId="276"/>
            <ac:spMk id="501" creationId="{00000000-0000-0000-0000-000000000000}"/>
          </ac:spMkLst>
        </pc:spChg>
        <pc:spChg chg="mod">
          <ac:chgData name="Mark Thirlwell" userId="0eea46bc-1a08-4dae-8290-d9217da89020" providerId="ADAL" clId="{A74DFD5C-A00E-4D75-B54F-AE1372332AAE}" dt="2026-08-17T13:41:30.093" v="137" actId="20577"/>
          <ac:spMkLst>
            <pc:docMk/>
            <pc:sldMk cId="0" sldId="276"/>
            <ac:spMk id="504" creationId="{00000000-0000-0000-0000-000000000000}"/>
          </ac:spMkLst>
        </pc:spChg>
        <pc:spChg chg="mod">
          <ac:chgData name="Mark Thirlwell" userId="0eea46bc-1a08-4dae-8290-d9217da89020" providerId="ADAL" clId="{A74DFD5C-A00E-4D75-B54F-AE1372332AAE}" dt="2026-08-17T13:41:34.719" v="150" actId="20577"/>
          <ac:spMkLst>
            <pc:docMk/>
            <pc:sldMk cId="0" sldId="276"/>
            <ac:spMk id="507" creationId="{00000000-0000-0000-0000-000000000000}"/>
          </ac:spMkLst>
        </pc:spChg>
        <pc:grpChg chg="add mod">
          <ac:chgData name="Mark Thirlwell" userId="0eea46bc-1a08-4dae-8290-d9217da89020" providerId="ADAL" clId="{A74DFD5C-A00E-4D75-B54F-AE1372332AAE}" dt="2026-08-17T14:12:00.700" v="817" actId="26606"/>
          <ac:grpSpMkLst>
            <pc:docMk/>
            <pc:sldMk cId="0" sldId="276"/>
            <ac:grpSpMk id="49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6"/>
            <ac:grpSpMk id="499"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6"/>
            <ac:grpSpMk id="502"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6"/>
            <ac:grpSpMk id="505" creationId="{00000000-0000-0000-0000-000000000000}"/>
          </ac:grpSpMkLst>
        </pc:grpChg>
      </pc:sldChg>
      <pc:sldChg chg="addSp delSp modSp mod modClrScheme chgLayout modNotes">
        <pc:chgData name="Mark Thirlwell" userId="0eea46bc-1a08-4dae-8290-d9217da89020" providerId="ADAL" clId="{A74DFD5C-A00E-4D75-B54F-AE1372332AAE}" dt="2026-08-17T14:13:43.521" v="822" actId="20577"/>
        <pc:sldMkLst>
          <pc:docMk/>
          <pc:sldMk cId="0" sldId="277"/>
        </pc:sldMkLst>
        <pc:spChg chg="add mod ord">
          <ac:chgData name="Mark Thirlwell" userId="0eea46bc-1a08-4dae-8290-d9217da89020" providerId="ADAL" clId="{A74DFD5C-A00E-4D75-B54F-AE1372332AAE}" dt="2026-08-17T14:12:00.700" v="817" actId="26606"/>
          <ac:spMkLst>
            <pc:docMk/>
            <pc:sldMk cId="0" sldId="277"/>
            <ac:spMk id="4" creationId="{7354C78E-7A21-E542-331C-E4787D327E1B}"/>
          </ac:spMkLst>
        </pc:spChg>
        <pc:spChg chg="mod">
          <ac:chgData name="Mark Thirlwell" userId="0eea46bc-1a08-4dae-8290-d9217da89020" providerId="ADAL" clId="{A74DFD5C-A00E-4D75-B54F-AE1372332AAE}" dt="2026-08-17T13:41:15.609" v="87" actId="20577"/>
          <ac:spMkLst>
            <pc:docMk/>
            <pc:sldMk cId="0" sldId="277"/>
            <ac:spMk id="524" creationId="{00000000-0000-0000-0000-000000000000}"/>
          </ac:spMkLst>
        </pc:spChg>
        <pc:spChg chg="mod">
          <ac:chgData name="Mark Thirlwell" userId="0eea46bc-1a08-4dae-8290-d9217da89020" providerId="ADAL" clId="{A74DFD5C-A00E-4D75-B54F-AE1372332AAE}" dt="2026-08-17T13:41:12.627" v="82" actId="20577"/>
          <ac:spMkLst>
            <pc:docMk/>
            <pc:sldMk cId="0" sldId="277"/>
            <ac:spMk id="528" creationId="{00000000-0000-0000-0000-000000000000}"/>
          </ac:spMkLst>
        </pc:spChg>
        <pc:spChg chg="mod">
          <ac:chgData name="Mark Thirlwell" userId="0eea46bc-1a08-4dae-8290-d9217da89020" providerId="ADAL" clId="{A74DFD5C-A00E-4D75-B54F-AE1372332AAE}" dt="2026-08-17T13:41:09.418" v="64" actId="20577"/>
          <ac:spMkLst>
            <pc:docMk/>
            <pc:sldMk cId="0" sldId="277"/>
            <ac:spMk id="532" creationId="{00000000-0000-0000-0000-000000000000}"/>
          </ac:spMkLst>
        </pc:spChg>
        <pc:spChg chg="mod">
          <ac:chgData name="Mark Thirlwell" userId="0eea46bc-1a08-4dae-8290-d9217da89020" providerId="ADAL" clId="{A74DFD5C-A00E-4D75-B54F-AE1372332AAE}" dt="2026-08-17T14:13:43.521" v="822" actId="20577"/>
          <ac:spMkLst>
            <pc:docMk/>
            <pc:sldMk cId="0" sldId="277"/>
            <ac:spMk id="535" creationId="{00000000-0000-0000-0000-000000000000}"/>
          </ac:spMkLst>
        </pc:spChg>
        <pc:grpChg chg="add mod">
          <ac:chgData name="Mark Thirlwell" userId="0eea46bc-1a08-4dae-8290-d9217da89020" providerId="ADAL" clId="{A74DFD5C-A00E-4D75-B54F-AE1372332AAE}" dt="2026-08-17T14:12:00.700" v="817" actId="26606"/>
          <ac:grpSpMkLst>
            <pc:docMk/>
            <pc:sldMk cId="0" sldId="277"/>
            <ac:grpSpMk id="522"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7"/>
            <ac:grpSpMk id="52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7"/>
            <ac:grpSpMk id="530"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7"/>
            <ac:grpSpMk id="533"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78"/>
        </pc:sldMkLst>
        <pc:spChg chg="add mod ord">
          <ac:chgData name="Mark Thirlwell" userId="0eea46bc-1a08-4dae-8290-d9217da89020" providerId="ADAL" clId="{A74DFD5C-A00E-4D75-B54F-AE1372332AAE}" dt="2026-08-17T14:12:00.700" v="817" actId="26606"/>
          <ac:spMkLst>
            <pc:docMk/>
            <pc:sldMk cId="0" sldId="278"/>
            <ac:spMk id="4" creationId="{09914567-51AC-9411-232F-7795CB7EB5EA}"/>
          </ac:spMkLst>
        </pc:spChg>
        <pc:spChg chg="mod">
          <ac:chgData name="Mark Thirlwell" userId="0eea46bc-1a08-4dae-8290-d9217da89020" providerId="ADAL" clId="{A74DFD5C-A00E-4D75-B54F-AE1372332AAE}" dt="2026-08-17T13:43:11.323" v="211" actId="20577"/>
          <ac:spMkLst>
            <pc:docMk/>
            <pc:sldMk cId="0" sldId="278"/>
            <ac:spMk id="552" creationId="{00000000-0000-0000-0000-000000000000}"/>
          </ac:spMkLst>
        </pc:spChg>
        <pc:spChg chg="mod">
          <ac:chgData name="Mark Thirlwell" userId="0eea46bc-1a08-4dae-8290-d9217da89020" providerId="ADAL" clId="{A74DFD5C-A00E-4D75-B54F-AE1372332AAE}" dt="2026-08-17T13:43:17.161" v="221" actId="20577"/>
          <ac:spMkLst>
            <pc:docMk/>
            <pc:sldMk cId="0" sldId="278"/>
            <ac:spMk id="554" creationId="{00000000-0000-0000-0000-000000000000}"/>
          </ac:spMkLst>
        </pc:spChg>
        <pc:spChg chg="mod">
          <ac:chgData name="Mark Thirlwell" userId="0eea46bc-1a08-4dae-8290-d9217da89020" providerId="ADAL" clId="{A74DFD5C-A00E-4D75-B54F-AE1372332AAE}" dt="2026-08-17T13:43:19.929" v="229" actId="20577"/>
          <ac:spMkLst>
            <pc:docMk/>
            <pc:sldMk cId="0" sldId="278"/>
            <ac:spMk id="556" creationId="{00000000-0000-0000-0000-000000000000}"/>
          </ac:spMkLst>
        </pc:spChg>
        <pc:grpChg chg="add mod">
          <ac:chgData name="Mark Thirlwell" userId="0eea46bc-1a08-4dae-8290-d9217da89020" providerId="ADAL" clId="{A74DFD5C-A00E-4D75-B54F-AE1372332AAE}" dt="2026-08-17T14:12:00.700" v="817" actId="26606"/>
          <ac:grpSpMkLst>
            <pc:docMk/>
            <pc:sldMk cId="0" sldId="278"/>
            <ac:grpSpMk id="550"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79"/>
        </pc:sldMkLst>
        <pc:spChg chg="add mod ord">
          <ac:chgData name="Mark Thirlwell" userId="0eea46bc-1a08-4dae-8290-d9217da89020" providerId="ADAL" clId="{A74DFD5C-A00E-4D75-B54F-AE1372332AAE}" dt="2026-08-17T14:12:00.700" v="817" actId="26606"/>
          <ac:spMkLst>
            <pc:docMk/>
            <pc:sldMk cId="0" sldId="279"/>
            <ac:spMk id="4" creationId="{73F9A601-7DB4-7183-0938-2FE5BAABE82B}"/>
          </ac:spMkLst>
        </pc:spChg>
        <pc:spChg chg="mod">
          <ac:chgData name="Mark Thirlwell" userId="0eea46bc-1a08-4dae-8290-d9217da89020" providerId="ADAL" clId="{A74DFD5C-A00E-4D75-B54F-AE1372332AAE}" dt="2026-08-17T13:43:29.968" v="231" actId="20577"/>
          <ac:spMkLst>
            <pc:docMk/>
            <pc:sldMk cId="0" sldId="279"/>
            <ac:spMk id="586" creationId="{00000000-0000-0000-0000-000000000000}"/>
          </ac:spMkLst>
        </pc:spChg>
        <pc:spChg chg="mod">
          <ac:chgData name="Mark Thirlwell" userId="0eea46bc-1a08-4dae-8290-d9217da89020" providerId="ADAL" clId="{A74DFD5C-A00E-4D75-B54F-AE1372332AAE}" dt="2026-08-17T13:43:32.856" v="232" actId="20577"/>
          <ac:spMkLst>
            <pc:docMk/>
            <pc:sldMk cId="0" sldId="279"/>
            <ac:spMk id="589" creationId="{00000000-0000-0000-0000-000000000000}"/>
          </ac:spMkLst>
        </pc:spChg>
        <pc:spChg chg="mod">
          <ac:chgData name="Mark Thirlwell" userId="0eea46bc-1a08-4dae-8290-d9217da89020" providerId="ADAL" clId="{A74DFD5C-A00E-4D75-B54F-AE1372332AAE}" dt="2026-08-17T13:43:35.493" v="233" actId="20577"/>
          <ac:spMkLst>
            <pc:docMk/>
            <pc:sldMk cId="0" sldId="279"/>
            <ac:spMk id="592" creationId="{00000000-0000-0000-0000-000000000000}"/>
          </ac:spMkLst>
        </pc:spChg>
        <pc:grpChg chg="add mod">
          <ac:chgData name="Mark Thirlwell" userId="0eea46bc-1a08-4dae-8290-d9217da89020" providerId="ADAL" clId="{A74DFD5C-A00E-4D75-B54F-AE1372332AAE}" dt="2026-08-17T14:12:00.700" v="817" actId="26606"/>
          <ac:grpSpMkLst>
            <pc:docMk/>
            <pc:sldMk cId="0" sldId="279"/>
            <ac:grpSpMk id="584"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9"/>
            <ac:grpSpMk id="587"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79"/>
            <ac:grpSpMk id="590"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0"/>
        </pc:sldMkLst>
        <pc:spChg chg="add mod ord">
          <ac:chgData name="Mark Thirlwell" userId="0eea46bc-1a08-4dae-8290-d9217da89020" providerId="ADAL" clId="{A74DFD5C-A00E-4D75-B54F-AE1372332AAE}" dt="2026-08-17T14:12:00.700" v="817" actId="26606"/>
          <ac:spMkLst>
            <pc:docMk/>
            <pc:sldMk cId="0" sldId="280"/>
            <ac:spMk id="4" creationId="{11A49880-18C2-6994-75F2-5C7E4B88943E}"/>
          </ac:spMkLst>
        </pc:spChg>
        <pc:spChg chg="mod">
          <ac:chgData name="Mark Thirlwell" userId="0eea46bc-1a08-4dae-8290-d9217da89020" providerId="ADAL" clId="{A74DFD5C-A00E-4D75-B54F-AE1372332AAE}" dt="2026-08-17T13:43:54.023" v="244" actId="20577"/>
          <ac:spMkLst>
            <pc:docMk/>
            <pc:sldMk cId="0" sldId="280"/>
            <ac:spMk id="612" creationId="{00000000-0000-0000-0000-000000000000}"/>
          </ac:spMkLst>
        </pc:spChg>
        <pc:spChg chg="mod">
          <ac:chgData name="Mark Thirlwell" userId="0eea46bc-1a08-4dae-8290-d9217da89020" providerId="ADAL" clId="{A74DFD5C-A00E-4D75-B54F-AE1372332AAE}" dt="2026-08-17T13:43:57.047" v="250" actId="20577"/>
          <ac:spMkLst>
            <pc:docMk/>
            <pc:sldMk cId="0" sldId="280"/>
            <ac:spMk id="615" creationId="{00000000-0000-0000-0000-000000000000}"/>
          </ac:spMkLst>
        </pc:spChg>
        <pc:spChg chg="mod">
          <ac:chgData name="Mark Thirlwell" userId="0eea46bc-1a08-4dae-8290-d9217da89020" providerId="ADAL" clId="{A74DFD5C-A00E-4D75-B54F-AE1372332AAE}" dt="2026-08-17T13:43:59.403" v="258" actId="20577"/>
          <ac:spMkLst>
            <pc:docMk/>
            <pc:sldMk cId="0" sldId="280"/>
            <ac:spMk id="618" creationId="{00000000-0000-0000-0000-000000000000}"/>
          </ac:spMkLst>
        </pc:spChg>
        <pc:spChg chg="mod">
          <ac:chgData name="Mark Thirlwell" userId="0eea46bc-1a08-4dae-8290-d9217da89020" providerId="ADAL" clId="{A74DFD5C-A00E-4D75-B54F-AE1372332AAE}" dt="2026-08-17T13:44:03.038" v="266" actId="20577"/>
          <ac:spMkLst>
            <pc:docMk/>
            <pc:sldMk cId="0" sldId="280"/>
            <ac:spMk id="621" creationId="{00000000-0000-0000-0000-000000000000}"/>
          </ac:spMkLst>
        </pc:spChg>
        <pc:grpChg chg="add mod">
          <ac:chgData name="Mark Thirlwell" userId="0eea46bc-1a08-4dae-8290-d9217da89020" providerId="ADAL" clId="{A74DFD5C-A00E-4D75-B54F-AE1372332AAE}" dt="2026-08-17T14:12:00.700" v="817" actId="26606"/>
          <ac:grpSpMkLst>
            <pc:docMk/>
            <pc:sldMk cId="0" sldId="280"/>
            <ac:grpSpMk id="610"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0"/>
            <ac:grpSpMk id="613"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0"/>
            <ac:grpSpMk id="61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0"/>
            <ac:grpSpMk id="619"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1"/>
        </pc:sldMkLst>
        <pc:spChg chg="add mod ord">
          <ac:chgData name="Mark Thirlwell" userId="0eea46bc-1a08-4dae-8290-d9217da89020" providerId="ADAL" clId="{A74DFD5C-A00E-4D75-B54F-AE1372332AAE}" dt="2026-08-17T14:12:00.700" v="817" actId="26606"/>
          <ac:spMkLst>
            <pc:docMk/>
            <pc:sldMk cId="0" sldId="281"/>
            <ac:spMk id="4" creationId="{FE5791F7-65CC-7341-1625-8BBAFFCA3E47}"/>
          </ac:spMkLst>
        </pc:spChg>
        <pc:spChg chg="mod">
          <ac:chgData name="Mark Thirlwell" userId="0eea46bc-1a08-4dae-8290-d9217da89020" providerId="ADAL" clId="{A74DFD5C-A00E-4D75-B54F-AE1372332AAE}" dt="2026-08-17T13:44:28.497" v="283" actId="20577"/>
          <ac:spMkLst>
            <pc:docMk/>
            <pc:sldMk cId="0" sldId="281"/>
            <ac:spMk id="638" creationId="{00000000-0000-0000-0000-000000000000}"/>
          </ac:spMkLst>
        </pc:spChg>
        <pc:spChg chg="mod">
          <ac:chgData name="Mark Thirlwell" userId="0eea46bc-1a08-4dae-8290-d9217da89020" providerId="ADAL" clId="{A74DFD5C-A00E-4D75-B54F-AE1372332AAE}" dt="2026-08-17T13:44:31.291" v="291" actId="20577"/>
          <ac:spMkLst>
            <pc:docMk/>
            <pc:sldMk cId="0" sldId="281"/>
            <ac:spMk id="641" creationId="{00000000-0000-0000-0000-000000000000}"/>
          </ac:spMkLst>
        </pc:spChg>
        <pc:spChg chg="mod">
          <ac:chgData name="Mark Thirlwell" userId="0eea46bc-1a08-4dae-8290-d9217da89020" providerId="ADAL" clId="{A74DFD5C-A00E-4D75-B54F-AE1372332AAE}" dt="2026-08-17T13:44:34.059" v="300" actId="20577"/>
          <ac:spMkLst>
            <pc:docMk/>
            <pc:sldMk cId="0" sldId="281"/>
            <ac:spMk id="644" creationId="{00000000-0000-0000-0000-000000000000}"/>
          </ac:spMkLst>
        </pc:spChg>
        <pc:spChg chg="mod">
          <ac:chgData name="Mark Thirlwell" userId="0eea46bc-1a08-4dae-8290-d9217da89020" providerId="ADAL" clId="{A74DFD5C-A00E-4D75-B54F-AE1372332AAE}" dt="2026-08-17T13:44:37.411" v="305" actId="20577"/>
          <ac:spMkLst>
            <pc:docMk/>
            <pc:sldMk cId="0" sldId="281"/>
            <ac:spMk id="647" creationId="{00000000-0000-0000-0000-000000000000}"/>
          </ac:spMkLst>
        </pc:spChg>
        <pc:grpChg chg="add mod">
          <ac:chgData name="Mark Thirlwell" userId="0eea46bc-1a08-4dae-8290-d9217da89020" providerId="ADAL" clId="{A74DFD5C-A00E-4D75-B54F-AE1372332AAE}" dt="2026-08-17T14:12:00.700" v="817" actId="26606"/>
          <ac:grpSpMkLst>
            <pc:docMk/>
            <pc:sldMk cId="0" sldId="281"/>
            <ac:grpSpMk id="63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1"/>
            <ac:grpSpMk id="639"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1"/>
            <ac:grpSpMk id="642"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1"/>
            <ac:grpSpMk id="645"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2"/>
        </pc:sldMkLst>
        <pc:spChg chg="add mod ord">
          <ac:chgData name="Mark Thirlwell" userId="0eea46bc-1a08-4dae-8290-d9217da89020" providerId="ADAL" clId="{A74DFD5C-A00E-4D75-B54F-AE1372332AAE}" dt="2026-08-17T14:12:00.700" v="817" actId="26606"/>
          <ac:spMkLst>
            <pc:docMk/>
            <pc:sldMk cId="0" sldId="282"/>
            <ac:spMk id="4" creationId="{637F27D1-ACB9-733C-74FD-18374E9DD7AB}"/>
          </ac:spMkLst>
        </pc:spChg>
        <pc:spChg chg="mod">
          <ac:chgData name="Mark Thirlwell" userId="0eea46bc-1a08-4dae-8290-d9217da89020" providerId="ADAL" clId="{A74DFD5C-A00E-4D75-B54F-AE1372332AAE}" dt="2026-08-17T13:44:58.451" v="318" actId="20577"/>
          <ac:spMkLst>
            <pc:docMk/>
            <pc:sldMk cId="0" sldId="282"/>
            <ac:spMk id="664" creationId="{00000000-0000-0000-0000-000000000000}"/>
          </ac:spMkLst>
        </pc:spChg>
        <pc:spChg chg="mod">
          <ac:chgData name="Mark Thirlwell" userId="0eea46bc-1a08-4dae-8290-d9217da89020" providerId="ADAL" clId="{A74DFD5C-A00E-4D75-B54F-AE1372332AAE}" dt="2026-08-17T13:45:00.523" v="323" actId="20577"/>
          <ac:spMkLst>
            <pc:docMk/>
            <pc:sldMk cId="0" sldId="282"/>
            <ac:spMk id="667" creationId="{00000000-0000-0000-0000-000000000000}"/>
          </ac:spMkLst>
        </pc:spChg>
        <pc:spChg chg="mod">
          <ac:chgData name="Mark Thirlwell" userId="0eea46bc-1a08-4dae-8290-d9217da89020" providerId="ADAL" clId="{A74DFD5C-A00E-4D75-B54F-AE1372332AAE}" dt="2026-08-17T13:45:03.110" v="335" actId="20577"/>
          <ac:spMkLst>
            <pc:docMk/>
            <pc:sldMk cId="0" sldId="282"/>
            <ac:spMk id="670" creationId="{00000000-0000-0000-0000-000000000000}"/>
          </ac:spMkLst>
        </pc:spChg>
        <pc:spChg chg="mod">
          <ac:chgData name="Mark Thirlwell" userId="0eea46bc-1a08-4dae-8290-d9217da89020" providerId="ADAL" clId="{A74DFD5C-A00E-4D75-B54F-AE1372332AAE}" dt="2026-08-17T13:45:06.403" v="347" actId="20577"/>
          <ac:spMkLst>
            <pc:docMk/>
            <pc:sldMk cId="0" sldId="282"/>
            <ac:spMk id="673" creationId="{00000000-0000-0000-0000-000000000000}"/>
          </ac:spMkLst>
        </pc:spChg>
        <pc:grpChg chg="add mod">
          <ac:chgData name="Mark Thirlwell" userId="0eea46bc-1a08-4dae-8290-d9217da89020" providerId="ADAL" clId="{A74DFD5C-A00E-4D75-B54F-AE1372332AAE}" dt="2026-08-17T14:12:00.700" v="817" actId="26606"/>
          <ac:grpSpMkLst>
            <pc:docMk/>
            <pc:sldMk cId="0" sldId="282"/>
            <ac:grpSpMk id="662"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2"/>
            <ac:grpSpMk id="665"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2"/>
            <ac:grpSpMk id="668"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2"/>
            <ac:grpSpMk id="671"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3"/>
        </pc:sldMkLst>
        <pc:spChg chg="add mod ord">
          <ac:chgData name="Mark Thirlwell" userId="0eea46bc-1a08-4dae-8290-d9217da89020" providerId="ADAL" clId="{A74DFD5C-A00E-4D75-B54F-AE1372332AAE}" dt="2026-08-17T14:12:00.700" v="817" actId="26606"/>
          <ac:spMkLst>
            <pc:docMk/>
            <pc:sldMk cId="0" sldId="283"/>
            <ac:spMk id="4" creationId="{72B6F582-C532-D71F-4F5A-BAAA0E3FB2E6}"/>
          </ac:spMkLst>
        </pc:spChg>
        <pc:spChg chg="mod">
          <ac:chgData name="Mark Thirlwell" userId="0eea46bc-1a08-4dae-8290-d9217da89020" providerId="ADAL" clId="{A74DFD5C-A00E-4D75-B54F-AE1372332AAE}" dt="2026-08-17T13:45:47.205" v="358" actId="20577"/>
          <ac:spMkLst>
            <pc:docMk/>
            <pc:sldMk cId="0" sldId="283"/>
            <ac:spMk id="690" creationId="{00000000-0000-0000-0000-000000000000}"/>
          </ac:spMkLst>
        </pc:spChg>
        <pc:spChg chg="mod">
          <ac:chgData name="Mark Thirlwell" userId="0eea46bc-1a08-4dae-8290-d9217da89020" providerId="ADAL" clId="{A74DFD5C-A00E-4D75-B54F-AE1372332AAE}" dt="2026-08-17T13:45:49.543" v="365" actId="20577"/>
          <ac:spMkLst>
            <pc:docMk/>
            <pc:sldMk cId="0" sldId="283"/>
            <ac:spMk id="693" creationId="{00000000-0000-0000-0000-000000000000}"/>
          </ac:spMkLst>
        </pc:spChg>
        <pc:spChg chg="mod">
          <ac:chgData name="Mark Thirlwell" userId="0eea46bc-1a08-4dae-8290-d9217da89020" providerId="ADAL" clId="{A74DFD5C-A00E-4D75-B54F-AE1372332AAE}" dt="2026-08-17T13:45:51.977" v="370" actId="20577"/>
          <ac:spMkLst>
            <pc:docMk/>
            <pc:sldMk cId="0" sldId="283"/>
            <ac:spMk id="696" creationId="{00000000-0000-0000-0000-000000000000}"/>
          </ac:spMkLst>
        </pc:spChg>
        <pc:spChg chg="mod">
          <ac:chgData name="Mark Thirlwell" userId="0eea46bc-1a08-4dae-8290-d9217da89020" providerId="ADAL" clId="{A74DFD5C-A00E-4D75-B54F-AE1372332AAE}" dt="2026-08-17T13:45:54.752" v="376" actId="20577"/>
          <ac:spMkLst>
            <pc:docMk/>
            <pc:sldMk cId="0" sldId="283"/>
            <ac:spMk id="699" creationId="{00000000-0000-0000-0000-000000000000}"/>
          </ac:spMkLst>
        </pc:spChg>
        <pc:grpChg chg="add mod">
          <ac:chgData name="Mark Thirlwell" userId="0eea46bc-1a08-4dae-8290-d9217da89020" providerId="ADAL" clId="{A74DFD5C-A00E-4D75-B54F-AE1372332AAE}" dt="2026-08-17T14:12:00.700" v="817" actId="26606"/>
          <ac:grpSpMkLst>
            <pc:docMk/>
            <pc:sldMk cId="0" sldId="283"/>
            <ac:grpSpMk id="688"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3"/>
            <ac:grpSpMk id="691"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3"/>
            <ac:grpSpMk id="694"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3"/>
            <ac:grpSpMk id="697"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4"/>
        </pc:sldMkLst>
        <pc:spChg chg="add mod ord">
          <ac:chgData name="Mark Thirlwell" userId="0eea46bc-1a08-4dae-8290-d9217da89020" providerId="ADAL" clId="{A74DFD5C-A00E-4D75-B54F-AE1372332AAE}" dt="2026-08-17T14:12:00.700" v="817" actId="26606"/>
          <ac:spMkLst>
            <pc:docMk/>
            <pc:sldMk cId="0" sldId="284"/>
            <ac:spMk id="4" creationId="{1B27B890-06EC-1114-F419-55D026D877CB}"/>
          </ac:spMkLst>
        </pc:spChg>
        <pc:spChg chg="mod">
          <ac:chgData name="Mark Thirlwell" userId="0eea46bc-1a08-4dae-8290-d9217da89020" providerId="ADAL" clId="{A74DFD5C-A00E-4D75-B54F-AE1372332AAE}" dt="2026-08-17T13:46:11.361" v="383" actId="20577"/>
          <ac:spMkLst>
            <pc:docMk/>
            <pc:sldMk cId="0" sldId="284"/>
            <ac:spMk id="716" creationId="{00000000-0000-0000-0000-000000000000}"/>
          </ac:spMkLst>
        </pc:spChg>
        <pc:spChg chg="mod">
          <ac:chgData name="Mark Thirlwell" userId="0eea46bc-1a08-4dae-8290-d9217da89020" providerId="ADAL" clId="{A74DFD5C-A00E-4D75-B54F-AE1372332AAE}" dt="2026-08-17T13:46:13.952" v="388" actId="20577"/>
          <ac:spMkLst>
            <pc:docMk/>
            <pc:sldMk cId="0" sldId="284"/>
            <ac:spMk id="719" creationId="{00000000-0000-0000-0000-000000000000}"/>
          </ac:spMkLst>
        </pc:spChg>
        <pc:spChg chg="mod">
          <ac:chgData name="Mark Thirlwell" userId="0eea46bc-1a08-4dae-8290-d9217da89020" providerId="ADAL" clId="{A74DFD5C-A00E-4D75-B54F-AE1372332AAE}" dt="2026-08-17T13:46:16.990" v="402" actId="20577"/>
          <ac:spMkLst>
            <pc:docMk/>
            <pc:sldMk cId="0" sldId="284"/>
            <ac:spMk id="722" creationId="{00000000-0000-0000-0000-000000000000}"/>
          </ac:spMkLst>
        </pc:spChg>
        <pc:grpChg chg="add mod">
          <ac:chgData name="Mark Thirlwell" userId="0eea46bc-1a08-4dae-8290-d9217da89020" providerId="ADAL" clId="{A74DFD5C-A00E-4D75-B54F-AE1372332AAE}" dt="2026-08-17T14:12:00.700" v="817" actId="26606"/>
          <ac:grpSpMkLst>
            <pc:docMk/>
            <pc:sldMk cId="0" sldId="284"/>
            <ac:grpSpMk id="714"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4"/>
            <ac:grpSpMk id="717"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4"/>
            <ac:grpSpMk id="720"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5"/>
        </pc:sldMkLst>
        <pc:spChg chg="add mod ord">
          <ac:chgData name="Mark Thirlwell" userId="0eea46bc-1a08-4dae-8290-d9217da89020" providerId="ADAL" clId="{A74DFD5C-A00E-4D75-B54F-AE1372332AAE}" dt="2026-08-17T14:12:00.700" v="817" actId="26606"/>
          <ac:spMkLst>
            <pc:docMk/>
            <pc:sldMk cId="0" sldId="285"/>
            <ac:spMk id="4" creationId="{A8A8CC40-C78F-7836-7658-78B235E696C1}"/>
          </ac:spMkLst>
        </pc:spChg>
        <pc:spChg chg="mod">
          <ac:chgData name="Mark Thirlwell" userId="0eea46bc-1a08-4dae-8290-d9217da89020" providerId="ADAL" clId="{A74DFD5C-A00E-4D75-B54F-AE1372332AAE}" dt="2026-08-17T13:46:32.009" v="426" actId="20577"/>
          <ac:spMkLst>
            <pc:docMk/>
            <pc:sldMk cId="0" sldId="285"/>
            <ac:spMk id="742" creationId="{00000000-0000-0000-0000-000000000000}"/>
          </ac:spMkLst>
        </pc:spChg>
        <pc:spChg chg="mod">
          <ac:chgData name="Mark Thirlwell" userId="0eea46bc-1a08-4dae-8290-d9217da89020" providerId="ADAL" clId="{A74DFD5C-A00E-4D75-B54F-AE1372332AAE}" dt="2026-08-17T13:46:34.663" v="441" actId="20577"/>
          <ac:spMkLst>
            <pc:docMk/>
            <pc:sldMk cId="0" sldId="285"/>
            <ac:spMk id="745" creationId="{00000000-0000-0000-0000-000000000000}"/>
          </ac:spMkLst>
        </pc:spChg>
        <pc:spChg chg="mod">
          <ac:chgData name="Mark Thirlwell" userId="0eea46bc-1a08-4dae-8290-d9217da89020" providerId="ADAL" clId="{A74DFD5C-A00E-4D75-B54F-AE1372332AAE}" dt="2026-08-17T13:46:37.147" v="445" actId="20577"/>
          <ac:spMkLst>
            <pc:docMk/>
            <pc:sldMk cId="0" sldId="285"/>
            <ac:spMk id="748" creationId="{00000000-0000-0000-0000-000000000000}"/>
          </ac:spMkLst>
        </pc:spChg>
        <pc:spChg chg="mod">
          <ac:chgData name="Mark Thirlwell" userId="0eea46bc-1a08-4dae-8290-d9217da89020" providerId="ADAL" clId="{A74DFD5C-A00E-4D75-B54F-AE1372332AAE}" dt="2026-08-17T13:46:40.346" v="456" actId="20577"/>
          <ac:spMkLst>
            <pc:docMk/>
            <pc:sldMk cId="0" sldId="285"/>
            <ac:spMk id="751" creationId="{00000000-0000-0000-0000-000000000000}"/>
          </ac:spMkLst>
        </pc:spChg>
        <pc:spChg chg="mod">
          <ac:chgData name="Mark Thirlwell" userId="0eea46bc-1a08-4dae-8290-d9217da89020" providerId="ADAL" clId="{A74DFD5C-A00E-4D75-B54F-AE1372332AAE}" dt="2026-08-17T13:46:43.395" v="468" actId="20577"/>
          <ac:spMkLst>
            <pc:docMk/>
            <pc:sldMk cId="0" sldId="285"/>
            <ac:spMk id="754" creationId="{00000000-0000-0000-0000-000000000000}"/>
          </ac:spMkLst>
        </pc:spChg>
        <pc:spChg chg="mod">
          <ac:chgData name="Mark Thirlwell" userId="0eea46bc-1a08-4dae-8290-d9217da89020" providerId="ADAL" clId="{A74DFD5C-A00E-4D75-B54F-AE1372332AAE}" dt="2026-08-17T13:46:46.069" v="473" actId="20577"/>
          <ac:spMkLst>
            <pc:docMk/>
            <pc:sldMk cId="0" sldId="285"/>
            <ac:spMk id="757" creationId="{00000000-0000-0000-0000-000000000000}"/>
          </ac:spMkLst>
        </pc:spChg>
        <pc:grpChg chg="add mod">
          <ac:chgData name="Mark Thirlwell" userId="0eea46bc-1a08-4dae-8290-d9217da89020" providerId="ADAL" clId="{A74DFD5C-A00E-4D75-B54F-AE1372332AAE}" dt="2026-08-17T14:12:00.700" v="817" actId="26606"/>
          <ac:grpSpMkLst>
            <pc:docMk/>
            <pc:sldMk cId="0" sldId="285"/>
            <ac:grpSpMk id="740"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5"/>
            <ac:grpSpMk id="743"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5"/>
            <ac:grpSpMk id="746"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5"/>
            <ac:grpSpMk id="749"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5"/>
            <ac:grpSpMk id="752" creationId="{00000000-0000-0000-0000-000000000000}"/>
          </ac:grpSpMkLst>
        </pc:grpChg>
        <pc:grpChg chg="add mod">
          <ac:chgData name="Mark Thirlwell" userId="0eea46bc-1a08-4dae-8290-d9217da89020" providerId="ADAL" clId="{A74DFD5C-A00E-4D75-B54F-AE1372332AAE}" dt="2026-08-17T14:12:00.700" v="817" actId="26606"/>
          <ac:grpSpMkLst>
            <pc:docMk/>
            <pc:sldMk cId="0" sldId="285"/>
            <ac:grpSpMk id="755" creationId="{00000000-0000-0000-0000-000000000000}"/>
          </ac:grpSpMkLst>
        </pc:grpChg>
      </pc:sldChg>
      <pc:sldChg chg="addSp delSp modSp mod modClrScheme chgLayout modNotes">
        <pc:chgData name="Mark Thirlwell" userId="0eea46bc-1a08-4dae-8290-d9217da89020" providerId="ADAL" clId="{A74DFD5C-A00E-4D75-B54F-AE1372332AAE}" dt="2026-08-17T14:12:00.700" v="817" actId="26606"/>
        <pc:sldMkLst>
          <pc:docMk/>
          <pc:sldMk cId="0" sldId="286"/>
        </pc:sldMkLst>
        <pc:spChg chg="add mod ord">
          <ac:chgData name="Mark Thirlwell" userId="0eea46bc-1a08-4dae-8290-d9217da89020" providerId="ADAL" clId="{A74DFD5C-A00E-4D75-B54F-AE1372332AAE}" dt="2026-08-17T14:12:00.700" v="817" actId="26606"/>
          <ac:spMkLst>
            <pc:docMk/>
            <pc:sldMk cId="0" sldId="286"/>
            <ac:spMk id="4" creationId="{57918F18-78BE-E974-AB95-8752BFC1518F}"/>
          </ac:spMkLst>
        </pc:spChg>
        <pc:spChg chg="mod">
          <ac:chgData name="Mark Thirlwell" userId="0eea46bc-1a08-4dae-8290-d9217da89020" providerId="ADAL" clId="{A74DFD5C-A00E-4D75-B54F-AE1372332AAE}" dt="2026-08-17T14:12:00.700" v="817" actId="26606"/>
          <ac:spMkLst>
            <pc:docMk/>
            <pc:sldMk cId="0" sldId="286"/>
            <ac:spMk id="773" creationId="{00000000-0000-0000-0000-000000000000}"/>
          </ac:spMkLst>
        </pc:spChg>
        <pc:spChg chg="mod">
          <ac:chgData name="Mark Thirlwell" userId="0eea46bc-1a08-4dae-8290-d9217da89020" providerId="ADAL" clId="{A74DFD5C-A00E-4D75-B54F-AE1372332AAE}" dt="2026-08-17T14:12:00.700" v="817" actId="26606"/>
          <ac:spMkLst>
            <pc:docMk/>
            <pc:sldMk cId="0" sldId="286"/>
            <ac:spMk id="774" creationId="{00000000-0000-0000-0000-000000000000}"/>
          </ac:spMkLst>
        </pc:spChg>
        <pc:spChg chg="mod">
          <ac:chgData name="Mark Thirlwell" userId="0eea46bc-1a08-4dae-8290-d9217da89020" providerId="ADAL" clId="{A74DFD5C-A00E-4D75-B54F-AE1372332AAE}" dt="2026-08-17T14:12:00.700" v="817" actId="26606"/>
          <ac:spMkLst>
            <pc:docMk/>
            <pc:sldMk cId="0" sldId="286"/>
            <ac:spMk id="775" creationId="{00000000-0000-0000-0000-000000000000}"/>
          </ac:spMkLst>
        </pc:spChg>
        <pc:spChg chg="mod">
          <ac:chgData name="Mark Thirlwell" userId="0eea46bc-1a08-4dae-8290-d9217da89020" providerId="ADAL" clId="{A74DFD5C-A00E-4D75-B54F-AE1372332AAE}" dt="2026-08-17T14:12:00.700" v="817" actId="26606"/>
          <ac:spMkLst>
            <pc:docMk/>
            <pc:sldMk cId="0" sldId="286"/>
            <ac:spMk id="776"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87"/>
        </pc:sldMkLst>
        <pc:spChg chg="add mod ord">
          <ac:chgData name="Mark Thirlwell" userId="0eea46bc-1a08-4dae-8290-d9217da89020" providerId="ADAL" clId="{A74DFD5C-A00E-4D75-B54F-AE1372332AAE}" dt="2026-08-17T14:12:00.700" v="817" actId="26606"/>
          <ac:spMkLst>
            <pc:docMk/>
            <pc:sldMk cId="0" sldId="287"/>
            <ac:spMk id="4" creationId="{67CBF712-E147-04F9-BED7-256A4DC17A72}"/>
          </ac:spMkLst>
        </pc:spChg>
        <pc:spChg chg="mod">
          <ac:chgData name="Mark Thirlwell" userId="0eea46bc-1a08-4dae-8290-d9217da89020" providerId="ADAL" clId="{A74DFD5C-A00E-4D75-B54F-AE1372332AAE}" dt="2026-08-17T14:12:00.700" v="817" actId="26606"/>
          <ac:spMkLst>
            <pc:docMk/>
            <pc:sldMk cId="0" sldId="287"/>
            <ac:spMk id="793" creationId="{00000000-0000-0000-0000-000000000000}"/>
          </ac:spMkLst>
        </pc:spChg>
        <pc:spChg chg="mod">
          <ac:chgData name="Mark Thirlwell" userId="0eea46bc-1a08-4dae-8290-d9217da89020" providerId="ADAL" clId="{A74DFD5C-A00E-4D75-B54F-AE1372332AAE}" dt="2026-08-17T14:12:00.700" v="817" actId="26606"/>
          <ac:spMkLst>
            <pc:docMk/>
            <pc:sldMk cId="0" sldId="287"/>
            <ac:spMk id="794" creationId="{00000000-0000-0000-0000-000000000000}"/>
          </ac:spMkLst>
        </pc:spChg>
        <pc:spChg chg="mod">
          <ac:chgData name="Mark Thirlwell" userId="0eea46bc-1a08-4dae-8290-d9217da89020" providerId="ADAL" clId="{A74DFD5C-A00E-4D75-B54F-AE1372332AAE}" dt="2026-08-17T14:12:00.700" v="817" actId="26606"/>
          <ac:spMkLst>
            <pc:docMk/>
            <pc:sldMk cId="0" sldId="287"/>
            <ac:spMk id="795" creationId="{00000000-0000-0000-0000-000000000000}"/>
          </ac:spMkLst>
        </pc:spChg>
        <pc:spChg chg="mod">
          <ac:chgData name="Mark Thirlwell" userId="0eea46bc-1a08-4dae-8290-d9217da89020" providerId="ADAL" clId="{A74DFD5C-A00E-4D75-B54F-AE1372332AAE}" dt="2026-08-17T14:12:00.700" v="817" actId="26606"/>
          <ac:spMkLst>
            <pc:docMk/>
            <pc:sldMk cId="0" sldId="287"/>
            <ac:spMk id="796" creationId="{00000000-0000-0000-0000-000000000000}"/>
          </ac:spMkLst>
        </pc:spChg>
        <pc:spChg chg="mod">
          <ac:chgData name="Mark Thirlwell" userId="0eea46bc-1a08-4dae-8290-d9217da89020" providerId="ADAL" clId="{A74DFD5C-A00E-4D75-B54F-AE1372332AAE}" dt="2026-08-17T14:12:00.700" v="817" actId="26606"/>
          <ac:spMkLst>
            <pc:docMk/>
            <pc:sldMk cId="0" sldId="287"/>
            <ac:spMk id="797" creationId="{00000000-0000-0000-0000-000000000000}"/>
          </ac:spMkLst>
        </pc:spChg>
        <pc:spChg chg="mod">
          <ac:chgData name="Mark Thirlwell" userId="0eea46bc-1a08-4dae-8290-d9217da89020" providerId="ADAL" clId="{A74DFD5C-A00E-4D75-B54F-AE1372332AAE}" dt="2026-08-17T14:12:00.700" v="817" actId="26606"/>
          <ac:spMkLst>
            <pc:docMk/>
            <pc:sldMk cId="0" sldId="287"/>
            <ac:spMk id="798"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88"/>
        </pc:sldMkLst>
        <pc:spChg chg="add mod ord">
          <ac:chgData name="Mark Thirlwell" userId="0eea46bc-1a08-4dae-8290-d9217da89020" providerId="ADAL" clId="{A74DFD5C-A00E-4D75-B54F-AE1372332AAE}" dt="2026-08-17T14:04:07.237" v="808" actId="20577"/>
          <ac:spMkLst>
            <pc:docMk/>
            <pc:sldMk cId="0" sldId="288"/>
            <ac:spMk id="4" creationId="{2A06F706-8224-ACF5-E49E-E14B993244F0}"/>
          </ac:spMkLst>
        </pc:spChg>
        <pc:spChg chg="mod">
          <ac:chgData name="Mark Thirlwell" userId="0eea46bc-1a08-4dae-8290-d9217da89020" providerId="ADAL" clId="{A74DFD5C-A00E-4D75-B54F-AE1372332AAE}" dt="2026-08-17T14:12:00.700" v="817" actId="26606"/>
          <ac:spMkLst>
            <pc:docMk/>
            <pc:sldMk cId="0" sldId="288"/>
            <ac:spMk id="817"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18"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20"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22"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23"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24"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25" creationId="{00000000-0000-0000-0000-000000000000}"/>
          </ac:spMkLst>
        </pc:spChg>
        <pc:spChg chg="mod">
          <ac:chgData name="Mark Thirlwell" userId="0eea46bc-1a08-4dae-8290-d9217da89020" providerId="ADAL" clId="{A74DFD5C-A00E-4D75-B54F-AE1372332AAE}" dt="2026-08-17T14:12:00.700" v="817" actId="26606"/>
          <ac:spMkLst>
            <pc:docMk/>
            <pc:sldMk cId="0" sldId="288"/>
            <ac:spMk id="826" creationId="{00000000-0000-0000-0000-000000000000}"/>
          </ac:spMkLst>
        </pc:spChg>
        <pc:spChg chg="mod">
          <ac:chgData name="Mark Thirlwell" userId="0eea46bc-1a08-4dae-8290-d9217da89020" providerId="ADAL" clId="{A74DFD5C-A00E-4D75-B54F-AE1372332AAE}" dt="2026-08-17T13:48:13.512" v="578" actId="20577"/>
          <ac:spMkLst>
            <pc:docMk/>
            <pc:sldMk cId="0" sldId="288"/>
            <ac:spMk id="827" creationId="{00000000-0000-0000-0000-000000000000}"/>
          </ac:spMkLst>
        </pc:spChg>
      </pc:sldChg>
      <pc:sldChg chg="addSp delSp modSp mod modClrScheme chgLayout modNotes">
        <pc:chgData name="Mark Thirlwell" userId="0eea46bc-1a08-4dae-8290-d9217da89020" providerId="ADAL" clId="{A74DFD5C-A00E-4D75-B54F-AE1372332AAE}" dt="2026-08-17T14:12:00.700" v="817" actId="26606"/>
        <pc:sldMkLst>
          <pc:docMk/>
          <pc:sldMk cId="0" sldId="289"/>
        </pc:sldMkLst>
        <pc:spChg chg="add mod ord">
          <ac:chgData name="Mark Thirlwell" userId="0eea46bc-1a08-4dae-8290-d9217da89020" providerId="ADAL" clId="{A74DFD5C-A00E-4D75-B54F-AE1372332AAE}" dt="2026-08-17T14:12:00.700" v="817" actId="26606"/>
          <ac:spMkLst>
            <pc:docMk/>
            <pc:sldMk cId="0" sldId="289"/>
            <ac:spMk id="4" creationId="{666D3D6B-FB5A-2FDD-5C64-CE29DA71FC8E}"/>
          </ac:spMkLst>
        </pc:spChg>
        <pc:spChg chg="mod">
          <ac:chgData name="Mark Thirlwell" userId="0eea46bc-1a08-4dae-8290-d9217da89020" providerId="ADAL" clId="{A74DFD5C-A00E-4D75-B54F-AE1372332AAE}" dt="2026-08-17T14:12:00.700" v="817" actId="26606"/>
          <ac:spMkLst>
            <pc:docMk/>
            <pc:sldMk cId="0" sldId="289"/>
            <ac:spMk id="843" creationId="{00000000-0000-0000-0000-000000000000}"/>
          </ac:spMkLst>
        </pc:spChg>
      </pc:sldChg>
      <pc:sldChg chg="modSp mod">
        <pc:chgData name="Mark Thirlwell" userId="0eea46bc-1a08-4dae-8290-d9217da89020" providerId="ADAL" clId="{A74DFD5C-A00E-4D75-B54F-AE1372332AAE}" dt="2026-08-28T11:25:42.318" v="847" actId="12789"/>
        <pc:sldMkLst>
          <pc:docMk/>
          <pc:sldMk cId="2402489006" sldId="512"/>
        </pc:sldMkLst>
        <pc:spChg chg="mod">
          <ac:chgData name="Mark Thirlwell" userId="0eea46bc-1a08-4dae-8290-d9217da89020" providerId="ADAL" clId="{A74DFD5C-A00E-4D75-B54F-AE1372332AAE}" dt="2026-08-28T11:25:42.318" v="847" actId="12789"/>
          <ac:spMkLst>
            <pc:docMk/>
            <pc:sldMk cId="2402489006" sldId="512"/>
            <ac:spMk id="3" creationId="{C100DF00-DDB1-9E17-D96C-C839324D3C8E}"/>
          </ac:spMkLst>
        </pc:spChg>
      </pc:sldChg>
      <pc:sldChg chg="modSp add mod modNotesTx">
        <pc:chgData name="Mark Thirlwell" userId="0eea46bc-1a08-4dae-8290-d9217da89020" providerId="ADAL" clId="{A74DFD5C-A00E-4D75-B54F-AE1372332AAE}" dt="2026-08-28T11:25:07.383" v="843" actId="20577"/>
        <pc:sldMkLst>
          <pc:docMk/>
          <pc:sldMk cId="0" sldId="513"/>
        </pc:sldMkLst>
        <pc:spChg chg="mod">
          <ac:chgData name="Mark Thirlwell" userId="0eea46bc-1a08-4dae-8290-d9217da89020" providerId="ADAL" clId="{A74DFD5C-A00E-4D75-B54F-AE1372332AAE}" dt="2026-08-28T11:25:07.383" v="843" actId="20577"/>
          <ac:spMkLst>
            <pc:docMk/>
            <pc:sldMk cId="0" sldId="513"/>
            <ac:spMk id="6" creationId="{42B994B5-F657-A0CA-7C82-77E2455D018B}"/>
          </ac:spMkLst>
        </pc:spChg>
      </pc:sldChg>
    </pc:docChg>
  </pc:docChgLst>
  <pc:docChgLst>
    <pc:chgData name="John, Catherine" userId="36b10958-3fe6-4d82-9cee-736ae9074b3f" providerId="ADAL" clId="{7CE9EBFF-1EB6-4E95-820E-35801409E55C}"/>
    <pc:docChg chg="custSel modSld">
      <pc:chgData name="John, Catherine" userId="36b10958-3fe6-4d82-9cee-736ae9074b3f" providerId="ADAL" clId="{7CE9EBFF-1EB6-4E95-820E-35801409E55C}" dt="2026-09-10T09:14:42.671" v="34" actId="6549"/>
      <pc:docMkLst>
        <pc:docMk/>
      </pc:docMkLst>
      <pc:sldChg chg="modSp mod">
        <pc:chgData name="John, Catherine" userId="36b10958-3fe6-4d82-9cee-736ae9074b3f" providerId="ADAL" clId="{7CE9EBFF-1EB6-4E95-820E-35801409E55C}" dt="2026-09-10T07:35:03.728" v="2" actId="6549"/>
        <pc:sldMkLst>
          <pc:docMk/>
          <pc:sldMk cId="0" sldId="261"/>
        </pc:sldMkLst>
        <pc:spChg chg="mod">
          <ac:chgData name="John, Catherine" userId="36b10958-3fe6-4d82-9cee-736ae9074b3f" providerId="ADAL" clId="{7CE9EBFF-1EB6-4E95-820E-35801409E55C}" dt="2026-09-10T07:35:03.728" v="2" actId="6549"/>
          <ac:spMkLst>
            <pc:docMk/>
            <pc:sldMk cId="0" sldId="261"/>
            <ac:spMk id="4" creationId="{12AA12CA-5E5C-7FFD-2FD5-9B436D71045D}"/>
          </ac:spMkLst>
        </pc:spChg>
      </pc:sldChg>
      <pc:sldChg chg="modSp mod">
        <pc:chgData name="John, Catherine" userId="36b10958-3fe6-4d82-9cee-736ae9074b3f" providerId="ADAL" clId="{7CE9EBFF-1EB6-4E95-820E-35801409E55C}" dt="2026-09-10T07:35:58.329" v="5" actId="6549"/>
        <pc:sldMkLst>
          <pc:docMk/>
          <pc:sldMk cId="0" sldId="262"/>
        </pc:sldMkLst>
        <pc:spChg chg="mod">
          <ac:chgData name="John, Catherine" userId="36b10958-3fe6-4d82-9cee-736ae9074b3f" providerId="ADAL" clId="{7CE9EBFF-1EB6-4E95-820E-35801409E55C}" dt="2026-09-10T07:35:58.329" v="5" actId="6549"/>
          <ac:spMkLst>
            <pc:docMk/>
            <pc:sldMk cId="0" sldId="262"/>
            <ac:spMk id="4" creationId="{D04B1A77-C036-40FC-3516-1EB2C579DE8E}"/>
          </ac:spMkLst>
        </pc:spChg>
      </pc:sldChg>
      <pc:sldChg chg="modSp mod modNotesTx">
        <pc:chgData name="John, Catherine" userId="36b10958-3fe6-4d82-9cee-736ae9074b3f" providerId="ADAL" clId="{7CE9EBFF-1EB6-4E95-820E-35801409E55C}" dt="2026-09-10T08:06:14.899" v="12" actId="6549"/>
        <pc:sldMkLst>
          <pc:docMk/>
          <pc:sldMk cId="0" sldId="266"/>
        </pc:sldMkLst>
        <pc:spChg chg="mod">
          <ac:chgData name="John, Catherine" userId="36b10958-3fe6-4d82-9cee-736ae9074b3f" providerId="ADAL" clId="{7CE9EBFF-1EB6-4E95-820E-35801409E55C}" dt="2026-09-10T08:06:14.899" v="12" actId="6549"/>
          <ac:spMkLst>
            <pc:docMk/>
            <pc:sldMk cId="0" sldId="266"/>
            <ac:spMk id="255" creationId="{00000000-0000-0000-0000-000000000000}"/>
          </ac:spMkLst>
        </pc:spChg>
      </pc:sldChg>
      <pc:sldChg chg="modSp mod">
        <pc:chgData name="John, Catherine" userId="36b10958-3fe6-4d82-9cee-736ae9074b3f" providerId="ADAL" clId="{7CE9EBFF-1EB6-4E95-820E-35801409E55C}" dt="2026-09-10T08:28:36.101" v="13" actId="20577"/>
        <pc:sldMkLst>
          <pc:docMk/>
          <pc:sldMk cId="0" sldId="271"/>
        </pc:sldMkLst>
        <pc:spChg chg="mod">
          <ac:chgData name="John, Catherine" userId="36b10958-3fe6-4d82-9cee-736ae9074b3f" providerId="ADAL" clId="{7CE9EBFF-1EB6-4E95-820E-35801409E55C}" dt="2026-09-10T08:28:36.101" v="13" actId="20577"/>
          <ac:spMkLst>
            <pc:docMk/>
            <pc:sldMk cId="0" sldId="271"/>
            <ac:spMk id="345" creationId="{00000000-0000-0000-0000-000000000000}"/>
          </ac:spMkLst>
        </pc:spChg>
      </pc:sldChg>
      <pc:sldChg chg="modNotesTx">
        <pc:chgData name="John, Catherine" userId="36b10958-3fe6-4d82-9cee-736ae9074b3f" providerId="ADAL" clId="{7CE9EBFF-1EB6-4E95-820E-35801409E55C}" dt="2026-09-10T09:13:01.792" v="28" actId="20577"/>
        <pc:sldMkLst>
          <pc:docMk/>
          <pc:sldMk cId="0" sldId="273"/>
        </pc:sldMkLst>
      </pc:sldChg>
      <pc:sldChg chg="modSp mod">
        <pc:chgData name="John, Catherine" userId="36b10958-3fe6-4d82-9cee-736ae9074b3f" providerId="ADAL" clId="{7CE9EBFF-1EB6-4E95-820E-35801409E55C}" dt="2026-09-10T08:31:42.956" v="19" actId="20577"/>
        <pc:sldMkLst>
          <pc:docMk/>
          <pc:sldMk cId="0" sldId="275"/>
        </pc:sldMkLst>
        <pc:spChg chg="mod">
          <ac:chgData name="John, Catherine" userId="36b10958-3fe6-4d82-9cee-736ae9074b3f" providerId="ADAL" clId="{7CE9EBFF-1EB6-4E95-820E-35801409E55C}" dt="2026-09-10T08:31:42.956" v="19" actId="20577"/>
          <ac:spMkLst>
            <pc:docMk/>
            <pc:sldMk cId="0" sldId="275"/>
            <ac:spMk id="475" creationId="{00000000-0000-0000-0000-000000000000}"/>
          </ac:spMkLst>
        </pc:spChg>
      </pc:sldChg>
      <pc:sldChg chg="modSp mod">
        <pc:chgData name="John, Catherine" userId="36b10958-3fe6-4d82-9cee-736ae9074b3f" providerId="ADAL" clId="{7CE9EBFF-1EB6-4E95-820E-35801409E55C}" dt="2026-09-10T08:45:04.714" v="21" actId="14100"/>
        <pc:sldMkLst>
          <pc:docMk/>
          <pc:sldMk cId="0" sldId="281"/>
        </pc:sldMkLst>
        <pc:spChg chg="mod">
          <ac:chgData name="John, Catherine" userId="36b10958-3fe6-4d82-9cee-736ae9074b3f" providerId="ADAL" clId="{7CE9EBFF-1EB6-4E95-820E-35801409E55C}" dt="2026-09-10T08:44:59.404" v="20" actId="14100"/>
          <ac:spMkLst>
            <pc:docMk/>
            <pc:sldMk cId="0" sldId="281"/>
            <ac:spMk id="647" creationId="{00000000-0000-0000-0000-000000000000}"/>
          </ac:spMkLst>
        </pc:spChg>
        <pc:grpChg chg="mod">
          <ac:chgData name="John, Catherine" userId="36b10958-3fe6-4d82-9cee-736ae9074b3f" providerId="ADAL" clId="{7CE9EBFF-1EB6-4E95-820E-35801409E55C}" dt="2026-09-10T08:45:04.714" v="21" actId="14100"/>
          <ac:grpSpMkLst>
            <pc:docMk/>
            <pc:sldMk cId="0" sldId="281"/>
            <ac:grpSpMk id="645" creationId="{00000000-0000-0000-0000-000000000000}"/>
          </ac:grpSpMkLst>
        </pc:grpChg>
      </pc:sldChg>
      <pc:sldChg chg="modSp mod">
        <pc:chgData name="John, Catherine" userId="36b10958-3fe6-4d82-9cee-736ae9074b3f" providerId="ADAL" clId="{7CE9EBFF-1EB6-4E95-820E-35801409E55C}" dt="2026-09-10T08:45:35.394" v="22" actId="20577"/>
        <pc:sldMkLst>
          <pc:docMk/>
          <pc:sldMk cId="0" sldId="282"/>
        </pc:sldMkLst>
        <pc:spChg chg="mod">
          <ac:chgData name="John, Catherine" userId="36b10958-3fe6-4d82-9cee-736ae9074b3f" providerId="ADAL" clId="{7CE9EBFF-1EB6-4E95-820E-35801409E55C}" dt="2026-09-10T08:45:35.394" v="22" actId="20577"/>
          <ac:spMkLst>
            <pc:docMk/>
            <pc:sldMk cId="0" sldId="282"/>
            <ac:spMk id="4" creationId="{637F27D1-ACB9-733C-74FD-18374E9DD7AB}"/>
          </ac:spMkLst>
        </pc:spChg>
      </pc:sldChg>
      <pc:sldChg chg="modNotesTx">
        <pc:chgData name="John, Catherine" userId="36b10958-3fe6-4d82-9cee-736ae9074b3f" providerId="ADAL" clId="{7CE9EBFF-1EB6-4E95-820E-35801409E55C}" dt="2026-09-10T09:13:15.196" v="31" actId="6549"/>
        <pc:sldMkLst>
          <pc:docMk/>
          <pc:sldMk cId="0" sldId="288"/>
        </pc:sldMkLst>
      </pc:sldChg>
      <pc:sldChg chg="modNotesTx">
        <pc:chgData name="John, Catherine" userId="36b10958-3fe6-4d82-9cee-736ae9074b3f" providerId="ADAL" clId="{7CE9EBFF-1EB6-4E95-820E-35801409E55C}" dt="2026-09-10T09:14:42.671" v="34" actId="6549"/>
        <pc:sldMkLst>
          <pc:docMk/>
          <pc:sldMk cId="0" sldId="289"/>
        </pc:sldMkLst>
      </pc:sldChg>
      <pc:sldChg chg="modSp mod">
        <pc:chgData name="John, Catherine" userId="36b10958-3fe6-4d82-9cee-736ae9074b3f" providerId="ADAL" clId="{7CE9EBFF-1EB6-4E95-820E-35801409E55C}" dt="2026-09-10T07:36:10.536" v="8" actId="6549"/>
        <pc:sldMkLst>
          <pc:docMk/>
          <pc:sldMk cId="77902123" sldId="292"/>
        </pc:sldMkLst>
        <pc:spChg chg="mod">
          <ac:chgData name="John, Catherine" userId="36b10958-3fe6-4d82-9cee-736ae9074b3f" providerId="ADAL" clId="{7CE9EBFF-1EB6-4E95-820E-35801409E55C}" dt="2026-09-10T07:36:10.536" v="8" actId="6549"/>
          <ac:spMkLst>
            <pc:docMk/>
            <pc:sldMk cId="77902123" sldId="292"/>
            <ac:spMk id="4" creationId="{D4023357-2F99-0E25-0A1D-47C56E2E3FCC}"/>
          </ac:spMkLst>
        </pc:spChg>
      </pc:sldChg>
      <pc:sldChg chg="modNotesTx">
        <pc:chgData name="John, Catherine" userId="36b10958-3fe6-4d82-9cee-736ae9074b3f" providerId="ADAL" clId="{7CE9EBFF-1EB6-4E95-820E-35801409E55C}" dt="2026-09-10T09:12:58.352" v="26" actId="20577"/>
        <pc:sldMkLst>
          <pc:docMk/>
          <pc:sldMk cId="2606655918" sldId="294"/>
        </pc:sldMkLst>
      </pc:sld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07T14:25:13.780" v="66" actId="1076"/>
      <pc:docMkLst>
        <pc:docMk/>
      </pc:docMkLst>
      <pc:sldChg chg="modSp mod">
        <pc:chgData name="Williams, Sian" userId="f643701a-3517-4348-bd1c-bbad90f72c55" providerId="ADAL" clId="{66DBB4B2-6617-4A67-9DB0-51A02D214305}" dt="2026-09-07T14:11:33.302" v="6" actId="20577"/>
        <pc:sldMkLst>
          <pc:docMk/>
          <pc:sldMk cId="0" sldId="257"/>
        </pc:sldMkLst>
        <pc:spChg chg="mod">
          <ac:chgData name="Williams, Sian" userId="f643701a-3517-4348-bd1c-bbad90f72c55" providerId="ADAL" clId="{66DBB4B2-6617-4A67-9DB0-51A02D214305}" dt="2026-09-07T14:11:33.302" v="6" actId="20577"/>
          <ac:spMkLst>
            <pc:docMk/>
            <pc:sldMk cId="0" sldId="257"/>
            <ac:spMk id="52" creationId="{00000000-0000-0000-0000-000000000000}"/>
          </ac:spMkLst>
        </pc:spChg>
      </pc:sldChg>
      <pc:sldChg chg="modNotesTx">
        <pc:chgData name="Williams, Sian" userId="f643701a-3517-4348-bd1c-bbad90f72c55" providerId="ADAL" clId="{66DBB4B2-6617-4A67-9DB0-51A02D214305}" dt="2026-09-07T14:13:28.779" v="7" actId="790"/>
        <pc:sldMkLst>
          <pc:docMk/>
          <pc:sldMk cId="0" sldId="258"/>
        </pc:sldMkLst>
      </pc:sldChg>
      <pc:sldChg chg="modSp mod">
        <pc:chgData name="Williams, Sian" userId="f643701a-3517-4348-bd1c-bbad90f72c55" providerId="ADAL" clId="{66DBB4B2-6617-4A67-9DB0-51A02D214305}" dt="2026-09-07T14:16:12.682" v="28" actId="255"/>
        <pc:sldMkLst>
          <pc:docMk/>
          <pc:sldMk cId="0" sldId="260"/>
        </pc:sldMkLst>
        <pc:spChg chg="mod">
          <ac:chgData name="Williams, Sian" userId="f643701a-3517-4348-bd1c-bbad90f72c55" providerId="ADAL" clId="{66DBB4B2-6617-4A67-9DB0-51A02D214305}" dt="2026-09-07T14:15:46.402" v="24" actId="1076"/>
          <ac:spMkLst>
            <pc:docMk/>
            <pc:sldMk cId="0" sldId="260"/>
            <ac:spMk id="4" creationId="{05F379A0-8C9C-85BC-BCD0-0543A078AE2B}"/>
          </ac:spMkLst>
        </pc:spChg>
        <pc:spChg chg="mod">
          <ac:chgData name="Williams, Sian" userId="f643701a-3517-4348-bd1c-bbad90f72c55" providerId="ADAL" clId="{66DBB4B2-6617-4A67-9DB0-51A02D214305}" dt="2026-09-07T14:15:54.817" v="26" actId="1076"/>
          <ac:spMkLst>
            <pc:docMk/>
            <pc:sldMk cId="0" sldId="260"/>
            <ac:spMk id="131" creationId="{00000000-0000-0000-0000-000000000000}"/>
          </ac:spMkLst>
        </pc:spChg>
        <pc:spChg chg="mod">
          <ac:chgData name="Williams, Sian" userId="f643701a-3517-4348-bd1c-bbad90f72c55" providerId="ADAL" clId="{66DBB4B2-6617-4A67-9DB0-51A02D214305}" dt="2026-09-07T14:16:01.293" v="27" actId="255"/>
          <ac:spMkLst>
            <pc:docMk/>
            <pc:sldMk cId="0" sldId="260"/>
            <ac:spMk id="132" creationId="{00000000-0000-0000-0000-000000000000}"/>
          </ac:spMkLst>
        </pc:spChg>
        <pc:spChg chg="mod">
          <ac:chgData name="Williams, Sian" userId="f643701a-3517-4348-bd1c-bbad90f72c55" providerId="ADAL" clId="{66DBB4B2-6617-4A67-9DB0-51A02D214305}" dt="2026-09-07T14:16:12.682" v="28" actId="255"/>
          <ac:spMkLst>
            <pc:docMk/>
            <pc:sldMk cId="0" sldId="260"/>
            <ac:spMk id="135" creationId="{00000000-0000-0000-0000-000000000000}"/>
          </ac:spMkLst>
        </pc:spChg>
        <pc:grpChg chg="mod">
          <ac:chgData name="Williams, Sian" userId="f643701a-3517-4348-bd1c-bbad90f72c55" providerId="ADAL" clId="{66DBB4B2-6617-4A67-9DB0-51A02D214305}" dt="2026-09-07T14:15:48.434" v="25" actId="1076"/>
          <ac:grpSpMkLst>
            <pc:docMk/>
            <pc:sldMk cId="0" sldId="260"/>
            <ac:grpSpMk id="130" creationId="{00000000-0000-0000-0000-000000000000}"/>
          </ac:grpSpMkLst>
        </pc:grpChg>
      </pc:sldChg>
      <pc:sldChg chg="modSp mod">
        <pc:chgData name="Williams, Sian" userId="f643701a-3517-4348-bd1c-bbad90f72c55" providerId="ADAL" clId="{66DBB4B2-6617-4A67-9DB0-51A02D214305}" dt="2026-09-07T14:16:36.130" v="30" actId="14100"/>
        <pc:sldMkLst>
          <pc:docMk/>
          <pc:sldMk cId="0" sldId="261"/>
        </pc:sldMkLst>
        <pc:spChg chg="mod">
          <ac:chgData name="Williams, Sian" userId="f643701a-3517-4348-bd1c-bbad90f72c55" providerId="ADAL" clId="{66DBB4B2-6617-4A67-9DB0-51A02D214305}" dt="2026-09-07T14:16:36.130" v="30" actId="14100"/>
          <ac:spMkLst>
            <pc:docMk/>
            <pc:sldMk cId="0" sldId="261"/>
            <ac:spMk id="155" creationId="{00000000-0000-0000-0000-000000000000}"/>
          </ac:spMkLst>
        </pc:spChg>
      </pc:sldChg>
      <pc:sldChg chg="modSp mod">
        <pc:chgData name="Williams, Sian" userId="f643701a-3517-4348-bd1c-bbad90f72c55" providerId="ADAL" clId="{66DBB4B2-6617-4A67-9DB0-51A02D214305}" dt="2026-09-07T14:17:18.905" v="32" actId="20577"/>
        <pc:sldMkLst>
          <pc:docMk/>
          <pc:sldMk cId="0" sldId="262"/>
        </pc:sldMkLst>
        <pc:spChg chg="mod">
          <ac:chgData name="Williams, Sian" userId="f643701a-3517-4348-bd1c-bbad90f72c55" providerId="ADAL" clId="{66DBB4B2-6617-4A67-9DB0-51A02D214305}" dt="2026-09-07T14:17:18.905" v="32" actId="20577"/>
          <ac:spMkLst>
            <pc:docMk/>
            <pc:sldMk cId="0" sldId="262"/>
            <ac:spMk id="172" creationId="{00000000-0000-0000-0000-000000000000}"/>
          </ac:spMkLst>
        </pc:spChg>
      </pc:sldChg>
      <pc:sldChg chg="modSp mod">
        <pc:chgData name="Williams, Sian" userId="f643701a-3517-4348-bd1c-bbad90f72c55" providerId="ADAL" clId="{66DBB4B2-6617-4A67-9DB0-51A02D214305}" dt="2026-09-07T14:17:39.871" v="34" actId="1076"/>
        <pc:sldMkLst>
          <pc:docMk/>
          <pc:sldMk cId="0" sldId="263"/>
        </pc:sldMkLst>
        <pc:spChg chg="mod">
          <ac:chgData name="Williams, Sian" userId="f643701a-3517-4348-bd1c-bbad90f72c55" providerId="ADAL" clId="{66DBB4B2-6617-4A67-9DB0-51A02D214305}" dt="2026-09-07T14:17:39.871" v="34" actId="1076"/>
          <ac:spMkLst>
            <pc:docMk/>
            <pc:sldMk cId="0" sldId="263"/>
            <ac:spMk id="194" creationId="{00000000-0000-0000-0000-000000000000}"/>
          </ac:spMkLst>
        </pc:spChg>
      </pc:sldChg>
      <pc:sldChg chg="modSp mod">
        <pc:chgData name="Williams, Sian" userId="f643701a-3517-4348-bd1c-bbad90f72c55" providerId="ADAL" clId="{66DBB4B2-6617-4A67-9DB0-51A02D214305}" dt="2026-09-07T14:18:15.528" v="36" actId="14100"/>
        <pc:sldMkLst>
          <pc:docMk/>
          <pc:sldMk cId="0" sldId="270"/>
        </pc:sldMkLst>
        <pc:spChg chg="mod">
          <ac:chgData name="Williams, Sian" userId="f643701a-3517-4348-bd1c-bbad90f72c55" providerId="ADAL" clId="{66DBB4B2-6617-4A67-9DB0-51A02D214305}" dt="2026-09-07T14:18:15.528" v="36" actId="14100"/>
          <ac:spMkLst>
            <pc:docMk/>
            <pc:sldMk cId="0" sldId="270"/>
            <ac:spMk id="328" creationId="{00000000-0000-0000-0000-000000000000}"/>
          </ac:spMkLst>
        </pc:spChg>
      </pc:sldChg>
      <pc:sldChg chg="modSp mod">
        <pc:chgData name="Williams, Sian" userId="f643701a-3517-4348-bd1c-bbad90f72c55" providerId="ADAL" clId="{66DBB4B2-6617-4A67-9DB0-51A02D214305}" dt="2026-09-07T14:18:28.512" v="38" actId="14100"/>
        <pc:sldMkLst>
          <pc:docMk/>
          <pc:sldMk cId="0" sldId="271"/>
        </pc:sldMkLst>
        <pc:spChg chg="mod">
          <ac:chgData name="Williams, Sian" userId="f643701a-3517-4348-bd1c-bbad90f72c55" providerId="ADAL" clId="{66DBB4B2-6617-4A67-9DB0-51A02D214305}" dt="2026-09-07T14:18:28.512" v="38" actId="14100"/>
          <ac:spMkLst>
            <pc:docMk/>
            <pc:sldMk cId="0" sldId="271"/>
            <ac:spMk id="348" creationId="{00000000-0000-0000-0000-000000000000}"/>
          </ac:spMkLst>
        </pc:spChg>
      </pc:sldChg>
      <pc:sldChg chg="delSp modSp mod">
        <pc:chgData name="Williams, Sian" userId="f643701a-3517-4348-bd1c-bbad90f72c55" providerId="ADAL" clId="{66DBB4B2-6617-4A67-9DB0-51A02D214305}" dt="2026-09-07T14:20:00.411" v="46" actId="27107"/>
        <pc:sldMkLst>
          <pc:docMk/>
          <pc:sldMk cId="0" sldId="273"/>
        </pc:sldMkLst>
        <pc:spChg chg="mod">
          <ac:chgData name="Williams, Sian" userId="f643701a-3517-4348-bd1c-bbad90f72c55" providerId="ADAL" clId="{66DBB4B2-6617-4A67-9DB0-51A02D214305}" dt="2026-09-07T14:19:16.105" v="40" actId="255"/>
          <ac:spMkLst>
            <pc:docMk/>
            <pc:sldMk cId="0" sldId="273"/>
            <ac:spMk id="417" creationId="{00000000-0000-0000-0000-000000000000}"/>
          </ac:spMkLst>
        </pc:spChg>
        <pc:spChg chg="mod">
          <ac:chgData name="Williams, Sian" userId="f643701a-3517-4348-bd1c-bbad90f72c55" providerId="ADAL" clId="{66DBB4B2-6617-4A67-9DB0-51A02D214305}" dt="2026-09-07T14:19:31.178" v="42" actId="255"/>
          <ac:spMkLst>
            <pc:docMk/>
            <pc:sldMk cId="0" sldId="273"/>
            <ac:spMk id="420" creationId="{00000000-0000-0000-0000-000000000000}"/>
          </ac:spMkLst>
        </pc:spChg>
        <pc:spChg chg="mod">
          <ac:chgData name="Williams, Sian" userId="f643701a-3517-4348-bd1c-bbad90f72c55" providerId="ADAL" clId="{66DBB4B2-6617-4A67-9DB0-51A02D214305}" dt="2026-09-07T14:20:00.411" v="46" actId="27107"/>
          <ac:spMkLst>
            <pc:docMk/>
            <pc:sldMk cId="0" sldId="273"/>
            <ac:spMk id="423" creationId="{00000000-0000-0000-0000-000000000000}"/>
          </ac:spMkLst>
        </pc:spChg>
      </pc:sldChg>
      <pc:sldChg chg="modSp mod">
        <pc:chgData name="Williams, Sian" userId="f643701a-3517-4348-bd1c-bbad90f72c55" providerId="ADAL" clId="{66DBB4B2-6617-4A67-9DB0-51A02D214305}" dt="2026-09-07T14:25:13.780" v="66" actId="1076"/>
        <pc:sldMkLst>
          <pc:docMk/>
          <pc:sldMk cId="0" sldId="278"/>
        </pc:sldMkLst>
        <pc:spChg chg="mod">
          <ac:chgData name="Williams, Sian" userId="f643701a-3517-4348-bd1c-bbad90f72c55" providerId="ADAL" clId="{66DBB4B2-6617-4A67-9DB0-51A02D214305}" dt="2026-09-07T14:25:06.537" v="65" actId="14100"/>
          <ac:spMkLst>
            <pc:docMk/>
            <pc:sldMk cId="0" sldId="278"/>
            <ac:spMk id="561" creationId="{00000000-0000-0000-0000-000000000000}"/>
          </ac:spMkLst>
        </pc:spChg>
        <pc:spChg chg="mod">
          <ac:chgData name="Williams, Sian" userId="f643701a-3517-4348-bd1c-bbad90f72c55" providerId="ADAL" clId="{66DBB4B2-6617-4A67-9DB0-51A02D214305}" dt="2026-09-07T14:25:13.780" v="66" actId="1076"/>
          <ac:spMkLst>
            <pc:docMk/>
            <pc:sldMk cId="0" sldId="278"/>
            <ac:spMk id="562" creationId="{00000000-0000-0000-0000-000000000000}"/>
          </ac:spMkLst>
        </pc:spChg>
        <pc:spChg chg="mod">
          <ac:chgData name="Williams, Sian" userId="f643701a-3517-4348-bd1c-bbad90f72c55" providerId="ADAL" clId="{66DBB4B2-6617-4A67-9DB0-51A02D214305}" dt="2026-09-07T14:24:52.008" v="62" actId="14100"/>
          <ac:spMkLst>
            <pc:docMk/>
            <pc:sldMk cId="0" sldId="278"/>
            <ac:spMk id="564" creationId="{00000000-0000-0000-0000-000000000000}"/>
          </ac:spMkLst>
        </pc:spChg>
        <pc:spChg chg="mod">
          <ac:chgData name="Williams, Sian" userId="f643701a-3517-4348-bd1c-bbad90f72c55" providerId="ADAL" clId="{66DBB4B2-6617-4A67-9DB0-51A02D214305}" dt="2026-09-07T14:24:59.329" v="63" actId="1076"/>
          <ac:spMkLst>
            <pc:docMk/>
            <pc:sldMk cId="0" sldId="278"/>
            <ac:spMk id="565" creationId="{00000000-0000-0000-0000-000000000000}"/>
          </ac:spMkLst>
        </pc:spChg>
        <pc:spChg chg="mod">
          <ac:chgData name="Williams, Sian" userId="f643701a-3517-4348-bd1c-bbad90f72c55" providerId="ADAL" clId="{66DBB4B2-6617-4A67-9DB0-51A02D214305}" dt="2026-09-07T14:24:26.119" v="59" actId="14100"/>
          <ac:spMkLst>
            <pc:docMk/>
            <pc:sldMk cId="0" sldId="278"/>
            <ac:spMk id="567" creationId="{00000000-0000-0000-0000-000000000000}"/>
          </ac:spMkLst>
        </pc:spChg>
        <pc:spChg chg="mod">
          <ac:chgData name="Williams, Sian" userId="f643701a-3517-4348-bd1c-bbad90f72c55" providerId="ADAL" clId="{66DBB4B2-6617-4A67-9DB0-51A02D214305}" dt="2026-09-07T14:24:32.161" v="60" actId="1076"/>
          <ac:spMkLst>
            <pc:docMk/>
            <pc:sldMk cId="0" sldId="278"/>
            <ac:spMk id="568" creationId="{00000000-0000-0000-0000-000000000000}"/>
          </ac:spMkLst>
        </pc:spChg>
      </pc:sldChg>
      <pc:sldChg chg="modSp mod">
        <pc:chgData name="Williams, Sian" userId="f643701a-3517-4348-bd1c-bbad90f72c55" providerId="ADAL" clId="{66DBB4B2-6617-4A67-9DB0-51A02D214305}" dt="2026-09-07T14:21:30.473" v="55" actId="1076"/>
        <pc:sldMkLst>
          <pc:docMk/>
          <pc:sldMk cId="0" sldId="283"/>
        </pc:sldMkLst>
        <pc:spChg chg="mod">
          <ac:chgData name="Williams, Sian" userId="f643701a-3517-4348-bd1c-bbad90f72c55" providerId="ADAL" clId="{66DBB4B2-6617-4A67-9DB0-51A02D214305}" dt="2026-09-07T14:21:30.473" v="55" actId="1076"/>
          <ac:spMkLst>
            <pc:docMk/>
            <pc:sldMk cId="0" sldId="283"/>
            <ac:spMk id="699" creationId="{00000000-0000-0000-0000-000000000000}"/>
          </ac:spMkLst>
        </pc:spChg>
        <pc:grpChg chg="mod">
          <ac:chgData name="Williams, Sian" userId="f643701a-3517-4348-bd1c-bbad90f72c55" providerId="ADAL" clId="{66DBB4B2-6617-4A67-9DB0-51A02D214305}" dt="2026-09-07T14:21:25.567" v="54" actId="14100"/>
          <ac:grpSpMkLst>
            <pc:docMk/>
            <pc:sldMk cId="0" sldId="283"/>
            <ac:grpSpMk id="697" creationId="{00000000-0000-0000-0000-000000000000}"/>
          </ac:grpSpMkLst>
        </pc:grpChg>
      </pc:sldChg>
      <pc:sldChg chg="delSp mod">
        <pc:chgData name="Williams, Sian" userId="f643701a-3517-4348-bd1c-bbad90f72c55" providerId="ADAL" clId="{66DBB4B2-6617-4A67-9DB0-51A02D214305}" dt="2026-09-07T14:21:48.586" v="57" actId="478"/>
        <pc:sldMkLst>
          <pc:docMk/>
          <pc:sldMk cId="0" sldId="284"/>
        </pc:sldMkLst>
      </pc:sldChg>
      <pc:sldChg chg="modSp mod">
        <pc:chgData name="Williams, Sian" userId="f643701a-3517-4348-bd1c-bbad90f72c55" providerId="ADAL" clId="{66DBB4B2-6617-4A67-9DB0-51A02D214305}" dt="2026-09-07T14:14:58.234" v="14" actId="1076"/>
        <pc:sldMkLst>
          <pc:docMk/>
          <pc:sldMk cId="956032787" sldId="291"/>
        </pc:sldMkLst>
        <pc:spChg chg="mod">
          <ac:chgData name="Williams, Sian" userId="f643701a-3517-4348-bd1c-bbad90f72c55" providerId="ADAL" clId="{66DBB4B2-6617-4A67-9DB0-51A02D214305}" dt="2026-09-07T14:14:36.274" v="10" actId="14100"/>
          <ac:spMkLst>
            <pc:docMk/>
            <pc:sldMk cId="956032787" sldId="291"/>
            <ac:spMk id="110" creationId="{BD9A8766-30A4-D5D9-25A5-D1450D13D3D2}"/>
          </ac:spMkLst>
        </pc:spChg>
        <pc:spChg chg="mod">
          <ac:chgData name="Williams, Sian" userId="f643701a-3517-4348-bd1c-bbad90f72c55" providerId="ADAL" clId="{66DBB4B2-6617-4A67-9DB0-51A02D214305}" dt="2026-09-07T14:14:41.794" v="11" actId="1076"/>
          <ac:spMkLst>
            <pc:docMk/>
            <pc:sldMk cId="956032787" sldId="291"/>
            <ac:spMk id="112" creationId="{24F21D60-3BAD-C702-2707-78530D521506}"/>
          </ac:spMkLst>
        </pc:spChg>
        <pc:spChg chg="mod">
          <ac:chgData name="Williams, Sian" userId="f643701a-3517-4348-bd1c-bbad90f72c55" providerId="ADAL" clId="{66DBB4B2-6617-4A67-9DB0-51A02D214305}" dt="2026-09-07T14:14:49.794" v="13" actId="14100"/>
          <ac:spMkLst>
            <pc:docMk/>
            <pc:sldMk cId="956032787" sldId="291"/>
            <ac:spMk id="113" creationId="{112F5D3B-95A4-B1BE-3BD4-6B9933BB14F4}"/>
          </ac:spMkLst>
        </pc:spChg>
        <pc:spChg chg="mod">
          <ac:chgData name="Williams, Sian" userId="f643701a-3517-4348-bd1c-bbad90f72c55" providerId="ADAL" clId="{66DBB4B2-6617-4A67-9DB0-51A02D214305}" dt="2026-09-07T14:14:58.234" v="14" actId="1076"/>
          <ac:spMkLst>
            <pc:docMk/>
            <pc:sldMk cId="956032787" sldId="291"/>
            <ac:spMk id="115" creationId="{D09CFA86-6BFC-2140-EB0B-C5131050E028}"/>
          </ac:spMkLst>
        </pc:spChg>
      </pc:sldChg>
      <pc:sldChg chg="modSp mod">
        <pc:chgData name="Williams, Sian" userId="f643701a-3517-4348-bd1c-bbad90f72c55" providerId="ADAL" clId="{66DBB4B2-6617-4A67-9DB0-51A02D214305}" dt="2026-09-07T14:20:25.153" v="48" actId="14100"/>
        <pc:sldMkLst>
          <pc:docMk/>
          <pc:sldMk cId="3236281642" sldId="295"/>
        </pc:sldMkLst>
        <pc:grpChg chg="mod">
          <ac:chgData name="Williams, Sian" userId="f643701a-3517-4348-bd1c-bbad90f72c55" providerId="ADAL" clId="{66DBB4B2-6617-4A67-9DB0-51A02D214305}" dt="2026-09-07T14:20:25.153" v="48" actId="14100"/>
          <ac:grpSpMkLst>
            <pc:docMk/>
            <pc:sldMk cId="3236281642" sldId="295"/>
            <ac:grpSpMk id="479" creationId="{28DBDB1B-391C-D6A6-FED7-E44C918CAB88}"/>
          </ac:grpSpMkLst>
        </pc:grpChg>
      </pc:sldChg>
      <pc:sldChg chg="addSp modSp mod">
        <pc:chgData name="Williams, Sian" userId="f643701a-3517-4348-bd1c-bbad90f72c55" providerId="ADAL" clId="{66DBB4B2-6617-4A67-9DB0-51A02D214305}" dt="2026-09-07T14:10:55.667" v="5" actId="22"/>
        <pc:sldMkLst>
          <pc:docMk/>
          <pc:sldMk cId="2402489006" sldId="512"/>
        </pc:sldMkLst>
        <pc:spChg chg="mod">
          <ac:chgData name="Williams, Sian" userId="f643701a-3517-4348-bd1c-bbad90f72c55" providerId="ADAL" clId="{66DBB4B2-6617-4A67-9DB0-51A02D214305}" dt="2026-09-07T14:10:52.186" v="4" actId="1076"/>
          <ac:spMkLst>
            <pc:docMk/>
            <pc:sldMk cId="2402489006" sldId="512"/>
            <ac:spMk id="3" creationId="{C100DF00-DDB1-9E17-D96C-C839324D3C8E}"/>
          </ac:spMkLst>
        </pc:spChg>
        <pc:spChg chg="add">
          <ac:chgData name="Williams, Sian" userId="f643701a-3517-4348-bd1c-bbad90f72c55" providerId="ADAL" clId="{66DBB4B2-6617-4A67-9DB0-51A02D214305}" dt="2026-09-07T14:10:55.667" v="5" actId="22"/>
          <ac:spMkLst>
            <pc:docMk/>
            <pc:sldMk cId="2402489006" sldId="512"/>
            <ac:spMk id="4" creationId="{B3340AA9-FD05-D9FA-C4DC-265ACBF2188D}"/>
          </ac:spMkLst>
        </pc:spChg>
      </pc:sldChg>
      <pc:sldMasterChg chg="addSp delSp mod">
        <pc:chgData name="Williams, Sian" userId="f643701a-3517-4348-bd1c-bbad90f72c55" providerId="ADAL" clId="{66DBB4B2-6617-4A67-9DB0-51A02D214305}" dt="2026-09-04T13:44:03.351" v="3" actId="22"/>
        <pc:sldMasterMkLst>
          <pc:docMk/>
          <pc:sldMasterMk cId="3019327143" sldId="2147483651"/>
        </pc:sldMasterMkLst>
        <pc:spChg chg="add">
          <ac:chgData name="Williams, Sian" userId="f643701a-3517-4348-bd1c-bbad90f72c55" providerId="ADAL" clId="{66DBB4B2-6617-4A67-9DB0-51A02D214305}" dt="2026-09-04T13:44:03.351" v="3" actId="22"/>
          <ac:spMkLst>
            <pc:docMk/>
            <pc:sldMasterMk cId="3019327143" sldId="2147483651"/>
            <ac:spMk id="5" creationId="{051E0A9E-1530-88AF-CA76-D41FA46A68A2}"/>
          </ac:spMkLst>
        </pc:spChg>
        <pc:picChg chg="add">
          <ac:chgData name="Williams, Sian" userId="f643701a-3517-4348-bd1c-bbad90f72c55" providerId="ADAL" clId="{66DBB4B2-6617-4A67-9DB0-51A02D214305}" dt="2026-09-04T13:44:03.351" v="3" actId="22"/>
          <ac:picMkLst>
            <pc:docMk/>
            <pc:sldMasterMk cId="3019327143" sldId="2147483651"/>
            <ac:picMk id="7" creationId="{0F358EC1-E4BF-5401-0E5C-80CF1B214DFD}"/>
          </ac:picMkLst>
        </pc:picChg>
        <pc:picChg chg="add">
          <ac:chgData name="Williams, Sian" userId="f643701a-3517-4348-bd1c-bbad90f72c55" providerId="ADAL" clId="{66DBB4B2-6617-4A67-9DB0-51A02D214305}" dt="2026-09-04T13:44:03.351" v="3" actId="22"/>
          <ac:picMkLst>
            <pc:docMk/>
            <pc:sldMasterMk cId="3019327143" sldId="2147483651"/>
            <ac:picMk id="9" creationId="{4D39D989-FCDE-ED94-C72F-4AA2D3634141}"/>
          </ac:picMkLst>
        </pc:picChg>
        <pc:picChg chg="add">
          <ac:chgData name="Williams, Sian" userId="f643701a-3517-4348-bd1c-bbad90f72c55" providerId="ADAL" clId="{66DBB4B2-6617-4A67-9DB0-51A02D214305}" dt="2026-09-04T13:44:03.351" v="3" actId="22"/>
          <ac:picMkLst>
            <pc:docMk/>
            <pc:sldMasterMk cId="3019327143" sldId="2147483651"/>
            <ac:picMk id="11" creationId="{E3122953-5334-39AC-CC8D-854689CEA1DB}"/>
          </ac:picMkLst>
        </pc:picChg>
      </pc:sldMasterChg>
    </pc:docChg>
  </pc:docChgLst>
  <pc:docChgLst>
    <pc:chgData name="Bonita Searle-Barnes" userId="e782127f-826a-4a83-a372-afedaa2e0d4f" providerId="ADAL" clId="{FA3BD239-4B9A-4CBA-8CF5-F7BFBEA885D5}"/>
    <pc:docChg chg="undo redo custSel addSld delSld modSld">
      <pc:chgData name="Bonita Searle-Barnes" userId="e782127f-826a-4a83-a372-afedaa2e0d4f" providerId="ADAL" clId="{FA3BD239-4B9A-4CBA-8CF5-F7BFBEA885D5}" dt="2026-08-24T15:40:56.209" v="2118"/>
      <pc:docMkLst>
        <pc:docMk/>
      </pc:docMkLst>
      <pc:sldChg chg="delSp modSp mod">
        <pc:chgData name="Bonita Searle-Barnes" userId="e782127f-826a-4a83-a372-afedaa2e0d4f" providerId="ADAL" clId="{FA3BD239-4B9A-4CBA-8CF5-F7BFBEA885D5}" dt="2026-08-24T09:38:50.652" v="340" actId="14100"/>
        <pc:sldMkLst>
          <pc:docMk/>
          <pc:sldMk cId="0" sldId="257"/>
        </pc:sldMkLst>
        <pc:spChg chg="mod">
          <ac:chgData name="Bonita Searle-Barnes" userId="e782127f-826a-4a83-a372-afedaa2e0d4f" providerId="ADAL" clId="{FA3BD239-4B9A-4CBA-8CF5-F7BFBEA885D5}" dt="2026-08-24T09:35:25.233" v="256" actId="1076"/>
          <ac:spMkLst>
            <pc:docMk/>
            <pc:sldMk cId="0" sldId="257"/>
            <ac:spMk id="4" creationId="{170306C6-95A0-534F-BB00-CAF96B8F0B2A}"/>
          </ac:spMkLst>
        </pc:spChg>
        <pc:spChg chg="mod">
          <ac:chgData name="Bonita Searle-Barnes" userId="e782127f-826a-4a83-a372-afedaa2e0d4f" providerId="ADAL" clId="{FA3BD239-4B9A-4CBA-8CF5-F7BFBEA885D5}" dt="2026-08-24T09:38:50.652" v="340" actId="14100"/>
          <ac:spMkLst>
            <pc:docMk/>
            <pc:sldMk cId="0" sldId="257"/>
            <ac:spMk id="52" creationId="{00000000-0000-0000-0000-000000000000}"/>
          </ac:spMkLst>
        </pc:spChg>
        <pc:spChg chg="mod">
          <ac:chgData name="Bonita Searle-Barnes" userId="e782127f-826a-4a83-a372-afedaa2e0d4f" providerId="ADAL" clId="{FA3BD239-4B9A-4CBA-8CF5-F7BFBEA885D5}" dt="2026-08-24T09:35:29.806" v="257" actId="1076"/>
          <ac:spMkLst>
            <pc:docMk/>
            <pc:sldMk cId="0" sldId="257"/>
            <ac:spMk id="53" creationId="{00000000-0000-0000-0000-000000000000}"/>
          </ac:spMkLst>
        </pc:spChg>
        <pc:spChg chg="mod">
          <ac:chgData name="Bonita Searle-Barnes" userId="e782127f-826a-4a83-a372-afedaa2e0d4f" providerId="ADAL" clId="{FA3BD239-4B9A-4CBA-8CF5-F7BFBEA885D5}" dt="2026-08-24T09:35:35.990" v="258" actId="1076"/>
          <ac:spMkLst>
            <pc:docMk/>
            <pc:sldMk cId="0" sldId="257"/>
            <ac:spMk id="54" creationId="{00000000-0000-0000-0000-000000000000}"/>
          </ac:spMkLst>
        </pc:spChg>
      </pc:sldChg>
      <pc:sldChg chg="delSp modSp mod">
        <pc:chgData name="Bonita Searle-Barnes" userId="e782127f-826a-4a83-a372-afedaa2e0d4f" providerId="ADAL" clId="{FA3BD239-4B9A-4CBA-8CF5-F7BFBEA885D5}" dt="2026-08-24T09:38:31.950" v="336" actId="20577"/>
        <pc:sldMkLst>
          <pc:docMk/>
          <pc:sldMk cId="0" sldId="258"/>
        </pc:sldMkLst>
        <pc:spChg chg="mod">
          <ac:chgData name="Bonita Searle-Barnes" userId="e782127f-826a-4a83-a372-afedaa2e0d4f" providerId="ADAL" clId="{FA3BD239-4B9A-4CBA-8CF5-F7BFBEA885D5}" dt="2026-08-24T09:38:31.950" v="336" actId="20577"/>
          <ac:spMkLst>
            <pc:docMk/>
            <pc:sldMk cId="0" sldId="258"/>
            <ac:spMk id="74" creationId="{00000000-0000-0000-0000-000000000000}"/>
          </ac:spMkLst>
        </pc:spChg>
        <pc:spChg chg="mod">
          <ac:chgData name="Bonita Searle-Barnes" userId="e782127f-826a-4a83-a372-afedaa2e0d4f" providerId="ADAL" clId="{FA3BD239-4B9A-4CBA-8CF5-F7BFBEA885D5}" dt="2026-08-24T09:38:28.967" v="335" actId="20577"/>
          <ac:spMkLst>
            <pc:docMk/>
            <pc:sldMk cId="0" sldId="258"/>
            <ac:spMk id="75" creationId="{00000000-0000-0000-0000-000000000000}"/>
          </ac:spMkLst>
        </pc:spChg>
        <pc:spChg chg="mod">
          <ac:chgData name="Bonita Searle-Barnes" userId="e782127f-826a-4a83-a372-afedaa2e0d4f" providerId="ADAL" clId="{FA3BD239-4B9A-4CBA-8CF5-F7BFBEA885D5}" dt="2026-08-24T09:38:15.124" v="325" actId="20577"/>
          <ac:spMkLst>
            <pc:docMk/>
            <pc:sldMk cId="0" sldId="258"/>
            <ac:spMk id="76" creationId="{00000000-0000-0000-0000-000000000000}"/>
          </ac:spMkLst>
        </pc:spChg>
      </pc:sldChg>
      <pc:sldChg chg="addSp delSp modSp mod">
        <pc:chgData name="Bonita Searle-Barnes" userId="e782127f-826a-4a83-a372-afedaa2e0d4f" providerId="ADAL" clId="{FA3BD239-4B9A-4CBA-8CF5-F7BFBEA885D5}" dt="2026-08-24T09:46:49.613" v="449" actId="20577"/>
        <pc:sldMkLst>
          <pc:docMk/>
          <pc:sldMk cId="0" sldId="259"/>
        </pc:sldMkLst>
        <pc:spChg chg="mod">
          <ac:chgData name="Bonita Searle-Barnes" userId="e782127f-826a-4a83-a372-afedaa2e0d4f" providerId="ADAL" clId="{FA3BD239-4B9A-4CBA-8CF5-F7BFBEA885D5}" dt="2026-08-24T09:46:49.613" v="449" actId="20577"/>
          <ac:spMkLst>
            <pc:docMk/>
            <pc:sldMk cId="0" sldId="259"/>
            <ac:spMk id="4" creationId="{97BC0246-5479-5631-FB84-3280D5C0C0DD}"/>
          </ac:spMkLst>
        </pc:spChg>
        <pc:spChg chg="mod">
          <ac:chgData name="Bonita Searle-Barnes" userId="e782127f-826a-4a83-a372-afedaa2e0d4f" providerId="ADAL" clId="{FA3BD239-4B9A-4CBA-8CF5-F7BFBEA885D5}" dt="2026-08-24T09:45:14.070" v="398" actId="14100"/>
          <ac:spMkLst>
            <pc:docMk/>
            <pc:sldMk cId="0" sldId="259"/>
            <ac:spMk id="92" creationId="{00000000-0000-0000-0000-000000000000}"/>
          </ac:spMkLst>
        </pc:spChg>
        <pc:spChg chg="mod">
          <ac:chgData name="Bonita Searle-Barnes" userId="e782127f-826a-4a83-a372-afedaa2e0d4f" providerId="ADAL" clId="{FA3BD239-4B9A-4CBA-8CF5-F7BFBEA885D5}" dt="2026-08-24T09:45:20.646" v="399" actId="1076"/>
          <ac:spMkLst>
            <pc:docMk/>
            <pc:sldMk cId="0" sldId="259"/>
            <ac:spMk id="93" creationId="{00000000-0000-0000-0000-000000000000}"/>
          </ac:spMkLst>
        </pc:spChg>
        <pc:spChg chg="mod">
          <ac:chgData name="Bonita Searle-Barnes" userId="e782127f-826a-4a83-a372-afedaa2e0d4f" providerId="ADAL" clId="{FA3BD239-4B9A-4CBA-8CF5-F7BFBEA885D5}" dt="2026-08-24T09:45:31.071" v="401" actId="14100"/>
          <ac:spMkLst>
            <pc:docMk/>
            <pc:sldMk cId="0" sldId="259"/>
            <ac:spMk id="94" creationId="{00000000-0000-0000-0000-000000000000}"/>
          </ac:spMkLst>
        </pc:spChg>
        <pc:spChg chg="mod">
          <ac:chgData name="Bonita Searle-Barnes" userId="e782127f-826a-4a83-a372-afedaa2e0d4f" providerId="ADAL" clId="{FA3BD239-4B9A-4CBA-8CF5-F7BFBEA885D5}" dt="2026-08-24T09:45:36.247" v="402" actId="1076"/>
          <ac:spMkLst>
            <pc:docMk/>
            <pc:sldMk cId="0" sldId="259"/>
            <ac:spMk id="95" creationId="{00000000-0000-0000-0000-000000000000}"/>
          </ac:spMkLst>
        </pc:spChg>
        <pc:spChg chg="mod">
          <ac:chgData name="Bonita Searle-Barnes" userId="e782127f-826a-4a83-a372-afedaa2e0d4f" providerId="ADAL" clId="{FA3BD239-4B9A-4CBA-8CF5-F7BFBEA885D5}" dt="2026-08-24T09:42:27.803" v="379" actId="14100"/>
          <ac:spMkLst>
            <pc:docMk/>
            <pc:sldMk cId="0" sldId="259"/>
            <ac:spMk id="97" creationId="{00000000-0000-0000-0000-000000000000}"/>
          </ac:spMkLst>
        </pc:spChg>
        <pc:spChg chg="mod">
          <ac:chgData name="Bonita Searle-Barnes" userId="e782127f-826a-4a83-a372-afedaa2e0d4f" providerId="ADAL" clId="{FA3BD239-4B9A-4CBA-8CF5-F7BFBEA885D5}" dt="2026-08-24T09:42:56.698" v="380" actId="1076"/>
          <ac:spMkLst>
            <pc:docMk/>
            <pc:sldMk cId="0" sldId="259"/>
            <ac:spMk id="98" creationId="{00000000-0000-0000-0000-000000000000}"/>
          </ac:spMkLst>
        </pc:spChg>
        <pc:spChg chg="mod">
          <ac:chgData name="Bonita Searle-Barnes" userId="e782127f-826a-4a83-a372-afedaa2e0d4f" providerId="ADAL" clId="{FA3BD239-4B9A-4CBA-8CF5-F7BFBEA885D5}" dt="2026-08-24T09:44:07.053" v="389" actId="14100"/>
          <ac:spMkLst>
            <pc:docMk/>
            <pc:sldMk cId="0" sldId="259"/>
            <ac:spMk id="99" creationId="{00000000-0000-0000-0000-000000000000}"/>
          </ac:spMkLst>
        </pc:spChg>
        <pc:spChg chg="mod">
          <ac:chgData name="Bonita Searle-Barnes" userId="e782127f-826a-4a83-a372-afedaa2e0d4f" providerId="ADAL" clId="{FA3BD239-4B9A-4CBA-8CF5-F7BFBEA885D5}" dt="2026-08-24T09:44:13.398" v="390" actId="1076"/>
          <ac:spMkLst>
            <pc:docMk/>
            <pc:sldMk cId="0" sldId="259"/>
            <ac:spMk id="100" creationId="{00000000-0000-0000-0000-000000000000}"/>
          </ac:spMkLst>
        </pc:spChg>
        <pc:spChg chg="mod">
          <ac:chgData name="Bonita Searle-Barnes" userId="e782127f-826a-4a83-a372-afedaa2e0d4f" providerId="ADAL" clId="{FA3BD239-4B9A-4CBA-8CF5-F7BFBEA885D5}" dt="2026-08-24T09:43:24.827" v="384" actId="14100"/>
          <ac:spMkLst>
            <pc:docMk/>
            <pc:sldMk cId="0" sldId="259"/>
            <ac:spMk id="101" creationId="{00000000-0000-0000-0000-000000000000}"/>
          </ac:spMkLst>
        </pc:spChg>
        <pc:spChg chg="mod">
          <ac:chgData name="Bonita Searle-Barnes" userId="e782127f-826a-4a83-a372-afedaa2e0d4f" providerId="ADAL" clId="{FA3BD239-4B9A-4CBA-8CF5-F7BFBEA885D5}" dt="2026-08-24T09:43:29.659" v="385" actId="1076"/>
          <ac:spMkLst>
            <pc:docMk/>
            <pc:sldMk cId="0" sldId="259"/>
            <ac:spMk id="102" creationId="{00000000-0000-0000-0000-000000000000}"/>
          </ac:spMkLst>
        </pc:spChg>
        <pc:spChg chg="mod">
          <ac:chgData name="Bonita Searle-Barnes" userId="e782127f-826a-4a83-a372-afedaa2e0d4f" providerId="ADAL" clId="{FA3BD239-4B9A-4CBA-8CF5-F7BFBEA885D5}" dt="2026-08-24T09:44:21.461" v="392" actId="14100"/>
          <ac:spMkLst>
            <pc:docMk/>
            <pc:sldMk cId="0" sldId="259"/>
            <ac:spMk id="103" creationId="{00000000-0000-0000-0000-000000000000}"/>
          </ac:spMkLst>
        </pc:spChg>
        <pc:spChg chg="mod">
          <ac:chgData name="Bonita Searle-Barnes" userId="e782127f-826a-4a83-a372-afedaa2e0d4f" providerId="ADAL" clId="{FA3BD239-4B9A-4CBA-8CF5-F7BFBEA885D5}" dt="2026-08-24T09:44:29.573" v="393" actId="1076"/>
          <ac:spMkLst>
            <pc:docMk/>
            <pc:sldMk cId="0" sldId="259"/>
            <ac:spMk id="104" creationId="{00000000-0000-0000-0000-000000000000}"/>
          </ac:spMkLst>
        </pc:spChg>
        <pc:grpChg chg="mod">
          <ac:chgData name="Bonita Searle-Barnes" userId="e782127f-826a-4a83-a372-afedaa2e0d4f" providerId="ADAL" clId="{FA3BD239-4B9A-4CBA-8CF5-F7BFBEA885D5}" dt="2026-08-24T09:44:48.678" v="395" actId="1076"/>
          <ac:grpSpMkLst>
            <pc:docMk/>
            <pc:sldMk cId="0" sldId="259"/>
            <ac:grpSpMk id="91" creationId="{00000000-0000-0000-0000-000000000000}"/>
          </ac:grpSpMkLst>
        </pc:grpChg>
        <pc:grpChg chg="mod">
          <ac:chgData name="Bonita Searle-Barnes" userId="e782127f-826a-4a83-a372-afedaa2e0d4f" providerId="ADAL" clId="{FA3BD239-4B9A-4CBA-8CF5-F7BFBEA885D5}" dt="2026-08-24T09:41:54.274" v="373" actId="1076"/>
          <ac:grpSpMkLst>
            <pc:docMk/>
            <pc:sldMk cId="0" sldId="259"/>
            <ac:grpSpMk id="96" creationId="{00000000-0000-0000-0000-000000000000}"/>
          </ac:grpSpMkLst>
        </pc:grpChg>
        <pc:grpChg chg="mod">
          <ac:chgData name="Bonita Searle-Barnes" userId="e782127f-826a-4a83-a372-afedaa2e0d4f" providerId="ADAL" clId="{FA3BD239-4B9A-4CBA-8CF5-F7BFBEA885D5}" dt="2026-08-24T09:40:04.158" v="354" actId="1076"/>
          <ac:grpSpMkLst>
            <pc:docMk/>
            <pc:sldMk cId="0" sldId="259"/>
            <ac:grpSpMk id="105" creationId="{00000000-0000-0000-0000-000000000000}"/>
          </ac:grpSpMkLst>
        </pc:grpChg>
      </pc:sldChg>
      <pc:sldChg chg="modSp mod">
        <pc:chgData name="Bonita Searle-Barnes" userId="e782127f-826a-4a83-a372-afedaa2e0d4f" providerId="ADAL" clId="{FA3BD239-4B9A-4CBA-8CF5-F7BFBEA885D5}" dt="2026-08-24T10:19:06.140" v="503" actId="1076"/>
        <pc:sldMkLst>
          <pc:docMk/>
          <pc:sldMk cId="0" sldId="260"/>
        </pc:sldMkLst>
        <pc:spChg chg="mod">
          <ac:chgData name="Bonita Searle-Barnes" userId="e782127f-826a-4a83-a372-afedaa2e0d4f" providerId="ADAL" clId="{FA3BD239-4B9A-4CBA-8CF5-F7BFBEA885D5}" dt="2026-08-24T09:46:59.896" v="453" actId="20577"/>
          <ac:spMkLst>
            <pc:docMk/>
            <pc:sldMk cId="0" sldId="260"/>
            <ac:spMk id="4" creationId="{05F379A0-8C9C-85BC-BCD0-0543A078AE2B}"/>
          </ac:spMkLst>
        </pc:spChg>
        <pc:spChg chg="mod">
          <ac:chgData name="Bonita Searle-Barnes" userId="e782127f-826a-4a83-a372-afedaa2e0d4f" providerId="ADAL" clId="{FA3BD239-4B9A-4CBA-8CF5-F7BFBEA885D5}" dt="2026-08-24T10:19:06.140" v="503" actId="1076"/>
          <ac:spMkLst>
            <pc:docMk/>
            <pc:sldMk cId="0" sldId="260"/>
            <ac:spMk id="132" creationId="{00000000-0000-0000-0000-000000000000}"/>
          </ac:spMkLst>
        </pc:spChg>
        <pc:spChg chg="mod">
          <ac:chgData name="Bonita Searle-Barnes" userId="e782127f-826a-4a83-a372-afedaa2e0d4f" providerId="ADAL" clId="{FA3BD239-4B9A-4CBA-8CF5-F7BFBEA885D5}" dt="2026-08-24T10:18:42.979" v="502" actId="14100"/>
          <ac:spMkLst>
            <pc:docMk/>
            <pc:sldMk cId="0" sldId="260"/>
            <ac:spMk id="134" creationId="{00000000-0000-0000-0000-000000000000}"/>
          </ac:spMkLst>
        </pc:spChg>
        <pc:spChg chg="mod">
          <ac:chgData name="Bonita Searle-Barnes" userId="e782127f-826a-4a83-a372-afedaa2e0d4f" providerId="ADAL" clId="{FA3BD239-4B9A-4CBA-8CF5-F7BFBEA885D5}" dt="2026-08-24T10:18:33.491" v="500" actId="1076"/>
          <ac:spMkLst>
            <pc:docMk/>
            <pc:sldMk cId="0" sldId="260"/>
            <ac:spMk id="135" creationId="{00000000-0000-0000-0000-000000000000}"/>
          </ac:spMkLst>
        </pc:spChg>
        <pc:spChg chg="mod">
          <ac:chgData name="Bonita Searle-Barnes" userId="e782127f-826a-4a83-a372-afedaa2e0d4f" providerId="ADAL" clId="{FA3BD239-4B9A-4CBA-8CF5-F7BFBEA885D5}" dt="2026-08-24T10:17:49.850" v="497" actId="20577"/>
          <ac:spMkLst>
            <pc:docMk/>
            <pc:sldMk cId="0" sldId="260"/>
            <ac:spMk id="137" creationId="{00000000-0000-0000-0000-000000000000}"/>
          </ac:spMkLst>
        </pc:spChg>
        <pc:grpChg chg="mod">
          <ac:chgData name="Bonita Searle-Barnes" userId="e782127f-826a-4a83-a372-afedaa2e0d4f" providerId="ADAL" clId="{FA3BD239-4B9A-4CBA-8CF5-F7BFBEA885D5}" dt="2026-08-24T10:18:24.746" v="499" actId="14100"/>
          <ac:grpSpMkLst>
            <pc:docMk/>
            <pc:sldMk cId="0" sldId="260"/>
            <ac:grpSpMk id="130" creationId="{00000000-0000-0000-0000-000000000000}"/>
          </ac:grpSpMkLst>
        </pc:grpChg>
        <pc:grpChg chg="mod">
          <ac:chgData name="Bonita Searle-Barnes" userId="e782127f-826a-4a83-a372-afedaa2e0d4f" providerId="ADAL" clId="{FA3BD239-4B9A-4CBA-8CF5-F7BFBEA885D5}" dt="2026-08-24T10:17:13.026" v="482" actId="14100"/>
          <ac:grpSpMkLst>
            <pc:docMk/>
            <pc:sldMk cId="0" sldId="260"/>
            <ac:grpSpMk id="133" creationId="{00000000-0000-0000-0000-000000000000}"/>
          </ac:grpSpMkLst>
        </pc:grpChg>
        <pc:picChg chg="mod">
          <ac:chgData name="Bonita Searle-Barnes" userId="e782127f-826a-4a83-a372-afedaa2e0d4f" providerId="ADAL" clId="{FA3BD239-4B9A-4CBA-8CF5-F7BFBEA885D5}" dt="2026-08-24T10:18:11.275" v="498" actId="14100"/>
          <ac:picMkLst>
            <pc:docMk/>
            <pc:sldMk cId="0" sldId="260"/>
            <ac:picMk id="136" creationId="{00000000-0000-0000-0000-000000000000}"/>
          </ac:picMkLst>
        </pc:picChg>
      </pc:sldChg>
      <pc:sldChg chg="delSp modSp mod">
        <pc:chgData name="Bonita Searle-Barnes" userId="e782127f-826a-4a83-a372-afedaa2e0d4f" providerId="ADAL" clId="{FA3BD239-4B9A-4CBA-8CF5-F7BFBEA885D5}" dt="2026-08-24T10:37:00.765" v="559" actId="20577"/>
        <pc:sldMkLst>
          <pc:docMk/>
          <pc:sldMk cId="0" sldId="261"/>
        </pc:sldMkLst>
        <pc:spChg chg="mod">
          <ac:chgData name="Bonita Searle-Barnes" userId="e782127f-826a-4a83-a372-afedaa2e0d4f" providerId="ADAL" clId="{FA3BD239-4B9A-4CBA-8CF5-F7BFBEA885D5}" dt="2026-08-24T10:37:00.765" v="559" actId="20577"/>
          <ac:spMkLst>
            <pc:docMk/>
            <pc:sldMk cId="0" sldId="261"/>
            <ac:spMk id="4" creationId="{12AA12CA-5E5C-7FFD-2FD5-9B436D71045D}"/>
          </ac:spMkLst>
        </pc:spChg>
        <pc:spChg chg="mod">
          <ac:chgData name="Bonita Searle-Barnes" userId="e782127f-826a-4a83-a372-afedaa2e0d4f" providerId="ADAL" clId="{FA3BD239-4B9A-4CBA-8CF5-F7BFBEA885D5}" dt="2026-08-24T10:35:22.886" v="549" actId="14100"/>
          <ac:spMkLst>
            <pc:docMk/>
            <pc:sldMk cId="0" sldId="261"/>
            <ac:spMk id="153" creationId="{00000000-0000-0000-0000-000000000000}"/>
          </ac:spMkLst>
        </pc:spChg>
        <pc:spChg chg="mod">
          <ac:chgData name="Bonita Searle-Barnes" userId="e782127f-826a-4a83-a372-afedaa2e0d4f" providerId="ADAL" clId="{FA3BD239-4B9A-4CBA-8CF5-F7BFBEA885D5}" dt="2026-08-24T10:35:25.423" v="550" actId="14100"/>
          <ac:spMkLst>
            <pc:docMk/>
            <pc:sldMk cId="0" sldId="261"/>
            <ac:spMk id="154" creationId="{00000000-0000-0000-0000-000000000000}"/>
          </ac:spMkLst>
        </pc:spChg>
        <pc:spChg chg="mod">
          <ac:chgData name="Bonita Searle-Barnes" userId="e782127f-826a-4a83-a372-afedaa2e0d4f" providerId="ADAL" clId="{FA3BD239-4B9A-4CBA-8CF5-F7BFBEA885D5}" dt="2026-08-24T10:35:34.809" v="557" actId="1035"/>
          <ac:spMkLst>
            <pc:docMk/>
            <pc:sldMk cId="0" sldId="261"/>
            <ac:spMk id="155" creationId="{00000000-0000-0000-0000-000000000000}"/>
          </ac:spMkLst>
        </pc:spChg>
      </pc:sldChg>
      <pc:sldChg chg="delSp modSp mod">
        <pc:chgData name="Bonita Searle-Barnes" userId="e782127f-826a-4a83-a372-afedaa2e0d4f" providerId="ADAL" clId="{FA3BD239-4B9A-4CBA-8CF5-F7BFBEA885D5}" dt="2026-08-24T10:56:16.679" v="576" actId="1076"/>
        <pc:sldMkLst>
          <pc:docMk/>
          <pc:sldMk cId="0" sldId="262"/>
        </pc:sldMkLst>
        <pc:spChg chg="mod">
          <ac:chgData name="Bonita Searle-Barnes" userId="e782127f-826a-4a83-a372-afedaa2e0d4f" providerId="ADAL" clId="{FA3BD239-4B9A-4CBA-8CF5-F7BFBEA885D5}" dt="2026-08-24T10:37:07.580" v="561" actId="20577"/>
          <ac:spMkLst>
            <pc:docMk/>
            <pc:sldMk cId="0" sldId="262"/>
            <ac:spMk id="4" creationId="{D04B1A77-C036-40FC-3516-1EB2C579DE8E}"/>
          </ac:spMkLst>
        </pc:spChg>
        <pc:spChg chg="mod">
          <ac:chgData name="Bonita Searle-Barnes" userId="e782127f-826a-4a83-a372-afedaa2e0d4f" providerId="ADAL" clId="{FA3BD239-4B9A-4CBA-8CF5-F7BFBEA885D5}" dt="2026-08-24T10:56:08.225" v="575" actId="14100"/>
          <ac:spMkLst>
            <pc:docMk/>
            <pc:sldMk cId="0" sldId="262"/>
            <ac:spMk id="172" creationId="{00000000-0000-0000-0000-000000000000}"/>
          </ac:spMkLst>
        </pc:spChg>
        <pc:grpChg chg="mod">
          <ac:chgData name="Bonita Searle-Barnes" userId="e782127f-826a-4a83-a372-afedaa2e0d4f" providerId="ADAL" clId="{FA3BD239-4B9A-4CBA-8CF5-F7BFBEA885D5}" dt="2026-08-24T10:56:16.679" v="576" actId="1076"/>
          <ac:grpSpMkLst>
            <pc:docMk/>
            <pc:sldMk cId="0" sldId="262"/>
            <ac:grpSpMk id="170" creationId="{00000000-0000-0000-0000-000000000000}"/>
          </ac:grpSpMkLst>
        </pc:grpChg>
        <pc:picChg chg="mod">
          <ac:chgData name="Bonita Searle-Barnes" userId="e782127f-826a-4a83-a372-afedaa2e0d4f" providerId="ADAL" clId="{FA3BD239-4B9A-4CBA-8CF5-F7BFBEA885D5}" dt="2026-08-24T10:55:53.287" v="571" actId="1076"/>
          <ac:picMkLst>
            <pc:docMk/>
            <pc:sldMk cId="0" sldId="262"/>
            <ac:picMk id="176" creationId="{00000000-0000-0000-0000-000000000000}"/>
          </ac:picMkLst>
        </pc:picChg>
      </pc:sldChg>
      <pc:sldChg chg="modSp mod modNotesTx">
        <pc:chgData name="Bonita Searle-Barnes" userId="e782127f-826a-4a83-a372-afedaa2e0d4f" providerId="ADAL" clId="{FA3BD239-4B9A-4CBA-8CF5-F7BFBEA885D5}" dt="2026-08-24T11:10:33.880" v="668" actId="1076"/>
        <pc:sldMkLst>
          <pc:docMk/>
          <pc:sldMk cId="0" sldId="263"/>
        </pc:sldMkLst>
        <pc:spChg chg="mod">
          <ac:chgData name="Bonita Searle-Barnes" userId="e782127f-826a-4a83-a372-afedaa2e0d4f" providerId="ADAL" clId="{FA3BD239-4B9A-4CBA-8CF5-F7BFBEA885D5}" dt="2026-08-24T10:59:35.024" v="627" actId="20577"/>
          <ac:spMkLst>
            <pc:docMk/>
            <pc:sldMk cId="0" sldId="263"/>
            <ac:spMk id="4" creationId="{C42DD50F-8771-BE9A-1614-718A453CB9E5}"/>
          </ac:spMkLst>
        </pc:spChg>
        <pc:spChg chg="mod">
          <ac:chgData name="Bonita Searle-Barnes" userId="e782127f-826a-4a83-a372-afedaa2e0d4f" providerId="ADAL" clId="{FA3BD239-4B9A-4CBA-8CF5-F7BFBEA885D5}" dt="2026-08-24T11:08:36.340" v="650" actId="14100"/>
          <ac:spMkLst>
            <pc:docMk/>
            <pc:sldMk cId="0" sldId="263"/>
            <ac:spMk id="194" creationId="{00000000-0000-0000-0000-000000000000}"/>
          </ac:spMkLst>
        </pc:spChg>
        <pc:spChg chg="mod">
          <ac:chgData name="Bonita Searle-Barnes" userId="e782127f-826a-4a83-a372-afedaa2e0d4f" providerId="ADAL" clId="{FA3BD239-4B9A-4CBA-8CF5-F7BFBEA885D5}" dt="2026-08-24T11:09:01.836" v="653" actId="14100"/>
          <ac:spMkLst>
            <pc:docMk/>
            <pc:sldMk cId="0" sldId="263"/>
            <ac:spMk id="196" creationId="{00000000-0000-0000-0000-000000000000}"/>
          </ac:spMkLst>
        </pc:spChg>
        <pc:spChg chg="mod">
          <ac:chgData name="Bonita Searle-Barnes" userId="e782127f-826a-4a83-a372-afedaa2e0d4f" providerId="ADAL" clId="{FA3BD239-4B9A-4CBA-8CF5-F7BFBEA885D5}" dt="2026-08-24T11:09:05.244" v="654" actId="14100"/>
          <ac:spMkLst>
            <pc:docMk/>
            <pc:sldMk cId="0" sldId="263"/>
            <ac:spMk id="197" creationId="{00000000-0000-0000-0000-000000000000}"/>
          </ac:spMkLst>
        </pc:spChg>
        <pc:spChg chg="mod">
          <ac:chgData name="Bonita Searle-Barnes" userId="e782127f-826a-4a83-a372-afedaa2e0d4f" providerId="ADAL" clId="{FA3BD239-4B9A-4CBA-8CF5-F7BFBEA885D5}" dt="2026-08-24T11:10:33.880" v="668" actId="1076"/>
          <ac:spMkLst>
            <pc:docMk/>
            <pc:sldMk cId="0" sldId="263"/>
            <ac:spMk id="198" creationId="{00000000-0000-0000-0000-000000000000}"/>
          </ac:spMkLst>
        </pc:spChg>
        <pc:picChg chg="mod">
          <ac:chgData name="Bonita Searle-Barnes" userId="e782127f-826a-4a83-a372-afedaa2e0d4f" providerId="ADAL" clId="{FA3BD239-4B9A-4CBA-8CF5-F7BFBEA885D5}" dt="2026-08-24T11:08:10.179" v="644" actId="14100"/>
          <ac:picMkLst>
            <pc:docMk/>
            <pc:sldMk cId="0" sldId="263"/>
            <ac:picMk id="195" creationId="{00000000-0000-0000-0000-000000000000}"/>
          </ac:picMkLst>
        </pc:picChg>
      </pc:sldChg>
      <pc:sldChg chg="modSp mod">
        <pc:chgData name="Bonita Searle-Barnes" userId="e782127f-826a-4a83-a372-afedaa2e0d4f" providerId="ADAL" clId="{FA3BD239-4B9A-4CBA-8CF5-F7BFBEA885D5}" dt="2026-08-24T11:24:22.341" v="714" actId="20577"/>
        <pc:sldMkLst>
          <pc:docMk/>
          <pc:sldMk cId="0" sldId="264"/>
        </pc:sldMkLst>
        <pc:spChg chg="mod">
          <ac:chgData name="Bonita Searle-Barnes" userId="e782127f-826a-4a83-a372-afedaa2e0d4f" providerId="ADAL" clId="{FA3BD239-4B9A-4CBA-8CF5-F7BFBEA885D5}" dt="2026-08-24T11:24:22.341" v="714" actId="20577"/>
          <ac:spMkLst>
            <pc:docMk/>
            <pc:sldMk cId="0" sldId="264"/>
            <ac:spMk id="4" creationId="{0265B793-D506-3EB8-F139-B6577725A880}"/>
          </ac:spMkLst>
        </pc:spChg>
        <pc:spChg chg="mod">
          <ac:chgData name="Bonita Searle-Barnes" userId="e782127f-826a-4a83-a372-afedaa2e0d4f" providerId="ADAL" clId="{FA3BD239-4B9A-4CBA-8CF5-F7BFBEA885D5}" dt="2026-08-24T11:12:23.379" v="692" actId="14100"/>
          <ac:spMkLst>
            <pc:docMk/>
            <pc:sldMk cId="0" sldId="264"/>
            <ac:spMk id="213" creationId="{00000000-0000-0000-0000-000000000000}"/>
          </ac:spMkLst>
        </pc:spChg>
        <pc:spChg chg="mod">
          <ac:chgData name="Bonita Searle-Barnes" userId="e782127f-826a-4a83-a372-afedaa2e0d4f" providerId="ADAL" clId="{FA3BD239-4B9A-4CBA-8CF5-F7BFBEA885D5}" dt="2026-08-24T11:12:25.307" v="693" actId="14100"/>
          <ac:spMkLst>
            <pc:docMk/>
            <pc:sldMk cId="0" sldId="264"/>
            <ac:spMk id="214" creationId="{00000000-0000-0000-0000-000000000000}"/>
          </ac:spMkLst>
        </pc:spChg>
        <pc:spChg chg="mod">
          <ac:chgData name="Bonita Searle-Barnes" userId="e782127f-826a-4a83-a372-afedaa2e0d4f" providerId="ADAL" clId="{FA3BD239-4B9A-4CBA-8CF5-F7BFBEA885D5}" dt="2026-08-24T11:12:27.722" v="694" actId="14100"/>
          <ac:spMkLst>
            <pc:docMk/>
            <pc:sldMk cId="0" sldId="264"/>
            <ac:spMk id="215" creationId="{00000000-0000-0000-0000-000000000000}"/>
          </ac:spMkLst>
        </pc:spChg>
        <pc:spChg chg="mod">
          <ac:chgData name="Bonita Searle-Barnes" userId="e782127f-826a-4a83-a372-afedaa2e0d4f" providerId="ADAL" clId="{FA3BD239-4B9A-4CBA-8CF5-F7BFBEA885D5}" dt="2026-08-24T11:12:30.697" v="695" actId="14100"/>
          <ac:spMkLst>
            <pc:docMk/>
            <pc:sldMk cId="0" sldId="264"/>
            <ac:spMk id="216" creationId="{00000000-0000-0000-0000-000000000000}"/>
          </ac:spMkLst>
        </pc:spChg>
        <pc:spChg chg="mod">
          <ac:chgData name="Bonita Searle-Barnes" userId="e782127f-826a-4a83-a372-afedaa2e0d4f" providerId="ADAL" clId="{FA3BD239-4B9A-4CBA-8CF5-F7BFBEA885D5}" dt="2026-08-24T11:12:44.667" v="698" actId="1076"/>
          <ac:spMkLst>
            <pc:docMk/>
            <pc:sldMk cId="0" sldId="264"/>
            <ac:spMk id="217" creationId="{00000000-0000-0000-0000-000000000000}"/>
          </ac:spMkLst>
        </pc:spChg>
        <pc:spChg chg="mod">
          <ac:chgData name="Bonita Searle-Barnes" userId="e782127f-826a-4a83-a372-afedaa2e0d4f" providerId="ADAL" clId="{FA3BD239-4B9A-4CBA-8CF5-F7BFBEA885D5}" dt="2026-08-24T11:14:07.181" v="710" actId="2085"/>
          <ac:spMkLst>
            <pc:docMk/>
            <pc:sldMk cId="0" sldId="264"/>
            <ac:spMk id="218" creationId="{00000000-0000-0000-0000-000000000000}"/>
          </ac:spMkLst>
        </pc:spChg>
      </pc:sldChg>
      <pc:sldChg chg="delSp modSp mod">
        <pc:chgData name="Bonita Searle-Barnes" userId="e782127f-826a-4a83-a372-afedaa2e0d4f" providerId="ADAL" clId="{FA3BD239-4B9A-4CBA-8CF5-F7BFBEA885D5}" dt="2026-08-24T11:28:23.190" v="734" actId="255"/>
        <pc:sldMkLst>
          <pc:docMk/>
          <pc:sldMk cId="0" sldId="265"/>
        </pc:sldMkLst>
        <pc:spChg chg="mod">
          <ac:chgData name="Bonita Searle-Barnes" userId="e782127f-826a-4a83-a372-afedaa2e0d4f" providerId="ADAL" clId="{FA3BD239-4B9A-4CBA-8CF5-F7BFBEA885D5}" dt="2026-08-24T11:14:41.686" v="712" actId="20577"/>
          <ac:spMkLst>
            <pc:docMk/>
            <pc:sldMk cId="0" sldId="265"/>
            <ac:spMk id="4" creationId="{E0791FA3-11EB-B855-27B7-B5BDE1390D85}"/>
          </ac:spMkLst>
        </pc:spChg>
        <pc:spChg chg="mod">
          <ac:chgData name="Bonita Searle-Barnes" userId="e782127f-826a-4a83-a372-afedaa2e0d4f" providerId="ADAL" clId="{FA3BD239-4B9A-4CBA-8CF5-F7BFBEA885D5}" dt="2026-08-24T11:28:01.539" v="731" actId="255"/>
          <ac:spMkLst>
            <pc:docMk/>
            <pc:sldMk cId="0" sldId="265"/>
            <ac:spMk id="235" creationId="{00000000-0000-0000-0000-000000000000}"/>
          </ac:spMkLst>
        </pc:spChg>
        <pc:spChg chg="mod">
          <ac:chgData name="Bonita Searle-Barnes" userId="e782127f-826a-4a83-a372-afedaa2e0d4f" providerId="ADAL" clId="{FA3BD239-4B9A-4CBA-8CF5-F7BFBEA885D5}" dt="2026-08-24T11:28:05.621" v="732" actId="255"/>
          <ac:spMkLst>
            <pc:docMk/>
            <pc:sldMk cId="0" sldId="265"/>
            <ac:spMk id="236" creationId="{00000000-0000-0000-0000-000000000000}"/>
          </ac:spMkLst>
        </pc:spChg>
        <pc:spChg chg="mod">
          <ac:chgData name="Bonita Searle-Barnes" userId="e782127f-826a-4a83-a372-afedaa2e0d4f" providerId="ADAL" clId="{FA3BD239-4B9A-4CBA-8CF5-F7BFBEA885D5}" dt="2026-08-24T11:28:23.190" v="734" actId="255"/>
          <ac:spMkLst>
            <pc:docMk/>
            <pc:sldMk cId="0" sldId="265"/>
            <ac:spMk id="237" creationId="{00000000-0000-0000-0000-000000000000}"/>
          </ac:spMkLst>
        </pc:spChg>
      </pc:sldChg>
      <pc:sldChg chg="delSp modSp mod modNotesTx">
        <pc:chgData name="Bonita Searle-Barnes" userId="e782127f-826a-4a83-a372-afedaa2e0d4f" providerId="ADAL" clId="{FA3BD239-4B9A-4CBA-8CF5-F7BFBEA885D5}" dt="2026-08-24T11:39:17.228" v="815" actId="948"/>
        <pc:sldMkLst>
          <pc:docMk/>
          <pc:sldMk cId="0" sldId="266"/>
        </pc:sldMkLst>
        <pc:spChg chg="mod">
          <ac:chgData name="Bonita Searle-Barnes" userId="e782127f-826a-4a83-a372-afedaa2e0d4f" providerId="ADAL" clId="{FA3BD239-4B9A-4CBA-8CF5-F7BFBEA885D5}" dt="2026-08-24T11:39:17.228" v="815" actId="948"/>
          <ac:spMkLst>
            <pc:docMk/>
            <pc:sldMk cId="0" sldId="266"/>
            <ac:spMk id="252" creationId="{00000000-0000-0000-0000-000000000000}"/>
          </ac:spMkLst>
        </pc:spChg>
        <pc:spChg chg="mod">
          <ac:chgData name="Bonita Searle-Barnes" userId="e782127f-826a-4a83-a372-afedaa2e0d4f" providerId="ADAL" clId="{FA3BD239-4B9A-4CBA-8CF5-F7BFBEA885D5}" dt="2026-08-24T11:32:05.059" v="764" actId="14100"/>
          <ac:spMkLst>
            <pc:docMk/>
            <pc:sldMk cId="0" sldId="266"/>
            <ac:spMk id="253" creationId="{00000000-0000-0000-0000-000000000000}"/>
          </ac:spMkLst>
        </pc:spChg>
        <pc:spChg chg="mod">
          <ac:chgData name="Bonita Searle-Barnes" userId="e782127f-826a-4a83-a372-afedaa2e0d4f" providerId="ADAL" clId="{FA3BD239-4B9A-4CBA-8CF5-F7BFBEA885D5}" dt="2026-08-24T11:32:01.481" v="763" actId="14100"/>
          <ac:spMkLst>
            <pc:docMk/>
            <pc:sldMk cId="0" sldId="266"/>
            <ac:spMk id="254" creationId="{00000000-0000-0000-0000-000000000000}"/>
          </ac:spMkLst>
        </pc:spChg>
        <pc:spChg chg="mod">
          <ac:chgData name="Bonita Searle-Barnes" userId="e782127f-826a-4a83-a372-afedaa2e0d4f" providerId="ADAL" clId="{FA3BD239-4B9A-4CBA-8CF5-F7BFBEA885D5}" dt="2026-08-24T11:34:44.936" v="785" actId="122"/>
          <ac:spMkLst>
            <pc:docMk/>
            <pc:sldMk cId="0" sldId="266"/>
            <ac:spMk id="255" creationId="{00000000-0000-0000-0000-000000000000}"/>
          </ac:spMkLst>
        </pc:spChg>
      </pc:sldChg>
      <pc:sldChg chg="modSp mod">
        <pc:chgData name="Bonita Searle-Barnes" userId="e782127f-826a-4a83-a372-afedaa2e0d4f" providerId="ADAL" clId="{FA3BD239-4B9A-4CBA-8CF5-F7BFBEA885D5}" dt="2026-08-24T11:40:02.020" v="822" actId="20577"/>
        <pc:sldMkLst>
          <pc:docMk/>
          <pc:sldMk cId="0" sldId="267"/>
        </pc:sldMkLst>
        <pc:spChg chg="mod">
          <ac:chgData name="Bonita Searle-Barnes" userId="e782127f-826a-4a83-a372-afedaa2e0d4f" providerId="ADAL" clId="{FA3BD239-4B9A-4CBA-8CF5-F7BFBEA885D5}" dt="2026-08-24T11:40:02.020" v="822" actId="20577"/>
          <ac:spMkLst>
            <pc:docMk/>
            <pc:sldMk cId="0" sldId="267"/>
            <ac:spMk id="271" creationId="{00000000-0000-0000-0000-000000000000}"/>
          </ac:spMkLst>
        </pc:spChg>
        <pc:spChg chg="mod">
          <ac:chgData name="Bonita Searle-Barnes" userId="e782127f-826a-4a83-a372-afedaa2e0d4f" providerId="ADAL" clId="{FA3BD239-4B9A-4CBA-8CF5-F7BFBEA885D5}" dt="2026-08-24T11:39:48.097" v="820" actId="255"/>
          <ac:spMkLst>
            <pc:docMk/>
            <pc:sldMk cId="0" sldId="267"/>
            <ac:spMk id="272" creationId="{00000000-0000-0000-0000-000000000000}"/>
          </ac:spMkLst>
        </pc:spChg>
        <pc:spChg chg="mod">
          <ac:chgData name="Bonita Searle-Barnes" userId="e782127f-826a-4a83-a372-afedaa2e0d4f" providerId="ADAL" clId="{FA3BD239-4B9A-4CBA-8CF5-F7BFBEA885D5}" dt="2026-08-24T11:39:52.360" v="821" actId="255"/>
          <ac:spMkLst>
            <pc:docMk/>
            <pc:sldMk cId="0" sldId="267"/>
            <ac:spMk id="273" creationId="{00000000-0000-0000-0000-000000000000}"/>
          </ac:spMkLst>
        </pc:spChg>
      </pc:sldChg>
      <pc:sldChg chg="delSp modSp mod">
        <pc:chgData name="Bonita Searle-Barnes" userId="e782127f-826a-4a83-a372-afedaa2e0d4f" providerId="ADAL" clId="{FA3BD239-4B9A-4CBA-8CF5-F7BFBEA885D5}" dt="2026-08-24T11:42:27.088" v="850" actId="20577"/>
        <pc:sldMkLst>
          <pc:docMk/>
          <pc:sldMk cId="0" sldId="268"/>
        </pc:sldMkLst>
        <pc:spChg chg="mod">
          <ac:chgData name="Bonita Searle-Barnes" userId="e782127f-826a-4a83-a372-afedaa2e0d4f" providerId="ADAL" clId="{FA3BD239-4B9A-4CBA-8CF5-F7BFBEA885D5}" dt="2026-08-24T11:40:24.583" v="825" actId="20577"/>
          <ac:spMkLst>
            <pc:docMk/>
            <pc:sldMk cId="0" sldId="268"/>
            <ac:spMk id="4" creationId="{22FDB418-40ED-698E-2FA4-1DBD63C78DF7}"/>
          </ac:spMkLst>
        </pc:spChg>
        <pc:spChg chg="mod">
          <ac:chgData name="Bonita Searle-Barnes" userId="e782127f-826a-4a83-a372-afedaa2e0d4f" providerId="ADAL" clId="{FA3BD239-4B9A-4CBA-8CF5-F7BFBEA885D5}" dt="2026-08-24T11:41:12.024" v="835" actId="14100"/>
          <ac:spMkLst>
            <pc:docMk/>
            <pc:sldMk cId="0" sldId="268"/>
            <ac:spMk id="289" creationId="{00000000-0000-0000-0000-000000000000}"/>
          </ac:spMkLst>
        </pc:spChg>
        <pc:spChg chg="mod">
          <ac:chgData name="Bonita Searle-Barnes" userId="e782127f-826a-4a83-a372-afedaa2e0d4f" providerId="ADAL" clId="{FA3BD239-4B9A-4CBA-8CF5-F7BFBEA885D5}" dt="2026-08-24T11:41:30.233" v="837" actId="14100"/>
          <ac:spMkLst>
            <pc:docMk/>
            <pc:sldMk cId="0" sldId="268"/>
            <ac:spMk id="290" creationId="{00000000-0000-0000-0000-000000000000}"/>
          </ac:spMkLst>
        </pc:spChg>
        <pc:spChg chg="mod">
          <ac:chgData name="Bonita Searle-Barnes" userId="e782127f-826a-4a83-a372-afedaa2e0d4f" providerId="ADAL" clId="{FA3BD239-4B9A-4CBA-8CF5-F7BFBEA885D5}" dt="2026-08-24T11:42:27.088" v="850" actId="20577"/>
          <ac:spMkLst>
            <pc:docMk/>
            <pc:sldMk cId="0" sldId="268"/>
            <ac:spMk id="291" creationId="{00000000-0000-0000-0000-000000000000}"/>
          </ac:spMkLst>
        </pc:spChg>
      </pc:sldChg>
      <pc:sldChg chg="delSp modSp mod">
        <pc:chgData name="Bonita Searle-Barnes" userId="e782127f-826a-4a83-a372-afedaa2e0d4f" providerId="ADAL" clId="{FA3BD239-4B9A-4CBA-8CF5-F7BFBEA885D5}" dt="2026-08-24T11:44:07.979" v="873" actId="1076"/>
        <pc:sldMkLst>
          <pc:docMk/>
          <pc:sldMk cId="0" sldId="269"/>
        </pc:sldMkLst>
        <pc:spChg chg="mod">
          <ac:chgData name="Bonita Searle-Barnes" userId="e782127f-826a-4a83-a372-afedaa2e0d4f" providerId="ADAL" clId="{FA3BD239-4B9A-4CBA-8CF5-F7BFBEA885D5}" dt="2026-08-24T11:42:42.708" v="852" actId="20577"/>
          <ac:spMkLst>
            <pc:docMk/>
            <pc:sldMk cId="0" sldId="269"/>
            <ac:spMk id="4" creationId="{98116BB7-185D-4A60-3C8B-BC270C0440AE}"/>
          </ac:spMkLst>
        </pc:spChg>
        <pc:spChg chg="mod">
          <ac:chgData name="Bonita Searle-Barnes" userId="e782127f-826a-4a83-a372-afedaa2e0d4f" providerId="ADAL" clId="{FA3BD239-4B9A-4CBA-8CF5-F7BFBEA885D5}" dt="2026-08-24T11:43:52.756" v="867" actId="14100"/>
          <ac:spMkLst>
            <pc:docMk/>
            <pc:sldMk cId="0" sldId="269"/>
            <ac:spMk id="306" creationId="{00000000-0000-0000-0000-000000000000}"/>
          </ac:spMkLst>
        </pc:spChg>
        <pc:spChg chg="mod">
          <ac:chgData name="Bonita Searle-Barnes" userId="e782127f-826a-4a83-a372-afedaa2e0d4f" providerId="ADAL" clId="{FA3BD239-4B9A-4CBA-8CF5-F7BFBEA885D5}" dt="2026-08-24T11:43:57.214" v="869" actId="14100"/>
          <ac:spMkLst>
            <pc:docMk/>
            <pc:sldMk cId="0" sldId="269"/>
            <ac:spMk id="307" creationId="{00000000-0000-0000-0000-000000000000}"/>
          </ac:spMkLst>
        </pc:spChg>
        <pc:spChg chg="mod">
          <ac:chgData name="Bonita Searle-Barnes" userId="e782127f-826a-4a83-a372-afedaa2e0d4f" providerId="ADAL" clId="{FA3BD239-4B9A-4CBA-8CF5-F7BFBEA885D5}" dt="2026-08-24T11:44:07.979" v="873" actId="1076"/>
          <ac:spMkLst>
            <pc:docMk/>
            <pc:sldMk cId="0" sldId="269"/>
            <ac:spMk id="308" creationId="{00000000-0000-0000-0000-000000000000}"/>
          </ac:spMkLst>
        </pc:spChg>
      </pc:sldChg>
      <pc:sldChg chg="modSp mod">
        <pc:chgData name="Bonita Searle-Barnes" userId="e782127f-826a-4a83-a372-afedaa2e0d4f" providerId="ADAL" clId="{FA3BD239-4B9A-4CBA-8CF5-F7BFBEA885D5}" dt="2026-08-24T11:55:41.305" v="903" actId="1076"/>
        <pc:sldMkLst>
          <pc:docMk/>
          <pc:sldMk cId="0" sldId="270"/>
        </pc:sldMkLst>
        <pc:spChg chg="mod">
          <ac:chgData name="Bonita Searle-Barnes" userId="e782127f-826a-4a83-a372-afedaa2e0d4f" providerId="ADAL" clId="{FA3BD239-4B9A-4CBA-8CF5-F7BFBEA885D5}" dt="2026-08-24T11:54:54.974" v="888" actId="14100"/>
          <ac:spMkLst>
            <pc:docMk/>
            <pc:sldMk cId="0" sldId="270"/>
            <ac:spMk id="326" creationId="{00000000-0000-0000-0000-000000000000}"/>
          </ac:spMkLst>
        </pc:spChg>
        <pc:spChg chg="mod">
          <ac:chgData name="Bonita Searle-Barnes" userId="e782127f-826a-4a83-a372-afedaa2e0d4f" providerId="ADAL" clId="{FA3BD239-4B9A-4CBA-8CF5-F7BFBEA885D5}" dt="2026-08-24T11:55:41.305" v="903" actId="1076"/>
          <ac:spMkLst>
            <pc:docMk/>
            <pc:sldMk cId="0" sldId="270"/>
            <ac:spMk id="327" creationId="{00000000-0000-0000-0000-000000000000}"/>
          </ac:spMkLst>
        </pc:spChg>
        <pc:spChg chg="mod">
          <ac:chgData name="Bonita Searle-Barnes" userId="e782127f-826a-4a83-a372-afedaa2e0d4f" providerId="ADAL" clId="{FA3BD239-4B9A-4CBA-8CF5-F7BFBEA885D5}" dt="2026-08-24T11:55:28.640" v="902" actId="255"/>
          <ac:spMkLst>
            <pc:docMk/>
            <pc:sldMk cId="0" sldId="270"/>
            <ac:spMk id="328" creationId="{00000000-0000-0000-0000-000000000000}"/>
          </ac:spMkLst>
        </pc:spChg>
        <pc:picChg chg="mod">
          <ac:chgData name="Bonita Searle-Barnes" userId="e782127f-826a-4a83-a372-afedaa2e0d4f" providerId="ADAL" clId="{FA3BD239-4B9A-4CBA-8CF5-F7BFBEA885D5}" dt="2026-08-24T11:53:53.836" v="874" actId="14100"/>
          <ac:picMkLst>
            <pc:docMk/>
            <pc:sldMk cId="0" sldId="270"/>
            <ac:picMk id="325" creationId="{00000000-0000-0000-0000-000000000000}"/>
          </ac:picMkLst>
        </pc:picChg>
      </pc:sldChg>
      <pc:sldChg chg="modSp mod">
        <pc:chgData name="Bonita Searle-Barnes" userId="e782127f-826a-4a83-a372-afedaa2e0d4f" providerId="ADAL" clId="{FA3BD239-4B9A-4CBA-8CF5-F7BFBEA885D5}" dt="2026-08-24T11:58:39.460" v="990" actId="1038"/>
        <pc:sldMkLst>
          <pc:docMk/>
          <pc:sldMk cId="0" sldId="271"/>
        </pc:sldMkLst>
        <pc:spChg chg="mod">
          <ac:chgData name="Bonita Searle-Barnes" userId="e782127f-826a-4a83-a372-afedaa2e0d4f" providerId="ADAL" clId="{FA3BD239-4B9A-4CBA-8CF5-F7BFBEA885D5}" dt="2026-08-24T11:57:11.690" v="917" actId="14100"/>
          <ac:spMkLst>
            <pc:docMk/>
            <pc:sldMk cId="0" sldId="271"/>
            <ac:spMk id="343" creationId="{00000000-0000-0000-0000-000000000000}"/>
          </ac:spMkLst>
        </pc:spChg>
        <pc:spChg chg="mod">
          <ac:chgData name="Bonita Searle-Barnes" userId="e782127f-826a-4a83-a372-afedaa2e0d4f" providerId="ADAL" clId="{FA3BD239-4B9A-4CBA-8CF5-F7BFBEA885D5}" dt="2026-08-24T11:58:31.635" v="984" actId="1076"/>
          <ac:spMkLst>
            <pc:docMk/>
            <pc:sldMk cId="0" sldId="271"/>
            <ac:spMk id="345" creationId="{00000000-0000-0000-0000-000000000000}"/>
          </ac:spMkLst>
        </pc:spChg>
        <pc:spChg chg="mod">
          <ac:chgData name="Bonita Searle-Barnes" userId="e782127f-826a-4a83-a372-afedaa2e0d4f" providerId="ADAL" clId="{FA3BD239-4B9A-4CBA-8CF5-F7BFBEA885D5}" dt="2026-08-24T11:58:35.461" v="985" actId="1076"/>
          <ac:spMkLst>
            <pc:docMk/>
            <pc:sldMk cId="0" sldId="271"/>
            <ac:spMk id="347" creationId="{00000000-0000-0000-0000-000000000000}"/>
          </ac:spMkLst>
        </pc:spChg>
        <pc:spChg chg="mod">
          <ac:chgData name="Bonita Searle-Barnes" userId="e782127f-826a-4a83-a372-afedaa2e0d4f" providerId="ADAL" clId="{FA3BD239-4B9A-4CBA-8CF5-F7BFBEA885D5}" dt="2026-08-24T11:58:17.109" v="983" actId="20577"/>
          <ac:spMkLst>
            <pc:docMk/>
            <pc:sldMk cId="0" sldId="271"/>
            <ac:spMk id="348" creationId="{00000000-0000-0000-0000-000000000000}"/>
          </ac:spMkLst>
        </pc:spChg>
        <pc:picChg chg="mod">
          <ac:chgData name="Bonita Searle-Barnes" userId="e782127f-826a-4a83-a372-afedaa2e0d4f" providerId="ADAL" clId="{FA3BD239-4B9A-4CBA-8CF5-F7BFBEA885D5}" dt="2026-08-24T11:57:16.938" v="926" actId="1037"/>
          <ac:picMkLst>
            <pc:docMk/>
            <pc:sldMk cId="0" sldId="271"/>
            <ac:picMk id="344" creationId="{00000000-0000-0000-0000-000000000000}"/>
          </ac:picMkLst>
        </pc:picChg>
        <pc:picChg chg="mod">
          <ac:chgData name="Bonita Searle-Barnes" userId="e782127f-826a-4a83-a372-afedaa2e0d4f" providerId="ADAL" clId="{FA3BD239-4B9A-4CBA-8CF5-F7BFBEA885D5}" dt="2026-08-24T11:58:39.460" v="990" actId="1038"/>
          <ac:picMkLst>
            <pc:docMk/>
            <pc:sldMk cId="0" sldId="271"/>
            <ac:picMk id="346" creationId="{00000000-0000-0000-0000-000000000000}"/>
          </ac:picMkLst>
        </pc:picChg>
      </pc:sldChg>
      <pc:sldChg chg="delSp modSp mod">
        <pc:chgData name="Bonita Searle-Barnes" userId="e782127f-826a-4a83-a372-afedaa2e0d4f" providerId="ADAL" clId="{FA3BD239-4B9A-4CBA-8CF5-F7BFBEA885D5}" dt="2026-08-24T12:11:29.464" v="1055" actId="1076"/>
        <pc:sldMkLst>
          <pc:docMk/>
          <pc:sldMk cId="0" sldId="272"/>
        </pc:sldMkLst>
        <pc:spChg chg="mod">
          <ac:chgData name="Bonita Searle-Barnes" userId="e782127f-826a-4a83-a372-afedaa2e0d4f" providerId="ADAL" clId="{FA3BD239-4B9A-4CBA-8CF5-F7BFBEA885D5}" dt="2026-08-24T12:00:08.892" v="1005" actId="255"/>
          <ac:spMkLst>
            <pc:docMk/>
            <pc:sldMk cId="0" sldId="272"/>
            <ac:spMk id="365" creationId="{00000000-0000-0000-0000-000000000000}"/>
          </ac:spMkLst>
        </pc:spChg>
        <pc:spChg chg="mod">
          <ac:chgData name="Bonita Searle-Barnes" userId="e782127f-826a-4a83-a372-afedaa2e0d4f" providerId="ADAL" clId="{FA3BD239-4B9A-4CBA-8CF5-F7BFBEA885D5}" dt="2026-08-24T12:00:12.426" v="1006" actId="255"/>
          <ac:spMkLst>
            <pc:docMk/>
            <pc:sldMk cId="0" sldId="272"/>
            <ac:spMk id="366" creationId="{00000000-0000-0000-0000-000000000000}"/>
          </ac:spMkLst>
        </pc:spChg>
        <pc:spChg chg="mod">
          <ac:chgData name="Bonita Searle-Barnes" userId="e782127f-826a-4a83-a372-afedaa2e0d4f" providerId="ADAL" clId="{FA3BD239-4B9A-4CBA-8CF5-F7BFBEA885D5}" dt="2026-08-24T12:00:18.681" v="1007" actId="255"/>
          <ac:spMkLst>
            <pc:docMk/>
            <pc:sldMk cId="0" sldId="272"/>
            <ac:spMk id="367" creationId="{00000000-0000-0000-0000-000000000000}"/>
          </ac:spMkLst>
        </pc:spChg>
        <pc:spChg chg="mod">
          <ac:chgData name="Bonita Searle-Barnes" userId="e782127f-826a-4a83-a372-afedaa2e0d4f" providerId="ADAL" clId="{FA3BD239-4B9A-4CBA-8CF5-F7BFBEA885D5}" dt="2026-08-24T11:59:54.281" v="1002" actId="255"/>
          <ac:spMkLst>
            <pc:docMk/>
            <pc:sldMk cId="0" sldId="272"/>
            <ac:spMk id="371" creationId="{00000000-0000-0000-0000-000000000000}"/>
          </ac:spMkLst>
        </pc:spChg>
        <pc:spChg chg="mod">
          <ac:chgData name="Bonita Searle-Barnes" userId="e782127f-826a-4a83-a372-afedaa2e0d4f" providerId="ADAL" clId="{FA3BD239-4B9A-4CBA-8CF5-F7BFBEA885D5}" dt="2026-08-24T12:00:00.121" v="1003" actId="255"/>
          <ac:spMkLst>
            <pc:docMk/>
            <pc:sldMk cId="0" sldId="272"/>
            <ac:spMk id="372" creationId="{00000000-0000-0000-0000-000000000000}"/>
          </ac:spMkLst>
        </pc:spChg>
        <pc:spChg chg="mod">
          <ac:chgData name="Bonita Searle-Barnes" userId="e782127f-826a-4a83-a372-afedaa2e0d4f" providerId="ADAL" clId="{FA3BD239-4B9A-4CBA-8CF5-F7BFBEA885D5}" dt="2026-08-24T12:01:15.645" v="1019" actId="113"/>
          <ac:spMkLst>
            <pc:docMk/>
            <pc:sldMk cId="0" sldId="272"/>
            <ac:spMk id="373" creationId="{00000000-0000-0000-0000-000000000000}"/>
          </ac:spMkLst>
        </pc:spChg>
        <pc:spChg chg="mod">
          <ac:chgData name="Bonita Searle-Barnes" userId="e782127f-826a-4a83-a372-afedaa2e0d4f" providerId="ADAL" clId="{FA3BD239-4B9A-4CBA-8CF5-F7BFBEA885D5}" dt="2026-08-24T12:10:36.703" v="1045"/>
          <ac:spMkLst>
            <pc:docMk/>
            <pc:sldMk cId="0" sldId="272"/>
            <ac:spMk id="375" creationId="{00000000-0000-0000-0000-000000000000}"/>
          </ac:spMkLst>
        </pc:spChg>
        <pc:spChg chg="mod">
          <ac:chgData name="Bonita Searle-Barnes" userId="e782127f-826a-4a83-a372-afedaa2e0d4f" providerId="ADAL" clId="{FA3BD239-4B9A-4CBA-8CF5-F7BFBEA885D5}" dt="2026-08-24T12:10:36.703" v="1045"/>
          <ac:spMkLst>
            <pc:docMk/>
            <pc:sldMk cId="0" sldId="272"/>
            <ac:spMk id="376" creationId="{00000000-0000-0000-0000-000000000000}"/>
          </ac:spMkLst>
        </pc:spChg>
        <pc:spChg chg="mod">
          <ac:chgData name="Bonita Searle-Barnes" userId="e782127f-826a-4a83-a372-afedaa2e0d4f" providerId="ADAL" clId="{FA3BD239-4B9A-4CBA-8CF5-F7BFBEA885D5}" dt="2026-08-24T12:10:36.703" v="1045"/>
          <ac:spMkLst>
            <pc:docMk/>
            <pc:sldMk cId="0" sldId="272"/>
            <ac:spMk id="377" creationId="{00000000-0000-0000-0000-000000000000}"/>
          </ac:spMkLst>
        </pc:spChg>
        <pc:spChg chg="mod">
          <ac:chgData name="Bonita Searle-Barnes" userId="e782127f-826a-4a83-a372-afedaa2e0d4f" providerId="ADAL" clId="{FA3BD239-4B9A-4CBA-8CF5-F7BFBEA885D5}" dt="2026-08-24T12:10:36.703" v="1045"/>
          <ac:spMkLst>
            <pc:docMk/>
            <pc:sldMk cId="0" sldId="272"/>
            <ac:spMk id="378" creationId="{00000000-0000-0000-0000-000000000000}"/>
          </ac:spMkLst>
        </pc:spChg>
        <pc:spChg chg="mod">
          <ac:chgData name="Bonita Searle-Barnes" userId="e782127f-826a-4a83-a372-afedaa2e0d4f" providerId="ADAL" clId="{FA3BD239-4B9A-4CBA-8CF5-F7BFBEA885D5}" dt="2026-08-24T12:10:36.703" v="1045"/>
          <ac:spMkLst>
            <pc:docMk/>
            <pc:sldMk cId="0" sldId="272"/>
            <ac:spMk id="379" creationId="{00000000-0000-0000-0000-000000000000}"/>
          </ac:spMkLst>
        </pc:spChg>
        <pc:spChg chg="mod">
          <ac:chgData name="Bonita Searle-Barnes" userId="e782127f-826a-4a83-a372-afedaa2e0d4f" providerId="ADAL" clId="{FA3BD239-4B9A-4CBA-8CF5-F7BFBEA885D5}" dt="2026-08-24T12:00:47.617" v="1013" actId="255"/>
          <ac:spMkLst>
            <pc:docMk/>
            <pc:sldMk cId="0" sldId="272"/>
            <ac:spMk id="383" creationId="{00000000-0000-0000-0000-000000000000}"/>
          </ac:spMkLst>
        </pc:spChg>
        <pc:spChg chg="mod">
          <ac:chgData name="Bonita Searle-Barnes" userId="e782127f-826a-4a83-a372-afedaa2e0d4f" providerId="ADAL" clId="{FA3BD239-4B9A-4CBA-8CF5-F7BFBEA885D5}" dt="2026-08-24T12:00:52.418" v="1014" actId="255"/>
          <ac:spMkLst>
            <pc:docMk/>
            <pc:sldMk cId="0" sldId="272"/>
            <ac:spMk id="384" creationId="{00000000-0000-0000-0000-000000000000}"/>
          </ac:spMkLst>
        </pc:spChg>
        <pc:spChg chg="mod">
          <ac:chgData name="Bonita Searle-Barnes" userId="e782127f-826a-4a83-a372-afedaa2e0d4f" providerId="ADAL" clId="{FA3BD239-4B9A-4CBA-8CF5-F7BFBEA885D5}" dt="2026-08-24T12:01:16.690" v="1020" actId="113"/>
          <ac:spMkLst>
            <pc:docMk/>
            <pc:sldMk cId="0" sldId="272"/>
            <ac:spMk id="385" creationId="{00000000-0000-0000-0000-000000000000}"/>
          </ac:spMkLst>
        </pc:spChg>
        <pc:spChg chg="mod">
          <ac:chgData name="Bonita Searle-Barnes" userId="e782127f-826a-4a83-a372-afedaa2e0d4f" providerId="ADAL" clId="{FA3BD239-4B9A-4CBA-8CF5-F7BFBEA885D5}" dt="2026-08-24T12:01:25.628" v="1022" actId="255"/>
          <ac:spMkLst>
            <pc:docMk/>
            <pc:sldMk cId="0" sldId="272"/>
            <ac:spMk id="389" creationId="{00000000-0000-0000-0000-000000000000}"/>
          </ac:spMkLst>
        </pc:spChg>
        <pc:spChg chg="mod">
          <ac:chgData name="Bonita Searle-Barnes" userId="e782127f-826a-4a83-a372-afedaa2e0d4f" providerId="ADAL" clId="{FA3BD239-4B9A-4CBA-8CF5-F7BFBEA885D5}" dt="2026-08-24T12:01:29.869" v="1023" actId="255"/>
          <ac:spMkLst>
            <pc:docMk/>
            <pc:sldMk cId="0" sldId="272"/>
            <ac:spMk id="390" creationId="{00000000-0000-0000-0000-000000000000}"/>
          </ac:spMkLst>
        </pc:spChg>
        <pc:spChg chg="mod">
          <ac:chgData name="Bonita Searle-Barnes" userId="e782127f-826a-4a83-a372-afedaa2e0d4f" providerId="ADAL" clId="{FA3BD239-4B9A-4CBA-8CF5-F7BFBEA885D5}" dt="2026-08-24T12:01:33.901" v="1024" actId="255"/>
          <ac:spMkLst>
            <pc:docMk/>
            <pc:sldMk cId="0" sldId="272"/>
            <ac:spMk id="391" creationId="{00000000-0000-0000-0000-000000000000}"/>
          </ac:spMkLst>
        </pc:spChg>
        <pc:spChg chg="mod">
          <ac:chgData name="Bonita Searle-Barnes" userId="e782127f-826a-4a83-a372-afedaa2e0d4f" providerId="ADAL" clId="{FA3BD239-4B9A-4CBA-8CF5-F7BFBEA885D5}" dt="2026-08-24T12:11:15.768" v="1053" actId="14100"/>
          <ac:spMkLst>
            <pc:docMk/>
            <pc:sldMk cId="0" sldId="272"/>
            <ac:spMk id="395" creationId="{00000000-0000-0000-0000-000000000000}"/>
          </ac:spMkLst>
        </pc:spChg>
        <pc:spChg chg="mod">
          <ac:chgData name="Bonita Searle-Barnes" userId="e782127f-826a-4a83-a372-afedaa2e0d4f" providerId="ADAL" clId="{FA3BD239-4B9A-4CBA-8CF5-F7BFBEA885D5}" dt="2026-08-24T12:11:29.464" v="1055" actId="1076"/>
          <ac:spMkLst>
            <pc:docMk/>
            <pc:sldMk cId="0" sldId="272"/>
            <ac:spMk id="396" creationId="{00000000-0000-0000-0000-000000000000}"/>
          </ac:spMkLst>
        </pc:spChg>
        <pc:spChg chg="mod">
          <ac:chgData name="Bonita Searle-Barnes" userId="e782127f-826a-4a83-a372-afedaa2e0d4f" providerId="ADAL" clId="{FA3BD239-4B9A-4CBA-8CF5-F7BFBEA885D5}" dt="2026-08-24T12:01:48.092" v="1027" actId="255"/>
          <ac:spMkLst>
            <pc:docMk/>
            <pc:sldMk cId="0" sldId="272"/>
            <ac:spMk id="397" creationId="{00000000-0000-0000-0000-000000000000}"/>
          </ac:spMkLst>
        </pc:spChg>
        <pc:grpChg chg="mod">
          <ac:chgData name="Bonita Searle-Barnes" userId="e782127f-826a-4a83-a372-afedaa2e0d4f" providerId="ADAL" clId="{FA3BD239-4B9A-4CBA-8CF5-F7BFBEA885D5}" dt="2026-08-24T11:59:09.677" v="993" actId="1076"/>
          <ac:grpSpMkLst>
            <pc:docMk/>
            <pc:sldMk cId="0" sldId="272"/>
            <ac:grpSpMk id="363" creationId="{00000000-0000-0000-0000-000000000000}"/>
          </ac:grpSpMkLst>
        </pc:grpChg>
        <pc:grpChg chg="mod">
          <ac:chgData name="Bonita Searle-Barnes" userId="e782127f-826a-4a83-a372-afedaa2e0d4f" providerId="ADAL" clId="{FA3BD239-4B9A-4CBA-8CF5-F7BFBEA885D5}" dt="2026-08-24T12:10:18.757" v="1028" actId="1076"/>
          <ac:grpSpMkLst>
            <pc:docMk/>
            <pc:sldMk cId="0" sldId="272"/>
            <ac:grpSpMk id="368" creationId="{00000000-0000-0000-0000-000000000000}"/>
          </ac:grpSpMkLst>
        </pc:grpChg>
        <pc:grpChg chg="mod">
          <ac:chgData name="Bonita Searle-Barnes" userId="e782127f-826a-4a83-a372-afedaa2e0d4f" providerId="ADAL" clId="{FA3BD239-4B9A-4CBA-8CF5-F7BFBEA885D5}" dt="2026-08-24T12:10:40.119" v="1046" actId="1076"/>
          <ac:grpSpMkLst>
            <pc:docMk/>
            <pc:sldMk cId="0" sldId="272"/>
            <ac:grpSpMk id="374" creationId="{00000000-0000-0000-0000-000000000000}"/>
          </ac:grpSpMkLst>
        </pc:grpChg>
        <pc:grpChg chg="mod">
          <ac:chgData name="Bonita Searle-Barnes" userId="e782127f-826a-4a83-a372-afedaa2e0d4f" providerId="ADAL" clId="{FA3BD239-4B9A-4CBA-8CF5-F7BFBEA885D5}" dt="2026-08-24T12:10:43.151" v="1047" actId="1076"/>
          <ac:grpSpMkLst>
            <pc:docMk/>
            <pc:sldMk cId="0" sldId="272"/>
            <ac:grpSpMk id="380" creationId="{00000000-0000-0000-0000-000000000000}"/>
          </ac:grpSpMkLst>
        </pc:grpChg>
        <pc:grpChg chg="mod">
          <ac:chgData name="Bonita Searle-Barnes" userId="e782127f-826a-4a83-a372-afedaa2e0d4f" providerId="ADAL" clId="{FA3BD239-4B9A-4CBA-8CF5-F7BFBEA885D5}" dt="2026-08-24T12:10:59.322" v="1050" actId="1076"/>
          <ac:grpSpMkLst>
            <pc:docMk/>
            <pc:sldMk cId="0" sldId="272"/>
            <ac:grpSpMk id="386" creationId="{00000000-0000-0000-0000-000000000000}"/>
          </ac:grpSpMkLst>
        </pc:grpChg>
        <pc:grpChg chg="mod">
          <ac:chgData name="Bonita Searle-Barnes" userId="e782127f-826a-4a83-a372-afedaa2e0d4f" providerId="ADAL" clId="{FA3BD239-4B9A-4CBA-8CF5-F7BFBEA885D5}" dt="2026-08-24T12:11:04.895" v="1051" actId="1076"/>
          <ac:grpSpMkLst>
            <pc:docMk/>
            <pc:sldMk cId="0" sldId="272"/>
            <ac:grpSpMk id="392" creationId="{00000000-0000-0000-0000-000000000000}"/>
          </ac:grpSpMkLst>
        </pc:grpChg>
      </pc:sldChg>
      <pc:sldChg chg="modSp mod">
        <pc:chgData name="Bonita Searle-Barnes" userId="e782127f-826a-4a83-a372-afedaa2e0d4f" providerId="ADAL" clId="{FA3BD239-4B9A-4CBA-8CF5-F7BFBEA885D5}" dt="2026-08-24T14:06:47.745" v="1132" actId="1036"/>
        <pc:sldMkLst>
          <pc:docMk/>
          <pc:sldMk cId="0" sldId="273"/>
        </pc:sldMkLst>
        <pc:spChg chg="mod">
          <ac:chgData name="Bonita Searle-Barnes" userId="e782127f-826a-4a83-a372-afedaa2e0d4f" providerId="ADAL" clId="{FA3BD239-4B9A-4CBA-8CF5-F7BFBEA885D5}" dt="2026-08-24T13:56:20.701" v="1095" actId="20577"/>
          <ac:spMkLst>
            <pc:docMk/>
            <pc:sldMk cId="0" sldId="273"/>
            <ac:spMk id="4" creationId="{AE962D42-34DA-6432-59E7-145850A58EB4}"/>
          </ac:spMkLst>
        </pc:spChg>
        <pc:spChg chg="mod">
          <ac:chgData name="Bonita Searle-Barnes" userId="e782127f-826a-4a83-a372-afedaa2e0d4f" providerId="ADAL" clId="{FA3BD239-4B9A-4CBA-8CF5-F7BFBEA885D5}" dt="2026-08-24T14:05:28.446" v="1119" actId="1076"/>
          <ac:spMkLst>
            <pc:docMk/>
            <pc:sldMk cId="0" sldId="273"/>
            <ac:spMk id="417" creationId="{00000000-0000-0000-0000-000000000000}"/>
          </ac:spMkLst>
        </pc:spChg>
        <pc:spChg chg="mod">
          <ac:chgData name="Bonita Searle-Barnes" userId="e782127f-826a-4a83-a372-afedaa2e0d4f" providerId="ADAL" clId="{FA3BD239-4B9A-4CBA-8CF5-F7BFBEA885D5}" dt="2026-08-24T14:05:42.047" v="1123" actId="1076"/>
          <ac:spMkLst>
            <pc:docMk/>
            <pc:sldMk cId="0" sldId="273"/>
            <ac:spMk id="420" creationId="{00000000-0000-0000-0000-000000000000}"/>
          </ac:spMkLst>
        </pc:spChg>
        <pc:spChg chg="mod">
          <ac:chgData name="Bonita Searle-Barnes" userId="e782127f-826a-4a83-a372-afedaa2e0d4f" providerId="ADAL" clId="{FA3BD239-4B9A-4CBA-8CF5-F7BFBEA885D5}" dt="2026-08-24T14:05:51.032" v="1125" actId="1076"/>
          <ac:spMkLst>
            <pc:docMk/>
            <pc:sldMk cId="0" sldId="273"/>
            <ac:spMk id="423" creationId="{00000000-0000-0000-0000-000000000000}"/>
          </ac:spMkLst>
        </pc:spChg>
        <pc:grpChg chg="mod">
          <ac:chgData name="Bonita Searle-Barnes" userId="e782127f-826a-4a83-a372-afedaa2e0d4f" providerId="ADAL" clId="{FA3BD239-4B9A-4CBA-8CF5-F7BFBEA885D5}" dt="2026-08-24T14:06:00.008" v="1126" actId="14100"/>
          <ac:grpSpMkLst>
            <pc:docMk/>
            <pc:sldMk cId="0" sldId="273"/>
            <ac:grpSpMk id="415" creationId="{00000000-0000-0000-0000-000000000000}"/>
          </ac:grpSpMkLst>
        </pc:grpChg>
        <pc:grpChg chg="mod">
          <ac:chgData name="Bonita Searle-Barnes" userId="e782127f-826a-4a83-a372-afedaa2e0d4f" providerId="ADAL" clId="{FA3BD239-4B9A-4CBA-8CF5-F7BFBEA885D5}" dt="2026-08-24T14:06:47.745" v="1132" actId="1036"/>
          <ac:grpSpMkLst>
            <pc:docMk/>
            <pc:sldMk cId="0" sldId="273"/>
            <ac:grpSpMk id="418" creationId="{00000000-0000-0000-0000-000000000000}"/>
          </ac:grpSpMkLst>
        </pc:grpChg>
        <pc:grpChg chg="mod">
          <ac:chgData name="Bonita Searle-Barnes" userId="e782127f-826a-4a83-a372-afedaa2e0d4f" providerId="ADAL" clId="{FA3BD239-4B9A-4CBA-8CF5-F7BFBEA885D5}" dt="2026-08-24T14:06:08.543" v="1128" actId="14100"/>
          <ac:grpSpMkLst>
            <pc:docMk/>
            <pc:sldMk cId="0" sldId="273"/>
            <ac:grpSpMk id="421" creationId="{00000000-0000-0000-0000-000000000000}"/>
          </ac:grpSpMkLst>
        </pc:grpChg>
      </pc:sldChg>
      <pc:sldChg chg="modSp mod">
        <pc:chgData name="Bonita Searle-Barnes" userId="e782127f-826a-4a83-a372-afedaa2e0d4f" providerId="ADAL" clId="{FA3BD239-4B9A-4CBA-8CF5-F7BFBEA885D5}" dt="2026-08-24T14:10:14.022" v="1169" actId="1076"/>
        <pc:sldMkLst>
          <pc:docMk/>
          <pc:sldMk cId="0" sldId="274"/>
        </pc:sldMkLst>
        <pc:spChg chg="mod">
          <ac:chgData name="Bonita Searle-Barnes" userId="e782127f-826a-4a83-a372-afedaa2e0d4f" providerId="ADAL" clId="{FA3BD239-4B9A-4CBA-8CF5-F7BFBEA885D5}" dt="2026-08-24T14:09:01.638" v="1159" actId="14100"/>
          <ac:spMkLst>
            <pc:docMk/>
            <pc:sldMk cId="0" sldId="274"/>
            <ac:spMk id="441" creationId="{00000000-0000-0000-0000-000000000000}"/>
          </ac:spMkLst>
        </pc:spChg>
        <pc:spChg chg="mod">
          <ac:chgData name="Bonita Searle-Barnes" userId="e782127f-826a-4a83-a372-afedaa2e0d4f" providerId="ADAL" clId="{FA3BD239-4B9A-4CBA-8CF5-F7BFBEA885D5}" dt="2026-08-24T14:08:57.540" v="1158" actId="14100"/>
          <ac:spMkLst>
            <pc:docMk/>
            <pc:sldMk cId="0" sldId="274"/>
            <ac:spMk id="442" creationId="{00000000-0000-0000-0000-000000000000}"/>
          </ac:spMkLst>
        </pc:spChg>
        <pc:spChg chg="mod">
          <ac:chgData name="Bonita Searle-Barnes" userId="e782127f-826a-4a83-a372-afedaa2e0d4f" providerId="ADAL" clId="{FA3BD239-4B9A-4CBA-8CF5-F7BFBEA885D5}" dt="2026-08-24T14:08:49.916" v="1156" actId="14100"/>
          <ac:spMkLst>
            <pc:docMk/>
            <pc:sldMk cId="0" sldId="274"/>
            <ac:spMk id="443" creationId="{00000000-0000-0000-0000-000000000000}"/>
          </ac:spMkLst>
        </pc:spChg>
        <pc:spChg chg="mod">
          <ac:chgData name="Bonita Searle-Barnes" userId="e782127f-826a-4a83-a372-afedaa2e0d4f" providerId="ADAL" clId="{FA3BD239-4B9A-4CBA-8CF5-F7BFBEA885D5}" dt="2026-08-24T14:10:14.022" v="1169" actId="1076"/>
          <ac:spMkLst>
            <pc:docMk/>
            <pc:sldMk cId="0" sldId="274"/>
            <ac:spMk id="445" creationId="{00000000-0000-0000-0000-000000000000}"/>
          </ac:spMkLst>
        </pc:spChg>
        <pc:spChg chg="mod">
          <ac:chgData name="Bonita Searle-Barnes" userId="e782127f-826a-4a83-a372-afedaa2e0d4f" providerId="ADAL" clId="{FA3BD239-4B9A-4CBA-8CF5-F7BFBEA885D5}" dt="2026-08-24T14:09:20.680" v="1161" actId="255"/>
          <ac:spMkLst>
            <pc:docMk/>
            <pc:sldMk cId="0" sldId="274"/>
            <ac:spMk id="446" creationId="{00000000-0000-0000-0000-000000000000}"/>
          </ac:spMkLst>
        </pc:spChg>
        <pc:spChg chg="mod">
          <ac:chgData name="Bonita Searle-Barnes" userId="e782127f-826a-4a83-a372-afedaa2e0d4f" providerId="ADAL" clId="{FA3BD239-4B9A-4CBA-8CF5-F7BFBEA885D5}" dt="2026-08-24T14:09:25.991" v="1162" actId="255"/>
          <ac:spMkLst>
            <pc:docMk/>
            <pc:sldMk cId="0" sldId="274"/>
            <ac:spMk id="448" creationId="{00000000-0000-0000-0000-000000000000}"/>
          </ac:spMkLst>
        </pc:spChg>
        <pc:spChg chg="mod">
          <ac:chgData name="Bonita Searle-Barnes" userId="e782127f-826a-4a83-a372-afedaa2e0d4f" providerId="ADAL" clId="{FA3BD239-4B9A-4CBA-8CF5-F7BFBEA885D5}" dt="2026-08-24T14:09:32.481" v="1163" actId="255"/>
          <ac:spMkLst>
            <pc:docMk/>
            <pc:sldMk cId="0" sldId="274"/>
            <ac:spMk id="449" creationId="{00000000-0000-0000-0000-000000000000}"/>
          </ac:spMkLst>
        </pc:spChg>
        <pc:spChg chg="mod">
          <ac:chgData name="Bonita Searle-Barnes" userId="e782127f-826a-4a83-a372-afedaa2e0d4f" providerId="ADAL" clId="{FA3BD239-4B9A-4CBA-8CF5-F7BFBEA885D5}" dt="2026-08-24T14:09:37.326" v="1164" actId="255"/>
          <ac:spMkLst>
            <pc:docMk/>
            <pc:sldMk cId="0" sldId="274"/>
            <ac:spMk id="451" creationId="{00000000-0000-0000-0000-000000000000}"/>
          </ac:spMkLst>
        </pc:spChg>
        <pc:spChg chg="mod">
          <ac:chgData name="Bonita Searle-Barnes" userId="e782127f-826a-4a83-a372-afedaa2e0d4f" providerId="ADAL" clId="{FA3BD239-4B9A-4CBA-8CF5-F7BFBEA885D5}" dt="2026-08-24T14:09:42.512" v="1165" actId="255"/>
          <ac:spMkLst>
            <pc:docMk/>
            <pc:sldMk cId="0" sldId="274"/>
            <ac:spMk id="452" creationId="{00000000-0000-0000-0000-000000000000}"/>
          </ac:spMkLst>
        </pc:spChg>
        <pc:spChg chg="mod">
          <ac:chgData name="Bonita Searle-Barnes" userId="e782127f-826a-4a83-a372-afedaa2e0d4f" providerId="ADAL" clId="{FA3BD239-4B9A-4CBA-8CF5-F7BFBEA885D5}" dt="2026-08-24T14:09:47.679" v="1166" actId="255"/>
          <ac:spMkLst>
            <pc:docMk/>
            <pc:sldMk cId="0" sldId="274"/>
            <ac:spMk id="454" creationId="{00000000-0000-0000-0000-000000000000}"/>
          </ac:spMkLst>
        </pc:spChg>
        <pc:spChg chg="mod">
          <ac:chgData name="Bonita Searle-Barnes" userId="e782127f-826a-4a83-a372-afedaa2e0d4f" providerId="ADAL" clId="{FA3BD239-4B9A-4CBA-8CF5-F7BFBEA885D5}" dt="2026-08-24T14:10:07.542" v="1168" actId="1076"/>
          <ac:spMkLst>
            <pc:docMk/>
            <pc:sldMk cId="0" sldId="274"/>
            <ac:spMk id="455" creationId="{00000000-0000-0000-0000-000000000000}"/>
          </ac:spMkLst>
        </pc:spChg>
      </pc:sldChg>
      <pc:sldChg chg="delSp modSp mod">
        <pc:chgData name="Bonita Searle-Barnes" userId="e782127f-826a-4a83-a372-afedaa2e0d4f" providerId="ADAL" clId="{FA3BD239-4B9A-4CBA-8CF5-F7BFBEA885D5}" dt="2026-08-24T14:15:53.720" v="1213" actId="478"/>
        <pc:sldMkLst>
          <pc:docMk/>
          <pc:sldMk cId="0" sldId="275"/>
        </pc:sldMkLst>
        <pc:spChg chg="mod">
          <ac:chgData name="Bonita Searle-Barnes" userId="e782127f-826a-4a83-a372-afedaa2e0d4f" providerId="ADAL" clId="{FA3BD239-4B9A-4CBA-8CF5-F7BFBEA885D5}" dt="2026-08-24T14:15:40.785" v="1211" actId="20577"/>
          <ac:spMkLst>
            <pc:docMk/>
            <pc:sldMk cId="0" sldId="275"/>
            <ac:spMk id="472" creationId="{00000000-0000-0000-0000-000000000000}"/>
          </ac:spMkLst>
        </pc:spChg>
        <pc:spChg chg="mod">
          <ac:chgData name="Bonita Searle-Barnes" userId="e782127f-826a-4a83-a372-afedaa2e0d4f" providerId="ADAL" clId="{FA3BD239-4B9A-4CBA-8CF5-F7BFBEA885D5}" dt="2026-08-24T14:15:00.998" v="1207" actId="14100"/>
          <ac:spMkLst>
            <pc:docMk/>
            <pc:sldMk cId="0" sldId="275"/>
            <ac:spMk id="474" creationId="{00000000-0000-0000-0000-000000000000}"/>
          </ac:spMkLst>
        </pc:spChg>
        <pc:spChg chg="mod">
          <ac:chgData name="Bonita Searle-Barnes" userId="e782127f-826a-4a83-a372-afedaa2e0d4f" providerId="ADAL" clId="{FA3BD239-4B9A-4CBA-8CF5-F7BFBEA885D5}" dt="2026-08-24T14:15:12.975" v="1208" actId="1076"/>
          <ac:spMkLst>
            <pc:docMk/>
            <pc:sldMk cId="0" sldId="275"/>
            <ac:spMk id="475" creationId="{00000000-0000-0000-0000-000000000000}"/>
          </ac:spMkLst>
        </pc:spChg>
        <pc:spChg chg="mod">
          <ac:chgData name="Bonita Searle-Barnes" userId="e782127f-826a-4a83-a372-afedaa2e0d4f" providerId="ADAL" clId="{FA3BD239-4B9A-4CBA-8CF5-F7BFBEA885D5}" dt="2026-08-24T14:15:32.143" v="1210" actId="1076"/>
          <ac:spMkLst>
            <pc:docMk/>
            <pc:sldMk cId="0" sldId="275"/>
            <ac:spMk id="478" creationId="{00000000-0000-0000-0000-000000000000}"/>
          </ac:spMkLst>
        </pc:spChg>
        <pc:grpChg chg="mod">
          <ac:chgData name="Bonita Searle-Barnes" userId="e782127f-826a-4a83-a372-afedaa2e0d4f" providerId="ADAL" clId="{FA3BD239-4B9A-4CBA-8CF5-F7BFBEA885D5}" dt="2026-08-24T14:13:40.771" v="1195" actId="14100"/>
          <ac:grpSpMkLst>
            <pc:docMk/>
            <pc:sldMk cId="0" sldId="275"/>
            <ac:grpSpMk id="470" creationId="{00000000-0000-0000-0000-000000000000}"/>
          </ac:grpSpMkLst>
        </pc:grpChg>
        <pc:grpChg chg="mod">
          <ac:chgData name="Bonita Searle-Barnes" userId="e782127f-826a-4a83-a372-afedaa2e0d4f" providerId="ADAL" clId="{FA3BD239-4B9A-4CBA-8CF5-F7BFBEA885D5}" dt="2026-08-24T14:14:45.366" v="1205" actId="14100"/>
          <ac:grpSpMkLst>
            <pc:docMk/>
            <pc:sldMk cId="0" sldId="275"/>
            <ac:grpSpMk id="473" creationId="{00000000-0000-0000-0000-000000000000}"/>
          </ac:grpSpMkLst>
        </pc:grpChg>
        <pc:grpChg chg="mod">
          <ac:chgData name="Bonita Searle-Barnes" userId="e782127f-826a-4a83-a372-afedaa2e0d4f" providerId="ADAL" clId="{FA3BD239-4B9A-4CBA-8CF5-F7BFBEA885D5}" dt="2026-08-24T14:15:22.551" v="1209" actId="14100"/>
          <ac:grpSpMkLst>
            <pc:docMk/>
            <pc:sldMk cId="0" sldId="275"/>
            <ac:grpSpMk id="476" creationId="{00000000-0000-0000-0000-000000000000}"/>
          </ac:grpSpMkLst>
        </pc:grpChg>
      </pc:sldChg>
      <pc:sldChg chg="modSp mod">
        <pc:chgData name="Bonita Searle-Barnes" userId="e782127f-826a-4a83-a372-afedaa2e0d4f" providerId="ADAL" clId="{FA3BD239-4B9A-4CBA-8CF5-F7BFBEA885D5}" dt="2026-08-24T14:24:30.939" v="1285" actId="255"/>
        <pc:sldMkLst>
          <pc:docMk/>
          <pc:sldMk cId="0" sldId="276"/>
        </pc:sldMkLst>
        <pc:spChg chg="mod">
          <ac:chgData name="Bonita Searle-Barnes" userId="e782127f-826a-4a83-a372-afedaa2e0d4f" providerId="ADAL" clId="{FA3BD239-4B9A-4CBA-8CF5-F7BFBEA885D5}" dt="2026-08-24T14:17:19.398" v="1229" actId="20577"/>
          <ac:spMkLst>
            <pc:docMk/>
            <pc:sldMk cId="0" sldId="276"/>
            <ac:spMk id="4" creationId="{73D9C267-97CA-0159-36EF-5E41B53A5B4E}"/>
          </ac:spMkLst>
        </pc:spChg>
        <pc:spChg chg="mod">
          <ac:chgData name="Bonita Searle-Barnes" userId="e782127f-826a-4a83-a372-afedaa2e0d4f" providerId="ADAL" clId="{FA3BD239-4B9A-4CBA-8CF5-F7BFBEA885D5}" dt="2026-08-24T14:22:55.396" v="1271" actId="14100"/>
          <ac:spMkLst>
            <pc:docMk/>
            <pc:sldMk cId="0" sldId="276"/>
            <ac:spMk id="497" creationId="{00000000-0000-0000-0000-000000000000}"/>
          </ac:spMkLst>
        </pc:spChg>
        <pc:spChg chg="mod">
          <ac:chgData name="Bonita Searle-Barnes" userId="e782127f-826a-4a83-a372-afedaa2e0d4f" providerId="ADAL" clId="{FA3BD239-4B9A-4CBA-8CF5-F7BFBEA885D5}" dt="2026-08-24T14:23:03.794" v="1272" actId="1076"/>
          <ac:spMkLst>
            <pc:docMk/>
            <pc:sldMk cId="0" sldId="276"/>
            <ac:spMk id="498" creationId="{00000000-0000-0000-0000-000000000000}"/>
          </ac:spMkLst>
        </pc:spChg>
        <pc:spChg chg="mod">
          <ac:chgData name="Bonita Searle-Barnes" userId="e782127f-826a-4a83-a372-afedaa2e0d4f" providerId="ADAL" clId="{FA3BD239-4B9A-4CBA-8CF5-F7BFBEA885D5}" dt="2026-08-24T14:21:44.330" v="1260" actId="1076"/>
          <ac:spMkLst>
            <pc:docMk/>
            <pc:sldMk cId="0" sldId="276"/>
            <ac:spMk id="501" creationId="{00000000-0000-0000-0000-000000000000}"/>
          </ac:spMkLst>
        </pc:spChg>
        <pc:spChg chg="mod">
          <ac:chgData name="Bonita Searle-Barnes" userId="e782127f-826a-4a83-a372-afedaa2e0d4f" providerId="ADAL" clId="{FA3BD239-4B9A-4CBA-8CF5-F7BFBEA885D5}" dt="2026-08-24T14:22:04.785" v="1264" actId="1076"/>
          <ac:spMkLst>
            <pc:docMk/>
            <pc:sldMk cId="0" sldId="276"/>
            <ac:spMk id="503" creationId="{00000000-0000-0000-0000-000000000000}"/>
          </ac:spMkLst>
        </pc:spChg>
        <pc:spChg chg="mod">
          <ac:chgData name="Bonita Searle-Barnes" userId="e782127f-826a-4a83-a372-afedaa2e0d4f" providerId="ADAL" clId="{FA3BD239-4B9A-4CBA-8CF5-F7BFBEA885D5}" dt="2026-08-24T14:24:06.332" v="1281" actId="1076"/>
          <ac:spMkLst>
            <pc:docMk/>
            <pc:sldMk cId="0" sldId="276"/>
            <ac:spMk id="504" creationId="{00000000-0000-0000-0000-000000000000}"/>
          </ac:spMkLst>
        </pc:spChg>
        <pc:spChg chg="mod">
          <ac:chgData name="Bonita Searle-Barnes" userId="e782127f-826a-4a83-a372-afedaa2e0d4f" providerId="ADAL" clId="{FA3BD239-4B9A-4CBA-8CF5-F7BFBEA885D5}" dt="2026-08-24T14:24:30.939" v="1285" actId="255"/>
          <ac:spMkLst>
            <pc:docMk/>
            <pc:sldMk cId="0" sldId="276"/>
            <ac:spMk id="507" creationId="{00000000-0000-0000-0000-000000000000}"/>
          </ac:spMkLst>
        </pc:spChg>
        <pc:grpChg chg="mod">
          <ac:chgData name="Bonita Searle-Barnes" userId="e782127f-826a-4a83-a372-afedaa2e0d4f" providerId="ADAL" clId="{FA3BD239-4B9A-4CBA-8CF5-F7BFBEA885D5}" dt="2026-08-24T14:21:20.889" v="1256" actId="1076"/>
          <ac:grpSpMkLst>
            <pc:docMk/>
            <pc:sldMk cId="0" sldId="276"/>
            <ac:grpSpMk id="496" creationId="{00000000-0000-0000-0000-000000000000}"/>
          </ac:grpSpMkLst>
        </pc:grpChg>
        <pc:grpChg chg="mod">
          <ac:chgData name="Bonita Searle-Barnes" userId="e782127f-826a-4a83-a372-afedaa2e0d4f" providerId="ADAL" clId="{FA3BD239-4B9A-4CBA-8CF5-F7BFBEA885D5}" dt="2026-08-24T14:22:44.266" v="1269" actId="1076"/>
          <ac:grpSpMkLst>
            <pc:docMk/>
            <pc:sldMk cId="0" sldId="276"/>
            <ac:grpSpMk id="499" creationId="{00000000-0000-0000-0000-000000000000}"/>
          </ac:grpSpMkLst>
        </pc:grpChg>
        <pc:grpChg chg="mod">
          <ac:chgData name="Bonita Searle-Barnes" userId="e782127f-826a-4a83-a372-afedaa2e0d4f" providerId="ADAL" clId="{FA3BD239-4B9A-4CBA-8CF5-F7BFBEA885D5}" dt="2026-08-24T14:23:16.547" v="1275" actId="14100"/>
          <ac:grpSpMkLst>
            <pc:docMk/>
            <pc:sldMk cId="0" sldId="276"/>
            <ac:grpSpMk id="502" creationId="{00000000-0000-0000-0000-000000000000}"/>
          </ac:grpSpMkLst>
        </pc:grpChg>
        <pc:grpChg chg="mod">
          <ac:chgData name="Bonita Searle-Barnes" userId="e782127f-826a-4a83-a372-afedaa2e0d4f" providerId="ADAL" clId="{FA3BD239-4B9A-4CBA-8CF5-F7BFBEA885D5}" dt="2026-08-24T14:24:11.923" v="1282" actId="1076"/>
          <ac:grpSpMkLst>
            <pc:docMk/>
            <pc:sldMk cId="0" sldId="276"/>
            <ac:grpSpMk id="505" creationId="{00000000-0000-0000-0000-000000000000}"/>
          </ac:grpSpMkLst>
        </pc:grpChg>
      </pc:sldChg>
      <pc:sldChg chg="modSp mod">
        <pc:chgData name="Bonita Searle-Barnes" userId="e782127f-826a-4a83-a372-afedaa2e0d4f" providerId="ADAL" clId="{FA3BD239-4B9A-4CBA-8CF5-F7BFBEA885D5}" dt="2026-08-24T14:26:23.936" v="1318" actId="14100"/>
        <pc:sldMkLst>
          <pc:docMk/>
          <pc:sldMk cId="0" sldId="277"/>
        </pc:sldMkLst>
        <pc:spChg chg="mod">
          <ac:chgData name="Bonita Searle-Barnes" userId="e782127f-826a-4a83-a372-afedaa2e0d4f" providerId="ADAL" clId="{FA3BD239-4B9A-4CBA-8CF5-F7BFBEA885D5}" dt="2026-08-24T14:25:20.896" v="1290" actId="403"/>
          <ac:spMkLst>
            <pc:docMk/>
            <pc:sldMk cId="0" sldId="277"/>
            <ac:spMk id="524" creationId="{00000000-0000-0000-0000-000000000000}"/>
          </ac:spMkLst>
        </pc:spChg>
        <pc:spChg chg="mod">
          <ac:chgData name="Bonita Searle-Barnes" userId="e782127f-826a-4a83-a372-afedaa2e0d4f" providerId="ADAL" clId="{FA3BD239-4B9A-4CBA-8CF5-F7BFBEA885D5}" dt="2026-08-24T14:26:04.154" v="1314" actId="20577"/>
          <ac:spMkLst>
            <pc:docMk/>
            <pc:sldMk cId="0" sldId="277"/>
            <ac:spMk id="528" creationId="{00000000-0000-0000-0000-000000000000}"/>
          </ac:spMkLst>
        </pc:spChg>
        <pc:spChg chg="mod">
          <ac:chgData name="Bonita Searle-Barnes" userId="e782127f-826a-4a83-a372-afedaa2e0d4f" providerId="ADAL" clId="{FA3BD239-4B9A-4CBA-8CF5-F7BFBEA885D5}" dt="2026-08-24T14:25:43.649" v="1292" actId="403"/>
          <ac:spMkLst>
            <pc:docMk/>
            <pc:sldMk cId="0" sldId="277"/>
            <ac:spMk id="532" creationId="{00000000-0000-0000-0000-000000000000}"/>
          </ac:spMkLst>
        </pc:spChg>
        <pc:spChg chg="mod">
          <ac:chgData name="Bonita Searle-Barnes" userId="e782127f-826a-4a83-a372-afedaa2e0d4f" providerId="ADAL" clId="{FA3BD239-4B9A-4CBA-8CF5-F7BFBEA885D5}" dt="2026-08-24T14:25:15.778" v="1289" actId="255"/>
          <ac:spMkLst>
            <pc:docMk/>
            <pc:sldMk cId="0" sldId="277"/>
            <ac:spMk id="535" creationId="{00000000-0000-0000-0000-000000000000}"/>
          </ac:spMkLst>
        </pc:spChg>
        <pc:grpChg chg="mod">
          <ac:chgData name="Bonita Searle-Barnes" userId="e782127f-826a-4a83-a372-afedaa2e0d4f" providerId="ADAL" clId="{FA3BD239-4B9A-4CBA-8CF5-F7BFBEA885D5}" dt="2026-08-24T14:26:23.936" v="1318" actId="14100"/>
          <ac:grpSpMkLst>
            <pc:docMk/>
            <pc:sldMk cId="0" sldId="277"/>
            <ac:grpSpMk id="522" creationId="{00000000-0000-0000-0000-000000000000}"/>
          </ac:grpSpMkLst>
        </pc:grpChg>
        <pc:grpChg chg="mod">
          <ac:chgData name="Bonita Searle-Barnes" userId="e782127f-826a-4a83-a372-afedaa2e0d4f" providerId="ADAL" clId="{FA3BD239-4B9A-4CBA-8CF5-F7BFBEA885D5}" dt="2026-08-24T14:26:21.113" v="1317" actId="14100"/>
          <ac:grpSpMkLst>
            <pc:docMk/>
            <pc:sldMk cId="0" sldId="277"/>
            <ac:grpSpMk id="526" creationId="{00000000-0000-0000-0000-000000000000}"/>
          </ac:grpSpMkLst>
        </pc:grpChg>
        <pc:grpChg chg="mod">
          <ac:chgData name="Bonita Searle-Barnes" userId="e782127f-826a-4a83-a372-afedaa2e0d4f" providerId="ADAL" clId="{FA3BD239-4B9A-4CBA-8CF5-F7BFBEA885D5}" dt="2026-08-24T14:26:14.167" v="1315" actId="14100"/>
          <ac:grpSpMkLst>
            <pc:docMk/>
            <pc:sldMk cId="0" sldId="277"/>
            <ac:grpSpMk id="530" creationId="{00000000-0000-0000-0000-000000000000}"/>
          </ac:grpSpMkLst>
        </pc:grpChg>
        <pc:grpChg chg="mod">
          <ac:chgData name="Bonita Searle-Barnes" userId="e782127f-826a-4a83-a372-afedaa2e0d4f" providerId="ADAL" clId="{FA3BD239-4B9A-4CBA-8CF5-F7BFBEA885D5}" dt="2026-08-24T14:26:17.056" v="1316" actId="1076"/>
          <ac:grpSpMkLst>
            <pc:docMk/>
            <pc:sldMk cId="0" sldId="277"/>
            <ac:grpSpMk id="533" creationId="{00000000-0000-0000-0000-000000000000}"/>
          </ac:grpSpMkLst>
        </pc:grpChg>
      </pc:sldChg>
      <pc:sldChg chg="modSp mod">
        <pc:chgData name="Bonita Searle-Barnes" userId="e782127f-826a-4a83-a372-afedaa2e0d4f" providerId="ADAL" clId="{FA3BD239-4B9A-4CBA-8CF5-F7BFBEA885D5}" dt="2026-08-24T14:42:23.265" v="1487" actId="14100"/>
        <pc:sldMkLst>
          <pc:docMk/>
          <pc:sldMk cId="0" sldId="278"/>
        </pc:sldMkLst>
        <pc:spChg chg="mod">
          <ac:chgData name="Bonita Searle-Barnes" userId="e782127f-826a-4a83-a372-afedaa2e0d4f" providerId="ADAL" clId="{FA3BD239-4B9A-4CBA-8CF5-F7BFBEA885D5}" dt="2026-08-24T14:41:37.423" v="1476" actId="14100"/>
          <ac:spMkLst>
            <pc:docMk/>
            <pc:sldMk cId="0" sldId="278"/>
            <ac:spMk id="551" creationId="{00000000-0000-0000-0000-000000000000}"/>
          </ac:spMkLst>
        </pc:spChg>
        <pc:spChg chg="mod">
          <ac:chgData name="Bonita Searle-Barnes" userId="e782127f-826a-4a83-a372-afedaa2e0d4f" providerId="ADAL" clId="{FA3BD239-4B9A-4CBA-8CF5-F7BFBEA885D5}" dt="2026-08-24T14:41:32.377" v="1475" actId="14100"/>
          <ac:spMkLst>
            <pc:docMk/>
            <pc:sldMk cId="0" sldId="278"/>
            <ac:spMk id="552" creationId="{00000000-0000-0000-0000-000000000000}"/>
          </ac:spMkLst>
        </pc:spChg>
        <pc:spChg chg="mod">
          <ac:chgData name="Bonita Searle-Barnes" userId="e782127f-826a-4a83-a372-afedaa2e0d4f" providerId="ADAL" clId="{FA3BD239-4B9A-4CBA-8CF5-F7BFBEA885D5}" dt="2026-08-24T14:42:05.073" v="1483" actId="14100"/>
          <ac:spMkLst>
            <pc:docMk/>
            <pc:sldMk cId="0" sldId="278"/>
            <ac:spMk id="553" creationId="{00000000-0000-0000-0000-000000000000}"/>
          </ac:spMkLst>
        </pc:spChg>
        <pc:spChg chg="mod">
          <ac:chgData name="Bonita Searle-Barnes" userId="e782127f-826a-4a83-a372-afedaa2e0d4f" providerId="ADAL" clId="{FA3BD239-4B9A-4CBA-8CF5-F7BFBEA885D5}" dt="2026-08-24T14:42:08.264" v="1484" actId="14100"/>
          <ac:spMkLst>
            <pc:docMk/>
            <pc:sldMk cId="0" sldId="278"/>
            <ac:spMk id="554" creationId="{00000000-0000-0000-0000-000000000000}"/>
          </ac:spMkLst>
        </pc:spChg>
        <pc:spChg chg="mod">
          <ac:chgData name="Bonita Searle-Barnes" userId="e782127f-826a-4a83-a372-afedaa2e0d4f" providerId="ADAL" clId="{FA3BD239-4B9A-4CBA-8CF5-F7BFBEA885D5}" dt="2026-08-24T14:41:09.199" v="1472"/>
          <ac:spMkLst>
            <pc:docMk/>
            <pc:sldMk cId="0" sldId="278"/>
            <ac:spMk id="555" creationId="{00000000-0000-0000-0000-000000000000}"/>
          </ac:spMkLst>
        </pc:spChg>
        <pc:spChg chg="mod">
          <ac:chgData name="Bonita Searle-Barnes" userId="e782127f-826a-4a83-a372-afedaa2e0d4f" providerId="ADAL" clId="{FA3BD239-4B9A-4CBA-8CF5-F7BFBEA885D5}" dt="2026-08-24T14:42:12.522" v="1485" actId="403"/>
          <ac:spMkLst>
            <pc:docMk/>
            <pc:sldMk cId="0" sldId="278"/>
            <ac:spMk id="556" creationId="{00000000-0000-0000-0000-000000000000}"/>
          </ac:spMkLst>
        </pc:spChg>
        <pc:spChg chg="mod">
          <ac:chgData name="Bonita Searle-Barnes" userId="e782127f-826a-4a83-a372-afedaa2e0d4f" providerId="ADAL" clId="{FA3BD239-4B9A-4CBA-8CF5-F7BFBEA885D5}" dt="2026-08-24T14:27:52.181" v="1336" actId="255"/>
          <ac:spMkLst>
            <pc:docMk/>
            <pc:sldMk cId="0" sldId="278"/>
            <ac:spMk id="559" creationId="{00000000-0000-0000-0000-000000000000}"/>
          </ac:spMkLst>
        </pc:spChg>
        <pc:spChg chg="mod">
          <ac:chgData name="Bonita Searle-Barnes" userId="e782127f-826a-4a83-a372-afedaa2e0d4f" providerId="ADAL" clId="{FA3BD239-4B9A-4CBA-8CF5-F7BFBEA885D5}" dt="2026-08-24T14:28:08.485" v="1338" actId="255"/>
          <ac:spMkLst>
            <pc:docMk/>
            <pc:sldMk cId="0" sldId="278"/>
            <ac:spMk id="569" creationId="{00000000-0000-0000-0000-000000000000}"/>
          </ac:spMkLst>
        </pc:spChg>
        <pc:grpChg chg="mod">
          <ac:chgData name="Bonita Searle-Barnes" userId="e782127f-826a-4a83-a372-afedaa2e0d4f" providerId="ADAL" clId="{FA3BD239-4B9A-4CBA-8CF5-F7BFBEA885D5}" dt="2026-08-24T14:42:23.265" v="1487" actId="14100"/>
          <ac:grpSpMkLst>
            <pc:docMk/>
            <pc:sldMk cId="0" sldId="278"/>
            <ac:grpSpMk id="550" creationId="{00000000-0000-0000-0000-000000000000}"/>
          </ac:grpSpMkLst>
        </pc:grpChg>
        <pc:grpChg chg="mod">
          <ac:chgData name="Bonita Searle-Barnes" userId="e782127f-826a-4a83-a372-afedaa2e0d4f" providerId="ADAL" clId="{FA3BD239-4B9A-4CBA-8CF5-F7BFBEA885D5}" dt="2026-08-24T14:29:29.527" v="1340" actId="14100"/>
          <ac:grpSpMkLst>
            <pc:docMk/>
            <pc:sldMk cId="0" sldId="278"/>
            <ac:grpSpMk id="557" creationId="{00000000-0000-0000-0000-000000000000}"/>
          </ac:grpSpMkLst>
        </pc:grpChg>
      </pc:sldChg>
      <pc:sldChg chg="delSp modSp mod">
        <pc:chgData name="Bonita Searle-Barnes" userId="e782127f-826a-4a83-a372-afedaa2e0d4f" providerId="ADAL" clId="{FA3BD239-4B9A-4CBA-8CF5-F7BFBEA885D5}" dt="2026-08-24T14:42:42.238" v="1490" actId="403"/>
        <pc:sldMkLst>
          <pc:docMk/>
          <pc:sldMk cId="0" sldId="279"/>
        </pc:sldMkLst>
        <pc:spChg chg="mod">
          <ac:chgData name="Bonita Searle-Barnes" userId="e782127f-826a-4a83-a372-afedaa2e0d4f" providerId="ADAL" clId="{FA3BD239-4B9A-4CBA-8CF5-F7BFBEA885D5}" dt="2026-08-24T14:29:41.906" v="1342" actId="20577"/>
          <ac:spMkLst>
            <pc:docMk/>
            <pc:sldMk cId="0" sldId="279"/>
            <ac:spMk id="4" creationId="{73F9A601-7DB4-7183-0938-2FE5BAABE82B}"/>
          </ac:spMkLst>
        </pc:spChg>
        <pc:spChg chg="mod">
          <ac:chgData name="Bonita Searle-Barnes" userId="e782127f-826a-4a83-a372-afedaa2e0d4f" providerId="ADAL" clId="{FA3BD239-4B9A-4CBA-8CF5-F7BFBEA885D5}" dt="2026-08-24T14:42:36.781" v="1488" actId="403"/>
          <ac:spMkLst>
            <pc:docMk/>
            <pc:sldMk cId="0" sldId="279"/>
            <ac:spMk id="586" creationId="{00000000-0000-0000-0000-000000000000}"/>
          </ac:spMkLst>
        </pc:spChg>
        <pc:spChg chg="mod">
          <ac:chgData name="Bonita Searle-Barnes" userId="e782127f-826a-4a83-a372-afedaa2e0d4f" providerId="ADAL" clId="{FA3BD239-4B9A-4CBA-8CF5-F7BFBEA885D5}" dt="2026-08-24T14:34:00.123" v="1379" actId="1076"/>
          <ac:spMkLst>
            <pc:docMk/>
            <pc:sldMk cId="0" sldId="279"/>
            <ac:spMk id="588" creationId="{00000000-0000-0000-0000-000000000000}"/>
          </ac:spMkLst>
        </pc:spChg>
        <pc:spChg chg="mod">
          <ac:chgData name="Bonita Searle-Barnes" userId="e782127f-826a-4a83-a372-afedaa2e0d4f" providerId="ADAL" clId="{FA3BD239-4B9A-4CBA-8CF5-F7BFBEA885D5}" dt="2026-08-24T14:42:39.093" v="1489" actId="403"/>
          <ac:spMkLst>
            <pc:docMk/>
            <pc:sldMk cId="0" sldId="279"/>
            <ac:spMk id="589" creationId="{00000000-0000-0000-0000-000000000000}"/>
          </ac:spMkLst>
        </pc:spChg>
        <pc:spChg chg="mod">
          <ac:chgData name="Bonita Searle-Barnes" userId="e782127f-826a-4a83-a372-afedaa2e0d4f" providerId="ADAL" clId="{FA3BD239-4B9A-4CBA-8CF5-F7BFBEA885D5}" dt="2026-08-24T14:42:42.238" v="1490" actId="403"/>
          <ac:spMkLst>
            <pc:docMk/>
            <pc:sldMk cId="0" sldId="279"/>
            <ac:spMk id="592" creationId="{00000000-0000-0000-0000-000000000000}"/>
          </ac:spMkLst>
        </pc:spChg>
        <pc:grpChg chg="mod">
          <ac:chgData name="Bonita Searle-Barnes" userId="e782127f-826a-4a83-a372-afedaa2e0d4f" providerId="ADAL" clId="{FA3BD239-4B9A-4CBA-8CF5-F7BFBEA885D5}" dt="2026-08-24T14:34:37.965" v="1386" actId="14100"/>
          <ac:grpSpMkLst>
            <pc:docMk/>
            <pc:sldMk cId="0" sldId="279"/>
            <ac:grpSpMk id="584" creationId="{00000000-0000-0000-0000-000000000000}"/>
          </ac:grpSpMkLst>
        </pc:grpChg>
        <pc:grpChg chg="mod">
          <ac:chgData name="Bonita Searle-Barnes" userId="e782127f-826a-4a83-a372-afedaa2e0d4f" providerId="ADAL" clId="{FA3BD239-4B9A-4CBA-8CF5-F7BFBEA885D5}" dt="2026-08-24T14:34:31.045" v="1384" actId="14100"/>
          <ac:grpSpMkLst>
            <pc:docMk/>
            <pc:sldMk cId="0" sldId="279"/>
            <ac:grpSpMk id="587" creationId="{00000000-0000-0000-0000-000000000000}"/>
          </ac:grpSpMkLst>
        </pc:grpChg>
        <pc:grpChg chg="mod">
          <ac:chgData name="Bonita Searle-Barnes" userId="e782127f-826a-4a83-a372-afedaa2e0d4f" providerId="ADAL" clId="{FA3BD239-4B9A-4CBA-8CF5-F7BFBEA885D5}" dt="2026-08-24T14:34:34.381" v="1385" actId="14100"/>
          <ac:grpSpMkLst>
            <pc:docMk/>
            <pc:sldMk cId="0" sldId="279"/>
            <ac:grpSpMk id="590" creationId="{00000000-0000-0000-0000-000000000000}"/>
          </ac:grpSpMkLst>
        </pc:grpChg>
      </pc:sldChg>
      <pc:sldChg chg="modSp mod">
        <pc:chgData name="Bonita Searle-Barnes" userId="e782127f-826a-4a83-a372-afedaa2e0d4f" providerId="ADAL" clId="{FA3BD239-4B9A-4CBA-8CF5-F7BFBEA885D5}" dt="2026-08-24T14:40:36.119" v="1455" actId="1076"/>
        <pc:sldMkLst>
          <pc:docMk/>
          <pc:sldMk cId="0" sldId="280"/>
        </pc:sldMkLst>
        <pc:spChg chg="mod">
          <ac:chgData name="Bonita Searle-Barnes" userId="e782127f-826a-4a83-a372-afedaa2e0d4f" providerId="ADAL" clId="{FA3BD239-4B9A-4CBA-8CF5-F7BFBEA885D5}" dt="2026-08-24T14:38:46.875" v="1406" actId="20577"/>
          <ac:spMkLst>
            <pc:docMk/>
            <pc:sldMk cId="0" sldId="280"/>
            <ac:spMk id="4" creationId="{11A49880-18C2-6994-75F2-5C7E4B88943E}"/>
          </ac:spMkLst>
        </pc:spChg>
        <pc:spChg chg="mod">
          <ac:chgData name="Bonita Searle-Barnes" userId="e782127f-826a-4a83-a372-afedaa2e0d4f" providerId="ADAL" clId="{FA3BD239-4B9A-4CBA-8CF5-F7BFBEA885D5}" dt="2026-08-24T14:39:08.701" v="1417"/>
          <ac:spMkLst>
            <pc:docMk/>
            <pc:sldMk cId="0" sldId="280"/>
            <ac:spMk id="611" creationId="{00000000-0000-0000-0000-000000000000}"/>
          </ac:spMkLst>
        </pc:spChg>
        <pc:spChg chg="mod">
          <ac:chgData name="Bonita Searle-Barnes" userId="e782127f-826a-4a83-a372-afedaa2e0d4f" providerId="ADAL" clId="{FA3BD239-4B9A-4CBA-8CF5-F7BFBEA885D5}" dt="2026-08-24T14:40:16.598" v="1451" actId="14100"/>
          <ac:spMkLst>
            <pc:docMk/>
            <pc:sldMk cId="0" sldId="280"/>
            <ac:spMk id="612" creationId="{00000000-0000-0000-0000-000000000000}"/>
          </ac:spMkLst>
        </pc:spChg>
        <pc:spChg chg="mod">
          <ac:chgData name="Bonita Searle-Barnes" userId="e782127f-826a-4a83-a372-afedaa2e0d4f" providerId="ADAL" clId="{FA3BD239-4B9A-4CBA-8CF5-F7BFBEA885D5}" dt="2026-08-24T14:40:09.894" v="1448" actId="14100"/>
          <ac:spMkLst>
            <pc:docMk/>
            <pc:sldMk cId="0" sldId="280"/>
            <ac:spMk id="615" creationId="{00000000-0000-0000-0000-000000000000}"/>
          </ac:spMkLst>
        </pc:spChg>
        <pc:spChg chg="mod">
          <ac:chgData name="Bonita Searle-Barnes" userId="e782127f-826a-4a83-a372-afedaa2e0d4f" providerId="ADAL" clId="{FA3BD239-4B9A-4CBA-8CF5-F7BFBEA885D5}" dt="2026-08-24T14:40:25.118" v="1454" actId="14100"/>
          <ac:spMkLst>
            <pc:docMk/>
            <pc:sldMk cId="0" sldId="280"/>
            <ac:spMk id="618" creationId="{00000000-0000-0000-0000-000000000000}"/>
          </ac:spMkLst>
        </pc:spChg>
        <pc:spChg chg="mod">
          <ac:chgData name="Bonita Searle-Barnes" userId="e782127f-826a-4a83-a372-afedaa2e0d4f" providerId="ADAL" clId="{FA3BD239-4B9A-4CBA-8CF5-F7BFBEA885D5}" dt="2026-08-24T14:39:47.820" v="1442" actId="14100"/>
          <ac:spMkLst>
            <pc:docMk/>
            <pc:sldMk cId="0" sldId="280"/>
            <ac:spMk id="621" creationId="{00000000-0000-0000-0000-000000000000}"/>
          </ac:spMkLst>
        </pc:spChg>
        <pc:grpChg chg="mod">
          <ac:chgData name="Bonita Searle-Barnes" userId="e782127f-826a-4a83-a372-afedaa2e0d4f" providerId="ADAL" clId="{FA3BD239-4B9A-4CBA-8CF5-F7BFBEA885D5}" dt="2026-08-24T14:40:14.662" v="1450" actId="14100"/>
          <ac:grpSpMkLst>
            <pc:docMk/>
            <pc:sldMk cId="0" sldId="280"/>
            <ac:grpSpMk id="610" creationId="{00000000-0000-0000-0000-000000000000}"/>
          </ac:grpSpMkLst>
        </pc:grpChg>
        <pc:grpChg chg="mod">
          <ac:chgData name="Bonita Searle-Barnes" userId="e782127f-826a-4a83-a372-afedaa2e0d4f" providerId="ADAL" clId="{FA3BD239-4B9A-4CBA-8CF5-F7BFBEA885D5}" dt="2026-08-24T14:40:06.951" v="1447" actId="14100"/>
          <ac:grpSpMkLst>
            <pc:docMk/>
            <pc:sldMk cId="0" sldId="280"/>
            <ac:grpSpMk id="613" creationId="{00000000-0000-0000-0000-000000000000}"/>
          </ac:grpSpMkLst>
        </pc:grpChg>
        <pc:grpChg chg="mod">
          <ac:chgData name="Bonita Searle-Barnes" userId="e782127f-826a-4a83-a372-afedaa2e0d4f" providerId="ADAL" clId="{FA3BD239-4B9A-4CBA-8CF5-F7BFBEA885D5}" dt="2026-08-24T14:40:22.062" v="1453" actId="14100"/>
          <ac:grpSpMkLst>
            <pc:docMk/>
            <pc:sldMk cId="0" sldId="280"/>
            <ac:grpSpMk id="616" creationId="{00000000-0000-0000-0000-000000000000}"/>
          </ac:grpSpMkLst>
        </pc:grpChg>
        <pc:grpChg chg="mod">
          <ac:chgData name="Bonita Searle-Barnes" userId="e782127f-826a-4a83-a372-afedaa2e0d4f" providerId="ADAL" clId="{FA3BD239-4B9A-4CBA-8CF5-F7BFBEA885D5}" dt="2026-08-24T14:40:36.119" v="1455" actId="1076"/>
          <ac:grpSpMkLst>
            <pc:docMk/>
            <pc:sldMk cId="0" sldId="280"/>
            <ac:grpSpMk id="619" creationId="{00000000-0000-0000-0000-000000000000}"/>
          </ac:grpSpMkLst>
        </pc:grpChg>
      </pc:sldChg>
      <pc:sldChg chg="modSp mod">
        <pc:chgData name="Bonita Searle-Barnes" userId="e782127f-826a-4a83-a372-afedaa2e0d4f" providerId="ADAL" clId="{FA3BD239-4B9A-4CBA-8CF5-F7BFBEA885D5}" dt="2026-08-24T14:45:21.687" v="1536" actId="14100"/>
        <pc:sldMkLst>
          <pc:docMk/>
          <pc:sldMk cId="0" sldId="281"/>
        </pc:sldMkLst>
        <pc:spChg chg="mod">
          <ac:chgData name="Bonita Searle-Barnes" userId="e782127f-826a-4a83-a372-afedaa2e0d4f" providerId="ADAL" clId="{FA3BD239-4B9A-4CBA-8CF5-F7BFBEA885D5}" dt="2026-08-24T14:42:57.079" v="1492" actId="20577"/>
          <ac:spMkLst>
            <pc:docMk/>
            <pc:sldMk cId="0" sldId="281"/>
            <ac:spMk id="4" creationId="{FE5791F7-65CC-7341-1625-8BBAFFCA3E47}"/>
          </ac:spMkLst>
        </pc:spChg>
        <pc:spChg chg="mod">
          <ac:chgData name="Bonita Searle-Barnes" userId="e782127f-826a-4a83-a372-afedaa2e0d4f" providerId="ADAL" clId="{FA3BD239-4B9A-4CBA-8CF5-F7BFBEA885D5}" dt="2026-08-24T14:43:55.075" v="1517"/>
          <ac:spMkLst>
            <pc:docMk/>
            <pc:sldMk cId="0" sldId="281"/>
            <ac:spMk id="637" creationId="{00000000-0000-0000-0000-000000000000}"/>
          </ac:spMkLst>
        </pc:spChg>
        <pc:spChg chg="mod">
          <ac:chgData name="Bonita Searle-Barnes" userId="e782127f-826a-4a83-a372-afedaa2e0d4f" providerId="ADAL" clId="{FA3BD239-4B9A-4CBA-8CF5-F7BFBEA885D5}" dt="2026-08-24T14:43:59.596" v="1518" actId="403"/>
          <ac:spMkLst>
            <pc:docMk/>
            <pc:sldMk cId="0" sldId="281"/>
            <ac:spMk id="638" creationId="{00000000-0000-0000-0000-000000000000}"/>
          </ac:spMkLst>
        </pc:spChg>
        <pc:spChg chg="mod">
          <ac:chgData name="Bonita Searle-Barnes" userId="e782127f-826a-4a83-a372-afedaa2e0d4f" providerId="ADAL" clId="{FA3BD239-4B9A-4CBA-8CF5-F7BFBEA885D5}" dt="2026-08-24T14:44:28.972" v="1524" actId="14100"/>
          <ac:spMkLst>
            <pc:docMk/>
            <pc:sldMk cId="0" sldId="281"/>
            <ac:spMk id="641" creationId="{00000000-0000-0000-0000-000000000000}"/>
          </ac:spMkLst>
        </pc:spChg>
        <pc:spChg chg="mod">
          <ac:chgData name="Bonita Searle-Barnes" userId="e782127f-826a-4a83-a372-afedaa2e0d4f" providerId="ADAL" clId="{FA3BD239-4B9A-4CBA-8CF5-F7BFBEA885D5}" dt="2026-08-24T14:44:06.158" v="1520" actId="403"/>
          <ac:spMkLst>
            <pc:docMk/>
            <pc:sldMk cId="0" sldId="281"/>
            <ac:spMk id="644" creationId="{00000000-0000-0000-0000-000000000000}"/>
          </ac:spMkLst>
        </pc:spChg>
        <pc:spChg chg="mod">
          <ac:chgData name="Bonita Searle-Barnes" userId="e782127f-826a-4a83-a372-afedaa2e0d4f" providerId="ADAL" clId="{FA3BD239-4B9A-4CBA-8CF5-F7BFBEA885D5}" dt="2026-08-24T14:45:10.142" v="1533" actId="403"/>
          <ac:spMkLst>
            <pc:docMk/>
            <pc:sldMk cId="0" sldId="281"/>
            <ac:spMk id="647" creationId="{00000000-0000-0000-0000-000000000000}"/>
          </ac:spMkLst>
        </pc:spChg>
        <pc:grpChg chg="mod">
          <ac:chgData name="Bonita Searle-Barnes" userId="e782127f-826a-4a83-a372-afedaa2e0d4f" providerId="ADAL" clId="{FA3BD239-4B9A-4CBA-8CF5-F7BFBEA885D5}" dt="2026-08-24T14:44:51.311" v="1528" actId="14100"/>
          <ac:grpSpMkLst>
            <pc:docMk/>
            <pc:sldMk cId="0" sldId="281"/>
            <ac:grpSpMk id="636" creationId="{00000000-0000-0000-0000-000000000000}"/>
          </ac:grpSpMkLst>
        </pc:grpChg>
        <pc:grpChg chg="mod">
          <ac:chgData name="Bonita Searle-Barnes" userId="e782127f-826a-4a83-a372-afedaa2e0d4f" providerId="ADAL" clId="{FA3BD239-4B9A-4CBA-8CF5-F7BFBEA885D5}" dt="2026-08-24T14:44:43.574" v="1526" actId="14100"/>
          <ac:grpSpMkLst>
            <pc:docMk/>
            <pc:sldMk cId="0" sldId="281"/>
            <ac:grpSpMk id="639" creationId="{00000000-0000-0000-0000-000000000000}"/>
          </ac:grpSpMkLst>
        </pc:grpChg>
        <pc:grpChg chg="mod">
          <ac:chgData name="Bonita Searle-Barnes" userId="e782127f-826a-4a83-a372-afedaa2e0d4f" providerId="ADAL" clId="{FA3BD239-4B9A-4CBA-8CF5-F7BFBEA885D5}" dt="2026-08-24T14:44:47.614" v="1527" actId="14100"/>
          <ac:grpSpMkLst>
            <pc:docMk/>
            <pc:sldMk cId="0" sldId="281"/>
            <ac:grpSpMk id="642" creationId="{00000000-0000-0000-0000-000000000000}"/>
          </ac:grpSpMkLst>
        </pc:grpChg>
        <pc:grpChg chg="mod">
          <ac:chgData name="Bonita Searle-Barnes" userId="e782127f-826a-4a83-a372-afedaa2e0d4f" providerId="ADAL" clId="{FA3BD239-4B9A-4CBA-8CF5-F7BFBEA885D5}" dt="2026-08-24T14:45:21.687" v="1536" actId="14100"/>
          <ac:grpSpMkLst>
            <pc:docMk/>
            <pc:sldMk cId="0" sldId="281"/>
            <ac:grpSpMk id="645" creationId="{00000000-0000-0000-0000-000000000000}"/>
          </ac:grpSpMkLst>
        </pc:grpChg>
      </pc:sldChg>
      <pc:sldChg chg="modSp mod">
        <pc:chgData name="Bonita Searle-Barnes" userId="e782127f-826a-4a83-a372-afedaa2e0d4f" providerId="ADAL" clId="{FA3BD239-4B9A-4CBA-8CF5-F7BFBEA885D5}" dt="2026-08-24T14:50:51.535" v="1575" actId="1076"/>
        <pc:sldMkLst>
          <pc:docMk/>
          <pc:sldMk cId="0" sldId="282"/>
        </pc:sldMkLst>
        <pc:spChg chg="mod">
          <ac:chgData name="Bonita Searle-Barnes" userId="e782127f-826a-4a83-a372-afedaa2e0d4f" providerId="ADAL" clId="{FA3BD239-4B9A-4CBA-8CF5-F7BFBEA885D5}" dt="2026-08-24T14:45:35.744" v="1538" actId="20577"/>
          <ac:spMkLst>
            <pc:docMk/>
            <pc:sldMk cId="0" sldId="282"/>
            <ac:spMk id="4" creationId="{637F27D1-ACB9-733C-74FD-18374E9DD7AB}"/>
          </ac:spMkLst>
        </pc:spChg>
        <pc:spChg chg="mod">
          <ac:chgData name="Bonita Searle-Barnes" userId="e782127f-826a-4a83-a372-afedaa2e0d4f" providerId="ADAL" clId="{FA3BD239-4B9A-4CBA-8CF5-F7BFBEA885D5}" dt="2026-08-24T14:43:30.906" v="1506"/>
          <ac:spMkLst>
            <pc:docMk/>
            <pc:sldMk cId="0" sldId="282"/>
            <ac:spMk id="663" creationId="{00000000-0000-0000-0000-000000000000}"/>
          </ac:spMkLst>
        </pc:spChg>
        <pc:spChg chg="mod">
          <ac:chgData name="Bonita Searle-Barnes" userId="e782127f-826a-4a83-a372-afedaa2e0d4f" providerId="ADAL" clId="{FA3BD239-4B9A-4CBA-8CF5-F7BFBEA885D5}" dt="2026-08-24T14:46:13.168" v="1545" actId="14100"/>
          <ac:spMkLst>
            <pc:docMk/>
            <pc:sldMk cId="0" sldId="282"/>
            <ac:spMk id="664" creationId="{00000000-0000-0000-0000-000000000000}"/>
          </ac:spMkLst>
        </pc:spChg>
        <pc:spChg chg="mod">
          <ac:chgData name="Bonita Searle-Barnes" userId="e782127f-826a-4a83-a372-afedaa2e0d4f" providerId="ADAL" clId="{FA3BD239-4B9A-4CBA-8CF5-F7BFBEA885D5}" dt="2026-08-24T14:46:03.538" v="1543" actId="403"/>
          <ac:spMkLst>
            <pc:docMk/>
            <pc:sldMk cId="0" sldId="282"/>
            <ac:spMk id="667" creationId="{00000000-0000-0000-0000-000000000000}"/>
          </ac:spMkLst>
        </pc:spChg>
        <pc:spChg chg="mod">
          <ac:chgData name="Bonita Searle-Barnes" userId="e782127f-826a-4a83-a372-afedaa2e0d4f" providerId="ADAL" clId="{FA3BD239-4B9A-4CBA-8CF5-F7BFBEA885D5}" dt="2026-08-24T14:46:06.833" v="1544" actId="403"/>
          <ac:spMkLst>
            <pc:docMk/>
            <pc:sldMk cId="0" sldId="282"/>
            <ac:spMk id="670" creationId="{00000000-0000-0000-0000-000000000000}"/>
          </ac:spMkLst>
        </pc:spChg>
        <pc:spChg chg="mod">
          <ac:chgData name="Bonita Searle-Barnes" userId="e782127f-826a-4a83-a372-afedaa2e0d4f" providerId="ADAL" clId="{FA3BD239-4B9A-4CBA-8CF5-F7BFBEA885D5}" dt="2026-08-24T14:50:40.845" v="1573"/>
          <ac:spMkLst>
            <pc:docMk/>
            <pc:sldMk cId="0" sldId="282"/>
            <ac:spMk id="672" creationId="{00000000-0000-0000-0000-000000000000}"/>
          </ac:spMkLst>
        </pc:spChg>
        <pc:spChg chg="mod">
          <ac:chgData name="Bonita Searle-Barnes" userId="e782127f-826a-4a83-a372-afedaa2e0d4f" providerId="ADAL" clId="{FA3BD239-4B9A-4CBA-8CF5-F7BFBEA885D5}" dt="2026-08-24T14:50:47.863" v="1574" actId="1076"/>
          <ac:spMkLst>
            <pc:docMk/>
            <pc:sldMk cId="0" sldId="282"/>
            <ac:spMk id="673" creationId="{00000000-0000-0000-0000-000000000000}"/>
          </ac:spMkLst>
        </pc:spChg>
        <pc:grpChg chg="mod">
          <ac:chgData name="Bonita Searle-Barnes" userId="e782127f-826a-4a83-a372-afedaa2e0d4f" providerId="ADAL" clId="{FA3BD239-4B9A-4CBA-8CF5-F7BFBEA885D5}" dt="2026-08-24T14:46:17.224" v="1546" actId="14100"/>
          <ac:grpSpMkLst>
            <pc:docMk/>
            <pc:sldMk cId="0" sldId="282"/>
            <ac:grpSpMk id="662" creationId="{00000000-0000-0000-0000-000000000000}"/>
          </ac:grpSpMkLst>
        </pc:grpChg>
        <pc:grpChg chg="mod">
          <ac:chgData name="Bonita Searle-Barnes" userId="e782127f-826a-4a83-a372-afedaa2e0d4f" providerId="ADAL" clId="{FA3BD239-4B9A-4CBA-8CF5-F7BFBEA885D5}" dt="2026-08-24T14:50:51.535" v="1575" actId="1076"/>
          <ac:grpSpMkLst>
            <pc:docMk/>
            <pc:sldMk cId="0" sldId="282"/>
            <ac:grpSpMk id="671" creationId="{00000000-0000-0000-0000-000000000000}"/>
          </ac:grpSpMkLst>
        </pc:grpChg>
      </pc:sldChg>
      <pc:sldChg chg="modSp mod">
        <pc:chgData name="Bonita Searle-Barnes" userId="e782127f-826a-4a83-a372-afedaa2e0d4f" providerId="ADAL" clId="{FA3BD239-4B9A-4CBA-8CF5-F7BFBEA885D5}" dt="2026-08-24T14:59:51.062" v="1656" actId="14100"/>
        <pc:sldMkLst>
          <pc:docMk/>
          <pc:sldMk cId="0" sldId="283"/>
        </pc:sldMkLst>
        <pc:spChg chg="mod">
          <ac:chgData name="Bonita Searle-Barnes" userId="e782127f-826a-4a83-a372-afedaa2e0d4f" providerId="ADAL" clId="{FA3BD239-4B9A-4CBA-8CF5-F7BFBEA885D5}" dt="2026-08-24T14:48:06.179" v="1550" actId="20577"/>
          <ac:spMkLst>
            <pc:docMk/>
            <pc:sldMk cId="0" sldId="283"/>
            <ac:spMk id="4" creationId="{72B6F582-C532-D71F-4F5A-BAAA0E3FB2E6}"/>
          </ac:spMkLst>
        </pc:spChg>
        <pc:spChg chg="mod">
          <ac:chgData name="Bonita Searle-Barnes" userId="e782127f-826a-4a83-a372-afedaa2e0d4f" providerId="ADAL" clId="{FA3BD239-4B9A-4CBA-8CF5-F7BFBEA885D5}" dt="2026-08-24T14:58:16.682" v="1630"/>
          <ac:spMkLst>
            <pc:docMk/>
            <pc:sldMk cId="0" sldId="283"/>
            <ac:spMk id="689" creationId="{00000000-0000-0000-0000-000000000000}"/>
          </ac:spMkLst>
        </pc:spChg>
        <pc:spChg chg="mod">
          <ac:chgData name="Bonita Searle-Barnes" userId="e782127f-826a-4a83-a372-afedaa2e0d4f" providerId="ADAL" clId="{FA3BD239-4B9A-4CBA-8CF5-F7BFBEA885D5}" dt="2026-08-24T14:59:41.840" v="1655" actId="20577"/>
          <ac:spMkLst>
            <pc:docMk/>
            <pc:sldMk cId="0" sldId="283"/>
            <ac:spMk id="690" creationId="{00000000-0000-0000-0000-000000000000}"/>
          </ac:spMkLst>
        </pc:spChg>
        <pc:spChg chg="mod">
          <ac:chgData name="Bonita Searle-Barnes" userId="e782127f-826a-4a83-a372-afedaa2e0d4f" providerId="ADAL" clId="{FA3BD239-4B9A-4CBA-8CF5-F7BFBEA885D5}" dt="2026-08-24T14:59:37.431" v="1654" actId="20577"/>
          <ac:spMkLst>
            <pc:docMk/>
            <pc:sldMk cId="0" sldId="283"/>
            <ac:spMk id="693" creationId="{00000000-0000-0000-0000-000000000000}"/>
          </ac:spMkLst>
        </pc:spChg>
        <pc:spChg chg="mod">
          <ac:chgData name="Bonita Searle-Barnes" userId="e782127f-826a-4a83-a372-afedaa2e0d4f" providerId="ADAL" clId="{FA3BD239-4B9A-4CBA-8CF5-F7BFBEA885D5}" dt="2026-08-24T14:51:19.639" v="1578" actId="1076"/>
          <ac:spMkLst>
            <pc:docMk/>
            <pc:sldMk cId="0" sldId="283"/>
            <ac:spMk id="696" creationId="{00000000-0000-0000-0000-000000000000}"/>
          </ac:spMkLst>
        </pc:spChg>
        <pc:spChg chg="mod">
          <ac:chgData name="Bonita Searle-Barnes" userId="e782127f-826a-4a83-a372-afedaa2e0d4f" providerId="ADAL" clId="{FA3BD239-4B9A-4CBA-8CF5-F7BFBEA885D5}" dt="2026-08-24T14:59:51.062" v="1656" actId="14100"/>
          <ac:spMkLst>
            <pc:docMk/>
            <pc:sldMk cId="0" sldId="283"/>
            <ac:spMk id="699" creationId="{00000000-0000-0000-0000-000000000000}"/>
          </ac:spMkLst>
        </pc:spChg>
        <pc:grpChg chg="mod">
          <ac:chgData name="Bonita Searle-Barnes" userId="e782127f-826a-4a83-a372-afedaa2e0d4f" providerId="ADAL" clId="{FA3BD239-4B9A-4CBA-8CF5-F7BFBEA885D5}" dt="2026-08-24T14:59:19.086" v="1651" actId="14100"/>
          <ac:grpSpMkLst>
            <pc:docMk/>
            <pc:sldMk cId="0" sldId="283"/>
            <ac:grpSpMk id="688" creationId="{00000000-0000-0000-0000-000000000000}"/>
          </ac:grpSpMkLst>
        </pc:grpChg>
        <pc:grpChg chg="mod">
          <ac:chgData name="Bonita Searle-Barnes" userId="e782127f-826a-4a83-a372-afedaa2e0d4f" providerId="ADAL" clId="{FA3BD239-4B9A-4CBA-8CF5-F7BFBEA885D5}" dt="2026-08-24T14:59:24.933" v="1652" actId="14100"/>
          <ac:grpSpMkLst>
            <pc:docMk/>
            <pc:sldMk cId="0" sldId="283"/>
            <ac:grpSpMk id="691" creationId="{00000000-0000-0000-0000-000000000000}"/>
          </ac:grpSpMkLst>
        </pc:grpChg>
        <pc:grpChg chg="mod">
          <ac:chgData name="Bonita Searle-Barnes" userId="e782127f-826a-4a83-a372-afedaa2e0d4f" providerId="ADAL" clId="{FA3BD239-4B9A-4CBA-8CF5-F7BFBEA885D5}" dt="2026-08-24T14:59:05.260" v="1644" actId="14100"/>
          <ac:grpSpMkLst>
            <pc:docMk/>
            <pc:sldMk cId="0" sldId="283"/>
            <ac:grpSpMk id="694" creationId="{00000000-0000-0000-0000-000000000000}"/>
          </ac:grpSpMkLst>
        </pc:grpChg>
        <pc:grpChg chg="mod">
          <ac:chgData name="Bonita Searle-Barnes" userId="e782127f-826a-4a83-a372-afedaa2e0d4f" providerId="ADAL" clId="{FA3BD239-4B9A-4CBA-8CF5-F7BFBEA885D5}" dt="2026-08-24T14:59:29.405" v="1653" actId="14100"/>
          <ac:grpSpMkLst>
            <pc:docMk/>
            <pc:sldMk cId="0" sldId="283"/>
            <ac:grpSpMk id="697" creationId="{00000000-0000-0000-0000-000000000000}"/>
          </ac:grpSpMkLst>
        </pc:grpChg>
      </pc:sldChg>
      <pc:sldChg chg="modSp mod">
        <pc:chgData name="Bonita Searle-Barnes" userId="e782127f-826a-4a83-a372-afedaa2e0d4f" providerId="ADAL" clId="{FA3BD239-4B9A-4CBA-8CF5-F7BFBEA885D5}" dt="2026-08-24T15:00:49.799" v="1672" actId="14100"/>
        <pc:sldMkLst>
          <pc:docMk/>
          <pc:sldMk cId="0" sldId="284"/>
        </pc:sldMkLst>
        <pc:spChg chg="mod">
          <ac:chgData name="Bonita Searle-Barnes" userId="e782127f-826a-4a83-a372-afedaa2e0d4f" providerId="ADAL" clId="{FA3BD239-4B9A-4CBA-8CF5-F7BFBEA885D5}" dt="2026-08-24T14:56:36.856" v="1602"/>
          <ac:spMkLst>
            <pc:docMk/>
            <pc:sldMk cId="0" sldId="284"/>
            <ac:spMk id="715" creationId="{00000000-0000-0000-0000-000000000000}"/>
          </ac:spMkLst>
        </pc:spChg>
        <pc:spChg chg="mod">
          <ac:chgData name="Bonita Searle-Barnes" userId="e782127f-826a-4a83-a372-afedaa2e0d4f" providerId="ADAL" clId="{FA3BD239-4B9A-4CBA-8CF5-F7BFBEA885D5}" dt="2026-08-24T15:00:04.149" v="1657" actId="1076"/>
          <ac:spMkLst>
            <pc:docMk/>
            <pc:sldMk cId="0" sldId="284"/>
            <ac:spMk id="716" creationId="{00000000-0000-0000-0000-000000000000}"/>
          </ac:spMkLst>
        </pc:spChg>
        <pc:spChg chg="mod">
          <ac:chgData name="Bonita Searle-Barnes" userId="e782127f-826a-4a83-a372-afedaa2e0d4f" providerId="ADAL" clId="{FA3BD239-4B9A-4CBA-8CF5-F7BFBEA885D5}" dt="2026-08-24T15:00:17.822" v="1659" actId="1076"/>
          <ac:spMkLst>
            <pc:docMk/>
            <pc:sldMk cId="0" sldId="284"/>
            <ac:spMk id="719" creationId="{00000000-0000-0000-0000-000000000000}"/>
          </ac:spMkLst>
        </pc:spChg>
        <pc:spChg chg="mod">
          <ac:chgData name="Bonita Searle-Barnes" userId="e782127f-826a-4a83-a372-afedaa2e0d4f" providerId="ADAL" clId="{FA3BD239-4B9A-4CBA-8CF5-F7BFBEA885D5}" dt="2026-08-24T15:00:23.527" v="1660" actId="1076"/>
          <ac:spMkLst>
            <pc:docMk/>
            <pc:sldMk cId="0" sldId="284"/>
            <ac:spMk id="722" creationId="{00000000-0000-0000-0000-000000000000}"/>
          </ac:spMkLst>
        </pc:spChg>
        <pc:grpChg chg="mod">
          <ac:chgData name="Bonita Searle-Barnes" userId="e782127f-826a-4a83-a372-afedaa2e0d4f" providerId="ADAL" clId="{FA3BD239-4B9A-4CBA-8CF5-F7BFBEA885D5}" dt="2026-08-24T15:00:11.295" v="1658" actId="14100"/>
          <ac:grpSpMkLst>
            <pc:docMk/>
            <pc:sldMk cId="0" sldId="284"/>
            <ac:grpSpMk id="714" creationId="{00000000-0000-0000-0000-000000000000}"/>
          </ac:grpSpMkLst>
        </pc:grpChg>
        <pc:grpChg chg="mod">
          <ac:chgData name="Bonita Searle-Barnes" userId="e782127f-826a-4a83-a372-afedaa2e0d4f" providerId="ADAL" clId="{FA3BD239-4B9A-4CBA-8CF5-F7BFBEA885D5}" dt="2026-08-24T14:57:28.643" v="1614" actId="14100"/>
          <ac:grpSpMkLst>
            <pc:docMk/>
            <pc:sldMk cId="0" sldId="284"/>
            <ac:grpSpMk id="717" creationId="{00000000-0000-0000-0000-000000000000}"/>
          </ac:grpSpMkLst>
        </pc:grpChg>
        <pc:grpChg chg="mod">
          <ac:chgData name="Bonita Searle-Barnes" userId="e782127f-826a-4a83-a372-afedaa2e0d4f" providerId="ADAL" clId="{FA3BD239-4B9A-4CBA-8CF5-F7BFBEA885D5}" dt="2026-08-24T15:00:30.928" v="1668" actId="1036"/>
          <ac:grpSpMkLst>
            <pc:docMk/>
            <pc:sldMk cId="0" sldId="284"/>
            <ac:grpSpMk id="720" creationId="{00000000-0000-0000-0000-000000000000}"/>
          </ac:grpSpMkLst>
        </pc:grpChg>
      </pc:sldChg>
      <pc:sldChg chg="modSp mod">
        <pc:chgData name="Bonita Searle-Barnes" userId="e782127f-826a-4a83-a372-afedaa2e0d4f" providerId="ADAL" clId="{FA3BD239-4B9A-4CBA-8CF5-F7BFBEA885D5}" dt="2026-08-24T15:07:29.650" v="1761" actId="1076"/>
        <pc:sldMkLst>
          <pc:docMk/>
          <pc:sldMk cId="0" sldId="285"/>
        </pc:sldMkLst>
        <pc:spChg chg="mod">
          <ac:chgData name="Bonita Searle-Barnes" userId="e782127f-826a-4a83-a372-afedaa2e0d4f" providerId="ADAL" clId="{FA3BD239-4B9A-4CBA-8CF5-F7BFBEA885D5}" dt="2026-08-24T15:02:41.549" v="1710"/>
          <ac:spMkLst>
            <pc:docMk/>
            <pc:sldMk cId="0" sldId="285"/>
            <ac:spMk id="741" creationId="{00000000-0000-0000-0000-000000000000}"/>
          </ac:spMkLst>
        </pc:spChg>
        <pc:spChg chg="mod">
          <ac:chgData name="Bonita Searle-Barnes" userId="e782127f-826a-4a83-a372-afedaa2e0d4f" providerId="ADAL" clId="{FA3BD239-4B9A-4CBA-8CF5-F7BFBEA885D5}" dt="2026-08-24T15:03:59.077" v="1720" actId="403"/>
          <ac:spMkLst>
            <pc:docMk/>
            <pc:sldMk cId="0" sldId="285"/>
            <ac:spMk id="742" creationId="{00000000-0000-0000-0000-000000000000}"/>
          </ac:spMkLst>
        </pc:spChg>
        <pc:spChg chg="mod">
          <ac:chgData name="Bonita Searle-Barnes" userId="e782127f-826a-4a83-a372-afedaa2e0d4f" providerId="ADAL" clId="{FA3BD239-4B9A-4CBA-8CF5-F7BFBEA885D5}" dt="2026-08-24T15:04:02.542" v="1721" actId="403"/>
          <ac:spMkLst>
            <pc:docMk/>
            <pc:sldMk cId="0" sldId="285"/>
            <ac:spMk id="745" creationId="{00000000-0000-0000-0000-000000000000}"/>
          </ac:spMkLst>
        </pc:spChg>
        <pc:spChg chg="mod">
          <ac:chgData name="Bonita Searle-Barnes" userId="e782127f-826a-4a83-a372-afedaa2e0d4f" providerId="ADAL" clId="{FA3BD239-4B9A-4CBA-8CF5-F7BFBEA885D5}" dt="2026-08-24T15:06:18" v="1749" actId="1076"/>
          <ac:spMkLst>
            <pc:docMk/>
            <pc:sldMk cId="0" sldId="285"/>
            <ac:spMk id="748" creationId="{00000000-0000-0000-0000-000000000000}"/>
          </ac:spMkLst>
        </pc:spChg>
        <pc:spChg chg="mod">
          <ac:chgData name="Bonita Searle-Barnes" userId="e782127f-826a-4a83-a372-afedaa2e0d4f" providerId="ADAL" clId="{FA3BD239-4B9A-4CBA-8CF5-F7BFBEA885D5}" dt="2026-08-24T15:03:28.174" v="1715" actId="255"/>
          <ac:spMkLst>
            <pc:docMk/>
            <pc:sldMk cId="0" sldId="285"/>
            <ac:spMk id="751" creationId="{00000000-0000-0000-0000-000000000000}"/>
          </ac:spMkLst>
        </pc:spChg>
        <pc:spChg chg="mod">
          <ac:chgData name="Bonita Searle-Barnes" userId="e782127f-826a-4a83-a372-afedaa2e0d4f" providerId="ADAL" clId="{FA3BD239-4B9A-4CBA-8CF5-F7BFBEA885D5}" dt="2026-08-24T15:06:36.169" v="1753" actId="14100"/>
          <ac:spMkLst>
            <pc:docMk/>
            <pc:sldMk cId="0" sldId="285"/>
            <ac:spMk id="753" creationId="{00000000-0000-0000-0000-000000000000}"/>
          </ac:spMkLst>
        </pc:spChg>
        <pc:spChg chg="mod">
          <ac:chgData name="Bonita Searle-Barnes" userId="e782127f-826a-4a83-a372-afedaa2e0d4f" providerId="ADAL" clId="{FA3BD239-4B9A-4CBA-8CF5-F7BFBEA885D5}" dt="2026-08-24T15:06:45.761" v="1754" actId="1076"/>
          <ac:spMkLst>
            <pc:docMk/>
            <pc:sldMk cId="0" sldId="285"/>
            <ac:spMk id="754" creationId="{00000000-0000-0000-0000-000000000000}"/>
          </ac:spMkLst>
        </pc:spChg>
        <pc:spChg chg="mod">
          <ac:chgData name="Bonita Searle-Barnes" userId="e782127f-826a-4a83-a372-afedaa2e0d4f" providerId="ADAL" clId="{FA3BD239-4B9A-4CBA-8CF5-F7BFBEA885D5}" dt="2026-08-24T15:07:18.593" v="1760" actId="14100"/>
          <ac:spMkLst>
            <pc:docMk/>
            <pc:sldMk cId="0" sldId="285"/>
            <ac:spMk id="756" creationId="{00000000-0000-0000-0000-000000000000}"/>
          </ac:spMkLst>
        </pc:spChg>
        <pc:spChg chg="mod">
          <ac:chgData name="Bonita Searle-Barnes" userId="e782127f-826a-4a83-a372-afedaa2e0d4f" providerId="ADAL" clId="{FA3BD239-4B9A-4CBA-8CF5-F7BFBEA885D5}" dt="2026-08-24T15:07:29.650" v="1761" actId="1076"/>
          <ac:spMkLst>
            <pc:docMk/>
            <pc:sldMk cId="0" sldId="285"/>
            <ac:spMk id="757" creationId="{00000000-0000-0000-0000-000000000000}"/>
          </ac:spMkLst>
        </pc:spChg>
        <pc:grpChg chg="mod">
          <ac:chgData name="Bonita Searle-Barnes" userId="e782127f-826a-4a83-a372-afedaa2e0d4f" providerId="ADAL" clId="{FA3BD239-4B9A-4CBA-8CF5-F7BFBEA885D5}" dt="2026-08-24T15:03:08.716" v="1713" actId="14100"/>
          <ac:grpSpMkLst>
            <pc:docMk/>
            <pc:sldMk cId="0" sldId="285"/>
            <ac:grpSpMk id="740" creationId="{00000000-0000-0000-0000-000000000000}"/>
          </ac:grpSpMkLst>
        </pc:grpChg>
        <pc:grpChg chg="mod">
          <ac:chgData name="Bonita Searle-Barnes" userId="e782127f-826a-4a83-a372-afedaa2e0d4f" providerId="ADAL" clId="{FA3BD239-4B9A-4CBA-8CF5-F7BFBEA885D5}" dt="2026-08-24T15:04:47.053" v="1733" actId="14100"/>
          <ac:grpSpMkLst>
            <pc:docMk/>
            <pc:sldMk cId="0" sldId="285"/>
            <ac:grpSpMk id="743" creationId="{00000000-0000-0000-0000-000000000000}"/>
          </ac:grpSpMkLst>
        </pc:grpChg>
        <pc:grpChg chg="mod">
          <ac:chgData name="Bonita Searle-Barnes" userId="e782127f-826a-4a83-a372-afedaa2e0d4f" providerId="ADAL" clId="{FA3BD239-4B9A-4CBA-8CF5-F7BFBEA885D5}" dt="2026-08-24T15:06:11.143" v="1748" actId="14100"/>
          <ac:grpSpMkLst>
            <pc:docMk/>
            <pc:sldMk cId="0" sldId="285"/>
            <ac:grpSpMk id="746" creationId="{00000000-0000-0000-0000-000000000000}"/>
          </ac:grpSpMkLst>
        </pc:grpChg>
        <pc:grpChg chg="mod">
          <ac:chgData name="Bonita Searle-Barnes" userId="e782127f-826a-4a83-a372-afedaa2e0d4f" providerId="ADAL" clId="{FA3BD239-4B9A-4CBA-8CF5-F7BFBEA885D5}" dt="2026-08-24T15:06:55.458" v="1755" actId="14100"/>
          <ac:grpSpMkLst>
            <pc:docMk/>
            <pc:sldMk cId="0" sldId="285"/>
            <ac:grpSpMk id="749" creationId="{00000000-0000-0000-0000-000000000000}"/>
          </ac:grpSpMkLst>
        </pc:grpChg>
        <pc:grpChg chg="mod">
          <ac:chgData name="Bonita Searle-Barnes" userId="e782127f-826a-4a83-a372-afedaa2e0d4f" providerId="ADAL" clId="{FA3BD239-4B9A-4CBA-8CF5-F7BFBEA885D5}" dt="2026-08-24T15:06:27.840" v="1751" actId="14100"/>
          <ac:grpSpMkLst>
            <pc:docMk/>
            <pc:sldMk cId="0" sldId="285"/>
            <ac:grpSpMk id="752" creationId="{00000000-0000-0000-0000-000000000000}"/>
          </ac:grpSpMkLst>
        </pc:grpChg>
        <pc:grpChg chg="mod">
          <ac:chgData name="Bonita Searle-Barnes" userId="e782127f-826a-4a83-a372-afedaa2e0d4f" providerId="ADAL" clId="{FA3BD239-4B9A-4CBA-8CF5-F7BFBEA885D5}" dt="2026-08-24T15:07:08.529" v="1757" actId="14100"/>
          <ac:grpSpMkLst>
            <pc:docMk/>
            <pc:sldMk cId="0" sldId="285"/>
            <ac:grpSpMk id="755" creationId="{00000000-0000-0000-0000-000000000000}"/>
          </ac:grpSpMkLst>
        </pc:grpChg>
      </pc:sldChg>
      <pc:sldChg chg="delSp modSp mod">
        <pc:chgData name="Bonita Searle-Barnes" userId="e782127f-826a-4a83-a372-afedaa2e0d4f" providerId="ADAL" clId="{FA3BD239-4B9A-4CBA-8CF5-F7BFBEA885D5}" dt="2026-08-24T15:14:39.936" v="1849" actId="12"/>
        <pc:sldMkLst>
          <pc:docMk/>
          <pc:sldMk cId="0" sldId="286"/>
        </pc:sldMkLst>
        <pc:spChg chg="mod">
          <ac:chgData name="Bonita Searle-Barnes" userId="e782127f-826a-4a83-a372-afedaa2e0d4f" providerId="ADAL" clId="{FA3BD239-4B9A-4CBA-8CF5-F7BFBEA885D5}" dt="2026-08-24T15:13:24.010" v="1847" actId="14100"/>
          <ac:spMkLst>
            <pc:docMk/>
            <pc:sldMk cId="0" sldId="286"/>
            <ac:spMk id="773" creationId="{00000000-0000-0000-0000-000000000000}"/>
          </ac:spMkLst>
        </pc:spChg>
        <pc:spChg chg="mod">
          <ac:chgData name="Bonita Searle-Barnes" userId="e782127f-826a-4a83-a372-afedaa2e0d4f" providerId="ADAL" clId="{FA3BD239-4B9A-4CBA-8CF5-F7BFBEA885D5}" dt="2026-08-24T15:12:02.056" v="1818" actId="14100"/>
          <ac:spMkLst>
            <pc:docMk/>
            <pc:sldMk cId="0" sldId="286"/>
            <ac:spMk id="774" creationId="{00000000-0000-0000-0000-000000000000}"/>
          </ac:spMkLst>
        </pc:spChg>
        <pc:spChg chg="mod">
          <ac:chgData name="Bonita Searle-Barnes" userId="e782127f-826a-4a83-a372-afedaa2e0d4f" providerId="ADAL" clId="{FA3BD239-4B9A-4CBA-8CF5-F7BFBEA885D5}" dt="2026-08-24T15:12:32.977" v="1826" actId="14100"/>
          <ac:spMkLst>
            <pc:docMk/>
            <pc:sldMk cId="0" sldId="286"/>
            <ac:spMk id="775" creationId="{00000000-0000-0000-0000-000000000000}"/>
          </ac:spMkLst>
        </pc:spChg>
        <pc:spChg chg="mod">
          <ac:chgData name="Bonita Searle-Barnes" userId="e782127f-826a-4a83-a372-afedaa2e0d4f" providerId="ADAL" clId="{FA3BD239-4B9A-4CBA-8CF5-F7BFBEA885D5}" dt="2026-08-24T15:14:39.936" v="1849" actId="12"/>
          <ac:spMkLst>
            <pc:docMk/>
            <pc:sldMk cId="0" sldId="286"/>
            <ac:spMk id="776" creationId="{00000000-0000-0000-0000-000000000000}"/>
          </ac:spMkLst>
        </pc:spChg>
      </pc:sldChg>
      <pc:sldChg chg="delSp modSp mod">
        <pc:chgData name="Bonita Searle-Barnes" userId="e782127f-826a-4a83-a372-afedaa2e0d4f" providerId="ADAL" clId="{FA3BD239-4B9A-4CBA-8CF5-F7BFBEA885D5}" dt="2026-08-24T15:24:34.017" v="1937" actId="20577"/>
        <pc:sldMkLst>
          <pc:docMk/>
          <pc:sldMk cId="0" sldId="287"/>
        </pc:sldMkLst>
        <pc:spChg chg="mod">
          <ac:chgData name="Bonita Searle-Barnes" userId="e782127f-826a-4a83-a372-afedaa2e0d4f" providerId="ADAL" clId="{FA3BD239-4B9A-4CBA-8CF5-F7BFBEA885D5}" dt="2026-08-24T15:19:01.392" v="1876" actId="20577"/>
          <ac:spMkLst>
            <pc:docMk/>
            <pc:sldMk cId="0" sldId="287"/>
            <ac:spMk id="4" creationId="{67CBF712-E147-04F9-BED7-256A4DC17A72}"/>
          </ac:spMkLst>
        </pc:spChg>
        <pc:spChg chg="mod">
          <ac:chgData name="Bonita Searle-Barnes" userId="e782127f-826a-4a83-a372-afedaa2e0d4f" providerId="ADAL" clId="{FA3BD239-4B9A-4CBA-8CF5-F7BFBEA885D5}" dt="2026-08-24T15:23:00.346" v="1918" actId="14100"/>
          <ac:spMkLst>
            <pc:docMk/>
            <pc:sldMk cId="0" sldId="287"/>
            <ac:spMk id="793" creationId="{00000000-0000-0000-0000-000000000000}"/>
          </ac:spMkLst>
        </pc:spChg>
        <pc:spChg chg="mod">
          <ac:chgData name="Bonita Searle-Barnes" userId="e782127f-826a-4a83-a372-afedaa2e0d4f" providerId="ADAL" clId="{FA3BD239-4B9A-4CBA-8CF5-F7BFBEA885D5}" dt="2026-08-24T15:22:36.306" v="1913" actId="1076"/>
          <ac:spMkLst>
            <pc:docMk/>
            <pc:sldMk cId="0" sldId="287"/>
            <ac:spMk id="794" creationId="{00000000-0000-0000-0000-000000000000}"/>
          </ac:spMkLst>
        </pc:spChg>
        <pc:spChg chg="mod">
          <ac:chgData name="Bonita Searle-Barnes" userId="e782127f-826a-4a83-a372-afedaa2e0d4f" providerId="ADAL" clId="{FA3BD239-4B9A-4CBA-8CF5-F7BFBEA885D5}" dt="2026-08-24T15:22:10.609" v="1911" actId="14100"/>
          <ac:spMkLst>
            <pc:docMk/>
            <pc:sldMk cId="0" sldId="287"/>
            <ac:spMk id="795" creationId="{00000000-0000-0000-0000-000000000000}"/>
          </ac:spMkLst>
        </pc:spChg>
        <pc:spChg chg="mod">
          <ac:chgData name="Bonita Searle-Barnes" userId="e782127f-826a-4a83-a372-afedaa2e0d4f" providerId="ADAL" clId="{FA3BD239-4B9A-4CBA-8CF5-F7BFBEA885D5}" dt="2026-08-24T15:24:34.017" v="1937" actId="20577"/>
          <ac:spMkLst>
            <pc:docMk/>
            <pc:sldMk cId="0" sldId="287"/>
            <ac:spMk id="796" creationId="{00000000-0000-0000-0000-000000000000}"/>
          </ac:spMkLst>
        </pc:spChg>
        <pc:spChg chg="mod">
          <ac:chgData name="Bonita Searle-Barnes" userId="e782127f-826a-4a83-a372-afedaa2e0d4f" providerId="ADAL" clId="{FA3BD239-4B9A-4CBA-8CF5-F7BFBEA885D5}" dt="2026-08-24T15:24:00.123" v="1927" actId="14100"/>
          <ac:spMkLst>
            <pc:docMk/>
            <pc:sldMk cId="0" sldId="287"/>
            <ac:spMk id="797" creationId="{00000000-0000-0000-0000-000000000000}"/>
          </ac:spMkLst>
        </pc:spChg>
        <pc:spChg chg="mod">
          <ac:chgData name="Bonita Searle-Barnes" userId="e782127f-826a-4a83-a372-afedaa2e0d4f" providerId="ADAL" clId="{FA3BD239-4B9A-4CBA-8CF5-F7BFBEA885D5}" dt="2026-08-24T15:24:27.567" v="1936" actId="20577"/>
          <ac:spMkLst>
            <pc:docMk/>
            <pc:sldMk cId="0" sldId="287"/>
            <ac:spMk id="798" creationId="{00000000-0000-0000-0000-000000000000}"/>
          </ac:spMkLst>
        </pc:spChg>
      </pc:sldChg>
      <pc:sldChg chg="delSp modSp mod modNotesTx">
        <pc:chgData name="Bonita Searle-Barnes" userId="e782127f-826a-4a83-a372-afedaa2e0d4f" providerId="ADAL" clId="{FA3BD239-4B9A-4CBA-8CF5-F7BFBEA885D5}" dt="2026-08-24T15:35:42.653" v="2049" actId="20577"/>
        <pc:sldMkLst>
          <pc:docMk/>
          <pc:sldMk cId="0" sldId="288"/>
        </pc:sldMkLst>
        <pc:spChg chg="mod">
          <ac:chgData name="Bonita Searle-Barnes" userId="e782127f-826a-4a83-a372-afedaa2e0d4f" providerId="ADAL" clId="{FA3BD239-4B9A-4CBA-8CF5-F7BFBEA885D5}" dt="2026-08-24T15:26:12.931" v="1963" actId="20577"/>
          <ac:spMkLst>
            <pc:docMk/>
            <pc:sldMk cId="0" sldId="288"/>
            <ac:spMk id="4" creationId="{2A06F706-8224-ACF5-E49E-E14B993244F0}"/>
          </ac:spMkLst>
        </pc:spChg>
        <pc:spChg chg="mod">
          <ac:chgData name="Bonita Searle-Barnes" userId="e782127f-826a-4a83-a372-afedaa2e0d4f" providerId="ADAL" clId="{FA3BD239-4B9A-4CBA-8CF5-F7BFBEA885D5}" dt="2026-08-24T15:31:10.862" v="2000" actId="14100"/>
          <ac:spMkLst>
            <pc:docMk/>
            <pc:sldMk cId="0" sldId="288"/>
            <ac:spMk id="815" creationId="{00000000-0000-0000-0000-000000000000}"/>
          </ac:spMkLst>
        </pc:spChg>
        <pc:spChg chg="mod">
          <ac:chgData name="Bonita Searle-Barnes" userId="e782127f-826a-4a83-a372-afedaa2e0d4f" providerId="ADAL" clId="{FA3BD239-4B9A-4CBA-8CF5-F7BFBEA885D5}" dt="2026-08-24T15:31:40.208" v="2006" actId="14100"/>
          <ac:spMkLst>
            <pc:docMk/>
            <pc:sldMk cId="0" sldId="288"/>
            <ac:spMk id="816" creationId="{00000000-0000-0000-0000-000000000000}"/>
          </ac:spMkLst>
        </pc:spChg>
        <pc:spChg chg="mod">
          <ac:chgData name="Bonita Searle-Barnes" userId="e782127f-826a-4a83-a372-afedaa2e0d4f" providerId="ADAL" clId="{FA3BD239-4B9A-4CBA-8CF5-F7BFBEA885D5}" dt="2026-08-24T15:32:08.344" v="2010" actId="14100"/>
          <ac:spMkLst>
            <pc:docMk/>
            <pc:sldMk cId="0" sldId="288"/>
            <ac:spMk id="817" creationId="{00000000-0000-0000-0000-000000000000}"/>
          </ac:spMkLst>
        </pc:spChg>
        <pc:spChg chg="mod">
          <ac:chgData name="Bonita Searle-Barnes" userId="e782127f-826a-4a83-a372-afedaa2e0d4f" providerId="ADAL" clId="{FA3BD239-4B9A-4CBA-8CF5-F7BFBEA885D5}" dt="2026-08-24T15:34:13.812" v="2032" actId="14100"/>
          <ac:spMkLst>
            <pc:docMk/>
            <pc:sldMk cId="0" sldId="288"/>
            <ac:spMk id="818" creationId="{00000000-0000-0000-0000-000000000000}"/>
          </ac:spMkLst>
        </pc:spChg>
        <pc:spChg chg="mod">
          <ac:chgData name="Bonita Searle-Barnes" userId="e782127f-826a-4a83-a372-afedaa2e0d4f" providerId="ADAL" clId="{FA3BD239-4B9A-4CBA-8CF5-F7BFBEA885D5}" dt="2026-08-24T15:34:00.876" v="2029" actId="14100"/>
          <ac:spMkLst>
            <pc:docMk/>
            <pc:sldMk cId="0" sldId="288"/>
            <ac:spMk id="819" creationId="{00000000-0000-0000-0000-000000000000}"/>
          </ac:spMkLst>
        </pc:spChg>
        <pc:spChg chg="mod">
          <ac:chgData name="Bonita Searle-Barnes" userId="e782127f-826a-4a83-a372-afedaa2e0d4f" providerId="ADAL" clId="{FA3BD239-4B9A-4CBA-8CF5-F7BFBEA885D5}" dt="2026-08-24T15:33:49.339" v="2027" actId="14100"/>
          <ac:spMkLst>
            <pc:docMk/>
            <pc:sldMk cId="0" sldId="288"/>
            <ac:spMk id="820" creationId="{00000000-0000-0000-0000-000000000000}"/>
          </ac:spMkLst>
        </pc:spChg>
        <pc:spChg chg="mod">
          <ac:chgData name="Bonita Searle-Barnes" userId="e782127f-826a-4a83-a372-afedaa2e0d4f" providerId="ADAL" clId="{FA3BD239-4B9A-4CBA-8CF5-F7BFBEA885D5}" dt="2026-08-24T15:31:23.943" v="2003" actId="14100"/>
          <ac:spMkLst>
            <pc:docMk/>
            <pc:sldMk cId="0" sldId="288"/>
            <ac:spMk id="822" creationId="{00000000-0000-0000-0000-000000000000}"/>
          </ac:spMkLst>
        </pc:spChg>
        <pc:spChg chg="mod">
          <ac:chgData name="Bonita Searle-Barnes" userId="e782127f-826a-4a83-a372-afedaa2e0d4f" providerId="ADAL" clId="{FA3BD239-4B9A-4CBA-8CF5-F7BFBEA885D5}" dt="2026-08-24T15:31:53.569" v="2008" actId="1076"/>
          <ac:spMkLst>
            <pc:docMk/>
            <pc:sldMk cId="0" sldId="288"/>
            <ac:spMk id="823" creationId="{00000000-0000-0000-0000-000000000000}"/>
          </ac:spMkLst>
        </pc:spChg>
        <pc:spChg chg="mod">
          <ac:chgData name="Bonita Searle-Barnes" userId="e782127f-826a-4a83-a372-afedaa2e0d4f" providerId="ADAL" clId="{FA3BD239-4B9A-4CBA-8CF5-F7BFBEA885D5}" dt="2026-08-24T15:32:14.081" v="2011" actId="1076"/>
          <ac:spMkLst>
            <pc:docMk/>
            <pc:sldMk cId="0" sldId="288"/>
            <ac:spMk id="824" creationId="{00000000-0000-0000-0000-000000000000}"/>
          </ac:spMkLst>
        </pc:spChg>
        <pc:spChg chg="mod">
          <ac:chgData name="Bonita Searle-Barnes" userId="e782127f-826a-4a83-a372-afedaa2e0d4f" providerId="ADAL" clId="{FA3BD239-4B9A-4CBA-8CF5-F7BFBEA885D5}" dt="2026-08-24T15:34:19.140" v="2033" actId="1076"/>
          <ac:spMkLst>
            <pc:docMk/>
            <pc:sldMk cId="0" sldId="288"/>
            <ac:spMk id="825" creationId="{00000000-0000-0000-0000-000000000000}"/>
          </ac:spMkLst>
        </pc:spChg>
        <pc:spChg chg="mod">
          <ac:chgData name="Bonita Searle-Barnes" userId="e782127f-826a-4a83-a372-afedaa2e0d4f" providerId="ADAL" clId="{FA3BD239-4B9A-4CBA-8CF5-F7BFBEA885D5}" dt="2026-08-24T15:34:27.556" v="2034" actId="1076"/>
          <ac:spMkLst>
            <pc:docMk/>
            <pc:sldMk cId="0" sldId="288"/>
            <ac:spMk id="826" creationId="{00000000-0000-0000-0000-000000000000}"/>
          </ac:spMkLst>
        </pc:spChg>
        <pc:spChg chg="mod">
          <ac:chgData name="Bonita Searle-Barnes" userId="e782127f-826a-4a83-a372-afedaa2e0d4f" providerId="ADAL" clId="{FA3BD239-4B9A-4CBA-8CF5-F7BFBEA885D5}" dt="2026-08-24T15:35:42.653" v="2049" actId="20577"/>
          <ac:spMkLst>
            <pc:docMk/>
            <pc:sldMk cId="0" sldId="288"/>
            <ac:spMk id="827" creationId="{00000000-0000-0000-0000-000000000000}"/>
          </ac:spMkLst>
        </pc:spChg>
      </pc:sldChg>
      <pc:sldChg chg="addSp delSp modSp mod modNotesTx">
        <pc:chgData name="Bonita Searle-Barnes" userId="e782127f-826a-4a83-a372-afedaa2e0d4f" providerId="ADAL" clId="{FA3BD239-4B9A-4CBA-8CF5-F7BFBEA885D5}" dt="2026-08-24T15:40:28.671" v="2117" actId="207"/>
        <pc:sldMkLst>
          <pc:docMk/>
          <pc:sldMk cId="0" sldId="289"/>
        </pc:sldMkLst>
        <pc:spChg chg="add mod">
          <ac:chgData name="Bonita Searle-Barnes" userId="e782127f-826a-4a83-a372-afedaa2e0d4f" providerId="ADAL" clId="{FA3BD239-4B9A-4CBA-8CF5-F7BFBEA885D5}" dt="2026-08-24T15:40:28.671" v="2117" actId="207"/>
          <ac:spMkLst>
            <pc:docMk/>
            <pc:sldMk cId="0" sldId="289"/>
            <ac:spMk id="3" creationId="{6F98061F-DCF0-8D31-A679-2AB61786396A}"/>
          </ac:spMkLst>
        </pc:spChg>
        <pc:spChg chg="mod">
          <ac:chgData name="Bonita Searle-Barnes" userId="e782127f-826a-4a83-a372-afedaa2e0d4f" providerId="ADAL" clId="{FA3BD239-4B9A-4CBA-8CF5-F7BFBEA885D5}" dt="2026-08-24T15:36:39.223" v="2051" actId="6549"/>
          <ac:spMkLst>
            <pc:docMk/>
            <pc:sldMk cId="0" sldId="289"/>
            <ac:spMk id="4" creationId="{666D3D6B-FB5A-2FDD-5C64-CE29DA71FC8E}"/>
          </ac:spMkLst>
        </pc:spChg>
        <pc:spChg chg="mod">
          <ac:chgData name="Bonita Searle-Barnes" userId="e782127f-826a-4a83-a372-afedaa2e0d4f" providerId="ADAL" clId="{FA3BD239-4B9A-4CBA-8CF5-F7BFBEA885D5}" dt="2026-08-24T15:39:57.550" v="2110" actId="14100"/>
          <ac:spMkLst>
            <pc:docMk/>
            <pc:sldMk cId="0" sldId="289"/>
            <ac:spMk id="843" creationId="{00000000-0000-0000-0000-000000000000}"/>
          </ac:spMkLst>
        </pc:spChg>
      </pc:sldChg>
      <pc:sldChg chg="delSp modSp add mod">
        <pc:chgData name="Bonita Searle-Barnes" userId="e782127f-826a-4a83-a372-afedaa2e0d4f" providerId="ADAL" clId="{FA3BD239-4B9A-4CBA-8CF5-F7BFBEA885D5}" dt="2026-08-24T09:19:34.852" v="235" actId="20577"/>
        <pc:sldMkLst>
          <pc:docMk/>
          <pc:sldMk cId="2506436515" sldId="290"/>
        </pc:sldMkLst>
        <pc:spChg chg="mod">
          <ac:chgData name="Bonita Searle-Barnes" userId="e782127f-826a-4a83-a372-afedaa2e0d4f" providerId="ADAL" clId="{FA3BD239-4B9A-4CBA-8CF5-F7BFBEA885D5}" dt="2026-08-24T09:19:34.852" v="235" actId="20577"/>
          <ac:spMkLst>
            <pc:docMk/>
            <pc:sldMk cId="2506436515" sldId="290"/>
            <ac:spMk id="4" creationId="{234940F0-0252-C5E0-4916-41F98AA29906}"/>
          </ac:spMkLst>
        </pc:spChg>
        <pc:spChg chg="mod">
          <ac:chgData name="Bonita Searle-Barnes" userId="e782127f-826a-4a83-a372-afedaa2e0d4f" providerId="ADAL" clId="{FA3BD239-4B9A-4CBA-8CF5-F7BFBEA885D5}" dt="2026-08-24T09:19:18.853" v="230" actId="14100"/>
          <ac:spMkLst>
            <pc:docMk/>
            <pc:sldMk cId="2506436515" sldId="290"/>
            <ac:spMk id="55" creationId="{B4894868-F52C-B8A4-C098-03972C4C0B33}"/>
          </ac:spMkLst>
        </pc:spChg>
        <pc:spChg chg="mod">
          <ac:chgData name="Bonita Searle-Barnes" userId="e782127f-826a-4a83-a372-afedaa2e0d4f" providerId="ADAL" clId="{FA3BD239-4B9A-4CBA-8CF5-F7BFBEA885D5}" dt="2026-08-24T09:19:21.798" v="231" actId="14100"/>
          <ac:spMkLst>
            <pc:docMk/>
            <pc:sldMk cId="2506436515" sldId="290"/>
            <ac:spMk id="56" creationId="{EF238FDD-6891-BB7C-CECA-A7964E3F2C79}"/>
          </ac:spMkLst>
        </pc:spChg>
        <pc:spChg chg="mod">
          <ac:chgData name="Bonita Searle-Barnes" userId="e782127f-826a-4a83-a372-afedaa2e0d4f" providerId="ADAL" clId="{FA3BD239-4B9A-4CBA-8CF5-F7BFBEA885D5}" dt="2026-08-24T09:19:13.340" v="229" actId="1076"/>
          <ac:spMkLst>
            <pc:docMk/>
            <pc:sldMk cId="2506436515" sldId="290"/>
            <ac:spMk id="57" creationId="{25B450AC-9859-9D13-DAEB-CABB6AD68DEF}"/>
          </ac:spMkLst>
        </pc:spChg>
      </pc:sldChg>
      <pc:sldChg chg="delSp modSp add mod">
        <pc:chgData name="Bonita Searle-Barnes" userId="e782127f-826a-4a83-a372-afedaa2e0d4f" providerId="ADAL" clId="{FA3BD239-4B9A-4CBA-8CF5-F7BFBEA885D5}" dt="2026-08-24T09:46:53.778" v="451" actId="20577"/>
        <pc:sldMkLst>
          <pc:docMk/>
          <pc:sldMk cId="956032787" sldId="291"/>
        </pc:sldMkLst>
        <pc:spChg chg="mod">
          <ac:chgData name="Bonita Searle-Barnes" userId="e782127f-826a-4a83-a372-afedaa2e0d4f" providerId="ADAL" clId="{FA3BD239-4B9A-4CBA-8CF5-F7BFBEA885D5}" dt="2026-08-24T09:46:53.778" v="451" actId="20577"/>
          <ac:spMkLst>
            <pc:docMk/>
            <pc:sldMk cId="956032787" sldId="291"/>
            <ac:spMk id="4" creationId="{DFE9F6EC-B8EE-7B83-210E-20F0354EEEA3}"/>
          </ac:spMkLst>
        </pc:spChg>
        <pc:spChg chg="mod">
          <ac:chgData name="Bonita Searle-Barnes" userId="e782127f-826a-4a83-a372-afedaa2e0d4f" providerId="ADAL" clId="{FA3BD239-4B9A-4CBA-8CF5-F7BFBEA885D5}" dt="2026-08-24T09:46:35.584" v="447"/>
          <ac:spMkLst>
            <pc:docMk/>
            <pc:sldMk cId="956032787" sldId="291"/>
            <ac:spMk id="110" creationId="{BD9A8766-30A4-D5D9-25A5-D1450D13D3D2}"/>
          </ac:spMkLst>
        </pc:spChg>
        <pc:spChg chg="mod">
          <ac:chgData name="Bonita Searle-Barnes" userId="e782127f-826a-4a83-a372-afedaa2e0d4f" providerId="ADAL" clId="{FA3BD239-4B9A-4CBA-8CF5-F7BFBEA885D5}" dt="2026-08-24T09:46:35.584" v="447"/>
          <ac:spMkLst>
            <pc:docMk/>
            <pc:sldMk cId="956032787" sldId="291"/>
            <ac:spMk id="111" creationId="{DCE0F5B2-88FE-08A9-D12D-4935F44F928D}"/>
          </ac:spMkLst>
        </pc:spChg>
        <pc:spChg chg="mod">
          <ac:chgData name="Bonita Searle-Barnes" userId="e782127f-826a-4a83-a372-afedaa2e0d4f" providerId="ADAL" clId="{FA3BD239-4B9A-4CBA-8CF5-F7BFBEA885D5}" dt="2026-08-24T09:46:35.584" v="447"/>
          <ac:spMkLst>
            <pc:docMk/>
            <pc:sldMk cId="956032787" sldId="291"/>
            <ac:spMk id="112" creationId="{24F21D60-3BAD-C702-2707-78530D521506}"/>
          </ac:spMkLst>
        </pc:spChg>
        <pc:spChg chg="mod">
          <ac:chgData name="Bonita Searle-Barnes" userId="e782127f-826a-4a83-a372-afedaa2e0d4f" providerId="ADAL" clId="{FA3BD239-4B9A-4CBA-8CF5-F7BFBEA885D5}" dt="2026-08-24T09:46:35.584" v="447"/>
          <ac:spMkLst>
            <pc:docMk/>
            <pc:sldMk cId="956032787" sldId="291"/>
            <ac:spMk id="113" creationId="{112F5D3B-95A4-B1BE-3BD4-6B9933BB14F4}"/>
          </ac:spMkLst>
        </pc:spChg>
        <pc:spChg chg="mod">
          <ac:chgData name="Bonita Searle-Barnes" userId="e782127f-826a-4a83-a372-afedaa2e0d4f" providerId="ADAL" clId="{FA3BD239-4B9A-4CBA-8CF5-F7BFBEA885D5}" dt="2026-08-24T09:46:35.584" v="447"/>
          <ac:spMkLst>
            <pc:docMk/>
            <pc:sldMk cId="956032787" sldId="291"/>
            <ac:spMk id="114" creationId="{39D8B2CB-C583-9012-2285-928ED5A0F540}"/>
          </ac:spMkLst>
        </pc:spChg>
        <pc:spChg chg="mod">
          <ac:chgData name="Bonita Searle-Barnes" userId="e782127f-826a-4a83-a372-afedaa2e0d4f" providerId="ADAL" clId="{FA3BD239-4B9A-4CBA-8CF5-F7BFBEA885D5}" dt="2026-08-24T09:46:35.584" v="447"/>
          <ac:spMkLst>
            <pc:docMk/>
            <pc:sldMk cId="956032787" sldId="291"/>
            <ac:spMk id="115" creationId="{D09CFA86-6BFC-2140-EB0B-C5131050E028}"/>
          </ac:spMkLst>
        </pc:spChg>
        <pc:grpChg chg="mod">
          <ac:chgData name="Bonita Searle-Barnes" userId="e782127f-826a-4a83-a372-afedaa2e0d4f" providerId="ADAL" clId="{FA3BD239-4B9A-4CBA-8CF5-F7BFBEA885D5}" dt="2026-08-24T09:46:35.584" v="447"/>
          <ac:grpSpMkLst>
            <pc:docMk/>
            <pc:sldMk cId="956032787" sldId="291"/>
            <ac:grpSpMk id="109" creationId="{C9A75CC1-E8EB-5281-5F8C-98ADD108545A}"/>
          </ac:grpSpMkLst>
        </pc:grpChg>
      </pc:sldChg>
      <pc:sldChg chg="delSp modSp add mod">
        <pc:chgData name="Bonita Searle-Barnes" userId="e782127f-826a-4a83-a372-afedaa2e0d4f" providerId="ADAL" clId="{FA3BD239-4B9A-4CBA-8CF5-F7BFBEA885D5}" dt="2026-08-24T10:59:25.701" v="625" actId="1076"/>
        <pc:sldMkLst>
          <pc:docMk/>
          <pc:sldMk cId="77902123" sldId="292"/>
        </pc:sldMkLst>
        <pc:spChg chg="mod">
          <ac:chgData name="Bonita Searle-Barnes" userId="e782127f-826a-4a83-a372-afedaa2e0d4f" providerId="ADAL" clId="{FA3BD239-4B9A-4CBA-8CF5-F7BFBEA885D5}" dt="2026-08-24T10:58:17.123" v="614"/>
          <ac:spMkLst>
            <pc:docMk/>
            <pc:sldMk cId="77902123" sldId="292"/>
            <ac:spMk id="174" creationId="{35BDD87C-DAE9-EFE6-CED3-87F564009819}"/>
          </ac:spMkLst>
        </pc:spChg>
        <pc:spChg chg="mod">
          <ac:chgData name="Bonita Searle-Barnes" userId="e782127f-826a-4a83-a372-afedaa2e0d4f" providerId="ADAL" clId="{FA3BD239-4B9A-4CBA-8CF5-F7BFBEA885D5}" dt="2026-08-24T10:58:17.123" v="614"/>
          <ac:spMkLst>
            <pc:docMk/>
            <pc:sldMk cId="77902123" sldId="292"/>
            <ac:spMk id="175" creationId="{3F2A8CF2-50C2-8208-D9A5-9ADF6F7749AD}"/>
          </ac:spMkLst>
        </pc:spChg>
        <pc:spChg chg="mod">
          <ac:chgData name="Bonita Searle-Barnes" userId="e782127f-826a-4a83-a372-afedaa2e0d4f" providerId="ADAL" clId="{FA3BD239-4B9A-4CBA-8CF5-F7BFBEA885D5}" dt="2026-08-24T10:59:00.581" v="623" actId="14100"/>
          <ac:spMkLst>
            <pc:docMk/>
            <pc:sldMk cId="77902123" sldId="292"/>
            <ac:spMk id="178" creationId="{4BC3AE98-681F-4B43-832D-995E8B67FE40}"/>
          </ac:spMkLst>
        </pc:spChg>
        <pc:spChg chg="mod">
          <ac:chgData name="Bonita Searle-Barnes" userId="e782127f-826a-4a83-a372-afedaa2e0d4f" providerId="ADAL" clId="{FA3BD239-4B9A-4CBA-8CF5-F7BFBEA885D5}" dt="2026-08-24T10:59:25.701" v="625" actId="1076"/>
          <ac:spMkLst>
            <pc:docMk/>
            <pc:sldMk cId="77902123" sldId="292"/>
            <ac:spMk id="179" creationId="{0EAD9A0E-A5FB-7245-06AB-0D04F5560F50}"/>
          </ac:spMkLst>
        </pc:spChg>
        <pc:grpChg chg="mod">
          <ac:chgData name="Bonita Searle-Barnes" userId="e782127f-826a-4a83-a372-afedaa2e0d4f" providerId="ADAL" clId="{FA3BD239-4B9A-4CBA-8CF5-F7BFBEA885D5}" dt="2026-08-24T10:58:47.972" v="620" actId="14100"/>
          <ac:grpSpMkLst>
            <pc:docMk/>
            <pc:sldMk cId="77902123" sldId="292"/>
            <ac:grpSpMk id="173" creationId="{4340C06C-532E-B980-04CB-35ACDDEC006D}"/>
          </ac:grpSpMkLst>
        </pc:grpChg>
        <pc:grpChg chg="mod">
          <ac:chgData name="Bonita Searle-Barnes" userId="e782127f-826a-4a83-a372-afedaa2e0d4f" providerId="ADAL" clId="{FA3BD239-4B9A-4CBA-8CF5-F7BFBEA885D5}" dt="2026-08-24T10:59:17.021" v="624" actId="14100"/>
          <ac:grpSpMkLst>
            <pc:docMk/>
            <pc:sldMk cId="77902123" sldId="292"/>
            <ac:grpSpMk id="177" creationId="{15B0E9EC-E2A6-CAC2-8ACE-37194D209CB2}"/>
          </ac:grpSpMkLst>
        </pc:grpChg>
      </pc:sldChg>
      <pc:sldChg chg="addSp delSp modSp add mod">
        <pc:chgData name="Bonita Searle-Barnes" userId="e782127f-826a-4a83-a372-afedaa2e0d4f" providerId="ADAL" clId="{FA3BD239-4B9A-4CBA-8CF5-F7BFBEA885D5}" dt="2026-08-24T13:56:08.649" v="1093" actId="20577"/>
        <pc:sldMkLst>
          <pc:docMk/>
          <pc:sldMk cId="4116110608" sldId="293"/>
        </pc:sldMkLst>
        <pc:spChg chg="add mod">
          <ac:chgData name="Bonita Searle-Barnes" userId="e782127f-826a-4a83-a372-afedaa2e0d4f" providerId="ADAL" clId="{FA3BD239-4B9A-4CBA-8CF5-F7BFBEA885D5}" dt="2026-08-24T13:56:08.649" v="1093" actId="20577"/>
          <ac:spMkLst>
            <pc:docMk/>
            <pc:sldMk cId="4116110608" sldId="293"/>
            <ac:spMk id="3" creationId="{6DF889D2-E5A1-E780-73E9-F1070289E343}"/>
          </ac:spMkLst>
        </pc:spChg>
      </pc:sldChg>
      <pc:sldChg chg="delSp modSp add mod">
        <pc:chgData name="Bonita Searle-Barnes" userId="e782127f-826a-4a83-a372-afedaa2e0d4f" providerId="ADAL" clId="{FA3BD239-4B9A-4CBA-8CF5-F7BFBEA885D5}" dt="2026-08-24T14:07:33.714" v="1142"/>
        <pc:sldMkLst>
          <pc:docMk/>
          <pc:sldMk cId="2606655918" sldId="294"/>
        </pc:sldMkLst>
        <pc:spChg chg="mod">
          <ac:chgData name="Bonita Searle-Barnes" userId="e782127f-826a-4a83-a372-afedaa2e0d4f" providerId="ADAL" clId="{FA3BD239-4B9A-4CBA-8CF5-F7BFBEA885D5}" dt="2026-08-24T14:07:33.714" v="1142"/>
          <ac:spMkLst>
            <pc:docMk/>
            <pc:sldMk cId="2606655918" sldId="294"/>
            <ac:spMk id="426" creationId="{3CC91ABD-5CEA-9E32-B280-9ACE9804368E}"/>
          </ac:spMkLst>
        </pc:spChg>
        <pc:grpChg chg="mod">
          <ac:chgData name="Bonita Searle-Barnes" userId="e782127f-826a-4a83-a372-afedaa2e0d4f" providerId="ADAL" clId="{FA3BD239-4B9A-4CBA-8CF5-F7BFBEA885D5}" dt="2026-08-24T14:07:13.353" v="1137" actId="1076"/>
          <ac:grpSpMkLst>
            <pc:docMk/>
            <pc:sldMk cId="2606655918" sldId="294"/>
            <ac:grpSpMk id="424" creationId="{EE2490A4-A93B-261A-CD75-29280536C6BA}"/>
          </ac:grpSpMkLst>
        </pc:grpChg>
      </pc:sldChg>
      <pc:sldChg chg="delSp modSp add mod">
        <pc:chgData name="Bonita Searle-Barnes" userId="e782127f-826a-4a83-a372-afedaa2e0d4f" providerId="ADAL" clId="{FA3BD239-4B9A-4CBA-8CF5-F7BFBEA885D5}" dt="2026-08-24T14:17:10.626" v="1227" actId="1076"/>
        <pc:sldMkLst>
          <pc:docMk/>
          <pc:sldMk cId="3236281642" sldId="295"/>
        </pc:sldMkLst>
        <pc:spChg chg="mod">
          <ac:chgData name="Bonita Searle-Barnes" userId="e782127f-826a-4a83-a372-afedaa2e0d4f" providerId="ADAL" clId="{FA3BD239-4B9A-4CBA-8CF5-F7BFBEA885D5}" dt="2026-08-24T14:17:10.626" v="1227" actId="1076"/>
          <ac:spMkLst>
            <pc:docMk/>
            <pc:sldMk cId="3236281642" sldId="295"/>
            <ac:spMk id="480" creationId="{C9FA1767-F281-F7BE-0B66-F09E57E6A85F}"/>
          </ac:spMkLst>
        </pc:spChg>
        <pc:spChg chg="mod">
          <ac:chgData name="Bonita Searle-Barnes" userId="e782127f-826a-4a83-a372-afedaa2e0d4f" providerId="ADAL" clId="{FA3BD239-4B9A-4CBA-8CF5-F7BFBEA885D5}" dt="2026-08-24T14:16:55.841" v="1225" actId="207"/>
          <ac:spMkLst>
            <pc:docMk/>
            <pc:sldMk cId="3236281642" sldId="295"/>
            <ac:spMk id="481" creationId="{A3D237EA-C90A-F350-9039-EAEACEB39F38}"/>
          </ac:spMkLst>
        </pc:spChg>
        <pc:grpChg chg="mod">
          <ac:chgData name="Bonita Searle-Barnes" userId="e782127f-826a-4a83-a372-afedaa2e0d4f" providerId="ADAL" clId="{FA3BD239-4B9A-4CBA-8CF5-F7BFBEA885D5}" dt="2026-08-24T14:17:04.561" v="1226" actId="1076"/>
          <ac:grpSpMkLst>
            <pc:docMk/>
            <pc:sldMk cId="3236281642" sldId="295"/>
            <ac:grpSpMk id="479" creationId="{28DBDB1B-391C-D6A6-FED7-E44C918CAB88}"/>
          </ac:grpSpMkLst>
        </pc:grpChg>
      </pc:sldChg>
      <pc:sldChg chg="delSp modSp add mod">
        <pc:chgData name="Bonita Searle-Barnes" userId="e782127f-826a-4a83-a372-afedaa2e0d4f" providerId="ADAL" clId="{FA3BD239-4B9A-4CBA-8CF5-F7BFBEA885D5}" dt="2026-08-24T15:02:04.617" v="1695" actId="1076"/>
        <pc:sldMkLst>
          <pc:docMk/>
          <pc:sldMk cId="341176272" sldId="296"/>
        </pc:sldMkLst>
        <pc:spChg chg="mod">
          <ac:chgData name="Bonita Searle-Barnes" userId="e782127f-826a-4a83-a372-afedaa2e0d4f" providerId="ADAL" clId="{FA3BD239-4B9A-4CBA-8CF5-F7BFBEA885D5}" dt="2026-08-24T15:01:49.481" v="1692"/>
          <ac:spMkLst>
            <pc:docMk/>
            <pc:sldMk cId="341176272" sldId="296"/>
            <ac:spMk id="724" creationId="{7D40CD99-F135-1A14-B4AE-CCE6DE64951E}"/>
          </ac:spMkLst>
        </pc:spChg>
        <pc:spChg chg="mod">
          <ac:chgData name="Bonita Searle-Barnes" userId="e782127f-826a-4a83-a372-afedaa2e0d4f" providerId="ADAL" clId="{FA3BD239-4B9A-4CBA-8CF5-F7BFBEA885D5}" dt="2026-08-24T15:01:49.481" v="1692"/>
          <ac:spMkLst>
            <pc:docMk/>
            <pc:sldMk cId="341176272" sldId="296"/>
            <ac:spMk id="725" creationId="{A827FF34-99FD-3E6D-57C4-82B50322A4E1}"/>
          </ac:spMkLst>
        </pc:spChg>
        <pc:grpChg chg="mod">
          <ac:chgData name="Bonita Searle-Barnes" userId="e782127f-826a-4a83-a372-afedaa2e0d4f" providerId="ADAL" clId="{FA3BD239-4B9A-4CBA-8CF5-F7BFBEA885D5}" dt="2026-08-24T15:02:04.617" v="1695" actId="1076"/>
          <ac:grpSpMkLst>
            <pc:docMk/>
            <pc:sldMk cId="341176272" sldId="296"/>
            <ac:grpSpMk id="723" creationId="{D7275796-2629-60DC-565E-49862D5D0B6F}"/>
          </ac:grpSpMkLst>
        </pc:grpChg>
      </pc:sldChg>
      <pc:sldChg chg="delSp modSp add mod">
        <pc:chgData name="Bonita Searle-Barnes" userId="e782127f-826a-4a83-a372-afedaa2e0d4f" providerId="ADAL" clId="{FA3BD239-4B9A-4CBA-8CF5-F7BFBEA885D5}" dt="2026-08-24T15:16:07.267" v="1872" actId="20577"/>
        <pc:sldMkLst>
          <pc:docMk/>
          <pc:sldMk cId="98565558" sldId="297"/>
        </pc:sldMkLst>
        <pc:spChg chg="mod">
          <ac:chgData name="Bonita Searle-Barnes" userId="e782127f-826a-4a83-a372-afedaa2e0d4f" providerId="ADAL" clId="{FA3BD239-4B9A-4CBA-8CF5-F7BFBEA885D5}" dt="2026-08-24T15:16:07.267" v="1872" actId="20577"/>
          <ac:spMkLst>
            <pc:docMk/>
            <pc:sldMk cId="98565558" sldId="297"/>
            <ac:spMk id="778" creationId="{9C1B557E-613C-C19D-AA44-EBE47693A644}"/>
          </ac:spMkLst>
        </pc:spChg>
      </pc:sldChg>
      <pc:sldChg chg="delSp modSp add mod">
        <pc:chgData name="Bonita Searle-Barnes" userId="e782127f-826a-4a83-a372-afedaa2e0d4f" providerId="ADAL" clId="{FA3BD239-4B9A-4CBA-8CF5-F7BFBEA885D5}" dt="2026-08-24T15:26:01.957" v="1961" actId="20577"/>
        <pc:sldMkLst>
          <pc:docMk/>
          <pc:sldMk cId="3870209300" sldId="298"/>
        </pc:sldMkLst>
        <pc:spChg chg="mod">
          <ac:chgData name="Bonita Searle-Barnes" userId="e782127f-826a-4a83-a372-afedaa2e0d4f" providerId="ADAL" clId="{FA3BD239-4B9A-4CBA-8CF5-F7BFBEA885D5}" dt="2026-08-24T15:26:01.957" v="1961" actId="20577"/>
          <ac:spMkLst>
            <pc:docMk/>
            <pc:sldMk cId="3870209300" sldId="298"/>
            <ac:spMk id="800" creationId="{1E5A4E5E-6D82-77AC-093C-E922071D8ED6}"/>
          </ac:spMkLst>
        </pc:spChg>
      </pc:sldChg>
      <pc:sldChg chg="add">
        <pc:chgData name="Bonita Searle-Barnes" userId="e782127f-826a-4a83-a372-afedaa2e0d4f" providerId="ADAL" clId="{FA3BD239-4B9A-4CBA-8CF5-F7BFBEA885D5}" dt="2026-08-24T15:40:56.209" v="2118"/>
        <pc:sldMkLst>
          <pc:docMk/>
          <pc:sldMk cId="2402489006" sldId="5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691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 name="Google Shape;40;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Use this slide to show learners that all words in the criteria matter. The deck avoids teaching refrigerant handling procedures because sealed refrigerant work must only be undertaken by competent, qualified personnel. Learners should understand principles, likely symptoms and escalation boundaries.</a:t>
            </a:r>
            <a:endParaRPr/>
          </a:p>
        </p:txBody>
      </p:sp>
      <p:sp>
        <p:nvSpPr>
          <p:cNvPr id="41" name="Google Shape;41;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F046D65E-7304-11D6-197D-98CA8AB9820B}"/>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831A5243-A696-4B46-1D80-7989F8FAF53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 name="Google Shape;40;p2:notes">
            <a:extLst>
              <a:ext uri="{FF2B5EF4-FFF2-40B4-BE49-F238E27FC236}">
                <a16:creationId xmlns:a16="http://schemas.microsoft.com/office/drawing/2014/main" id="{5C94F389-A884-0C56-10E2-3F12128264F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Use this slide to show learners that all words in the criteria matter. The deck avoids teaching refrigerant handling procedures because sealed refrigerant work must only be undertaken by competent, qualified personnel. Learners should understand principles, likely symptoms and escalation boundaries.</a:t>
            </a:r>
            <a:endParaRPr/>
          </a:p>
        </p:txBody>
      </p:sp>
      <p:sp>
        <p:nvSpPr>
          <p:cNvPr id="41" name="Google Shape;41;p2:notes">
            <a:extLst>
              <a:ext uri="{FF2B5EF4-FFF2-40B4-BE49-F238E27FC236}">
                <a16:creationId xmlns:a16="http://schemas.microsoft.com/office/drawing/2014/main" id="{AA14445F-2FC7-0406-4DA9-F993A9FD35B7}"/>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213920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0" name="Google Shape;6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Connect to practical site behaviour: learners should learn to ask what measurement supports an explanation. Energy Saving Trust field trials and installer guidance emphasise design, controls, insulation and user understanding as major factors in installed heat pump performance.</a:t>
            </a:r>
            <a:endParaRPr dirty="0"/>
          </a:p>
        </p:txBody>
      </p:sp>
      <p:sp>
        <p:nvSpPr>
          <p:cNvPr id="61" name="Google Shape;61;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9" name="Google Shape;79;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EHPA describes the refrigerant cycle in four phases: evaporation, compression, condensation and expansion. Emphasise that a heat pump can deliver more heat than the electrical input because it moves environmental heat rather than converting electricity directly into heat.</a:t>
            </a:r>
            <a:endParaRPr dirty="0"/>
          </a:p>
        </p:txBody>
      </p:sp>
      <p:sp>
        <p:nvSpPr>
          <p:cNvPr id="80" name="Google Shape;80;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a:extLst>
            <a:ext uri="{FF2B5EF4-FFF2-40B4-BE49-F238E27FC236}">
              <a16:creationId xmlns:a16="http://schemas.microsoft.com/office/drawing/2014/main" id="{4BF6376B-C134-3A2B-682D-45A4B8661594}"/>
            </a:ext>
          </a:extLst>
        </p:cNvPr>
        <p:cNvGrpSpPr/>
        <p:nvPr/>
      </p:nvGrpSpPr>
      <p:grpSpPr>
        <a:xfrm>
          <a:off x="0" y="0"/>
          <a:ext cx="0" cy="0"/>
          <a:chOff x="0" y="0"/>
          <a:chExt cx="0" cy="0"/>
        </a:xfrm>
      </p:grpSpPr>
      <p:sp>
        <p:nvSpPr>
          <p:cNvPr id="78" name="Google Shape;78;p4:notes">
            <a:extLst>
              <a:ext uri="{FF2B5EF4-FFF2-40B4-BE49-F238E27FC236}">
                <a16:creationId xmlns:a16="http://schemas.microsoft.com/office/drawing/2014/main" id="{C684B63B-3EED-FC9F-A8CF-3E01E836EB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9" name="Google Shape;79;p4:notes">
            <a:extLst>
              <a:ext uri="{FF2B5EF4-FFF2-40B4-BE49-F238E27FC236}">
                <a16:creationId xmlns:a16="http://schemas.microsoft.com/office/drawing/2014/main" id="{0FBEFF85-1532-C38C-79FE-A407A55D1C7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EHPA describes the refrigerant cycle in four phases: evaporation, compression, condensation and expansion. Emphasise that a heat pump can deliver more heat than the electrical input because it moves environmental heat rather than converting electricity directly into heat.</a:t>
            </a:r>
            <a:endParaRPr dirty="0"/>
          </a:p>
        </p:txBody>
      </p:sp>
      <p:sp>
        <p:nvSpPr>
          <p:cNvPr id="80" name="Google Shape;80;p4:notes">
            <a:extLst>
              <a:ext uri="{FF2B5EF4-FFF2-40B4-BE49-F238E27FC236}">
                <a16:creationId xmlns:a16="http://schemas.microsoft.com/office/drawing/2014/main" id="{72533008-4352-9101-9ACB-7F527F04284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1727228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18" name="Google Shape;118;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Evaporator focus: In an air-source heat pump during heating mode, the outdoor coil is normally the evaporator. In ground/water systems the evaporator receives heat via brine or source water. Avoid asking learners to perform sealed refrigerant checks; focus on evidence and escalation.</a:t>
            </a:r>
            <a:endParaRPr/>
          </a:p>
        </p:txBody>
      </p:sp>
      <p:sp>
        <p:nvSpPr>
          <p:cNvPr id="119" name="Google Shape;119;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0" name="Google Shape;140;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Compressor principle: increasing gas pressure raises gas temperature. Energy Saving Trust installer toolkit and NIBE explain pressure/temperature as the key principle. Inverter-driven compressors alter speed to better match part-load demand.</a:t>
            </a:r>
            <a:endParaRPr dirty="0"/>
          </a:p>
        </p:txBody>
      </p:sp>
      <p:sp>
        <p:nvSpPr>
          <p:cNvPr id="141" name="Google Shape;141;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8" name="Google Shape;158;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The condenser transfers heat from refrigerant to the heating/DHW circuit. Poor heat rejection increases condensing pressure and can trigger high-pressure protection. This links to commissioning water flow, flushing, filters and hydraulic design.</a:t>
            </a:r>
            <a:endParaRPr/>
          </a:p>
        </p:txBody>
      </p:sp>
      <p:sp>
        <p:nvSpPr>
          <p:cNvPr id="159" name="Google Shape;159;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55E8EA70-461A-D1AD-0EBA-C3C583D2556C}"/>
            </a:ext>
          </a:extLst>
        </p:cNvPr>
        <p:cNvGrpSpPr/>
        <p:nvPr/>
      </p:nvGrpSpPr>
      <p:grpSpPr>
        <a:xfrm>
          <a:off x="0" y="0"/>
          <a:ext cx="0" cy="0"/>
          <a:chOff x="0" y="0"/>
          <a:chExt cx="0" cy="0"/>
        </a:xfrm>
      </p:grpSpPr>
      <p:sp>
        <p:nvSpPr>
          <p:cNvPr id="157" name="Google Shape;157;p7:notes">
            <a:extLst>
              <a:ext uri="{FF2B5EF4-FFF2-40B4-BE49-F238E27FC236}">
                <a16:creationId xmlns:a16="http://schemas.microsoft.com/office/drawing/2014/main" id="{123064DA-357E-9881-08EB-FD89AFD58F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8" name="Google Shape;158;p7:notes">
            <a:extLst>
              <a:ext uri="{FF2B5EF4-FFF2-40B4-BE49-F238E27FC236}">
                <a16:creationId xmlns:a16="http://schemas.microsoft.com/office/drawing/2014/main" id="{4FAB3A42-064F-033A-98B8-4320AD37BC6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The condenser transfers heat from refrigerant to the heating/DHW circuit. Poor heat rejection increases condensing pressure and can trigger high-pressure protection. This links to commissioning water flow, flushing, filters and hydraulic design.</a:t>
            </a:r>
            <a:endParaRPr/>
          </a:p>
        </p:txBody>
      </p:sp>
      <p:sp>
        <p:nvSpPr>
          <p:cNvPr id="159" name="Google Shape;159;p7:notes">
            <a:extLst>
              <a:ext uri="{FF2B5EF4-FFF2-40B4-BE49-F238E27FC236}">
                <a16:creationId xmlns:a16="http://schemas.microsoft.com/office/drawing/2014/main" id="{4F31E4F5-1CE5-F1E9-FA71-4E3E96C9E90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978253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2" name="Google Shape;182;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Danfoss TE2 product imagery used as a representative thermostatic expansion valve. Danfoss describes TE valves as controlling liquid injection into evaporators based on superheat. Note competence boundaries: adjustment and refrigerant-side diagnosis should follow manufacturer instruction and F-Gas competence.</a:t>
            </a:r>
            <a:br>
              <a:rPr lang="en-US" dirty="0"/>
            </a:br>
            <a:br>
              <a:rPr lang="en-US" dirty="0"/>
            </a:br>
            <a:r>
              <a:rPr lang="en-US" sz="1200" b="0" dirty="0">
                <a:solidFill>
                  <a:srgbClr val="1B1F24"/>
                </a:solidFill>
                <a:latin typeface="Arial"/>
                <a:ea typeface="Arial"/>
                <a:cs typeface="Arial"/>
                <a:sym typeface="Arial"/>
              </a:rPr>
              <a:t>Learners should understand symptoms and escalation, not attempt refrigerant adjustment without competence.</a:t>
            </a:r>
            <a:endParaRPr dirty="0"/>
          </a:p>
        </p:txBody>
      </p:sp>
      <p:sp>
        <p:nvSpPr>
          <p:cNvPr id="183" name="Google Shape;183;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01" name="Google Shape;201;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slide fulfils the component list at overview level. The following slides expand the scientific and practical function of sensors, switches, inverter control, liquid-line components and reversing/hot-gas control.</a:t>
            </a:r>
            <a:endParaRPr/>
          </a:p>
        </p:txBody>
      </p:sp>
      <p:sp>
        <p:nvSpPr>
          <p:cNvPr id="202" name="Google Shape;202;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21" name="Google Shape;221;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The internal heat pump image shows component density and sensor/control wiring. Use it to emphasise that digital diagnostics are helpful but are not a substitute for checking physical conditions and manufacturer data.</a:t>
            </a:r>
            <a:endParaRPr dirty="0"/>
          </a:p>
        </p:txBody>
      </p:sp>
      <p:sp>
        <p:nvSpPr>
          <p:cNvPr id="222" name="Google Shape;222;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40" name="Google Shape;240;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Source trail: CAREL/Schiessl product data describes </a:t>
            </a:r>
            <a:r>
              <a:rPr lang="en-US" dirty="0" err="1"/>
              <a:t>ratiometric</a:t>
            </a:r>
            <a:r>
              <a:rPr lang="en-US" dirty="0"/>
              <a:t> pressure transducers used on refrigerant lines. Use manufacturer manuals for exact wiring, calibration and diagnostic values. Emphasise switch vs. transducer distinction.</a:t>
            </a:r>
            <a:br>
              <a:rPr lang="en-US" dirty="0"/>
            </a:br>
            <a:r>
              <a:rPr lang="en-GB" sz="1200" b="1" dirty="0">
                <a:solidFill>
                  <a:srgbClr val="0D2B45"/>
                </a:solidFill>
                <a:latin typeface="Arial"/>
                <a:ea typeface="Arial"/>
                <a:cs typeface="Arial"/>
                <a:sym typeface="Arial"/>
              </a:rPr>
              <a:t>Learner question</a:t>
            </a:r>
          </a:p>
          <a:p>
            <a:pPr marL="0" lvl="0" indent="0" algn="l" rtl="0">
              <a:spcBef>
                <a:spcPts val="300"/>
              </a:spcBef>
              <a:spcAft>
                <a:spcPts val="0"/>
              </a:spcAft>
              <a:buNone/>
            </a:pPr>
            <a:r>
              <a:rPr lang="en-GB" sz="1200" b="0" dirty="0">
                <a:solidFill>
                  <a:srgbClr val="1B1F24"/>
                </a:solidFill>
                <a:latin typeface="Arial"/>
                <a:ea typeface="Arial"/>
                <a:cs typeface="Arial"/>
                <a:sym typeface="Arial"/>
              </a:rPr>
              <a:t>A high-pressure fault appears after DHW heating starts. What evidence would you gather before concluding it is a refrigerant-side fault?</a:t>
            </a:r>
          </a:p>
          <a:p>
            <a:pPr marL="0" lvl="0" indent="0" algn="l" rtl="0">
              <a:spcBef>
                <a:spcPts val="0"/>
              </a:spcBef>
              <a:spcAft>
                <a:spcPts val="0"/>
              </a:spcAft>
              <a:buNone/>
            </a:pPr>
            <a:endParaRPr dirty="0"/>
          </a:p>
        </p:txBody>
      </p:sp>
      <p:sp>
        <p:nvSpPr>
          <p:cNvPr id="241" name="Google Shape;241;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59" name="Google Shape;259;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Reference note: RTDs such as Pt100/Pt1000 are used in HVAC and industrial automation. Sensor errors can cause false temperatures, unnecessary defrost, incorrect pump operation, DHW overheating/underheating, or compressor protection responses.</a:t>
            </a:r>
            <a:endParaRPr/>
          </a:p>
        </p:txBody>
      </p:sp>
      <p:sp>
        <p:nvSpPr>
          <p:cNvPr id="260" name="Google Shape;260;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76" name="Google Shape;276;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An inverter-driven compressor adjusts speed using variable frequency control. It does not solve poor design automatically: minimum modulation, water volume, flow rates and controls still matter. Link to K1.15 control systems and K1.33 design factors.</a:t>
            </a:r>
            <a:endParaRPr/>
          </a:p>
        </p:txBody>
      </p:sp>
      <p:sp>
        <p:nvSpPr>
          <p:cNvPr id="277" name="Google Shape;277;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294" name="Google Shape;294;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Danfoss reference: filter driers and sight glasses protect refrigeration systems and provide indication of moisture/contamination problems. In heat pump training, avoid simplistic “bubbles = low gas” conclusions; assessment must use manufacturer data and qualified competence.</a:t>
            </a:r>
            <a:endParaRPr/>
          </a:p>
        </p:txBody>
      </p:sp>
      <p:sp>
        <p:nvSpPr>
          <p:cNvPr id="295" name="Google Shape;295;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13" name="Google Shape;313;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Danfoss 4-way reversing valve image used as representative. Danfoss states that four-way valves allow inversion of refrigeration cycle in reversible applications such as heat pumps. Connect this to defrost and learner complaints about cold-weather performance.</a:t>
            </a:r>
            <a:endParaRPr/>
          </a:p>
        </p:txBody>
      </p:sp>
      <p:sp>
        <p:nvSpPr>
          <p:cNvPr id="314" name="Google Shape;314;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31" name="Google Shape;331;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Use this slide as a bridge to K1.15 controls and K1.44 fault diagnosis. Stress the relationship between measurement, control output and symptoms.</a:t>
            </a:r>
            <a:endParaRPr dirty="0"/>
          </a:p>
        </p:txBody>
      </p:sp>
      <p:sp>
        <p:nvSpPr>
          <p:cNvPr id="332" name="Google Shape;332;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51" name="Google Shape;351;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slide is intended to move learners from recall to applied thinking. It supports assessment themes around faults, report information and customer communication.</a:t>
            </a:r>
            <a:endParaRPr/>
          </a:p>
        </p:txBody>
      </p:sp>
      <p:sp>
        <p:nvSpPr>
          <p:cNvPr id="352" name="Google Shape;352;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a:extLst>
            <a:ext uri="{FF2B5EF4-FFF2-40B4-BE49-F238E27FC236}">
              <a16:creationId xmlns:a16="http://schemas.microsoft.com/office/drawing/2014/main" id="{8F44FD48-3E19-D750-E201-BFD3137E7B7C}"/>
            </a:ext>
          </a:extLst>
        </p:cNvPr>
        <p:cNvGrpSpPr/>
        <p:nvPr/>
      </p:nvGrpSpPr>
      <p:grpSpPr>
        <a:xfrm>
          <a:off x="0" y="0"/>
          <a:ext cx="0" cy="0"/>
          <a:chOff x="0" y="0"/>
          <a:chExt cx="0" cy="0"/>
        </a:xfrm>
      </p:grpSpPr>
      <p:sp>
        <p:nvSpPr>
          <p:cNvPr id="350" name="Google Shape;350;p17:notes">
            <a:extLst>
              <a:ext uri="{FF2B5EF4-FFF2-40B4-BE49-F238E27FC236}">
                <a16:creationId xmlns:a16="http://schemas.microsoft.com/office/drawing/2014/main" id="{44DD9C1C-4BA7-2A94-93F9-0E05C16BE5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351" name="Google Shape;351;p17:notes">
            <a:extLst>
              <a:ext uri="{FF2B5EF4-FFF2-40B4-BE49-F238E27FC236}">
                <a16:creationId xmlns:a16="http://schemas.microsoft.com/office/drawing/2014/main" id="{BAFB089B-E912-59D4-DE63-A55CC6D2232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slide is intended to move learners from recall to applied thinking. It supports assessment themes around faults, report information and customer communication.</a:t>
            </a:r>
            <a:endParaRPr/>
          </a:p>
        </p:txBody>
      </p:sp>
      <p:sp>
        <p:nvSpPr>
          <p:cNvPr id="352" name="Google Shape;352;p17:notes">
            <a:extLst>
              <a:ext uri="{FF2B5EF4-FFF2-40B4-BE49-F238E27FC236}">
                <a16:creationId xmlns:a16="http://schemas.microsoft.com/office/drawing/2014/main" id="{A46C40F4-B4FA-DD54-495C-F386CF94E46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12239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3" name="Google Shape;403;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Refer to F-Gas competence and manufacturer instructions as appropriate. The learner outcome is to understand principles and communicate competently, not perform specialist refrigerant tasks unless separately trained and qualified.</a:t>
            </a:r>
            <a:endParaRPr dirty="0"/>
          </a:p>
        </p:txBody>
      </p:sp>
      <p:sp>
        <p:nvSpPr>
          <p:cNvPr id="404" name="Google Shape;404;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4AB533B6-0430-A32F-AD4C-8B7E39EB8581}"/>
            </a:ext>
          </a:extLst>
        </p:cNvPr>
        <p:cNvGrpSpPr/>
        <p:nvPr/>
      </p:nvGrpSpPr>
      <p:grpSpPr>
        <a:xfrm>
          <a:off x="0" y="0"/>
          <a:ext cx="0" cy="0"/>
          <a:chOff x="0" y="0"/>
          <a:chExt cx="0" cy="0"/>
        </a:xfrm>
      </p:grpSpPr>
      <p:sp>
        <p:nvSpPr>
          <p:cNvPr id="402" name="Google Shape;402;p18:notes">
            <a:extLst>
              <a:ext uri="{FF2B5EF4-FFF2-40B4-BE49-F238E27FC236}">
                <a16:creationId xmlns:a16="http://schemas.microsoft.com/office/drawing/2014/main" id="{4FE93DB6-8863-28C2-3EA3-83C752DAD4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03" name="Google Shape;403;p18:notes">
            <a:extLst>
              <a:ext uri="{FF2B5EF4-FFF2-40B4-BE49-F238E27FC236}">
                <a16:creationId xmlns:a16="http://schemas.microsoft.com/office/drawing/2014/main" id="{E332126B-DDC4-9382-D772-042089C3C10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Refer to F-Gas competence and manufacturer instructions as appropriate. The learner outcome is to understand principles and communicate competently, not perform specialist refrigerant tasks unless separately trained and qualified.</a:t>
            </a:r>
            <a:endParaRPr dirty="0"/>
          </a:p>
        </p:txBody>
      </p:sp>
      <p:sp>
        <p:nvSpPr>
          <p:cNvPr id="404" name="Google Shape;404;p18:notes">
            <a:extLst>
              <a:ext uri="{FF2B5EF4-FFF2-40B4-BE49-F238E27FC236}">
                <a16:creationId xmlns:a16="http://schemas.microsoft.com/office/drawing/2014/main" id="{015B04B1-B025-301F-99B0-80E94720D67E}"/>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1774943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29" name="Google Shape;429;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Energy Saving Trust installer toolkit describes CoP as heat output per unit of electricity and notes typical values around 2.5–4 in simple terms. ISO 13256 defines COP as net heating capacity divided by effective power input at rating conditions.</a:t>
            </a:r>
            <a:endParaRPr/>
          </a:p>
        </p:txBody>
      </p:sp>
      <p:sp>
        <p:nvSpPr>
          <p:cNvPr id="430" name="Google Shape;430;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58" name="Google Shape;458;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ETL air-to-water heat pump specification defines SCOP as overall coefficient of performance representative of the heating season, calculated as reference annual heating demand divided by annual energy consumption for heating, with BS EN 14825:2022 as the harmonised measurement standard.</a:t>
            </a:r>
            <a:endParaRPr/>
          </a:p>
        </p:txBody>
      </p:sp>
      <p:sp>
        <p:nvSpPr>
          <p:cNvPr id="459" name="Google Shape;459;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a:extLst>
            <a:ext uri="{FF2B5EF4-FFF2-40B4-BE49-F238E27FC236}">
              <a16:creationId xmlns:a16="http://schemas.microsoft.com/office/drawing/2014/main" id="{A1ED1725-8535-B3BA-C510-584F30A65EA8}"/>
            </a:ext>
          </a:extLst>
        </p:cNvPr>
        <p:cNvGrpSpPr/>
        <p:nvPr/>
      </p:nvGrpSpPr>
      <p:grpSpPr>
        <a:xfrm>
          <a:off x="0" y="0"/>
          <a:ext cx="0" cy="0"/>
          <a:chOff x="0" y="0"/>
          <a:chExt cx="0" cy="0"/>
        </a:xfrm>
      </p:grpSpPr>
      <p:sp>
        <p:nvSpPr>
          <p:cNvPr id="457" name="Google Shape;457;p20:notes">
            <a:extLst>
              <a:ext uri="{FF2B5EF4-FFF2-40B4-BE49-F238E27FC236}">
                <a16:creationId xmlns:a16="http://schemas.microsoft.com/office/drawing/2014/main" id="{3BA55016-353C-F5DA-3C5F-AA7B85F8CB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58" name="Google Shape;458;p20:notes">
            <a:extLst>
              <a:ext uri="{FF2B5EF4-FFF2-40B4-BE49-F238E27FC236}">
                <a16:creationId xmlns:a16="http://schemas.microsoft.com/office/drawing/2014/main" id="{5F16FD20-85D1-D87B-7D24-F7235A58FBD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ETL air-to-water heat pump specification defines SCOP as overall coefficient of performance representative of the heating season, calculated as reference annual heating demand divided by annual energy consumption for heating, with BS EN 14825:2022 as the harmonised measurement standard.</a:t>
            </a:r>
            <a:endParaRPr/>
          </a:p>
        </p:txBody>
      </p:sp>
      <p:sp>
        <p:nvSpPr>
          <p:cNvPr id="459" name="Google Shape;459;p20:notes">
            <a:extLst>
              <a:ext uri="{FF2B5EF4-FFF2-40B4-BE49-F238E27FC236}">
                <a16:creationId xmlns:a16="http://schemas.microsoft.com/office/drawing/2014/main" id="{35C8A28A-0E27-60D8-17C1-A1B8ED5282C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4102214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84" name="Google Shape;484;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Energy Saving Trust field trials and best-practice guidance link real performance to pipe/cylinder insulation, controls and circulation pump energy. Use this slide to show why appliance COP is not enough for whole-system assessment.</a:t>
            </a:r>
            <a:endParaRPr/>
          </a:p>
        </p:txBody>
      </p:sp>
      <p:sp>
        <p:nvSpPr>
          <p:cNvPr id="485" name="Google Shape;485;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10" name="Google Shape;510;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Use calculators sparingly but correctly. Ask learners to state units and assumptions. Reinforce that the formula is simple but the evidence required for real performance is more complex.</a:t>
            </a:r>
            <a:endParaRPr/>
          </a:p>
        </p:txBody>
      </p:sp>
      <p:sp>
        <p:nvSpPr>
          <p:cNvPr id="511" name="Google Shape;511;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38" name="Google Shape;538;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Link to K1.32/K1.33 system design. MCS MIS 3005-D and performance estimates rely on system design inputs, not just product selection. Use specific manufacturer data for actual flow-temperature SCOP values.</a:t>
            </a:r>
            <a:endParaRPr/>
          </a:p>
        </p:txBody>
      </p:sp>
      <p:sp>
        <p:nvSpPr>
          <p:cNvPr id="539" name="Google Shape;539;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72" name="Google Shape;572;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Energy Saving Trust describes solar water heating as roof-mounted collectors using energy from the sun to heat water in a cylinder or thermal store, usually alongside another heat source. Include PV/PVT awareness because low-carbon heating designs frequently coordinate electrical and thermal technologies.</a:t>
            </a:r>
            <a:endParaRPr/>
          </a:p>
        </p:txBody>
      </p:sp>
      <p:sp>
        <p:nvSpPr>
          <p:cNvPr id="573" name="Google Shape;573;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98" name="Google Shape;598;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Teach solar as a variable resource. South-facing orientation often maximises UK annual yield, but east/west arrangements may still be useful. Avoid oversimplifying; actual performance should be assessed by survey and design calculation.</a:t>
            </a:r>
            <a:endParaRPr/>
          </a:p>
        </p:txBody>
      </p:sp>
      <p:sp>
        <p:nvSpPr>
          <p:cNvPr id="599" name="Google Shape;599;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24" name="Google Shape;624;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SEAI and Energy Saving Trust homeowner guidance identify flat plate and evacuated tube collectors and emphasise storage/controls. Connect solar thermal to hot-water systems, glycol and thermal storage rather than space heating load sizing.</a:t>
            </a:r>
            <a:endParaRPr dirty="0"/>
          </a:p>
        </p:txBody>
      </p:sp>
      <p:sp>
        <p:nvSpPr>
          <p:cNvPr id="625" name="Google Shape;625;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50" name="Google Shape;650;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Make the distinction clear. Learners often confuse PV electricity with solar thermal heat. The criteria also mention thermoelectric conversion; that is introduced later as a temperature-difference-to-electricity principle, separate from ordinary PV.</a:t>
            </a:r>
            <a:endParaRPr/>
          </a:p>
        </p:txBody>
      </p:sp>
      <p:sp>
        <p:nvSpPr>
          <p:cNvPr id="651" name="Google Shape;651;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76" name="Google Shape;676;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Energy Saving Trust notes that heat can be stored in hot-water cylinders/thermal stores and that solar thermal systems usually heat water in a cylinder/thermal store. Stress heat pump-compatible coils and standing losses.</a:t>
            </a:r>
            <a:endParaRPr/>
          </a:p>
        </p:txBody>
      </p:sp>
      <p:sp>
        <p:nvSpPr>
          <p:cNvPr id="677" name="Google Shape;677;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02" name="Google Shape;702;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slide aligns solar with low-carbon heating design. Solar PV can improve annual energy/carbon performance, but it does not replace the heat pump heat-loss design process.</a:t>
            </a:r>
            <a:endParaRPr/>
          </a:p>
        </p:txBody>
      </p:sp>
      <p:sp>
        <p:nvSpPr>
          <p:cNvPr id="703" name="Google Shape;703;p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a:extLst>
            <a:ext uri="{FF2B5EF4-FFF2-40B4-BE49-F238E27FC236}">
              <a16:creationId xmlns:a16="http://schemas.microsoft.com/office/drawing/2014/main" id="{10F49F03-B8A0-1E6D-6893-08A46C41A0C8}"/>
            </a:ext>
          </a:extLst>
        </p:cNvPr>
        <p:cNvGrpSpPr/>
        <p:nvPr/>
      </p:nvGrpSpPr>
      <p:grpSpPr>
        <a:xfrm>
          <a:off x="0" y="0"/>
          <a:ext cx="0" cy="0"/>
          <a:chOff x="0" y="0"/>
          <a:chExt cx="0" cy="0"/>
        </a:xfrm>
      </p:grpSpPr>
      <p:sp>
        <p:nvSpPr>
          <p:cNvPr id="701" name="Google Shape;701;p29:notes">
            <a:extLst>
              <a:ext uri="{FF2B5EF4-FFF2-40B4-BE49-F238E27FC236}">
                <a16:creationId xmlns:a16="http://schemas.microsoft.com/office/drawing/2014/main" id="{B86113CB-7F24-818E-C570-E5D4253D0E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02" name="Google Shape;702;p29:notes">
            <a:extLst>
              <a:ext uri="{FF2B5EF4-FFF2-40B4-BE49-F238E27FC236}">
                <a16:creationId xmlns:a16="http://schemas.microsoft.com/office/drawing/2014/main" id="{8A6FE18D-53BA-B9A8-1223-663AB946528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slide aligns solar with low-carbon heating design. Solar PV can improve annual energy/carbon performance, but it does not replace the heat pump heat-loss design process.</a:t>
            </a:r>
            <a:endParaRPr/>
          </a:p>
        </p:txBody>
      </p:sp>
      <p:sp>
        <p:nvSpPr>
          <p:cNvPr id="703" name="Google Shape;703;p29:notes">
            <a:extLst>
              <a:ext uri="{FF2B5EF4-FFF2-40B4-BE49-F238E27FC236}">
                <a16:creationId xmlns:a16="http://schemas.microsoft.com/office/drawing/2014/main" id="{312D594D-2134-F1A5-1F96-D535717C952E}"/>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1749206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28" name="Google Shape;728;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Nature/Scientific Reports literature describes solar-thermal-electric conversion using thermoelectric converters and storage. For Level 3 domestic low-carbon heating, treat thermoelectric conversion as awareness of the scientific principle rather than mainstream practice.</a:t>
            </a:r>
            <a:endParaRPr/>
          </a:p>
        </p:txBody>
      </p:sp>
      <p:sp>
        <p:nvSpPr>
          <p:cNvPr id="729" name="Google Shape;729;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60" name="Google Shape;760;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Use a domestic scenario: ASHP, 250 litre cylinder, PV, battery/diverter and controls. Ask learners to explain how heat and electricity flow through the system and how controls prevent conflict between sources.</a:t>
            </a:r>
            <a:endParaRPr/>
          </a:p>
        </p:txBody>
      </p:sp>
      <p:sp>
        <p:nvSpPr>
          <p:cNvPr id="761" name="Google Shape;761;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a:extLst>
            <a:ext uri="{FF2B5EF4-FFF2-40B4-BE49-F238E27FC236}">
              <a16:creationId xmlns:a16="http://schemas.microsoft.com/office/drawing/2014/main" id="{68D72E0B-B16D-8484-8725-A41CF164CA5E}"/>
            </a:ext>
          </a:extLst>
        </p:cNvPr>
        <p:cNvGrpSpPr/>
        <p:nvPr/>
      </p:nvGrpSpPr>
      <p:grpSpPr>
        <a:xfrm>
          <a:off x="0" y="0"/>
          <a:ext cx="0" cy="0"/>
          <a:chOff x="0" y="0"/>
          <a:chExt cx="0" cy="0"/>
        </a:xfrm>
      </p:grpSpPr>
      <p:sp>
        <p:nvSpPr>
          <p:cNvPr id="759" name="Google Shape;759;p31:notes">
            <a:extLst>
              <a:ext uri="{FF2B5EF4-FFF2-40B4-BE49-F238E27FC236}">
                <a16:creationId xmlns:a16="http://schemas.microsoft.com/office/drawing/2014/main" id="{208A8851-65D5-28D0-253D-4689559675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60" name="Google Shape;760;p31:notes">
            <a:extLst>
              <a:ext uri="{FF2B5EF4-FFF2-40B4-BE49-F238E27FC236}">
                <a16:creationId xmlns:a16="http://schemas.microsoft.com/office/drawing/2014/main" id="{8C7BD32D-5955-7129-FBE8-0978965E95F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Use a domestic scenario: ASHP, 250 litre cylinder, PV, battery/diverter and controls. Ask learners to explain how heat and electricity flow through the system and how controls prevent conflict between sources.</a:t>
            </a:r>
            <a:endParaRPr/>
          </a:p>
        </p:txBody>
      </p:sp>
      <p:sp>
        <p:nvSpPr>
          <p:cNvPr id="761" name="Google Shape;761;p31:notes">
            <a:extLst>
              <a:ext uri="{FF2B5EF4-FFF2-40B4-BE49-F238E27FC236}">
                <a16:creationId xmlns:a16="http://schemas.microsoft.com/office/drawing/2014/main" id="{25CF628D-BD0D-A946-7380-EDA5090C07F3}"/>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2038298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81" name="Google Shape;781;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scenario combines COP/SCOP, parasitic loads, flow temperature, evaporator heat transfer, DHW storage, control settings and maintenance. It prepares learners for fault-finding and customer communication without requiring refrigerant handling.</a:t>
            </a:r>
            <a:endParaRPr/>
          </a:p>
        </p:txBody>
      </p:sp>
      <p:sp>
        <p:nvSpPr>
          <p:cNvPr id="782" name="Google Shape;782;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a:extLst>
            <a:ext uri="{FF2B5EF4-FFF2-40B4-BE49-F238E27FC236}">
              <a16:creationId xmlns:a16="http://schemas.microsoft.com/office/drawing/2014/main" id="{A40674B8-E03F-8C47-B894-C0058810B8B9}"/>
            </a:ext>
          </a:extLst>
        </p:cNvPr>
        <p:cNvGrpSpPr/>
        <p:nvPr/>
      </p:nvGrpSpPr>
      <p:grpSpPr>
        <a:xfrm>
          <a:off x="0" y="0"/>
          <a:ext cx="0" cy="0"/>
          <a:chOff x="0" y="0"/>
          <a:chExt cx="0" cy="0"/>
        </a:xfrm>
      </p:grpSpPr>
      <p:sp>
        <p:nvSpPr>
          <p:cNvPr id="780" name="Google Shape;780;p32:notes">
            <a:extLst>
              <a:ext uri="{FF2B5EF4-FFF2-40B4-BE49-F238E27FC236}">
                <a16:creationId xmlns:a16="http://schemas.microsoft.com/office/drawing/2014/main" id="{82B85090-74AF-4AFD-D5A5-4E6DD6DB3B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81" name="Google Shape;781;p32:notes">
            <a:extLst>
              <a:ext uri="{FF2B5EF4-FFF2-40B4-BE49-F238E27FC236}">
                <a16:creationId xmlns:a16="http://schemas.microsoft.com/office/drawing/2014/main" id="{DE4E030F-38EA-4D1C-3D72-565BA882AF4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Tutor notes / source trail:</a:t>
            </a:r>
            <a:br>
              <a:rPr lang="en-US"/>
            </a:br>
            <a:r>
              <a:rPr lang="en-US"/>
              <a:t>This scenario combines COP/SCOP, parasitic loads, flow temperature, evaporator heat transfer, DHW storage, control settings and maintenance. It prepares learners for fault-finding and customer communication without requiring refrigerant handling.</a:t>
            </a:r>
            <a:endParaRPr/>
          </a:p>
        </p:txBody>
      </p:sp>
      <p:sp>
        <p:nvSpPr>
          <p:cNvPr id="782" name="Google Shape;782;p32:notes">
            <a:extLst>
              <a:ext uri="{FF2B5EF4-FFF2-40B4-BE49-F238E27FC236}">
                <a16:creationId xmlns:a16="http://schemas.microsoft.com/office/drawing/2014/main" id="{6561FD4E-1F87-FC15-D266-FD276B48E9C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3364800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03" name="Google Shape;803;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Tutor notes / source trail:</a:t>
            </a:r>
            <a:br>
              <a:rPr lang="en-US" dirty="0"/>
            </a:br>
            <a:r>
              <a:rPr lang="en-US" dirty="0"/>
              <a:t>Suggested answers: evaporation, compression, condensation, expansion. Pressure transducer gives variable signal; switches protect at thresholds; RTD measures temperature through resistance change. COP = 10 ÷ 2.5 = 4.0. SCOP is seasonal. Solar thermal makes heat; PV makes electricity; PVT combines both; thermoelectric uses temperature difference to make electricity.</a:t>
            </a:r>
            <a:br>
              <a:rPr lang="en-US" dirty="0"/>
            </a:br>
            <a:r>
              <a:rPr lang="en-US" b="1" dirty="0"/>
              <a:t>Task </a:t>
            </a:r>
            <a:r>
              <a:rPr lang="en-US" dirty="0"/>
              <a:t>– </a:t>
            </a:r>
            <a:r>
              <a:rPr lang="en-GB" sz="1200" b="0" dirty="0">
                <a:solidFill>
                  <a:srgbClr val="1E293B"/>
                </a:solidFill>
                <a:latin typeface="Inter SemiBold"/>
                <a:ea typeface="Inter SemiBold"/>
                <a:cs typeface="Inter SemiBold"/>
                <a:sym typeface="Inter SemiBold"/>
              </a:rPr>
              <a:t>Suggested timing: 10–15 minutes, then whole-group feedback.</a:t>
            </a:r>
          </a:p>
          <a:p>
            <a:pPr marL="0" lvl="0" indent="0" algn="l" rtl="0">
              <a:spcBef>
                <a:spcPts val="0"/>
              </a:spcBef>
              <a:spcAft>
                <a:spcPts val="0"/>
              </a:spcAft>
              <a:buNone/>
            </a:pPr>
            <a:endParaRPr dirty="0"/>
          </a:p>
        </p:txBody>
      </p:sp>
      <p:sp>
        <p:nvSpPr>
          <p:cNvPr id="804" name="Google Shape;804;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31" name="Google Shape;83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Tutor notes / source trail:</a:t>
            </a:r>
            <a:br>
              <a:rPr lang="en-US" dirty="0"/>
            </a:br>
            <a:r>
              <a:rPr lang="en-US" dirty="0"/>
              <a:t>Source URLs: EHPA about heat pumps https://ehpa.org/about-heat-pumps/ ; Energy Saving Trust heat pump installer toolkit https://greenheattoolkit.energysavingtrust.org.uk/t/heat-pump-installers-toolkit/why-heat-pumps/what-is-a-heat-pump/ ; Energy Saving Trust solar water heating https://energysavingtrust.org.uk/advice/solar-water-heating/ ; ETL Air to Water Heat Pumps https://etl.energysecurity.gov.uk/products/heat-pumps/air-water-heat-pumps ; ETL Water or Brine to Water Heat Pumps https://etl.energysecurity.gov.uk/products/heat-pumps/water-or-brine-water-heat-pumps ; ISO 13256-1 COP definition as net heating capacity divided by effective power input; BS EN 14825:2022 seasonal testing and rating; MCS Standards and Tools Library for current MIS 3005-D/I and solar standards; Danfoss product store TE expansion valve and four-way valve imagery; CAREL/Schiessl pressure transducer references; Copeland compressor/inverter image; manufacturer instructions remain authoritative for specific products.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Task – </a:t>
            </a:r>
            <a:r>
              <a:rPr lang="en-GB" sz="1200" b="1" dirty="0">
                <a:solidFill>
                  <a:srgbClr val="1E40AF"/>
                </a:solidFill>
                <a:latin typeface="Arial"/>
                <a:ea typeface="Arial"/>
                <a:cs typeface="Arial"/>
                <a:sym typeface="Arial"/>
              </a:rPr>
              <a:t>Expected answer: </a:t>
            </a:r>
            <a:r>
              <a:rPr lang="en-GB" sz="1200" b="0" dirty="0">
                <a:solidFill>
                  <a:srgbClr val="1E3A8A"/>
                </a:solidFill>
                <a:latin typeface="Arial"/>
                <a:ea typeface="Arial"/>
                <a:cs typeface="Arial"/>
                <a:sym typeface="Arial"/>
              </a:rPr>
              <a:t>good design, commissioning, controls, maintenance, evidence and informed users.</a:t>
            </a:r>
            <a:endParaRPr lang="en-GB" sz="1200" b="1" dirty="0">
              <a:solidFill>
                <a:srgbClr val="1E40AF"/>
              </a:solidFill>
              <a:latin typeface="Arial"/>
              <a:ea typeface="Arial"/>
              <a:cs typeface="Arial"/>
              <a:sym typeface="Arial"/>
            </a:endParaRPr>
          </a:p>
          <a:p>
            <a:pPr marL="0" lvl="0" indent="0" algn="l" rtl="0">
              <a:spcBef>
                <a:spcPts val="0"/>
              </a:spcBef>
              <a:spcAft>
                <a:spcPts val="0"/>
              </a:spcAft>
              <a:buNone/>
            </a:pPr>
            <a:endParaRPr dirty="0"/>
          </a:p>
        </p:txBody>
      </p:sp>
      <p:sp>
        <p:nvSpPr>
          <p:cNvPr id="832" name="Google Shape;83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019175"/>
            <a:ext cx="5486400" cy="3086100"/>
          </a:xfrm>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7FF5B3C-53B5-664F-A361-196110A59AE4}" type="slidenum">
              <a:rPr lang="en-US" smtClean="0"/>
              <a:t>44</a:t>
            </a:fld>
            <a:endParaRPr lang="en-US"/>
          </a:p>
        </p:txBody>
      </p:sp>
    </p:spTree>
    <p:extLst>
      <p:ext uri="{BB962C8B-B14F-4D97-AF65-F5344CB8AC3E}">
        <p14:creationId xmlns:p14="http://schemas.microsoft.com/office/powerpoint/2010/main" val="4138113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58599" y="1804595"/>
            <a:ext cx="9323879"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140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58599" y="1804595"/>
            <a:ext cx="7530584"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47834" y="1804595"/>
            <a:ext cx="3586889" cy="4150568"/>
          </a:xfrm>
          <a:prstGeom prst="rect">
            <a:avLst/>
          </a:prstGeom>
          <a:noFill/>
          <a:ln>
            <a:noFill/>
          </a:ln>
        </p:spPr>
        <p:txBody>
          <a:bodyPr/>
          <a:lstStyle/>
          <a:p>
            <a:endParaRPr lang="en-GB"/>
          </a:p>
        </p:txBody>
      </p:sp>
    </p:spTree>
    <p:extLst>
      <p:ext uri="{BB962C8B-B14F-4D97-AF65-F5344CB8AC3E}">
        <p14:creationId xmlns:p14="http://schemas.microsoft.com/office/powerpoint/2010/main" val="2670936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1019" y="962479"/>
            <a:ext cx="11583353" cy="64629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03190" y="1804594"/>
            <a:ext cx="7530584" cy="4150568"/>
          </a:xfrm>
          <a:prstGeom prst="rect">
            <a:avLst/>
          </a:prstGeom>
          <a:noFill/>
          <a:ln>
            <a:noFill/>
          </a:ln>
        </p:spPr>
        <p:txBody>
          <a:bodyPr spcFirstLastPara="1" wrap="square" lIns="0" tIns="0" rIns="0" bIns="0" anchor="t" anchorCtr="0">
            <a:noAutofit/>
          </a:bodyPr>
          <a:lstStyle>
            <a:lvl1pPr marL="455417" lvl="0" indent="-227708" algn="l">
              <a:lnSpc>
                <a:spcPct val="110000"/>
              </a:lnSpc>
              <a:spcBef>
                <a:spcPts val="0"/>
              </a:spcBef>
              <a:spcAft>
                <a:spcPts val="0"/>
              </a:spcAft>
              <a:buSzPts val="1400"/>
              <a:buNone/>
              <a:defRPr sz="2391"/>
            </a:lvl1pPr>
            <a:lvl2pPr marL="910834" lvl="1" indent="-379514" algn="l">
              <a:lnSpc>
                <a:spcPct val="100375"/>
              </a:lnSpc>
              <a:spcBef>
                <a:spcPts val="1195"/>
              </a:spcBef>
              <a:spcAft>
                <a:spcPts val="0"/>
              </a:spcAft>
              <a:buClr>
                <a:srgbClr val="FC4421"/>
              </a:buClr>
              <a:buSzPts val="2400"/>
              <a:buChar char="•"/>
              <a:defRPr sz="2391"/>
            </a:lvl2pPr>
            <a:lvl3pPr marL="1366251" lvl="2" indent="-227708" algn="l">
              <a:lnSpc>
                <a:spcPct val="83666"/>
              </a:lnSpc>
              <a:spcBef>
                <a:spcPts val="500"/>
              </a:spcBef>
              <a:spcAft>
                <a:spcPts val="0"/>
              </a:spcAft>
              <a:buSzPts val="1400"/>
              <a:buNone/>
              <a:defRPr sz="2391"/>
            </a:lvl3pPr>
            <a:lvl4pPr marL="1821668" lvl="3" indent="-379514" algn="l">
              <a:lnSpc>
                <a:spcPct val="83666"/>
              </a:lnSpc>
              <a:spcBef>
                <a:spcPts val="500"/>
              </a:spcBef>
              <a:spcAft>
                <a:spcPts val="0"/>
              </a:spcAft>
              <a:buClr>
                <a:srgbClr val="FC4421"/>
              </a:buClr>
              <a:buSzPts val="2400"/>
              <a:buChar char="•"/>
              <a:defRPr sz="2391"/>
            </a:lvl4pPr>
            <a:lvl5pPr marL="2277085" lvl="4" indent="-379514" algn="l">
              <a:lnSpc>
                <a:spcPct val="83666"/>
              </a:lnSpc>
              <a:spcBef>
                <a:spcPts val="500"/>
              </a:spcBef>
              <a:spcAft>
                <a:spcPts val="0"/>
              </a:spcAft>
              <a:buClr>
                <a:schemeClr val="dk1"/>
              </a:buClr>
              <a:buSzPts val="2400"/>
              <a:buChar char="–"/>
              <a:defRPr sz="2391"/>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58599" y="1804595"/>
            <a:ext cx="3586889" cy="4150568"/>
          </a:xfrm>
          <a:prstGeom prst="rect">
            <a:avLst/>
          </a:prstGeom>
          <a:noFill/>
          <a:ln>
            <a:noFill/>
          </a:ln>
        </p:spPr>
        <p:txBody>
          <a:bodyPr/>
          <a:lstStyle/>
          <a:p>
            <a:endParaRPr lang="en-GB"/>
          </a:p>
        </p:txBody>
      </p:sp>
    </p:spTree>
    <p:extLst>
      <p:ext uri="{BB962C8B-B14F-4D97-AF65-F5344CB8AC3E}">
        <p14:creationId xmlns:p14="http://schemas.microsoft.com/office/powerpoint/2010/main" val="138756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7774" y="1263693"/>
            <a:ext cx="8607278" cy="4330727"/>
          </a:xfrm>
          <a:prstGeom prst="rect">
            <a:avLst/>
          </a:prstGeom>
          <a:noFill/>
          <a:ln>
            <a:noFill/>
          </a:ln>
        </p:spPr>
        <p:txBody>
          <a:bodyPr spcFirstLastPara="1" wrap="square" lIns="0" tIns="0" rIns="0" bIns="0" anchor="t" anchorCtr="0">
            <a:noAutofit/>
          </a:bodyPr>
          <a:lstStyle>
            <a:lvl1pPr marL="455417" lvl="0" indent="-227708" algn="l">
              <a:lnSpc>
                <a:spcPct val="100375"/>
              </a:lnSpc>
              <a:spcBef>
                <a:spcPts val="1000"/>
              </a:spcBef>
              <a:spcAft>
                <a:spcPts val="0"/>
              </a:spcAft>
              <a:buSzPts val="1400"/>
              <a:buNone/>
              <a:defRPr sz="2391"/>
            </a:lvl1pPr>
            <a:lvl2pPr marL="910834" lvl="1" indent="-341563" algn="l">
              <a:lnSpc>
                <a:spcPct val="133833"/>
              </a:lnSpc>
              <a:spcBef>
                <a:spcPts val="1000"/>
              </a:spcBef>
              <a:spcAft>
                <a:spcPts val="0"/>
              </a:spcAft>
              <a:buSzPts val="1800"/>
              <a:buChar char="•"/>
              <a:defRPr/>
            </a:lvl2pPr>
            <a:lvl3pPr marL="1366251" lvl="2" indent="-227708" algn="l">
              <a:lnSpc>
                <a:spcPct val="111555"/>
              </a:lnSpc>
              <a:spcBef>
                <a:spcPts val="500"/>
              </a:spcBef>
              <a:spcAft>
                <a:spcPts val="0"/>
              </a:spcAft>
              <a:buSzPts val="1400"/>
              <a:buNone/>
              <a:defRPr/>
            </a:lvl3pPr>
            <a:lvl4pPr marL="1821668" lvl="3" indent="-341563" algn="l">
              <a:lnSpc>
                <a:spcPct val="111555"/>
              </a:lnSpc>
              <a:spcBef>
                <a:spcPts val="500"/>
              </a:spcBef>
              <a:spcAft>
                <a:spcPts val="0"/>
              </a:spcAft>
              <a:buSzPts val="1800"/>
              <a:buChar char="•"/>
              <a:defRPr/>
            </a:lvl4pPr>
            <a:lvl5pPr marL="2277085" lvl="4" indent="-341563" algn="l">
              <a:lnSpc>
                <a:spcPct val="111555"/>
              </a:lnSpc>
              <a:spcBef>
                <a:spcPts val="500"/>
              </a:spcBef>
              <a:spcAft>
                <a:spcPts val="0"/>
              </a:spcAft>
              <a:buClr>
                <a:schemeClr val="dk1"/>
              </a:buClr>
              <a:buSzPts val="1800"/>
              <a:buChar char="–"/>
              <a:defRPr/>
            </a:lvl5pPr>
            <a:lvl6pPr marL="2732502" lvl="5" indent="-341563" algn="l">
              <a:spcBef>
                <a:spcPts val="500"/>
              </a:spcBef>
              <a:spcAft>
                <a:spcPts val="0"/>
              </a:spcAft>
              <a:buClr>
                <a:schemeClr val="dk1"/>
              </a:buClr>
              <a:buSzPts val="1800"/>
              <a:buChar char="»"/>
              <a:defRPr/>
            </a:lvl6pPr>
            <a:lvl7pPr marL="3187918" lvl="6" indent="-341563" algn="l">
              <a:spcBef>
                <a:spcPts val="359"/>
              </a:spcBef>
              <a:spcAft>
                <a:spcPts val="0"/>
              </a:spcAft>
              <a:buSzPts val="1800"/>
              <a:buChar char="»"/>
              <a:defRPr/>
            </a:lvl7pPr>
            <a:lvl8pPr marL="3643335" lvl="7" indent="-341563" algn="l">
              <a:spcBef>
                <a:spcPts val="359"/>
              </a:spcBef>
              <a:spcAft>
                <a:spcPts val="0"/>
              </a:spcAft>
              <a:buClr>
                <a:schemeClr val="dk1"/>
              </a:buClr>
              <a:buSzPts val="1800"/>
              <a:buChar char="»"/>
              <a:defRPr/>
            </a:lvl8pPr>
            <a:lvl9pPr marL="4098752" lvl="8" indent="-341563" algn="l">
              <a:spcBef>
                <a:spcPts val="359"/>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87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blank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7DBAA5-A1A5-E447-B3A6-3E2DEB396A51}"/>
              </a:ext>
            </a:extLst>
          </p:cNvPr>
          <p:cNvSpPr>
            <a:spLocks noGrp="1"/>
          </p:cNvSpPr>
          <p:nvPr>
            <p:ph type="body" sz="quarter" idx="10"/>
          </p:nvPr>
        </p:nvSpPr>
        <p:spPr>
          <a:xfrm>
            <a:off x="357775" y="1263693"/>
            <a:ext cx="8607337" cy="4330615"/>
          </a:xfrm>
        </p:spPr>
        <p:txBody>
          <a:bodyPr/>
          <a:lstStyle>
            <a:lvl1pPr>
              <a:defRPr sz="2391"/>
            </a:lvl1pPr>
          </a:lstStyle>
          <a:p>
            <a:pPr lvl="0"/>
            <a:r>
              <a:rPr lang="en-GB"/>
              <a:t>Click to edit Master text styles</a:t>
            </a:r>
          </a:p>
        </p:txBody>
      </p:sp>
    </p:spTree>
    <p:extLst>
      <p:ext uri="{BB962C8B-B14F-4D97-AF65-F5344CB8AC3E}">
        <p14:creationId xmlns:p14="http://schemas.microsoft.com/office/powerpoint/2010/main" val="128157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7200"/>
            <a:ext cx="12192075" cy="152488"/>
          </a:xfrm>
          <a:prstGeom prst="rect">
            <a:avLst/>
          </a:prstGeom>
          <a:solidFill>
            <a:srgbClr val="D9D9D9">
              <a:alpha val="0"/>
            </a:srgbClr>
          </a:solidFill>
          <a:ln>
            <a:noFill/>
          </a:ln>
        </p:spPr>
        <p:txBody>
          <a:bodyPr spcFirstLastPara="1" wrap="square" lIns="91069" tIns="45522" rIns="91069" bIns="45522" anchor="t" anchorCtr="0">
            <a:noAutofit/>
          </a:bodyPr>
          <a:lstStyle/>
          <a:p>
            <a:pPr marL="0" marR="0" lvl="0" indent="0" algn="l" rtl="0">
              <a:spcBef>
                <a:spcPts val="0"/>
              </a:spcBef>
              <a:spcAft>
                <a:spcPts val="0"/>
              </a:spcAft>
              <a:buNone/>
            </a:pPr>
            <a:r>
              <a:rPr lang="en-GB" sz="1800" b="0" i="0" u="none" strike="noStrike" cap="none">
                <a:solidFill>
                  <a:srgbClr val="D9D9D9"/>
                </a:solidFill>
                <a:latin typeface="Arial"/>
                <a:ea typeface="Arial"/>
                <a:cs typeface="Arial"/>
                <a:sym typeface="Arial"/>
              </a:rPr>
              <a:t> </a:t>
            </a:r>
            <a:endParaRPr sz="1395"/>
          </a:p>
        </p:txBody>
      </p:sp>
      <p:sp>
        <p:nvSpPr>
          <p:cNvPr id="35" name="Google Shape;35;p6"/>
          <p:cNvSpPr txBox="1">
            <a:spLocks noGrp="1"/>
          </p:cNvSpPr>
          <p:nvPr>
            <p:ph type="title"/>
          </p:nvPr>
        </p:nvSpPr>
        <p:spPr>
          <a:xfrm>
            <a:off x="251019" y="992527"/>
            <a:ext cx="11582755" cy="64785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0000" y="1804595"/>
            <a:ext cx="11475175" cy="4150568"/>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dirty="0"/>
          </a:p>
        </p:txBody>
      </p:sp>
      <p:sp>
        <p:nvSpPr>
          <p:cNvPr id="37" name="Google Shape;37;p6"/>
          <p:cNvSpPr/>
          <p:nvPr/>
        </p:nvSpPr>
        <p:spPr>
          <a:xfrm>
            <a:off x="6" y="757930"/>
            <a:ext cx="12199534" cy="35969"/>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7">
            <a:alphaModFix/>
          </a:blip>
          <a:srcRect/>
          <a:stretch/>
        </p:blipFill>
        <p:spPr>
          <a:xfrm>
            <a:off x="9323580" y="6243899"/>
            <a:ext cx="2510197" cy="457701"/>
          </a:xfrm>
          <a:prstGeom prst="rect">
            <a:avLst/>
          </a:prstGeom>
          <a:noFill/>
          <a:ln>
            <a:noFill/>
          </a:ln>
        </p:spPr>
      </p:pic>
      <p:cxnSp>
        <p:nvCxnSpPr>
          <p:cNvPr id="43" name="Google Shape;43;p6"/>
          <p:cNvCxnSpPr/>
          <p:nvPr/>
        </p:nvCxnSpPr>
        <p:spPr>
          <a:xfrm>
            <a:off x="0" y="6099531"/>
            <a:ext cx="12192374" cy="0"/>
          </a:xfrm>
          <a:prstGeom prst="straightConnector1">
            <a:avLst/>
          </a:prstGeom>
          <a:noFill/>
          <a:ln w="9525" cap="flat" cmpd="sng">
            <a:solidFill>
              <a:srgbClr val="000000"/>
            </a:solidFill>
            <a:prstDash val="solid"/>
            <a:round/>
            <a:headEnd type="none" w="sm" len="sm"/>
            <a:tailEnd type="none" w="sm" len="sm"/>
          </a:ln>
        </p:spPr>
      </p:cxnSp>
      <p:sp>
        <p:nvSpPr>
          <p:cNvPr id="4" name="Google Shape;40;p6">
            <a:extLst>
              <a:ext uri="{FF2B5EF4-FFF2-40B4-BE49-F238E27FC236}">
                <a16:creationId xmlns:a16="http://schemas.microsoft.com/office/drawing/2014/main" id="{8711205E-9EAD-5E27-1565-3A7A5A3D8500}"/>
              </a:ext>
            </a:extLst>
          </p:cNvPr>
          <p:cNvSpPr txBox="1"/>
          <p:nvPr userDrawn="1"/>
        </p:nvSpPr>
        <p:spPr>
          <a:xfrm>
            <a:off x="358599" y="6359628"/>
            <a:ext cx="586310" cy="246929"/>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594">
                <a:solidFill>
                  <a:schemeClr val="dk1"/>
                </a:solidFill>
                <a:latin typeface="Arial"/>
                <a:ea typeface="Arial"/>
                <a:cs typeface="Arial"/>
                <a:sym typeface="Arial"/>
              </a:rPr>
              <a:pPr marL="0" marR="0" lvl="0" indent="0" algn="l" rtl="0">
                <a:spcBef>
                  <a:spcPts val="0"/>
                </a:spcBef>
                <a:spcAft>
                  <a:spcPts val="0"/>
                </a:spcAft>
                <a:buNone/>
              </a:pPr>
              <a:t>‹#›</a:t>
            </a:fld>
            <a:endParaRPr sz="1594" dirty="0">
              <a:solidFill>
                <a:schemeClr val="dk1"/>
              </a:solidFill>
              <a:latin typeface="Arial"/>
              <a:ea typeface="Arial"/>
              <a:cs typeface="Arial"/>
              <a:sym typeface="Arial"/>
            </a:endParaRPr>
          </a:p>
        </p:txBody>
      </p:sp>
      <p:sp>
        <p:nvSpPr>
          <p:cNvPr id="5" name="Text Box 2">
            <a:extLst>
              <a:ext uri="{FF2B5EF4-FFF2-40B4-BE49-F238E27FC236}">
                <a16:creationId xmlns:a16="http://schemas.microsoft.com/office/drawing/2014/main" id="{051E0A9E-1530-88AF-CA76-D41FA46A68A2}"/>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0F358EC1-E4BF-5401-0E5C-80CF1B214DF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4D39D989-FCDE-ED94-C72F-4AA2D3634141}"/>
              </a:ext>
            </a:extLst>
          </p:cNvPr>
          <p:cNvPicPr>
            <a:picLocks noChangeAspect="1"/>
          </p:cNvPicPr>
          <p:nvPr userDrawn="1"/>
        </p:nvPicPr>
        <p:blipFill>
          <a:blip r:embed="rId9"/>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E3122953-5334-39AC-CC8D-854689CEA1DB}"/>
              </a:ext>
            </a:extLst>
          </p:cNvPr>
          <p:cNvPicPr>
            <a:picLocks/>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3019327143"/>
      </p:ext>
    </p:extLst>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5"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1371" y="1922616"/>
            <a:ext cx="11814859" cy="3941181"/>
          </a:xfrm>
          <a:prstGeom prst="rect">
            <a:avLst/>
          </a:prstGeom>
          <a:noFill/>
          <a:ln>
            <a:noFill/>
          </a:ln>
        </p:spPr>
        <p:txBody>
          <a:bodyPr spcFirstLastPara="1" wrap="square" lIns="89301" tIns="46437" rIns="89301" bIns="46437" anchor="t" anchorCtr="0">
            <a:spAutoFit/>
          </a:bodyPr>
          <a:lstStyle/>
          <a:p>
            <a:r>
              <a:rPr lang="en-GB" sz="2778" dirty="0">
                <a:solidFill>
                  <a:schemeClr val="tx1"/>
                </a:solidFill>
              </a:rPr>
              <a:t>Occupational specialism: Low Carbon Engineering</a:t>
            </a:r>
            <a:br>
              <a:rPr lang="en-GB" sz="2778" dirty="0">
                <a:solidFill>
                  <a:schemeClr val="tx1"/>
                </a:solidFill>
              </a:rPr>
            </a:br>
            <a:endParaRPr lang="en-GB" sz="2778" dirty="0">
              <a:solidFill>
                <a:schemeClr val="tx1"/>
              </a:solidFill>
            </a:endParaRPr>
          </a:p>
          <a:p>
            <a:r>
              <a:rPr lang="en-GB" sz="2778" dirty="0"/>
              <a:t>PowerPoint 1.22: Scientific principles and concepts</a:t>
            </a:r>
            <a:br>
              <a:rPr lang="en-GB" sz="2778" dirty="0"/>
            </a:br>
            <a:br>
              <a:rPr lang="en-GB" sz="2778" dirty="0"/>
            </a:br>
            <a:br>
              <a:rPr lang="en-GB" sz="2778" dirty="0"/>
            </a:br>
            <a:br>
              <a:rPr lang="en-GB" sz="2778" dirty="0"/>
            </a:br>
            <a:br>
              <a:rPr lang="en-GB" sz="2778" dirty="0">
                <a:solidFill>
                  <a:schemeClr val="tx1"/>
                </a:solidFill>
              </a:rPr>
            </a:br>
            <a:br>
              <a:rPr lang="en-GB" sz="2778" dirty="0">
                <a:solidFill>
                  <a:schemeClr val="tx1"/>
                </a:solidFill>
              </a:rPr>
            </a:br>
            <a:endParaRPr lang="en-GB" sz="2778"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52" name="Google Shape;52;p5"/>
          <p:cNvSpPr>
            <a:spLocks/>
          </p:cNvSpPr>
          <p:nvPr/>
        </p:nvSpPr>
        <p:spPr>
          <a:xfrm>
            <a:off x="352382" y="1714497"/>
            <a:ext cx="3491545" cy="4047470"/>
          </a:xfrm>
          <a:prstGeom prst="rect">
            <a:avLst/>
          </a:prstGeom>
          <a:solidFill>
            <a:srgbClr val="EAF4F8"/>
          </a:solidFill>
          <a:ln w="14300" cap="flat" cmpd="sng">
            <a:solidFill>
              <a:srgbClr val="1F5E7A"/>
            </a:solidFill>
            <a:prstDash val="solid"/>
            <a:round/>
            <a:headEnd type="none" w="sm" len="sm"/>
            <a:tailEnd type="none" w="sm" len="sm"/>
          </a:ln>
        </p:spPr>
        <p:txBody>
          <a:bodyPr spcFirstLastPara="1" wrap="square" lIns="142875" tIns="142875" rIns="142875" bIns="142875" anchor="t" anchorCtr="0">
            <a:noAutofit/>
          </a:bodyPr>
          <a:lstStyle/>
          <a:p>
            <a:pPr marL="0" lvl="0" indent="0" algn="l" rtl="0">
              <a:spcBef>
                <a:spcPts val="0"/>
              </a:spcBef>
              <a:spcAft>
                <a:spcPts val="0"/>
              </a:spcAft>
              <a:buNone/>
            </a:pPr>
            <a:r>
              <a:rPr lang="en-US" sz="2400" b="1" dirty="0" err="1">
                <a:solidFill>
                  <a:srgbClr val="1F5E7A"/>
                </a:solidFill>
                <a:latin typeface="Arial"/>
                <a:ea typeface="Arial"/>
                <a:cs typeface="Arial"/>
                <a:sym typeface="Arial"/>
              </a:rPr>
              <a:t>Vapour</a:t>
            </a:r>
            <a:r>
              <a:rPr lang="en-US" sz="2400" b="1" dirty="0">
                <a:solidFill>
                  <a:srgbClr val="1F5E7A"/>
                </a:solidFill>
                <a:latin typeface="Arial"/>
                <a:ea typeface="Arial"/>
                <a:cs typeface="Arial"/>
                <a:sym typeface="Arial"/>
              </a:rPr>
              <a:t> compression system</a:t>
            </a:r>
            <a:endParaRPr sz="2400" b="1" dirty="0">
              <a:solidFill>
                <a:srgbClr val="1F5E7A"/>
              </a:solidFill>
              <a:latin typeface="Arial"/>
              <a:ea typeface="Arial"/>
              <a:cs typeface="Arial"/>
              <a:sym typeface="Arial"/>
            </a:endParaRPr>
          </a:p>
          <a:p>
            <a:pPr marL="457200" lvl="0" indent="-301625" algn="l" rtl="0">
              <a:spcBef>
                <a:spcPts val="7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Four-stage cycle</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Heat transfer, pressure and phase change</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Heating, DHW, cooling and defrost links.</a:t>
            </a:r>
            <a:endParaRPr sz="2000" b="0" dirty="0">
              <a:solidFill>
                <a:srgbClr val="1B1F24"/>
              </a:solidFill>
              <a:latin typeface="Arial"/>
              <a:ea typeface="Arial"/>
              <a:cs typeface="Arial"/>
              <a:sym typeface="Arial"/>
            </a:endParaRPr>
          </a:p>
        </p:txBody>
      </p:sp>
      <p:sp>
        <p:nvSpPr>
          <p:cNvPr id="53" name="Google Shape;53;p5"/>
          <p:cNvSpPr/>
          <p:nvPr/>
        </p:nvSpPr>
        <p:spPr>
          <a:xfrm>
            <a:off x="4095750" y="1714498"/>
            <a:ext cx="3619500" cy="4047472"/>
          </a:xfrm>
          <a:prstGeom prst="rect">
            <a:avLst/>
          </a:prstGeom>
          <a:solidFill>
            <a:srgbClr val="FFF2E9"/>
          </a:solidFill>
          <a:ln w="14300" cap="flat" cmpd="sng">
            <a:solidFill>
              <a:srgbClr val="E84A27"/>
            </a:solidFill>
            <a:prstDash val="solid"/>
            <a:round/>
            <a:headEnd type="none" w="sm" len="sm"/>
            <a:tailEnd type="none" w="sm" len="sm"/>
          </a:ln>
        </p:spPr>
        <p:txBody>
          <a:bodyPr spcFirstLastPara="1" wrap="square" lIns="142875" tIns="142875" rIns="142875" bIns="142875" anchor="t" anchorCtr="0">
            <a:noAutofit/>
          </a:bodyPr>
          <a:lstStyle/>
          <a:p>
            <a:pPr marL="0" marR="95250" lvl="0" indent="0" algn="l" rtl="0">
              <a:spcBef>
                <a:spcPts val="0"/>
              </a:spcBef>
              <a:spcAft>
                <a:spcPts val="0"/>
              </a:spcAft>
              <a:buNone/>
            </a:pPr>
            <a:r>
              <a:rPr lang="en-US" sz="2400" b="1" dirty="0">
                <a:solidFill>
                  <a:srgbClr val="E84A27"/>
                </a:solidFill>
                <a:latin typeface="Arial"/>
                <a:ea typeface="Arial"/>
                <a:cs typeface="Arial"/>
                <a:sym typeface="Arial"/>
              </a:rPr>
              <a:t>Refrigerant circuit components</a:t>
            </a:r>
            <a:endParaRPr sz="2400" b="1" dirty="0">
              <a:solidFill>
                <a:srgbClr val="E84A27"/>
              </a:solidFill>
              <a:latin typeface="Arial"/>
              <a:ea typeface="Arial"/>
              <a:cs typeface="Arial"/>
              <a:sym typeface="Arial"/>
            </a:endParaRP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Evaporator</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C</a:t>
            </a:r>
            <a:r>
              <a:rPr lang="en-US" sz="2000" b="0" dirty="0">
                <a:solidFill>
                  <a:srgbClr val="1B1F24"/>
                </a:solidFill>
                <a:latin typeface="Arial"/>
                <a:ea typeface="Arial"/>
                <a:cs typeface="Arial"/>
                <a:sym typeface="Arial"/>
              </a:rPr>
              <a:t>ompressor</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C</a:t>
            </a:r>
            <a:r>
              <a:rPr lang="en-US" sz="2000" b="0" dirty="0">
                <a:solidFill>
                  <a:srgbClr val="1B1F24"/>
                </a:solidFill>
                <a:latin typeface="Arial"/>
                <a:ea typeface="Arial"/>
                <a:cs typeface="Arial"/>
                <a:sym typeface="Arial"/>
              </a:rPr>
              <a:t>ondenser</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Expansion valve/phial, drier/receiver</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Sight glass</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Fo</a:t>
            </a:r>
            <a:r>
              <a:rPr lang="en-US" sz="2000" b="0" dirty="0">
                <a:solidFill>
                  <a:srgbClr val="1B1F24"/>
                </a:solidFill>
                <a:latin typeface="Arial"/>
                <a:ea typeface="Arial"/>
                <a:cs typeface="Arial"/>
                <a:sym typeface="Arial"/>
              </a:rPr>
              <a:t>ur-way valve/hot gas bypass.</a:t>
            </a:r>
            <a:endParaRPr sz="2000" b="0" dirty="0">
              <a:solidFill>
                <a:srgbClr val="1B1F24"/>
              </a:solidFill>
              <a:latin typeface="Arial"/>
              <a:ea typeface="Arial"/>
              <a:cs typeface="Arial"/>
              <a:sym typeface="Arial"/>
            </a:endParaRPr>
          </a:p>
        </p:txBody>
      </p:sp>
      <p:sp>
        <p:nvSpPr>
          <p:cNvPr id="54" name="Google Shape;54;p5"/>
          <p:cNvSpPr/>
          <p:nvPr/>
        </p:nvSpPr>
        <p:spPr>
          <a:xfrm>
            <a:off x="7955940" y="1714497"/>
            <a:ext cx="3810000" cy="4047471"/>
          </a:xfrm>
          <a:prstGeom prst="rect">
            <a:avLst/>
          </a:prstGeom>
          <a:solidFill>
            <a:srgbClr val="ECF7F2"/>
          </a:solidFill>
          <a:ln w="14300" cap="flat" cmpd="sng">
            <a:solidFill>
              <a:srgbClr val="167C5A"/>
            </a:solidFill>
            <a:prstDash val="solid"/>
            <a:round/>
            <a:headEnd type="none" w="sm" len="sm"/>
            <a:tailEnd type="none" w="sm" len="sm"/>
          </a:ln>
        </p:spPr>
        <p:txBody>
          <a:bodyPr spcFirstLastPara="1" wrap="square" lIns="142875" tIns="142875" rIns="142875" bIns="142875"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Sensors, switches and controls</a:t>
            </a:r>
            <a:endParaRPr sz="2400" b="1" dirty="0">
              <a:solidFill>
                <a:srgbClr val="167C5A"/>
              </a:solidFill>
              <a:latin typeface="Arial"/>
              <a:ea typeface="Arial"/>
              <a:cs typeface="Arial"/>
              <a:sym typeface="Arial"/>
            </a:endParaRP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Pressure transducer</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RTD</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Inverter controls</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Low-pressure</a:t>
            </a:r>
            <a:r>
              <a:rPr lang="en-US" sz="2000" b="0" dirty="0">
                <a:solidFill>
                  <a:srgbClr val="1B1F24"/>
                </a:solidFill>
                <a:latin typeface="Arial"/>
                <a:ea typeface="Arial"/>
                <a:cs typeface="Arial"/>
                <a:sym typeface="Arial"/>
              </a:rPr>
              <a:t> switch and high-pressure switch</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M</a:t>
            </a:r>
            <a:r>
              <a:rPr lang="en-US" sz="2000" b="0" dirty="0">
                <a:solidFill>
                  <a:srgbClr val="1B1F24"/>
                </a:solidFill>
                <a:latin typeface="Arial"/>
                <a:ea typeface="Arial"/>
                <a:cs typeface="Arial"/>
                <a:sym typeface="Arial"/>
              </a:rPr>
              <a:t>easurement</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P</a:t>
            </a:r>
            <a:r>
              <a:rPr lang="en-US" sz="2000" b="0" dirty="0">
                <a:solidFill>
                  <a:srgbClr val="1B1F24"/>
                </a:solidFill>
                <a:latin typeface="Arial"/>
                <a:ea typeface="Arial"/>
                <a:cs typeface="Arial"/>
                <a:sym typeface="Arial"/>
              </a:rPr>
              <a:t>rotection </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M</a:t>
            </a:r>
            <a:r>
              <a:rPr lang="en-US" sz="2000" b="0" dirty="0">
                <a:solidFill>
                  <a:srgbClr val="1B1F24"/>
                </a:solidFill>
                <a:latin typeface="Arial"/>
                <a:ea typeface="Arial"/>
                <a:cs typeface="Arial"/>
                <a:sym typeface="Arial"/>
              </a:rPr>
              <a:t>odulation.</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170306C6-95A0-534F-BB00-CAF96B8F0B2A}"/>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Specific</a:t>
            </a:r>
            <a:r>
              <a:rPr lang="en-GB" sz="3200" dirty="0"/>
              <a:t>ati</a:t>
            </a:r>
            <a:r>
              <a:rPr lang="en-GB" sz="3200" dirty="0">
                <a:solidFill>
                  <a:srgbClr val="FC4421"/>
                </a:solidFill>
              </a:rPr>
              <a:t>on coverage: What K1.22 requires</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
          <a:extLst>
            <a:ext uri="{FF2B5EF4-FFF2-40B4-BE49-F238E27FC236}">
              <a16:creationId xmlns:a16="http://schemas.microsoft.com/office/drawing/2014/main" id="{10FCCB7C-27CB-3970-2F71-EAE744A9FFFE}"/>
            </a:ext>
          </a:extLst>
        </p:cNvPr>
        <p:cNvGrpSpPr/>
        <p:nvPr/>
      </p:nvGrpSpPr>
      <p:grpSpPr>
        <a:xfrm>
          <a:off x="0" y="0"/>
          <a:ext cx="0" cy="0"/>
          <a:chOff x="0" y="0"/>
          <a:chExt cx="0" cy="0"/>
        </a:xfrm>
      </p:grpSpPr>
      <p:sp>
        <p:nvSpPr>
          <p:cNvPr id="55" name="Google Shape;55;p5">
            <a:extLst>
              <a:ext uri="{FF2B5EF4-FFF2-40B4-BE49-F238E27FC236}">
                <a16:creationId xmlns:a16="http://schemas.microsoft.com/office/drawing/2014/main" id="{B4894868-F52C-B8A4-C098-03972C4C0B33}"/>
              </a:ext>
            </a:extLst>
          </p:cNvPr>
          <p:cNvSpPr/>
          <p:nvPr/>
        </p:nvSpPr>
        <p:spPr>
          <a:xfrm>
            <a:off x="363515" y="1864362"/>
            <a:ext cx="5524500" cy="2958159"/>
          </a:xfrm>
          <a:prstGeom prst="rect">
            <a:avLst/>
          </a:prstGeom>
          <a:solidFill>
            <a:srgbClr val="F4F6F9"/>
          </a:solidFill>
          <a:ln w="14300" cap="flat" cmpd="sng">
            <a:solidFill>
              <a:srgbClr val="0D2B45"/>
            </a:solidFill>
            <a:prstDash val="solid"/>
            <a:round/>
            <a:headEnd type="none" w="sm" len="sm"/>
            <a:tailEnd type="none" w="sm" len="sm"/>
          </a:ln>
        </p:spPr>
        <p:txBody>
          <a:bodyPr spcFirstLastPara="1" wrap="square" lIns="142875" tIns="142875" rIns="142875" bIns="142875" anchor="t" anchorCtr="0">
            <a:noAutofit/>
          </a:bodyPr>
          <a:lstStyle/>
          <a:p>
            <a:pPr marL="0" lvl="0" indent="0" algn="l" rtl="0">
              <a:spcBef>
                <a:spcPts val="0"/>
              </a:spcBef>
              <a:spcAft>
                <a:spcPts val="0"/>
              </a:spcAft>
              <a:buNone/>
            </a:pPr>
            <a:r>
              <a:rPr lang="en-US" sz="2400" b="1" dirty="0">
                <a:solidFill>
                  <a:srgbClr val="0D2B45"/>
                </a:solidFill>
                <a:latin typeface="Arial"/>
                <a:ea typeface="Arial"/>
                <a:cs typeface="Arial"/>
                <a:sym typeface="Arial"/>
              </a:rPr>
              <a:t>Efficiency measurement</a:t>
            </a:r>
            <a:endParaRPr sz="2400" b="1" dirty="0">
              <a:solidFill>
                <a:srgbClr val="0D2B45"/>
              </a:solidFill>
              <a:latin typeface="Arial"/>
              <a:ea typeface="Arial"/>
              <a:cs typeface="Arial"/>
              <a:sym typeface="Arial"/>
            </a:endParaRPr>
          </a:p>
          <a:p>
            <a:pPr marL="0" lvl="0" indent="0" algn="l" rtl="0">
              <a:spcBef>
                <a:spcPts val="750"/>
              </a:spcBef>
              <a:spcAft>
                <a:spcPts val="0"/>
              </a:spcAft>
              <a:buNone/>
            </a:pPr>
            <a:r>
              <a:rPr lang="en-US" sz="2000" b="1" dirty="0">
                <a:solidFill>
                  <a:srgbClr val="0D2B45"/>
                </a:solidFill>
                <a:latin typeface="Arial"/>
                <a:ea typeface="Arial"/>
                <a:cs typeface="Arial"/>
                <a:sym typeface="Arial"/>
              </a:rPr>
              <a:t>COP</a:t>
            </a:r>
            <a:r>
              <a:rPr lang="en-US" sz="2000" b="0" dirty="0">
                <a:solidFill>
                  <a:srgbClr val="1B1F24"/>
                </a:solidFill>
                <a:latin typeface="Arial"/>
                <a:ea typeface="Arial"/>
                <a:cs typeface="Arial"/>
                <a:sym typeface="Arial"/>
              </a:rPr>
              <a:t> = useful heat output ÷ electrical input.</a:t>
            </a:r>
            <a:br>
              <a:rPr lang="en-US" sz="2000" b="0" dirty="0">
                <a:solidFill>
                  <a:srgbClr val="1B1F24"/>
                </a:solidFill>
                <a:latin typeface="Arial"/>
                <a:ea typeface="Arial"/>
                <a:cs typeface="Arial"/>
                <a:sym typeface="Arial"/>
              </a:rPr>
            </a:br>
            <a:r>
              <a:rPr lang="en-US" sz="2000" b="1" dirty="0">
                <a:solidFill>
                  <a:srgbClr val="0D2B45"/>
                </a:solidFill>
                <a:latin typeface="Arial"/>
                <a:ea typeface="Arial"/>
                <a:cs typeface="Arial"/>
                <a:sym typeface="Arial"/>
              </a:rPr>
              <a:t>SCOP</a:t>
            </a:r>
            <a:r>
              <a:rPr lang="en-US" sz="2000" b="0" dirty="0">
                <a:solidFill>
                  <a:srgbClr val="1B1F24"/>
                </a:solidFill>
                <a:latin typeface="Arial"/>
                <a:ea typeface="Arial"/>
                <a:cs typeface="Arial"/>
                <a:sym typeface="Arial"/>
              </a:rPr>
              <a:t> = seasonal view.</a:t>
            </a:r>
            <a:br>
              <a:rPr lang="en-US" sz="2000" b="0" dirty="0">
                <a:solidFill>
                  <a:srgbClr val="1B1F24"/>
                </a:solidFill>
                <a:latin typeface="Arial"/>
                <a:ea typeface="Arial"/>
                <a:cs typeface="Arial"/>
                <a:sym typeface="Arial"/>
              </a:rPr>
            </a:br>
            <a:endParaRPr lang="en-US" sz="2000" b="0" dirty="0">
              <a:solidFill>
                <a:srgbClr val="1B1F24"/>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Parasitic losses explain the difference between appliance and system performance.</a:t>
            </a:r>
            <a:endParaRPr sz="2000" b="0" dirty="0">
              <a:solidFill>
                <a:srgbClr val="1B1F24"/>
              </a:solidFill>
              <a:latin typeface="Arial"/>
              <a:ea typeface="Arial"/>
              <a:cs typeface="Arial"/>
              <a:sym typeface="Arial"/>
            </a:endParaRPr>
          </a:p>
        </p:txBody>
      </p:sp>
      <p:sp>
        <p:nvSpPr>
          <p:cNvPr id="56" name="Google Shape;56;p5">
            <a:extLst>
              <a:ext uri="{FF2B5EF4-FFF2-40B4-BE49-F238E27FC236}">
                <a16:creationId xmlns:a16="http://schemas.microsoft.com/office/drawing/2014/main" id="{EF238FDD-6891-BB7C-CECA-A7964E3F2C79}"/>
              </a:ext>
            </a:extLst>
          </p:cNvPr>
          <p:cNvSpPr/>
          <p:nvPr/>
        </p:nvSpPr>
        <p:spPr>
          <a:xfrm>
            <a:off x="6126480" y="1864363"/>
            <a:ext cx="5524500" cy="2958158"/>
          </a:xfrm>
          <a:prstGeom prst="rect">
            <a:avLst/>
          </a:prstGeom>
          <a:solidFill>
            <a:srgbClr val="FDF2F2"/>
          </a:solidFill>
          <a:ln w="14300" cap="flat" cmpd="sng">
            <a:solidFill>
              <a:srgbClr val="B3261E"/>
            </a:solidFill>
            <a:prstDash val="solid"/>
            <a:round/>
            <a:headEnd type="none" w="sm" len="sm"/>
            <a:tailEnd type="none" w="sm" len="sm"/>
          </a:ln>
        </p:spPr>
        <p:txBody>
          <a:bodyPr spcFirstLastPara="1" wrap="square" lIns="142875" tIns="142875" rIns="142875" bIns="142875"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Solar energy principles</a:t>
            </a:r>
            <a:endParaRPr sz="2400" b="1" dirty="0">
              <a:solidFill>
                <a:srgbClr val="B3261E"/>
              </a:solidFill>
              <a:latin typeface="Arial"/>
              <a:ea typeface="Arial"/>
              <a:cs typeface="Arial"/>
              <a:sym typeface="Arial"/>
            </a:endParaRP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System types</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Solar radiation</a:t>
            </a:r>
          </a:p>
          <a:p>
            <a:pPr marL="342900" lvl="0" indent="-342900" algn="l" rtl="0">
              <a:spcBef>
                <a:spcPts val="750"/>
              </a:spcBef>
              <a:spcAft>
                <a:spcPts val="0"/>
              </a:spcAft>
              <a:buFont typeface="Arial" panose="020B0604020202020204" pitchFamily="34" charset="0"/>
              <a:buChar char="•"/>
            </a:pPr>
            <a:r>
              <a:rPr lang="en-US" sz="2000" dirty="0">
                <a:solidFill>
                  <a:srgbClr val="1B1F24"/>
                </a:solidFill>
              </a:rPr>
              <a:t>A</a:t>
            </a:r>
            <a:r>
              <a:rPr lang="en-US" sz="2000" b="0" dirty="0">
                <a:solidFill>
                  <a:srgbClr val="1B1F24"/>
                </a:solidFill>
                <a:latin typeface="Arial"/>
                <a:ea typeface="Arial"/>
                <a:cs typeface="Arial"/>
                <a:sym typeface="Arial"/>
              </a:rPr>
              <a:t>bsorption and conversion</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Thermal storage</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PV/PVT and thermoelectric conversion awareness.</a:t>
            </a:r>
            <a:endParaRPr sz="2000" b="0" dirty="0">
              <a:solidFill>
                <a:srgbClr val="1B1F24"/>
              </a:solidFill>
              <a:latin typeface="Arial"/>
              <a:ea typeface="Arial"/>
              <a:cs typeface="Arial"/>
              <a:sym typeface="Arial"/>
            </a:endParaRPr>
          </a:p>
        </p:txBody>
      </p:sp>
      <p:sp>
        <p:nvSpPr>
          <p:cNvPr id="57" name="Google Shape;57;p5">
            <a:extLst>
              <a:ext uri="{FF2B5EF4-FFF2-40B4-BE49-F238E27FC236}">
                <a16:creationId xmlns:a16="http://schemas.microsoft.com/office/drawing/2014/main" id="{25B450AC-9859-9D13-DAEB-CABB6AD68DEF}"/>
              </a:ext>
            </a:extLst>
          </p:cNvPr>
          <p:cNvSpPr/>
          <p:nvPr/>
        </p:nvSpPr>
        <p:spPr>
          <a:xfrm>
            <a:off x="2652879" y="5255151"/>
            <a:ext cx="6781592" cy="502800"/>
          </a:xfrm>
          <a:prstGeom prst="rect">
            <a:avLst/>
          </a:prstGeom>
          <a:solidFill>
            <a:srgbClr val="F1F4F8"/>
          </a:solidFill>
          <a:ln w="10150" cap="flat" cmpd="sng">
            <a:solidFill>
              <a:srgbClr val="D9E2EA"/>
            </a:solidFill>
            <a:prstDash val="solid"/>
            <a:round/>
            <a:headEnd type="none" w="sm" len="sm"/>
            <a:tailEnd type="none" w="sm" len="sm"/>
          </a:ln>
        </p:spPr>
        <p:txBody>
          <a:bodyPr spcFirstLastPara="1" wrap="square" lIns="500" tIns="500" rIns="500" bIns="500" anchor="ctr" anchorCtr="0">
            <a:noAutofit/>
          </a:bodyPr>
          <a:lstStyle/>
          <a:p>
            <a:pPr marL="0" marR="0" lvl="0" indent="0" algn="l" rtl="0">
              <a:spcBef>
                <a:spcPts val="0"/>
              </a:spcBef>
              <a:spcAft>
                <a:spcPts val="0"/>
              </a:spcAft>
              <a:buClr>
                <a:srgbClr val="0D2B45"/>
              </a:buClr>
              <a:buSzPts val="1500"/>
              <a:buFont typeface="Arial"/>
              <a:buNone/>
            </a:pPr>
            <a:r>
              <a:rPr lang="en-US" sz="2000" b="1" dirty="0">
                <a:solidFill>
                  <a:srgbClr val="0D2B45"/>
                </a:solidFill>
              </a:rPr>
              <a:t>E</a:t>
            </a:r>
            <a:r>
              <a:rPr lang="en-US" sz="2000" b="1" i="0" u="none" strike="noStrike" cap="none" dirty="0">
                <a:solidFill>
                  <a:srgbClr val="0D2B45"/>
                </a:solidFill>
                <a:latin typeface="Arial"/>
                <a:ea typeface="Arial"/>
                <a:cs typeface="Arial"/>
                <a:sym typeface="Arial"/>
              </a:rPr>
              <a:t>xplain cause → effect → evidence → action boundary</a:t>
            </a:r>
            <a:endParaRPr sz="2000" b="0" i="0" u="none" strike="noStrike" cap="none" dirty="0">
              <a:solidFill>
                <a:schemeClr val="dk1"/>
              </a:solidFill>
              <a:latin typeface="Arial"/>
              <a:ea typeface="Arial"/>
              <a:cs typeface="Arial"/>
              <a:sym typeface="Arial"/>
            </a:endParaRPr>
          </a:p>
        </p:txBody>
      </p:sp>
      <p:sp>
        <p:nvSpPr>
          <p:cNvPr id="4" name="Title 3">
            <a:extLst>
              <a:ext uri="{FF2B5EF4-FFF2-40B4-BE49-F238E27FC236}">
                <a16:creationId xmlns:a16="http://schemas.microsoft.com/office/drawing/2014/main" id="{234940F0-0252-C5E0-4916-41F98AA29906}"/>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Specific</a:t>
            </a:r>
            <a:r>
              <a:rPr lang="en-GB" sz="3200" dirty="0"/>
              <a:t>ati</a:t>
            </a:r>
            <a:r>
              <a:rPr lang="en-GB" sz="3200" dirty="0">
                <a:solidFill>
                  <a:srgbClr val="FC4421"/>
                </a:solidFill>
              </a:rPr>
              <a:t>on coverage: What K1.22 requires</a:t>
            </a:r>
            <a:endParaRPr lang="en-GB" dirty="0"/>
          </a:p>
        </p:txBody>
      </p:sp>
    </p:spTree>
    <p:extLst>
      <p:ext uri="{BB962C8B-B14F-4D97-AF65-F5344CB8AC3E}">
        <p14:creationId xmlns:p14="http://schemas.microsoft.com/office/powerpoint/2010/main" val="2506436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74" name="Google Shape;74;p6"/>
          <p:cNvSpPr>
            <a:spLocks/>
          </p:cNvSpPr>
          <p:nvPr/>
        </p:nvSpPr>
        <p:spPr>
          <a:xfrm>
            <a:off x="363514" y="1651420"/>
            <a:ext cx="6037285" cy="3321413"/>
          </a:xfrm>
          <a:prstGeom prst="rect">
            <a:avLst/>
          </a:prstGeom>
          <a:solidFill>
            <a:srgbClr val="FFF2E9"/>
          </a:solidFill>
          <a:ln w="14300" cap="flat" cmpd="sng">
            <a:solidFill>
              <a:srgbClr val="E84A27"/>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i="0" dirty="0">
                <a:solidFill>
                  <a:srgbClr val="E84A27"/>
                </a:solidFill>
                <a:latin typeface="Arial"/>
                <a:ea typeface="Arial"/>
                <a:cs typeface="Arial"/>
                <a:sym typeface="Arial"/>
              </a:rPr>
              <a:t>Installer decisions are scientific decisions</a:t>
            </a:r>
            <a:endParaRPr sz="2400" b="1" i="0" dirty="0">
              <a:solidFill>
                <a:srgbClr val="E84A27"/>
              </a:solidFill>
              <a:latin typeface="Arial"/>
              <a:ea typeface="Arial"/>
              <a:cs typeface="Arial"/>
              <a:sym typeface="Arial"/>
            </a:endParaRPr>
          </a:p>
          <a:p>
            <a:pPr marL="457200" lvl="0" indent="-298450" algn="l" rtl="0">
              <a:spcBef>
                <a:spcPts val="900"/>
              </a:spcBef>
              <a:spcAft>
                <a:spcPts val="0"/>
              </a:spcAft>
              <a:buClr>
                <a:srgbClr val="1B1F24"/>
              </a:buClr>
              <a:buSzPts val="1100"/>
              <a:buFont typeface="Arial"/>
              <a:buChar char="●"/>
            </a:pPr>
            <a:r>
              <a:rPr lang="en-US" sz="2000" b="0" i="0" dirty="0">
                <a:solidFill>
                  <a:srgbClr val="1B1F24"/>
                </a:solidFill>
                <a:latin typeface="Arial"/>
                <a:ea typeface="Arial"/>
                <a:cs typeface="Arial"/>
                <a:sym typeface="Arial"/>
              </a:rPr>
              <a:t>Flow temperature changes compressor lift</a:t>
            </a:r>
            <a:endParaRPr sz="2000" b="0" i="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i="0" dirty="0">
                <a:solidFill>
                  <a:srgbClr val="1B1F24"/>
                </a:solidFill>
                <a:latin typeface="Arial"/>
                <a:ea typeface="Arial"/>
                <a:cs typeface="Arial"/>
                <a:sym typeface="Arial"/>
              </a:rPr>
              <a:t>Airflow and water flow affect heat transfer</a:t>
            </a:r>
            <a:endParaRPr sz="2000" b="0" i="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i="0" dirty="0">
                <a:solidFill>
                  <a:srgbClr val="1B1F24"/>
                </a:solidFill>
                <a:latin typeface="Arial"/>
                <a:ea typeface="Arial"/>
                <a:cs typeface="Arial"/>
                <a:sym typeface="Arial"/>
              </a:rPr>
              <a:t>Sensors change how the controller responds</a:t>
            </a:r>
            <a:endParaRPr sz="2000" b="0" i="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i="0" dirty="0">
                <a:solidFill>
                  <a:srgbClr val="1B1F24"/>
                </a:solidFill>
                <a:latin typeface="Arial"/>
                <a:ea typeface="Arial"/>
                <a:cs typeface="Arial"/>
                <a:sym typeface="Arial"/>
              </a:rPr>
              <a:t>DHW demand changes operating conditions</a:t>
            </a:r>
            <a:endParaRPr sz="2000" b="0" i="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i="0" dirty="0">
                <a:solidFill>
                  <a:srgbClr val="1B1F24"/>
                </a:solidFill>
                <a:latin typeface="Arial"/>
                <a:ea typeface="Arial"/>
                <a:cs typeface="Arial"/>
                <a:sym typeface="Arial"/>
              </a:rPr>
              <a:t>Poor insulation and auxiliary loads affect measured performance.</a:t>
            </a:r>
            <a:endParaRPr sz="2000" b="0" i="0" dirty="0">
              <a:solidFill>
                <a:srgbClr val="1B1F24"/>
              </a:solidFill>
              <a:latin typeface="Arial"/>
              <a:ea typeface="Arial"/>
              <a:cs typeface="Arial"/>
              <a:sym typeface="Arial"/>
            </a:endParaRPr>
          </a:p>
        </p:txBody>
      </p:sp>
      <p:sp>
        <p:nvSpPr>
          <p:cNvPr id="75" name="Google Shape;75;p6"/>
          <p:cNvSpPr/>
          <p:nvPr/>
        </p:nvSpPr>
        <p:spPr>
          <a:xfrm>
            <a:off x="6638795" y="1651419"/>
            <a:ext cx="4988480" cy="4245232"/>
          </a:xfrm>
          <a:prstGeom prst="rect">
            <a:avLst/>
          </a:prstGeom>
          <a:solidFill>
            <a:srgbClr val="EAF4F8"/>
          </a:solidFill>
          <a:ln w="14300" cap="flat" cmpd="sng">
            <a:solidFill>
              <a:srgbClr val="1F5E7A"/>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i="0" dirty="0">
                <a:solidFill>
                  <a:srgbClr val="1F5E7A"/>
                </a:solidFill>
                <a:latin typeface="Arial"/>
                <a:ea typeface="Arial"/>
                <a:cs typeface="Arial"/>
                <a:sym typeface="Arial"/>
              </a:rPr>
              <a:t>Good evidence prevents guesswork</a:t>
            </a:r>
            <a:endParaRPr sz="2400" b="1" i="0" dirty="0">
              <a:solidFill>
                <a:srgbClr val="1F5E7A"/>
              </a:solidFill>
              <a:latin typeface="Arial"/>
              <a:ea typeface="Arial"/>
              <a:cs typeface="Arial"/>
              <a:sym typeface="Arial"/>
            </a:endParaRPr>
          </a:p>
          <a:p>
            <a:pPr marL="0" lvl="0" indent="0" algn="l" rtl="0">
              <a:spcBef>
                <a:spcPts val="900"/>
              </a:spcBef>
              <a:spcAft>
                <a:spcPts val="750"/>
              </a:spcAft>
              <a:buNone/>
            </a:pPr>
            <a:r>
              <a:rPr lang="en-US" sz="2000" b="1" i="0" dirty="0">
                <a:solidFill>
                  <a:srgbClr val="1F5E7A"/>
                </a:solidFill>
                <a:latin typeface="Arial"/>
                <a:ea typeface="Arial"/>
                <a:cs typeface="Arial"/>
                <a:sym typeface="Arial"/>
              </a:rPr>
              <a:t>Record readings:</a:t>
            </a:r>
            <a:r>
              <a:rPr lang="en-US" sz="2000" b="0" i="0" dirty="0">
                <a:solidFill>
                  <a:srgbClr val="1B1F24"/>
                </a:solidFill>
                <a:latin typeface="Arial"/>
                <a:ea typeface="Arial"/>
                <a:cs typeface="Arial"/>
                <a:sym typeface="Arial"/>
              </a:rPr>
              <a:t> </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Outdoor/source temperature </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Flow/return temperatures</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Cylinder recovery</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Compressor status</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Pump settings</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Pressure/sensor values</a:t>
            </a:r>
          </a:p>
          <a:p>
            <a:pPr marL="342900" lvl="0" indent="-342900" algn="l" rtl="0">
              <a:spcAft>
                <a:spcPts val="600"/>
              </a:spcAft>
              <a:buFont typeface="Arial" panose="020B0604020202020204" pitchFamily="34" charset="0"/>
              <a:buChar char="•"/>
            </a:pPr>
            <a:r>
              <a:rPr lang="en-US" sz="2000" b="0" i="0" dirty="0">
                <a:solidFill>
                  <a:srgbClr val="1B1F24"/>
                </a:solidFill>
                <a:latin typeface="Arial"/>
                <a:ea typeface="Arial"/>
                <a:cs typeface="Arial"/>
                <a:sym typeface="Arial"/>
              </a:rPr>
              <a:t>Fault history.</a:t>
            </a:r>
            <a:endParaRPr sz="2000" b="0" i="0" dirty="0">
              <a:solidFill>
                <a:srgbClr val="1B1F24"/>
              </a:solidFill>
              <a:latin typeface="Arial"/>
              <a:ea typeface="Arial"/>
              <a:cs typeface="Arial"/>
              <a:sym typeface="Arial"/>
            </a:endParaRPr>
          </a:p>
        </p:txBody>
      </p:sp>
      <p:sp>
        <p:nvSpPr>
          <p:cNvPr id="76" name="Google Shape;76;p6"/>
          <p:cNvSpPr/>
          <p:nvPr/>
        </p:nvSpPr>
        <p:spPr>
          <a:xfrm>
            <a:off x="460075" y="5229751"/>
            <a:ext cx="5940724" cy="666900"/>
          </a:xfrm>
          <a:prstGeom prst="rect">
            <a:avLst/>
          </a:prstGeom>
          <a:solidFill>
            <a:srgbClr val="ECF7F2"/>
          </a:solidFill>
          <a:ln w="14300" cap="flat" cmpd="sng">
            <a:solidFill>
              <a:srgbClr val="167C5A"/>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167C5A"/>
                </a:solidFill>
                <a:latin typeface="Arial"/>
                <a:ea typeface="Arial"/>
                <a:cs typeface="Arial"/>
                <a:sym typeface="Arial"/>
              </a:rPr>
              <a:t>A heat pump is a system of physics + controls </a:t>
            </a:r>
          </a:p>
          <a:p>
            <a:pPr marL="0" lvl="0" indent="0" algn="ctr" rtl="0">
              <a:spcBef>
                <a:spcPts val="0"/>
              </a:spcBef>
              <a:spcAft>
                <a:spcPts val="0"/>
              </a:spcAft>
              <a:buNone/>
            </a:pPr>
            <a:r>
              <a:rPr lang="en-US" sz="2000" b="1" i="0" dirty="0">
                <a:solidFill>
                  <a:srgbClr val="167C5A"/>
                </a:solidFill>
                <a:latin typeface="Arial"/>
                <a:ea typeface="Arial"/>
                <a:cs typeface="Arial"/>
                <a:sym typeface="Arial"/>
              </a:rPr>
              <a:t>+ hydraulics + user behaviour</a:t>
            </a:r>
            <a:endParaRPr sz="2000" b="1" i="0" dirty="0">
              <a:solidFill>
                <a:srgbClr val="167C5A"/>
              </a:solidFill>
              <a:latin typeface="Arial"/>
              <a:ea typeface="Arial"/>
              <a:cs typeface="Arial"/>
              <a:sym typeface="Arial"/>
            </a:endParaRPr>
          </a:p>
        </p:txBody>
      </p:sp>
      <p:sp>
        <p:nvSpPr>
          <p:cNvPr id="4" name="Title 3">
            <a:extLst>
              <a:ext uri="{FF2B5EF4-FFF2-40B4-BE49-F238E27FC236}">
                <a16:creationId xmlns:a16="http://schemas.microsoft.com/office/drawing/2014/main" id="{41A1FB4F-2137-D4F9-BFE4-7BD41CD2E200}"/>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Why scientific principles matter on real jobs</a:t>
            </a:r>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grpSp>
        <p:nvGrpSpPr>
          <p:cNvPr id="91" name="Google Shape;91;p7"/>
          <p:cNvGrpSpPr/>
          <p:nvPr/>
        </p:nvGrpSpPr>
        <p:grpSpPr>
          <a:xfrm>
            <a:off x="423850" y="1822919"/>
            <a:ext cx="8286900" cy="861106"/>
            <a:chOff x="476250" y="1280059"/>
            <a:chExt cx="8286900" cy="861106"/>
          </a:xfrm>
        </p:grpSpPr>
        <p:sp>
          <p:nvSpPr>
            <p:cNvPr id="92" name="Google Shape;92;p7"/>
            <p:cNvSpPr/>
            <p:nvPr/>
          </p:nvSpPr>
          <p:spPr>
            <a:xfrm>
              <a:off x="476250" y="1381125"/>
              <a:ext cx="2381400" cy="612000"/>
            </a:xfrm>
            <a:prstGeom prst="roundRect">
              <a:avLst>
                <a:gd name="adj" fmla="val 50000"/>
              </a:avLst>
            </a:prstGeom>
            <a:solidFill>
              <a:srgbClr val="F0F7FA"/>
            </a:solidFill>
            <a:ln w="9525" cap="flat" cmpd="sng">
              <a:solidFill>
                <a:srgbClr val="1F5E7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3" name="Google Shape;93;p7"/>
            <p:cNvSpPr txBox="1"/>
            <p:nvPr/>
          </p:nvSpPr>
          <p:spPr>
            <a:xfrm>
              <a:off x="476250" y="1280059"/>
              <a:ext cx="2381400" cy="861106"/>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dirty="0">
                  <a:solidFill>
                    <a:srgbClr val="1F5E7A"/>
                  </a:solidFill>
                  <a:latin typeface="Arial"/>
                  <a:ea typeface="Arial"/>
                  <a:cs typeface="Arial"/>
                  <a:sym typeface="Arial"/>
                </a:rPr>
                <a:t>↓ Heat absorbed from source</a:t>
              </a:r>
              <a:endParaRPr sz="2000" b="1" dirty="0">
                <a:solidFill>
                  <a:srgbClr val="1F5E7A"/>
                </a:solidFill>
                <a:latin typeface="Arial"/>
                <a:ea typeface="Arial"/>
                <a:cs typeface="Arial"/>
                <a:sym typeface="Arial"/>
              </a:endParaRPr>
            </a:p>
          </p:txBody>
        </p:sp>
        <p:sp>
          <p:nvSpPr>
            <p:cNvPr id="94" name="Google Shape;94;p7"/>
            <p:cNvSpPr/>
            <p:nvPr/>
          </p:nvSpPr>
          <p:spPr>
            <a:xfrm>
              <a:off x="6381750" y="1381125"/>
              <a:ext cx="2381400" cy="612000"/>
            </a:xfrm>
            <a:prstGeom prst="roundRect">
              <a:avLst>
                <a:gd name="adj" fmla="val 50000"/>
              </a:avLst>
            </a:prstGeom>
            <a:solidFill>
              <a:srgbClr val="FDF2F2"/>
            </a:solidFill>
            <a:ln w="9525"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5" name="Google Shape;95;p7"/>
            <p:cNvSpPr txBox="1"/>
            <p:nvPr/>
          </p:nvSpPr>
          <p:spPr>
            <a:xfrm>
              <a:off x="6381750" y="1567662"/>
              <a:ext cx="2381400" cy="2859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dirty="0">
                  <a:solidFill>
                    <a:srgbClr val="B3261E"/>
                  </a:solidFill>
                  <a:latin typeface="Arial"/>
                  <a:ea typeface="Arial"/>
                  <a:cs typeface="Arial"/>
                  <a:sym typeface="Arial"/>
                </a:rPr>
                <a:t>↑ Heat delivered to heating/DHW</a:t>
              </a:r>
              <a:endParaRPr sz="2000" b="1" dirty="0">
                <a:solidFill>
                  <a:srgbClr val="B3261E"/>
                </a:solidFill>
                <a:latin typeface="Arial"/>
                <a:ea typeface="Arial"/>
                <a:cs typeface="Arial"/>
                <a:sym typeface="Arial"/>
              </a:endParaRPr>
            </a:p>
          </p:txBody>
        </p:sp>
      </p:grpSp>
      <p:grpSp>
        <p:nvGrpSpPr>
          <p:cNvPr id="96" name="Google Shape;96;p7"/>
          <p:cNvGrpSpPr/>
          <p:nvPr/>
        </p:nvGrpSpPr>
        <p:grpSpPr>
          <a:xfrm>
            <a:off x="423850" y="2785091"/>
            <a:ext cx="11292038" cy="2150317"/>
            <a:chOff x="476250" y="1809749"/>
            <a:chExt cx="11292038" cy="2150317"/>
          </a:xfrm>
        </p:grpSpPr>
        <p:sp>
          <p:nvSpPr>
            <p:cNvPr id="97" name="Google Shape;97;p7"/>
            <p:cNvSpPr/>
            <p:nvPr/>
          </p:nvSpPr>
          <p:spPr>
            <a:xfrm>
              <a:off x="476250" y="1809750"/>
              <a:ext cx="2381400" cy="2150316"/>
            </a:xfrm>
            <a:prstGeom prst="roundRect">
              <a:avLst>
                <a:gd name="adj" fmla="val 5333"/>
              </a:avLst>
            </a:prstGeom>
            <a:solidFill>
              <a:srgbClr val="F0F7FA"/>
            </a:solidFill>
            <a:ln w="14300" cap="flat" cmpd="sng">
              <a:solidFill>
                <a:srgbClr val="1F5E7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8" name="Google Shape;98;p7"/>
            <p:cNvSpPr txBox="1"/>
            <p:nvPr/>
          </p:nvSpPr>
          <p:spPr>
            <a:xfrm>
              <a:off x="476250" y="2094258"/>
              <a:ext cx="2381400" cy="1203703"/>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US" sz="2000" b="1" dirty="0">
                  <a:solidFill>
                    <a:srgbClr val="1F5E7A"/>
                  </a:solidFill>
                  <a:latin typeface="Arial"/>
                  <a:ea typeface="Arial"/>
                  <a:cs typeface="Arial"/>
                  <a:sym typeface="Arial"/>
                </a:rPr>
                <a:t>STAGE 01 EVAPORATION</a:t>
              </a:r>
              <a:endParaRPr sz="2000" dirty="0">
                <a:latin typeface="Arial"/>
                <a:ea typeface="Arial"/>
                <a:cs typeface="Arial"/>
                <a:sym typeface="Arial"/>
              </a:endParaRPr>
            </a:p>
            <a:p>
              <a:pPr marL="0" lvl="0" indent="0" algn="l" rtl="0">
                <a:spcBef>
                  <a:spcPts val="0"/>
                </a:spcBef>
                <a:spcAft>
                  <a:spcPts val="0"/>
                </a:spcAft>
                <a:buNone/>
              </a:pPr>
              <a:r>
                <a:rPr lang="en-US" sz="2000" b="1" dirty="0">
                  <a:solidFill>
                    <a:srgbClr val="334155"/>
                  </a:solidFill>
                  <a:latin typeface="Arial"/>
                  <a:ea typeface="Arial"/>
                  <a:cs typeface="Arial"/>
                  <a:sym typeface="Arial"/>
                </a:rPr>
                <a:t>• Low pressure</a:t>
              </a:r>
              <a:endParaRPr sz="2000" b="1" dirty="0">
                <a:solidFill>
                  <a:srgbClr val="334155"/>
                </a:solidFill>
                <a:latin typeface="Arial"/>
                <a:ea typeface="Arial"/>
                <a:cs typeface="Arial"/>
                <a:sym typeface="Arial"/>
              </a:endParaRPr>
            </a:p>
            <a:p>
              <a:pPr marL="0" lvl="0" indent="0" algn="l" rtl="0">
                <a:spcBef>
                  <a:spcPts val="150"/>
                </a:spcBef>
                <a:spcAft>
                  <a:spcPts val="0"/>
                </a:spcAft>
                <a:buNone/>
              </a:pPr>
              <a:r>
                <a:rPr lang="en-US" sz="2000" dirty="0">
                  <a:solidFill>
                    <a:srgbClr val="334155"/>
                  </a:solidFill>
                  <a:latin typeface="Arial"/>
                  <a:ea typeface="Arial"/>
                  <a:cs typeface="Arial"/>
                  <a:sym typeface="Arial"/>
                </a:rPr>
                <a:t>• Low temperature</a:t>
              </a:r>
              <a:endParaRPr sz="2000" dirty="0">
                <a:solidFill>
                  <a:srgbClr val="334155"/>
                </a:solidFill>
                <a:latin typeface="Arial"/>
                <a:ea typeface="Arial"/>
                <a:cs typeface="Arial"/>
                <a:sym typeface="Arial"/>
              </a:endParaRPr>
            </a:p>
            <a:p>
              <a:pPr marL="0" lvl="0" indent="0" algn="l" rtl="0">
                <a:spcBef>
                  <a:spcPts val="150"/>
                </a:spcBef>
                <a:spcAft>
                  <a:spcPts val="0"/>
                </a:spcAft>
                <a:buNone/>
              </a:pPr>
              <a:r>
                <a:rPr lang="en-US" sz="2000" b="1" dirty="0">
                  <a:solidFill>
                    <a:srgbClr val="1F5E7A"/>
                  </a:solidFill>
                  <a:latin typeface="Arial"/>
                  <a:ea typeface="Arial"/>
                  <a:cs typeface="Arial"/>
                  <a:sym typeface="Arial"/>
                </a:rPr>
                <a:t>• Absorbs heat</a:t>
              </a:r>
              <a:endParaRPr sz="2000" b="1" dirty="0">
                <a:solidFill>
                  <a:srgbClr val="1F5E7A"/>
                </a:solidFill>
                <a:latin typeface="Arial"/>
                <a:ea typeface="Arial"/>
                <a:cs typeface="Arial"/>
                <a:sym typeface="Arial"/>
              </a:endParaRPr>
            </a:p>
          </p:txBody>
        </p:sp>
        <p:sp>
          <p:nvSpPr>
            <p:cNvPr id="99" name="Google Shape;99;p7"/>
            <p:cNvSpPr/>
            <p:nvPr/>
          </p:nvSpPr>
          <p:spPr>
            <a:xfrm>
              <a:off x="3429000" y="1809749"/>
              <a:ext cx="2381400" cy="2150315"/>
            </a:xfrm>
            <a:prstGeom prst="roundRect">
              <a:avLst>
                <a:gd name="adj" fmla="val 5333"/>
              </a:avLst>
            </a:prstGeom>
            <a:solidFill>
              <a:srgbClr val="FFF5F0"/>
            </a:solidFill>
            <a:ln w="14300" cap="flat" cmpd="sng">
              <a:solidFill>
                <a:srgbClr val="E84A2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0" name="Google Shape;100;p7"/>
            <p:cNvSpPr txBox="1"/>
            <p:nvPr/>
          </p:nvSpPr>
          <p:spPr>
            <a:xfrm>
              <a:off x="3481388" y="2273053"/>
              <a:ext cx="2381400" cy="1024908"/>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US" sz="2000" b="1" dirty="0">
                  <a:solidFill>
                    <a:srgbClr val="E84A27"/>
                  </a:solidFill>
                  <a:latin typeface="Arial"/>
                  <a:ea typeface="Arial"/>
                  <a:cs typeface="Arial"/>
                  <a:sym typeface="Arial"/>
                </a:rPr>
                <a:t>STAGE 02 COMPRESSION</a:t>
              </a:r>
              <a:endParaRPr sz="2000" dirty="0">
                <a:latin typeface="Arial"/>
                <a:ea typeface="Arial"/>
                <a:cs typeface="Arial"/>
                <a:sym typeface="Arial"/>
              </a:endParaRPr>
            </a:p>
            <a:p>
              <a:pPr marL="0" lvl="0" indent="0" algn="l" rtl="0">
                <a:spcBef>
                  <a:spcPts val="0"/>
                </a:spcBef>
                <a:spcAft>
                  <a:spcPts val="0"/>
                </a:spcAft>
                <a:buNone/>
              </a:pPr>
              <a:r>
                <a:rPr lang="en-US" sz="2000" b="1" dirty="0">
                  <a:solidFill>
                    <a:srgbClr val="334155"/>
                  </a:solidFill>
                  <a:latin typeface="Arial"/>
                  <a:ea typeface="Arial"/>
                  <a:cs typeface="Arial"/>
                  <a:sym typeface="Arial"/>
                </a:rPr>
                <a:t>• Pressure rises</a:t>
              </a:r>
              <a:endParaRPr sz="2000" b="1" dirty="0">
                <a:solidFill>
                  <a:srgbClr val="334155"/>
                </a:solidFill>
                <a:latin typeface="Arial"/>
                <a:ea typeface="Arial"/>
                <a:cs typeface="Arial"/>
                <a:sym typeface="Arial"/>
              </a:endParaRPr>
            </a:p>
            <a:p>
              <a:pPr marL="0" lvl="0" indent="0" algn="l" rtl="0">
                <a:spcBef>
                  <a:spcPts val="150"/>
                </a:spcBef>
                <a:spcAft>
                  <a:spcPts val="0"/>
                </a:spcAft>
                <a:buNone/>
              </a:pPr>
              <a:r>
                <a:rPr lang="en-US" sz="2000" dirty="0">
                  <a:solidFill>
                    <a:srgbClr val="334155"/>
                  </a:solidFill>
                  <a:latin typeface="Arial"/>
                  <a:ea typeface="Arial"/>
                  <a:cs typeface="Arial"/>
                  <a:sym typeface="Arial"/>
                </a:rPr>
                <a:t>• Temperature rises</a:t>
              </a:r>
              <a:endParaRPr sz="2000" dirty="0">
                <a:solidFill>
                  <a:srgbClr val="334155"/>
                </a:solidFill>
                <a:latin typeface="Arial"/>
                <a:ea typeface="Arial"/>
                <a:cs typeface="Arial"/>
                <a:sym typeface="Arial"/>
              </a:endParaRPr>
            </a:p>
            <a:p>
              <a:pPr marL="0" lvl="0" indent="0" algn="l" rtl="0">
                <a:spcBef>
                  <a:spcPts val="150"/>
                </a:spcBef>
                <a:spcAft>
                  <a:spcPts val="0"/>
                </a:spcAft>
                <a:buNone/>
              </a:pPr>
              <a:r>
                <a:rPr lang="en-US" sz="2000" b="1" dirty="0">
                  <a:solidFill>
                    <a:srgbClr val="E84A27"/>
                  </a:solidFill>
                  <a:latin typeface="Arial"/>
                  <a:ea typeface="Arial"/>
                  <a:cs typeface="Arial"/>
                  <a:sym typeface="Arial"/>
                </a:rPr>
                <a:t>• Work input</a:t>
              </a:r>
              <a:endParaRPr sz="2000" b="1" dirty="0">
                <a:solidFill>
                  <a:srgbClr val="E84A27"/>
                </a:solidFill>
                <a:latin typeface="Arial"/>
                <a:ea typeface="Arial"/>
                <a:cs typeface="Arial"/>
                <a:sym typeface="Arial"/>
              </a:endParaRPr>
            </a:p>
          </p:txBody>
        </p:sp>
        <p:sp>
          <p:nvSpPr>
            <p:cNvPr id="101" name="Google Shape;101;p7"/>
            <p:cNvSpPr/>
            <p:nvPr/>
          </p:nvSpPr>
          <p:spPr>
            <a:xfrm>
              <a:off x="6381750" y="1809750"/>
              <a:ext cx="2381400" cy="2150316"/>
            </a:xfrm>
            <a:prstGeom prst="roundRect">
              <a:avLst>
                <a:gd name="adj" fmla="val 5333"/>
              </a:avLst>
            </a:prstGeom>
            <a:solidFill>
              <a:srgbClr val="FDF2F2"/>
            </a:solidFill>
            <a:ln w="1430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2" name="Google Shape;102;p7"/>
            <p:cNvSpPr txBox="1"/>
            <p:nvPr/>
          </p:nvSpPr>
          <p:spPr>
            <a:xfrm>
              <a:off x="6381750" y="2066740"/>
              <a:ext cx="2381400" cy="1258738"/>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US" sz="2000" b="1" dirty="0">
                  <a:solidFill>
                    <a:srgbClr val="B3261E"/>
                  </a:solidFill>
                  <a:latin typeface="Arial"/>
                  <a:ea typeface="Arial"/>
                  <a:cs typeface="Arial"/>
                  <a:sym typeface="Arial"/>
                </a:rPr>
                <a:t>STAGE 03</a:t>
              </a:r>
            </a:p>
            <a:p>
              <a:pPr marL="0" lvl="0" indent="0" algn="l" rtl="0">
                <a:spcBef>
                  <a:spcPts val="0"/>
                </a:spcBef>
                <a:spcAft>
                  <a:spcPts val="0"/>
                </a:spcAft>
                <a:buNone/>
              </a:pPr>
              <a:r>
                <a:rPr lang="en-US" sz="2000" b="1" dirty="0">
                  <a:solidFill>
                    <a:srgbClr val="B3261E"/>
                  </a:solidFill>
                  <a:latin typeface="Arial"/>
                  <a:ea typeface="Arial"/>
                  <a:cs typeface="Arial"/>
                  <a:sym typeface="Arial"/>
                </a:rPr>
                <a:t>CONDENSATION</a:t>
              </a:r>
              <a:endParaRPr sz="2000" dirty="0">
                <a:latin typeface="Arial"/>
                <a:ea typeface="Arial"/>
                <a:cs typeface="Arial"/>
                <a:sym typeface="Arial"/>
              </a:endParaRPr>
            </a:p>
            <a:p>
              <a:pPr marL="0" lvl="0" indent="0" algn="l" rtl="0">
                <a:spcBef>
                  <a:spcPts val="0"/>
                </a:spcBef>
                <a:spcAft>
                  <a:spcPts val="0"/>
                </a:spcAft>
                <a:buNone/>
              </a:pPr>
              <a:r>
                <a:rPr lang="en-US" sz="2000" b="1" dirty="0">
                  <a:solidFill>
                    <a:srgbClr val="334155"/>
                  </a:solidFill>
                  <a:latin typeface="Arial"/>
                  <a:ea typeface="Arial"/>
                  <a:cs typeface="Arial"/>
                  <a:sym typeface="Arial"/>
                </a:rPr>
                <a:t>• High pressure</a:t>
              </a:r>
              <a:endParaRPr sz="2000" b="1" dirty="0">
                <a:solidFill>
                  <a:srgbClr val="334155"/>
                </a:solidFill>
                <a:latin typeface="Arial"/>
                <a:ea typeface="Arial"/>
                <a:cs typeface="Arial"/>
                <a:sym typeface="Arial"/>
              </a:endParaRPr>
            </a:p>
            <a:p>
              <a:pPr marL="0" lvl="0" indent="0" algn="l" rtl="0">
                <a:spcBef>
                  <a:spcPts val="150"/>
                </a:spcBef>
                <a:spcAft>
                  <a:spcPts val="0"/>
                </a:spcAft>
                <a:buNone/>
              </a:pPr>
              <a:r>
                <a:rPr lang="en-US" sz="2000" dirty="0">
                  <a:solidFill>
                    <a:srgbClr val="334155"/>
                  </a:solidFill>
                  <a:latin typeface="Arial"/>
                  <a:ea typeface="Arial"/>
                  <a:cs typeface="Arial"/>
                  <a:sym typeface="Arial"/>
                </a:rPr>
                <a:t>• Hot </a:t>
              </a:r>
              <a:r>
                <a:rPr lang="en-US" sz="2000" dirty="0" err="1">
                  <a:solidFill>
                    <a:srgbClr val="334155"/>
                  </a:solidFill>
                  <a:latin typeface="Arial"/>
                  <a:ea typeface="Arial"/>
                  <a:cs typeface="Arial"/>
                  <a:sym typeface="Arial"/>
                </a:rPr>
                <a:t>vapour</a:t>
              </a:r>
              <a:endParaRPr sz="2000" dirty="0">
                <a:solidFill>
                  <a:srgbClr val="334155"/>
                </a:solidFill>
                <a:latin typeface="Arial"/>
                <a:ea typeface="Arial"/>
                <a:cs typeface="Arial"/>
                <a:sym typeface="Arial"/>
              </a:endParaRPr>
            </a:p>
            <a:p>
              <a:pPr marL="0" lvl="0" indent="0" algn="l" rtl="0">
                <a:spcBef>
                  <a:spcPts val="150"/>
                </a:spcBef>
                <a:spcAft>
                  <a:spcPts val="0"/>
                </a:spcAft>
                <a:buNone/>
              </a:pPr>
              <a:r>
                <a:rPr lang="en-US" sz="2000" b="1" dirty="0">
                  <a:solidFill>
                    <a:srgbClr val="B3261E"/>
                  </a:solidFill>
                  <a:latin typeface="Arial"/>
                  <a:ea typeface="Arial"/>
                  <a:cs typeface="Arial"/>
                  <a:sym typeface="Arial"/>
                </a:rPr>
                <a:t>• Rejects heat</a:t>
              </a:r>
              <a:endParaRPr sz="2000" b="1" dirty="0">
                <a:solidFill>
                  <a:srgbClr val="B3261E"/>
                </a:solidFill>
                <a:latin typeface="Arial"/>
                <a:ea typeface="Arial"/>
                <a:cs typeface="Arial"/>
                <a:sym typeface="Arial"/>
              </a:endParaRPr>
            </a:p>
          </p:txBody>
        </p:sp>
        <p:sp>
          <p:nvSpPr>
            <p:cNvPr id="103" name="Google Shape;103;p7"/>
            <p:cNvSpPr/>
            <p:nvPr/>
          </p:nvSpPr>
          <p:spPr>
            <a:xfrm>
              <a:off x="9334500" y="1809750"/>
              <a:ext cx="2381400" cy="2150314"/>
            </a:xfrm>
            <a:prstGeom prst="roundRect">
              <a:avLst>
                <a:gd name="adj" fmla="val 5333"/>
              </a:avLst>
            </a:prstGeom>
            <a:solidFill>
              <a:srgbClr val="F0F9F5"/>
            </a:solidFill>
            <a:ln w="14300" cap="flat" cmpd="sng">
              <a:solidFill>
                <a:srgbClr val="167C5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4" name="Google Shape;104;p7"/>
            <p:cNvSpPr txBox="1"/>
            <p:nvPr/>
          </p:nvSpPr>
          <p:spPr>
            <a:xfrm>
              <a:off x="9386888" y="2375283"/>
              <a:ext cx="2381400" cy="866850"/>
            </a:xfrm>
            <a:prstGeom prst="rect">
              <a:avLst/>
            </a:prstGeom>
            <a:noFill/>
            <a:ln>
              <a:noFill/>
            </a:ln>
          </p:spPr>
          <p:txBody>
            <a:bodyPr spcFirstLastPara="1" wrap="square" lIns="142875" tIns="142875" rIns="142875" bIns="142875" anchor="ctr" anchorCtr="0">
              <a:noAutofit/>
            </a:bodyPr>
            <a:lstStyle/>
            <a:p>
              <a:pPr marL="0" lvl="0" indent="0" algn="l" rtl="0">
                <a:spcBef>
                  <a:spcPts val="0"/>
                </a:spcBef>
                <a:spcAft>
                  <a:spcPts val="0"/>
                </a:spcAft>
                <a:buNone/>
              </a:pPr>
              <a:r>
                <a:rPr lang="en-US" sz="2000" b="1" dirty="0">
                  <a:solidFill>
                    <a:srgbClr val="167C5A"/>
                  </a:solidFill>
                  <a:latin typeface="Arial"/>
                  <a:ea typeface="Arial"/>
                  <a:cs typeface="Arial"/>
                  <a:sym typeface="Arial"/>
                </a:rPr>
                <a:t>STAGE 04</a:t>
              </a:r>
            </a:p>
            <a:p>
              <a:pPr marL="0" lvl="0" indent="0" algn="l" rtl="0">
                <a:spcBef>
                  <a:spcPts val="0"/>
                </a:spcBef>
                <a:spcAft>
                  <a:spcPts val="0"/>
                </a:spcAft>
                <a:buNone/>
              </a:pPr>
              <a:r>
                <a:rPr lang="en-US" sz="2000" b="1" dirty="0">
                  <a:solidFill>
                    <a:srgbClr val="167C5A"/>
                  </a:solidFill>
                  <a:latin typeface="Arial"/>
                  <a:ea typeface="Arial"/>
                  <a:cs typeface="Arial"/>
                  <a:sym typeface="Arial"/>
                </a:rPr>
                <a:t>EXPANSION</a:t>
              </a:r>
              <a:endParaRPr sz="2000" dirty="0">
                <a:latin typeface="Arial"/>
                <a:ea typeface="Arial"/>
                <a:cs typeface="Arial"/>
                <a:sym typeface="Arial"/>
              </a:endParaRPr>
            </a:p>
            <a:p>
              <a:pPr marL="0" lvl="0" indent="0" algn="l" rtl="0">
                <a:spcBef>
                  <a:spcPts val="0"/>
                </a:spcBef>
                <a:spcAft>
                  <a:spcPts val="0"/>
                </a:spcAft>
                <a:buNone/>
              </a:pPr>
              <a:r>
                <a:rPr lang="en-US" sz="2000" b="1" dirty="0">
                  <a:solidFill>
                    <a:srgbClr val="334155"/>
                  </a:solidFill>
                  <a:latin typeface="Arial"/>
                  <a:ea typeface="Arial"/>
                  <a:cs typeface="Arial"/>
                  <a:sym typeface="Arial"/>
                </a:rPr>
                <a:t>• Pressure drops</a:t>
              </a:r>
              <a:endParaRPr sz="2000" b="1" dirty="0">
                <a:solidFill>
                  <a:srgbClr val="334155"/>
                </a:solidFill>
                <a:latin typeface="Arial"/>
                <a:ea typeface="Arial"/>
                <a:cs typeface="Arial"/>
                <a:sym typeface="Arial"/>
              </a:endParaRPr>
            </a:p>
            <a:p>
              <a:pPr marL="0" lvl="0" indent="0" algn="l" rtl="0">
                <a:spcBef>
                  <a:spcPts val="150"/>
                </a:spcBef>
                <a:spcAft>
                  <a:spcPts val="0"/>
                </a:spcAft>
                <a:buNone/>
              </a:pPr>
              <a:r>
                <a:rPr lang="en-US" sz="2000" dirty="0">
                  <a:solidFill>
                    <a:srgbClr val="334155"/>
                  </a:solidFill>
                  <a:latin typeface="Arial"/>
                  <a:ea typeface="Arial"/>
                  <a:cs typeface="Arial"/>
                  <a:sym typeface="Arial"/>
                </a:rPr>
                <a:t>• Temperature drops</a:t>
              </a:r>
              <a:endParaRPr sz="2000" dirty="0">
                <a:solidFill>
                  <a:srgbClr val="334155"/>
                </a:solidFill>
                <a:latin typeface="Arial"/>
                <a:ea typeface="Arial"/>
                <a:cs typeface="Arial"/>
                <a:sym typeface="Arial"/>
              </a:endParaRPr>
            </a:p>
            <a:p>
              <a:pPr marL="0" lvl="0" indent="0" algn="l" rtl="0">
                <a:spcBef>
                  <a:spcPts val="150"/>
                </a:spcBef>
                <a:spcAft>
                  <a:spcPts val="0"/>
                </a:spcAft>
                <a:buNone/>
              </a:pPr>
              <a:r>
                <a:rPr lang="en-US" sz="2000" b="1" dirty="0">
                  <a:solidFill>
                    <a:srgbClr val="167C5A"/>
                  </a:solidFill>
                  <a:latin typeface="Arial"/>
                  <a:ea typeface="Arial"/>
                  <a:cs typeface="Arial"/>
                  <a:sym typeface="Arial"/>
                </a:rPr>
                <a:t>• Cycle resets</a:t>
              </a:r>
              <a:endParaRPr sz="2000" b="1" dirty="0">
                <a:solidFill>
                  <a:srgbClr val="167C5A"/>
                </a:solidFill>
                <a:latin typeface="Arial"/>
                <a:ea typeface="Arial"/>
                <a:cs typeface="Arial"/>
                <a:sym typeface="Arial"/>
              </a:endParaRPr>
            </a:p>
          </p:txBody>
        </p:sp>
      </p:grpSp>
      <p:grpSp>
        <p:nvGrpSpPr>
          <p:cNvPr id="105" name="Google Shape;105;p7"/>
          <p:cNvGrpSpPr/>
          <p:nvPr/>
        </p:nvGrpSpPr>
        <p:grpSpPr>
          <a:xfrm>
            <a:off x="2967025" y="3784050"/>
            <a:ext cx="6153300" cy="152400"/>
            <a:chOff x="2990850" y="2447925"/>
            <a:chExt cx="6153300" cy="152400"/>
          </a:xfrm>
        </p:grpSpPr>
        <p:pic>
          <p:nvPicPr>
            <p:cNvPr id="106" name="Google Shape;106;p7"/>
            <p:cNvPicPr preferRelativeResize="0"/>
            <p:nvPr/>
          </p:nvPicPr>
          <p:blipFill rotWithShape="1">
            <a:blip r:embed="rId3">
              <a:alphaModFix/>
            </a:blip>
            <a:srcRect/>
            <a:stretch/>
          </p:blipFill>
          <p:spPr>
            <a:xfrm>
              <a:off x="2990850" y="2447925"/>
              <a:ext cx="304800" cy="152400"/>
            </a:xfrm>
            <a:prstGeom prst="rect">
              <a:avLst/>
            </a:prstGeom>
            <a:noFill/>
            <a:ln>
              <a:noFill/>
            </a:ln>
          </p:spPr>
        </p:pic>
        <p:pic>
          <p:nvPicPr>
            <p:cNvPr id="107" name="Google Shape;107;p7"/>
            <p:cNvPicPr preferRelativeResize="0"/>
            <p:nvPr/>
          </p:nvPicPr>
          <p:blipFill rotWithShape="1">
            <a:blip r:embed="rId3">
              <a:alphaModFix/>
            </a:blip>
            <a:srcRect/>
            <a:stretch/>
          </p:blipFill>
          <p:spPr>
            <a:xfrm>
              <a:off x="5943600" y="2447925"/>
              <a:ext cx="304800" cy="152400"/>
            </a:xfrm>
            <a:prstGeom prst="rect">
              <a:avLst/>
            </a:prstGeom>
            <a:noFill/>
            <a:ln>
              <a:noFill/>
            </a:ln>
          </p:spPr>
        </p:pic>
        <p:pic>
          <p:nvPicPr>
            <p:cNvPr id="108" name="Google Shape;108;p7"/>
            <p:cNvPicPr preferRelativeResize="0"/>
            <p:nvPr/>
          </p:nvPicPr>
          <p:blipFill rotWithShape="1">
            <a:blip r:embed="rId4">
              <a:alphaModFix/>
            </a:blip>
            <a:srcRect/>
            <a:stretch/>
          </p:blipFill>
          <p:spPr>
            <a:xfrm>
              <a:off x="8896350" y="2447925"/>
              <a:ext cx="247800" cy="152400"/>
            </a:xfrm>
            <a:prstGeom prst="rect">
              <a:avLst/>
            </a:prstGeom>
            <a:noFill/>
            <a:ln>
              <a:noFill/>
            </a:ln>
          </p:spPr>
        </p:pic>
      </p:grpSp>
      <p:sp>
        <p:nvSpPr>
          <p:cNvPr id="4" name="Title 3">
            <a:extLst>
              <a:ext uri="{FF2B5EF4-FFF2-40B4-BE49-F238E27FC236}">
                <a16:creationId xmlns:a16="http://schemas.microsoft.com/office/drawing/2014/main" id="{97BC0246-5479-5631-FB84-3280D5C0C0DD}"/>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US" sz="3200" dirty="0" err="1">
                <a:solidFill>
                  <a:srgbClr val="FC4421"/>
                </a:solidFill>
              </a:rPr>
              <a:t>Vapour</a:t>
            </a:r>
            <a:r>
              <a:rPr lang="en-US" sz="3200" dirty="0">
                <a:solidFill>
                  <a:srgbClr val="FC4421"/>
                </a:solidFill>
              </a:rPr>
              <a:t> compression cycle: The core principle</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1B17B261-1597-7BB5-FD36-A2B318B362C5}"/>
            </a:ext>
          </a:extLst>
        </p:cNvPr>
        <p:cNvGrpSpPr/>
        <p:nvPr/>
      </p:nvGrpSpPr>
      <p:grpSpPr>
        <a:xfrm>
          <a:off x="0" y="0"/>
          <a:ext cx="0" cy="0"/>
          <a:chOff x="0" y="0"/>
          <a:chExt cx="0" cy="0"/>
        </a:xfrm>
      </p:grpSpPr>
      <p:grpSp>
        <p:nvGrpSpPr>
          <p:cNvPr id="109" name="Google Shape;109;p7">
            <a:extLst>
              <a:ext uri="{FF2B5EF4-FFF2-40B4-BE49-F238E27FC236}">
                <a16:creationId xmlns:a16="http://schemas.microsoft.com/office/drawing/2014/main" id="{C9A75CC1-E8EB-5281-5F8C-98ADD108545A}"/>
              </a:ext>
            </a:extLst>
          </p:cNvPr>
          <p:cNvGrpSpPr/>
          <p:nvPr/>
        </p:nvGrpSpPr>
        <p:grpSpPr>
          <a:xfrm>
            <a:off x="395275" y="1938595"/>
            <a:ext cx="11268150" cy="2081619"/>
            <a:chOff x="447600" y="3619499"/>
            <a:chExt cx="11268150" cy="2081619"/>
          </a:xfrm>
        </p:grpSpPr>
        <p:sp>
          <p:nvSpPr>
            <p:cNvPr id="110" name="Google Shape;110;p7">
              <a:extLst>
                <a:ext uri="{FF2B5EF4-FFF2-40B4-BE49-F238E27FC236}">
                  <a16:creationId xmlns:a16="http://schemas.microsoft.com/office/drawing/2014/main" id="{BD9A8766-30A4-D5D9-25A5-D1450D13D3D2}"/>
                </a:ext>
              </a:extLst>
            </p:cNvPr>
            <p:cNvSpPr/>
            <p:nvPr/>
          </p:nvSpPr>
          <p:spPr>
            <a:xfrm>
              <a:off x="476250" y="3619500"/>
              <a:ext cx="5334000" cy="2081618"/>
            </a:xfrm>
            <a:prstGeom prst="roundRect">
              <a:avLst>
                <a:gd name="adj" fmla="val 4444"/>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1" name="Google Shape;111;p7">
              <a:extLst>
                <a:ext uri="{FF2B5EF4-FFF2-40B4-BE49-F238E27FC236}">
                  <a16:creationId xmlns:a16="http://schemas.microsoft.com/office/drawing/2014/main" id="{DCE0F5B2-88FE-08A9-D12D-4935F44F928D}"/>
                </a:ext>
              </a:extLst>
            </p:cNvPr>
            <p:cNvSpPr/>
            <p:nvPr/>
          </p:nvSpPr>
          <p:spPr>
            <a:xfrm>
              <a:off x="476250" y="3619500"/>
              <a:ext cx="57301" cy="1714500"/>
            </a:xfrm>
            <a:prstGeom prst="roundRect">
              <a:avLst>
                <a:gd name="adj" fmla="val 50000"/>
              </a:avLst>
            </a:prstGeom>
            <a:solidFill>
              <a:srgbClr val="1F5E7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2" name="Google Shape;112;p7">
              <a:extLst>
                <a:ext uri="{FF2B5EF4-FFF2-40B4-BE49-F238E27FC236}">
                  <a16:creationId xmlns:a16="http://schemas.microsoft.com/office/drawing/2014/main" id="{24F21D60-3BAD-C702-2707-78530D521506}"/>
                </a:ext>
              </a:extLst>
            </p:cNvPr>
            <p:cNvSpPr txBox="1"/>
            <p:nvPr/>
          </p:nvSpPr>
          <p:spPr>
            <a:xfrm>
              <a:off x="447600" y="3709345"/>
              <a:ext cx="5334000" cy="1808214"/>
            </a:xfrm>
            <a:prstGeom prst="rect">
              <a:avLst/>
            </a:prstGeom>
            <a:noFill/>
            <a:ln>
              <a:noFill/>
            </a:ln>
          </p:spPr>
          <p:txBody>
            <a:bodyPr spcFirstLastPara="1" wrap="square" lIns="285750" tIns="190500" rIns="190500" bIns="190500" anchor="ctr"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Key scientific idea</a:t>
              </a:r>
              <a:endParaRPr sz="2400" dirty="0">
                <a:latin typeface="Arial"/>
                <a:ea typeface="Arial"/>
                <a:cs typeface="Arial"/>
                <a:sym typeface="Arial"/>
              </a:endParaRPr>
            </a:p>
            <a:p>
              <a:pPr marL="0" lvl="0" indent="0" algn="l" rtl="0">
                <a:spcBef>
                  <a:spcPts val="0"/>
                </a:spcBef>
                <a:spcAft>
                  <a:spcPts val="0"/>
                </a:spcAft>
                <a:buNone/>
              </a:pPr>
              <a:r>
                <a:rPr lang="en-US" sz="2000" dirty="0">
                  <a:solidFill>
                    <a:srgbClr val="334155"/>
                  </a:solidFill>
                  <a:latin typeface="Arial"/>
                  <a:ea typeface="Arial"/>
                  <a:cs typeface="Arial"/>
                  <a:sym typeface="Arial"/>
                </a:rPr>
                <a:t>Refrigerants are selected because they boil and condense at useful temperatures. By changing pressure, the system changes the temperature at which the refrigerant evaporates or condenses.</a:t>
              </a:r>
              <a:endParaRPr sz="2000" dirty="0">
                <a:solidFill>
                  <a:srgbClr val="334155"/>
                </a:solidFill>
                <a:latin typeface="Arial"/>
                <a:ea typeface="Arial"/>
                <a:cs typeface="Arial"/>
                <a:sym typeface="Arial"/>
              </a:endParaRPr>
            </a:p>
          </p:txBody>
        </p:sp>
        <p:sp>
          <p:nvSpPr>
            <p:cNvPr id="113" name="Google Shape;113;p7">
              <a:extLst>
                <a:ext uri="{FF2B5EF4-FFF2-40B4-BE49-F238E27FC236}">
                  <a16:creationId xmlns:a16="http://schemas.microsoft.com/office/drawing/2014/main" id="{112F5D3B-95A4-B1BE-3BD4-6B9933BB14F4}"/>
                </a:ext>
              </a:extLst>
            </p:cNvPr>
            <p:cNvSpPr/>
            <p:nvPr/>
          </p:nvSpPr>
          <p:spPr>
            <a:xfrm>
              <a:off x="6381750" y="3619499"/>
              <a:ext cx="5334000" cy="2081617"/>
            </a:xfrm>
            <a:prstGeom prst="roundRect">
              <a:avLst>
                <a:gd name="adj" fmla="val 4444"/>
              </a:avLst>
            </a:prstGeom>
            <a:solidFill>
              <a:srgbClr val="FFFBF7"/>
            </a:solidFill>
            <a:ln w="9525" cap="flat" cmpd="sng">
              <a:solidFill>
                <a:srgbClr val="FEE2E2"/>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4" name="Google Shape;114;p7">
              <a:extLst>
                <a:ext uri="{FF2B5EF4-FFF2-40B4-BE49-F238E27FC236}">
                  <a16:creationId xmlns:a16="http://schemas.microsoft.com/office/drawing/2014/main" id="{39D8B2CB-C583-9012-2285-928ED5A0F540}"/>
                </a:ext>
              </a:extLst>
            </p:cNvPr>
            <p:cNvSpPr/>
            <p:nvPr/>
          </p:nvSpPr>
          <p:spPr>
            <a:xfrm>
              <a:off x="6381750" y="3619500"/>
              <a:ext cx="57301" cy="1714500"/>
            </a:xfrm>
            <a:prstGeom prst="roundRect">
              <a:avLst>
                <a:gd name="adj" fmla="val 50000"/>
              </a:avLst>
            </a:prstGeom>
            <a:solidFill>
              <a:srgbClr val="E84A2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5" name="Google Shape;115;p7">
              <a:extLst>
                <a:ext uri="{FF2B5EF4-FFF2-40B4-BE49-F238E27FC236}">
                  <a16:creationId xmlns:a16="http://schemas.microsoft.com/office/drawing/2014/main" id="{D09CFA86-6BFC-2140-EB0B-C5131050E028}"/>
                </a:ext>
              </a:extLst>
            </p:cNvPr>
            <p:cNvSpPr txBox="1"/>
            <p:nvPr/>
          </p:nvSpPr>
          <p:spPr>
            <a:xfrm>
              <a:off x="6303691" y="3619500"/>
              <a:ext cx="5334000" cy="1714500"/>
            </a:xfrm>
            <a:prstGeom prst="rect">
              <a:avLst/>
            </a:prstGeom>
            <a:noFill/>
            <a:ln>
              <a:noFill/>
            </a:ln>
          </p:spPr>
          <p:txBody>
            <a:bodyPr spcFirstLastPara="1" wrap="square" lIns="285750" tIns="190500" rIns="190500" bIns="190500" anchor="ctr"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Wording</a:t>
              </a:r>
              <a:endParaRPr sz="2400" dirty="0">
                <a:latin typeface="Arial"/>
                <a:ea typeface="Arial"/>
                <a:cs typeface="Arial"/>
                <a:sym typeface="Arial"/>
              </a:endParaRPr>
            </a:p>
            <a:p>
              <a:pPr marL="0" lvl="0" indent="0" algn="l" rtl="0">
                <a:spcBef>
                  <a:spcPts val="0"/>
                </a:spcBef>
                <a:spcAft>
                  <a:spcPts val="0"/>
                </a:spcAft>
                <a:buNone/>
              </a:pPr>
              <a:r>
                <a:rPr lang="en-US" sz="2000" i="1" dirty="0">
                  <a:solidFill>
                    <a:srgbClr val="334155"/>
                  </a:solidFill>
                  <a:latin typeface="Arial"/>
                  <a:ea typeface="Arial"/>
                  <a:cs typeface="Arial"/>
                  <a:sym typeface="Arial"/>
                </a:rPr>
                <a:t>“The compressor uses electrical work to raise refrigerant pressure and temperature so heat can be rejected at the condenser into the heating or hot-water circuit.”</a:t>
              </a:r>
              <a:endParaRPr sz="2000" i="1"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DFE9F6EC-B8EE-7B83-210E-20F0354EEEA3}"/>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US" sz="3200" dirty="0" err="1">
                <a:solidFill>
                  <a:srgbClr val="FC4421"/>
                </a:solidFill>
              </a:rPr>
              <a:t>Vapour</a:t>
            </a:r>
            <a:r>
              <a:rPr lang="en-US" sz="3200" dirty="0">
                <a:solidFill>
                  <a:srgbClr val="FC4421"/>
                </a:solidFill>
              </a:rPr>
              <a:t> compression cycle: The core principle</a:t>
            </a:r>
            <a:endParaRPr lang="en-GB" dirty="0"/>
          </a:p>
        </p:txBody>
      </p:sp>
    </p:spTree>
    <p:extLst>
      <p:ext uri="{BB962C8B-B14F-4D97-AF65-F5344CB8AC3E}">
        <p14:creationId xmlns:p14="http://schemas.microsoft.com/office/powerpoint/2010/main" val="956032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30" name="Google Shape;130;p8"/>
          <p:cNvGrpSpPr/>
          <p:nvPr/>
        </p:nvGrpSpPr>
        <p:grpSpPr>
          <a:xfrm>
            <a:off x="7135" y="1423961"/>
            <a:ext cx="7946092" cy="2338417"/>
            <a:chOff x="308624" y="1093221"/>
            <a:chExt cx="4892365" cy="2338417"/>
          </a:xfrm>
        </p:grpSpPr>
        <p:sp>
          <p:nvSpPr>
            <p:cNvPr id="131" name="Google Shape;131;p8"/>
            <p:cNvSpPr/>
            <p:nvPr/>
          </p:nvSpPr>
          <p:spPr>
            <a:xfrm>
              <a:off x="308624" y="1240738"/>
              <a:ext cx="4762500" cy="2190900"/>
            </a:xfrm>
            <a:prstGeom prst="roundRect">
              <a:avLst>
                <a:gd name="adj" fmla="val 4347"/>
              </a:avLst>
            </a:prstGeom>
            <a:solidFill>
              <a:srgbClr val="EAF4F8"/>
            </a:solidFill>
            <a:ln w="14300" cap="flat" cmpd="sng">
              <a:solidFill>
                <a:srgbClr val="1F5E7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2" name="Google Shape;132;p8"/>
            <p:cNvSpPr txBox="1"/>
            <p:nvPr/>
          </p:nvSpPr>
          <p:spPr>
            <a:xfrm>
              <a:off x="438489" y="1093221"/>
              <a:ext cx="4762500" cy="21909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US" sz="2000" b="1" dirty="0">
                  <a:solidFill>
                    <a:srgbClr val="1F5E7A"/>
                  </a:solidFill>
                  <a:latin typeface="Arial"/>
                  <a:ea typeface="Arial"/>
                  <a:cs typeface="Arial"/>
                  <a:sym typeface="Arial"/>
                </a:rPr>
                <a:t>What happens scientifically?</a:t>
              </a:r>
              <a:endParaRPr sz="2000" b="1" dirty="0">
                <a:solidFill>
                  <a:srgbClr val="1F5E7A"/>
                </a:solidFill>
                <a:latin typeface="Arial"/>
                <a:ea typeface="Arial"/>
                <a:cs typeface="Arial"/>
                <a:sym typeface="Arial"/>
              </a:endParaRPr>
            </a:p>
            <a:p>
              <a:pPr marL="457200" lvl="0" indent="-301625" algn="l" rtl="0">
                <a:spcBef>
                  <a:spcPts val="90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Low-pressure refrigerant enters as a cold liquid/</a:t>
              </a:r>
              <a:r>
                <a:rPr lang="en-US" sz="1900" b="0" dirty="0" err="1">
                  <a:solidFill>
                    <a:srgbClr val="1B1F24"/>
                  </a:solidFill>
                  <a:latin typeface="Arial"/>
                  <a:ea typeface="Arial"/>
                  <a:cs typeface="Arial"/>
                  <a:sym typeface="Arial"/>
                </a:rPr>
                <a:t>vapour</a:t>
              </a:r>
              <a:r>
                <a:rPr lang="en-US" sz="1900" b="0" dirty="0">
                  <a:solidFill>
                    <a:srgbClr val="1B1F24"/>
                  </a:solidFill>
                  <a:latin typeface="Arial"/>
                  <a:ea typeface="Arial"/>
                  <a:cs typeface="Arial"/>
                  <a:sym typeface="Arial"/>
                </a:rPr>
                <a:t> mixture</a:t>
              </a:r>
              <a:endParaRPr sz="19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It absorbs latent heat from air, ground, water or exhaust air</a:t>
              </a:r>
              <a:endParaRPr sz="19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It boils into </a:t>
              </a:r>
              <a:r>
                <a:rPr lang="en-US" sz="1900" b="0" dirty="0" err="1">
                  <a:solidFill>
                    <a:srgbClr val="1B1F24"/>
                  </a:solidFill>
                  <a:latin typeface="Arial"/>
                  <a:ea typeface="Arial"/>
                  <a:cs typeface="Arial"/>
                  <a:sym typeface="Arial"/>
                </a:rPr>
                <a:t>vapour</a:t>
              </a:r>
              <a:r>
                <a:rPr lang="en-US" sz="1900" b="0" dirty="0">
                  <a:solidFill>
                    <a:srgbClr val="1B1F24"/>
                  </a:solidFill>
                  <a:latin typeface="Arial"/>
                  <a:ea typeface="Arial"/>
                  <a:cs typeface="Arial"/>
                  <a:sym typeface="Arial"/>
                </a:rPr>
                <a:t> as energy is transferred</a:t>
              </a:r>
              <a:endParaRPr sz="19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Airflow/brine flow and heat-exchanger cleanliness are critical</a:t>
              </a:r>
              <a:endParaRPr sz="1900" b="0" dirty="0">
                <a:solidFill>
                  <a:srgbClr val="1B1F24"/>
                </a:solidFill>
                <a:latin typeface="Arial"/>
                <a:ea typeface="Arial"/>
                <a:cs typeface="Arial"/>
                <a:sym typeface="Arial"/>
              </a:endParaRPr>
            </a:p>
          </p:txBody>
        </p:sp>
      </p:grpSp>
      <p:grpSp>
        <p:nvGrpSpPr>
          <p:cNvPr id="133" name="Google Shape;133;p8"/>
          <p:cNvGrpSpPr/>
          <p:nvPr/>
        </p:nvGrpSpPr>
        <p:grpSpPr>
          <a:xfrm>
            <a:off x="218059" y="3740880"/>
            <a:ext cx="7873754" cy="2324170"/>
            <a:chOff x="317416" y="3542880"/>
            <a:chExt cx="5127460" cy="2324170"/>
          </a:xfrm>
        </p:grpSpPr>
        <p:sp>
          <p:nvSpPr>
            <p:cNvPr id="134" name="Google Shape;134;p8"/>
            <p:cNvSpPr/>
            <p:nvPr/>
          </p:nvSpPr>
          <p:spPr>
            <a:xfrm>
              <a:off x="407666" y="3676150"/>
              <a:ext cx="5037210" cy="2190900"/>
            </a:xfrm>
            <a:prstGeom prst="roundRect">
              <a:avLst>
                <a:gd name="adj" fmla="val 4347"/>
              </a:avLst>
            </a:prstGeom>
            <a:solidFill>
              <a:srgbClr val="FDECEC"/>
            </a:solidFill>
            <a:ln w="1430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5" name="Google Shape;135;p8"/>
            <p:cNvSpPr txBox="1"/>
            <p:nvPr/>
          </p:nvSpPr>
          <p:spPr>
            <a:xfrm>
              <a:off x="317416" y="3542880"/>
              <a:ext cx="4762500" cy="2190900"/>
            </a:xfrm>
            <a:prstGeom prst="rect">
              <a:avLst/>
            </a:prstGeom>
            <a:no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US" sz="2000" b="1" dirty="0">
                  <a:solidFill>
                    <a:srgbClr val="B3261E"/>
                  </a:solidFill>
                  <a:latin typeface="Arial"/>
                  <a:ea typeface="Arial"/>
                  <a:cs typeface="Arial"/>
                  <a:sym typeface="Arial"/>
                </a:rPr>
                <a:t>What can go wrong?</a:t>
              </a:r>
              <a:endParaRPr sz="2000" b="1" dirty="0">
                <a:solidFill>
                  <a:srgbClr val="B3261E"/>
                </a:solidFill>
                <a:latin typeface="Arial"/>
                <a:ea typeface="Arial"/>
                <a:cs typeface="Arial"/>
                <a:sym typeface="Arial"/>
              </a:endParaRPr>
            </a:p>
            <a:p>
              <a:pPr marL="457200" lvl="0" indent="-301625" algn="l" rtl="0">
                <a:spcBef>
                  <a:spcPts val="90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Restricted airflow or dirty coil</a:t>
              </a:r>
              <a:endParaRPr sz="19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Ice build-up or failed defrost</a:t>
              </a:r>
              <a:endParaRPr sz="19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Low source temperature/flow</a:t>
              </a:r>
              <a:endParaRPr sz="19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Incorrect expansion control</a:t>
              </a:r>
              <a:endParaRPr sz="19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1900" b="0" dirty="0">
                  <a:solidFill>
                    <a:srgbClr val="1B1F24"/>
                  </a:solidFill>
                  <a:latin typeface="Arial"/>
                  <a:ea typeface="Arial"/>
                  <a:cs typeface="Arial"/>
                  <a:sym typeface="Arial"/>
                </a:rPr>
                <a:t>Low-pressure faults or reduced output</a:t>
              </a:r>
              <a:endParaRPr sz="1900" b="0" dirty="0">
                <a:solidFill>
                  <a:srgbClr val="1B1F24"/>
                </a:solidFill>
                <a:latin typeface="Arial"/>
                <a:ea typeface="Arial"/>
                <a:cs typeface="Arial"/>
                <a:sym typeface="Arial"/>
              </a:endParaRPr>
            </a:p>
          </p:txBody>
        </p:sp>
      </p:grpSp>
      <p:pic>
        <p:nvPicPr>
          <p:cNvPr id="136" name="Google Shape;136;p8"/>
          <p:cNvPicPr preferRelativeResize="0"/>
          <p:nvPr/>
        </p:nvPicPr>
        <p:blipFill>
          <a:blip r:embed="rId3">
            <a:alphaModFix/>
          </a:blip>
          <a:srcRect l="9955" r="9955"/>
          <a:stretch/>
        </p:blipFill>
        <p:spPr>
          <a:xfrm>
            <a:off x="8317282" y="1978883"/>
            <a:ext cx="3371798" cy="2906268"/>
          </a:xfrm>
          <a:prstGeom prst="roundRect">
            <a:avLst>
              <a:gd name="adj" fmla="val 2325"/>
            </a:avLst>
          </a:prstGeom>
          <a:noFill/>
          <a:ln>
            <a:noFill/>
          </a:ln>
        </p:spPr>
      </p:pic>
      <p:sp>
        <p:nvSpPr>
          <p:cNvPr id="137" name="Google Shape;137;p8"/>
          <p:cNvSpPr/>
          <p:nvPr/>
        </p:nvSpPr>
        <p:spPr>
          <a:xfrm>
            <a:off x="8421532" y="5375431"/>
            <a:ext cx="3267548" cy="187889"/>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0" i="1" dirty="0">
                <a:solidFill>
                  <a:srgbClr val="5F6B7A"/>
                </a:solidFill>
                <a:latin typeface="Arial"/>
                <a:ea typeface="Arial"/>
                <a:cs typeface="Arial"/>
                <a:sym typeface="Arial"/>
              </a:rPr>
              <a:t>Inspecting the installation context: airflow, condensate, access and clearances supporting heat transfer.</a:t>
            </a:r>
            <a:endParaRPr sz="1600" b="0" i="1" dirty="0">
              <a:solidFill>
                <a:srgbClr val="5F6B7A"/>
              </a:solidFill>
              <a:latin typeface="Arial"/>
              <a:ea typeface="Arial"/>
              <a:cs typeface="Arial"/>
              <a:sym typeface="Arial"/>
            </a:endParaRPr>
          </a:p>
        </p:txBody>
      </p:sp>
      <p:sp>
        <p:nvSpPr>
          <p:cNvPr id="4" name="Title 3">
            <a:extLst>
              <a:ext uri="{FF2B5EF4-FFF2-40B4-BE49-F238E27FC236}">
                <a16:creationId xmlns:a16="http://schemas.microsoft.com/office/drawing/2014/main" id="{05F379A0-8C9C-85BC-BCD0-0543A078AE2B}"/>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Stage 1: Evaporator - absorbing low-grade heat</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53" name="Google Shape;153;p9"/>
          <p:cNvSpPr/>
          <p:nvPr/>
        </p:nvSpPr>
        <p:spPr>
          <a:xfrm>
            <a:off x="380849" y="1609115"/>
            <a:ext cx="5493858" cy="3150775"/>
          </a:xfrm>
          <a:prstGeom prst="rect">
            <a:avLst/>
          </a:prstGeom>
          <a:solidFill>
            <a:srgbClr val="FFF5F0"/>
          </a:solidFill>
          <a:ln w="14300" cap="flat" cmpd="sng">
            <a:solidFill>
              <a:srgbClr val="E84A27"/>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000" b="1" dirty="0">
                <a:solidFill>
                  <a:srgbClr val="E84A27"/>
                </a:solidFill>
                <a:latin typeface="Arial"/>
                <a:ea typeface="Arial"/>
                <a:cs typeface="Arial"/>
                <a:sym typeface="Arial"/>
              </a:rPr>
              <a:t>Function</a:t>
            </a:r>
            <a:endParaRPr sz="2000" b="1" dirty="0">
              <a:solidFill>
                <a:srgbClr val="E84A27"/>
              </a:solidFill>
              <a:latin typeface="Arial"/>
              <a:ea typeface="Arial"/>
              <a:cs typeface="Arial"/>
              <a:sym typeface="Arial"/>
            </a:endParaRPr>
          </a:p>
          <a:p>
            <a:pPr marL="174625" lvl="0" indent="-174625" algn="l" rtl="0">
              <a:spcBef>
                <a:spcPts val="9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Draws in low-pressure refrigerant </a:t>
            </a:r>
            <a:r>
              <a:rPr lang="en-US" sz="2000" b="0" dirty="0" err="1">
                <a:solidFill>
                  <a:srgbClr val="1B1F24"/>
                </a:solidFill>
                <a:latin typeface="Arial"/>
                <a:ea typeface="Arial"/>
                <a:cs typeface="Arial"/>
                <a:sym typeface="Arial"/>
              </a:rPr>
              <a:t>vapour</a:t>
            </a:r>
            <a:endParaRPr sz="2000" b="0" dirty="0">
              <a:solidFill>
                <a:srgbClr val="1B1F24"/>
              </a:solidFill>
              <a:latin typeface="Arial"/>
              <a:ea typeface="Arial"/>
              <a:cs typeface="Arial"/>
              <a:sym typeface="Arial"/>
            </a:endParaRPr>
          </a:p>
          <a:p>
            <a:pPr marL="174625" lvl="0" indent="-174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Compresses it to high pressure and high temperature</a:t>
            </a:r>
            <a:endParaRPr sz="2000" b="0" dirty="0">
              <a:solidFill>
                <a:srgbClr val="1B1F24"/>
              </a:solidFill>
              <a:latin typeface="Arial"/>
              <a:ea typeface="Arial"/>
              <a:cs typeface="Arial"/>
              <a:sym typeface="Arial"/>
            </a:endParaRPr>
          </a:p>
          <a:p>
            <a:pPr marL="174625" lvl="0" indent="-174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Creates the “lift” needed to move heat from colder source to warmer heating water</a:t>
            </a:r>
            <a:endParaRPr sz="2000" b="0" dirty="0">
              <a:solidFill>
                <a:srgbClr val="1B1F24"/>
              </a:solidFill>
              <a:latin typeface="Arial"/>
              <a:ea typeface="Arial"/>
              <a:cs typeface="Arial"/>
              <a:sym typeface="Arial"/>
            </a:endParaRPr>
          </a:p>
          <a:p>
            <a:pPr marL="174625" lvl="0" indent="-174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Requires oil management and stable </a:t>
            </a:r>
            <a:r>
              <a:rPr lang="en-US" sz="2000" b="0" dirty="0" err="1">
                <a:solidFill>
                  <a:srgbClr val="1B1F24"/>
                </a:solidFill>
                <a:latin typeface="Arial"/>
                <a:ea typeface="Arial"/>
                <a:cs typeface="Arial"/>
                <a:sym typeface="Arial"/>
              </a:rPr>
              <a:t>vapour</a:t>
            </a:r>
            <a:r>
              <a:rPr lang="en-US" sz="2000" b="0" dirty="0">
                <a:solidFill>
                  <a:srgbClr val="1B1F24"/>
                </a:solidFill>
                <a:latin typeface="Arial"/>
                <a:ea typeface="Arial"/>
                <a:cs typeface="Arial"/>
                <a:sym typeface="Arial"/>
              </a:rPr>
              <a:t> return.</a:t>
            </a:r>
            <a:endParaRPr sz="2000" b="0" dirty="0">
              <a:solidFill>
                <a:srgbClr val="1B1F24"/>
              </a:solidFill>
              <a:latin typeface="Arial"/>
              <a:ea typeface="Arial"/>
              <a:cs typeface="Arial"/>
              <a:sym typeface="Arial"/>
            </a:endParaRPr>
          </a:p>
        </p:txBody>
      </p:sp>
      <p:sp>
        <p:nvSpPr>
          <p:cNvPr id="154" name="Google Shape;154;p9"/>
          <p:cNvSpPr/>
          <p:nvPr/>
        </p:nvSpPr>
        <p:spPr>
          <a:xfrm>
            <a:off x="6096000" y="1609116"/>
            <a:ext cx="5715000" cy="3150774"/>
          </a:xfrm>
          <a:prstGeom prst="rect">
            <a:avLst/>
          </a:prstGeom>
          <a:solidFill>
            <a:srgbClr val="F0F7FA"/>
          </a:solidFill>
          <a:ln w="14300" cap="flat" cmpd="sng">
            <a:solidFill>
              <a:srgbClr val="1F5E7A"/>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000" b="1" dirty="0">
                <a:solidFill>
                  <a:srgbClr val="1F5E7A"/>
                </a:solidFill>
                <a:latin typeface="Arial"/>
                <a:ea typeface="Arial"/>
                <a:cs typeface="Arial"/>
                <a:sym typeface="Arial"/>
              </a:rPr>
              <a:t>Design link</a:t>
            </a:r>
            <a:endParaRPr sz="2000" b="1" dirty="0">
              <a:solidFill>
                <a:srgbClr val="1F5E7A"/>
              </a:solidFill>
              <a:latin typeface="Arial"/>
              <a:ea typeface="Arial"/>
              <a:cs typeface="Arial"/>
              <a:sym typeface="Arial"/>
            </a:endParaRPr>
          </a:p>
          <a:p>
            <a:pPr marL="0" lvl="0" indent="0" algn="l" rtl="0">
              <a:spcBef>
                <a:spcPts val="900"/>
              </a:spcBef>
              <a:spcAft>
                <a:spcPts val="0"/>
              </a:spcAft>
              <a:buNone/>
            </a:pPr>
            <a:r>
              <a:rPr lang="en-US" sz="2000" b="0" dirty="0">
                <a:solidFill>
                  <a:srgbClr val="1B1F24"/>
                </a:solidFill>
                <a:latin typeface="Arial"/>
                <a:ea typeface="Arial"/>
                <a:cs typeface="Arial"/>
                <a:sym typeface="Arial"/>
              </a:rPr>
              <a:t>Higher flow temperature usually means higher pressure ratio, more electrical input and lower COP. </a:t>
            </a:r>
          </a:p>
          <a:p>
            <a:pPr marL="0" lvl="0" indent="0" algn="l" rtl="0">
              <a:spcBef>
                <a:spcPts val="900"/>
              </a:spcBef>
              <a:spcAft>
                <a:spcPts val="0"/>
              </a:spcAft>
              <a:buNone/>
            </a:pPr>
            <a:r>
              <a:rPr lang="en-US" sz="2000" b="0" dirty="0">
                <a:solidFill>
                  <a:srgbClr val="1B1F24"/>
                </a:solidFill>
                <a:latin typeface="Arial"/>
                <a:ea typeface="Arial"/>
                <a:cs typeface="Arial"/>
                <a:sym typeface="Arial"/>
              </a:rPr>
              <a:t>Oversized/undersized emitters and DHW settings can therefore affect compressor loading.</a:t>
            </a:r>
            <a:endParaRPr sz="2000" b="0" dirty="0">
              <a:solidFill>
                <a:srgbClr val="1B1F24"/>
              </a:solidFill>
              <a:latin typeface="Arial"/>
              <a:ea typeface="Arial"/>
              <a:cs typeface="Arial"/>
              <a:sym typeface="Arial"/>
            </a:endParaRPr>
          </a:p>
        </p:txBody>
      </p:sp>
      <p:sp>
        <p:nvSpPr>
          <p:cNvPr id="155" name="Google Shape;155;p9"/>
          <p:cNvSpPr/>
          <p:nvPr/>
        </p:nvSpPr>
        <p:spPr>
          <a:xfrm>
            <a:off x="380849" y="4797527"/>
            <a:ext cx="11430151" cy="1246434"/>
          </a:xfrm>
          <a:prstGeom prst="rect">
            <a:avLst/>
          </a:prstGeom>
          <a:solidFill>
            <a:srgbClr val="FDF2F2"/>
          </a:solidFill>
          <a:ln w="14300" cap="flat" cmpd="sng">
            <a:solidFill>
              <a:srgbClr val="B3261E"/>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000" b="1" dirty="0">
                <a:solidFill>
                  <a:srgbClr val="B3261E"/>
                </a:solidFill>
                <a:latin typeface="Arial"/>
                <a:ea typeface="Arial"/>
                <a:cs typeface="Arial"/>
                <a:sym typeface="Arial"/>
              </a:rPr>
              <a:t>Protection link</a:t>
            </a:r>
            <a:endParaRPr sz="2000" b="1" dirty="0">
              <a:solidFill>
                <a:srgbClr val="B3261E"/>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Poor water flow, sensor faults, refrigerant restrictions or incorrect control setup can lead to high discharge temperatures, cycling, lockouts or long running hours.</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12AA12CA-5E5C-7FFD-2FD5-9B436D71045D}"/>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Stage 2: Compressor – pressure lift and temperature rise</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70" name="Google Shape;170;p10"/>
          <p:cNvGrpSpPr/>
          <p:nvPr/>
        </p:nvGrpSpPr>
        <p:grpSpPr>
          <a:xfrm>
            <a:off x="251999" y="1746880"/>
            <a:ext cx="4762500" cy="3626824"/>
            <a:chOff x="502920" y="1285874"/>
            <a:chExt cx="4762500" cy="2190901"/>
          </a:xfrm>
        </p:grpSpPr>
        <p:sp>
          <p:nvSpPr>
            <p:cNvPr id="171" name="Google Shape;171;p10"/>
            <p:cNvSpPr/>
            <p:nvPr/>
          </p:nvSpPr>
          <p:spPr>
            <a:xfrm>
              <a:off x="502920" y="1285875"/>
              <a:ext cx="4762500" cy="2190900"/>
            </a:xfrm>
            <a:prstGeom prst="roundRect">
              <a:avLst>
                <a:gd name="adj" fmla="val 4347"/>
              </a:avLst>
            </a:prstGeom>
            <a:solidFill>
              <a:srgbClr val="EAF4F8"/>
            </a:solidFill>
            <a:ln w="14300" cap="flat" cmpd="sng">
              <a:solidFill>
                <a:srgbClr val="1F5E7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2" name="Google Shape;172;p10"/>
            <p:cNvSpPr txBox="1"/>
            <p:nvPr/>
          </p:nvSpPr>
          <p:spPr>
            <a:xfrm>
              <a:off x="502920" y="1285874"/>
              <a:ext cx="4762500" cy="2092533"/>
            </a:xfrm>
            <a:prstGeom prst="rect">
              <a:avLst/>
            </a:prstGeom>
            <a:solidFill>
              <a:srgbClr val="000000">
                <a:alpha val="0"/>
              </a:srgbClr>
            </a:solid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US" sz="2000" b="1" i="0" dirty="0">
                  <a:solidFill>
                    <a:srgbClr val="1F5E7A"/>
                  </a:solidFill>
                  <a:latin typeface="Arial"/>
                  <a:ea typeface="Arial"/>
                  <a:cs typeface="Arial"/>
                  <a:sym typeface="Arial"/>
                </a:rPr>
                <a:t>What happens scientifically?</a:t>
              </a:r>
              <a:endParaRPr sz="2000" b="1" i="0" dirty="0">
                <a:solidFill>
                  <a:srgbClr val="1F5E7A"/>
                </a:solidFill>
                <a:latin typeface="Arial"/>
                <a:ea typeface="Arial"/>
                <a:cs typeface="Arial"/>
                <a:sym typeface="Arial"/>
              </a:endParaRPr>
            </a:p>
            <a:p>
              <a:pPr marL="457200" lvl="0" indent="-323850" algn="l" rtl="0">
                <a:spcBef>
                  <a:spcPts val="900"/>
                </a:spcBef>
                <a:spcAft>
                  <a:spcPts val="0"/>
                </a:spcAft>
                <a:buClr>
                  <a:srgbClr val="1F5E7A"/>
                </a:buClr>
                <a:buSzPts val="1500"/>
                <a:buFont typeface="Arial"/>
                <a:buChar char="●"/>
              </a:pPr>
              <a:r>
                <a:rPr lang="en-US" sz="2000" b="0" i="0" dirty="0">
                  <a:solidFill>
                    <a:srgbClr val="1B1F24"/>
                  </a:solidFill>
                  <a:latin typeface="Arial"/>
                  <a:ea typeface="Arial"/>
                  <a:cs typeface="Arial"/>
                  <a:sym typeface="Arial"/>
                </a:rPr>
                <a:t>Hot high-pressure </a:t>
              </a:r>
              <a:r>
                <a:rPr lang="en-US" sz="2000" b="0" i="0" dirty="0" err="1">
                  <a:solidFill>
                    <a:srgbClr val="1B1F24"/>
                  </a:solidFill>
                  <a:latin typeface="Arial"/>
                  <a:ea typeface="Arial"/>
                  <a:cs typeface="Arial"/>
                  <a:sym typeface="Arial"/>
                </a:rPr>
                <a:t>vapour</a:t>
              </a:r>
              <a:r>
                <a:rPr lang="en-US" sz="2000" b="0" i="0" dirty="0">
                  <a:solidFill>
                    <a:srgbClr val="1B1F24"/>
                  </a:solidFill>
                  <a:latin typeface="Arial"/>
                  <a:ea typeface="Arial"/>
                  <a:cs typeface="Arial"/>
                  <a:sym typeface="Arial"/>
                </a:rPr>
                <a:t> enters the condenser</a:t>
              </a:r>
              <a:endParaRPr sz="2000" b="1" i="0" dirty="0">
                <a:solidFill>
                  <a:srgbClr val="1F5E7A"/>
                </a:solidFill>
                <a:latin typeface="Arial"/>
                <a:ea typeface="Arial"/>
                <a:cs typeface="Arial"/>
                <a:sym typeface="Arial"/>
              </a:endParaRPr>
            </a:p>
            <a:p>
              <a:pPr marL="457200" lvl="0" indent="-323850" algn="l" rtl="0">
                <a:spcBef>
                  <a:spcPts val="600"/>
                </a:spcBef>
                <a:spcAft>
                  <a:spcPts val="0"/>
                </a:spcAft>
                <a:buClr>
                  <a:srgbClr val="1F5E7A"/>
                </a:buClr>
                <a:buSzPts val="1500"/>
                <a:buFont typeface="Arial"/>
                <a:buChar char="●"/>
              </a:pPr>
              <a:r>
                <a:rPr lang="en-US" sz="2000" b="0" i="0" dirty="0">
                  <a:solidFill>
                    <a:srgbClr val="1B1F24"/>
                  </a:solidFill>
                  <a:latin typeface="Arial"/>
                  <a:ea typeface="Arial"/>
                  <a:cs typeface="Arial"/>
                  <a:sym typeface="Arial"/>
                </a:rPr>
                <a:t>Heat transfers into system water or DHW heat exchanger</a:t>
              </a:r>
              <a:endParaRPr sz="2000" b="1" i="0" dirty="0">
                <a:solidFill>
                  <a:srgbClr val="1F5E7A"/>
                </a:solidFill>
                <a:latin typeface="Arial"/>
                <a:ea typeface="Arial"/>
                <a:cs typeface="Arial"/>
                <a:sym typeface="Arial"/>
              </a:endParaRPr>
            </a:p>
            <a:p>
              <a:pPr marL="457200" lvl="0" indent="-323850" algn="l" rtl="0">
                <a:spcBef>
                  <a:spcPts val="600"/>
                </a:spcBef>
                <a:spcAft>
                  <a:spcPts val="0"/>
                </a:spcAft>
                <a:buClr>
                  <a:srgbClr val="1F5E7A"/>
                </a:buClr>
                <a:buSzPts val="1500"/>
                <a:buFont typeface="Arial"/>
                <a:buChar char="●"/>
              </a:pPr>
              <a:r>
                <a:rPr lang="en-US" sz="2000" b="0" i="0" dirty="0">
                  <a:solidFill>
                    <a:srgbClr val="1B1F24"/>
                  </a:solidFill>
                  <a:latin typeface="Arial"/>
                  <a:ea typeface="Arial"/>
                  <a:cs typeface="Arial"/>
                  <a:sym typeface="Arial"/>
                </a:rPr>
                <a:t>Refrigerant condenses back to liquid</a:t>
              </a:r>
              <a:endParaRPr sz="2000" b="1" i="0" dirty="0">
                <a:solidFill>
                  <a:srgbClr val="1F5E7A"/>
                </a:solidFill>
                <a:latin typeface="Arial"/>
                <a:ea typeface="Arial"/>
                <a:cs typeface="Arial"/>
                <a:sym typeface="Arial"/>
              </a:endParaRPr>
            </a:p>
            <a:p>
              <a:pPr marL="457200" lvl="0" indent="-323850" algn="l" rtl="0">
                <a:spcBef>
                  <a:spcPts val="600"/>
                </a:spcBef>
                <a:spcAft>
                  <a:spcPts val="0"/>
                </a:spcAft>
                <a:buClr>
                  <a:srgbClr val="1F5E7A"/>
                </a:buClr>
                <a:buSzPts val="1500"/>
                <a:buFont typeface="Arial"/>
                <a:buChar char="●"/>
              </a:pPr>
              <a:r>
                <a:rPr lang="en-US" sz="2000" b="0" i="0" dirty="0">
                  <a:solidFill>
                    <a:srgbClr val="1B1F24"/>
                  </a:solidFill>
                  <a:latin typeface="Arial"/>
                  <a:ea typeface="Arial"/>
                  <a:cs typeface="Arial"/>
                  <a:sym typeface="Arial"/>
                </a:rPr>
                <a:t>Condensing temperature rises when water temperature is higher</a:t>
              </a:r>
              <a:endParaRPr sz="2000" b="1" i="0" dirty="0">
                <a:solidFill>
                  <a:srgbClr val="1F5E7A"/>
                </a:solidFill>
                <a:latin typeface="Arial"/>
                <a:ea typeface="Arial"/>
                <a:cs typeface="Arial"/>
                <a:sym typeface="Arial"/>
              </a:endParaRPr>
            </a:p>
          </p:txBody>
        </p:sp>
      </p:grpSp>
      <p:pic>
        <p:nvPicPr>
          <p:cNvPr id="176" name="Google Shape;176;p10"/>
          <p:cNvPicPr preferRelativeResize="0"/>
          <p:nvPr/>
        </p:nvPicPr>
        <p:blipFill>
          <a:blip r:embed="rId3">
            <a:alphaModFix/>
          </a:blip>
          <a:srcRect t="7641" b="7641"/>
          <a:stretch/>
        </p:blipFill>
        <p:spPr>
          <a:xfrm>
            <a:off x="5642913" y="1922285"/>
            <a:ext cx="6297088" cy="3276015"/>
          </a:xfrm>
          <a:prstGeom prst="roundRect">
            <a:avLst>
              <a:gd name="adj" fmla="val 3636"/>
            </a:avLst>
          </a:prstGeom>
          <a:noFill/>
          <a:ln>
            <a:noFill/>
          </a:ln>
        </p:spPr>
      </p:pic>
      <p:sp>
        <p:nvSpPr>
          <p:cNvPr id="4" name="Title 3">
            <a:extLst>
              <a:ext uri="{FF2B5EF4-FFF2-40B4-BE49-F238E27FC236}">
                <a16:creationId xmlns:a16="http://schemas.microsoft.com/office/drawing/2014/main" id="{D04B1A77-C036-40FC-3516-1EB2C579DE8E}"/>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Stage 3: Condenser – rejecting useful heat</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57C57D09-6F0D-417A-FD27-A18BA632D8DF}"/>
            </a:ext>
          </a:extLst>
        </p:cNvPr>
        <p:cNvGrpSpPr/>
        <p:nvPr/>
      </p:nvGrpSpPr>
      <p:grpSpPr>
        <a:xfrm>
          <a:off x="0" y="0"/>
          <a:ext cx="0" cy="0"/>
          <a:chOff x="0" y="0"/>
          <a:chExt cx="0" cy="0"/>
        </a:xfrm>
      </p:grpSpPr>
      <p:grpSp>
        <p:nvGrpSpPr>
          <p:cNvPr id="173" name="Google Shape;173;p10">
            <a:extLst>
              <a:ext uri="{FF2B5EF4-FFF2-40B4-BE49-F238E27FC236}">
                <a16:creationId xmlns:a16="http://schemas.microsoft.com/office/drawing/2014/main" id="{4340C06C-532E-B980-04CB-35ACDDEC006D}"/>
              </a:ext>
            </a:extLst>
          </p:cNvPr>
          <p:cNvGrpSpPr>
            <a:grpSpLocks/>
          </p:cNvGrpSpPr>
          <p:nvPr/>
        </p:nvGrpSpPr>
        <p:grpSpPr>
          <a:xfrm>
            <a:off x="251999" y="1746879"/>
            <a:ext cx="5032222" cy="4126599"/>
            <a:chOff x="502920" y="3619499"/>
            <a:chExt cx="4830930" cy="2428801"/>
          </a:xfrm>
        </p:grpSpPr>
        <p:sp>
          <p:nvSpPr>
            <p:cNvPr id="174" name="Google Shape;174;p10">
              <a:extLst>
                <a:ext uri="{FF2B5EF4-FFF2-40B4-BE49-F238E27FC236}">
                  <a16:creationId xmlns:a16="http://schemas.microsoft.com/office/drawing/2014/main" id="{35BDD87C-DAE9-EFE6-CED3-87F564009819}"/>
                </a:ext>
              </a:extLst>
            </p:cNvPr>
            <p:cNvSpPr/>
            <p:nvPr/>
          </p:nvSpPr>
          <p:spPr>
            <a:xfrm>
              <a:off x="502920" y="3619500"/>
              <a:ext cx="4762500" cy="2428800"/>
            </a:xfrm>
            <a:prstGeom prst="roundRect">
              <a:avLst>
                <a:gd name="adj" fmla="val 3921"/>
              </a:avLst>
            </a:prstGeom>
            <a:solidFill>
              <a:srgbClr val="ECF7F2"/>
            </a:solidFill>
            <a:ln w="14300" cap="flat" cmpd="sng">
              <a:solidFill>
                <a:srgbClr val="167C5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5" name="Google Shape;175;p10">
              <a:extLst>
                <a:ext uri="{FF2B5EF4-FFF2-40B4-BE49-F238E27FC236}">
                  <a16:creationId xmlns:a16="http://schemas.microsoft.com/office/drawing/2014/main" id="{3F2A8CF2-50C2-8208-D9A5-9ADF6F7749AD}"/>
                </a:ext>
              </a:extLst>
            </p:cNvPr>
            <p:cNvSpPr txBox="1"/>
            <p:nvPr/>
          </p:nvSpPr>
          <p:spPr>
            <a:xfrm>
              <a:off x="571350" y="3619499"/>
              <a:ext cx="4762500" cy="1807719"/>
            </a:xfrm>
            <a:prstGeom prst="rect">
              <a:avLst/>
            </a:prstGeom>
            <a:solidFill>
              <a:srgbClr val="000000">
                <a:alpha val="0"/>
              </a:srgbClr>
            </a:solid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i="0" dirty="0">
                  <a:solidFill>
                    <a:srgbClr val="167C5A"/>
                  </a:solidFill>
                  <a:latin typeface="Arial"/>
                  <a:ea typeface="Arial"/>
                  <a:cs typeface="Arial"/>
                  <a:sym typeface="Arial"/>
                </a:rPr>
                <a:t>Practical evidence</a:t>
              </a:r>
              <a:endParaRPr sz="2400" b="1" i="0" dirty="0">
                <a:solidFill>
                  <a:srgbClr val="167C5A"/>
                </a:solidFill>
                <a:latin typeface="Arial"/>
                <a:ea typeface="Arial"/>
                <a:cs typeface="Arial"/>
                <a:sym typeface="Arial"/>
              </a:endParaRPr>
            </a:p>
            <a:p>
              <a:pPr marL="457200" lvl="0" indent="-323850" algn="l" rtl="0">
                <a:spcBef>
                  <a:spcPts val="900"/>
                </a:spcBef>
                <a:spcAft>
                  <a:spcPts val="0"/>
                </a:spcAft>
                <a:buClr>
                  <a:srgbClr val="167C5A"/>
                </a:buClr>
                <a:buSzPts val="1500"/>
                <a:buFont typeface="Arial"/>
                <a:buChar char="●"/>
              </a:pPr>
              <a:r>
                <a:rPr lang="en-US" sz="2000" b="0" i="0" dirty="0">
                  <a:solidFill>
                    <a:srgbClr val="1B1F24"/>
                  </a:solidFill>
                  <a:latin typeface="Arial"/>
                  <a:ea typeface="Arial"/>
                  <a:cs typeface="Arial"/>
                  <a:sym typeface="Arial"/>
                </a:rPr>
                <a:t>Check flow and return temperature difference</a:t>
              </a:r>
              <a:endParaRPr sz="2000" b="1" i="0" dirty="0">
                <a:solidFill>
                  <a:srgbClr val="167C5A"/>
                </a:solidFill>
                <a:latin typeface="Arial"/>
                <a:ea typeface="Arial"/>
                <a:cs typeface="Arial"/>
                <a:sym typeface="Arial"/>
              </a:endParaRPr>
            </a:p>
            <a:p>
              <a:pPr marL="457200" lvl="0" indent="-323850" algn="l" rtl="0">
                <a:spcBef>
                  <a:spcPts val="600"/>
                </a:spcBef>
                <a:spcAft>
                  <a:spcPts val="0"/>
                </a:spcAft>
                <a:buClr>
                  <a:srgbClr val="167C5A"/>
                </a:buClr>
                <a:buSzPts val="1500"/>
                <a:buFont typeface="Arial"/>
                <a:buChar char="●"/>
              </a:pPr>
              <a:r>
                <a:rPr lang="en-US" sz="2000" b="0" i="0" dirty="0">
                  <a:solidFill>
                    <a:srgbClr val="1B1F24"/>
                  </a:solidFill>
                  <a:latin typeface="Arial"/>
                  <a:ea typeface="Arial"/>
                  <a:cs typeface="Arial"/>
                  <a:sym typeface="Arial"/>
                </a:rPr>
                <a:t>Confirm pump operation and water flow</a:t>
              </a:r>
              <a:endParaRPr sz="2000" b="1" i="0" dirty="0">
                <a:solidFill>
                  <a:srgbClr val="167C5A"/>
                </a:solidFill>
                <a:latin typeface="Arial"/>
                <a:ea typeface="Arial"/>
                <a:cs typeface="Arial"/>
                <a:sym typeface="Arial"/>
              </a:endParaRPr>
            </a:p>
            <a:p>
              <a:pPr marL="457200" lvl="0" indent="-323850" algn="l" rtl="0">
                <a:spcBef>
                  <a:spcPts val="600"/>
                </a:spcBef>
                <a:spcAft>
                  <a:spcPts val="0"/>
                </a:spcAft>
                <a:buClr>
                  <a:srgbClr val="167C5A"/>
                </a:buClr>
                <a:buSzPts val="1500"/>
                <a:buFont typeface="Arial"/>
                <a:buChar char="●"/>
              </a:pPr>
              <a:r>
                <a:rPr lang="en-US" sz="2000" b="0" i="0" dirty="0">
                  <a:solidFill>
                    <a:srgbClr val="1B1F24"/>
                  </a:solidFill>
                  <a:latin typeface="Arial"/>
                  <a:ea typeface="Arial"/>
                  <a:cs typeface="Arial"/>
                  <a:sym typeface="Arial"/>
                </a:rPr>
                <a:t>Check strainer/filter and system cleanliness</a:t>
              </a:r>
              <a:endParaRPr sz="2000" b="1" i="0" dirty="0">
                <a:solidFill>
                  <a:srgbClr val="167C5A"/>
                </a:solidFill>
                <a:latin typeface="Arial"/>
                <a:ea typeface="Arial"/>
                <a:cs typeface="Arial"/>
                <a:sym typeface="Arial"/>
              </a:endParaRPr>
            </a:p>
            <a:p>
              <a:pPr marL="457200" lvl="0" indent="-323850" algn="l" rtl="0">
                <a:spcBef>
                  <a:spcPts val="600"/>
                </a:spcBef>
                <a:spcAft>
                  <a:spcPts val="0"/>
                </a:spcAft>
                <a:buClr>
                  <a:srgbClr val="167C5A"/>
                </a:buClr>
                <a:buSzPts val="1500"/>
                <a:buFont typeface="Arial"/>
                <a:buChar char="●"/>
              </a:pPr>
              <a:r>
                <a:rPr lang="en-US" sz="2000" b="0" i="0" dirty="0">
                  <a:solidFill>
                    <a:srgbClr val="1B1F24"/>
                  </a:solidFill>
                  <a:latin typeface="Arial"/>
                  <a:ea typeface="Arial"/>
                  <a:cs typeface="Arial"/>
                  <a:sym typeface="Arial"/>
                </a:rPr>
                <a:t>Consider scale/sludge on heat exchangers</a:t>
              </a:r>
              <a:endParaRPr sz="2000" b="1" i="0" dirty="0">
                <a:solidFill>
                  <a:srgbClr val="167C5A"/>
                </a:solidFill>
                <a:latin typeface="Arial"/>
                <a:ea typeface="Arial"/>
                <a:cs typeface="Arial"/>
                <a:sym typeface="Arial"/>
              </a:endParaRPr>
            </a:p>
            <a:p>
              <a:pPr marL="457200" lvl="0" indent="-323850" algn="l" rtl="0">
                <a:spcBef>
                  <a:spcPts val="600"/>
                </a:spcBef>
                <a:spcAft>
                  <a:spcPts val="0"/>
                </a:spcAft>
                <a:buClr>
                  <a:srgbClr val="167C5A"/>
                </a:buClr>
                <a:buSzPts val="1500"/>
                <a:buFont typeface="Arial"/>
                <a:buChar char="●"/>
              </a:pPr>
              <a:r>
                <a:rPr lang="en-US" sz="2000" b="0" i="0" dirty="0">
                  <a:solidFill>
                    <a:srgbClr val="1B1F24"/>
                  </a:solidFill>
                  <a:latin typeface="Arial"/>
                  <a:ea typeface="Arial"/>
                  <a:cs typeface="Arial"/>
                  <a:sym typeface="Arial"/>
                </a:rPr>
                <a:t>Compare live data with manufacturer guidance</a:t>
              </a:r>
              <a:endParaRPr sz="2000" b="1" i="0" dirty="0">
                <a:solidFill>
                  <a:srgbClr val="167C5A"/>
                </a:solidFill>
                <a:latin typeface="Arial"/>
                <a:ea typeface="Arial"/>
                <a:cs typeface="Arial"/>
                <a:sym typeface="Arial"/>
              </a:endParaRPr>
            </a:p>
          </p:txBody>
        </p:sp>
      </p:grpSp>
      <p:grpSp>
        <p:nvGrpSpPr>
          <p:cNvPr id="177" name="Google Shape;177;p10">
            <a:extLst>
              <a:ext uri="{FF2B5EF4-FFF2-40B4-BE49-F238E27FC236}">
                <a16:creationId xmlns:a16="http://schemas.microsoft.com/office/drawing/2014/main" id="{15B0E9EC-E2A6-CAC2-8ACE-37194D209CB2}"/>
              </a:ext>
            </a:extLst>
          </p:cNvPr>
          <p:cNvGrpSpPr/>
          <p:nvPr/>
        </p:nvGrpSpPr>
        <p:grpSpPr>
          <a:xfrm>
            <a:off x="5502800" y="1189972"/>
            <a:ext cx="6042692" cy="4683506"/>
            <a:chOff x="5548117" y="3635107"/>
            <a:chExt cx="6072533" cy="2143222"/>
          </a:xfrm>
        </p:grpSpPr>
        <p:sp>
          <p:nvSpPr>
            <p:cNvPr id="178" name="Google Shape;178;p10">
              <a:extLst>
                <a:ext uri="{FF2B5EF4-FFF2-40B4-BE49-F238E27FC236}">
                  <a16:creationId xmlns:a16="http://schemas.microsoft.com/office/drawing/2014/main" id="{4BC3AE98-681F-4B43-832D-995E8B67FE40}"/>
                </a:ext>
              </a:extLst>
            </p:cNvPr>
            <p:cNvSpPr/>
            <p:nvPr/>
          </p:nvSpPr>
          <p:spPr>
            <a:xfrm>
              <a:off x="5548117" y="3889954"/>
              <a:ext cx="6000900" cy="1888375"/>
            </a:xfrm>
            <a:prstGeom prst="roundRect">
              <a:avLst>
                <a:gd name="adj" fmla="val 5128"/>
              </a:avLst>
            </a:prstGeom>
            <a:solidFill>
              <a:srgbClr val="FDECEC"/>
            </a:solidFill>
            <a:ln w="1430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9" name="Google Shape;179;p10">
              <a:extLst>
                <a:ext uri="{FF2B5EF4-FFF2-40B4-BE49-F238E27FC236}">
                  <a16:creationId xmlns:a16="http://schemas.microsoft.com/office/drawing/2014/main" id="{0EAD9A0E-A5FB-7245-06AB-0D04F5560F50}"/>
                </a:ext>
              </a:extLst>
            </p:cNvPr>
            <p:cNvSpPr txBox="1"/>
            <p:nvPr/>
          </p:nvSpPr>
          <p:spPr>
            <a:xfrm>
              <a:off x="5619750" y="3635107"/>
              <a:ext cx="6000900" cy="1476078"/>
            </a:xfrm>
            <a:prstGeom prst="rect">
              <a:avLst/>
            </a:prstGeom>
            <a:solidFill>
              <a:srgbClr val="000000">
                <a:alpha val="0"/>
              </a:srgbClr>
            </a:solid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US" sz="2400" b="1" i="0" dirty="0">
                  <a:solidFill>
                    <a:srgbClr val="B3261E"/>
                  </a:solidFill>
                  <a:latin typeface="Arial"/>
                  <a:ea typeface="Arial"/>
                  <a:cs typeface="Arial"/>
                  <a:sym typeface="Arial"/>
                </a:rPr>
                <a:t>Operating Impact</a:t>
              </a:r>
              <a:endParaRPr sz="2400" b="1" i="0" dirty="0">
                <a:solidFill>
                  <a:srgbClr val="B3261E"/>
                </a:solidFill>
                <a:latin typeface="Arial"/>
                <a:ea typeface="Arial"/>
                <a:cs typeface="Arial"/>
                <a:sym typeface="Arial"/>
              </a:endParaRPr>
            </a:p>
            <a:p>
              <a:pPr marL="0" lvl="0" indent="0" algn="l" rtl="0">
                <a:spcBef>
                  <a:spcPts val="600"/>
                </a:spcBef>
                <a:spcAft>
                  <a:spcPts val="0"/>
                </a:spcAft>
                <a:buNone/>
              </a:pPr>
              <a:r>
                <a:rPr lang="en-US" sz="2000" b="1" i="0" dirty="0">
                  <a:solidFill>
                    <a:srgbClr val="1B1F24"/>
                  </a:solidFill>
                  <a:latin typeface="Arial"/>
                  <a:ea typeface="Arial"/>
                  <a:cs typeface="Arial"/>
                  <a:sym typeface="Arial"/>
                </a:rPr>
                <a:t>Poor heat rejection </a:t>
              </a:r>
              <a:r>
                <a:rPr lang="en-US" sz="2000" b="1" i="0" dirty="0">
                  <a:solidFill>
                    <a:srgbClr val="B3261E"/>
                  </a:solidFill>
                  <a:latin typeface="Arial"/>
                  <a:ea typeface="Arial"/>
                  <a:cs typeface="Arial"/>
                  <a:sym typeface="Arial"/>
                </a:rPr>
                <a:t>→</a:t>
              </a:r>
              <a:endParaRPr sz="2000" b="1" i="0" dirty="0">
                <a:solidFill>
                  <a:srgbClr val="1B1F24"/>
                </a:solidFill>
                <a:latin typeface="Arial"/>
                <a:ea typeface="Arial"/>
                <a:cs typeface="Arial"/>
                <a:sym typeface="Arial"/>
              </a:endParaRPr>
            </a:p>
            <a:p>
              <a:pPr marL="457200" lvl="0" indent="-323850" algn="l" rtl="0">
                <a:spcBef>
                  <a:spcPts val="600"/>
                </a:spcBef>
                <a:spcAft>
                  <a:spcPts val="0"/>
                </a:spcAft>
                <a:buClr>
                  <a:srgbClr val="B3261E"/>
                </a:buClr>
                <a:buSzPts val="1500"/>
                <a:buFont typeface="Arial"/>
                <a:buChar char="●"/>
              </a:pPr>
              <a:r>
                <a:rPr lang="en-US" sz="2000" b="0" i="0" dirty="0">
                  <a:solidFill>
                    <a:srgbClr val="1B1F24"/>
                  </a:solidFill>
                  <a:latin typeface="Arial"/>
                  <a:ea typeface="Arial"/>
                  <a:cs typeface="Arial"/>
                  <a:sym typeface="Arial"/>
                </a:rPr>
                <a:t>higher pressure</a:t>
              </a:r>
              <a:endParaRPr sz="2000" b="1" i="0" dirty="0">
                <a:solidFill>
                  <a:srgbClr val="B3261E"/>
                </a:solidFill>
                <a:latin typeface="Arial"/>
                <a:ea typeface="Arial"/>
                <a:cs typeface="Arial"/>
                <a:sym typeface="Arial"/>
              </a:endParaRPr>
            </a:p>
            <a:p>
              <a:pPr marL="457200" lvl="0" indent="-323850" algn="l" rtl="0">
                <a:spcBef>
                  <a:spcPts val="450"/>
                </a:spcBef>
                <a:spcAft>
                  <a:spcPts val="0"/>
                </a:spcAft>
                <a:buClr>
                  <a:srgbClr val="B3261E"/>
                </a:buClr>
                <a:buSzPts val="1500"/>
                <a:buFont typeface="Arial"/>
                <a:buChar char="●"/>
              </a:pPr>
              <a:r>
                <a:rPr lang="en-US" sz="2000" b="0" i="0" dirty="0">
                  <a:solidFill>
                    <a:srgbClr val="1B1F24"/>
                  </a:solidFill>
                  <a:latin typeface="Arial"/>
                  <a:ea typeface="Arial"/>
                  <a:cs typeface="Arial"/>
                  <a:sym typeface="Arial"/>
                </a:rPr>
                <a:t>high-pressure trips</a:t>
              </a:r>
              <a:endParaRPr sz="2000" b="1" i="0" dirty="0">
                <a:solidFill>
                  <a:srgbClr val="B3261E"/>
                </a:solidFill>
                <a:latin typeface="Arial"/>
                <a:ea typeface="Arial"/>
                <a:cs typeface="Arial"/>
                <a:sym typeface="Arial"/>
              </a:endParaRPr>
            </a:p>
            <a:p>
              <a:pPr marL="457200" lvl="0" indent="-323850" algn="l" rtl="0">
                <a:spcBef>
                  <a:spcPts val="450"/>
                </a:spcBef>
                <a:spcAft>
                  <a:spcPts val="0"/>
                </a:spcAft>
                <a:buClr>
                  <a:srgbClr val="B3261E"/>
                </a:buClr>
                <a:buSzPts val="1500"/>
                <a:buFont typeface="Arial"/>
                <a:buChar char="●"/>
              </a:pPr>
              <a:r>
                <a:rPr lang="en-US" sz="2000" b="0" i="0" dirty="0">
                  <a:solidFill>
                    <a:srgbClr val="1B1F24"/>
                  </a:solidFill>
                  <a:latin typeface="Arial"/>
                  <a:ea typeface="Arial"/>
                  <a:cs typeface="Arial"/>
                  <a:sym typeface="Arial"/>
                </a:rPr>
                <a:t>lower performance</a:t>
              </a:r>
              <a:endParaRPr sz="2000" b="1" i="0" dirty="0">
                <a:solidFill>
                  <a:srgbClr val="B3261E"/>
                </a:solidFill>
                <a:latin typeface="Arial"/>
                <a:ea typeface="Arial"/>
                <a:cs typeface="Arial"/>
                <a:sym typeface="Arial"/>
              </a:endParaRPr>
            </a:p>
          </p:txBody>
        </p:sp>
      </p:grpSp>
      <p:sp>
        <p:nvSpPr>
          <p:cNvPr id="4" name="Title 3">
            <a:extLst>
              <a:ext uri="{FF2B5EF4-FFF2-40B4-BE49-F238E27FC236}">
                <a16:creationId xmlns:a16="http://schemas.microsoft.com/office/drawing/2014/main" id="{D4023357-2F99-0E25-0A1D-47C56E2E3FCC}"/>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Stage 3: Condenser – rejecting useful heat</a:t>
            </a:r>
            <a:endParaRPr lang="en-GB" dirty="0"/>
          </a:p>
        </p:txBody>
      </p:sp>
    </p:spTree>
    <p:extLst>
      <p:ext uri="{BB962C8B-B14F-4D97-AF65-F5344CB8AC3E}">
        <p14:creationId xmlns:p14="http://schemas.microsoft.com/office/powerpoint/2010/main" val="7790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94" name="Google Shape;194;p11"/>
          <p:cNvSpPr/>
          <p:nvPr/>
        </p:nvSpPr>
        <p:spPr>
          <a:xfrm>
            <a:off x="476250" y="1483875"/>
            <a:ext cx="3156298" cy="2381400"/>
          </a:xfrm>
          <a:prstGeom prst="roundRect">
            <a:avLst>
              <a:gd name="adj" fmla="val 2941"/>
            </a:avLst>
          </a:prstGeom>
          <a:solidFill>
            <a:srgbClr val="FFFFFF"/>
          </a:solidFill>
          <a:ln w="14300" cap="flat" cmpd="sng">
            <a:solidFill>
              <a:srgbClr val="D9E2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95" name="Google Shape;195;p11"/>
          <p:cNvPicPr preferRelativeResize="0"/>
          <p:nvPr/>
        </p:nvPicPr>
        <p:blipFill>
          <a:blip r:embed="rId3">
            <a:alphaModFix/>
          </a:blip>
          <a:srcRect l="17494" r="14266"/>
          <a:stretch>
            <a:fillRect/>
          </a:stretch>
        </p:blipFill>
        <p:spPr>
          <a:xfrm>
            <a:off x="81645" y="1778324"/>
            <a:ext cx="3004458" cy="2937559"/>
          </a:xfrm>
          <a:prstGeom prst="rect">
            <a:avLst/>
          </a:prstGeom>
          <a:noFill/>
          <a:ln>
            <a:noFill/>
          </a:ln>
        </p:spPr>
      </p:pic>
      <p:sp>
        <p:nvSpPr>
          <p:cNvPr id="196" name="Google Shape;196;p11"/>
          <p:cNvSpPr/>
          <p:nvPr/>
        </p:nvSpPr>
        <p:spPr>
          <a:xfrm>
            <a:off x="3181612" y="1483875"/>
            <a:ext cx="4509370" cy="3438854"/>
          </a:xfrm>
          <a:prstGeom prst="rect">
            <a:avLst/>
          </a:prstGeom>
          <a:solidFill>
            <a:srgbClr val="ECF7F2"/>
          </a:solidFill>
          <a:ln w="14300" cap="flat" cmpd="sng">
            <a:solidFill>
              <a:srgbClr val="167C5A"/>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Expansion valve</a:t>
            </a:r>
            <a:endParaRPr sz="2400" b="1" dirty="0">
              <a:solidFill>
                <a:srgbClr val="167C5A"/>
              </a:solidFill>
              <a:latin typeface="Arial"/>
              <a:ea typeface="Arial"/>
              <a:cs typeface="Arial"/>
              <a:sym typeface="Arial"/>
            </a:endParaRPr>
          </a:p>
          <a:p>
            <a:pPr marL="457200" lvl="0" indent="-301625" algn="l" rtl="0">
              <a:spcBef>
                <a:spcPts val="7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Restricts and meters liquid refrigerant</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Drops pressure and temperature before the evaporator</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Helps maintain correct evaporator feeding</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May be thermostatic or electronic</a:t>
            </a:r>
            <a:endParaRPr sz="2000" b="0" dirty="0">
              <a:solidFill>
                <a:srgbClr val="1B1F24"/>
              </a:solidFill>
              <a:latin typeface="Arial"/>
              <a:ea typeface="Arial"/>
              <a:cs typeface="Arial"/>
              <a:sym typeface="Arial"/>
            </a:endParaRPr>
          </a:p>
        </p:txBody>
      </p:sp>
      <p:sp>
        <p:nvSpPr>
          <p:cNvPr id="197" name="Google Shape;197;p11"/>
          <p:cNvSpPr/>
          <p:nvPr/>
        </p:nvSpPr>
        <p:spPr>
          <a:xfrm>
            <a:off x="7905750" y="1483875"/>
            <a:ext cx="3905400" cy="3438854"/>
          </a:xfrm>
          <a:prstGeom prst="rect">
            <a:avLst/>
          </a:prstGeom>
          <a:solidFill>
            <a:srgbClr val="EAF4F8"/>
          </a:solidFill>
          <a:ln w="14300" cap="flat" cmpd="sng">
            <a:solidFill>
              <a:srgbClr val="1F5E7A"/>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Expansion valve phial</a:t>
            </a:r>
            <a:endParaRPr sz="2400" b="1" dirty="0">
              <a:solidFill>
                <a:srgbClr val="1F5E7A"/>
              </a:solidFill>
              <a:latin typeface="Arial"/>
              <a:ea typeface="Arial"/>
              <a:cs typeface="Arial"/>
              <a:sym typeface="Arial"/>
            </a:endParaRPr>
          </a:p>
          <a:p>
            <a:pPr marL="457200" lvl="0" indent="-301625" algn="l" rtl="0">
              <a:spcBef>
                <a:spcPts val="7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Senses suction-line temperature</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Allows thermostatic valve to respond to superheat</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Must be correctly located and insulated</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Incorrect placement can cause unstable control</a:t>
            </a:r>
            <a:endParaRPr sz="2000" b="0" dirty="0">
              <a:solidFill>
                <a:srgbClr val="1B1F24"/>
              </a:solidFill>
              <a:latin typeface="Arial"/>
              <a:ea typeface="Arial"/>
              <a:cs typeface="Arial"/>
              <a:sym typeface="Arial"/>
            </a:endParaRPr>
          </a:p>
        </p:txBody>
      </p:sp>
      <p:sp>
        <p:nvSpPr>
          <p:cNvPr id="198" name="Google Shape;198;p11"/>
          <p:cNvSpPr/>
          <p:nvPr/>
        </p:nvSpPr>
        <p:spPr>
          <a:xfrm>
            <a:off x="479166" y="5047989"/>
            <a:ext cx="11469769" cy="964504"/>
          </a:xfrm>
          <a:prstGeom prst="rect">
            <a:avLst/>
          </a:prstGeom>
          <a:solidFill>
            <a:srgbClr val="FDECEC"/>
          </a:solidFill>
          <a:ln w="14300" cap="flat" cmpd="sng">
            <a:solidFill>
              <a:srgbClr val="B3261E"/>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Fault thinking</a:t>
            </a:r>
            <a:endParaRPr sz="2400" b="1" dirty="0">
              <a:solidFill>
                <a:srgbClr val="B3261E"/>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Too much refrigerant feed may risk liquid return; too little feed may starve the evaporator. </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C42DD50F-8771-BE9A-1614-718A453CB9E5}"/>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Stage 4: Expansion valve and phial</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13" name="Google Shape;213;p12"/>
          <p:cNvSpPr/>
          <p:nvPr/>
        </p:nvSpPr>
        <p:spPr>
          <a:xfrm>
            <a:off x="356648" y="1611749"/>
            <a:ext cx="2663710" cy="2534365"/>
          </a:xfrm>
          <a:prstGeom prst="rect">
            <a:avLst/>
          </a:prstGeom>
          <a:solidFill>
            <a:srgbClr val="EAF4F8"/>
          </a:solidFill>
          <a:ln w="14300" cap="flat" cmpd="sng">
            <a:solidFill>
              <a:srgbClr val="1F5E7A"/>
            </a:solidFill>
            <a:prstDash val="solid"/>
            <a:round/>
            <a:headEnd type="none" w="sm" len="sm"/>
            <a:tailEnd type="none" w="sm" len="sm"/>
          </a:ln>
        </p:spPr>
        <p:txBody>
          <a:bodyPr spcFirstLastPara="1" wrap="square" lIns="152400" tIns="171450" rIns="152400" bIns="152400" anchor="t" anchorCtr="0">
            <a:noAutofit/>
          </a:bodyPr>
          <a:lstStyle/>
          <a:p>
            <a:pPr marL="0" lvl="0" indent="0" algn="l" rtl="0">
              <a:spcBef>
                <a:spcPts val="0"/>
              </a:spcBef>
              <a:spcAft>
                <a:spcPts val="0"/>
              </a:spcAft>
              <a:buNone/>
            </a:pPr>
            <a:r>
              <a:rPr lang="en-US" sz="2000" b="1" dirty="0">
                <a:solidFill>
                  <a:srgbClr val="1F5E7A"/>
                </a:solidFill>
                <a:latin typeface="Arial"/>
                <a:ea typeface="Arial"/>
                <a:cs typeface="Arial"/>
                <a:sym typeface="Arial"/>
              </a:rPr>
              <a:t>Heat exchangers</a:t>
            </a:r>
            <a:endParaRPr sz="2000" b="1" dirty="0">
              <a:solidFill>
                <a:srgbClr val="1F5E7A"/>
              </a:solidFill>
              <a:latin typeface="Arial"/>
              <a:ea typeface="Arial"/>
              <a:cs typeface="Arial"/>
              <a:sym typeface="Arial"/>
            </a:endParaRPr>
          </a:p>
          <a:p>
            <a:pPr marL="0" lvl="0" indent="0" algn="l" rtl="0">
              <a:spcBef>
                <a:spcPts val="900"/>
              </a:spcBef>
              <a:spcAft>
                <a:spcPts val="0"/>
              </a:spcAft>
              <a:buNone/>
            </a:pPr>
            <a:r>
              <a:rPr lang="en-US" sz="2000" b="1" dirty="0">
                <a:solidFill>
                  <a:srgbClr val="1B1F24"/>
                </a:solidFill>
                <a:latin typeface="Arial"/>
                <a:ea typeface="Arial"/>
                <a:cs typeface="Arial"/>
                <a:sym typeface="Arial"/>
              </a:rPr>
              <a:t>Evaporator</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absorbs source heat</a:t>
            </a:r>
            <a:endParaRPr sz="2000" b="0" dirty="0">
              <a:solidFill>
                <a:srgbClr val="5F6B7A"/>
              </a:solidFill>
              <a:latin typeface="Arial"/>
              <a:ea typeface="Arial"/>
              <a:cs typeface="Arial"/>
              <a:sym typeface="Arial"/>
            </a:endParaRPr>
          </a:p>
          <a:p>
            <a:pPr marL="0" lvl="0" indent="0" algn="l" rtl="0">
              <a:spcBef>
                <a:spcPts val="1050"/>
              </a:spcBef>
              <a:spcAft>
                <a:spcPts val="0"/>
              </a:spcAft>
              <a:buNone/>
            </a:pPr>
            <a:r>
              <a:rPr lang="en-US" sz="2000" b="1" dirty="0">
                <a:solidFill>
                  <a:srgbClr val="1B1F24"/>
                </a:solidFill>
                <a:latin typeface="Arial"/>
                <a:ea typeface="Arial"/>
                <a:cs typeface="Arial"/>
                <a:sym typeface="Arial"/>
              </a:rPr>
              <a:t>Condenser</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rejects useful heat</a:t>
            </a:r>
            <a:endParaRPr sz="2000" b="0" dirty="0">
              <a:solidFill>
                <a:srgbClr val="5F6B7A"/>
              </a:solidFill>
              <a:latin typeface="Arial"/>
              <a:ea typeface="Arial"/>
              <a:cs typeface="Arial"/>
              <a:sym typeface="Arial"/>
            </a:endParaRPr>
          </a:p>
        </p:txBody>
      </p:sp>
      <p:sp>
        <p:nvSpPr>
          <p:cNvPr id="214" name="Google Shape;214;p12"/>
          <p:cNvSpPr/>
          <p:nvPr/>
        </p:nvSpPr>
        <p:spPr>
          <a:xfrm>
            <a:off x="3334269" y="1611750"/>
            <a:ext cx="2588203" cy="2534364"/>
          </a:xfrm>
          <a:prstGeom prst="rect">
            <a:avLst/>
          </a:prstGeom>
          <a:solidFill>
            <a:srgbClr val="FFF2E9"/>
          </a:solidFill>
          <a:ln w="14300" cap="flat" cmpd="sng">
            <a:solidFill>
              <a:srgbClr val="E84A27"/>
            </a:solidFill>
            <a:prstDash val="solid"/>
            <a:round/>
            <a:headEnd type="none" w="sm" len="sm"/>
            <a:tailEnd type="none" w="sm" len="sm"/>
          </a:ln>
        </p:spPr>
        <p:txBody>
          <a:bodyPr spcFirstLastPara="1" wrap="square" lIns="152400" tIns="171450" rIns="152400" bIns="152400" anchor="t" anchorCtr="0">
            <a:noAutofit/>
          </a:bodyPr>
          <a:lstStyle/>
          <a:p>
            <a:pPr marL="0" lvl="0" indent="0" algn="l" rtl="0">
              <a:spcBef>
                <a:spcPts val="0"/>
              </a:spcBef>
              <a:spcAft>
                <a:spcPts val="0"/>
              </a:spcAft>
              <a:buNone/>
            </a:pPr>
            <a:r>
              <a:rPr lang="en-US" sz="2000" b="1" dirty="0">
                <a:solidFill>
                  <a:srgbClr val="E84A27"/>
                </a:solidFill>
                <a:latin typeface="Arial"/>
                <a:ea typeface="Arial"/>
                <a:cs typeface="Arial"/>
                <a:sym typeface="Arial"/>
              </a:rPr>
              <a:t>Pressure changing</a:t>
            </a:r>
            <a:endParaRPr sz="2000" b="1" dirty="0">
              <a:solidFill>
                <a:srgbClr val="E84A27"/>
              </a:solidFill>
              <a:latin typeface="Arial"/>
              <a:ea typeface="Arial"/>
              <a:cs typeface="Arial"/>
              <a:sym typeface="Arial"/>
            </a:endParaRPr>
          </a:p>
          <a:p>
            <a:pPr marL="0" lvl="0" indent="0" algn="l" rtl="0">
              <a:spcBef>
                <a:spcPts val="900"/>
              </a:spcBef>
              <a:spcAft>
                <a:spcPts val="0"/>
              </a:spcAft>
              <a:buNone/>
            </a:pPr>
            <a:r>
              <a:rPr lang="en-US" sz="2000" b="1" dirty="0">
                <a:solidFill>
                  <a:srgbClr val="1B1F24"/>
                </a:solidFill>
                <a:latin typeface="Arial"/>
                <a:ea typeface="Arial"/>
                <a:cs typeface="Arial"/>
                <a:sym typeface="Arial"/>
              </a:rPr>
              <a:t>Compressor</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raises pressure</a:t>
            </a:r>
            <a:endParaRPr sz="2000" b="0" dirty="0">
              <a:solidFill>
                <a:srgbClr val="5F6B7A"/>
              </a:solidFill>
              <a:latin typeface="Arial"/>
              <a:ea typeface="Arial"/>
              <a:cs typeface="Arial"/>
              <a:sym typeface="Arial"/>
            </a:endParaRPr>
          </a:p>
          <a:p>
            <a:pPr marL="0" lvl="0" indent="0" algn="l" rtl="0">
              <a:spcBef>
                <a:spcPts val="1050"/>
              </a:spcBef>
              <a:spcAft>
                <a:spcPts val="0"/>
              </a:spcAft>
              <a:buNone/>
            </a:pPr>
            <a:r>
              <a:rPr lang="en-US" sz="2000" b="1" dirty="0">
                <a:solidFill>
                  <a:srgbClr val="1B1F24"/>
                </a:solidFill>
                <a:latin typeface="Arial"/>
                <a:ea typeface="Arial"/>
                <a:cs typeface="Arial"/>
                <a:sym typeface="Arial"/>
              </a:rPr>
              <a:t>Expansion valve</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reduces pressure</a:t>
            </a:r>
            <a:endParaRPr sz="2000" b="0" dirty="0">
              <a:solidFill>
                <a:srgbClr val="5F6B7A"/>
              </a:solidFill>
              <a:latin typeface="Arial"/>
              <a:ea typeface="Arial"/>
              <a:cs typeface="Arial"/>
              <a:sym typeface="Arial"/>
            </a:endParaRPr>
          </a:p>
        </p:txBody>
      </p:sp>
      <p:sp>
        <p:nvSpPr>
          <p:cNvPr id="215" name="Google Shape;215;p12"/>
          <p:cNvSpPr/>
          <p:nvPr/>
        </p:nvSpPr>
        <p:spPr>
          <a:xfrm>
            <a:off x="6150325" y="1548577"/>
            <a:ext cx="2707405" cy="2597538"/>
          </a:xfrm>
          <a:prstGeom prst="rect">
            <a:avLst/>
          </a:prstGeom>
          <a:solidFill>
            <a:srgbClr val="ECF7F2"/>
          </a:solidFill>
          <a:ln w="14300" cap="flat" cmpd="sng">
            <a:solidFill>
              <a:srgbClr val="167C5A"/>
            </a:solidFill>
            <a:prstDash val="solid"/>
            <a:round/>
            <a:headEnd type="none" w="sm" len="sm"/>
            <a:tailEnd type="none" w="sm" len="sm"/>
          </a:ln>
        </p:spPr>
        <p:txBody>
          <a:bodyPr spcFirstLastPara="1" wrap="square" lIns="152400" tIns="171450" rIns="152400" bIns="152400" anchor="t" anchorCtr="0">
            <a:noAutofit/>
          </a:bodyPr>
          <a:lstStyle/>
          <a:p>
            <a:pPr marL="0" lvl="0" indent="0" algn="l" rtl="0">
              <a:spcBef>
                <a:spcPts val="0"/>
              </a:spcBef>
              <a:spcAft>
                <a:spcPts val="0"/>
              </a:spcAft>
              <a:buNone/>
            </a:pPr>
            <a:r>
              <a:rPr lang="en-US" sz="2000" b="1" dirty="0">
                <a:solidFill>
                  <a:srgbClr val="167C5A"/>
                </a:solidFill>
                <a:latin typeface="Arial"/>
                <a:ea typeface="Arial"/>
                <a:cs typeface="Arial"/>
                <a:sym typeface="Arial"/>
              </a:rPr>
              <a:t>Conditioning / stability</a:t>
            </a:r>
            <a:endParaRPr sz="2000" b="1" dirty="0">
              <a:solidFill>
                <a:srgbClr val="167C5A"/>
              </a:solidFill>
              <a:latin typeface="Arial"/>
              <a:ea typeface="Arial"/>
              <a:cs typeface="Arial"/>
              <a:sym typeface="Arial"/>
            </a:endParaRPr>
          </a:p>
          <a:p>
            <a:pPr marL="0" lvl="0" indent="0" algn="l" rtl="0">
              <a:spcBef>
                <a:spcPts val="900"/>
              </a:spcBef>
              <a:spcAft>
                <a:spcPts val="0"/>
              </a:spcAft>
              <a:buNone/>
            </a:pPr>
            <a:r>
              <a:rPr lang="en-US" sz="2000" b="1" dirty="0">
                <a:solidFill>
                  <a:srgbClr val="1B1F24"/>
                </a:solidFill>
                <a:latin typeface="Arial"/>
                <a:ea typeface="Arial"/>
                <a:cs typeface="Arial"/>
                <a:sym typeface="Arial"/>
              </a:rPr>
              <a:t>Drier/receiver</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support liquid quality</a:t>
            </a:r>
            <a:endParaRPr sz="2000" b="0" dirty="0">
              <a:solidFill>
                <a:srgbClr val="5F6B7A"/>
              </a:solidFill>
              <a:latin typeface="Arial"/>
              <a:ea typeface="Arial"/>
              <a:cs typeface="Arial"/>
              <a:sym typeface="Arial"/>
            </a:endParaRPr>
          </a:p>
          <a:p>
            <a:pPr marL="0" lvl="0" indent="0" algn="l" rtl="0">
              <a:spcBef>
                <a:spcPts val="1050"/>
              </a:spcBef>
              <a:spcAft>
                <a:spcPts val="0"/>
              </a:spcAft>
              <a:buNone/>
            </a:pPr>
            <a:r>
              <a:rPr lang="en-US" sz="2000" b="1" dirty="0">
                <a:solidFill>
                  <a:srgbClr val="1B1F24"/>
                </a:solidFill>
                <a:latin typeface="Arial"/>
                <a:ea typeface="Arial"/>
                <a:cs typeface="Arial"/>
                <a:sym typeface="Arial"/>
              </a:rPr>
              <a:t>Sight glass</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visual indication</a:t>
            </a:r>
            <a:endParaRPr sz="2000" b="0" dirty="0">
              <a:solidFill>
                <a:srgbClr val="5F6B7A"/>
              </a:solidFill>
              <a:latin typeface="Arial"/>
              <a:ea typeface="Arial"/>
              <a:cs typeface="Arial"/>
              <a:sym typeface="Arial"/>
            </a:endParaRPr>
          </a:p>
        </p:txBody>
      </p:sp>
      <p:sp>
        <p:nvSpPr>
          <p:cNvPr id="216" name="Google Shape;216;p12"/>
          <p:cNvSpPr/>
          <p:nvPr/>
        </p:nvSpPr>
        <p:spPr>
          <a:xfrm>
            <a:off x="9052439" y="1577099"/>
            <a:ext cx="2588203" cy="2569015"/>
          </a:xfrm>
          <a:prstGeom prst="rect">
            <a:avLst/>
          </a:prstGeom>
          <a:solidFill>
            <a:srgbClr val="FDECEC"/>
          </a:solidFill>
          <a:ln w="14300" cap="flat" cmpd="sng">
            <a:solidFill>
              <a:srgbClr val="B3261E"/>
            </a:solidFill>
            <a:prstDash val="solid"/>
            <a:round/>
            <a:headEnd type="none" w="sm" len="sm"/>
            <a:tailEnd type="none" w="sm" len="sm"/>
          </a:ln>
        </p:spPr>
        <p:txBody>
          <a:bodyPr spcFirstLastPara="1" wrap="square" lIns="152400" tIns="171450" rIns="152400" bIns="152400" anchor="t" anchorCtr="0">
            <a:noAutofit/>
          </a:bodyPr>
          <a:lstStyle/>
          <a:p>
            <a:pPr marL="0" lvl="0" indent="0" algn="l" rtl="0">
              <a:spcBef>
                <a:spcPts val="0"/>
              </a:spcBef>
              <a:spcAft>
                <a:spcPts val="0"/>
              </a:spcAft>
              <a:buNone/>
            </a:pPr>
            <a:r>
              <a:rPr lang="en-US" sz="2000" b="1" dirty="0">
                <a:solidFill>
                  <a:srgbClr val="B3261E"/>
                </a:solidFill>
                <a:latin typeface="Arial"/>
                <a:ea typeface="Arial"/>
                <a:cs typeface="Arial"/>
                <a:sym typeface="Arial"/>
              </a:rPr>
              <a:t>Measurement / protection</a:t>
            </a:r>
            <a:endParaRPr sz="2000" b="1" dirty="0">
              <a:solidFill>
                <a:srgbClr val="B3261E"/>
              </a:solidFill>
              <a:latin typeface="Arial"/>
              <a:ea typeface="Arial"/>
              <a:cs typeface="Arial"/>
              <a:sym typeface="Arial"/>
            </a:endParaRPr>
          </a:p>
          <a:p>
            <a:pPr marL="0" lvl="0" indent="0" algn="l" rtl="0">
              <a:spcBef>
                <a:spcPts val="900"/>
              </a:spcBef>
              <a:spcAft>
                <a:spcPts val="0"/>
              </a:spcAft>
              <a:buNone/>
            </a:pPr>
            <a:r>
              <a:rPr lang="en-US" sz="2000" b="1" dirty="0">
                <a:solidFill>
                  <a:srgbClr val="1B1F24"/>
                </a:solidFill>
                <a:latin typeface="Arial"/>
                <a:ea typeface="Arial"/>
                <a:cs typeface="Arial"/>
                <a:sym typeface="Arial"/>
              </a:rPr>
              <a:t>Transducer + RTD</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measure live values</a:t>
            </a:r>
            <a:endParaRPr sz="2000" b="0" dirty="0">
              <a:solidFill>
                <a:srgbClr val="5F6B7A"/>
              </a:solidFill>
              <a:latin typeface="Arial"/>
              <a:ea typeface="Arial"/>
              <a:cs typeface="Arial"/>
              <a:sym typeface="Arial"/>
            </a:endParaRPr>
          </a:p>
          <a:p>
            <a:pPr marL="0" lvl="0" indent="0" algn="l" rtl="0">
              <a:spcBef>
                <a:spcPts val="1050"/>
              </a:spcBef>
              <a:spcAft>
                <a:spcPts val="0"/>
              </a:spcAft>
              <a:buNone/>
            </a:pPr>
            <a:r>
              <a:rPr lang="en-US" sz="2000" b="1" dirty="0">
                <a:solidFill>
                  <a:srgbClr val="1B1F24"/>
                </a:solidFill>
                <a:latin typeface="Arial"/>
                <a:ea typeface="Arial"/>
                <a:cs typeface="Arial"/>
                <a:sym typeface="Arial"/>
              </a:rPr>
              <a:t>LP/HP switches</a:t>
            </a:r>
            <a:endParaRPr sz="2000" b="1" dirty="0">
              <a:solidFill>
                <a:srgbClr val="1B1F24"/>
              </a:solidFill>
              <a:latin typeface="Arial"/>
              <a:ea typeface="Arial"/>
              <a:cs typeface="Arial"/>
              <a:sym typeface="Arial"/>
            </a:endParaRPr>
          </a:p>
          <a:p>
            <a:pPr marL="0" lvl="0" indent="0" algn="l" rtl="0">
              <a:spcBef>
                <a:spcPts val="150"/>
              </a:spcBef>
              <a:spcAft>
                <a:spcPts val="0"/>
              </a:spcAft>
              <a:buNone/>
            </a:pPr>
            <a:r>
              <a:rPr lang="en-US" sz="2000" b="0" dirty="0">
                <a:solidFill>
                  <a:srgbClr val="5F6B7A"/>
                </a:solidFill>
                <a:latin typeface="Arial"/>
                <a:ea typeface="Arial"/>
                <a:cs typeface="Arial"/>
                <a:sym typeface="Arial"/>
              </a:rPr>
              <a:t>protect at limits</a:t>
            </a:r>
            <a:endParaRPr sz="2000" b="0" dirty="0">
              <a:solidFill>
                <a:srgbClr val="5F6B7A"/>
              </a:solidFill>
              <a:latin typeface="Arial"/>
              <a:ea typeface="Arial"/>
              <a:cs typeface="Arial"/>
              <a:sym typeface="Arial"/>
            </a:endParaRPr>
          </a:p>
        </p:txBody>
      </p:sp>
      <p:sp>
        <p:nvSpPr>
          <p:cNvPr id="217" name="Google Shape;217;p12"/>
          <p:cNvSpPr/>
          <p:nvPr/>
        </p:nvSpPr>
        <p:spPr>
          <a:xfrm>
            <a:off x="1203900" y="4352398"/>
            <a:ext cx="9784200" cy="502800"/>
          </a:xfrm>
          <a:prstGeom prst="rect">
            <a:avLst/>
          </a:prstGeom>
          <a:solidFill>
            <a:srgbClr val="F2F4F7"/>
          </a:solidFill>
          <a:ln w="14300" cap="flat" cmpd="sng">
            <a:solidFill>
              <a:srgbClr val="D9E2EA"/>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2000" b="1" dirty="0">
                <a:solidFill>
                  <a:srgbClr val="0D2B45"/>
                </a:solidFill>
                <a:latin typeface="Arial"/>
                <a:ea typeface="Arial"/>
                <a:cs typeface="Arial"/>
                <a:sym typeface="Arial"/>
              </a:rPr>
              <a:t>Evaporator </a:t>
            </a:r>
            <a:r>
              <a:rPr lang="en-US" sz="2000" b="1" dirty="0">
                <a:solidFill>
                  <a:srgbClr val="E84A27"/>
                </a:solidFill>
                <a:latin typeface="Arial"/>
                <a:ea typeface="Arial"/>
                <a:cs typeface="Arial"/>
                <a:sym typeface="Arial"/>
              </a:rPr>
              <a:t>→</a:t>
            </a:r>
            <a:r>
              <a:rPr lang="en-US" sz="2000" b="1" dirty="0">
                <a:solidFill>
                  <a:srgbClr val="0D2B45"/>
                </a:solidFill>
                <a:latin typeface="Arial"/>
                <a:ea typeface="Arial"/>
                <a:cs typeface="Arial"/>
                <a:sym typeface="Arial"/>
              </a:rPr>
              <a:t> Compressor </a:t>
            </a:r>
            <a:r>
              <a:rPr lang="en-US" sz="2000" b="1" dirty="0">
                <a:solidFill>
                  <a:srgbClr val="E84A27"/>
                </a:solidFill>
                <a:latin typeface="Arial"/>
                <a:ea typeface="Arial"/>
                <a:cs typeface="Arial"/>
                <a:sym typeface="Arial"/>
              </a:rPr>
              <a:t>→</a:t>
            </a:r>
            <a:r>
              <a:rPr lang="en-US" sz="2000" b="1" dirty="0">
                <a:solidFill>
                  <a:srgbClr val="0D2B45"/>
                </a:solidFill>
                <a:latin typeface="Arial"/>
                <a:ea typeface="Arial"/>
                <a:cs typeface="Arial"/>
                <a:sym typeface="Arial"/>
              </a:rPr>
              <a:t> Condenser </a:t>
            </a:r>
            <a:r>
              <a:rPr lang="en-US" sz="2000" b="1" dirty="0">
                <a:solidFill>
                  <a:srgbClr val="E84A27"/>
                </a:solidFill>
                <a:latin typeface="Arial"/>
                <a:ea typeface="Arial"/>
                <a:cs typeface="Arial"/>
                <a:sym typeface="Arial"/>
              </a:rPr>
              <a:t>→</a:t>
            </a:r>
            <a:r>
              <a:rPr lang="en-US" sz="2000" b="1" dirty="0">
                <a:solidFill>
                  <a:srgbClr val="0D2B45"/>
                </a:solidFill>
                <a:latin typeface="Arial"/>
                <a:ea typeface="Arial"/>
                <a:cs typeface="Arial"/>
                <a:sym typeface="Arial"/>
              </a:rPr>
              <a:t> Expansion </a:t>
            </a:r>
            <a:r>
              <a:rPr lang="en-US" sz="2000" b="1" dirty="0">
                <a:solidFill>
                  <a:srgbClr val="E84A27"/>
                </a:solidFill>
                <a:latin typeface="Arial"/>
                <a:ea typeface="Arial"/>
                <a:cs typeface="Arial"/>
                <a:sym typeface="Arial"/>
              </a:rPr>
              <a:t>→</a:t>
            </a:r>
            <a:r>
              <a:rPr lang="en-US" sz="2000" b="1" dirty="0">
                <a:solidFill>
                  <a:srgbClr val="0D2B45"/>
                </a:solidFill>
                <a:latin typeface="Arial"/>
                <a:ea typeface="Arial"/>
                <a:cs typeface="Arial"/>
                <a:sym typeface="Arial"/>
              </a:rPr>
              <a:t> Evaporator</a:t>
            </a:r>
            <a:endParaRPr sz="2000" b="1" dirty="0">
              <a:solidFill>
                <a:srgbClr val="0D2B45"/>
              </a:solidFill>
              <a:latin typeface="Arial"/>
              <a:ea typeface="Arial"/>
              <a:cs typeface="Arial"/>
              <a:sym typeface="Arial"/>
            </a:endParaRPr>
          </a:p>
        </p:txBody>
      </p:sp>
      <p:sp>
        <p:nvSpPr>
          <p:cNvPr id="218" name="Google Shape;218;p12"/>
          <p:cNvSpPr/>
          <p:nvPr/>
        </p:nvSpPr>
        <p:spPr>
          <a:xfrm>
            <a:off x="356648" y="5061481"/>
            <a:ext cx="11283994" cy="988590"/>
          </a:xfrm>
          <a:prstGeom prst="rect">
            <a:avLst/>
          </a:prstGeom>
          <a:noFill/>
          <a:ln w="14300" cap="flat" cmpd="sng">
            <a:noFill/>
            <a:prstDash val="solid"/>
            <a:round/>
            <a:headEnd type="none" w="sm" len="sm"/>
            <a:tailEnd type="none" w="sm" len="sm"/>
          </a:ln>
        </p:spPr>
        <p:txBody>
          <a:bodyPr spcFirstLastPara="1" wrap="square" lIns="228600" tIns="152400" rIns="228600" bIns="152400" anchor="ctr" anchorCtr="0">
            <a:noAutofit/>
          </a:bodyPr>
          <a:lstStyle/>
          <a:p>
            <a:pPr marL="0" lvl="0" indent="0" algn="l" rtl="0">
              <a:spcBef>
                <a:spcPts val="0"/>
              </a:spcBef>
              <a:spcAft>
                <a:spcPts val="0"/>
              </a:spcAft>
              <a:buNone/>
            </a:pPr>
            <a:r>
              <a:rPr lang="en-US" sz="2000" b="1" dirty="0">
                <a:solidFill>
                  <a:srgbClr val="0D2B45"/>
                </a:solidFill>
                <a:latin typeface="Arial"/>
                <a:ea typeface="Arial"/>
                <a:cs typeface="Arial"/>
                <a:sym typeface="Arial"/>
              </a:rPr>
              <a:t>Delivery activity</a:t>
            </a:r>
            <a:endParaRPr sz="2000" b="1" dirty="0">
              <a:solidFill>
                <a:srgbClr val="0D2B45"/>
              </a:solidFill>
              <a:latin typeface="Arial"/>
              <a:ea typeface="Arial"/>
              <a:cs typeface="Arial"/>
              <a:sym typeface="Arial"/>
            </a:endParaRPr>
          </a:p>
          <a:p>
            <a:pPr marL="0" lvl="0" indent="0" algn="l" rtl="0">
              <a:spcBef>
                <a:spcPts val="450"/>
              </a:spcBef>
              <a:spcAft>
                <a:spcPts val="0"/>
              </a:spcAft>
              <a:buNone/>
            </a:pPr>
            <a:r>
              <a:rPr lang="en-US" sz="2000" b="0" dirty="0">
                <a:solidFill>
                  <a:srgbClr val="1B1F24"/>
                </a:solidFill>
                <a:latin typeface="Arial"/>
                <a:ea typeface="Arial"/>
                <a:cs typeface="Arial"/>
                <a:sym typeface="Arial"/>
              </a:rPr>
              <a:t>Classify every component in the criteria under one of the four groups. </a:t>
            </a:r>
          </a:p>
          <a:p>
            <a:pPr marL="0" lvl="0" indent="0" algn="l" rtl="0">
              <a:spcBef>
                <a:spcPts val="450"/>
              </a:spcBef>
              <a:spcAft>
                <a:spcPts val="0"/>
              </a:spcAft>
              <a:buNone/>
            </a:pPr>
            <a:r>
              <a:rPr lang="en-US" sz="2000" b="0" dirty="0">
                <a:solidFill>
                  <a:srgbClr val="1B1F24"/>
                </a:solidFill>
                <a:latin typeface="Arial"/>
                <a:ea typeface="Arial"/>
                <a:cs typeface="Arial"/>
                <a:sym typeface="Arial"/>
              </a:rPr>
              <a:t>Then ask: </a:t>
            </a:r>
            <a:r>
              <a:rPr lang="en-US" sz="2000" b="1" i="1" dirty="0">
                <a:solidFill>
                  <a:srgbClr val="E84A27"/>
                </a:solidFill>
                <a:latin typeface="Arial"/>
                <a:ea typeface="Arial"/>
                <a:cs typeface="Arial"/>
                <a:sym typeface="Arial"/>
              </a:rPr>
              <a:t>“What evidence would prove this component was operating correctly?”</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0265B793-D506-3EB8-F139-B6577725A880}"/>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fr-FR" sz="3200" dirty="0">
                <a:solidFill>
                  <a:srgbClr val="FC4421"/>
                </a:solidFill>
              </a:rPr>
              <a:t>Component </a:t>
            </a:r>
            <a:r>
              <a:rPr lang="fr-FR" sz="3200" dirty="0" err="1">
                <a:solidFill>
                  <a:srgbClr val="FC4421"/>
                </a:solidFill>
              </a:rPr>
              <a:t>map</a:t>
            </a:r>
            <a:r>
              <a:rPr lang="fr-FR" sz="3200" dirty="0">
                <a:solidFill>
                  <a:srgbClr val="FC4421"/>
                </a:solidFill>
              </a:rPr>
              <a:t>: </a:t>
            </a:r>
            <a:r>
              <a:rPr lang="fr-FR" sz="3200" dirty="0" err="1"/>
              <a:t>R</a:t>
            </a:r>
            <a:r>
              <a:rPr lang="fr-FR" sz="3200" dirty="0" err="1">
                <a:solidFill>
                  <a:srgbClr val="FC4421"/>
                </a:solidFill>
              </a:rPr>
              <a:t>efrigerant</a:t>
            </a:r>
            <a:r>
              <a:rPr lang="fr-FR" sz="3200" dirty="0">
                <a:solidFill>
                  <a:srgbClr val="FC4421"/>
                </a:solidFill>
              </a:rPr>
              <a:t> circuit </a:t>
            </a:r>
            <a:r>
              <a:rPr lang="fr-FR" sz="3200" dirty="0" err="1">
                <a:solidFill>
                  <a:srgbClr val="FC4421"/>
                </a:solidFill>
              </a:rPr>
              <a:t>functions</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35" name="Google Shape;235;p13"/>
          <p:cNvSpPr/>
          <p:nvPr/>
        </p:nvSpPr>
        <p:spPr>
          <a:xfrm>
            <a:off x="359774" y="1686770"/>
            <a:ext cx="5238750" cy="2897755"/>
          </a:xfrm>
          <a:prstGeom prst="rect">
            <a:avLst/>
          </a:prstGeom>
          <a:solidFill>
            <a:srgbClr val="EAF4F8"/>
          </a:solidFill>
          <a:ln w="19050" cap="flat" cmpd="sng">
            <a:solidFill>
              <a:srgbClr val="1F5E7A"/>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Measurement inputs</a:t>
            </a:r>
            <a:endParaRPr sz="2400" b="1" dirty="0">
              <a:solidFill>
                <a:srgbClr val="1F5E7A"/>
              </a:solidFill>
              <a:latin typeface="Arial"/>
              <a:ea typeface="Arial"/>
              <a:cs typeface="Arial"/>
              <a:sym typeface="Arial"/>
            </a:endParaRPr>
          </a:p>
          <a:p>
            <a:pPr marL="457200" lvl="0" indent="-301625" algn="l" rtl="0">
              <a:spcBef>
                <a:spcPts val="10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Pressure transducers</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RTDs / thermistors</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Flow and return sensors</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Outdoor/source sensors</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Cylinder/DHW sensors</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Compressor discharge temp</a:t>
            </a:r>
            <a:endParaRPr sz="2000" b="0" dirty="0">
              <a:solidFill>
                <a:srgbClr val="1B1F24"/>
              </a:solidFill>
              <a:latin typeface="Arial"/>
              <a:ea typeface="Arial"/>
              <a:cs typeface="Arial"/>
              <a:sym typeface="Arial"/>
            </a:endParaRPr>
          </a:p>
        </p:txBody>
      </p:sp>
      <p:sp>
        <p:nvSpPr>
          <p:cNvPr id="236" name="Google Shape;236;p13"/>
          <p:cNvSpPr/>
          <p:nvPr/>
        </p:nvSpPr>
        <p:spPr>
          <a:xfrm>
            <a:off x="6209928" y="1686770"/>
            <a:ext cx="5238750" cy="2897754"/>
          </a:xfrm>
          <a:prstGeom prst="rect">
            <a:avLst/>
          </a:prstGeom>
          <a:solidFill>
            <a:srgbClr val="FDECEC"/>
          </a:solidFill>
          <a:ln w="19050" cap="flat" cmpd="sng">
            <a:solidFill>
              <a:srgbClr val="B3261E"/>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Protection inputs</a:t>
            </a:r>
            <a:endParaRPr sz="2400" b="1" dirty="0">
              <a:solidFill>
                <a:srgbClr val="B3261E"/>
              </a:solidFill>
              <a:latin typeface="Arial"/>
              <a:ea typeface="Arial"/>
              <a:cs typeface="Arial"/>
              <a:sym typeface="Arial"/>
            </a:endParaRPr>
          </a:p>
          <a:p>
            <a:pPr marL="457200" lvl="0" indent="-301625" algn="l" rtl="0">
              <a:spcBef>
                <a:spcPts val="10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Low-pressure switch</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High-pressure switch</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Flow switches</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Over-temperature protection</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Electrical protection</a:t>
            </a:r>
            <a:endParaRPr sz="2000" b="0" dirty="0">
              <a:solidFill>
                <a:srgbClr val="1B1F24"/>
              </a:solidFill>
              <a:latin typeface="Arial"/>
              <a:ea typeface="Arial"/>
              <a:cs typeface="Arial"/>
              <a:sym typeface="Arial"/>
            </a:endParaRPr>
          </a:p>
          <a:p>
            <a:pPr marL="457200" lvl="0" indent="-301625" algn="l" rtl="0">
              <a:spcBef>
                <a:spcPts val="525"/>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Anti-freeze/frost protection</a:t>
            </a:r>
            <a:endParaRPr sz="2000" b="0" dirty="0">
              <a:solidFill>
                <a:srgbClr val="1B1F24"/>
              </a:solidFill>
              <a:latin typeface="Arial"/>
              <a:ea typeface="Arial"/>
              <a:cs typeface="Arial"/>
              <a:sym typeface="Arial"/>
            </a:endParaRPr>
          </a:p>
        </p:txBody>
      </p:sp>
      <p:sp>
        <p:nvSpPr>
          <p:cNvPr id="237" name="Google Shape;237;p13"/>
          <p:cNvSpPr/>
          <p:nvPr/>
        </p:nvSpPr>
        <p:spPr>
          <a:xfrm>
            <a:off x="359774" y="4735203"/>
            <a:ext cx="11088904" cy="1238400"/>
          </a:xfrm>
          <a:prstGeom prst="rect">
            <a:avLst/>
          </a:prstGeom>
          <a:solidFill>
            <a:srgbClr val="ECF7F2"/>
          </a:solidFill>
          <a:ln w="19050" cap="flat" cmpd="sng">
            <a:solidFill>
              <a:srgbClr val="167C5A"/>
            </a:solidFill>
            <a:prstDash val="solid"/>
            <a:round/>
            <a:headEnd type="none" w="sm" len="sm"/>
            <a:tailEnd type="none" w="sm" len="sm"/>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Controller outputs</a:t>
            </a:r>
            <a:endParaRPr sz="2400" b="1" dirty="0">
              <a:solidFill>
                <a:srgbClr val="167C5A"/>
              </a:solidFill>
              <a:latin typeface="Arial"/>
              <a:ea typeface="Arial"/>
              <a:cs typeface="Arial"/>
              <a:sym typeface="Arial"/>
            </a:endParaRPr>
          </a:p>
          <a:p>
            <a:pPr marL="0" lvl="0" indent="0" algn="l" rtl="0">
              <a:spcBef>
                <a:spcPts val="600"/>
              </a:spcBef>
              <a:spcAft>
                <a:spcPts val="0"/>
              </a:spcAft>
              <a:buNone/>
            </a:pPr>
            <a:r>
              <a:rPr lang="en-US" sz="2000" b="0" dirty="0">
                <a:solidFill>
                  <a:srgbClr val="1B1F24"/>
                </a:solidFill>
                <a:latin typeface="Arial"/>
                <a:ea typeface="Arial"/>
                <a:cs typeface="Arial"/>
                <a:sym typeface="Arial"/>
              </a:rPr>
              <a:t>Compressor speed, expansion valve position, fan speed, primary pump speed, defrost sequence, three-port valves, DHW priority and backup/immersion decisions.</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E0791FA3-11EB-B855-27B7-B5BDE1390D85}"/>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Measurement and protection: Why controls need sensors</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52" name="Google Shape;252;p14"/>
          <p:cNvSpPr/>
          <p:nvPr/>
        </p:nvSpPr>
        <p:spPr>
          <a:xfrm>
            <a:off x="356648" y="1584000"/>
            <a:ext cx="3681924" cy="3589249"/>
          </a:xfrm>
          <a:prstGeom prst="rect">
            <a:avLst/>
          </a:prstGeom>
          <a:solidFill>
            <a:srgbClr val="EAF4F8"/>
          </a:solidFill>
          <a:ln w="19050" cap="flat" cmpd="sng">
            <a:solidFill>
              <a:srgbClr val="1F5E7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1200"/>
              </a:spcAft>
              <a:buNone/>
            </a:pPr>
            <a:r>
              <a:rPr lang="en-US" sz="2400" b="1" dirty="0">
                <a:solidFill>
                  <a:srgbClr val="1F5E7A"/>
                </a:solidFill>
                <a:latin typeface="Arial"/>
                <a:ea typeface="Arial"/>
                <a:cs typeface="Arial"/>
                <a:sym typeface="Arial"/>
              </a:rPr>
              <a:t>Pressure transducer</a:t>
            </a:r>
            <a:endParaRPr sz="2400" b="1" dirty="0">
              <a:solidFill>
                <a:srgbClr val="1F5E7A"/>
              </a:solidFill>
              <a:latin typeface="Arial"/>
              <a:ea typeface="Arial"/>
              <a:cs typeface="Arial"/>
              <a:sym typeface="Arial"/>
            </a:endParaRPr>
          </a:p>
          <a:p>
            <a:pPr marL="457200" lvl="0" indent="-301625" algn="l" rtl="0">
              <a:spcAft>
                <a:spcPts val="0"/>
              </a:spcAft>
              <a:buClr>
                <a:srgbClr val="1B1F24"/>
              </a:buClr>
              <a:buSzPts val="1150"/>
              <a:buFont typeface="Arial"/>
              <a:buChar char="●"/>
            </a:pPr>
            <a:r>
              <a:rPr lang="en-US" sz="2000" b="0" dirty="0">
                <a:solidFill>
                  <a:srgbClr val="1B1F24"/>
                </a:solidFill>
                <a:latin typeface="Arial"/>
                <a:ea typeface="Arial"/>
                <a:cs typeface="Arial"/>
                <a:sym typeface="Arial"/>
              </a:rPr>
              <a:t>Gives live pressure signal to controller</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Allows modulation and diagnostics</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May help calculate saturated temperatures</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Faulty signal can mislead control logic</a:t>
            </a:r>
            <a:endParaRPr sz="2000" b="0" dirty="0">
              <a:solidFill>
                <a:srgbClr val="1B1F24"/>
              </a:solidFill>
              <a:latin typeface="Arial"/>
              <a:ea typeface="Arial"/>
              <a:cs typeface="Arial"/>
              <a:sym typeface="Arial"/>
            </a:endParaRPr>
          </a:p>
        </p:txBody>
      </p:sp>
      <p:sp>
        <p:nvSpPr>
          <p:cNvPr id="253" name="Google Shape;253;p14"/>
          <p:cNvSpPr/>
          <p:nvPr/>
        </p:nvSpPr>
        <p:spPr>
          <a:xfrm>
            <a:off x="4235936" y="1584000"/>
            <a:ext cx="3618969" cy="3589249"/>
          </a:xfrm>
          <a:prstGeom prst="rect">
            <a:avLst/>
          </a:prstGeom>
          <a:solidFill>
            <a:srgbClr val="FFF2E9"/>
          </a:solidFill>
          <a:ln w="19050" cap="flat" cmpd="sng">
            <a:solidFill>
              <a:srgbClr val="E84A2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Low-pressure switch</a:t>
            </a:r>
            <a:endParaRPr sz="2400" b="1" dirty="0">
              <a:solidFill>
                <a:srgbClr val="E84A27"/>
              </a:solidFill>
              <a:latin typeface="Arial"/>
              <a:ea typeface="Arial"/>
              <a:cs typeface="Arial"/>
              <a:sym typeface="Arial"/>
            </a:endParaRPr>
          </a:p>
          <a:p>
            <a:pPr marL="457200" lvl="0" indent="-301625" algn="l" rtl="0">
              <a:spcBef>
                <a:spcPts val="7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Opens/trips if suction pressure falls below safe limit</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Can indicate low source energy, low airflow/brine flow, refrigerant shortage or restriction</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Protects against compressor damage</a:t>
            </a:r>
            <a:endParaRPr sz="2000" b="0" dirty="0">
              <a:solidFill>
                <a:srgbClr val="1B1F24"/>
              </a:solidFill>
              <a:latin typeface="Arial"/>
              <a:ea typeface="Arial"/>
              <a:cs typeface="Arial"/>
              <a:sym typeface="Arial"/>
            </a:endParaRPr>
          </a:p>
        </p:txBody>
      </p:sp>
      <p:sp>
        <p:nvSpPr>
          <p:cNvPr id="254" name="Google Shape;254;p14"/>
          <p:cNvSpPr/>
          <p:nvPr/>
        </p:nvSpPr>
        <p:spPr>
          <a:xfrm>
            <a:off x="8153429" y="1584000"/>
            <a:ext cx="3618968" cy="3589249"/>
          </a:xfrm>
          <a:prstGeom prst="rect">
            <a:avLst/>
          </a:prstGeom>
          <a:solidFill>
            <a:srgbClr val="FDECEC"/>
          </a:solidFill>
          <a:ln w="1905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High-pressure switch</a:t>
            </a:r>
            <a:endParaRPr sz="2400" b="1" dirty="0">
              <a:solidFill>
                <a:srgbClr val="B3261E"/>
              </a:solidFill>
              <a:latin typeface="Arial"/>
              <a:ea typeface="Arial"/>
              <a:cs typeface="Arial"/>
              <a:sym typeface="Arial"/>
            </a:endParaRPr>
          </a:p>
          <a:p>
            <a:pPr marL="457200" lvl="0" indent="-301625" algn="l" rtl="0">
              <a:spcBef>
                <a:spcPts val="7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Opens/trips if discharge/condensing pressure rises too high</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Can indicate poor water flow, blocked filter, high flow set point, fouled exchanger or control problem</a:t>
            </a:r>
            <a:endParaRPr sz="2000" b="0" dirty="0">
              <a:solidFill>
                <a:srgbClr val="1B1F24"/>
              </a:solidFill>
              <a:latin typeface="Arial"/>
              <a:ea typeface="Arial"/>
              <a:cs typeface="Arial"/>
              <a:sym typeface="Arial"/>
            </a:endParaRPr>
          </a:p>
          <a:p>
            <a:pPr marL="457200" lvl="0" indent="-301625" algn="l" rtl="0">
              <a:spcBef>
                <a:spcPts val="45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Protects components and pipework</a:t>
            </a:r>
            <a:endParaRPr sz="2000" b="0" dirty="0">
              <a:solidFill>
                <a:srgbClr val="1B1F24"/>
              </a:solidFill>
              <a:latin typeface="Arial"/>
              <a:ea typeface="Arial"/>
              <a:cs typeface="Arial"/>
              <a:sym typeface="Arial"/>
            </a:endParaRPr>
          </a:p>
        </p:txBody>
      </p:sp>
      <p:sp>
        <p:nvSpPr>
          <p:cNvPr id="255" name="Google Shape;255;p14"/>
          <p:cNvSpPr/>
          <p:nvPr/>
        </p:nvSpPr>
        <p:spPr>
          <a:xfrm>
            <a:off x="356649" y="5283974"/>
            <a:ext cx="11415748" cy="714300"/>
          </a:xfrm>
          <a:prstGeom prst="rect">
            <a:avLst/>
          </a:prstGeom>
          <a:solidFill>
            <a:srgbClr val="FFF2E9"/>
          </a:solidFill>
          <a:ln w="14300" cap="flat" cmpd="sng">
            <a:solidFill>
              <a:srgbClr val="E84A27"/>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2000" b="1" dirty="0">
                <a:solidFill>
                  <a:srgbClr val="B3261E"/>
                </a:solidFill>
                <a:latin typeface="Arial"/>
                <a:ea typeface="Arial"/>
                <a:cs typeface="Arial"/>
                <a:sym typeface="Arial"/>
              </a:rPr>
              <a:t>Do not reset repeatedly without identifying the cause – protection trips are evidence.</a:t>
            </a:r>
            <a:endParaRPr sz="2000" b="1" dirty="0">
              <a:solidFill>
                <a:srgbClr val="B3261E"/>
              </a:solidFill>
              <a:latin typeface="Arial"/>
              <a:ea typeface="Arial"/>
              <a:cs typeface="Arial"/>
              <a:sym typeface="Arial"/>
            </a:endParaRPr>
          </a:p>
        </p:txBody>
      </p:sp>
      <p:sp>
        <p:nvSpPr>
          <p:cNvPr id="4" name="Title 3">
            <a:extLst>
              <a:ext uri="{FF2B5EF4-FFF2-40B4-BE49-F238E27FC236}">
                <a16:creationId xmlns:a16="http://schemas.microsoft.com/office/drawing/2014/main" id="{8A449C8B-C502-C1C8-6333-C8B613A84090}"/>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Pressure transducer vs LP/HP switches</a:t>
            </a:r>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71" name="Google Shape;271;p15"/>
          <p:cNvSpPr/>
          <p:nvPr/>
        </p:nvSpPr>
        <p:spPr>
          <a:xfrm>
            <a:off x="640080" y="1626750"/>
            <a:ext cx="3429000" cy="4191000"/>
          </a:xfrm>
          <a:prstGeom prst="rect">
            <a:avLst/>
          </a:prstGeom>
          <a:solidFill>
            <a:srgbClr val="EAF4F8"/>
          </a:solidFill>
          <a:ln w="19050" cap="flat" cmpd="sng">
            <a:solidFill>
              <a:srgbClr val="1F5E7A"/>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Scientific principle</a:t>
            </a:r>
            <a:endParaRPr sz="2400" b="1" dirty="0">
              <a:solidFill>
                <a:srgbClr val="1F5E7A"/>
              </a:solidFill>
              <a:latin typeface="Arial"/>
              <a:ea typeface="Arial"/>
              <a:cs typeface="Arial"/>
              <a:sym typeface="Arial"/>
            </a:endParaRPr>
          </a:p>
          <a:p>
            <a:pPr marL="0" lvl="0" indent="0" algn="l" rtl="0">
              <a:spcBef>
                <a:spcPts val="900"/>
              </a:spcBef>
              <a:spcAft>
                <a:spcPts val="0"/>
              </a:spcAft>
              <a:buNone/>
            </a:pPr>
            <a:r>
              <a:rPr lang="en-US" sz="2000" b="0" dirty="0">
                <a:solidFill>
                  <a:srgbClr val="1B1F24"/>
                </a:solidFill>
                <a:latin typeface="Arial"/>
                <a:ea typeface="Arial"/>
                <a:cs typeface="Arial"/>
                <a:sym typeface="Arial"/>
              </a:rPr>
              <a:t>Resistance temperature devices change electrical resistance as temperature changes. </a:t>
            </a:r>
          </a:p>
          <a:p>
            <a:pPr marL="0" lvl="0" indent="0" algn="l" rtl="0">
              <a:spcBef>
                <a:spcPts val="900"/>
              </a:spcBef>
              <a:spcAft>
                <a:spcPts val="0"/>
              </a:spcAft>
              <a:buNone/>
            </a:pPr>
            <a:r>
              <a:rPr lang="en-US" sz="2000" b="0" dirty="0">
                <a:solidFill>
                  <a:srgbClr val="1B1F24"/>
                </a:solidFill>
                <a:latin typeface="Arial"/>
                <a:ea typeface="Arial"/>
                <a:cs typeface="Arial"/>
                <a:sym typeface="Arial"/>
              </a:rPr>
              <a:t>The controller interprets this signal as temperature.</a:t>
            </a:r>
            <a:endParaRPr sz="2000" b="0" dirty="0">
              <a:solidFill>
                <a:srgbClr val="1B1F24"/>
              </a:solidFill>
              <a:latin typeface="Arial"/>
              <a:ea typeface="Arial"/>
              <a:cs typeface="Arial"/>
              <a:sym typeface="Arial"/>
            </a:endParaRPr>
          </a:p>
        </p:txBody>
      </p:sp>
      <p:sp>
        <p:nvSpPr>
          <p:cNvPr id="272" name="Google Shape;272;p15"/>
          <p:cNvSpPr/>
          <p:nvPr/>
        </p:nvSpPr>
        <p:spPr>
          <a:xfrm>
            <a:off x="4381500" y="1626750"/>
            <a:ext cx="3429000" cy="4191000"/>
          </a:xfrm>
          <a:prstGeom prst="rect">
            <a:avLst/>
          </a:prstGeom>
          <a:solidFill>
            <a:srgbClr val="ECF7F2"/>
          </a:solidFill>
          <a:ln w="19050" cap="flat" cmpd="sng">
            <a:solidFill>
              <a:srgbClr val="167C5A"/>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Common sensing points</a:t>
            </a:r>
            <a:endParaRPr sz="2400" b="1" dirty="0">
              <a:solidFill>
                <a:srgbClr val="167C5A"/>
              </a:solidFill>
              <a:latin typeface="Arial"/>
              <a:ea typeface="Arial"/>
              <a:cs typeface="Arial"/>
              <a:sym typeface="Arial"/>
            </a:endParaRPr>
          </a:p>
          <a:p>
            <a:pPr marL="0" lvl="0" indent="0" algn="l" rtl="0">
              <a:spcBef>
                <a:spcPts val="900"/>
              </a:spcBef>
              <a:spcAft>
                <a:spcPts val="0"/>
              </a:spcAft>
              <a:buNone/>
            </a:pPr>
            <a:r>
              <a:rPr lang="en-US" sz="2000" b="0" dirty="0">
                <a:solidFill>
                  <a:srgbClr val="1B1F24"/>
                </a:solidFill>
                <a:latin typeface="Arial"/>
                <a:ea typeface="Arial"/>
                <a:cs typeface="Arial"/>
                <a:sym typeface="Arial"/>
              </a:rPr>
              <a:t>Outdoor air/source, evaporator coil, suction line, discharge line, flow/return water, buffer/low-loss header, DHW cylinder and indoor/room references.</a:t>
            </a:r>
            <a:endParaRPr sz="2000" b="0" dirty="0">
              <a:solidFill>
                <a:srgbClr val="1B1F24"/>
              </a:solidFill>
              <a:latin typeface="Arial"/>
              <a:ea typeface="Arial"/>
              <a:cs typeface="Arial"/>
              <a:sym typeface="Arial"/>
            </a:endParaRPr>
          </a:p>
        </p:txBody>
      </p:sp>
      <p:sp>
        <p:nvSpPr>
          <p:cNvPr id="273" name="Google Shape;273;p15"/>
          <p:cNvSpPr/>
          <p:nvPr/>
        </p:nvSpPr>
        <p:spPr>
          <a:xfrm>
            <a:off x="8122920" y="1626750"/>
            <a:ext cx="3429000" cy="4191000"/>
          </a:xfrm>
          <a:prstGeom prst="rect">
            <a:avLst/>
          </a:prstGeom>
          <a:solidFill>
            <a:srgbClr val="FFF2E9"/>
          </a:solidFill>
          <a:ln w="19050" cap="flat" cmpd="sng">
            <a:solidFill>
              <a:srgbClr val="E84A27"/>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Installation quality</a:t>
            </a:r>
            <a:endParaRPr sz="2400" b="1" dirty="0">
              <a:solidFill>
                <a:srgbClr val="E84A27"/>
              </a:solidFill>
              <a:latin typeface="Arial"/>
              <a:ea typeface="Arial"/>
              <a:cs typeface="Arial"/>
              <a:sym typeface="Arial"/>
            </a:endParaRPr>
          </a:p>
          <a:p>
            <a:pPr marL="0" lvl="0" indent="0" algn="l" rtl="0">
              <a:spcBef>
                <a:spcPts val="900"/>
              </a:spcBef>
              <a:spcAft>
                <a:spcPts val="0"/>
              </a:spcAft>
              <a:buNone/>
            </a:pPr>
            <a:r>
              <a:rPr lang="en-US" sz="2000" b="0" dirty="0">
                <a:solidFill>
                  <a:srgbClr val="1B1F24"/>
                </a:solidFill>
                <a:latin typeface="Arial"/>
                <a:ea typeface="Arial"/>
                <a:cs typeface="Arial"/>
                <a:sym typeface="Arial"/>
              </a:rPr>
              <a:t>Correct pocket/contact, thermal paste where specified, insulation, cable routing, dry connections and manufacturer-compatible sensor type all matter.</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5E77B842-7456-1F5E-B440-56AE3640C4A5}"/>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RTD / resistance temperature devices</a:t>
            </a:r>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9" name="Google Shape;289;p16"/>
          <p:cNvSpPr/>
          <p:nvPr/>
        </p:nvSpPr>
        <p:spPr>
          <a:xfrm>
            <a:off x="331590" y="1670476"/>
            <a:ext cx="5467744" cy="2738686"/>
          </a:xfrm>
          <a:prstGeom prst="rect">
            <a:avLst/>
          </a:prstGeom>
          <a:solidFill>
            <a:srgbClr val="ECF7F2"/>
          </a:solidFill>
          <a:ln w="19050" cap="flat" cmpd="sng">
            <a:solidFill>
              <a:srgbClr val="167C5A"/>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Why it helps</a:t>
            </a:r>
            <a:endParaRPr sz="2400" b="1" dirty="0">
              <a:solidFill>
                <a:srgbClr val="167C5A"/>
              </a:solidFill>
              <a:latin typeface="Arial"/>
              <a:ea typeface="Arial"/>
              <a:cs typeface="Arial"/>
              <a:sym typeface="Arial"/>
            </a:endParaRPr>
          </a:p>
          <a:p>
            <a:pPr marL="457200" lvl="0" indent="-298450" algn="l" rtl="0">
              <a:spcBef>
                <a:spcPts val="9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Smoother heat output</a:t>
            </a:r>
            <a:endParaRPr sz="2000" b="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Less cycling at part load</a:t>
            </a:r>
            <a:endParaRPr sz="2000" b="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Better comfort and steadier flow temperature</a:t>
            </a:r>
            <a:endParaRPr sz="2000" b="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Potentially improved seasonal performance</a:t>
            </a:r>
            <a:endParaRPr sz="2000" b="0" dirty="0">
              <a:solidFill>
                <a:srgbClr val="1B1F24"/>
              </a:solidFill>
              <a:latin typeface="Arial"/>
              <a:ea typeface="Arial"/>
              <a:cs typeface="Arial"/>
              <a:sym typeface="Arial"/>
            </a:endParaRPr>
          </a:p>
        </p:txBody>
      </p:sp>
      <p:sp>
        <p:nvSpPr>
          <p:cNvPr id="290" name="Google Shape;290;p16"/>
          <p:cNvSpPr/>
          <p:nvPr/>
        </p:nvSpPr>
        <p:spPr>
          <a:xfrm>
            <a:off x="6043675" y="1667343"/>
            <a:ext cx="5467744" cy="2738685"/>
          </a:xfrm>
          <a:prstGeom prst="rect">
            <a:avLst/>
          </a:prstGeom>
          <a:solidFill>
            <a:srgbClr val="EAF4F8"/>
          </a:solidFill>
          <a:ln w="19050" cap="flat" cmpd="sng">
            <a:solidFill>
              <a:srgbClr val="1F5E7A"/>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What it needs</a:t>
            </a:r>
            <a:endParaRPr sz="2400" b="1" dirty="0">
              <a:solidFill>
                <a:srgbClr val="1F5E7A"/>
              </a:solidFill>
              <a:latin typeface="Arial"/>
              <a:ea typeface="Arial"/>
              <a:cs typeface="Arial"/>
              <a:sym typeface="Arial"/>
            </a:endParaRPr>
          </a:p>
          <a:p>
            <a:pPr marL="457200" lvl="0" indent="-298450" algn="l" rtl="0">
              <a:spcBef>
                <a:spcPts val="9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Accurate temperature and pressure inputs</a:t>
            </a:r>
            <a:endParaRPr sz="2000" b="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Correct flow rate and system volume</a:t>
            </a:r>
            <a:endParaRPr sz="2000" b="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Compatible controls and settings</a:t>
            </a:r>
            <a:endParaRPr sz="2000" b="0" dirty="0">
              <a:solidFill>
                <a:srgbClr val="1B1F24"/>
              </a:solidFill>
              <a:latin typeface="Arial"/>
              <a:ea typeface="Arial"/>
              <a:cs typeface="Arial"/>
              <a:sym typeface="Arial"/>
            </a:endParaRPr>
          </a:p>
          <a:p>
            <a:pPr marL="457200" lvl="0" indent="-298450" algn="l" rtl="0">
              <a:spcBef>
                <a:spcPts val="600"/>
              </a:spcBef>
              <a:spcAft>
                <a:spcPts val="0"/>
              </a:spcAft>
              <a:buClr>
                <a:srgbClr val="1B1F24"/>
              </a:buClr>
              <a:buSzPts val="1100"/>
              <a:buFont typeface="Arial"/>
              <a:buChar char="●"/>
            </a:pPr>
            <a:r>
              <a:rPr lang="en-US" sz="2000" b="0" dirty="0">
                <a:solidFill>
                  <a:srgbClr val="1B1F24"/>
                </a:solidFill>
                <a:latin typeface="Arial"/>
                <a:ea typeface="Arial"/>
                <a:cs typeface="Arial"/>
                <a:sym typeface="Arial"/>
              </a:rPr>
              <a:t>Stable heating demand / weather compensation</a:t>
            </a:r>
            <a:endParaRPr sz="2000" b="0" dirty="0">
              <a:solidFill>
                <a:srgbClr val="1B1F24"/>
              </a:solidFill>
              <a:latin typeface="Arial"/>
              <a:ea typeface="Arial"/>
              <a:cs typeface="Arial"/>
              <a:sym typeface="Arial"/>
            </a:endParaRPr>
          </a:p>
        </p:txBody>
      </p:sp>
      <p:sp>
        <p:nvSpPr>
          <p:cNvPr id="291" name="Google Shape;291;p16"/>
          <p:cNvSpPr/>
          <p:nvPr/>
        </p:nvSpPr>
        <p:spPr>
          <a:xfrm>
            <a:off x="331589" y="4600567"/>
            <a:ext cx="11179829" cy="1428900"/>
          </a:xfrm>
          <a:prstGeom prst="rect">
            <a:avLst/>
          </a:prstGeom>
          <a:solidFill>
            <a:srgbClr val="FFF2E9"/>
          </a:solidFill>
          <a:ln w="19050" cap="flat" cmpd="sng">
            <a:solidFill>
              <a:srgbClr val="E84A27"/>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Practical implication</a:t>
            </a:r>
            <a:endParaRPr sz="2400" b="1" dirty="0">
              <a:solidFill>
                <a:srgbClr val="E84A27"/>
              </a:solidFill>
              <a:latin typeface="Arial"/>
              <a:ea typeface="Arial"/>
              <a:cs typeface="Arial"/>
              <a:sym typeface="Arial"/>
            </a:endParaRP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If minimum output is higher than the building load, cycling may still occur. </a:t>
            </a:r>
          </a:p>
          <a:p>
            <a:pPr marL="342900" lvl="0" indent="-342900" algn="l" rtl="0">
              <a:spcBef>
                <a:spcPts val="750"/>
              </a:spcBef>
              <a:spcAft>
                <a:spcPts val="0"/>
              </a:spcAft>
              <a:buFont typeface="Arial" panose="020B0604020202020204" pitchFamily="34" charset="0"/>
              <a:buChar char="•"/>
            </a:pPr>
            <a:r>
              <a:rPr lang="en-US" sz="2000" b="0" dirty="0">
                <a:solidFill>
                  <a:srgbClr val="1B1F24"/>
                </a:solidFill>
                <a:latin typeface="Arial"/>
                <a:ea typeface="Arial"/>
                <a:cs typeface="Arial"/>
                <a:sym typeface="Arial"/>
              </a:rPr>
              <a:t>Buffer/</a:t>
            </a:r>
            <a:r>
              <a:rPr lang="en-US" sz="2000" b="0" dirty="0" err="1">
                <a:solidFill>
                  <a:srgbClr val="1B1F24"/>
                </a:solidFill>
                <a:latin typeface="Arial"/>
                <a:ea typeface="Arial"/>
                <a:cs typeface="Arial"/>
                <a:sym typeface="Arial"/>
              </a:rPr>
              <a:t>volumiser</a:t>
            </a:r>
            <a:r>
              <a:rPr lang="en-US" sz="2000" b="0" dirty="0">
                <a:solidFill>
                  <a:srgbClr val="1B1F24"/>
                </a:solidFill>
                <a:latin typeface="Arial"/>
                <a:ea typeface="Arial"/>
                <a:cs typeface="Arial"/>
                <a:sym typeface="Arial"/>
              </a:rPr>
              <a:t>, controls and emitter sizing must match the manufacturer’s guidance.</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22FDB418-40ED-698E-2FA4-1DBD63C78DF7}"/>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Inverter controls: Matching output to demand</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306" name="Google Shape;306;p17"/>
          <p:cNvSpPr/>
          <p:nvPr/>
        </p:nvSpPr>
        <p:spPr>
          <a:xfrm>
            <a:off x="402311" y="1884757"/>
            <a:ext cx="3518336" cy="3021202"/>
          </a:xfrm>
          <a:prstGeom prst="rect">
            <a:avLst/>
          </a:prstGeom>
          <a:solidFill>
            <a:srgbClr val="EAF4F8"/>
          </a:solidFill>
          <a:ln w="19050" cap="flat" cmpd="sng">
            <a:solidFill>
              <a:srgbClr val="1F5E7A"/>
            </a:solidFill>
            <a:prstDash val="solid"/>
            <a:round/>
            <a:headEnd type="none" w="sm" len="sm"/>
            <a:tailEnd type="none" w="sm" len="sm"/>
          </a:ln>
        </p:spPr>
        <p:txBody>
          <a:bodyPr spcFirstLastPara="1" wrap="square" lIns="209550" tIns="190500" rIns="209550" bIns="190500" anchor="t" anchorCtr="0">
            <a:noAutofit/>
          </a:bodyPr>
          <a:lstStyle/>
          <a:p>
            <a:pPr marL="0" lvl="0" indent="0" algn="l" rtl="0">
              <a:spcBef>
                <a:spcPts val="0"/>
              </a:spcBef>
              <a:spcAft>
                <a:spcPts val="0"/>
              </a:spcAft>
              <a:buNone/>
            </a:pPr>
            <a:r>
              <a:rPr lang="en-US" sz="2000" b="1" dirty="0">
                <a:solidFill>
                  <a:srgbClr val="1F5E7A"/>
                </a:solidFill>
                <a:latin typeface="Arial"/>
                <a:ea typeface="Arial"/>
                <a:cs typeface="Arial"/>
                <a:sym typeface="Arial"/>
              </a:rPr>
              <a:t>Filter drier</a:t>
            </a:r>
            <a:endParaRPr sz="2000" b="1" dirty="0">
              <a:solidFill>
                <a:srgbClr val="1F5E7A"/>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Removes moisture and captures contaminants. Moisture can form acids, freeze at the expansion device and damage compressor oil.</a:t>
            </a:r>
            <a:endParaRPr sz="2000" b="0" dirty="0">
              <a:solidFill>
                <a:srgbClr val="1B1F24"/>
              </a:solidFill>
              <a:latin typeface="Arial"/>
              <a:ea typeface="Arial"/>
              <a:cs typeface="Arial"/>
              <a:sym typeface="Arial"/>
            </a:endParaRPr>
          </a:p>
        </p:txBody>
      </p:sp>
      <p:sp>
        <p:nvSpPr>
          <p:cNvPr id="307" name="Google Shape;307;p17"/>
          <p:cNvSpPr/>
          <p:nvPr/>
        </p:nvSpPr>
        <p:spPr>
          <a:xfrm>
            <a:off x="4235083" y="1884757"/>
            <a:ext cx="3518335" cy="3021202"/>
          </a:xfrm>
          <a:prstGeom prst="rect">
            <a:avLst/>
          </a:prstGeom>
          <a:solidFill>
            <a:srgbClr val="ECF7F2"/>
          </a:solidFill>
          <a:ln w="19050" cap="flat" cmpd="sng">
            <a:solidFill>
              <a:srgbClr val="167C5A"/>
            </a:solidFill>
            <a:prstDash val="solid"/>
            <a:round/>
            <a:headEnd type="none" w="sm" len="sm"/>
            <a:tailEnd type="none" w="sm" len="sm"/>
          </a:ln>
        </p:spPr>
        <p:txBody>
          <a:bodyPr spcFirstLastPara="1" wrap="square" lIns="209550" tIns="190500" rIns="209550" bIns="190500" anchor="t" anchorCtr="0">
            <a:noAutofit/>
          </a:bodyPr>
          <a:lstStyle/>
          <a:p>
            <a:pPr marL="0" lvl="0" indent="0" algn="l" rtl="0">
              <a:spcBef>
                <a:spcPts val="0"/>
              </a:spcBef>
              <a:spcAft>
                <a:spcPts val="0"/>
              </a:spcAft>
              <a:buNone/>
            </a:pPr>
            <a:r>
              <a:rPr lang="en-US" sz="2000" b="1" dirty="0">
                <a:solidFill>
                  <a:srgbClr val="167C5A"/>
                </a:solidFill>
                <a:latin typeface="Arial"/>
                <a:ea typeface="Arial"/>
                <a:cs typeface="Arial"/>
                <a:sym typeface="Arial"/>
              </a:rPr>
              <a:t>Receiver</a:t>
            </a:r>
            <a:endParaRPr sz="2000" b="1" dirty="0">
              <a:solidFill>
                <a:srgbClr val="167C5A"/>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Stores liquid refrigerant where system design requires it. Helps maintain a stable supply during changes in operating conditions</a:t>
            </a:r>
            <a:r>
              <a:rPr lang="en-US" sz="1150" b="0" dirty="0">
                <a:solidFill>
                  <a:srgbClr val="1B1F24"/>
                </a:solidFill>
                <a:latin typeface="Arial"/>
                <a:ea typeface="Arial"/>
                <a:cs typeface="Arial"/>
                <a:sym typeface="Arial"/>
              </a:rPr>
              <a:t>.</a:t>
            </a:r>
            <a:endParaRPr sz="1150" b="0" dirty="0">
              <a:solidFill>
                <a:srgbClr val="1B1F24"/>
              </a:solidFill>
              <a:latin typeface="Arial"/>
              <a:ea typeface="Arial"/>
              <a:cs typeface="Arial"/>
              <a:sym typeface="Arial"/>
            </a:endParaRPr>
          </a:p>
        </p:txBody>
      </p:sp>
      <p:sp>
        <p:nvSpPr>
          <p:cNvPr id="308" name="Google Shape;308;p17"/>
          <p:cNvSpPr/>
          <p:nvPr/>
        </p:nvSpPr>
        <p:spPr>
          <a:xfrm>
            <a:off x="8067854" y="1884757"/>
            <a:ext cx="3518334" cy="3021202"/>
          </a:xfrm>
          <a:prstGeom prst="rect">
            <a:avLst/>
          </a:prstGeom>
          <a:solidFill>
            <a:srgbClr val="FFF2E9"/>
          </a:solidFill>
          <a:ln w="19050" cap="flat" cmpd="sng">
            <a:solidFill>
              <a:srgbClr val="E84A27"/>
            </a:solidFill>
            <a:prstDash val="solid"/>
            <a:round/>
            <a:headEnd type="none" w="sm" len="sm"/>
            <a:tailEnd type="none" w="sm" len="sm"/>
          </a:ln>
        </p:spPr>
        <p:txBody>
          <a:bodyPr spcFirstLastPara="1" wrap="square" lIns="209550" tIns="190500" rIns="209550" bIns="190500" anchor="t" anchorCtr="0">
            <a:noAutofit/>
          </a:bodyPr>
          <a:lstStyle/>
          <a:p>
            <a:pPr marL="0" lvl="0" indent="0" algn="l" rtl="0">
              <a:spcBef>
                <a:spcPts val="0"/>
              </a:spcBef>
              <a:spcAft>
                <a:spcPts val="0"/>
              </a:spcAft>
              <a:buNone/>
            </a:pPr>
            <a:r>
              <a:rPr lang="en-US" sz="2000" b="1" dirty="0">
                <a:solidFill>
                  <a:srgbClr val="E84A27"/>
                </a:solidFill>
                <a:latin typeface="Arial"/>
                <a:ea typeface="Arial"/>
                <a:cs typeface="Arial"/>
                <a:sym typeface="Arial"/>
              </a:rPr>
              <a:t>Sight glass</a:t>
            </a:r>
            <a:endParaRPr sz="2000" b="1" dirty="0">
              <a:solidFill>
                <a:srgbClr val="E84A27"/>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Allows visual checks such as flow condition and moisture indicator </a:t>
            </a:r>
            <a:r>
              <a:rPr lang="en-US" sz="2000" b="0" dirty="0" err="1">
                <a:solidFill>
                  <a:srgbClr val="1B1F24"/>
                </a:solidFill>
                <a:latin typeface="Arial"/>
                <a:ea typeface="Arial"/>
                <a:cs typeface="Arial"/>
                <a:sym typeface="Arial"/>
              </a:rPr>
              <a:t>colour</a:t>
            </a:r>
            <a:r>
              <a:rPr lang="en-US" sz="2000" b="0" dirty="0">
                <a:solidFill>
                  <a:srgbClr val="1B1F24"/>
                </a:solidFill>
                <a:latin typeface="Arial"/>
                <a:ea typeface="Arial"/>
                <a:cs typeface="Arial"/>
                <a:sym typeface="Arial"/>
              </a:rPr>
              <a:t>. Bubbles need careful interpretation and are not a standalone diagnosis.</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98116BB7-185D-4A60-3C8B-BC270C0440AE}"/>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Liquid line components: Drier, receiver and sight glass</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25" name="Google Shape;325;p18"/>
          <p:cNvPicPr preferRelativeResize="0"/>
          <p:nvPr/>
        </p:nvPicPr>
        <p:blipFill>
          <a:blip r:embed="rId3">
            <a:alphaModFix/>
          </a:blip>
          <a:srcRect/>
          <a:stretch/>
        </p:blipFill>
        <p:spPr>
          <a:xfrm>
            <a:off x="356649" y="1722000"/>
            <a:ext cx="2275694" cy="2642742"/>
          </a:xfrm>
          <a:prstGeom prst="rect">
            <a:avLst/>
          </a:prstGeom>
          <a:noFill/>
          <a:ln>
            <a:noFill/>
          </a:ln>
        </p:spPr>
      </p:pic>
      <p:sp>
        <p:nvSpPr>
          <p:cNvPr id="326" name="Google Shape;326;p18"/>
          <p:cNvSpPr/>
          <p:nvPr/>
        </p:nvSpPr>
        <p:spPr>
          <a:xfrm>
            <a:off x="2693096" y="1584000"/>
            <a:ext cx="4759602" cy="3025578"/>
          </a:xfrm>
          <a:prstGeom prst="rect">
            <a:avLst/>
          </a:prstGeom>
          <a:solidFill>
            <a:srgbClr val="EAF4F8"/>
          </a:solidFill>
          <a:ln w="19050" cap="flat" cmpd="sng">
            <a:solidFill>
              <a:srgbClr val="1F5E7A"/>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Four-way reversing valve</a:t>
            </a:r>
            <a:endParaRPr sz="2400" b="1" dirty="0">
              <a:solidFill>
                <a:srgbClr val="1F5E7A"/>
              </a:solidFill>
              <a:latin typeface="Arial"/>
              <a:ea typeface="Arial"/>
              <a:cs typeface="Arial"/>
              <a:sym typeface="Arial"/>
            </a:endParaRPr>
          </a:p>
          <a:p>
            <a:pPr marL="457200" lvl="0" indent="-301625" algn="l" rtl="0">
              <a:spcBef>
                <a:spcPts val="9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Changes refrigerant flow direction</a:t>
            </a:r>
            <a:endParaRPr sz="20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Enables reversible heat pump operation</a:t>
            </a:r>
            <a:endParaRPr sz="20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Used for heating/cooling changeover</a:t>
            </a:r>
            <a:endParaRPr sz="20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Often used in reverse-cycle defrost</a:t>
            </a:r>
            <a:endParaRPr sz="2000" b="0" dirty="0">
              <a:solidFill>
                <a:srgbClr val="1B1F24"/>
              </a:solidFill>
              <a:latin typeface="Arial"/>
              <a:ea typeface="Arial"/>
              <a:cs typeface="Arial"/>
              <a:sym typeface="Arial"/>
            </a:endParaRPr>
          </a:p>
        </p:txBody>
      </p:sp>
      <p:sp>
        <p:nvSpPr>
          <p:cNvPr id="327" name="Google Shape;327;p18"/>
          <p:cNvSpPr/>
          <p:nvPr/>
        </p:nvSpPr>
        <p:spPr>
          <a:xfrm>
            <a:off x="7640876" y="1584000"/>
            <a:ext cx="4194475" cy="3020374"/>
          </a:xfrm>
          <a:prstGeom prst="rect">
            <a:avLst/>
          </a:prstGeom>
          <a:solidFill>
            <a:srgbClr val="FFF2E9"/>
          </a:solidFill>
          <a:ln w="19050" cap="flat" cmpd="sng">
            <a:solidFill>
              <a:srgbClr val="E84A27"/>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Hot gas bypass</a:t>
            </a:r>
            <a:endParaRPr sz="2400" b="1" dirty="0">
              <a:solidFill>
                <a:srgbClr val="E84A27"/>
              </a:solidFill>
              <a:latin typeface="Arial"/>
              <a:ea typeface="Arial"/>
              <a:cs typeface="Arial"/>
              <a:sym typeface="Arial"/>
            </a:endParaRPr>
          </a:p>
          <a:p>
            <a:pPr marL="457200" lvl="0" indent="-301625" algn="l" rtl="0">
              <a:spcBef>
                <a:spcPts val="9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Routes hot discharge gas to manage operating conditions</a:t>
            </a:r>
            <a:endParaRPr sz="20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May support defrost or low-load protection in some designs</a:t>
            </a:r>
            <a:endParaRPr sz="2000" b="0" dirty="0">
              <a:solidFill>
                <a:srgbClr val="1B1F24"/>
              </a:solidFill>
              <a:latin typeface="Arial"/>
              <a:ea typeface="Arial"/>
              <a:cs typeface="Arial"/>
              <a:sym typeface="Arial"/>
            </a:endParaRPr>
          </a:p>
          <a:p>
            <a:pPr marL="457200" lvl="0" indent="-301625" algn="l" rtl="0">
              <a:spcBef>
                <a:spcPts val="600"/>
              </a:spcBef>
              <a:spcAft>
                <a:spcPts val="0"/>
              </a:spcAft>
              <a:buClr>
                <a:srgbClr val="1B1F24"/>
              </a:buClr>
              <a:buSzPts val="1150"/>
              <a:buFont typeface="Arial"/>
              <a:buChar char="●"/>
            </a:pPr>
            <a:r>
              <a:rPr lang="en-US" sz="2000" b="0" dirty="0">
                <a:solidFill>
                  <a:srgbClr val="1B1F24"/>
                </a:solidFill>
                <a:latin typeface="Arial"/>
                <a:ea typeface="Arial"/>
                <a:cs typeface="Arial"/>
                <a:sym typeface="Arial"/>
              </a:rPr>
              <a:t>Not present in every domestic heat pump</a:t>
            </a:r>
            <a:endParaRPr sz="2000" b="0" dirty="0">
              <a:solidFill>
                <a:srgbClr val="1B1F24"/>
              </a:solidFill>
              <a:latin typeface="Arial"/>
              <a:ea typeface="Arial"/>
              <a:cs typeface="Arial"/>
              <a:sym typeface="Arial"/>
            </a:endParaRPr>
          </a:p>
        </p:txBody>
      </p:sp>
      <p:sp>
        <p:nvSpPr>
          <p:cNvPr id="328" name="Google Shape;328;p18"/>
          <p:cNvSpPr/>
          <p:nvPr/>
        </p:nvSpPr>
        <p:spPr>
          <a:xfrm>
            <a:off x="489766" y="4742374"/>
            <a:ext cx="11345585" cy="1301587"/>
          </a:xfrm>
          <a:prstGeom prst="rect">
            <a:avLst/>
          </a:prstGeom>
          <a:solidFill>
            <a:srgbClr val="FDECEC"/>
          </a:solidFill>
          <a:ln w="19050" cap="flat" cmpd="sng">
            <a:solidFill>
              <a:srgbClr val="B3261E"/>
            </a:solidFill>
            <a:prstDash val="solid"/>
            <a:round/>
            <a:headEnd type="none" w="sm" len="sm"/>
            <a:tailEnd type="none" w="sm" len="sm"/>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Defrost link</a:t>
            </a:r>
            <a:endParaRPr sz="2400" b="1" dirty="0">
              <a:solidFill>
                <a:srgbClr val="B3261E"/>
              </a:solidFill>
              <a:latin typeface="Arial"/>
              <a:ea typeface="Arial"/>
              <a:cs typeface="Arial"/>
              <a:sym typeface="Arial"/>
            </a:endParaRPr>
          </a:p>
          <a:p>
            <a:pPr marL="0" lvl="0" indent="0" algn="l" rtl="0">
              <a:spcBef>
                <a:spcPts val="750"/>
              </a:spcBef>
              <a:spcAft>
                <a:spcPts val="0"/>
              </a:spcAft>
              <a:buNone/>
            </a:pPr>
            <a:r>
              <a:rPr lang="en-US" sz="2000" b="0" dirty="0">
                <a:solidFill>
                  <a:srgbClr val="1B1F24"/>
                </a:solidFill>
                <a:latin typeface="Arial"/>
                <a:ea typeface="Arial"/>
                <a:cs typeface="Arial"/>
                <a:sym typeface="Arial"/>
              </a:rPr>
              <a:t>During cold damp weather, frost on the evaporator reduces heat transfer. The system may temporarily divert heat to melt ice, reducing delivered heat and consuming energy.</a:t>
            </a:r>
            <a:endParaRPr sz="2000" b="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15ED4FE3-F0A9-12D4-7289-4685C82B0D0C}"/>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Four-way reversing valve and hot gas bypass</a:t>
            </a:r>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43" name="Google Shape;343;p19"/>
          <p:cNvSpPr/>
          <p:nvPr/>
        </p:nvSpPr>
        <p:spPr>
          <a:xfrm>
            <a:off x="404738" y="1603585"/>
            <a:ext cx="3143400" cy="3261665"/>
          </a:xfrm>
          <a:prstGeom prst="roundRect">
            <a:avLst>
              <a:gd name="adj" fmla="val 2500"/>
            </a:avLst>
          </a:prstGeom>
          <a:solidFill>
            <a:srgbClr val="EAF4F8"/>
          </a:solidFill>
          <a:ln w="19050" cap="flat" cmpd="sng">
            <a:solidFill>
              <a:srgbClr val="1F5E7A"/>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Inputs</a:t>
            </a:r>
            <a:endParaRPr sz="2400" b="1" dirty="0">
              <a:solidFill>
                <a:srgbClr val="1F5E7A"/>
              </a:solidFill>
              <a:latin typeface="Arial"/>
              <a:ea typeface="Arial"/>
              <a:cs typeface="Arial"/>
              <a:sym typeface="Arial"/>
            </a:endParaRPr>
          </a:p>
          <a:p>
            <a:pPr marL="0" lvl="0" indent="0" algn="l" rtl="0">
              <a:spcBef>
                <a:spcPts val="1200"/>
              </a:spcBef>
              <a:spcAft>
                <a:spcPts val="0"/>
              </a:spcAft>
              <a:buNone/>
            </a:pPr>
            <a:r>
              <a:rPr lang="en-US" sz="2000" dirty="0">
                <a:solidFill>
                  <a:srgbClr val="1B1F24"/>
                </a:solidFill>
                <a:latin typeface="Arial"/>
                <a:ea typeface="Arial"/>
                <a:cs typeface="Arial"/>
                <a:sym typeface="Arial"/>
              </a:rPr>
              <a:t>• Outdoor/source temp</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Flow + return temp</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Cylinder temp</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Pressure transducer</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Switches/protection</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Demand signals</a:t>
            </a:r>
            <a:endParaRPr sz="2000" dirty="0">
              <a:solidFill>
                <a:srgbClr val="1B1F24"/>
              </a:solidFill>
              <a:latin typeface="Arial"/>
              <a:ea typeface="Arial"/>
              <a:cs typeface="Arial"/>
              <a:sym typeface="Arial"/>
            </a:endParaRPr>
          </a:p>
        </p:txBody>
      </p:sp>
      <p:pic>
        <p:nvPicPr>
          <p:cNvPr id="344" name="Google Shape;344;p19"/>
          <p:cNvPicPr preferRelativeResize="0"/>
          <p:nvPr/>
        </p:nvPicPr>
        <p:blipFill rotWithShape="1">
          <a:blip r:embed="rId3">
            <a:alphaModFix/>
          </a:blip>
          <a:srcRect/>
          <a:stretch/>
        </p:blipFill>
        <p:spPr>
          <a:xfrm>
            <a:off x="3673454" y="2984063"/>
            <a:ext cx="371400" cy="142800"/>
          </a:xfrm>
          <a:prstGeom prst="rect">
            <a:avLst/>
          </a:prstGeom>
          <a:noFill/>
          <a:ln>
            <a:noFill/>
          </a:ln>
        </p:spPr>
      </p:pic>
      <p:sp>
        <p:nvSpPr>
          <p:cNvPr id="345" name="Google Shape;345;p19"/>
          <p:cNvSpPr/>
          <p:nvPr/>
        </p:nvSpPr>
        <p:spPr>
          <a:xfrm>
            <a:off x="4210553" y="1584000"/>
            <a:ext cx="3577420" cy="3261664"/>
          </a:xfrm>
          <a:prstGeom prst="roundRect">
            <a:avLst>
              <a:gd name="adj" fmla="val 2500"/>
            </a:avLst>
          </a:prstGeom>
          <a:solidFill>
            <a:srgbClr val="FFF2E9"/>
          </a:solidFill>
          <a:ln w="19050" cap="flat" cmpd="sng">
            <a:solidFill>
              <a:srgbClr val="E84A27"/>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Controller decisions</a:t>
            </a:r>
            <a:endParaRPr sz="2400" b="1" dirty="0">
              <a:solidFill>
                <a:srgbClr val="E84A27"/>
              </a:solidFill>
              <a:latin typeface="Arial"/>
              <a:ea typeface="Arial"/>
              <a:cs typeface="Arial"/>
              <a:sym typeface="Arial"/>
            </a:endParaRPr>
          </a:p>
          <a:p>
            <a:pPr marL="0" lvl="0" indent="0" algn="l" rtl="0">
              <a:spcBef>
                <a:spcPts val="1200"/>
              </a:spcBef>
              <a:spcAft>
                <a:spcPts val="0"/>
              </a:spcAft>
              <a:buNone/>
            </a:pPr>
            <a:r>
              <a:rPr lang="en-US" sz="2000" dirty="0">
                <a:solidFill>
                  <a:srgbClr val="1B1F24"/>
                </a:solidFill>
                <a:latin typeface="Arial"/>
                <a:ea typeface="Arial"/>
                <a:cs typeface="Arial"/>
                <a:sym typeface="Arial"/>
              </a:rPr>
              <a:t>• Compressor speed</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Expansion valve position</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Fan/pump speed</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Heating vs. DHW priority</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Defrost timing</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Fault lockout</a:t>
            </a:r>
            <a:endParaRPr sz="2000" dirty="0">
              <a:solidFill>
                <a:srgbClr val="1B1F24"/>
              </a:solidFill>
              <a:latin typeface="Arial"/>
              <a:ea typeface="Arial"/>
              <a:cs typeface="Arial"/>
              <a:sym typeface="Arial"/>
            </a:endParaRPr>
          </a:p>
        </p:txBody>
      </p:sp>
      <p:pic>
        <p:nvPicPr>
          <p:cNvPr id="346" name="Google Shape;346;p19"/>
          <p:cNvPicPr preferRelativeResize="0"/>
          <p:nvPr/>
        </p:nvPicPr>
        <p:blipFill rotWithShape="1">
          <a:blip r:embed="rId3">
            <a:alphaModFix/>
          </a:blip>
          <a:srcRect/>
          <a:stretch/>
        </p:blipFill>
        <p:spPr>
          <a:xfrm>
            <a:off x="7869150" y="2984063"/>
            <a:ext cx="371400" cy="142800"/>
          </a:xfrm>
          <a:prstGeom prst="rect">
            <a:avLst/>
          </a:prstGeom>
          <a:noFill/>
          <a:ln>
            <a:noFill/>
          </a:ln>
        </p:spPr>
      </p:pic>
      <p:sp>
        <p:nvSpPr>
          <p:cNvPr id="347" name="Google Shape;347;p19"/>
          <p:cNvSpPr/>
          <p:nvPr/>
        </p:nvSpPr>
        <p:spPr>
          <a:xfrm>
            <a:off x="8312061" y="1603586"/>
            <a:ext cx="3443277" cy="3261664"/>
          </a:xfrm>
          <a:prstGeom prst="roundRect">
            <a:avLst>
              <a:gd name="adj" fmla="val 2500"/>
            </a:avLst>
          </a:prstGeom>
          <a:solidFill>
            <a:srgbClr val="ECF7F2"/>
          </a:solidFill>
          <a:ln w="19050" cap="flat" cmpd="sng">
            <a:solidFill>
              <a:srgbClr val="167C5A"/>
            </a:solidFill>
            <a:prstDash val="solid"/>
            <a:round/>
            <a:headEnd type="none" w="sm" len="sm"/>
            <a:tailEnd type="none" w="sm" len="sm"/>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Outputs</a:t>
            </a:r>
            <a:endParaRPr sz="2400" b="1" dirty="0">
              <a:solidFill>
                <a:srgbClr val="167C5A"/>
              </a:solidFill>
              <a:latin typeface="Arial"/>
              <a:ea typeface="Arial"/>
              <a:cs typeface="Arial"/>
              <a:sym typeface="Arial"/>
            </a:endParaRPr>
          </a:p>
          <a:p>
            <a:pPr marL="0" lvl="0" indent="0" algn="l" rtl="0">
              <a:spcBef>
                <a:spcPts val="1200"/>
              </a:spcBef>
              <a:spcAft>
                <a:spcPts val="0"/>
              </a:spcAft>
              <a:buNone/>
            </a:pPr>
            <a:r>
              <a:rPr lang="en-US" sz="2000" dirty="0">
                <a:solidFill>
                  <a:srgbClr val="1B1F24"/>
                </a:solidFill>
                <a:latin typeface="Arial"/>
                <a:ea typeface="Arial"/>
                <a:cs typeface="Arial"/>
                <a:sym typeface="Arial"/>
              </a:rPr>
              <a:t>• Heat to emitters</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Heat to cylinder</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Cooling if reversible</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Compressor protection</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Fault codes</a:t>
            </a:r>
            <a:endParaRPr sz="2000" dirty="0">
              <a:solidFill>
                <a:srgbClr val="1B1F24"/>
              </a:solidFill>
              <a:latin typeface="Arial"/>
              <a:ea typeface="Arial"/>
              <a:cs typeface="Arial"/>
              <a:sym typeface="Arial"/>
            </a:endParaRPr>
          </a:p>
          <a:p>
            <a:pPr marL="0" lvl="0" indent="0" algn="l" rtl="0">
              <a:spcBef>
                <a:spcPts val="750"/>
              </a:spcBef>
              <a:spcAft>
                <a:spcPts val="0"/>
              </a:spcAft>
              <a:buNone/>
            </a:pPr>
            <a:r>
              <a:rPr lang="en-US" sz="2000" dirty="0">
                <a:solidFill>
                  <a:srgbClr val="1B1F24"/>
                </a:solidFill>
                <a:latin typeface="Arial"/>
                <a:ea typeface="Arial"/>
                <a:cs typeface="Arial"/>
                <a:sym typeface="Arial"/>
              </a:rPr>
              <a:t>• Performance data</a:t>
            </a:r>
            <a:endParaRPr sz="2000" dirty="0">
              <a:solidFill>
                <a:srgbClr val="1B1F24"/>
              </a:solidFill>
              <a:latin typeface="Arial"/>
              <a:ea typeface="Arial"/>
              <a:cs typeface="Arial"/>
              <a:sym typeface="Arial"/>
            </a:endParaRPr>
          </a:p>
        </p:txBody>
      </p:sp>
      <p:sp>
        <p:nvSpPr>
          <p:cNvPr id="348" name="Google Shape;348;p19"/>
          <p:cNvSpPr/>
          <p:nvPr/>
        </p:nvSpPr>
        <p:spPr>
          <a:xfrm>
            <a:off x="404737" y="4964431"/>
            <a:ext cx="11350601" cy="1079530"/>
          </a:xfrm>
          <a:prstGeom prst="roundRect">
            <a:avLst>
              <a:gd name="adj" fmla="val 6666"/>
            </a:avLst>
          </a:prstGeom>
          <a:solidFill>
            <a:srgbClr val="FDECEC"/>
          </a:solidFill>
          <a:ln w="19050" cap="flat" cmpd="sng">
            <a:solidFill>
              <a:srgbClr val="B3261E"/>
            </a:solidFill>
            <a:prstDash val="solid"/>
            <a:round/>
            <a:headEnd type="none" w="sm" len="sm"/>
            <a:tailEnd type="none" w="sm" len="sm"/>
          </a:ln>
        </p:spPr>
        <p:txBody>
          <a:bodyPr spcFirstLastPara="1" wrap="square" lIns="228600" tIns="190500" rIns="228600" bIns="190500" anchor="ctr"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Important</a:t>
            </a:r>
            <a:endParaRPr sz="2400" b="1" dirty="0">
              <a:solidFill>
                <a:srgbClr val="B3261E"/>
              </a:solidFill>
              <a:latin typeface="Arial"/>
              <a:ea typeface="Arial"/>
              <a:cs typeface="Arial"/>
              <a:sym typeface="Arial"/>
            </a:endParaRPr>
          </a:p>
          <a:p>
            <a:pPr marL="0" lvl="0" indent="0" algn="l" rtl="0">
              <a:spcBef>
                <a:spcPts val="600"/>
              </a:spcBef>
              <a:spcAft>
                <a:spcPts val="0"/>
              </a:spcAft>
              <a:buNone/>
            </a:pPr>
            <a:r>
              <a:rPr lang="en-US" sz="2000" dirty="0">
                <a:solidFill>
                  <a:srgbClr val="1B1F24"/>
                </a:solidFill>
                <a:latin typeface="Arial"/>
                <a:ea typeface="Arial"/>
                <a:cs typeface="Arial"/>
                <a:sym typeface="Arial"/>
              </a:rPr>
              <a:t>A control fault can look like a refrigerant fault. A hydraulic fault can look like a control fault. Good diagnosis starts with measured evidence and the manufacturer’s sequence of operation.</a:t>
            </a:r>
            <a:endParaRPr sz="2000" dirty="0">
              <a:solidFill>
                <a:srgbClr val="1B1F24"/>
              </a:solidFill>
              <a:latin typeface="Arial"/>
              <a:ea typeface="Arial"/>
              <a:cs typeface="Arial"/>
              <a:sym typeface="Arial"/>
            </a:endParaRPr>
          </a:p>
        </p:txBody>
      </p:sp>
      <p:sp>
        <p:nvSpPr>
          <p:cNvPr id="4" name="Title 3">
            <a:extLst>
              <a:ext uri="{FF2B5EF4-FFF2-40B4-BE49-F238E27FC236}">
                <a16:creationId xmlns:a16="http://schemas.microsoft.com/office/drawing/2014/main" id="{961F9A2C-A668-AE69-E83C-D52E11335D61}"/>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How components work together under control</a:t>
            </a: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63" name="Google Shape;363;p20"/>
          <p:cNvGrpSpPr/>
          <p:nvPr/>
        </p:nvGrpSpPr>
        <p:grpSpPr>
          <a:xfrm>
            <a:off x="449520" y="1584000"/>
            <a:ext cx="10911900" cy="457200"/>
            <a:chOff x="640080" y="1238250"/>
            <a:chExt cx="10911900" cy="457200"/>
          </a:xfrm>
        </p:grpSpPr>
        <p:sp>
          <p:nvSpPr>
            <p:cNvPr id="364" name="Google Shape;364;p20"/>
            <p:cNvSpPr/>
            <p:nvPr/>
          </p:nvSpPr>
          <p:spPr>
            <a:xfrm>
              <a:off x="640080" y="1238250"/>
              <a:ext cx="10911900" cy="457200"/>
            </a:xfrm>
            <a:prstGeom prst="roundRect">
              <a:avLst>
                <a:gd name="adj" fmla="val 12500"/>
              </a:avLst>
            </a:prstGeom>
            <a:solidFill>
              <a:srgbClr val="0D2B4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5" name="Google Shape;365;p20"/>
            <p:cNvSpPr txBox="1"/>
            <p:nvPr/>
          </p:nvSpPr>
          <p:spPr>
            <a:xfrm>
              <a:off x="830580" y="1238250"/>
              <a:ext cx="2095500" cy="457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FFFF"/>
                  </a:solidFill>
                  <a:latin typeface="Arial"/>
                  <a:ea typeface="Arial"/>
                  <a:cs typeface="Arial"/>
                  <a:sym typeface="Arial"/>
                </a:rPr>
                <a:t>Component</a:t>
              </a:r>
              <a:endParaRPr sz="2000" b="1" dirty="0">
                <a:solidFill>
                  <a:srgbClr val="FFFFFF"/>
                </a:solidFill>
                <a:latin typeface="Arial"/>
                <a:ea typeface="Arial"/>
                <a:cs typeface="Arial"/>
                <a:sym typeface="Arial"/>
              </a:endParaRPr>
            </a:p>
          </p:txBody>
        </p:sp>
        <p:sp>
          <p:nvSpPr>
            <p:cNvPr id="366" name="Google Shape;366;p20"/>
            <p:cNvSpPr txBox="1"/>
            <p:nvPr/>
          </p:nvSpPr>
          <p:spPr>
            <a:xfrm>
              <a:off x="3116580" y="1238250"/>
              <a:ext cx="3048000" cy="457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FFFF"/>
                  </a:solidFill>
                  <a:latin typeface="Arial"/>
                  <a:ea typeface="Arial"/>
                  <a:cs typeface="Arial"/>
                  <a:sym typeface="Arial"/>
                </a:rPr>
                <a:t>Scientific role</a:t>
              </a:r>
              <a:endParaRPr sz="2000" b="1" dirty="0">
                <a:solidFill>
                  <a:srgbClr val="FFFFFF"/>
                </a:solidFill>
                <a:latin typeface="Arial"/>
                <a:ea typeface="Arial"/>
                <a:cs typeface="Arial"/>
                <a:sym typeface="Arial"/>
              </a:endParaRPr>
            </a:p>
          </p:txBody>
        </p:sp>
        <p:sp>
          <p:nvSpPr>
            <p:cNvPr id="367" name="Google Shape;367;p20"/>
            <p:cNvSpPr txBox="1"/>
            <p:nvPr/>
          </p:nvSpPr>
          <p:spPr>
            <a:xfrm>
              <a:off x="6355080" y="1238250"/>
              <a:ext cx="5006400" cy="457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FFFFFF"/>
                  </a:solidFill>
                  <a:latin typeface="Arial"/>
                  <a:ea typeface="Arial"/>
                  <a:cs typeface="Arial"/>
                  <a:sym typeface="Arial"/>
                </a:rPr>
                <a:t>Possible symptom/evidence</a:t>
              </a:r>
              <a:endParaRPr sz="2000" b="1" dirty="0">
                <a:solidFill>
                  <a:srgbClr val="FFFFFF"/>
                </a:solidFill>
                <a:latin typeface="Arial"/>
                <a:ea typeface="Arial"/>
                <a:cs typeface="Arial"/>
                <a:sym typeface="Arial"/>
              </a:endParaRPr>
            </a:p>
          </p:txBody>
        </p:sp>
      </p:grpSp>
      <p:grpSp>
        <p:nvGrpSpPr>
          <p:cNvPr id="368" name="Google Shape;368;p20"/>
          <p:cNvGrpSpPr/>
          <p:nvPr/>
        </p:nvGrpSpPr>
        <p:grpSpPr>
          <a:xfrm>
            <a:off x="449520" y="2141528"/>
            <a:ext cx="10911900" cy="552600"/>
            <a:chOff x="640080" y="1790700"/>
            <a:chExt cx="10911900" cy="552600"/>
          </a:xfrm>
        </p:grpSpPr>
        <p:sp>
          <p:nvSpPr>
            <p:cNvPr id="369" name="Google Shape;369;p20"/>
            <p:cNvSpPr/>
            <p:nvPr/>
          </p:nvSpPr>
          <p:spPr>
            <a:xfrm>
              <a:off x="640080" y="1790700"/>
              <a:ext cx="10911900" cy="552600"/>
            </a:xfrm>
            <a:prstGeom prst="roundRect">
              <a:avLst>
                <a:gd name="adj" fmla="val 10344"/>
              </a:avLst>
            </a:prstGeom>
            <a:solidFill>
              <a:srgbClr val="F8FAFC"/>
            </a:solidFill>
            <a:ln w="9525" cap="flat" cmpd="sng">
              <a:solidFill>
                <a:srgbClr val="DFE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0" name="Google Shape;370;p20"/>
            <p:cNvSpPr/>
            <p:nvPr/>
          </p:nvSpPr>
          <p:spPr>
            <a:xfrm>
              <a:off x="640080" y="1790700"/>
              <a:ext cx="57300" cy="552600"/>
            </a:xfrm>
            <a:prstGeom prst="roundRect">
              <a:avLst>
                <a:gd name="adj" fmla="val 50000"/>
              </a:avLst>
            </a:prstGeom>
            <a:solidFill>
              <a:srgbClr val="1F5E7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1" name="Google Shape;371;p20"/>
            <p:cNvSpPr txBox="1"/>
            <p:nvPr/>
          </p:nvSpPr>
          <p:spPr>
            <a:xfrm>
              <a:off x="830580" y="1790700"/>
              <a:ext cx="20955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B1F24"/>
                  </a:solidFill>
                  <a:latin typeface="Arial"/>
                  <a:ea typeface="Arial"/>
                  <a:cs typeface="Arial"/>
                  <a:sym typeface="Arial"/>
                </a:rPr>
                <a:t>Evaporator</a:t>
              </a:r>
              <a:endParaRPr sz="2000" b="1" dirty="0">
                <a:solidFill>
                  <a:srgbClr val="1B1F24"/>
                </a:solidFill>
                <a:latin typeface="Arial"/>
                <a:ea typeface="Arial"/>
                <a:cs typeface="Arial"/>
                <a:sym typeface="Arial"/>
              </a:endParaRPr>
            </a:p>
          </p:txBody>
        </p:sp>
        <p:sp>
          <p:nvSpPr>
            <p:cNvPr id="372" name="Google Shape;372;p20"/>
            <p:cNvSpPr txBox="1"/>
            <p:nvPr/>
          </p:nvSpPr>
          <p:spPr>
            <a:xfrm>
              <a:off x="3116580" y="1790700"/>
              <a:ext cx="30480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dirty="0">
                  <a:solidFill>
                    <a:srgbClr val="1B1F24"/>
                  </a:solidFill>
                  <a:latin typeface="Arial"/>
                  <a:ea typeface="Arial"/>
                  <a:cs typeface="Arial"/>
                  <a:sym typeface="Arial"/>
                </a:rPr>
                <a:t>Absorbs heat / boiling</a:t>
              </a:r>
              <a:endParaRPr sz="2000" dirty="0">
                <a:solidFill>
                  <a:srgbClr val="1B1F24"/>
                </a:solidFill>
                <a:latin typeface="Arial"/>
                <a:ea typeface="Arial"/>
                <a:cs typeface="Arial"/>
                <a:sym typeface="Arial"/>
              </a:endParaRPr>
            </a:p>
          </p:txBody>
        </p:sp>
        <p:sp>
          <p:nvSpPr>
            <p:cNvPr id="373" name="Google Shape;373;p20"/>
            <p:cNvSpPr txBox="1"/>
            <p:nvPr/>
          </p:nvSpPr>
          <p:spPr>
            <a:xfrm>
              <a:off x="6355080" y="1790700"/>
              <a:ext cx="50064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150"/>
                </a:spcAft>
                <a:buNone/>
              </a:pPr>
              <a:r>
                <a:rPr lang="en-US" sz="2000" b="1" dirty="0">
                  <a:solidFill>
                    <a:srgbClr val="E84A27"/>
                  </a:solidFill>
                  <a:latin typeface="Arial"/>
                  <a:ea typeface="Arial"/>
                  <a:cs typeface="Arial"/>
                  <a:sym typeface="Arial"/>
                </a:rPr>
                <a:t>Icing, low pressure, poor output</a:t>
              </a:r>
              <a:endParaRPr sz="2000" b="1" dirty="0">
                <a:solidFill>
                  <a:srgbClr val="E84A27"/>
                </a:solidFill>
                <a:latin typeface="Arial"/>
                <a:ea typeface="Arial"/>
                <a:cs typeface="Arial"/>
                <a:sym typeface="Arial"/>
              </a:endParaRPr>
            </a:p>
          </p:txBody>
        </p:sp>
      </p:grpSp>
      <p:grpSp>
        <p:nvGrpSpPr>
          <p:cNvPr id="374" name="Google Shape;374;p20"/>
          <p:cNvGrpSpPr/>
          <p:nvPr/>
        </p:nvGrpSpPr>
        <p:grpSpPr>
          <a:xfrm>
            <a:off x="449520" y="2822603"/>
            <a:ext cx="10911900" cy="552600"/>
            <a:chOff x="640080" y="2419350"/>
            <a:chExt cx="10911900" cy="552600"/>
          </a:xfrm>
        </p:grpSpPr>
        <p:sp>
          <p:nvSpPr>
            <p:cNvPr id="375" name="Google Shape;375;p20"/>
            <p:cNvSpPr/>
            <p:nvPr/>
          </p:nvSpPr>
          <p:spPr>
            <a:xfrm>
              <a:off x="640080" y="2419350"/>
              <a:ext cx="10911900" cy="552600"/>
            </a:xfrm>
            <a:prstGeom prst="roundRect">
              <a:avLst>
                <a:gd name="adj" fmla="val 10344"/>
              </a:avLst>
            </a:prstGeom>
            <a:solidFill>
              <a:srgbClr val="FFFFFF"/>
            </a:solidFill>
            <a:ln w="9525" cap="flat" cmpd="sng">
              <a:solidFill>
                <a:srgbClr val="DFE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6" name="Google Shape;376;p20"/>
            <p:cNvSpPr/>
            <p:nvPr/>
          </p:nvSpPr>
          <p:spPr>
            <a:xfrm>
              <a:off x="640080" y="2419350"/>
              <a:ext cx="57300" cy="552600"/>
            </a:xfrm>
            <a:prstGeom prst="roundRect">
              <a:avLst>
                <a:gd name="adj" fmla="val 50000"/>
              </a:avLst>
            </a:prstGeom>
            <a:solidFill>
              <a:srgbClr val="E84A2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7" name="Google Shape;377;p20"/>
            <p:cNvSpPr txBox="1"/>
            <p:nvPr/>
          </p:nvSpPr>
          <p:spPr>
            <a:xfrm>
              <a:off x="830580" y="2419350"/>
              <a:ext cx="20955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B1F24"/>
                  </a:solidFill>
                  <a:latin typeface="Arial"/>
                  <a:ea typeface="Arial"/>
                  <a:cs typeface="Arial"/>
                  <a:sym typeface="Arial"/>
                </a:rPr>
                <a:t>Compressor</a:t>
              </a:r>
              <a:endParaRPr sz="2000" b="1" dirty="0">
                <a:solidFill>
                  <a:srgbClr val="1B1F24"/>
                </a:solidFill>
                <a:latin typeface="Arial"/>
                <a:ea typeface="Arial"/>
                <a:cs typeface="Arial"/>
                <a:sym typeface="Arial"/>
              </a:endParaRPr>
            </a:p>
          </p:txBody>
        </p:sp>
        <p:sp>
          <p:nvSpPr>
            <p:cNvPr id="378" name="Google Shape;378;p20"/>
            <p:cNvSpPr txBox="1"/>
            <p:nvPr/>
          </p:nvSpPr>
          <p:spPr>
            <a:xfrm>
              <a:off x="3116580" y="2419350"/>
              <a:ext cx="30480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dirty="0">
                  <a:solidFill>
                    <a:srgbClr val="1B1F24"/>
                  </a:solidFill>
                  <a:latin typeface="Arial"/>
                  <a:ea typeface="Arial"/>
                  <a:cs typeface="Arial"/>
                  <a:sym typeface="Arial"/>
                </a:rPr>
                <a:t>Raises pressure/temp</a:t>
              </a:r>
              <a:endParaRPr sz="2000" dirty="0">
                <a:solidFill>
                  <a:srgbClr val="1B1F24"/>
                </a:solidFill>
                <a:latin typeface="Arial"/>
                <a:ea typeface="Arial"/>
                <a:cs typeface="Arial"/>
                <a:sym typeface="Arial"/>
              </a:endParaRPr>
            </a:p>
          </p:txBody>
        </p:sp>
        <p:sp>
          <p:nvSpPr>
            <p:cNvPr id="379" name="Google Shape;379;p20"/>
            <p:cNvSpPr txBox="1"/>
            <p:nvPr/>
          </p:nvSpPr>
          <p:spPr>
            <a:xfrm>
              <a:off x="6355080" y="2419350"/>
              <a:ext cx="50064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150"/>
                </a:spcAft>
                <a:buNone/>
              </a:pPr>
              <a:r>
                <a:rPr lang="en-US" sz="2000" b="1" dirty="0">
                  <a:solidFill>
                    <a:srgbClr val="E84A27"/>
                  </a:solidFill>
                  <a:latin typeface="Arial"/>
                  <a:ea typeface="Arial"/>
                  <a:cs typeface="Arial"/>
                  <a:sym typeface="Arial"/>
                </a:rPr>
                <a:t>High current, noise, lockout, low lift</a:t>
              </a:r>
              <a:endParaRPr sz="2000" b="1" dirty="0">
                <a:solidFill>
                  <a:srgbClr val="E84A27"/>
                </a:solidFill>
                <a:latin typeface="Arial"/>
                <a:ea typeface="Arial"/>
                <a:cs typeface="Arial"/>
                <a:sym typeface="Arial"/>
              </a:endParaRPr>
            </a:p>
          </p:txBody>
        </p:sp>
      </p:grpSp>
      <p:grpSp>
        <p:nvGrpSpPr>
          <p:cNvPr id="380" name="Google Shape;380;p20"/>
          <p:cNvGrpSpPr/>
          <p:nvPr/>
        </p:nvGrpSpPr>
        <p:grpSpPr>
          <a:xfrm>
            <a:off x="449520" y="3503678"/>
            <a:ext cx="10911900" cy="552600"/>
            <a:chOff x="640080" y="3048000"/>
            <a:chExt cx="10911900" cy="552600"/>
          </a:xfrm>
        </p:grpSpPr>
        <p:sp>
          <p:nvSpPr>
            <p:cNvPr id="381" name="Google Shape;381;p20"/>
            <p:cNvSpPr/>
            <p:nvPr/>
          </p:nvSpPr>
          <p:spPr>
            <a:xfrm>
              <a:off x="640080" y="3048000"/>
              <a:ext cx="10911900" cy="552600"/>
            </a:xfrm>
            <a:prstGeom prst="roundRect">
              <a:avLst>
                <a:gd name="adj" fmla="val 10344"/>
              </a:avLst>
            </a:prstGeom>
            <a:solidFill>
              <a:srgbClr val="F8FAFC"/>
            </a:solidFill>
            <a:ln w="9525" cap="flat" cmpd="sng">
              <a:solidFill>
                <a:srgbClr val="DFE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2" name="Google Shape;382;p20"/>
            <p:cNvSpPr/>
            <p:nvPr/>
          </p:nvSpPr>
          <p:spPr>
            <a:xfrm>
              <a:off x="640080" y="3048000"/>
              <a:ext cx="57300" cy="552600"/>
            </a:xfrm>
            <a:prstGeom prst="roundRect">
              <a:avLst>
                <a:gd name="adj" fmla="val 50000"/>
              </a:avLst>
            </a:prstGeom>
            <a:solidFill>
              <a:srgbClr val="1F5E7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3" name="Google Shape;383;p20"/>
            <p:cNvSpPr txBox="1"/>
            <p:nvPr/>
          </p:nvSpPr>
          <p:spPr>
            <a:xfrm>
              <a:off x="830580" y="3048000"/>
              <a:ext cx="20955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B1F24"/>
                  </a:solidFill>
                  <a:latin typeface="Arial"/>
                  <a:ea typeface="Arial"/>
                  <a:cs typeface="Arial"/>
                  <a:sym typeface="Arial"/>
                </a:rPr>
                <a:t>Condenser</a:t>
              </a:r>
              <a:endParaRPr sz="2000" b="1" dirty="0">
                <a:solidFill>
                  <a:srgbClr val="1B1F24"/>
                </a:solidFill>
                <a:latin typeface="Arial"/>
                <a:ea typeface="Arial"/>
                <a:cs typeface="Arial"/>
                <a:sym typeface="Arial"/>
              </a:endParaRPr>
            </a:p>
          </p:txBody>
        </p:sp>
        <p:sp>
          <p:nvSpPr>
            <p:cNvPr id="384" name="Google Shape;384;p20"/>
            <p:cNvSpPr txBox="1"/>
            <p:nvPr/>
          </p:nvSpPr>
          <p:spPr>
            <a:xfrm>
              <a:off x="3116580" y="3048000"/>
              <a:ext cx="30480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dirty="0">
                  <a:solidFill>
                    <a:srgbClr val="1B1F24"/>
                  </a:solidFill>
                  <a:latin typeface="Arial"/>
                  <a:ea typeface="Arial"/>
                  <a:cs typeface="Arial"/>
                  <a:sym typeface="Arial"/>
                </a:rPr>
                <a:t>Rejects useful heat</a:t>
              </a:r>
              <a:endParaRPr sz="2000" dirty="0">
                <a:solidFill>
                  <a:srgbClr val="1B1F24"/>
                </a:solidFill>
                <a:latin typeface="Arial"/>
                <a:ea typeface="Arial"/>
                <a:cs typeface="Arial"/>
                <a:sym typeface="Arial"/>
              </a:endParaRPr>
            </a:p>
          </p:txBody>
        </p:sp>
        <p:sp>
          <p:nvSpPr>
            <p:cNvPr id="385" name="Google Shape;385;p20"/>
            <p:cNvSpPr txBox="1"/>
            <p:nvPr/>
          </p:nvSpPr>
          <p:spPr>
            <a:xfrm>
              <a:off x="6355080" y="3048000"/>
              <a:ext cx="50064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150"/>
                </a:spcAft>
                <a:buNone/>
              </a:pPr>
              <a:r>
                <a:rPr lang="en-US" sz="2000" b="1" dirty="0">
                  <a:solidFill>
                    <a:srgbClr val="E84A27"/>
                  </a:solidFill>
                  <a:latin typeface="Arial"/>
                  <a:ea typeface="Arial"/>
                  <a:cs typeface="Arial"/>
                  <a:sym typeface="Arial"/>
                </a:rPr>
                <a:t>High pressure, poor ΔT, hot flow</a:t>
              </a:r>
              <a:endParaRPr sz="2000" b="1" dirty="0">
                <a:solidFill>
                  <a:srgbClr val="E84A27"/>
                </a:solidFill>
                <a:latin typeface="Arial"/>
                <a:ea typeface="Arial"/>
                <a:cs typeface="Arial"/>
                <a:sym typeface="Arial"/>
              </a:endParaRPr>
            </a:p>
          </p:txBody>
        </p:sp>
      </p:grpSp>
      <p:grpSp>
        <p:nvGrpSpPr>
          <p:cNvPr id="386" name="Google Shape;386;p20"/>
          <p:cNvGrpSpPr/>
          <p:nvPr/>
        </p:nvGrpSpPr>
        <p:grpSpPr>
          <a:xfrm>
            <a:off x="449520" y="4212900"/>
            <a:ext cx="10911900" cy="552600"/>
            <a:chOff x="640080" y="3676650"/>
            <a:chExt cx="10911900" cy="552600"/>
          </a:xfrm>
        </p:grpSpPr>
        <p:sp>
          <p:nvSpPr>
            <p:cNvPr id="387" name="Google Shape;387;p20"/>
            <p:cNvSpPr/>
            <p:nvPr/>
          </p:nvSpPr>
          <p:spPr>
            <a:xfrm>
              <a:off x="640080" y="3676650"/>
              <a:ext cx="10911900" cy="552600"/>
            </a:xfrm>
            <a:prstGeom prst="roundRect">
              <a:avLst>
                <a:gd name="adj" fmla="val 10344"/>
              </a:avLst>
            </a:prstGeom>
            <a:solidFill>
              <a:srgbClr val="FFFFFF"/>
            </a:solidFill>
            <a:ln w="9525" cap="flat" cmpd="sng">
              <a:solidFill>
                <a:srgbClr val="DFE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8" name="Google Shape;388;p20"/>
            <p:cNvSpPr/>
            <p:nvPr/>
          </p:nvSpPr>
          <p:spPr>
            <a:xfrm>
              <a:off x="640080" y="3676650"/>
              <a:ext cx="57300" cy="552600"/>
            </a:xfrm>
            <a:prstGeom prst="roundRect">
              <a:avLst>
                <a:gd name="adj" fmla="val 50000"/>
              </a:avLst>
            </a:prstGeom>
            <a:solidFill>
              <a:srgbClr val="E84A2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9" name="Google Shape;389;p20"/>
            <p:cNvSpPr txBox="1"/>
            <p:nvPr/>
          </p:nvSpPr>
          <p:spPr>
            <a:xfrm>
              <a:off x="830580" y="3676650"/>
              <a:ext cx="20955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B1F24"/>
                  </a:solidFill>
                  <a:latin typeface="Arial"/>
                  <a:ea typeface="Arial"/>
                  <a:cs typeface="Arial"/>
                  <a:sym typeface="Arial"/>
                </a:rPr>
                <a:t>Expansion valve</a:t>
              </a:r>
              <a:endParaRPr sz="2000" b="1" dirty="0">
                <a:solidFill>
                  <a:srgbClr val="1B1F24"/>
                </a:solidFill>
                <a:latin typeface="Arial"/>
                <a:ea typeface="Arial"/>
                <a:cs typeface="Arial"/>
                <a:sym typeface="Arial"/>
              </a:endParaRPr>
            </a:p>
          </p:txBody>
        </p:sp>
        <p:sp>
          <p:nvSpPr>
            <p:cNvPr id="390" name="Google Shape;390;p20"/>
            <p:cNvSpPr txBox="1"/>
            <p:nvPr/>
          </p:nvSpPr>
          <p:spPr>
            <a:xfrm>
              <a:off x="3116580" y="3676650"/>
              <a:ext cx="30480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dirty="0">
                  <a:solidFill>
                    <a:srgbClr val="1B1F24"/>
                  </a:solidFill>
                  <a:latin typeface="Arial"/>
                  <a:ea typeface="Arial"/>
                  <a:cs typeface="Arial"/>
                  <a:sym typeface="Arial"/>
                </a:rPr>
                <a:t>Meters / pressure drop</a:t>
              </a:r>
              <a:endParaRPr sz="2000" dirty="0">
                <a:solidFill>
                  <a:srgbClr val="1B1F24"/>
                </a:solidFill>
                <a:latin typeface="Arial"/>
                <a:ea typeface="Arial"/>
                <a:cs typeface="Arial"/>
                <a:sym typeface="Arial"/>
              </a:endParaRPr>
            </a:p>
          </p:txBody>
        </p:sp>
        <p:sp>
          <p:nvSpPr>
            <p:cNvPr id="391" name="Google Shape;391;p20"/>
            <p:cNvSpPr txBox="1"/>
            <p:nvPr/>
          </p:nvSpPr>
          <p:spPr>
            <a:xfrm>
              <a:off x="6355080" y="3676650"/>
              <a:ext cx="50064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150"/>
                </a:spcAft>
                <a:buNone/>
              </a:pPr>
              <a:r>
                <a:rPr lang="en-US" sz="2000" b="1" dirty="0">
                  <a:solidFill>
                    <a:srgbClr val="E84A27"/>
                  </a:solidFill>
                  <a:latin typeface="Arial"/>
                  <a:ea typeface="Arial"/>
                  <a:cs typeface="Arial"/>
                  <a:sym typeface="Arial"/>
                </a:rPr>
                <a:t>Starving, flooding, unstable superheat</a:t>
              </a:r>
              <a:endParaRPr sz="2000" b="1" dirty="0">
                <a:solidFill>
                  <a:srgbClr val="E84A27"/>
                </a:solidFill>
                <a:latin typeface="Arial"/>
                <a:ea typeface="Arial"/>
                <a:cs typeface="Arial"/>
                <a:sym typeface="Arial"/>
              </a:endParaRPr>
            </a:p>
          </p:txBody>
        </p:sp>
      </p:grpSp>
      <p:grpSp>
        <p:nvGrpSpPr>
          <p:cNvPr id="392" name="Google Shape;392;p20"/>
          <p:cNvGrpSpPr/>
          <p:nvPr/>
        </p:nvGrpSpPr>
        <p:grpSpPr>
          <a:xfrm>
            <a:off x="449520" y="4986022"/>
            <a:ext cx="10911900" cy="564278"/>
            <a:chOff x="640080" y="4293622"/>
            <a:chExt cx="10911900" cy="564278"/>
          </a:xfrm>
        </p:grpSpPr>
        <p:sp>
          <p:nvSpPr>
            <p:cNvPr id="393" name="Google Shape;393;p20"/>
            <p:cNvSpPr/>
            <p:nvPr/>
          </p:nvSpPr>
          <p:spPr>
            <a:xfrm>
              <a:off x="640080" y="4305300"/>
              <a:ext cx="10911900" cy="552600"/>
            </a:xfrm>
            <a:prstGeom prst="roundRect">
              <a:avLst>
                <a:gd name="adj" fmla="val 10344"/>
              </a:avLst>
            </a:prstGeom>
            <a:solidFill>
              <a:srgbClr val="F8FAFC"/>
            </a:solidFill>
            <a:ln w="9525" cap="flat" cmpd="sng">
              <a:solidFill>
                <a:srgbClr val="DFE5E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4" name="Google Shape;394;p20"/>
            <p:cNvSpPr/>
            <p:nvPr/>
          </p:nvSpPr>
          <p:spPr>
            <a:xfrm>
              <a:off x="640080" y="4305300"/>
              <a:ext cx="57300" cy="552600"/>
            </a:xfrm>
            <a:prstGeom prst="roundRect">
              <a:avLst>
                <a:gd name="adj" fmla="val 50000"/>
              </a:avLst>
            </a:prstGeom>
            <a:solidFill>
              <a:srgbClr val="167C5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5" name="Google Shape;395;p20"/>
            <p:cNvSpPr txBox="1"/>
            <p:nvPr/>
          </p:nvSpPr>
          <p:spPr>
            <a:xfrm>
              <a:off x="830580" y="4305300"/>
              <a:ext cx="2202422"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B1F24"/>
                  </a:solidFill>
                  <a:latin typeface="Arial"/>
                  <a:ea typeface="Arial"/>
                  <a:cs typeface="Arial"/>
                  <a:sym typeface="Arial"/>
                </a:rPr>
                <a:t>Sensors/switches</a:t>
              </a:r>
              <a:endParaRPr sz="2000" b="1" dirty="0">
                <a:solidFill>
                  <a:srgbClr val="1B1F24"/>
                </a:solidFill>
                <a:latin typeface="Arial"/>
                <a:ea typeface="Arial"/>
                <a:cs typeface="Arial"/>
                <a:sym typeface="Arial"/>
              </a:endParaRPr>
            </a:p>
          </p:txBody>
        </p:sp>
        <p:sp>
          <p:nvSpPr>
            <p:cNvPr id="396" name="Google Shape;396;p20"/>
            <p:cNvSpPr txBox="1"/>
            <p:nvPr/>
          </p:nvSpPr>
          <p:spPr>
            <a:xfrm>
              <a:off x="3116580" y="4293622"/>
              <a:ext cx="30480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dirty="0">
                  <a:solidFill>
                    <a:srgbClr val="1B1F24"/>
                  </a:solidFill>
                  <a:latin typeface="Arial"/>
                  <a:ea typeface="Arial"/>
                  <a:cs typeface="Arial"/>
                  <a:sym typeface="Arial"/>
                </a:rPr>
                <a:t>Measure/protect</a:t>
              </a:r>
              <a:endParaRPr sz="2000" dirty="0">
                <a:solidFill>
                  <a:srgbClr val="1B1F24"/>
                </a:solidFill>
                <a:latin typeface="Arial"/>
                <a:ea typeface="Arial"/>
                <a:cs typeface="Arial"/>
                <a:sym typeface="Arial"/>
              </a:endParaRPr>
            </a:p>
          </p:txBody>
        </p:sp>
        <p:sp>
          <p:nvSpPr>
            <p:cNvPr id="397" name="Google Shape;397;p20"/>
            <p:cNvSpPr txBox="1"/>
            <p:nvPr/>
          </p:nvSpPr>
          <p:spPr>
            <a:xfrm>
              <a:off x="6355080" y="4305300"/>
              <a:ext cx="5006400" cy="552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150"/>
                </a:spcAft>
                <a:buNone/>
              </a:pPr>
              <a:r>
                <a:rPr lang="en-US" sz="2000" b="1" dirty="0">
                  <a:solidFill>
                    <a:srgbClr val="E84A27"/>
                  </a:solidFill>
                  <a:latin typeface="Arial"/>
                  <a:ea typeface="Arial"/>
                  <a:cs typeface="Arial"/>
                  <a:sym typeface="Arial"/>
                </a:rPr>
                <a:t>False readings, trips, diagnostic codes</a:t>
              </a:r>
              <a:endParaRPr sz="2000" b="1" dirty="0">
                <a:solidFill>
                  <a:srgbClr val="E84A27"/>
                </a:solidFill>
                <a:latin typeface="Arial"/>
                <a:ea typeface="Arial"/>
                <a:cs typeface="Arial"/>
                <a:sym typeface="Arial"/>
              </a:endParaRPr>
            </a:p>
          </p:txBody>
        </p:sp>
      </p:grpSp>
      <p:sp>
        <p:nvSpPr>
          <p:cNvPr id="4" name="Title 3">
            <a:extLst>
              <a:ext uri="{FF2B5EF4-FFF2-40B4-BE49-F238E27FC236}">
                <a16:creationId xmlns:a16="http://schemas.microsoft.com/office/drawing/2014/main" id="{4C0E5066-4C68-BCEE-2752-1EF179E9EBE4}"/>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Component symptom matrix</a:t>
            </a:r>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3">
          <a:extLst>
            <a:ext uri="{FF2B5EF4-FFF2-40B4-BE49-F238E27FC236}">
              <a16:creationId xmlns:a16="http://schemas.microsoft.com/office/drawing/2014/main" id="{790C375B-571A-ABC0-F66E-9CD75CF7D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361B48-DB4A-4B7A-D153-CF68DE0C822F}"/>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Component symptom matrix</a:t>
            </a:r>
            <a:endParaRPr lang="en-GB"/>
          </a:p>
        </p:txBody>
      </p:sp>
      <p:sp>
        <p:nvSpPr>
          <p:cNvPr id="3" name="TextBox 2">
            <a:extLst>
              <a:ext uri="{FF2B5EF4-FFF2-40B4-BE49-F238E27FC236}">
                <a16:creationId xmlns:a16="http://schemas.microsoft.com/office/drawing/2014/main" id="{6DF889D2-E5A1-E780-73E9-F1070289E343}"/>
              </a:ext>
            </a:extLst>
          </p:cNvPr>
          <p:cNvSpPr txBox="1"/>
          <p:nvPr/>
        </p:nvSpPr>
        <p:spPr>
          <a:xfrm>
            <a:off x="467915" y="1759312"/>
            <a:ext cx="10247710" cy="2769989"/>
          </a:xfrm>
          <a:prstGeom prst="rect">
            <a:avLst/>
          </a:prstGeom>
          <a:noFill/>
        </p:spPr>
        <p:txBody>
          <a:bodyPr wrap="square">
            <a:spAutoFit/>
          </a:bodyPr>
          <a:lstStyle/>
          <a:p>
            <a:pPr marL="0" lvl="0" indent="0" algn="l" rtl="0">
              <a:spcBef>
                <a:spcPts val="0"/>
              </a:spcBef>
              <a:spcAft>
                <a:spcPts val="0"/>
              </a:spcAft>
              <a:buNone/>
            </a:pPr>
            <a:r>
              <a:rPr lang="en-GB" sz="2400" b="1" dirty="0">
                <a:solidFill>
                  <a:srgbClr val="E84A27"/>
                </a:solidFill>
                <a:latin typeface="Arial"/>
                <a:ea typeface="Arial"/>
                <a:cs typeface="Arial"/>
                <a:sym typeface="Arial"/>
              </a:rPr>
              <a:t>Activity</a:t>
            </a:r>
          </a:p>
          <a:p>
            <a:pPr marL="0" lvl="0" indent="0" algn="l" rtl="0">
              <a:spcBef>
                <a:spcPts val="600"/>
              </a:spcBef>
              <a:spcAft>
                <a:spcPts val="0"/>
              </a:spcAft>
              <a:buNone/>
            </a:pPr>
            <a:r>
              <a:rPr lang="en-GB" sz="2400" dirty="0">
                <a:solidFill>
                  <a:srgbClr val="1B1F24"/>
                </a:solidFill>
                <a:latin typeface="Arial"/>
                <a:ea typeface="Arial"/>
                <a:cs typeface="Arial"/>
                <a:sym typeface="Arial"/>
              </a:rPr>
              <a:t>Pick one symptom and explain: </a:t>
            </a:r>
          </a:p>
          <a:p>
            <a:pPr marL="342900" lvl="0" indent="-342900" algn="l" rtl="0">
              <a:spcBef>
                <a:spcPts val="600"/>
              </a:spcBef>
              <a:spcAft>
                <a:spcPts val="600"/>
              </a:spcAft>
              <a:buFont typeface="Arial" panose="020B0604020202020204" pitchFamily="34" charset="0"/>
              <a:buChar char="•"/>
            </a:pPr>
            <a:r>
              <a:rPr lang="en-GB" sz="2400" dirty="0">
                <a:solidFill>
                  <a:srgbClr val="1B1F24"/>
                </a:solidFill>
                <a:latin typeface="Arial"/>
                <a:ea typeface="Arial"/>
                <a:cs typeface="Arial"/>
                <a:sym typeface="Arial"/>
              </a:rPr>
              <a:t>what data would you record</a:t>
            </a:r>
          </a:p>
          <a:p>
            <a:pPr marL="342900" lvl="0" indent="-342900" algn="l" rtl="0">
              <a:spcBef>
                <a:spcPts val="600"/>
              </a:spcBef>
              <a:spcAft>
                <a:spcPts val="600"/>
              </a:spcAft>
              <a:buFont typeface="Arial" panose="020B0604020202020204" pitchFamily="34" charset="0"/>
              <a:buChar char="•"/>
            </a:pPr>
            <a:r>
              <a:rPr lang="en-GB" sz="2400" dirty="0">
                <a:solidFill>
                  <a:srgbClr val="1B1F24"/>
                </a:solidFill>
                <a:latin typeface="Arial"/>
                <a:ea typeface="Arial"/>
                <a:cs typeface="Arial"/>
                <a:sym typeface="Arial"/>
              </a:rPr>
              <a:t>what safe checks could you complete, and </a:t>
            </a:r>
          </a:p>
          <a:p>
            <a:pPr marL="342900" lvl="0" indent="-342900" algn="l" rtl="0">
              <a:spcBef>
                <a:spcPts val="600"/>
              </a:spcBef>
              <a:spcAft>
                <a:spcPts val="600"/>
              </a:spcAft>
              <a:buFont typeface="Arial" panose="020B0604020202020204" pitchFamily="34" charset="0"/>
              <a:buChar char="•"/>
            </a:pPr>
            <a:r>
              <a:rPr lang="en-GB" sz="2400" dirty="0">
                <a:solidFill>
                  <a:srgbClr val="1B1F24"/>
                </a:solidFill>
                <a:latin typeface="Arial"/>
                <a:ea typeface="Arial"/>
                <a:cs typeface="Arial"/>
                <a:sym typeface="Arial"/>
              </a:rPr>
              <a:t>when would you escalate to a qualified refrigeration engineer or manufacturer?</a:t>
            </a:r>
          </a:p>
        </p:txBody>
      </p:sp>
    </p:spTree>
    <p:extLst>
      <p:ext uri="{BB962C8B-B14F-4D97-AF65-F5344CB8AC3E}">
        <p14:creationId xmlns:p14="http://schemas.microsoft.com/office/powerpoint/2010/main" val="4116110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grpSp>
        <p:nvGrpSpPr>
          <p:cNvPr id="415" name="Google Shape;415;p21"/>
          <p:cNvGrpSpPr/>
          <p:nvPr/>
        </p:nvGrpSpPr>
        <p:grpSpPr>
          <a:xfrm>
            <a:off x="251999" y="1418765"/>
            <a:ext cx="3876549" cy="4581201"/>
            <a:chOff x="557275" y="1220766"/>
            <a:chExt cx="3481325" cy="3256134"/>
          </a:xfrm>
        </p:grpSpPr>
        <p:sp>
          <p:nvSpPr>
            <p:cNvPr id="416" name="Google Shape;416;p21"/>
            <p:cNvSpPr/>
            <p:nvPr/>
          </p:nvSpPr>
          <p:spPr>
            <a:xfrm>
              <a:off x="609600" y="1333500"/>
              <a:ext cx="3429000" cy="3143400"/>
            </a:xfrm>
            <a:prstGeom prst="roundRect">
              <a:avLst>
                <a:gd name="adj" fmla="val 2424"/>
              </a:avLst>
            </a:prstGeom>
            <a:solidFill>
              <a:srgbClr val="ECF7F2"/>
            </a:solidFill>
            <a:ln w="19050" cap="flat" cmpd="sng">
              <a:solidFill>
                <a:srgbClr val="167C5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7" name="Google Shape;417;p21"/>
            <p:cNvSpPr txBox="1"/>
            <p:nvPr/>
          </p:nvSpPr>
          <p:spPr>
            <a:xfrm>
              <a:off x="557275" y="1220766"/>
              <a:ext cx="3429000" cy="3143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000" b="1" dirty="0">
                  <a:solidFill>
                    <a:srgbClr val="167C5A"/>
                  </a:solidFill>
                  <a:latin typeface="Arial"/>
                  <a:ea typeface="Arial"/>
                  <a:cs typeface="Arial"/>
                  <a:sym typeface="Arial"/>
                </a:rPr>
                <a:t>Be able to:</a:t>
              </a:r>
              <a:endParaRPr sz="2000" b="1" dirty="0">
                <a:solidFill>
                  <a:srgbClr val="167C5A"/>
                </a:solidFill>
                <a:latin typeface="Arial"/>
                <a:ea typeface="Arial"/>
                <a:cs typeface="Arial"/>
                <a:sym typeface="Arial"/>
              </a:endParaRPr>
            </a:p>
            <a:p>
              <a:pPr marL="457200" lvl="0" indent="-307975" algn="l" rtl="0">
                <a:spcBef>
                  <a:spcPts val="9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Explain component functions</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Interpret basic symptoms</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Gather readings safely</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Use manufacturer documentation</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Communicate likely causes</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Identify escalation boundaries</a:t>
              </a:r>
              <a:endParaRPr sz="1900" b="0" dirty="0">
                <a:solidFill>
                  <a:srgbClr val="1B1F24"/>
                </a:solidFill>
                <a:latin typeface="Arial"/>
                <a:ea typeface="Arial"/>
                <a:cs typeface="Arial"/>
                <a:sym typeface="Arial"/>
              </a:endParaRPr>
            </a:p>
          </p:txBody>
        </p:sp>
      </p:grpSp>
      <p:grpSp>
        <p:nvGrpSpPr>
          <p:cNvPr id="418" name="Google Shape;418;p21"/>
          <p:cNvGrpSpPr/>
          <p:nvPr/>
        </p:nvGrpSpPr>
        <p:grpSpPr>
          <a:xfrm>
            <a:off x="4307393" y="1423518"/>
            <a:ext cx="3622187" cy="4601499"/>
            <a:chOff x="4279392" y="1226455"/>
            <a:chExt cx="3531108" cy="3250445"/>
          </a:xfrm>
        </p:grpSpPr>
        <p:sp>
          <p:nvSpPr>
            <p:cNvPr id="419" name="Google Shape;419;p21"/>
            <p:cNvSpPr/>
            <p:nvPr/>
          </p:nvSpPr>
          <p:spPr>
            <a:xfrm>
              <a:off x="4381500" y="1333500"/>
              <a:ext cx="3429000" cy="3143400"/>
            </a:xfrm>
            <a:prstGeom prst="roundRect">
              <a:avLst>
                <a:gd name="adj" fmla="val 2424"/>
              </a:avLst>
            </a:prstGeom>
            <a:solidFill>
              <a:srgbClr val="FDECEC"/>
            </a:solidFill>
            <a:ln w="1905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0" name="Google Shape;420;p21"/>
            <p:cNvSpPr txBox="1"/>
            <p:nvPr/>
          </p:nvSpPr>
          <p:spPr>
            <a:xfrm>
              <a:off x="4279392" y="1226455"/>
              <a:ext cx="3487265" cy="3143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000" b="1" dirty="0">
                  <a:solidFill>
                    <a:srgbClr val="B3261E"/>
                  </a:solidFill>
                  <a:latin typeface="Arial"/>
                  <a:ea typeface="Arial"/>
                  <a:cs typeface="Arial"/>
                  <a:sym typeface="Arial"/>
                </a:rPr>
                <a:t>Do not imply competence to:</a:t>
              </a:r>
              <a:endParaRPr sz="2000" b="1" dirty="0">
                <a:solidFill>
                  <a:srgbClr val="B3261E"/>
                </a:solidFill>
                <a:latin typeface="Arial"/>
                <a:ea typeface="Arial"/>
                <a:cs typeface="Arial"/>
                <a:sym typeface="Arial"/>
              </a:endParaRPr>
            </a:p>
            <a:p>
              <a:pPr marL="457200" lvl="0" indent="-307975" algn="l" rtl="0">
                <a:spcBef>
                  <a:spcPts val="9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Open refrigerant circuits</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Recover or charge refrigerant</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Adjust sealed-circuit components outside instructions</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Bypass pressure switches</a:t>
              </a:r>
              <a:endParaRPr sz="1900" b="0" dirty="0">
                <a:solidFill>
                  <a:srgbClr val="1B1F24"/>
                </a:solidFill>
                <a:latin typeface="Arial"/>
                <a:ea typeface="Arial"/>
                <a:cs typeface="Arial"/>
                <a:sym typeface="Arial"/>
              </a:endParaRPr>
            </a:p>
            <a:p>
              <a:pPr marL="457200" lvl="0" indent="-307975" algn="l" rtl="0">
                <a:spcBef>
                  <a:spcPts val="600"/>
                </a:spcBef>
                <a:spcAft>
                  <a:spcPts val="0"/>
                </a:spcAft>
                <a:buClr>
                  <a:srgbClr val="1B1F24"/>
                </a:buClr>
                <a:buSzPts val="1250"/>
                <a:buFont typeface="Arial"/>
                <a:buChar char="●"/>
              </a:pPr>
              <a:r>
                <a:rPr lang="en-US" sz="1900" b="0" dirty="0">
                  <a:solidFill>
                    <a:srgbClr val="1B1F24"/>
                  </a:solidFill>
                  <a:latin typeface="Arial"/>
                  <a:ea typeface="Arial"/>
                  <a:cs typeface="Arial"/>
                  <a:sym typeface="Arial"/>
                </a:rPr>
                <a:t>Repeatedly reset safety lockouts</a:t>
              </a:r>
              <a:endParaRPr sz="1900" b="0" dirty="0">
                <a:solidFill>
                  <a:srgbClr val="1B1F24"/>
                </a:solidFill>
                <a:latin typeface="Arial"/>
                <a:ea typeface="Arial"/>
                <a:cs typeface="Arial"/>
                <a:sym typeface="Arial"/>
              </a:endParaRPr>
            </a:p>
          </p:txBody>
        </p:sp>
      </p:grpSp>
      <p:grpSp>
        <p:nvGrpSpPr>
          <p:cNvPr id="421" name="Google Shape;421;p21"/>
          <p:cNvGrpSpPr/>
          <p:nvPr/>
        </p:nvGrpSpPr>
        <p:grpSpPr>
          <a:xfrm>
            <a:off x="8101075" y="1418766"/>
            <a:ext cx="3481325" cy="4581200"/>
            <a:chOff x="8101075" y="1220766"/>
            <a:chExt cx="3481325" cy="3256134"/>
          </a:xfrm>
        </p:grpSpPr>
        <p:sp>
          <p:nvSpPr>
            <p:cNvPr id="422" name="Google Shape;422;p21"/>
            <p:cNvSpPr/>
            <p:nvPr/>
          </p:nvSpPr>
          <p:spPr>
            <a:xfrm>
              <a:off x="8153400" y="1333500"/>
              <a:ext cx="3429000" cy="3143400"/>
            </a:xfrm>
            <a:prstGeom prst="roundRect">
              <a:avLst>
                <a:gd name="adj" fmla="val 2424"/>
              </a:avLst>
            </a:prstGeom>
            <a:solidFill>
              <a:srgbClr val="EAF4F8"/>
            </a:solidFill>
            <a:ln w="19050" cap="flat" cmpd="sng">
              <a:solidFill>
                <a:srgbClr val="1F5E7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3" name="Google Shape;423;p21"/>
            <p:cNvSpPr txBox="1"/>
            <p:nvPr/>
          </p:nvSpPr>
          <p:spPr>
            <a:xfrm>
              <a:off x="8101075" y="1220766"/>
              <a:ext cx="3429000" cy="3143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000" b="1" dirty="0">
                  <a:solidFill>
                    <a:srgbClr val="1F5E7A"/>
                  </a:solidFill>
                  <a:latin typeface="Arial"/>
                  <a:ea typeface="Arial"/>
                  <a:cs typeface="Arial"/>
                  <a:sym typeface="Arial"/>
                </a:rPr>
                <a:t>Professional evidence</a:t>
              </a:r>
              <a:endParaRPr sz="2000" b="1" dirty="0">
                <a:solidFill>
                  <a:srgbClr val="1F5E7A"/>
                </a:solidFill>
                <a:latin typeface="Arial"/>
                <a:ea typeface="Arial"/>
                <a:cs typeface="Arial"/>
                <a:sym typeface="Arial"/>
              </a:endParaRPr>
            </a:p>
            <a:p>
              <a:pPr marL="0" lvl="0" indent="0" algn="l" rtl="0">
                <a:spcBef>
                  <a:spcPts val="900"/>
                </a:spcBef>
                <a:spcAft>
                  <a:spcPts val="0"/>
                </a:spcAft>
                <a:buNone/>
              </a:pPr>
              <a:r>
                <a:rPr lang="en-US" sz="1900" b="0" dirty="0">
                  <a:solidFill>
                    <a:srgbClr val="1B1F24"/>
                  </a:solidFill>
                  <a:latin typeface="Arial"/>
                  <a:ea typeface="Arial"/>
                  <a:cs typeface="Arial"/>
                  <a:sym typeface="Arial"/>
                </a:rPr>
                <a:t>A competent report separates: observed evidence, measured values, likely causes, safety actions, customer advice and referral to qualified support.</a:t>
              </a:r>
              <a:endParaRPr sz="1900" b="0" dirty="0">
                <a:solidFill>
                  <a:srgbClr val="1B1F24"/>
                </a:solidFill>
                <a:latin typeface="Arial"/>
                <a:ea typeface="Arial"/>
                <a:cs typeface="Arial"/>
                <a:sym typeface="Arial"/>
              </a:endParaRPr>
            </a:p>
          </p:txBody>
        </p:sp>
      </p:grpSp>
      <p:sp>
        <p:nvSpPr>
          <p:cNvPr id="4" name="Title 3">
            <a:extLst>
              <a:ext uri="{FF2B5EF4-FFF2-40B4-BE49-F238E27FC236}">
                <a16:creationId xmlns:a16="http://schemas.microsoft.com/office/drawing/2014/main" id="{AE962D42-34DA-6432-59E7-145850A58EB4}"/>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Competence boundaries: Understand, record, escalate</a:t>
            </a: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5">
          <a:extLst>
            <a:ext uri="{FF2B5EF4-FFF2-40B4-BE49-F238E27FC236}">
              <a16:creationId xmlns:a16="http://schemas.microsoft.com/office/drawing/2014/main" id="{01B5369C-63B2-8FE0-8A5E-C3667616B34A}"/>
            </a:ext>
          </a:extLst>
        </p:cNvPr>
        <p:cNvGrpSpPr/>
        <p:nvPr/>
      </p:nvGrpSpPr>
      <p:grpSpPr>
        <a:xfrm>
          <a:off x="0" y="0"/>
          <a:ext cx="0" cy="0"/>
          <a:chOff x="0" y="0"/>
          <a:chExt cx="0" cy="0"/>
        </a:xfrm>
      </p:grpSpPr>
      <p:grpSp>
        <p:nvGrpSpPr>
          <p:cNvPr id="424" name="Google Shape;424;p21">
            <a:extLst>
              <a:ext uri="{FF2B5EF4-FFF2-40B4-BE49-F238E27FC236}">
                <a16:creationId xmlns:a16="http://schemas.microsoft.com/office/drawing/2014/main" id="{EE2490A4-A93B-261A-CD75-29280536C6BA}"/>
              </a:ext>
            </a:extLst>
          </p:cNvPr>
          <p:cNvGrpSpPr/>
          <p:nvPr/>
        </p:nvGrpSpPr>
        <p:grpSpPr>
          <a:xfrm>
            <a:off x="394437" y="1881576"/>
            <a:ext cx="10972800" cy="1047900"/>
            <a:chOff x="609600" y="4714875"/>
            <a:chExt cx="10972800" cy="1047900"/>
          </a:xfrm>
        </p:grpSpPr>
        <p:sp>
          <p:nvSpPr>
            <p:cNvPr id="425" name="Google Shape;425;p21">
              <a:extLst>
                <a:ext uri="{FF2B5EF4-FFF2-40B4-BE49-F238E27FC236}">
                  <a16:creationId xmlns:a16="http://schemas.microsoft.com/office/drawing/2014/main" id="{1F8B4D21-13AE-423F-2A1B-24225C5AE970}"/>
                </a:ext>
              </a:extLst>
            </p:cNvPr>
            <p:cNvSpPr/>
            <p:nvPr/>
          </p:nvSpPr>
          <p:spPr>
            <a:xfrm>
              <a:off x="609600" y="4714875"/>
              <a:ext cx="10972800" cy="1047900"/>
            </a:xfrm>
            <a:prstGeom prst="roundRect">
              <a:avLst>
                <a:gd name="adj" fmla="val 7272"/>
              </a:avLst>
            </a:prstGeom>
            <a:solidFill>
              <a:srgbClr val="FFF6F2"/>
            </a:solidFill>
            <a:ln w="1905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6" name="Google Shape;426;p21">
              <a:extLst>
                <a:ext uri="{FF2B5EF4-FFF2-40B4-BE49-F238E27FC236}">
                  <a16:creationId xmlns:a16="http://schemas.microsoft.com/office/drawing/2014/main" id="{3CC91ABD-5CEA-9E32-B280-9ACE9804368E}"/>
                </a:ext>
              </a:extLst>
            </p:cNvPr>
            <p:cNvSpPr txBox="1"/>
            <p:nvPr/>
          </p:nvSpPr>
          <p:spPr>
            <a:xfrm>
              <a:off x="609600" y="4714875"/>
              <a:ext cx="10972800" cy="1047900"/>
            </a:xfrm>
            <a:prstGeom prst="rect">
              <a:avLst/>
            </a:prstGeom>
            <a:noFill/>
            <a:ln>
              <a:noFill/>
            </a:ln>
          </p:spPr>
          <p:txBody>
            <a:bodyPr spcFirstLastPara="1" wrap="square" lIns="228600" tIns="190500" rIns="228600" bIns="190500" anchor="ctr"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Important safety principle</a:t>
              </a:r>
            </a:p>
            <a:p>
              <a:pPr marL="0" lvl="0" indent="0" algn="l" rtl="0">
                <a:spcBef>
                  <a:spcPts val="450"/>
                </a:spcBef>
                <a:spcAft>
                  <a:spcPts val="0"/>
                </a:spcAft>
                <a:buNone/>
              </a:pPr>
              <a:r>
                <a:rPr lang="en-US" sz="2000" b="0" dirty="0">
                  <a:solidFill>
                    <a:srgbClr val="1B1F24"/>
                  </a:solidFill>
                  <a:latin typeface="Arial"/>
                  <a:ea typeface="Arial"/>
                  <a:cs typeface="Arial"/>
                  <a:sym typeface="Arial"/>
                </a:rPr>
                <a:t>Scientific understanding improves safety: protection devices are there for a reason.</a:t>
              </a:r>
              <a:endParaRPr sz="2000" b="0" dirty="0">
                <a:solidFill>
                  <a:srgbClr val="1B1F24"/>
                </a:solidFill>
                <a:latin typeface="Arial"/>
                <a:ea typeface="Arial"/>
                <a:cs typeface="Arial"/>
                <a:sym typeface="Arial"/>
              </a:endParaRPr>
            </a:p>
          </p:txBody>
        </p:sp>
      </p:grpSp>
      <p:sp>
        <p:nvSpPr>
          <p:cNvPr id="4" name="Title 3">
            <a:extLst>
              <a:ext uri="{FF2B5EF4-FFF2-40B4-BE49-F238E27FC236}">
                <a16:creationId xmlns:a16="http://schemas.microsoft.com/office/drawing/2014/main" id="{728FD22B-E3C9-5E3D-5A75-32066C059EF1}"/>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Competence boundaries: Understand, record, escalate</a:t>
            </a:r>
            <a:endParaRPr lang="en-GB" dirty="0"/>
          </a:p>
        </p:txBody>
      </p:sp>
    </p:spTree>
    <p:extLst>
      <p:ext uri="{BB962C8B-B14F-4D97-AF65-F5344CB8AC3E}">
        <p14:creationId xmlns:p14="http://schemas.microsoft.com/office/powerpoint/2010/main" val="2606655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41" name="Google Shape;441;p22"/>
          <p:cNvSpPr/>
          <p:nvPr/>
        </p:nvSpPr>
        <p:spPr>
          <a:xfrm>
            <a:off x="325988" y="1596496"/>
            <a:ext cx="3840600" cy="2584875"/>
          </a:xfrm>
          <a:prstGeom prst="rect">
            <a:avLst/>
          </a:prstGeom>
          <a:solidFill>
            <a:srgbClr val="F6F8FA"/>
          </a:solidFill>
          <a:ln w="12700" cap="flat" cmpd="sng">
            <a:solidFill>
              <a:srgbClr val="D9E2EA"/>
            </a:solidFill>
            <a:prstDash val="solid"/>
            <a:round/>
            <a:headEnd type="none" w="sm" len="sm"/>
            <a:tailEnd type="none" w="sm" len="sm"/>
          </a:ln>
        </p:spPr>
        <p:txBody>
          <a:bodyPr spcFirstLastPara="1" wrap="square" lIns="1650" tIns="1650" rIns="1650" bIns="1650" anchor="t" anchorCtr="0">
            <a:noAutofit/>
          </a:bodyPr>
          <a:lstStyle/>
          <a:p>
            <a:pPr marL="0" marR="0" lvl="0" indent="0" algn="l" rtl="0">
              <a:spcBef>
                <a:spcPts val="0"/>
              </a:spcBef>
              <a:spcAft>
                <a:spcPts val="0"/>
              </a:spcAft>
              <a:buClr>
                <a:srgbClr val="0D2B45"/>
              </a:buClr>
              <a:buSzPts val="1700"/>
              <a:buFont typeface="Arial"/>
              <a:buNone/>
            </a:pPr>
            <a:r>
              <a:rPr lang="en-US" sz="2400" b="1" i="0" u="none" strike="noStrike" cap="none" dirty="0">
                <a:solidFill>
                  <a:srgbClr val="0D2B45"/>
                </a:solidFill>
                <a:latin typeface="Arial"/>
                <a:ea typeface="Arial"/>
                <a:cs typeface="Arial"/>
                <a:sym typeface="Arial"/>
              </a:rPr>
              <a:t>Formula</a:t>
            </a:r>
            <a:br>
              <a:rPr lang="en-US" sz="2000" b="1" i="0" u="none" strike="noStrike" cap="none" dirty="0">
                <a:solidFill>
                  <a:srgbClr val="0D2B45"/>
                </a:solidFill>
                <a:latin typeface="Arial"/>
                <a:ea typeface="Arial"/>
                <a:cs typeface="Arial"/>
                <a:sym typeface="Arial"/>
              </a:rPr>
            </a:br>
            <a:r>
              <a:rPr lang="en-US" sz="2000" b="0" i="0" u="none" strike="noStrike" cap="none" dirty="0">
                <a:solidFill>
                  <a:srgbClr val="1B1F24"/>
                </a:solidFill>
                <a:latin typeface="Arial"/>
                <a:ea typeface="Arial"/>
                <a:cs typeface="Arial"/>
                <a:sym typeface="Arial"/>
              </a:rPr>
              <a:t>COP = useful heat output ÷ electrical input</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chemeClr val="dk1"/>
              </a:buClr>
              <a:buSzPts val="1700"/>
              <a:buFont typeface="Arial"/>
              <a:buNone/>
            </a:pP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600"/>
              <a:buFont typeface="Arial"/>
              <a:buNone/>
            </a:pPr>
            <a:r>
              <a:rPr lang="en-US" sz="2000" b="0" i="0" u="none" strike="noStrike" cap="none" dirty="0">
                <a:solidFill>
                  <a:srgbClr val="1B1F24"/>
                </a:solidFill>
                <a:latin typeface="Arial"/>
                <a:ea typeface="Arial"/>
                <a:cs typeface="Arial"/>
                <a:sym typeface="Arial"/>
              </a:rPr>
              <a:t>Example:</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600"/>
              <a:buFont typeface="Arial"/>
              <a:buNone/>
            </a:pPr>
            <a:r>
              <a:rPr lang="en-US" sz="2000" b="0" i="0" u="none" strike="noStrike" cap="none" dirty="0">
                <a:solidFill>
                  <a:srgbClr val="1B1F24"/>
                </a:solidFill>
                <a:latin typeface="Arial"/>
                <a:ea typeface="Arial"/>
                <a:cs typeface="Arial"/>
                <a:sym typeface="Arial"/>
              </a:rPr>
              <a:t>9 kW heat output ÷ 3 kW electrical input = COP 3.0</a:t>
            </a:r>
            <a:endParaRPr sz="2000" b="0" i="0" u="none" strike="noStrike" cap="none" dirty="0">
              <a:solidFill>
                <a:schemeClr val="dk1"/>
              </a:solidFill>
              <a:latin typeface="Arial"/>
              <a:ea typeface="Arial"/>
              <a:cs typeface="Arial"/>
              <a:sym typeface="Arial"/>
            </a:endParaRPr>
          </a:p>
        </p:txBody>
      </p:sp>
      <p:sp>
        <p:nvSpPr>
          <p:cNvPr id="442" name="Google Shape;442;p22"/>
          <p:cNvSpPr/>
          <p:nvPr/>
        </p:nvSpPr>
        <p:spPr>
          <a:xfrm>
            <a:off x="4441027" y="1556475"/>
            <a:ext cx="3584387" cy="2584876"/>
          </a:xfrm>
          <a:prstGeom prst="rect">
            <a:avLst/>
          </a:prstGeom>
          <a:solidFill>
            <a:srgbClr val="FFF2E9"/>
          </a:solidFill>
          <a:ln w="12700" cap="flat" cmpd="sng">
            <a:solidFill>
              <a:srgbClr val="D9E2EA"/>
            </a:solidFill>
            <a:prstDash val="solid"/>
            <a:round/>
            <a:headEnd type="none" w="sm" len="sm"/>
            <a:tailEnd type="none" w="sm" len="sm"/>
          </a:ln>
        </p:spPr>
        <p:txBody>
          <a:bodyPr spcFirstLastPara="1" wrap="square" lIns="1650" tIns="1650" rIns="1650" bIns="1650" anchor="t" anchorCtr="0">
            <a:noAutofit/>
          </a:bodyPr>
          <a:lstStyle/>
          <a:p>
            <a:pPr marL="0" marR="0" lvl="0" indent="0" algn="l" rtl="0">
              <a:spcBef>
                <a:spcPts val="0"/>
              </a:spcBef>
              <a:spcAft>
                <a:spcPts val="0"/>
              </a:spcAft>
              <a:buClr>
                <a:srgbClr val="E84A27"/>
              </a:buClr>
              <a:buSzPts val="1400"/>
              <a:buFont typeface="Arial"/>
              <a:buNone/>
            </a:pPr>
            <a:r>
              <a:rPr lang="en-US" sz="2400" b="1" i="0" u="none" strike="noStrike" cap="none" dirty="0">
                <a:solidFill>
                  <a:srgbClr val="E84A27"/>
                </a:solidFill>
                <a:latin typeface="Arial"/>
                <a:ea typeface="Arial"/>
                <a:cs typeface="Arial"/>
                <a:sym typeface="Arial"/>
              </a:rPr>
              <a:t>Why COP changes</a:t>
            </a:r>
            <a:br>
              <a:rPr lang="en-US" sz="2000" b="1" i="0" u="none" strike="noStrike" cap="none" dirty="0">
                <a:solidFill>
                  <a:srgbClr val="E84A27"/>
                </a:solidFill>
                <a:latin typeface="Arial"/>
                <a:ea typeface="Arial"/>
                <a:cs typeface="Arial"/>
                <a:sym typeface="Arial"/>
              </a:rPr>
            </a:br>
            <a:r>
              <a:rPr lang="en-US" sz="2000" b="0" i="0" u="none" strike="noStrike" cap="none" dirty="0">
                <a:solidFill>
                  <a:srgbClr val="1B1F24"/>
                </a:solidFill>
                <a:latin typeface="Arial"/>
                <a:ea typeface="Arial"/>
                <a:cs typeface="Arial"/>
                <a:sym typeface="Arial"/>
              </a:rPr>
              <a:t>• Outdoor/source temperature</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300"/>
              <a:buFont typeface="Arial"/>
              <a:buNone/>
            </a:pPr>
            <a:r>
              <a:rPr lang="en-US" sz="2000" b="0" i="0" u="none" strike="noStrike" cap="none" dirty="0">
                <a:solidFill>
                  <a:srgbClr val="1B1F24"/>
                </a:solidFill>
                <a:latin typeface="Arial"/>
                <a:ea typeface="Arial"/>
                <a:cs typeface="Arial"/>
                <a:sym typeface="Arial"/>
              </a:rPr>
              <a:t>• Flow temperature</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300"/>
              <a:buFont typeface="Arial"/>
              <a:buNone/>
            </a:pPr>
            <a:r>
              <a:rPr lang="en-US" sz="2000" b="0" i="0" u="none" strike="noStrike" cap="none" dirty="0">
                <a:solidFill>
                  <a:srgbClr val="1B1F24"/>
                </a:solidFill>
                <a:latin typeface="Arial"/>
                <a:ea typeface="Arial"/>
                <a:cs typeface="Arial"/>
                <a:sym typeface="Arial"/>
              </a:rPr>
              <a:t>• DHW temperature target</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300"/>
              <a:buFont typeface="Arial"/>
              <a:buNone/>
            </a:pPr>
            <a:r>
              <a:rPr lang="en-US" sz="2000" b="0" i="0" u="none" strike="noStrike" cap="none" dirty="0">
                <a:solidFill>
                  <a:srgbClr val="1B1F24"/>
                </a:solidFill>
                <a:latin typeface="Arial"/>
                <a:ea typeface="Arial"/>
                <a:cs typeface="Arial"/>
                <a:sym typeface="Arial"/>
              </a:rPr>
              <a:t>• Defrost operation</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300"/>
              <a:buFont typeface="Arial"/>
              <a:buNone/>
            </a:pPr>
            <a:r>
              <a:rPr lang="en-US" sz="2000" b="0" i="0" u="none" strike="noStrike" cap="none" dirty="0">
                <a:solidFill>
                  <a:srgbClr val="1B1F24"/>
                </a:solidFill>
                <a:latin typeface="Arial"/>
                <a:ea typeface="Arial"/>
                <a:cs typeface="Arial"/>
                <a:sym typeface="Arial"/>
              </a:rPr>
              <a:t>• Compressor speed/load</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Clr>
                <a:srgbClr val="1B1F24"/>
              </a:buClr>
              <a:buSzPts val="1300"/>
              <a:buFont typeface="Arial"/>
              <a:buNone/>
            </a:pPr>
            <a:r>
              <a:rPr lang="en-US" sz="2000" b="0" i="0" u="none" strike="noStrike" cap="none" dirty="0">
                <a:solidFill>
                  <a:srgbClr val="1B1F24"/>
                </a:solidFill>
                <a:latin typeface="Arial"/>
                <a:ea typeface="Arial"/>
                <a:cs typeface="Arial"/>
                <a:sym typeface="Arial"/>
              </a:rPr>
              <a:t>• Water/air flow and heat transfer</a:t>
            </a:r>
            <a:endParaRPr sz="2000" b="0" i="0" u="none" strike="noStrike" cap="none" dirty="0">
              <a:solidFill>
                <a:schemeClr val="dk1"/>
              </a:solidFill>
              <a:latin typeface="Arial"/>
              <a:ea typeface="Arial"/>
              <a:cs typeface="Arial"/>
              <a:sym typeface="Arial"/>
            </a:endParaRPr>
          </a:p>
        </p:txBody>
      </p:sp>
      <p:sp>
        <p:nvSpPr>
          <p:cNvPr id="443" name="Google Shape;443;p22"/>
          <p:cNvSpPr/>
          <p:nvPr/>
        </p:nvSpPr>
        <p:spPr>
          <a:xfrm>
            <a:off x="8227504" y="1521113"/>
            <a:ext cx="3354895" cy="2620238"/>
          </a:xfrm>
          <a:prstGeom prst="rect">
            <a:avLst/>
          </a:prstGeom>
          <a:solidFill>
            <a:srgbClr val="EAF4F8"/>
          </a:solidFill>
          <a:ln w="12700" cap="flat" cmpd="sng">
            <a:solidFill>
              <a:srgbClr val="D9E2EA"/>
            </a:solidFill>
            <a:prstDash val="solid"/>
            <a:round/>
            <a:headEnd type="none" w="sm" len="sm"/>
            <a:tailEnd type="none" w="sm" len="sm"/>
          </a:ln>
        </p:spPr>
        <p:txBody>
          <a:bodyPr spcFirstLastPara="1" wrap="square" lIns="1650" tIns="1650" rIns="1650" bIns="1650" anchor="t" anchorCtr="0">
            <a:noAutofit/>
          </a:bodyPr>
          <a:lstStyle/>
          <a:p>
            <a:pPr marL="0" marR="0" lvl="0" indent="0" algn="l" rtl="0">
              <a:spcBef>
                <a:spcPts val="0"/>
              </a:spcBef>
              <a:spcAft>
                <a:spcPts val="0"/>
              </a:spcAft>
              <a:buClr>
                <a:srgbClr val="1F5E7A"/>
              </a:buClr>
              <a:buSzPts val="1400"/>
              <a:buFont typeface="Arial"/>
              <a:buNone/>
            </a:pPr>
            <a:r>
              <a:rPr lang="en-US" sz="2400" b="1" i="0" u="none" strike="noStrike" cap="none" dirty="0">
                <a:solidFill>
                  <a:srgbClr val="1F5E7A"/>
                </a:solidFill>
                <a:latin typeface="Arial"/>
                <a:ea typeface="Arial"/>
                <a:cs typeface="Arial"/>
                <a:sym typeface="Arial"/>
              </a:rPr>
              <a:t>Do not say “300% efficient” without context</a:t>
            </a:r>
            <a:br>
              <a:rPr lang="en-US" sz="2000" b="1" i="0" u="none" strike="noStrike" cap="none" dirty="0">
                <a:solidFill>
                  <a:srgbClr val="1F5E7A"/>
                </a:solidFill>
                <a:latin typeface="Arial"/>
                <a:ea typeface="Arial"/>
                <a:cs typeface="Arial"/>
                <a:sym typeface="Arial"/>
              </a:rPr>
            </a:br>
            <a:r>
              <a:rPr lang="en-US" sz="2000" b="0" i="0" u="none" strike="noStrike" cap="none" dirty="0">
                <a:solidFill>
                  <a:srgbClr val="1B1F24"/>
                </a:solidFill>
                <a:latin typeface="Arial"/>
                <a:ea typeface="Arial"/>
                <a:cs typeface="Arial"/>
                <a:sym typeface="Arial"/>
              </a:rPr>
              <a:t>COP above 1 is possible because the heat pump moves environmental heat. COP is not a fixed annual running cost figure.</a:t>
            </a:r>
            <a:endParaRPr sz="2000" b="0" i="0" u="none" strike="noStrike" cap="none" dirty="0">
              <a:solidFill>
                <a:schemeClr val="dk1"/>
              </a:solidFill>
              <a:latin typeface="Arial"/>
              <a:ea typeface="Arial"/>
              <a:cs typeface="Arial"/>
              <a:sym typeface="Arial"/>
            </a:endParaRPr>
          </a:p>
        </p:txBody>
      </p:sp>
      <p:cxnSp>
        <p:nvCxnSpPr>
          <p:cNvPr id="444" name="Google Shape;444;p22"/>
          <p:cNvCxnSpPr/>
          <p:nvPr/>
        </p:nvCxnSpPr>
        <p:spPr>
          <a:xfrm>
            <a:off x="952500" y="5455800"/>
            <a:ext cx="10287000" cy="0"/>
          </a:xfrm>
          <a:prstGeom prst="straightConnector1">
            <a:avLst/>
          </a:prstGeom>
          <a:solidFill>
            <a:srgbClr val="FFFFFF"/>
          </a:solidFill>
          <a:ln w="9525" cap="flat" cmpd="sng">
            <a:solidFill>
              <a:srgbClr val="CBD5E1"/>
            </a:solidFill>
            <a:prstDash val="solid"/>
            <a:round/>
            <a:headEnd type="none" w="sm" len="sm"/>
            <a:tailEnd type="none" w="sm" len="sm"/>
          </a:ln>
        </p:spPr>
      </p:cxnSp>
      <p:sp>
        <p:nvSpPr>
          <p:cNvPr id="445" name="Google Shape;445;p22"/>
          <p:cNvSpPr/>
          <p:nvPr/>
        </p:nvSpPr>
        <p:spPr>
          <a:xfrm>
            <a:off x="746820" y="4253278"/>
            <a:ext cx="10972800" cy="2859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i="0" dirty="0">
                <a:solidFill>
                  <a:srgbClr val="0D2B45"/>
                </a:solidFill>
                <a:latin typeface="Arial"/>
                <a:ea typeface="Arial"/>
                <a:cs typeface="Arial"/>
                <a:sym typeface="Arial"/>
              </a:rPr>
              <a:t>Illustrative relationship: lower flow temperature usually means lower compressor lift</a:t>
            </a:r>
            <a:endParaRPr sz="2000" b="1" i="0" dirty="0">
              <a:solidFill>
                <a:srgbClr val="0D2B45"/>
              </a:solidFill>
              <a:latin typeface="Arial"/>
              <a:ea typeface="Arial"/>
              <a:cs typeface="Arial"/>
              <a:sym typeface="Arial"/>
            </a:endParaRPr>
          </a:p>
        </p:txBody>
      </p:sp>
      <p:sp>
        <p:nvSpPr>
          <p:cNvPr id="446" name="Google Shape;446;p22"/>
          <p:cNvSpPr/>
          <p:nvPr/>
        </p:nvSpPr>
        <p:spPr>
          <a:xfrm>
            <a:off x="1714500" y="4627125"/>
            <a:ext cx="1993500" cy="2286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167C5A"/>
                </a:solidFill>
                <a:latin typeface="Arial"/>
                <a:ea typeface="Arial"/>
                <a:cs typeface="Arial"/>
                <a:sym typeface="Arial"/>
              </a:rPr>
              <a:t>4.4</a:t>
            </a:r>
            <a:endParaRPr sz="2000" b="1" i="0" dirty="0">
              <a:solidFill>
                <a:srgbClr val="167C5A"/>
              </a:solidFill>
              <a:latin typeface="Arial"/>
              <a:ea typeface="Arial"/>
              <a:cs typeface="Arial"/>
              <a:sym typeface="Arial"/>
            </a:endParaRPr>
          </a:p>
        </p:txBody>
      </p:sp>
      <p:sp>
        <p:nvSpPr>
          <p:cNvPr id="447" name="Google Shape;447;p22"/>
          <p:cNvSpPr/>
          <p:nvPr/>
        </p:nvSpPr>
        <p:spPr>
          <a:xfrm>
            <a:off x="1714500" y="4931011"/>
            <a:ext cx="1993500" cy="524700"/>
          </a:xfrm>
          <a:prstGeom prst="rect">
            <a:avLst/>
          </a:prstGeom>
          <a:solidFill>
            <a:srgbClr val="DDF2EA"/>
          </a:solidFill>
          <a:ln w="14300" cap="flat" cmpd="sng">
            <a:solidFill>
              <a:srgbClr val="167C5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8" name="Google Shape;448;p22"/>
          <p:cNvSpPr/>
          <p:nvPr/>
        </p:nvSpPr>
        <p:spPr>
          <a:xfrm>
            <a:off x="1714500" y="5512950"/>
            <a:ext cx="1993500" cy="2286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167C5A"/>
                </a:solidFill>
                <a:latin typeface="Arial"/>
                <a:ea typeface="Arial"/>
                <a:cs typeface="Arial"/>
                <a:sym typeface="Arial"/>
              </a:rPr>
              <a:t>35°C</a:t>
            </a:r>
            <a:endParaRPr sz="2000" b="1" i="0" dirty="0">
              <a:solidFill>
                <a:srgbClr val="167C5A"/>
              </a:solidFill>
              <a:latin typeface="Arial"/>
              <a:ea typeface="Arial"/>
              <a:cs typeface="Arial"/>
              <a:sym typeface="Arial"/>
            </a:endParaRPr>
          </a:p>
        </p:txBody>
      </p:sp>
      <p:sp>
        <p:nvSpPr>
          <p:cNvPr id="449" name="Google Shape;449;p22"/>
          <p:cNvSpPr/>
          <p:nvPr/>
        </p:nvSpPr>
        <p:spPr>
          <a:xfrm>
            <a:off x="5099304" y="4703325"/>
            <a:ext cx="1993500" cy="2286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E84A27"/>
                </a:solidFill>
                <a:latin typeface="Arial"/>
                <a:ea typeface="Arial"/>
                <a:cs typeface="Arial"/>
                <a:sym typeface="Arial"/>
              </a:rPr>
              <a:t>3.7</a:t>
            </a:r>
            <a:endParaRPr sz="2000" b="1" i="0" dirty="0">
              <a:solidFill>
                <a:srgbClr val="E84A27"/>
              </a:solidFill>
              <a:latin typeface="Arial"/>
              <a:ea typeface="Arial"/>
              <a:cs typeface="Arial"/>
              <a:sym typeface="Arial"/>
            </a:endParaRPr>
          </a:p>
        </p:txBody>
      </p:sp>
      <p:sp>
        <p:nvSpPr>
          <p:cNvPr id="450" name="Google Shape;450;p22"/>
          <p:cNvSpPr/>
          <p:nvPr/>
        </p:nvSpPr>
        <p:spPr>
          <a:xfrm>
            <a:off x="5099304" y="5014507"/>
            <a:ext cx="1993500" cy="441300"/>
          </a:xfrm>
          <a:prstGeom prst="rect">
            <a:avLst/>
          </a:prstGeom>
          <a:solidFill>
            <a:srgbClr val="FCE8D8"/>
          </a:solidFill>
          <a:ln w="14300" cap="flat" cmpd="sng">
            <a:solidFill>
              <a:srgbClr val="F4A26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1" name="Google Shape;451;p22"/>
          <p:cNvSpPr/>
          <p:nvPr/>
        </p:nvSpPr>
        <p:spPr>
          <a:xfrm>
            <a:off x="5099304" y="5512950"/>
            <a:ext cx="1993500" cy="2286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E84A27"/>
                </a:solidFill>
                <a:latin typeface="Arial"/>
                <a:ea typeface="Arial"/>
                <a:cs typeface="Arial"/>
                <a:sym typeface="Arial"/>
              </a:rPr>
              <a:t>45°C</a:t>
            </a:r>
            <a:endParaRPr sz="2000" b="1" i="0" dirty="0">
              <a:solidFill>
                <a:srgbClr val="E84A27"/>
              </a:solidFill>
              <a:latin typeface="Arial"/>
              <a:ea typeface="Arial"/>
              <a:cs typeface="Arial"/>
              <a:sym typeface="Arial"/>
            </a:endParaRPr>
          </a:p>
        </p:txBody>
      </p:sp>
      <p:sp>
        <p:nvSpPr>
          <p:cNvPr id="452" name="Google Shape;452;p22"/>
          <p:cNvSpPr/>
          <p:nvPr/>
        </p:nvSpPr>
        <p:spPr>
          <a:xfrm>
            <a:off x="8484108" y="4789050"/>
            <a:ext cx="1993500" cy="2286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B3261E"/>
                </a:solidFill>
                <a:latin typeface="Arial"/>
                <a:ea typeface="Arial"/>
                <a:cs typeface="Arial"/>
                <a:sym typeface="Arial"/>
              </a:rPr>
              <a:t>3.0</a:t>
            </a:r>
            <a:endParaRPr sz="2000" b="1" i="0" dirty="0">
              <a:solidFill>
                <a:srgbClr val="B3261E"/>
              </a:solidFill>
              <a:latin typeface="Arial"/>
              <a:ea typeface="Arial"/>
              <a:cs typeface="Arial"/>
              <a:sym typeface="Arial"/>
            </a:endParaRPr>
          </a:p>
        </p:txBody>
      </p:sp>
      <p:sp>
        <p:nvSpPr>
          <p:cNvPr id="453" name="Google Shape;453;p22"/>
          <p:cNvSpPr/>
          <p:nvPr/>
        </p:nvSpPr>
        <p:spPr>
          <a:xfrm>
            <a:off x="8484108" y="5097993"/>
            <a:ext cx="1993500" cy="357900"/>
          </a:xfrm>
          <a:prstGeom prst="rect">
            <a:avLst/>
          </a:prstGeom>
          <a:solidFill>
            <a:srgbClr val="FDECEC"/>
          </a:solidFill>
          <a:ln w="14300" cap="flat" cmpd="sng">
            <a:solidFill>
              <a:srgbClr val="B3261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4" name="Google Shape;454;p22"/>
          <p:cNvSpPr/>
          <p:nvPr/>
        </p:nvSpPr>
        <p:spPr>
          <a:xfrm>
            <a:off x="8484108" y="5512950"/>
            <a:ext cx="1993500" cy="2286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2000" b="1" i="0" dirty="0">
                <a:solidFill>
                  <a:srgbClr val="B3261E"/>
                </a:solidFill>
                <a:latin typeface="Arial"/>
                <a:ea typeface="Arial"/>
                <a:cs typeface="Arial"/>
                <a:sym typeface="Arial"/>
              </a:rPr>
              <a:t>55°C</a:t>
            </a:r>
            <a:endParaRPr sz="2000" b="1" i="0" dirty="0">
              <a:solidFill>
                <a:srgbClr val="B3261E"/>
              </a:solidFill>
              <a:latin typeface="Arial"/>
              <a:ea typeface="Arial"/>
              <a:cs typeface="Arial"/>
              <a:sym typeface="Arial"/>
            </a:endParaRPr>
          </a:p>
        </p:txBody>
      </p:sp>
      <p:sp>
        <p:nvSpPr>
          <p:cNvPr id="455" name="Google Shape;455;p22"/>
          <p:cNvSpPr/>
          <p:nvPr/>
        </p:nvSpPr>
        <p:spPr>
          <a:xfrm>
            <a:off x="325988" y="5865376"/>
            <a:ext cx="10972800" cy="219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b="0" i="1" dirty="0">
                <a:solidFill>
                  <a:srgbClr val="64748B"/>
                </a:solidFill>
                <a:latin typeface="Arial"/>
                <a:ea typeface="Arial"/>
                <a:cs typeface="Arial"/>
                <a:sym typeface="Arial"/>
              </a:rPr>
              <a:t>Not manufacturer data — use specific product tables and BS EN 14825/MCS calculations.</a:t>
            </a:r>
            <a:endParaRPr b="0" i="1" dirty="0">
              <a:solidFill>
                <a:srgbClr val="64748B"/>
              </a:solidFill>
              <a:latin typeface="Arial"/>
              <a:ea typeface="Arial"/>
              <a:cs typeface="Arial"/>
              <a:sym typeface="Arial"/>
            </a:endParaRPr>
          </a:p>
        </p:txBody>
      </p:sp>
      <p:sp>
        <p:nvSpPr>
          <p:cNvPr id="4" name="Title 3">
            <a:extLst>
              <a:ext uri="{FF2B5EF4-FFF2-40B4-BE49-F238E27FC236}">
                <a16:creationId xmlns:a16="http://schemas.microsoft.com/office/drawing/2014/main" id="{18F95A1B-177D-ACBB-04A3-F00E22D03D01}"/>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Measuring efficiency: COP</a:t>
            </a:r>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grpSp>
        <p:nvGrpSpPr>
          <p:cNvPr id="470" name="Google Shape;470;p23"/>
          <p:cNvGrpSpPr/>
          <p:nvPr/>
        </p:nvGrpSpPr>
        <p:grpSpPr>
          <a:xfrm>
            <a:off x="385354" y="1644292"/>
            <a:ext cx="3348184" cy="3682208"/>
            <a:chOff x="685800" y="1333500"/>
            <a:chExt cx="3348184" cy="2667000"/>
          </a:xfrm>
        </p:grpSpPr>
        <p:sp>
          <p:nvSpPr>
            <p:cNvPr id="471" name="Google Shape;471;p23"/>
            <p:cNvSpPr/>
            <p:nvPr/>
          </p:nvSpPr>
          <p:spPr>
            <a:xfrm>
              <a:off x="685800" y="1333500"/>
              <a:ext cx="3333900" cy="2667000"/>
            </a:xfrm>
            <a:prstGeom prst="roundRect">
              <a:avLst>
                <a:gd name="adj" fmla="val 4285"/>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2" name="Google Shape;472;p23"/>
            <p:cNvSpPr txBox="1"/>
            <p:nvPr/>
          </p:nvSpPr>
          <p:spPr>
            <a:xfrm>
              <a:off x="700084" y="1940384"/>
              <a:ext cx="3333900" cy="1371537"/>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047857"/>
                  </a:solidFill>
                  <a:latin typeface="Arial"/>
                  <a:ea typeface="Arial"/>
                  <a:cs typeface="Arial"/>
                  <a:sym typeface="Arial"/>
                </a:rPr>
                <a:t>COP considers:</a:t>
              </a:r>
              <a:endParaRPr sz="2400" dirty="0">
                <a:latin typeface="Arial"/>
                <a:ea typeface="Arial"/>
                <a:cs typeface="Arial"/>
                <a:sym typeface="Arial"/>
              </a:endParaRPr>
            </a:p>
            <a:p>
              <a:pPr marL="0" lvl="0" indent="0" algn="l" rtl="0">
                <a:spcBef>
                  <a:spcPts val="675"/>
                </a:spcBef>
                <a:spcAft>
                  <a:spcPts val="0"/>
                </a:spcAft>
                <a:buNone/>
              </a:pPr>
              <a:r>
                <a:rPr lang="en-US" sz="2000" dirty="0">
                  <a:solidFill>
                    <a:srgbClr val="1E293B"/>
                  </a:solidFill>
                  <a:latin typeface="Arial"/>
                  <a:ea typeface="Arial"/>
                  <a:cs typeface="Arial"/>
                  <a:sym typeface="Arial"/>
                </a:rPr>
                <a:t>• Weather / source temperature over time</a:t>
              </a:r>
              <a:endParaRPr sz="2000" dirty="0">
                <a:solidFill>
                  <a:srgbClr val="1E293B"/>
                </a:solidFill>
                <a:latin typeface="Arial"/>
                <a:ea typeface="Arial"/>
                <a:cs typeface="Arial"/>
                <a:sym typeface="Arial"/>
              </a:endParaRPr>
            </a:p>
            <a:p>
              <a:pPr marL="0" lvl="0" indent="0" algn="l" rtl="0">
                <a:spcBef>
                  <a:spcPts val="450"/>
                </a:spcBef>
                <a:spcAft>
                  <a:spcPts val="0"/>
                </a:spcAft>
                <a:buNone/>
              </a:pPr>
              <a:r>
                <a:rPr lang="en-US" sz="2000" dirty="0">
                  <a:solidFill>
                    <a:srgbClr val="1E293B"/>
                  </a:solidFill>
                  <a:latin typeface="Arial"/>
                  <a:ea typeface="Arial"/>
                  <a:cs typeface="Arial"/>
                  <a:sym typeface="Arial"/>
                </a:rPr>
                <a:t>• Part-load operation</a:t>
              </a:r>
              <a:endParaRPr sz="2000" dirty="0">
                <a:solidFill>
                  <a:srgbClr val="1E293B"/>
                </a:solidFill>
                <a:latin typeface="Arial"/>
                <a:ea typeface="Arial"/>
                <a:cs typeface="Arial"/>
                <a:sym typeface="Arial"/>
              </a:endParaRPr>
            </a:p>
            <a:p>
              <a:pPr marL="0" lvl="0" indent="0" algn="l" rtl="0">
                <a:spcBef>
                  <a:spcPts val="450"/>
                </a:spcBef>
                <a:spcAft>
                  <a:spcPts val="0"/>
                </a:spcAft>
                <a:buNone/>
              </a:pPr>
              <a:r>
                <a:rPr lang="en-US" sz="2000" dirty="0">
                  <a:solidFill>
                    <a:srgbClr val="1E293B"/>
                  </a:solidFill>
                  <a:latin typeface="Arial"/>
                  <a:ea typeface="Arial"/>
                  <a:cs typeface="Arial"/>
                  <a:sym typeface="Arial"/>
                </a:rPr>
                <a:t>• Cycling and modulation</a:t>
              </a:r>
              <a:endParaRPr sz="2000" dirty="0">
                <a:solidFill>
                  <a:srgbClr val="1E293B"/>
                </a:solidFill>
                <a:latin typeface="Arial"/>
                <a:ea typeface="Arial"/>
                <a:cs typeface="Arial"/>
                <a:sym typeface="Arial"/>
              </a:endParaRPr>
            </a:p>
            <a:p>
              <a:pPr marL="0" lvl="0" indent="0" algn="l" rtl="0">
                <a:spcBef>
                  <a:spcPts val="450"/>
                </a:spcBef>
                <a:spcAft>
                  <a:spcPts val="0"/>
                </a:spcAft>
                <a:buNone/>
              </a:pPr>
              <a:r>
                <a:rPr lang="en-US" sz="2000" dirty="0">
                  <a:solidFill>
                    <a:srgbClr val="1E293B"/>
                  </a:solidFill>
                  <a:latin typeface="Arial"/>
                  <a:ea typeface="Arial"/>
                  <a:cs typeface="Arial"/>
                  <a:sym typeface="Arial"/>
                </a:rPr>
                <a:t>• Flow temperature profile</a:t>
              </a:r>
              <a:endParaRPr sz="2000" dirty="0">
                <a:solidFill>
                  <a:srgbClr val="1E293B"/>
                </a:solidFill>
                <a:latin typeface="Arial"/>
                <a:ea typeface="Arial"/>
                <a:cs typeface="Arial"/>
                <a:sym typeface="Arial"/>
              </a:endParaRPr>
            </a:p>
            <a:p>
              <a:pPr marL="0" lvl="0" indent="0" algn="l" rtl="0">
                <a:spcBef>
                  <a:spcPts val="450"/>
                </a:spcBef>
                <a:spcAft>
                  <a:spcPts val="0"/>
                </a:spcAft>
                <a:buNone/>
              </a:pPr>
              <a:r>
                <a:rPr lang="en-US" sz="2000" dirty="0">
                  <a:solidFill>
                    <a:srgbClr val="1E293B"/>
                  </a:solidFill>
                  <a:latin typeface="Arial"/>
                  <a:ea typeface="Arial"/>
                  <a:cs typeface="Arial"/>
                  <a:sym typeface="Arial"/>
                </a:rPr>
                <a:t>• Defrost and standby modes</a:t>
              </a:r>
              <a:endParaRPr sz="2000" dirty="0">
                <a:solidFill>
                  <a:srgbClr val="1E293B"/>
                </a:solidFill>
                <a:latin typeface="Arial"/>
                <a:ea typeface="Arial"/>
                <a:cs typeface="Arial"/>
                <a:sym typeface="Arial"/>
              </a:endParaRPr>
            </a:p>
            <a:p>
              <a:pPr marL="0" lvl="0" indent="0" algn="l" rtl="0">
                <a:spcBef>
                  <a:spcPts val="450"/>
                </a:spcBef>
                <a:spcAft>
                  <a:spcPts val="0"/>
                </a:spcAft>
                <a:buNone/>
              </a:pPr>
              <a:r>
                <a:rPr lang="en-US" sz="2000" dirty="0">
                  <a:solidFill>
                    <a:srgbClr val="1E293B"/>
                  </a:solidFill>
                  <a:latin typeface="Arial"/>
                  <a:ea typeface="Arial"/>
                  <a:cs typeface="Arial"/>
                  <a:sym typeface="Arial"/>
                </a:rPr>
                <a:t>• Control strategy</a:t>
              </a:r>
              <a:endParaRPr sz="2000" dirty="0">
                <a:solidFill>
                  <a:srgbClr val="1E293B"/>
                </a:solidFill>
                <a:latin typeface="Arial"/>
                <a:ea typeface="Arial"/>
                <a:cs typeface="Arial"/>
                <a:sym typeface="Arial"/>
              </a:endParaRPr>
            </a:p>
          </p:txBody>
        </p:sp>
      </p:grpSp>
      <p:grpSp>
        <p:nvGrpSpPr>
          <p:cNvPr id="473" name="Google Shape;473;p23"/>
          <p:cNvGrpSpPr/>
          <p:nvPr/>
        </p:nvGrpSpPr>
        <p:grpSpPr>
          <a:xfrm>
            <a:off x="3879668" y="1317310"/>
            <a:ext cx="3599240" cy="4009190"/>
            <a:chOff x="4429125" y="1133443"/>
            <a:chExt cx="3347184" cy="3007484"/>
          </a:xfrm>
        </p:grpSpPr>
        <p:sp>
          <p:nvSpPr>
            <p:cNvPr id="474" name="Google Shape;474;p23"/>
            <p:cNvSpPr/>
            <p:nvPr/>
          </p:nvSpPr>
          <p:spPr>
            <a:xfrm>
              <a:off x="4429125" y="1333500"/>
              <a:ext cx="3333900" cy="2807427"/>
            </a:xfrm>
            <a:prstGeom prst="roundRect">
              <a:avLst>
                <a:gd name="adj" fmla="val 4285"/>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5" name="Google Shape;475;p23"/>
            <p:cNvSpPr txBox="1"/>
            <p:nvPr/>
          </p:nvSpPr>
          <p:spPr>
            <a:xfrm>
              <a:off x="4442409" y="1133443"/>
              <a:ext cx="3333900" cy="2667000"/>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0284C7"/>
                  </a:solidFill>
                  <a:latin typeface="Arial"/>
                  <a:ea typeface="Arial"/>
                  <a:cs typeface="Arial"/>
                  <a:sym typeface="Arial"/>
                </a:rPr>
                <a:t>COP vs. SCOP vs. SPF</a:t>
              </a:r>
              <a:endParaRPr sz="2000" dirty="0">
                <a:latin typeface="Arial"/>
                <a:ea typeface="Arial"/>
                <a:cs typeface="Arial"/>
                <a:sym typeface="Arial"/>
              </a:endParaRPr>
            </a:p>
            <a:p>
              <a:pPr marL="0" lvl="0" indent="0" algn="l" rtl="0">
                <a:spcBef>
                  <a:spcPts val="900"/>
                </a:spcBef>
                <a:spcAft>
                  <a:spcPts val="0"/>
                </a:spcAft>
                <a:buNone/>
              </a:pPr>
              <a:r>
                <a:rPr lang="en-US" sz="2000" b="1" dirty="0">
                  <a:solidFill>
                    <a:srgbClr val="0284C7"/>
                  </a:solidFill>
                  <a:latin typeface="Arial"/>
                  <a:ea typeface="Arial"/>
                  <a:cs typeface="Arial"/>
                  <a:sym typeface="Arial"/>
                </a:rPr>
                <a:t>COP</a:t>
              </a:r>
              <a:r>
                <a:rPr lang="en-US" sz="2000" dirty="0">
                  <a:solidFill>
                    <a:srgbClr val="1E293B"/>
                  </a:solidFill>
                  <a:latin typeface="Arial"/>
                  <a:ea typeface="Arial"/>
                  <a:cs typeface="Arial"/>
                  <a:sym typeface="Arial"/>
                </a:rPr>
                <a:t> = snapshot</a:t>
              </a:r>
              <a:endParaRPr sz="2000" dirty="0">
                <a:solidFill>
                  <a:srgbClr val="1E293B"/>
                </a:solidFill>
                <a:latin typeface="Arial"/>
                <a:ea typeface="Arial"/>
                <a:cs typeface="Arial"/>
                <a:sym typeface="Arial"/>
              </a:endParaRPr>
            </a:p>
            <a:p>
              <a:pPr marL="0" lvl="0" indent="0" algn="l" rtl="0">
                <a:spcBef>
                  <a:spcPts val="750"/>
                </a:spcBef>
                <a:spcAft>
                  <a:spcPts val="0"/>
                </a:spcAft>
                <a:buNone/>
              </a:pPr>
              <a:r>
                <a:rPr lang="en-US" sz="2000" b="1" dirty="0">
                  <a:solidFill>
                    <a:srgbClr val="0284C7"/>
                  </a:solidFill>
                  <a:latin typeface="Arial"/>
                  <a:ea typeface="Arial"/>
                  <a:cs typeface="Arial"/>
                  <a:sym typeface="Arial"/>
                </a:rPr>
                <a:t>SCOP</a:t>
              </a:r>
              <a:r>
                <a:rPr lang="en-US" sz="2000" dirty="0">
                  <a:solidFill>
                    <a:srgbClr val="1E293B"/>
                  </a:solidFill>
                  <a:latin typeface="Arial"/>
                  <a:ea typeface="Arial"/>
                  <a:cs typeface="Arial"/>
                  <a:sym typeface="Arial"/>
                </a:rPr>
                <a:t> = </a:t>
              </a:r>
              <a:r>
                <a:rPr lang="en-US" sz="2000" dirty="0" err="1">
                  <a:solidFill>
                    <a:srgbClr val="1E293B"/>
                  </a:solidFill>
                  <a:latin typeface="Arial"/>
                  <a:ea typeface="Arial"/>
                  <a:cs typeface="Arial"/>
                  <a:sym typeface="Arial"/>
                </a:rPr>
                <a:t>standardised</a:t>
              </a:r>
              <a:r>
                <a:rPr lang="en-US" sz="2000" dirty="0">
                  <a:solidFill>
                    <a:srgbClr val="1E293B"/>
                  </a:solidFill>
                  <a:latin typeface="Arial"/>
                  <a:ea typeface="Arial"/>
                  <a:cs typeface="Arial"/>
                  <a:sym typeface="Arial"/>
                </a:rPr>
                <a:t> seasonal calculation</a:t>
              </a:r>
              <a:endParaRPr sz="2000" dirty="0">
                <a:solidFill>
                  <a:srgbClr val="1E293B"/>
                </a:solidFill>
                <a:latin typeface="Arial"/>
                <a:ea typeface="Arial"/>
                <a:cs typeface="Arial"/>
                <a:sym typeface="Arial"/>
              </a:endParaRPr>
            </a:p>
            <a:p>
              <a:pPr marL="0" lvl="0" indent="0" algn="l" rtl="0">
                <a:spcBef>
                  <a:spcPts val="750"/>
                </a:spcBef>
                <a:spcAft>
                  <a:spcPts val="0"/>
                </a:spcAft>
                <a:buNone/>
              </a:pPr>
              <a:r>
                <a:rPr lang="en-US" sz="2000" b="1" dirty="0">
                  <a:solidFill>
                    <a:srgbClr val="0284C7"/>
                  </a:solidFill>
                  <a:latin typeface="Arial"/>
                  <a:ea typeface="Arial"/>
                  <a:cs typeface="Arial"/>
                  <a:sym typeface="Arial"/>
                </a:rPr>
                <a:t>SPF</a:t>
              </a:r>
              <a:r>
                <a:rPr lang="en-US" sz="2000" dirty="0">
                  <a:solidFill>
                    <a:srgbClr val="1E293B"/>
                  </a:solidFill>
                  <a:latin typeface="Arial"/>
                  <a:ea typeface="Arial"/>
                  <a:cs typeface="Arial"/>
                  <a:sym typeface="Arial"/>
                </a:rPr>
                <a:t> = measured seasonal/system performance in use</a:t>
              </a:r>
              <a:endParaRPr sz="2000" dirty="0">
                <a:solidFill>
                  <a:srgbClr val="1E293B"/>
                </a:solidFill>
                <a:latin typeface="Arial"/>
                <a:ea typeface="Arial"/>
                <a:cs typeface="Arial"/>
                <a:sym typeface="Arial"/>
              </a:endParaRPr>
            </a:p>
          </p:txBody>
        </p:sp>
      </p:grpSp>
      <p:grpSp>
        <p:nvGrpSpPr>
          <p:cNvPr id="476" name="Google Shape;476;p23"/>
          <p:cNvGrpSpPr/>
          <p:nvPr/>
        </p:nvGrpSpPr>
        <p:grpSpPr>
          <a:xfrm>
            <a:off x="7742603" y="1130111"/>
            <a:ext cx="3800485" cy="4196389"/>
            <a:chOff x="8159872" y="1010047"/>
            <a:chExt cx="3346478" cy="2990453"/>
          </a:xfrm>
        </p:grpSpPr>
        <p:sp>
          <p:nvSpPr>
            <p:cNvPr id="477" name="Google Shape;477;p23"/>
            <p:cNvSpPr/>
            <p:nvPr/>
          </p:nvSpPr>
          <p:spPr>
            <a:xfrm>
              <a:off x="8172450" y="1333500"/>
              <a:ext cx="3333900" cy="2667000"/>
            </a:xfrm>
            <a:prstGeom prst="roundRect">
              <a:avLst>
                <a:gd name="adj" fmla="val 4285"/>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8" name="Google Shape;478;p23"/>
            <p:cNvSpPr txBox="1"/>
            <p:nvPr/>
          </p:nvSpPr>
          <p:spPr>
            <a:xfrm>
              <a:off x="8159872" y="1010047"/>
              <a:ext cx="3333900" cy="2667000"/>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Assessment wording</a:t>
              </a:r>
              <a:endParaRPr sz="2400" dirty="0">
                <a:latin typeface="Arial"/>
                <a:ea typeface="Arial"/>
                <a:cs typeface="Arial"/>
                <a:sym typeface="Arial"/>
              </a:endParaRPr>
            </a:p>
            <a:p>
              <a:pPr marL="0" lvl="0" indent="0" algn="l" rtl="0">
                <a:spcBef>
                  <a:spcPts val="675"/>
                </a:spcBef>
                <a:spcAft>
                  <a:spcPts val="0"/>
                </a:spcAft>
                <a:buNone/>
              </a:pPr>
              <a:r>
                <a:rPr lang="en-US" sz="2000" dirty="0">
                  <a:solidFill>
                    <a:srgbClr val="334155"/>
                  </a:solidFill>
                  <a:latin typeface="Arial"/>
                  <a:ea typeface="Arial"/>
                  <a:cs typeface="Arial"/>
                  <a:sym typeface="Arial"/>
                </a:rPr>
                <a:t>SCOP is useful for comparing expected seasonal performance, but the installed result depends on the property, controls, emitters, DHW demand and parasitic losses.</a:t>
              </a:r>
              <a:endParaRPr sz="2000"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76FFC638-86D4-0D68-EEA0-5D2025AF605A}"/>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Seasonal efficiency: SCOP</a:t>
            </a:r>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0">
          <a:extLst>
            <a:ext uri="{FF2B5EF4-FFF2-40B4-BE49-F238E27FC236}">
              <a16:creationId xmlns:a16="http://schemas.microsoft.com/office/drawing/2014/main" id="{C51F8094-63C3-1B24-F876-88CCDF6D9510}"/>
            </a:ext>
          </a:extLst>
        </p:cNvPr>
        <p:cNvGrpSpPr/>
        <p:nvPr/>
      </p:nvGrpSpPr>
      <p:grpSpPr>
        <a:xfrm>
          <a:off x="0" y="0"/>
          <a:ext cx="0" cy="0"/>
          <a:chOff x="0" y="0"/>
          <a:chExt cx="0" cy="0"/>
        </a:xfrm>
      </p:grpSpPr>
      <p:grpSp>
        <p:nvGrpSpPr>
          <p:cNvPr id="479" name="Google Shape;479;p23">
            <a:extLst>
              <a:ext uri="{FF2B5EF4-FFF2-40B4-BE49-F238E27FC236}">
                <a16:creationId xmlns:a16="http://schemas.microsoft.com/office/drawing/2014/main" id="{28DBDB1B-391C-D6A6-FED7-E44C918CAB88}"/>
              </a:ext>
            </a:extLst>
          </p:cNvPr>
          <p:cNvGrpSpPr/>
          <p:nvPr/>
        </p:nvGrpSpPr>
        <p:grpSpPr>
          <a:xfrm>
            <a:off x="174134" y="1704015"/>
            <a:ext cx="10898265" cy="1931283"/>
            <a:chOff x="5532047" y="323041"/>
            <a:chExt cx="10898265" cy="1358416"/>
          </a:xfrm>
        </p:grpSpPr>
        <p:sp>
          <p:nvSpPr>
            <p:cNvPr id="480" name="Google Shape;480;p23">
              <a:extLst>
                <a:ext uri="{FF2B5EF4-FFF2-40B4-BE49-F238E27FC236}">
                  <a16:creationId xmlns:a16="http://schemas.microsoft.com/office/drawing/2014/main" id="{C9FA1767-F281-F7BE-0B66-F09E57E6A85F}"/>
                </a:ext>
              </a:extLst>
            </p:cNvPr>
            <p:cNvSpPr/>
            <p:nvPr/>
          </p:nvSpPr>
          <p:spPr>
            <a:xfrm>
              <a:off x="5609912" y="443057"/>
              <a:ext cx="10820400" cy="1238400"/>
            </a:xfrm>
            <a:prstGeom prst="roundRect">
              <a:avLst>
                <a:gd name="adj" fmla="val 9230"/>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1" name="Google Shape;481;p23">
              <a:extLst>
                <a:ext uri="{FF2B5EF4-FFF2-40B4-BE49-F238E27FC236}">
                  <a16:creationId xmlns:a16="http://schemas.microsoft.com/office/drawing/2014/main" id="{A3D237EA-C90A-F350-9039-EAEACEB39F38}"/>
                </a:ext>
              </a:extLst>
            </p:cNvPr>
            <p:cNvSpPr txBox="1"/>
            <p:nvPr/>
          </p:nvSpPr>
          <p:spPr>
            <a:xfrm>
              <a:off x="5532047" y="323041"/>
              <a:ext cx="10820400" cy="1238400"/>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chemeClr val="tx1"/>
                  </a:solidFill>
                  <a:latin typeface="Arial"/>
                  <a:ea typeface="Arial"/>
                  <a:cs typeface="Arial"/>
                  <a:sym typeface="Arial"/>
                </a:rPr>
                <a:t>Key Testing Standard</a:t>
              </a:r>
              <a:endParaRPr sz="2400" dirty="0">
                <a:solidFill>
                  <a:schemeClr val="tx1"/>
                </a:solidFill>
                <a:latin typeface="Arial"/>
                <a:ea typeface="Arial"/>
                <a:cs typeface="Arial"/>
                <a:sym typeface="Arial"/>
              </a:endParaRPr>
            </a:p>
            <a:p>
              <a:pPr marL="0" lvl="0" indent="0" algn="l" rtl="0">
                <a:spcBef>
                  <a:spcPts val="1200"/>
                </a:spcBef>
                <a:spcAft>
                  <a:spcPts val="0"/>
                </a:spcAft>
                <a:buNone/>
              </a:pPr>
              <a:r>
                <a:rPr lang="en-US" sz="2000" b="1" dirty="0">
                  <a:solidFill>
                    <a:schemeClr val="tx1"/>
                  </a:solidFill>
                  <a:latin typeface="Arial"/>
                  <a:ea typeface="Arial"/>
                  <a:cs typeface="Arial"/>
                  <a:sym typeface="Arial"/>
                </a:rPr>
                <a:t>BS EN 14825 </a:t>
              </a:r>
              <a:r>
                <a:rPr lang="en-US" sz="2000" b="1" dirty="0">
                  <a:solidFill>
                    <a:srgbClr val="1E293B"/>
                  </a:solidFill>
                  <a:latin typeface="Arial"/>
                  <a:ea typeface="Arial"/>
                  <a:cs typeface="Arial"/>
                  <a:sym typeface="Arial"/>
                </a:rPr>
                <a:t>is the key seasonal performance testing/rating framework for electrically driven heat pumps.</a:t>
              </a:r>
              <a:endParaRPr sz="2000" b="1" dirty="0">
                <a:solidFill>
                  <a:srgbClr val="1E293B"/>
                </a:solidFill>
                <a:latin typeface="Arial"/>
                <a:ea typeface="Arial"/>
                <a:cs typeface="Arial"/>
                <a:sym typeface="Arial"/>
              </a:endParaRPr>
            </a:p>
          </p:txBody>
        </p:sp>
      </p:grpSp>
      <p:sp>
        <p:nvSpPr>
          <p:cNvPr id="4" name="Title 3">
            <a:extLst>
              <a:ext uri="{FF2B5EF4-FFF2-40B4-BE49-F238E27FC236}">
                <a16:creationId xmlns:a16="http://schemas.microsoft.com/office/drawing/2014/main" id="{004E7651-C916-37D6-23BB-3EB1134D63EC}"/>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Seasonal efficiency: SCOP</a:t>
            </a:r>
            <a:endParaRPr lang="en-GB"/>
          </a:p>
        </p:txBody>
      </p:sp>
    </p:spTree>
    <p:extLst>
      <p:ext uri="{BB962C8B-B14F-4D97-AF65-F5344CB8AC3E}">
        <p14:creationId xmlns:p14="http://schemas.microsoft.com/office/powerpoint/2010/main" val="3236281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grpSp>
        <p:nvGrpSpPr>
          <p:cNvPr id="496" name="Google Shape;496;p24"/>
          <p:cNvGrpSpPr/>
          <p:nvPr/>
        </p:nvGrpSpPr>
        <p:grpSpPr>
          <a:xfrm>
            <a:off x="401921" y="1642364"/>
            <a:ext cx="3698849" cy="3000005"/>
            <a:chOff x="685799" y="1316326"/>
            <a:chExt cx="3698849" cy="2684174"/>
          </a:xfrm>
        </p:grpSpPr>
        <p:sp>
          <p:nvSpPr>
            <p:cNvPr id="497" name="Google Shape;497;p24"/>
            <p:cNvSpPr/>
            <p:nvPr/>
          </p:nvSpPr>
          <p:spPr>
            <a:xfrm>
              <a:off x="685799" y="1333500"/>
              <a:ext cx="3583695" cy="2667000"/>
            </a:xfrm>
            <a:prstGeom prst="roundRect">
              <a:avLst>
                <a:gd name="adj" fmla="val 4285"/>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8" name="Google Shape;498;p24"/>
            <p:cNvSpPr txBox="1"/>
            <p:nvPr/>
          </p:nvSpPr>
          <p:spPr>
            <a:xfrm>
              <a:off x="737596" y="1316326"/>
              <a:ext cx="3647052" cy="2667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400" b="1" dirty="0">
                  <a:solidFill>
                    <a:srgbClr val="0284C7"/>
                  </a:solidFill>
                  <a:latin typeface="+mn-lt"/>
                  <a:ea typeface="Arial"/>
                  <a:cs typeface="Arial"/>
                  <a:sym typeface="Arial"/>
                </a:rPr>
                <a:t>Electrical auxiliaries</a:t>
              </a:r>
              <a:endParaRPr sz="2400" b="1" dirty="0">
                <a:solidFill>
                  <a:srgbClr val="0284C7"/>
                </a:solidFill>
                <a:latin typeface="+mn-lt"/>
                <a:ea typeface="Material Icons"/>
                <a:cs typeface="Material Icons"/>
                <a:sym typeface="Material Icons"/>
              </a:endParaRPr>
            </a:p>
            <a:p>
              <a:pPr marL="0" lvl="0" indent="0" algn="l" rtl="0">
                <a:spcBef>
                  <a:spcPts val="900"/>
                </a:spcBef>
                <a:spcAft>
                  <a:spcPts val="0"/>
                </a:spcAft>
                <a:buNone/>
              </a:pPr>
              <a:r>
                <a:rPr lang="en-US" sz="2000" b="0" dirty="0">
                  <a:solidFill>
                    <a:srgbClr val="1E293B"/>
                  </a:solidFill>
                  <a:latin typeface="+mn-lt"/>
                  <a:ea typeface="Arial"/>
                  <a:cs typeface="Arial"/>
                  <a:sym typeface="Arial"/>
                </a:rPr>
                <a:t>• Circulation pumps</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Outdoor fans</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Controllers and standby loads</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Crankcase heaters</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Trace heating</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Zone valve/actuator loads</a:t>
              </a:r>
              <a:endParaRPr sz="2000" b="0" dirty="0">
                <a:solidFill>
                  <a:srgbClr val="1E293B"/>
                </a:solidFill>
                <a:latin typeface="+mn-lt"/>
                <a:ea typeface="Arial"/>
                <a:cs typeface="Arial"/>
                <a:sym typeface="Arial"/>
              </a:endParaRPr>
            </a:p>
            <a:p>
              <a:pPr marL="0" lvl="0" indent="0" algn="l" rtl="0">
                <a:spcBef>
                  <a:spcPts val="0"/>
                </a:spcBef>
                <a:spcAft>
                  <a:spcPts val="0"/>
                </a:spcAft>
                <a:buNone/>
              </a:pPr>
              <a:r>
                <a:rPr lang="en-US" dirty="0"/>
                <a:t>`</a:t>
              </a:r>
              <a:endParaRPr dirty="0"/>
            </a:p>
          </p:txBody>
        </p:sp>
      </p:grpSp>
      <p:grpSp>
        <p:nvGrpSpPr>
          <p:cNvPr id="499" name="Google Shape;499;p24"/>
          <p:cNvGrpSpPr/>
          <p:nvPr/>
        </p:nvGrpSpPr>
        <p:grpSpPr>
          <a:xfrm>
            <a:off x="4157376" y="1354278"/>
            <a:ext cx="3772597" cy="3288091"/>
            <a:chOff x="4403054" y="1022559"/>
            <a:chExt cx="3359971" cy="2977941"/>
          </a:xfrm>
        </p:grpSpPr>
        <p:sp>
          <p:nvSpPr>
            <p:cNvPr id="500" name="Google Shape;500;p24"/>
            <p:cNvSpPr/>
            <p:nvPr/>
          </p:nvSpPr>
          <p:spPr>
            <a:xfrm>
              <a:off x="4429125" y="1333500"/>
              <a:ext cx="3333900" cy="2667000"/>
            </a:xfrm>
            <a:prstGeom prst="roundRect">
              <a:avLst>
                <a:gd name="adj" fmla="val 4285"/>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1" name="Google Shape;501;p24"/>
            <p:cNvSpPr txBox="1"/>
            <p:nvPr/>
          </p:nvSpPr>
          <p:spPr>
            <a:xfrm>
              <a:off x="4403054" y="1022559"/>
              <a:ext cx="3333900" cy="296055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400" b="1" dirty="0">
                  <a:solidFill>
                    <a:srgbClr val="E84A27"/>
                  </a:solidFill>
                  <a:latin typeface="+mn-lt"/>
                  <a:ea typeface="Arial"/>
                  <a:cs typeface="Arial"/>
                  <a:sym typeface="Arial"/>
                </a:rPr>
                <a:t>Thermal losses</a:t>
              </a:r>
              <a:endParaRPr sz="2400" b="1" dirty="0">
                <a:solidFill>
                  <a:srgbClr val="E84A27"/>
                </a:solidFill>
                <a:latin typeface="+mn-lt"/>
                <a:ea typeface="Material Icons"/>
                <a:cs typeface="Material Icons"/>
                <a:sym typeface="Material Icons"/>
              </a:endParaRPr>
            </a:p>
            <a:p>
              <a:pPr marL="0" lvl="0" indent="0" algn="l" rtl="0">
                <a:spcBef>
                  <a:spcPts val="900"/>
                </a:spcBef>
                <a:spcAft>
                  <a:spcPts val="0"/>
                </a:spcAft>
                <a:buNone/>
              </a:pPr>
              <a:r>
                <a:rPr lang="en-US" sz="2000" b="0" dirty="0">
                  <a:solidFill>
                    <a:srgbClr val="1E293B"/>
                  </a:solidFill>
                  <a:latin typeface="+mn-lt"/>
                  <a:ea typeface="Arial"/>
                  <a:cs typeface="Arial"/>
                  <a:sym typeface="Arial"/>
                </a:rPr>
                <a:t>• Poorly insulated cylinders</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Uninsulated pipework</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Long external pipe runs</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Poor thermal store stratification</a:t>
              </a:r>
              <a:endParaRPr sz="2000" b="0" dirty="0">
                <a:solidFill>
                  <a:srgbClr val="1E293B"/>
                </a:solidFill>
                <a:latin typeface="+mn-lt"/>
                <a:ea typeface="Arial"/>
                <a:cs typeface="Arial"/>
                <a:sym typeface="Arial"/>
              </a:endParaRPr>
            </a:p>
            <a:p>
              <a:pPr marL="0" lvl="0" indent="0" algn="l" rtl="0">
                <a:spcBef>
                  <a:spcPts val="600"/>
                </a:spcBef>
                <a:spcAft>
                  <a:spcPts val="0"/>
                </a:spcAft>
                <a:buNone/>
              </a:pPr>
              <a:r>
                <a:rPr lang="en-US" sz="2000" b="0" dirty="0">
                  <a:solidFill>
                    <a:srgbClr val="1E293B"/>
                  </a:solidFill>
                  <a:latin typeface="+mn-lt"/>
                  <a:ea typeface="Arial"/>
                  <a:cs typeface="Arial"/>
                  <a:sym typeface="Arial"/>
                </a:rPr>
                <a:t>• Unnecessary DHW boosts</a:t>
              </a:r>
              <a:endParaRPr sz="2000" b="0" dirty="0">
                <a:solidFill>
                  <a:srgbClr val="1E293B"/>
                </a:solidFill>
                <a:latin typeface="+mn-lt"/>
                <a:ea typeface="Arial"/>
                <a:cs typeface="Arial"/>
                <a:sym typeface="Arial"/>
              </a:endParaRPr>
            </a:p>
            <a:p>
              <a:pPr marL="0" lvl="0" indent="0" algn="l" rtl="0">
                <a:spcBef>
                  <a:spcPts val="0"/>
                </a:spcBef>
                <a:spcAft>
                  <a:spcPts val="0"/>
                </a:spcAft>
                <a:buNone/>
              </a:pPr>
              <a:r>
                <a:rPr lang="en-US" dirty="0"/>
                <a:t>`</a:t>
              </a:r>
              <a:endParaRPr dirty="0"/>
            </a:p>
          </p:txBody>
        </p:sp>
      </p:grpSp>
      <p:grpSp>
        <p:nvGrpSpPr>
          <p:cNvPr id="502" name="Google Shape;502;p24"/>
          <p:cNvGrpSpPr/>
          <p:nvPr/>
        </p:nvGrpSpPr>
        <p:grpSpPr>
          <a:xfrm>
            <a:off x="8206387" y="1697604"/>
            <a:ext cx="3601529" cy="2944765"/>
            <a:chOff x="8237040" y="1284383"/>
            <a:chExt cx="3361870" cy="2814858"/>
          </a:xfrm>
        </p:grpSpPr>
        <p:sp>
          <p:nvSpPr>
            <p:cNvPr id="503" name="Google Shape;503;p24"/>
            <p:cNvSpPr/>
            <p:nvPr/>
          </p:nvSpPr>
          <p:spPr>
            <a:xfrm>
              <a:off x="8237040" y="1385986"/>
              <a:ext cx="3333900" cy="2667000"/>
            </a:xfrm>
            <a:prstGeom prst="roundRect">
              <a:avLst>
                <a:gd name="adj" fmla="val 4285"/>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4" name="Google Shape;504;p24"/>
            <p:cNvSpPr txBox="1"/>
            <p:nvPr/>
          </p:nvSpPr>
          <p:spPr>
            <a:xfrm>
              <a:off x="8265010" y="1284383"/>
              <a:ext cx="3333900" cy="2814858"/>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400" b="1" dirty="0">
                  <a:solidFill>
                    <a:srgbClr val="047857"/>
                  </a:solidFill>
                  <a:latin typeface="+mn-lt"/>
                  <a:ea typeface="Arial"/>
                  <a:cs typeface="Arial"/>
                  <a:sym typeface="Arial"/>
                </a:rPr>
                <a:t>Design response</a:t>
              </a:r>
              <a:endParaRPr sz="2400" b="1" dirty="0">
                <a:solidFill>
                  <a:srgbClr val="047857"/>
                </a:solidFill>
                <a:latin typeface="+mn-lt"/>
                <a:ea typeface="Material Icons"/>
                <a:cs typeface="Material Icons"/>
                <a:sym typeface="Material Icons"/>
              </a:endParaRPr>
            </a:p>
            <a:p>
              <a:pPr marL="0" lvl="0" indent="0" algn="l" rtl="0">
                <a:spcBef>
                  <a:spcPts val="900"/>
                </a:spcBef>
                <a:spcAft>
                  <a:spcPts val="0"/>
                </a:spcAft>
                <a:buNone/>
              </a:pPr>
              <a:r>
                <a:rPr lang="en-US" sz="2000" b="0" dirty="0">
                  <a:solidFill>
                    <a:srgbClr val="1E293B"/>
                  </a:solidFill>
                  <a:latin typeface="Arial"/>
                  <a:ea typeface="Arial"/>
                  <a:cs typeface="Arial"/>
                  <a:sym typeface="Arial"/>
                </a:rPr>
                <a:t>• Efficient pump settings</a:t>
              </a:r>
              <a:endParaRPr sz="2000" b="0" dirty="0">
                <a:solidFill>
                  <a:srgbClr val="1E293B"/>
                </a:solidFill>
                <a:latin typeface="Arial"/>
                <a:ea typeface="Arial"/>
                <a:cs typeface="Arial"/>
                <a:sym typeface="Arial"/>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 Good insulation</a:t>
              </a:r>
              <a:endParaRPr sz="2000" b="0" dirty="0">
                <a:solidFill>
                  <a:srgbClr val="1E293B"/>
                </a:solidFill>
                <a:latin typeface="Arial"/>
                <a:ea typeface="Arial"/>
                <a:cs typeface="Arial"/>
                <a:sym typeface="Arial"/>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 Correct controls</a:t>
              </a:r>
              <a:endParaRPr sz="2000" b="0" dirty="0">
                <a:solidFill>
                  <a:srgbClr val="1E293B"/>
                </a:solidFill>
                <a:latin typeface="Arial"/>
                <a:ea typeface="Arial"/>
                <a:cs typeface="Arial"/>
                <a:sym typeface="Arial"/>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 </a:t>
              </a:r>
              <a:r>
                <a:rPr lang="en-US" sz="2000" b="0" dirty="0" err="1">
                  <a:solidFill>
                    <a:srgbClr val="1E293B"/>
                  </a:solidFill>
                  <a:latin typeface="Arial"/>
                  <a:ea typeface="Arial"/>
                  <a:cs typeface="Arial"/>
                  <a:sym typeface="Arial"/>
                </a:rPr>
                <a:t>Minimise</a:t>
              </a:r>
              <a:r>
                <a:rPr lang="en-US" sz="2000" b="0" dirty="0">
                  <a:solidFill>
                    <a:srgbClr val="1E293B"/>
                  </a:solidFill>
                  <a:latin typeface="Arial"/>
                  <a:ea typeface="Arial"/>
                  <a:cs typeface="Arial"/>
                  <a:sym typeface="Arial"/>
                </a:rPr>
                <a:t> standing losses</a:t>
              </a:r>
              <a:endParaRPr sz="2000" b="0" dirty="0">
                <a:solidFill>
                  <a:srgbClr val="1E293B"/>
                </a:solidFill>
                <a:latin typeface="Arial"/>
                <a:ea typeface="Arial"/>
                <a:cs typeface="Arial"/>
                <a:sym typeface="Arial"/>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 Avoid competing heat sources</a:t>
              </a:r>
              <a:endParaRPr sz="2000" b="0" dirty="0">
                <a:solidFill>
                  <a:srgbClr val="1E293B"/>
                </a:solidFill>
                <a:latin typeface="Arial"/>
                <a:ea typeface="Arial"/>
                <a:cs typeface="Arial"/>
                <a:sym typeface="Arial"/>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 Commission for actual use</a:t>
              </a:r>
              <a:endParaRPr sz="2000" b="0" dirty="0">
                <a:solidFill>
                  <a:srgbClr val="1E293B"/>
                </a:solidFill>
                <a:latin typeface="Arial"/>
                <a:ea typeface="Arial"/>
                <a:cs typeface="Arial"/>
                <a:sym typeface="Arial"/>
              </a:endParaRPr>
            </a:p>
            <a:p>
              <a:pPr marL="0" lvl="0" indent="0" algn="l" rtl="0">
                <a:spcBef>
                  <a:spcPts val="0"/>
                </a:spcBef>
                <a:spcAft>
                  <a:spcPts val="0"/>
                </a:spcAft>
                <a:buNone/>
              </a:pPr>
              <a:r>
                <a:rPr lang="en-US" dirty="0"/>
                <a:t>`</a:t>
              </a:r>
              <a:endParaRPr dirty="0"/>
            </a:p>
          </p:txBody>
        </p:sp>
      </p:grpSp>
      <p:grpSp>
        <p:nvGrpSpPr>
          <p:cNvPr id="505" name="Google Shape;505;p24"/>
          <p:cNvGrpSpPr/>
          <p:nvPr/>
        </p:nvGrpSpPr>
        <p:grpSpPr>
          <a:xfrm>
            <a:off x="401921" y="4791231"/>
            <a:ext cx="10820400" cy="1238400"/>
            <a:chOff x="685800" y="4238625"/>
            <a:chExt cx="10820400" cy="1238400"/>
          </a:xfrm>
        </p:grpSpPr>
        <p:sp>
          <p:nvSpPr>
            <p:cNvPr id="506" name="Google Shape;506;p24"/>
            <p:cNvSpPr/>
            <p:nvPr/>
          </p:nvSpPr>
          <p:spPr>
            <a:xfrm>
              <a:off x="685800" y="4238625"/>
              <a:ext cx="10820400" cy="1238400"/>
            </a:xfrm>
            <a:prstGeom prst="roundRect">
              <a:avLst>
                <a:gd name="adj" fmla="val 9230"/>
              </a:avLst>
            </a:prstGeom>
            <a:solidFill>
              <a:srgbClr val="FFF5F5"/>
            </a:solidFill>
            <a:ln w="14300" cap="flat" cmpd="sng">
              <a:solidFill>
                <a:srgbClr val="FCA5A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7" name="Google Shape;507;p24"/>
            <p:cNvSpPr txBox="1"/>
            <p:nvPr/>
          </p:nvSpPr>
          <p:spPr>
            <a:xfrm>
              <a:off x="685800" y="4238625"/>
              <a:ext cx="108204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System performance rule</a:t>
              </a:r>
              <a:endParaRPr lang="en-US" sz="2400" b="1" dirty="0">
                <a:solidFill>
                  <a:srgbClr val="B3261E"/>
                </a:solidFill>
                <a:latin typeface="Material Icons"/>
                <a:ea typeface="Material Icons"/>
                <a:cs typeface="Material Icons"/>
                <a:sym typeface="Material Icons"/>
              </a:endParaRPr>
            </a:p>
            <a:p>
              <a:pPr marL="0" lvl="0" indent="0" algn="l" rtl="0">
                <a:spcBef>
                  <a:spcPts val="450"/>
                </a:spcBef>
                <a:spcAft>
                  <a:spcPts val="0"/>
                </a:spcAft>
                <a:buNone/>
              </a:pPr>
              <a:r>
                <a:rPr lang="en-US" sz="2000" b="1" dirty="0">
                  <a:solidFill>
                    <a:srgbClr val="1E293B"/>
                  </a:solidFill>
                  <a:latin typeface="Arial"/>
                  <a:ea typeface="Arial"/>
                  <a:cs typeface="Arial"/>
                  <a:sym typeface="Arial"/>
                </a:rPr>
                <a:t>System performance = compressor performance </a:t>
              </a:r>
              <a:r>
                <a:rPr lang="en-US" sz="2000" b="1" dirty="0">
                  <a:solidFill>
                    <a:srgbClr val="B3261E"/>
                  </a:solidFill>
                  <a:latin typeface="Arial"/>
                  <a:ea typeface="Arial"/>
                  <a:cs typeface="Arial"/>
                  <a:sym typeface="Arial"/>
                </a:rPr>
                <a:t>minus</a:t>
              </a:r>
              <a:r>
                <a:rPr lang="en-US" sz="2000" b="1" dirty="0">
                  <a:solidFill>
                    <a:srgbClr val="1E293B"/>
                  </a:solidFill>
                  <a:latin typeface="Arial"/>
                  <a:ea typeface="Arial"/>
                  <a:cs typeface="Arial"/>
                  <a:sym typeface="Arial"/>
                </a:rPr>
                <a:t> the losses added by the wider installation.</a:t>
              </a:r>
              <a:endParaRPr sz="2000" b="1" dirty="0">
                <a:solidFill>
                  <a:srgbClr val="1E293B"/>
                </a:solidFill>
                <a:latin typeface="Arial"/>
                <a:ea typeface="Arial"/>
                <a:cs typeface="Arial"/>
                <a:sym typeface="Arial"/>
              </a:endParaRPr>
            </a:p>
          </p:txBody>
        </p:sp>
      </p:grpSp>
      <p:sp>
        <p:nvSpPr>
          <p:cNvPr id="4" name="Title 3">
            <a:extLst>
              <a:ext uri="{FF2B5EF4-FFF2-40B4-BE49-F238E27FC236}">
                <a16:creationId xmlns:a16="http://schemas.microsoft.com/office/drawing/2014/main" id="{73D9C267-97CA-0159-36EF-5E41B53A5B4E}"/>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Parasitic losses: The hidden performance gap</a:t>
            </a: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grpSp>
        <p:nvGrpSpPr>
          <p:cNvPr id="522" name="Google Shape;522;p25"/>
          <p:cNvGrpSpPr/>
          <p:nvPr/>
        </p:nvGrpSpPr>
        <p:grpSpPr>
          <a:xfrm>
            <a:off x="685800" y="1531500"/>
            <a:ext cx="3286200" cy="2762248"/>
            <a:chOff x="685800" y="1333500"/>
            <a:chExt cx="3286200" cy="2476500"/>
          </a:xfrm>
        </p:grpSpPr>
        <p:sp>
          <p:nvSpPr>
            <p:cNvPr id="523" name="Google Shape;523;p25"/>
            <p:cNvSpPr/>
            <p:nvPr/>
          </p:nvSpPr>
          <p:spPr>
            <a:xfrm>
              <a:off x="685800" y="1333500"/>
              <a:ext cx="3286200" cy="2476500"/>
            </a:xfrm>
            <a:prstGeom prst="roundRect">
              <a:avLst>
                <a:gd name="adj" fmla="val 4615"/>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4" name="Google Shape;524;p25"/>
            <p:cNvSpPr txBox="1"/>
            <p:nvPr/>
          </p:nvSpPr>
          <p:spPr>
            <a:xfrm>
              <a:off x="685800" y="1333500"/>
              <a:ext cx="3286200" cy="24765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47857"/>
                  </a:solidFill>
                  <a:latin typeface="Arial"/>
                  <a:ea typeface="Arial"/>
                  <a:cs typeface="Arial"/>
                  <a:sym typeface="Arial"/>
                </a:rPr>
                <a:t>Appliance COP</a:t>
              </a:r>
              <a:endParaRPr sz="2400" b="1" dirty="0">
                <a:solidFill>
                  <a:srgbClr val="047857"/>
                </a:solidFill>
                <a:latin typeface="Material Icons"/>
                <a:ea typeface="Material Icons"/>
                <a:cs typeface="Material Icons"/>
                <a:sym typeface="Material Icons"/>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Heat output = 8 kW</a:t>
              </a:r>
              <a:endParaRPr sz="2000" b="0" dirty="0">
                <a:solidFill>
                  <a:srgbClr val="1E293B"/>
                </a:solidFill>
                <a:latin typeface="Arial"/>
                <a:ea typeface="Arial"/>
                <a:cs typeface="Arial"/>
                <a:sym typeface="Arial"/>
              </a:endParaRPr>
            </a:p>
            <a:p>
              <a:pPr marL="0" lvl="0" indent="0" algn="l" rtl="0">
                <a:spcBef>
                  <a:spcPts val="450"/>
                </a:spcBef>
                <a:spcAft>
                  <a:spcPts val="0"/>
                </a:spcAft>
                <a:buNone/>
              </a:pPr>
              <a:r>
                <a:rPr lang="en-US" sz="2000" b="0" dirty="0">
                  <a:solidFill>
                    <a:srgbClr val="1E293B"/>
                  </a:solidFill>
                  <a:latin typeface="Arial"/>
                  <a:ea typeface="Arial"/>
                  <a:cs typeface="Arial"/>
                  <a:sym typeface="Arial"/>
                </a:rPr>
                <a:t>Compressor input = 2 kW</a:t>
              </a:r>
              <a:endParaRPr sz="2000" b="0" dirty="0">
                <a:solidFill>
                  <a:srgbClr val="1E293B"/>
                </a:solidFill>
                <a:latin typeface="Arial"/>
                <a:ea typeface="Arial"/>
                <a:cs typeface="Arial"/>
                <a:sym typeface="Arial"/>
              </a:endParaRPr>
            </a:p>
            <a:p>
              <a:pPr marL="0" lvl="0" indent="0" algn="ctr" rtl="0">
                <a:spcBef>
                  <a:spcPts val="1500"/>
                </a:spcBef>
                <a:spcAft>
                  <a:spcPts val="0"/>
                </a:spcAft>
                <a:buNone/>
              </a:pPr>
              <a:r>
                <a:rPr lang="en-US" sz="2000" b="1" dirty="0">
                  <a:solidFill>
                    <a:srgbClr val="047857"/>
                  </a:solidFill>
                  <a:highlight>
                    <a:srgbClr val="D1FAE5"/>
                  </a:highlight>
                  <a:latin typeface="Arial"/>
                  <a:ea typeface="Arial"/>
                  <a:cs typeface="Arial"/>
                  <a:sym typeface="Arial"/>
                </a:rPr>
                <a:t>COP = 8 ÷ 2 = 4.0</a:t>
              </a:r>
              <a:endParaRPr sz="2000" b="1" dirty="0">
                <a:solidFill>
                  <a:srgbClr val="047857"/>
                </a:solidFill>
                <a:highlight>
                  <a:srgbClr val="D1FAE5"/>
                </a:highlight>
                <a:latin typeface="Arial"/>
                <a:ea typeface="Arial"/>
                <a:cs typeface="Arial"/>
                <a:sym typeface="Arial"/>
              </a:endParaRPr>
            </a:p>
          </p:txBody>
        </p:sp>
      </p:grpSp>
      <p:grpSp>
        <p:nvGrpSpPr>
          <p:cNvPr id="526" name="Google Shape;526;p25"/>
          <p:cNvGrpSpPr/>
          <p:nvPr/>
        </p:nvGrpSpPr>
        <p:grpSpPr>
          <a:xfrm>
            <a:off x="4448175" y="1531499"/>
            <a:ext cx="3286200" cy="2762249"/>
            <a:chOff x="4448175" y="1333500"/>
            <a:chExt cx="3286200" cy="2476500"/>
          </a:xfrm>
        </p:grpSpPr>
        <p:sp>
          <p:nvSpPr>
            <p:cNvPr id="527" name="Google Shape;527;p25"/>
            <p:cNvSpPr/>
            <p:nvPr/>
          </p:nvSpPr>
          <p:spPr>
            <a:xfrm>
              <a:off x="4448175" y="1333500"/>
              <a:ext cx="3286200" cy="2476500"/>
            </a:xfrm>
            <a:prstGeom prst="roundRect">
              <a:avLst>
                <a:gd name="adj" fmla="val 4615"/>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8" name="Google Shape;528;p25"/>
            <p:cNvSpPr txBox="1"/>
            <p:nvPr/>
          </p:nvSpPr>
          <p:spPr>
            <a:xfrm>
              <a:off x="4448175" y="1333500"/>
              <a:ext cx="3286200" cy="24765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Add parasitic load</a:t>
              </a:r>
              <a:endParaRPr sz="2400" b="1" dirty="0">
                <a:solidFill>
                  <a:srgbClr val="E84A27"/>
                </a:solidFill>
                <a:latin typeface="Material Icons"/>
                <a:ea typeface="Material Icons"/>
                <a:cs typeface="Material Icons"/>
                <a:sym typeface="Material Icons"/>
              </a:endParaRPr>
            </a:p>
            <a:p>
              <a:pPr marL="0" lvl="0" indent="0" algn="l" rtl="0">
                <a:spcBef>
                  <a:spcPts val="600"/>
                </a:spcBef>
                <a:spcAft>
                  <a:spcPts val="0"/>
                </a:spcAft>
                <a:buNone/>
              </a:pPr>
              <a:r>
                <a:rPr lang="en-US" sz="2000" b="0" dirty="0">
                  <a:solidFill>
                    <a:srgbClr val="1E293B"/>
                  </a:solidFill>
                  <a:latin typeface="Arial"/>
                  <a:ea typeface="Arial"/>
                  <a:cs typeface="Arial"/>
                  <a:sym typeface="Arial"/>
                </a:rPr>
                <a:t>Pumps + controls = 0.3 kW</a:t>
              </a:r>
              <a:endParaRPr sz="2000" b="0" dirty="0">
                <a:solidFill>
                  <a:srgbClr val="1E293B"/>
                </a:solidFill>
                <a:latin typeface="Arial"/>
                <a:ea typeface="Arial"/>
                <a:cs typeface="Arial"/>
                <a:sym typeface="Arial"/>
              </a:endParaRPr>
            </a:p>
            <a:p>
              <a:pPr marL="0" lvl="0" indent="0" algn="l" rtl="0">
                <a:spcBef>
                  <a:spcPts val="450"/>
                </a:spcBef>
                <a:spcAft>
                  <a:spcPts val="0"/>
                </a:spcAft>
                <a:buNone/>
              </a:pPr>
              <a:r>
                <a:rPr lang="en-US" sz="2000" b="0" dirty="0">
                  <a:solidFill>
                    <a:srgbClr val="1E293B"/>
                  </a:solidFill>
                  <a:latin typeface="Arial"/>
                  <a:ea typeface="Arial"/>
                  <a:cs typeface="Arial"/>
                  <a:sym typeface="Arial"/>
                </a:rPr>
                <a:t>Total input = 2.3 kW</a:t>
              </a:r>
              <a:endParaRPr sz="2000" b="0" dirty="0">
                <a:solidFill>
                  <a:srgbClr val="1E293B"/>
                </a:solidFill>
                <a:latin typeface="Arial"/>
                <a:ea typeface="Arial"/>
                <a:cs typeface="Arial"/>
                <a:sym typeface="Arial"/>
              </a:endParaRPr>
            </a:p>
            <a:p>
              <a:pPr marL="0" lvl="0" indent="0" algn="ctr" rtl="0">
                <a:spcBef>
                  <a:spcPts val="1500"/>
                </a:spcBef>
                <a:spcAft>
                  <a:spcPts val="0"/>
                </a:spcAft>
                <a:buNone/>
              </a:pPr>
              <a:r>
                <a:rPr lang="en-US" sz="2000" b="1" dirty="0">
                  <a:solidFill>
                    <a:srgbClr val="E84A27"/>
                  </a:solidFill>
                  <a:latin typeface="Arial"/>
                  <a:ea typeface="Arial"/>
                  <a:cs typeface="Arial"/>
                  <a:sym typeface="Arial"/>
                </a:rPr>
                <a:t>System COP = 8 ÷ 2.3 </a:t>
              </a:r>
              <a:br>
                <a:rPr lang="en-US" sz="2000" b="1" dirty="0">
                  <a:solidFill>
                    <a:srgbClr val="E84A27"/>
                  </a:solidFill>
                </a:rPr>
              </a:br>
              <a:r>
                <a:rPr lang="en-US" sz="2000" b="1" dirty="0">
                  <a:solidFill>
                    <a:srgbClr val="E84A27"/>
                  </a:solidFill>
                </a:rPr>
                <a:t>                   </a:t>
              </a:r>
              <a:r>
                <a:rPr lang="en-US" sz="2000" b="1" dirty="0">
                  <a:solidFill>
                    <a:srgbClr val="E84A27"/>
                  </a:solidFill>
                  <a:latin typeface="Arial"/>
                  <a:ea typeface="Arial"/>
                  <a:cs typeface="Arial"/>
                  <a:sym typeface="Arial"/>
                </a:rPr>
                <a:t>= 3.48</a:t>
              </a:r>
              <a:endParaRPr sz="2000" b="1" dirty="0">
                <a:solidFill>
                  <a:srgbClr val="E84A27"/>
                </a:solidFill>
                <a:latin typeface="Arial"/>
                <a:ea typeface="Arial"/>
                <a:cs typeface="Arial"/>
                <a:sym typeface="Arial"/>
              </a:endParaRPr>
            </a:p>
          </p:txBody>
        </p:sp>
      </p:grpSp>
      <p:grpSp>
        <p:nvGrpSpPr>
          <p:cNvPr id="530" name="Google Shape;530;p25"/>
          <p:cNvGrpSpPr/>
          <p:nvPr/>
        </p:nvGrpSpPr>
        <p:grpSpPr>
          <a:xfrm>
            <a:off x="8210550" y="1531500"/>
            <a:ext cx="3286200" cy="2762250"/>
            <a:chOff x="8210550" y="1333500"/>
            <a:chExt cx="3286200" cy="2476500"/>
          </a:xfrm>
        </p:grpSpPr>
        <p:sp>
          <p:nvSpPr>
            <p:cNvPr id="531" name="Google Shape;531;p25"/>
            <p:cNvSpPr/>
            <p:nvPr/>
          </p:nvSpPr>
          <p:spPr>
            <a:xfrm>
              <a:off x="8210550" y="1333500"/>
              <a:ext cx="3286200" cy="2476500"/>
            </a:xfrm>
            <a:prstGeom prst="roundRect">
              <a:avLst>
                <a:gd name="adj" fmla="val 4615"/>
              </a:avLst>
            </a:prstGeom>
            <a:solidFill>
              <a:srgbClr val="FFF5F5"/>
            </a:solidFill>
            <a:ln w="14300" cap="flat" cmpd="sng">
              <a:solidFill>
                <a:srgbClr val="FCA5A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2" name="Google Shape;532;p25"/>
            <p:cNvSpPr txBox="1"/>
            <p:nvPr/>
          </p:nvSpPr>
          <p:spPr>
            <a:xfrm>
              <a:off x="8210550" y="1333500"/>
              <a:ext cx="3286200" cy="24765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Learning point</a:t>
              </a:r>
              <a:endParaRPr sz="2400" b="1" dirty="0">
                <a:solidFill>
                  <a:srgbClr val="B3261E"/>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The customer experiences the system result, not just the compressor test result. Good design reduces avoidable losses.</a:t>
              </a:r>
              <a:endParaRPr sz="2000" b="0" dirty="0">
                <a:solidFill>
                  <a:srgbClr val="334155"/>
                </a:solidFill>
                <a:latin typeface="Arial"/>
                <a:ea typeface="Arial"/>
                <a:cs typeface="Arial"/>
                <a:sym typeface="Arial"/>
              </a:endParaRPr>
            </a:p>
          </p:txBody>
        </p:sp>
      </p:grpSp>
      <p:grpSp>
        <p:nvGrpSpPr>
          <p:cNvPr id="533" name="Google Shape;533;p25"/>
          <p:cNvGrpSpPr/>
          <p:nvPr/>
        </p:nvGrpSpPr>
        <p:grpSpPr>
          <a:xfrm>
            <a:off x="685800" y="4567500"/>
            <a:ext cx="10810800" cy="1238400"/>
            <a:chOff x="685800" y="4095750"/>
            <a:chExt cx="10810800" cy="1238400"/>
          </a:xfrm>
        </p:grpSpPr>
        <p:sp>
          <p:nvSpPr>
            <p:cNvPr id="534" name="Google Shape;534;p25"/>
            <p:cNvSpPr/>
            <p:nvPr/>
          </p:nvSpPr>
          <p:spPr>
            <a:xfrm>
              <a:off x="685800" y="4095750"/>
              <a:ext cx="10810800" cy="1238400"/>
            </a:xfrm>
            <a:prstGeom prst="roundRect">
              <a:avLst>
                <a:gd name="adj" fmla="val 9230"/>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5" name="Google Shape;535;p25"/>
            <p:cNvSpPr txBox="1"/>
            <p:nvPr/>
          </p:nvSpPr>
          <p:spPr>
            <a:xfrm>
              <a:off x="685800" y="4095750"/>
              <a:ext cx="10810800" cy="1238400"/>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000" b="1" dirty="0">
                  <a:solidFill>
                    <a:srgbClr val="0284C7"/>
                  </a:solidFill>
                  <a:latin typeface="Arial"/>
                  <a:ea typeface="Arial"/>
                  <a:cs typeface="Arial"/>
                  <a:sym typeface="Arial"/>
                </a:rPr>
                <a:t>Discussion</a:t>
              </a:r>
              <a:endParaRPr sz="2000" b="1" dirty="0">
                <a:solidFill>
                  <a:srgbClr val="0284C7"/>
                </a:solidFill>
                <a:latin typeface="Material Icons"/>
                <a:ea typeface="Material Icons"/>
                <a:cs typeface="Material Icons"/>
                <a:sym typeface="Material Icons"/>
              </a:endParaRPr>
            </a:p>
            <a:p>
              <a:pPr marL="0" lvl="0" indent="0" algn="l" rtl="0">
                <a:spcBef>
                  <a:spcPts val="450"/>
                </a:spcBef>
                <a:spcAft>
                  <a:spcPts val="0"/>
                </a:spcAft>
                <a:buNone/>
              </a:pPr>
              <a:r>
                <a:rPr lang="en-US" sz="2000" b="0" dirty="0">
                  <a:solidFill>
                    <a:srgbClr val="1E293B"/>
                  </a:solidFill>
                  <a:latin typeface="Arial"/>
                  <a:ea typeface="Arial"/>
                  <a:cs typeface="Arial"/>
                  <a:sym typeface="Arial"/>
                </a:rPr>
                <a:t>Why could two heat pumps with the same declared COP have different running costs in two different houses?</a:t>
              </a:r>
              <a:endParaRPr sz="2000" b="0" dirty="0">
                <a:solidFill>
                  <a:srgbClr val="1E293B"/>
                </a:solidFill>
                <a:latin typeface="Arial"/>
                <a:ea typeface="Arial"/>
                <a:cs typeface="Arial"/>
                <a:sym typeface="Arial"/>
              </a:endParaRPr>
            </a:p>
          </p:txBody>
        </p:sp>
      </p:grpSp>
      <p:sp>
        <p:nvSpPr>
          <p:cNvPr id="4" name="Title 3">
            <a:extLst>
              <a:ext uri="{FF2B5EF4-FFF2-40B4-BE49-F238E27FC236}">
                <a16:creationId xmlns:a16="http://schemas.microsoft.com/office/drawing/2014/main" id="{7354C78E-7A21-E542-331C-E4787D327E1B}"/>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Worked efficiency example</a:t>
            </a:r>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grpSp>
        <p:nvGrpSpPr>
          <p:cNvPr id="550" name="Google Shape;550;p26"/>
          <p:cNvGrpSpPr/>
          <p:nvPr/>
        </p:nvGrpSpPr>
        <p:grpSpPr>
          <a:xfrm>
            <a:off x="251999" y="1619181"/>
            <a:ext cx="11583353" cy="2571899"/>
            <a:chOff x="251999" y="1333500"/>
            <a:chExt cx="11244601" cy="2000100"/>
          </a:xfrm>
        </p:grpSpPr>
        <p:sp>
          <p:nvSpPr>
            <p:cNvPr id="551" name="Google Shape;551;p26"/>
            <p:cNvSpPr/>
            <p:nvPr/>
          </p:nvSpPr>
          <p:spPr>
            <a:xfrm>
              <a:off x="342900" y="1333500"/>
              <a:ext cx="3724200" cy="2000100"/>
            </a:xfrm>
            <a:prstGeom prst="roundRect">
              <a:avLst>
                <a:gd name="adj" fmla="val 5714"/>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2" name="Google Shape;552;p26"/>
            <p:cNvSpPr txBox="1"/>
            <p:nvPr/>
          </p:nvSpPr>
          <p:spPr>
            <a:xfrm>
              <a:off x="251999" y="1333500"/>
              <a:ext cx="3913601" cy="17859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47857"/>
                  </a:solidFill>
                  <a:latin typeface="Arial"/>
                  <a:ea typeface="Arial"/>
                  <a:cs typeface="Arial"/>
                  <a:sym typeface="Arial"/>
                </a:rPr>
                <a:t>Reduce temperature lift</a:t>
              </a:r>
              <a:endParaRPr sz="2400" b="1"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Lower flow temperature where emitters and comfort allow. Use weather compensation and correctly sized emitters.</a:t>
              </a:r>
              <a:endParaRPr sz="2000" b="0" dirty="0">
                <a:solidFill>
                  <a:srgbClr val="334155"/>
                </a:solidFill>
                <a:latin typeface="Arial"/>
                <a:ea typeface="Arial"/>
                <a:cs typeface="Arial"/>
                <a:sym typeface="Arial"/>
              </a:endParaRPr>
            </a:p>
          </p:txBody>
        </p:sp>
        <p:sp>
          <p:nvSpPr>
            <p:cNvPr id="553" name="Google Shape;553;p26"/>
            <p:cNvSpPr/>
            <p:nvPr/>
          </p:nvSpPr>
          <p:spPr>
            <a:xfrm>
              <a:off x="4295700" y="1333500"/>
              <a:ext cx="3591000" cy="2000100"/>
            </a:xfrm>
            <a:prstGeom prst="roundRect">
              <a:avLst>
                <a:gd name="adj" fmla="val 5714"/>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4" name="Google Shape;554;p26"/>
            <p:cNvSpPr txBox="1"/>
            <p:nvPr/>
          </p:nvSpPr>
          <p:spPr>
            <a:xfrm>
              <a:off x="4295700" y="1333500"/>
              <a:ext cx="3591000" cy="20001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284C7"/>
                  </a:solidFill>
                  <a:latin typeface="Arial"/>
                  <a:ea typeface="Arial"/>
                  <a:cs typeface="Arial"/>
                  <a:sym typeface="Arial"/>
                </a:rPr>
                <a:t>Improve heat transfer</a:t>
              </a:r>
              <a:endParaRPr sz="2400" b="1"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Clean filters, correct flow rates, adequate airflow/clearances, suitable cylinder coil and good water quality.</a:t>
              </a:r>
              <a:endParaRPr sz="2000" b="0" dirty="0">
                <a:solidFill>
                  <a:srgbClr val="334155"/>
                </a:solidFill>
                <a:latin typeface="Arial"/>
                <a:ea typeface="Arial"/>
                <a:cs typeface="Arial"/>
                <a:sym typeface="Arial"/>
              </a:endParaRPr>
            </a:p>
          </p:txBody>
        </p:sp>
        <p:sp>
          <p:nvSpPr>
            <p:cNvPr id="555" name="Google Shape;555;p26"/>
            <p:cNvSpPr/>
            <p:nvPr/>
          </p:nvSpPr>
          <p:spPr>
            <a:xfrm>
              <a:off x="8115300" y="1333500"/>
              <a:ext cx="3381300" cy="2000100"/>
            </a:xfrm>
            <a:prstGeom prst="roundRect">
              <a:avLst>
                <a:gd name="adj" fmla="val 5714"/>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6" name="Google Shape;556;p26"/>
            <p:cNvSpPr txBox="1"/>
            <p:nvPr/>
          </p:nvSpPr>
          <p:spPr>
            <a:xfrm>
              <a:off x="8115300" y="1333500"/>
              <a:ext cx="3381300" cy="20001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Control the whole system</a:t>
              </a:r>
              <a:endParaRPr sz="2400" b="1" dirty="0">
                <a:solidFill>
                  <a:srgbClr val="E84A2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Avoid unnecessary DHW boosts, poor scheduling, fighting heat sources, excessive set-backs and poor sensor positions.</a:t>
              </a:r>
              <a:endParaRPr sz="2000" b="0" dirty="0">
                <a:solidFill>
                  <a:srgbClr val="334155"/>
                </a:solidFill>
                <a:latin typeface="Arial"/>
                <a:ea typeface="Arial"/>
                <a:cs typeface="Arial"/>
                <a:sym typeface="Arial"/>
              </a:endParaRPr>
            </a:p>
          </p:txBody>
        </p:sp>
      </p:grpSp>
      <p:grpSp>
        <p:nvGrpSpPr>
          <p:cNvPr id="557" name="Google Shape;557;p26"/>
          <p:cNvGrpSpPr/>
          <p:nvPr/>
        </p:nvGrpSpPr>
        <p:grpSpPr>
          <a:xfrm>
            <a:off x="1024552" y="4286100"/>
            <a:ext cx="10852292" cy="1713867"/>
            <a:chOff x="685800" y="3619500"/>
            <a:chExt cx="10852292" cy="2571900"/>
          </a:xfrm>
        </p:grpSpPr>
        <p:sp>
          <p:nvSpPr>
            <p:cNvPr id="558" name="Google Shape;558;p26"/>
            <p:cNvSpPr/>
            <p:nvPr/>
          </p:nvSpPr>
          <p:spPr>
            <a:xfrm>
              <a:off x="685800" y="3619500"/>
              <a:ext cx="10810800" cy="2571900"/>
            </a:xfrm>
            <a:prstGeom prst="roundRect">
              <a:avLst>
                <a:gd name="adj" fmla="val 4444"/>
              </a:avLst>
            </a:prstGeom>
            <a:solidFill>
              <a:srgbClr val="FFFFFF"/>
            </a:solidFill>
            <a:ln w="9525" cap="flat" cmpd="sng">
              <a:solidFill>
                <a:srgbClr val="D3D8D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9" name="Google Shape;559;p26"/>
            <p:cNvSpPr txBox="1"/>
            <p:nvPr/>
          </p:nvSpPr>
          <p:spPr>
            <a:xfrm>
              <a:off x="952500" y="3810000"/>
              <a:ext cx="10287000" cy="285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dirty="0">
                  <a:solidFill>
                    <a:srgbClr val="1B1F24"/>
                  </a:solidFill>
                  <a:latin typeface="Arial"/>
                  <a:ea typeface="Arial"/>
                  <a:cs typeface="Arial"/>
                  <a:sym typeface="Arial"/>
                </a:rPr>
                <a:t>Illustrative relationship: lower flow temperature usually means lower compressor lift</a:t>
              </a:r>
              <a:endParaRPr sz="2000" b="1" dirty="0">
                <a:solidFill>
                  <a:srgbClr val="1B1F24"/>
                </a:solidFill>
                <a:latin typeface="Arial"/>
                <a:ea typeface="Arial"/>
                <a:cs typeface="Arial"/>
                <a:sym typeface="Arial"/>
              </a:endParaRPr>
            </a:p>
          </p:txBody>
        </p:sp>
        <p:grpSp>
          <p:nvGrpSpPr>
            <p:cNvPr id="560" name="Google Shape;560;p26"/>
            <p:cNvGrpSpPr/>
            <p:nvPr/>
          </p:nvGrpSpPr>
          <p:grpSpPr>
            <a:xfrm>
              <a:off x="1122254" y="4190996"/>
              <a:ext cx="2497246" cy="1493202"/>
              <a:chOff x="1122254" y="4190996"/>
              <a:chExt cx="2497246" cy="1493202"/>
            </a:xfrm>
          </p:grpSpPr>
          <p:sp>
            <p:nvSpPr>
              <p:cNvPr id="561" name="Google Shape;561;p26"/>
              <p:cNvSpPr/>
              <p:nvPr/>
            </p:nvSpPr>
            <p:spPr>
              <a:xfrm>
                <a:off x="1143000" y="4190999"/>
                <a:ext cx="2476500" cy="1493199"/>
              </a:xfrm>
              <a:prstGeom prst="roundRect">
                <a:avLst>
                  <a:gd name="adj" fmla="val 5333"/>
                </a:avLst>
              </a:prstGeom>
              <a:solidFill>
                <a:srgbClr val="F4FBF7"/>
              </a:solidFill>
              <a:ln w="9525"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2" name="Google Shape;562;p26"/>
              <p:cNvSpPr txBox="1"/>
              <p:nvPr/>
            </p:nvSpPr>
            <p:spPr>
              <a:xfrm>
                <a:off x="1122254" y="4190996"/>
                <a:ext cx="2476500" cy="1428901"/>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800" b="1" dirty="0">
                    <a:solidFill>
                      <a:srgbClr val="047857"/>
                    </a:solidFill>
                    <a:latin typeface="Arial"/>
                    <a:ea typeface="Arial"/>
                    <a:cs typeface="Arial"/>
                    <a:sym typeface="Arial"/>
                  </a:rPr>
                  <a:t>4.4</a:t>
                </a:r>
                <a:endParaRPr sz="2800" b="1" dirty="0">
                  <a:solidFill>
                    <a:srgbClr val="047857"/>
                  </a:solidFill>
                  <a:latin typeface="Arial"/>
                  <a:ea typeface="Arial"/>
                  <a:cs typeface="Arial"/>
                  <a:sym typeface="Arial"/>
                </a:endParaRPr>
              </a:p>
              <a:p>
                <a:pPr marL="0" lvl="0" indent="0" algn="ctr" rtl="0">
                  <a:spcBef>
                    <a:spcPts val="375"/>
                  </a:spcBef>
                  <a:spcAft>
                    <a:spcPts val="0"/>
                  </a:spcAft>
                  <a:buNone/>
                </a:pPr>
                <a:r>
                  <a:rPr lang="en-US" sz="1400" b="1" dirty="0">
                    <a:solidFill>
                      <a:srgbClr val="334155"/>
                    </a:solidFill>
                    <a:latin typeface="Arial"/>
                    <a:ea typeface="Arial"/>
                    <a:cs typeface="Arial"/>
                    <a:sym typeface="Arial"/>
                  </a:rPr>
                  <a:t>COP</a:t>
                </a:r>
                <a:endParaRPr sz="1400" b="1" dirty="0">
                  <a:solidFill>
                    <a:srgbClr val="334155"/>
                  </a:solidFill>
                  <a:latin typeface="Arial"/>
                  <a:ea typeface="Arial"/>
                  <a:cs typeface="Arial"/>
                  <a:sym typeface="Arial"/>
                </a:endParaRPr>
              </a:p>
              <a:p>
                <a:pPr marL="0" lvl="0" indent="0" algn="ctr" rtl="0">
                  <a:spcBef>
                    <a:spcPts val="750"/>
                  </a:spcBef>
                  <a:spcAft>
                    <a:spcPts val="0"/>
                  </a:spcAft>
                  <a:buNone/>
                </a:pPr>
                <a:r>
                  <a:rPr lang="en-US" sz="1600" b="1" dirty="0">
                    <a:solidFill>
                      <a:srgbClr val="047857"/>
                    </a:solidFill>
                    <a:highlight>
                      <a:srgbClr val="ECFDF5"/>
                    </a:highlight>
                    <a:latin typeface="Arial"/>
                    <a:ea typeface="Arial"/>
                    <a:cs typeface="Arial"/>
                    <a:sym typeface="Arial"/>
                  </a:rPr>
                  <a:t>35°C</a:t>
                </a:r>
                <a:endParaRPr sz="1600" b="1" dirty="0">
                  <a:solidFill>
                    <a:srgbClr val="047857"/>
                  </a:solidFill>
                  <a:highlight>
                    <a:srgbClr val="ECFDF5"/>
                  </a:highlight>
                  <a:latin typeface="Arial"/>
                  <a:ea typeface="Arial"/>
                  <a:cs typeface="Arial"/>
                  <a:sym typeface="Arial"/>
                </a:endParaRPr>
              </a:p>
            </p:txBody>
          </p:sp>
        </p:grpSp>
        <p:grpSp>
          <p:nvGrpSpPr>
            <p:cNvPr id="563" name="Google Shape;563;p26"/>
            <p:cNvGrpSpPr/>
            <p:nvPr/>
          </p:nvGrpSpPr>
          <p:grpSpPr>
            <a:xfrm>
              <a:off x="4379804" y="4190999"/>
              <a:ext cx="2497246" cy="1493200"/>
              <a:chOff x="4379804" y="4190999"/>
              <a:chExt cx="2497246" cy="1493200"/>
            </a:xfrm>
          </p:grpSpPr>
          <p:sp>
            <p:nvSpPr>
              <p:cNvPr id="564" name="Google Shape;564;p26"/>
              <p:cNvSpPr/>
              <p:nvPr/>
            </p:nvSpPr>
            <p:spPr>
              <a:xfrm>
                <a:off x="4400550" y="4191000"/>
                <a:ext cx="2476500" cy="1493199"/>
              </a:xfrm>
              <a:prstGeom prst="roundRect">
                <a:avLst>
                  <a:gd name="adj" fmla="val 5333"/>
                </a:avLst>
              </a:prstGeom>
              <a:solidFill>
                <a:srgbClr val="FFFAF5"/>
              </a:solidFill>
              <a:ln w="9525"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5" name="Google Shape;565;p26"/>
              <p:cNvSpPr txBox="1"/>
              <p:nvPr/>
            </p:nvSpPr>
            <p:spPr>
              <a:xfrm>
                <a:off x="4379804" y="4190999"/>
                <a:ext cx="2476500" cy="1428901"/>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800" b="1" dirty="0">
                    <a:solidFill>
                      <a:srgbClr val="E84A27"/>
                    </a:solidFill>
                    <a:latin typeface="Arial"/>
                    <a:ea typeface="Arial"/>
                    <a:cs typeface="Arial"/>
                    <a:sym typeface="Arial"/>
                  </a:rPr>
                  <a:t>3.7</a:t>
                </a:r>
                <a:endParaRPr sz="2800" b="1" dirty="0">
                  <a:solidFill>
                    <a:srgbClr val="E84A27"/>
                  </a:solidFill>
                  <a:latin typeface="Arial"/>
                  <a:ea typeface="Arial"/>
                  <a:cs typeface="Arial"/>
                  <a:sym typeface="Arial"/>
                </a:endParaRPr>
              </a:p>
              <a:p>
                <a:pPr marL="0" lvl="0" indent="0" algn="ctr" rtl="0">
                  <a:spcBef>
                    <a:spcPts val="375"/>
                  </a:spcBef>
                  <a:spcAft>
                    <a:spcPts val="0"/>
                  </a:spcAft>
                  <a:buNone/>
                </a:pPr>
                <a:r>
                  <a:rPr lang="en-US" sz="1400" b="1" dirty="0">
                    <a:solidFill>
                      <a:srgbClr val="334155"/>
                    </a:solidFill>
                    <a:latin typeface="Arial"/>
                    <a:ea typeface="Arial"/>
                    <a:cs typeface="Arial"/>
                    <a:sym typeface="Arial"/>
                  </a:rPr>
                  <a:t>COP</a:t>
                </a:r>
                <a:endParaRPr sz="1400" b="1" dirty="0">
                  <a:solidFill>
                    <a:srgbClr val="334155"/>
                  </a:solidFill>
                  <a:latin typeface="Arial"/>
                  <a:ea typeface="Arial"/>
                  <a:cs typeface="Arial"/>
                  <a:sym typeface="Arial"/>
                </a:endParaRPr>
              </a:p>
              <a:p>
                <a:pPr marL="0" lvl="0" indent="0" algn="ctr" rtl="0">
                  <a:spcBef>
                    <a:spcPts val="750"/>
                  </a:spcBef>
                  <a:spcAft>
                    <a:spcPts val="0"/>
                  </a:spcAft>
                  <a:buNone/>
                </a:pPr>
                <a:r>
                  <a:rPr lang="en-US" sz="1600" b="1" dirty="0">
                    <a:solidFill>
                      <a:srgbClr val="E84A27"/>
                    </a:solidFill>
                    <a:latin typeface="Arial"/>
                    <a:ea typeface="Arial"/>
                    <a:cs typeface="Arial"/>
                    <a:sym typeface="Arial"/>
                  </a:rPr>
                  <a:t>45°C</a:t>
                </a:r>
                <a:endParaRPr sz="1600" b="1" dirty="0">
                  <a:solidFill>
                    <a:srgbClr val="E84A27"/>
                  </a:solidFill>
                  <a:latin typeface="Arial"/>
                  <a:ea typeface="Arial"/>
                  <a:cs typeface="Arial"/>
                  <a:sym typeface="Arial"/>
                </a:endParaRPr>
              </a:p>
            </p:txBody>
          </p:sp>
        </p:grpSp>
        <p:grpSp>
          <p:nvGrpSpPr>
            <p:cNvPr id="566" name="Google Shape;566;p26"/>
            <p:cNvGrpSpPr/>
            <p:nvPr/>
          </p:nvGrpSpPr>
          <p:grpSpPr>
            <a:xfrm>
              <a:off x="7658100" y="4190998"/>
              <a:ext cx="2497246" cy="1493202"/>
              <a:chOff x="7658100" y="4190998"/>
              <a:chExt cx="2497246" cy="1493202"/>
            </a:xfrm>
          </p:grpSpPr>
          <p:sp>
            <p:nvSpPr>
              <p:cNvPr id="567" name="Google Shape;567;p26"/>
              <p:cNvSpPr/>
              <p:nvPr/>
            </p:nvSpPr>
            <p:spPr>
              <a:xfrm>
                <a:off x="7658100" y="4191000"/>
                <a:ext cx="2476500" cy="1493200"/>
              </a:xfrm>
              <a:prstGeom prst="roundRect">
                <a:avLst>
                  <a:gd name="adj" fmla="val 5333"/>
                </a:avLst>
              </a:prstGeom>
              <a:solidFill>
                <a:srgbClr val="FFF5F5"/>
              </a:solidFill>
              <a:ln w="9525" cap="flat" cmpd="sng">
                <a:solidFill>
                  <a:srgbClr val="FCA5A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8" name="Google Shape;568;p26"/>
              <p:cNvSpPr txBox="1"/>
              <p:nvPr/>
            </p:nvSpPr>
            <p:spPr>
              <a:xfrm>
                <a:off x="7678846" y="4190998"/>
                <a:ext cx="2476500" cy="1428901"/>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2800" b="1" dirty="0">
                    <a:solidFill>
                      <a:srgbClr val="B3261E"/>
                    </a:solidFill>
                    <a:latin typeface="Arial"/>
                    <a:ea typeface="Arial"/>
                    <a:cs typeface="Arial"/>
                    <a:sym typeface="Arial"/>
                  </a:rPr>
                  <a:t>3.0</a:t>
                </a:r>
                <a:endParaRPr sz="2800" b="1" dirty="0">
                  <a:solidFill>
                    <a:srgbClr val="B3261E"/>
                  </a:solidFill>
                  <a:latin typeface="Arial"/>
                  <a:ea typeface="Arial"/>
                  <a:cs typeface="Arial"/>
                  <a:sym typeface="Arial"/>
                </a:endParaRPr>
              </a:p>
              <a:p>
                <a:pPr marL="0" lvl="0" indent="0" algn="ctr" rtl="0">
                  <a:spcBef>
                    <a:spcPts val="375"/>
                  </a:spcBef>
                  <a:spcAft>
                    <a:spcPts val="0"/>
                  </a:spcAft>
                  <a:buNone/>
                </a:pPr>
                <a:r>
                  <a:rPr lang="en-US" sz="1400" b="1" dirty="0">
                    <a:solidFill>
                      <a:srgbClr val="334155"/>
                    </a:solidFill>
                    <a:latin typeface="Arial"/>
                    <a:ea typeface="Arial"/>
                    <a:cs typeface="Arial"/>
                    <a:sym typeface="Arial"/>
                  </a:rPr>
                  <a:t>COP</a:t>
                </a:r>
                <a:endParaRPr sz="1400" b="1" dirty="0">
                  <a:solidFill>
                    <a:srgbClr val="334155"/>
                  </a:solidFill>
                  <a:latin typeface="Arial"/>
                  <a:ea typeface="Arial"/>
                  <a:cs typeface="Arial"/>
                  <a:sym typeface="Arial"/>
                </a:endParaRPr>
              </a:p>
              <a:p>
                <a:pPr marL="0" lvl="0" indent="0" algn="ctr" rtl="0">
                  <a:spcBef>
                    <a:spcPts val="750"/>
                  </a:spcBef>
                  <a:spcAft>
                    <a:spcPts val="0"/>
                  </a:spcAft>
                  <a:buNone/>
                </a:pPr>
                <a:r>
                  <a:rPr lang="en-US" sz="1600" b="1" dirty="0">
                    <a:solidFill>
                      <a:srgbClr val="B3261E"/>
                    </a:solidFill>
                    <a:highlight>
                      <a:srgbClr val="FDECEC"/>
                    </a:highlight>
                    <a:latin typeface="Arial"/>
                    <a:ea typeface="Arial"/>
                    <a:cs typeface="Arial"/>
                    <a:sym typeface="Arial"/>
                  </a:rPr>
                  <a:t>55°C</a:t>
                </a:r>
                <a:endParaRPr sz="1600" b="1" dirty="0">
                  <a:solidFill>
                    <a:srgbClr val="B3261E"/>
                  </a:solidFill>
                  <a:highlight>
                    <a:srgbClr val="FDECEC"/>
                  </a:highlight>
                  <a:latin typeface="Arial"/>
                  <a:ea typeface="Arial"/>
                  <a:cs typeface="Arial"/>
                  <a:sym typeface="Arial"/>
                </a:endParaRPr>
              </a:p>
            </p:txBody>
          </p:sp>
        </p:grpSp>
        <p:sp>
          <p:nvSpPr>
            <p:cNvPr id="569" name="Google Shape;569;p26"/>
            <p:cNvSpPr txBox="1"/>
            <p:nvPr/>
          </p:nvSpPr>
          <p:spPr>
            <a:xfrm>
              <a:off x="727292" y="5826790"/>
              <a:ext cx="10810800" cy="228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200" b="0" i="1" dirty="0">
                  <a:solidFill>
                    <a:srgbClr val="5F6B7A"/>
                  </a:solidFill>
                  <a:latin typeface="Arial"/>
                  <a:ea typeface="Arial"/>
                  <a:cs typeface="Arial"/>
                  <a:sym typeface="Arial"/>
                </a:rPr>
                <a:t>Not manufacturer data — use specific product tables and BS EN 14825/MCS calculations</a:t>
              </a:r>
              <a:r>
                <a:rPr lang="en-US" sz="800" b="0" i="1" dirty="0">
                  <a:solidFill>
                    <a:srgbClr val="5F6B7A"/>
                  </a:solidFill>
                  <a:latin typeface="Arial"/>
                  <a:ea typeface="Arial"/>
                  <a:cs typeface="Arial"/>
                  <a:sym typeface="Arial"/>
                </a:rPr>
                <a:t>.</a:t>
              </a:r>
              <a:endParaRPr sz="800" b="0" i="1" dirty="0">
                <a:solidFill>
                  <a:srgbClr val="5F6B7A"/>
                </a:solidFill>
                <a:latin typeface="Arial"/>
                <a:ea typeface="Arial"/>
                <a:cs typeface="Arial"/>
                <a:sym typeface="Arial"/>
              </a:endParaRPr>
            </a:p>
          </p:txBody>
        </p:sp>
      </p:grpSp>
      <p:sp>
        <p:nvSpPr>
          <p:cNvPr id="4" name="Title 3">
            <a:extLst>
              <a:ext uri="{FF2B5EF4-FFF2-40B4-BE49-F238E27FC236}">
                <a16:creationId xmlns:a16="http://schemas.microsoft.com/office/drawing/2014/main" id="{09914567-51AC-9411-232F-7795CB7EB5EA}"/>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Design decisions that improve COP and SCOP</a:t>
            </a:r>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grpSp>
        <p:nvGrpSpPr>
          <p:cNvPr id="584" name="Google Shape;584;p27"/>
          <p:cNvGrpSpPr/>
          <p:nvPr/>
        </p:nvGrpSpPr>
        <p:grpSpPr>
          <a:xfrm>
            <a:off x="297207" y="1872063"/>
            <a:ext cx="3720051" cy="2844962"/>
            <a:chOff x="685799" y="1333500"/>
            <a:chExt cx="3390049" cy="2000100"/>
          </a:xfrm>
        </p:grpSpPr>
        <p:sp>
          <p:nvSpPr>
            <p:cNvPr id="585" name="Google Shape;585;p27"/>
            <p:cNvSpPr/>
            <p:nvPr/>
          </p:nvSpPr>
          <p:spPr>
            <a:xfrm>
              <a:off x="685800" y="1333500"/>
              <a:ext cx="3381300" cy="2000100"/>
            </a:xfrm>
            <a:prstGeom prst="roundRect">
              <a:avLst>
                <a:gd name="adj" fmla="val 5714"/>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86" name="Google Shape;586;p27"/>
            <p:cNvSpPr txBox="1"/>
            <p:nvPr/>
          </p:nvSpPr>
          <p:spPr>
            <a:xfrm>
              <a:off x="685799" y="1333500"/>
              <a:ext cx="3390049" cy="20001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Solar thermal</a:t>
              </a:r>
              <a:endParaRPr sz="2400" b="1" dirty="0">
                <a:solidFill>
                  <a:srgbClr val="E84A2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Collectors heat a fluid that transfers heat into a cylinder or thermal store. </a:t>
              </a:r>
            </a:p>
            <a:p>
              <a:pPr marL="0" lvl="0" indent="0" algn="l" rtl="0">
                <a:spcBef>
                  <a:spcPts val="900"/>
                </a:spcBef>
                <a:spcAft>
                  <a:spcPts val="0"/>
                </a:spcAft>
                <a:buNone/>
              </a:pPr>
              <a:r>
                <a:rPr lang="en-US" sz="2000" b="0" dirty="0">
                  <a:solidFill>
                    <a:srgbClr val="334155"/>
                  </a:solidFill>
                  <a:latin typeface="Arial"/>
                  <a:ea typeface="Arial"/>
                  <a:cs typeface="Arial"/>
                  <a:sym typeface="Arial"/>
                </a:rPr>
                <a:t>Best associated with DHW contribution.</a:t>
              </a:r>
              <a:endParaRPr sz="2000" b="0" dirty="0">
                <a:solidFill>
                  <a:srgbClr val="334155"/>
                </a:solidFill>
                <a:latin typeface="Arial"/>
                <a:ea typeface="Arial"/>
                <a:cs typeface="Arial"/>
                <a:sym typeface="Arial"/>
              </a:endParaRPr>
            </a:p>
          </p:txBody>
        </p:sp>
      </p:grpSp>
      <p:grpSp>
        <p:nvGrpSpPr>
          <p:cNvPr id="587" name="Google Shape;587;p27"/>
          <p:cNvGrpSpPr/>
          <p:nvPr/>
        </p:nvGrpSpPr>
        <p:grpSpPr>
          <a:xfrm>
            <a:off x="4211054" y="1867403"/>
            <a:ext cx="3729652" cy="2957260"/>
            <a:chOff x="4400550" y="1597155"/>
            <a:chExt cx="3390026" cy="2075649"/>
          </a:xfrm>
        </p:grpSpPr>
        <p:sp>
          <p:nvSpPr>
            <p:cNvPr id="588" name="Google Shape;588;p27"/>
            <p:cNvSpPr/>
            <p:nvPr/>
          </p:nvSpPr>
          <p:spPr>
            <a:xfrm>
              <a:off x="4409276" y="1597155"/>
              <a:ext cx="3381300" cy="2000100"/>
            </a:xfrm>
            <a:prstGeom prst="roundRect">
              <a:avLst>
                <a:gd name="adj" fmla="val 5714"/>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89" name="Google Shape;589;p27"/>
            <p:cNvSpPr txBox="1"/>
            <p:nvPr/>
          </p:nvSpPr>
          <p:spPr>
            <a:xfrm>
              <a:off x="4400550" y="1672704"/>
              <a:ext cx="3381300" cy="20001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284C7"/>
                  </a:solidFill>
                  <a:latin typeface="Arial"/>
                  <a:ea typeface="Arial"/>
                  <a:cs typeface="Arial"/>
                  <a:sym typeface="Arial"/>
                </a:rPr>
                <a:t>Solar PV</a:t>
              </a:r>
              <a:endParaRPr sz="2400" b="1"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PV cells convert light into electricity. </a:t>
              </a:r>
            </a:p>
            <a:p>
              <a:pPr marL="0" lvl="0" indent="0" algn="l" rtl="0">
                <a:spcBef>
                  <a:spcPts val="900"/>
                </a:spcBef>
                <a:spcAft>
                  <a:spcPts val="0"/>
                </a:spcAft>
                <a:buNone/>
              </a:pPr>
              <a:r>
                <a:rPr lang="en-US" sz="2000" b="0" dirty="0">
                  <a:solidFill>
                    <a:srgbClr val="334155"/>
                  </a:solidFill>
                  <a:latin typeface="Arial"/>
                  <a:ea typeface="Arial"/>
                  <a:cs typeface="Arial"/>
                  <a:sym typeface="Arial"/>
                </a:rPr>
                <a:t>Electricity can support household loads, heat pump operation, batteries or immersion diverters.</a:t>
              </a:r>
              <a:endParaRPr sz="2000" b="0" dirty="0">
                <a:solidFill>
                  <a:srgbClr val="334155"/>
                </a:solidFill>
                <a:latin typeface="Arial"/>
                <a:ea typeface="Arial"/>
                <a:cs typeface="Arial"/>
                <a:sym typeface="Arial"/>
              </a:endParaRPr>
            </a:p>
          </p:txBody>
        </p:sp>
      </p:grpSp>
      <p:grpSp>
        <p:nvGrpSpPr>
          <p:cNvPr id="590" name="Google Shape;590;p27"/>
          <p:cNvGrpSpPr/>
          <p:nvPr/>
        </p:nvGrpSpPr>
        <p:grpSpPr>
          <a:xfrm>
            <a:off x="8124902" y="1867403"/>
            <a:ext cx="3521666" cy="2849622"/>
            <a:chOff x="8115300" y="1333500"/>
            <a:chExt cx="3381300" cy="2000100"/>
          </a:xfrm>
        </p:grpSpPr>
        <p:sp>
          <p:nvSpPr>
            <p:cNvPr id="591" name="Google Shape;591;p27"/>
            <p:cNvSpPr/>
            <p:nvPr/>
          </p:nvSpPr>
          <p:spPr>
            <a:xfrm>
              <a:off x="8115300" y="1333500"/>
              <a:ext cx="3381300" cy="2000100"/>
            </a:xfrm>
            <a:prstGeom prst="roundRect">
              <a:avLst>
                <a:gd name="adj" fmla="val 5714"/>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92" name="Google Shape;592;p27"/>
            <p:cNvSpPr txBox="1"/>
            <p:nvPr/>
          </p:nvSpPr>
          <p:spPr>
            <a:xfrm>
              <a:off x="8115300" y="1333500"/>
              <a:ext cx="3381300" cy="20001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47857"/>
                  </a:solidFill>
                  <a:latin typeface="Arial"/>
                  <a:ea typeface="Arial"/>
                  <a:cs typeface="Arial"/>
                  <a:sym typeface="Arial"/>
                </a:rPr>
                <a:t>PVT / hybrid panels</a:t>
              </a:r>
              <a:endParaRPr sz="2400" b="1"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Combine PV electricity generation with a thermal collection function. </a:t>
              </a:r>
            </a:p>
            <a:p>
              <a:pPr marL="0" lvl="0" indent="0" algn="l" rtl="0">
                <a:spcBef>
                  <a:spcPts val="900"/>
                </a:spcBef>
                <a:spcAft>
                  <a:spcPts val="0"/>
                </a:spcAft>
                <a:buNone/>
              </a:pPr>
              <a:r>
                <a:rPr lang="en-US" sz="2000" b="0" dirty="0">
                  <a:solidFill>
                    <a:srgbClr val="334155"/>
                  </a:solidFill>
                  <a:latin typeface="Arial"/>
                  <a:ea typeface="Arial"/>
                  <a:cs typeface="Arial"/>
                  <a:sym typeface="Arial"/>
                </a:rPr>
                <a:t>Design and maintenance requirements are more specialist.</a:t>
              </a:r>
              <a:endParaRPr sz="2000" b="0"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73F9A601-7DB4-7183-0938-2FE5BAABE82B}"/>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Solar energy: System types in low carbon projects</a:t>
            </a: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grpSp>
        <p:nvGrpSpPr>
          <p:cNvPr id="610" name="Google Shape;610;p28"/>
          <p:cNvGrpSpPr>
            <a:grpSpLocks/>
          </p:cNvGrpSpPr>
          <p:nvPr/>
        </p:nvGrpSpPr>
        <p:grpSpPr>
          <a:xfrm>
            <a:off x="297207" y="1661863"/>
            <a:ext cx="3720051" cy="3207848"/>
            <a:chOff x="685800" y="1333500"/>
            <a:chExt cx="3381300" cy="2762400"/>
          </a:xfrm>
        </p:grpSpPr>
        <p:sp>
          <p:nvSpPr>
            <p:cNvPr id="611" name="Google Shape;611;p28"/>
            <p:cNvSpPr/>
            <p:nvPr/>
          </p:nvSpPr>
          <p:spPr>
            <a:xfrm>
              <a:off x="685800" y="1333500"/>
              <a:ext cx="3381300" cy="2762400"/>
            </a:xfrm>
            <a:prstGeom prst="roundRect">
              <a:avLst>
                <a:gd name="adj" fmla="val 4133"/>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12" name="Google Shape;612;p28"/>
            <p:cNvSpPr txBox="1"/>
            <p:nvPr/>
          </p:nvSpPr>
          <p:spPr>
            <a:xfrm>
              <a:off x="685800" y="1333500"/>
              <a:ext cx="3381300" cy="2661683"/>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Radiation types</a:t>
              </a:r>
              <a:endParaRPr sz="2400" b="0"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 Direct beam radiation</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Diffuse radiation from sky</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Reflected radiation from surfaces</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Seasonal variation</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Weather variation</a:t>
              </a:r>
              <a:endParaRPr sz="2000" b="0" dirty="0">
                <a:solidFill>
                  <a:srgbClr val="334155"/>
                </a:solidFill>
                <a:latin typeface="Arial"/>
                <a:ea typeface="Arial"/>
                <a:cs typeface="Arial"/>
                <a:sym typeface="Arial"/>
              </a:endParaRPr>
            </a:p>
          </p:txBody>
        </p:sp>
      </p:grpSp>
      <p:grpSp>
        <p:nvGrpSpPr>
          <p:cNvPr id="613" name="Google Shape;613;p28"/>
          <p:cNvGrpSpPr/>
          <p:nvPr/>
        </p:nvGrpSpPr>
        <p:grpSpPr>
          <a:xfrm>
            <a:off x="4375629" y="1644152"/>
            <a:ext cx="3381300" cy="3225560"/>
            <a:chOff x="4400550" y="1333499"/>
            <a:chExt cx="3381300" cy="2762401"/>
          </a:xfrm>
        </p:grpSpPr>
        <p:sp>
          <p:nvSpPr>
            <p:cNvPr id="614" name="Google Shape;614;p28"/>
            <p:cNvSpPr/>
            <p:nvPr/>
          </p:nvSpPr>
          <p:spPr>
            <a:xfrm>
              <a:off x="4400550" y="1333500"/>
              <a:ext cx="3381300" cy="2762400"/>
            </a:xfrm>
            <a:prstGeom prst="roundRect">
              <a:avLst>
                <a:gd name="adj" fmla="val 4133"/>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15" name="Google Shape;615;p28"/>
            <p:cNvSpPr txBox="1"/>
            <p:nvPr/>
          </p:nvSpPr>
          <p:spPr>
            <a:xfrm>
              <a:off x="4400550" y="1333499"/>
              <a:ext cx="3381300" cy="27624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Site factors</a:t>
              </a:r>
              <a:endParaRPr sz="2400" b="0"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 Orientation and pitch</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Shading from trees/buildings</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Roof area and structure</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Collector angle</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Pipe route and heat loss</a:t>
              </a:r>
              <a:endParaRPr sz="2000" b="0" dirty="0">
                <a:solidFill>
                  <a:srgbClr val="334155"/>
                </a:solidFill>
                <a:latin typeface="Arial"/>
                <a:ea typeface="Arial"/>
                <a:cs typeface="Arial"/>
                <a:sym typeface="Arial"/>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 Maintenance access</a:t>
              </a:r>
              <a:endParaRPr sz="2000" b="0" dirty="0">
                <a:solidFill>
                  <a:srgbClr val="334155"/>
                </a:solidFill>
                <a:latin typeface="Arial"/>
                <a:ea typeface="Arial"/>
                <a:cs typeface="Arial"/>
                <a:sym typeface="Arial"/>
              </a:endParaRPr>
            </a:p>
          </p:txBody>
        </p:sp>
      </p:grpSp>
      <p:grpSp>
        <p:nvGrpSpPr>
          <p:cNvPr id="616" name="Google Shape;616;p28"/>
          <p:cNvGrpSpPr/>
          <p:nvPr/>
        </p:nvGrpSpPr>
        <p:grpSpPr>
          <a:xfrm>
            <a:off x="8115300" y="1633855"/>
            <a:ext cx="3381300" cy="3235856"/>
            <a:chOff x="8115300" y="1333500"/>
            <a:chExt cx="3381300" cy="2762400"/>
          </a:xfrm>
        </p:grpSpPr>
        <p:sp>
          <p:nvSpPr>
            <p:cNvPr id="617" name="Google Shape;617;p28"/>
            <p:cNvSpPr/>
            <p:nvPr/>
          </p:nvSpPr>
          <p:spPr>
            <a:xfrm>
              <a:off x="8115300" y="1333500"/>
              <a:ext cx="3381300" cy="2762400"/>
            </a:xfrm>
            <a:prstGeom prst="roundRect">
              <a:avLst>
                <a:gd name="adj" fmla="val 4133"/>
              </a:avLst>
            </a:prstGeom>
            <a:solidFill>
              <a:srgbClr val="FDECEC"/>
            </a:solidFill>
            <a:ln w="14300" cap="flat" cmpd="sng">
              <a:solidFill>
                <a:srgbClr val="FCA5A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18" name="Google Shape;618;p28"/>
            <p:cNvSpPr txBox="1"/>
            <p:nvPr/>
          </p:nvSpPr>
          <p:spPr>
            <a:xfrm>
              <a:off x="8115300" y="1333500"/>
              <a:ext cx="3381300" cy="2662555"/>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Design limitation</a:t>
              </a:r>
              <a:endParaRPr sz="2400" b="0" dirty="0">
                <a:solidFill>
                  <a:srgbClr val="B3261E"/>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Solar contribution is variable. It can reduce annual energy use but should not be used to undersize a heat pump for winter design-day space heating.</a:t>
              </a:r>
              <a:endParaRPr sz="2000" b="0" dirty="0">
                <a:solidFill>
                  <a:srgbClr val="334155"/>
                </a:solidFill>
                <a:latin typeface="Arial"/>
                <a:ea typeface="Arial"/>
                <a:cs typeface="Arial"/>
                <a:sym typeface="Arial"/>
              </a:endParaRPr>
            </a:p>
          </p:txBody>
        </p:sp>
      </p:grpSp>
      <p:grpSp>
        <p:nvGrpSpPr>
          <p:cNvPr id="619" name="Google Shape;619;p28"/>
          <p:cNvGrpSpPr/>
          <p:nvPr/>
        </p:nvGrpSpPr>
        <p:grpSpPr>
          <a:xfrm>
            <a:off x="297207" y="5108362"/>
            <a:ext cx="10810800" cy="779309"/>
            <a:chOff x="685800" y="4381500"/>
            <a:chExt cx="10810800" cy="1428900"/>
          </a:xfrm>
        </p:grpSpPr>
        <p:sp>
          <p:nvSpPr>
            <p:cNvPr id="620" name="Google Shape;620;p28"/>
            <p:cNvSpPr/>
            <p:nvPr/>
          </p:nvSpPr>
          <p:spPr>
            <a:xfrm>
              <a:off x="685800" y="4381500"/>
              <a:ext cx="10810800" cy="1428900"/>
            </a:xfrm>
            <a:prstGeom prst="roundRect">
              <a:avLst>
                <a:gd name="adj" fmla="val 8000"/>
              </a:avLst>
            </a:prstGeom>
            <a:solidFill>
              <a:srgbClr val="FFF7ED"/>
            </a:solidFill>
            <a:ln w="14300" cap="flat" cmpd="sng">
              <a:solidFill>
                <a:srgbClr val="FED7A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1" name="Google Shape;621;p28"/>
            <p:cNvSpPr txBox="1"/>
            <p:nvPr/>
          </p:nvSpPr>
          <p:spPr>
            <a:xfrm>
              <a:off x="685800" y="4481772"/>
              <a:ext cx="10810800" cy="1328628"/>
            </a:xfrm>
            <a:prstGeom prst="rect">
              <a:avLst/>
            </a:prstGeom>
            <a:solidFill>
              <a:srgbClr val="000000">
                <a:alpha val="0"/>
              </a:srgbClr>
            </a:solid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Critical winter performance</a:t>
              </a:r>
              <a:endParaRPr sz="2400" b="0" dirty="0">
                <a:solidFill>
                  <a:srgbClr val="EA580C"/>
                </a:solidFill>
                <a:latin typeface="Material Icons"/>
                <a:ea typeface="Material Icons"/>
                <a:cs typeface="Material Icons"/>
                <a:sym typeface="Material Icons"/>
              </a:endParaRPr>
            </a:p>
            <a:p>
              <a:pPr marL="0" lvl="0" indent="0" algn="l" rtl="0">
                <a:spcBef>
                  <a:spcPts val="450"/>
                </a:spcBef>
                <a:spcAft>
                  <a:spcPts val="0"/>
                </a:spcAft>
                <a:buNone/>
              </a:pPr>
              <a:r>
                <a:rPr lang="en-US" sz="2000" b="1" dirty="0">
                  <a:solidFill>
                    <a:srgbClr val="334155"/>
                  </a:solidFill>
                  <a:latin typeface="Arial"/>
                  <a:ea typeface="Arial"/>
                  <a:cs typeface="Arial"/>
                  <a:sym typeface="Arial"/>
                </a:rPr>
                <a:t>Winter heating demand is often highest when solar availability is lower.</a:t>
              </a:r>
              <a:endParaRPr sz="2000" b="1"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11A49880-18C2-6994-75F2-5C7E4B88943E}"/>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Solar radiation: What reaches the collector</a:t>
            </a: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grpSp>
        <p:nvGrpSpPr>
          <p:cNvPr id="636" name="Google Shape;636;p29"/>
          <p:cNvGrpSpPr>
            <a:grpSpLocks/>
          </p:cNvGrpSpPr>
          <p:nvPr/>
        </p:nvGrpSpPr>
        <p:grpSpPr>
          <a:xfrm>
            <a:off x="297207" y="1571478"/>
            <a:ext cx="3720051" cy="3008022"/>
            <a:chOff x="685800" y="1333500"/>
            <a:chExt cx="3381300" cy="2762400"/>
          </a:xfrm>
        </p:grpSpPr>
        <p:sp>
          <p:nvSpPr>
            <p:cNvPr id="637" name="Google Shape;637;p29"/>
            <p:cNvSpPr/>
            <p:nvPr/>
          </p:nvSpPr>
          <p:spPr>
            <a:xfrm>
              <a:off x="685800" y="1333500"/>
              <a:ext cx="3381300" cy="2762400"/>
            </a:xfrm>
            <a:prstGeom prst="roundRect">
              <a:avLst>
                <a:gd name="adj" fmla="val 4134"/>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38" name="Google Shape;638;p29"/>
            <p:cNvSpPr txBox="1"/>
            <p:nvPr/>
          </p:nvSpPr>
          <p:spPr>
            <a:xfrm>
              <a:off x="685800" y="1333500"/>
              <a:ext cx="3381300" cy="2762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Flat plate collector</a:t>
              </a:r>
              <a:endParaRPr sz="2400" b="0" dirty="0">
                <a:solidFill>
                  <a:srgbClr val="EA580C"/>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Glazed insulated box with dark absorber plate and pipework. Robust, common and suitable for many DHW applications.</a:t>
              </a:r>
              <a:endParaRPr sz="2000" b="0" dirty="0">
                <a:solidFill>
                  <a:srgbClr val="EA580C"/>
                </a:solidFill>
                <a:latin typeface="Material Icons"/>
                <a:ea typeface="Material Icons"/>
                <a:cs typeface="Material Icons"/>
                <a:sym typeface="Material Icons"/>
              </a:endParaRPr>
            </a:p>
          </p:txBody>
        </p:sp>
      </p:grpSp>
      <p:grpSp>
        <p:nvGrpSpPr>
          <p:cNvPr id="639" name="Google Shape;639;p29"/>
          <p:cNvGrpSpPr/>
          <p:nvPr/>
        </p:nvGrpSpPr>
        <p:grpSpPr>
          <a:xfrm>
            <a:off x="4350708" y="1531500"/>
            <a:ext cx="3431142" cy="3048000"/>
            <a:chOff x="4350708" y="1333500"/>
            <a:chExt cx="3431142" cy="2762400"/>
          </a:xfrm>
        </p:grpSpPr>
        <p:sp>
          <p:nvSpPr>
            <p:cNvPr id="640" name="Google Shape;640;p29"/>
            <p:cNvSpPr/>
            <p:nvPr/>
          </p:nvSpPr>
          <p:spPr>
            <a:xfrm>
              <a:off x="4400550" y="1333500"/>
              <a:ext cx="3381300" cy="2762400"/>
            </a:xfrm>
            <a:prstGeom prst="roundRect">
              <a:avLst>
                <a:gd name="adj" fmla="val 4134"/>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1" name="Google Shape;641;p29"/>
            <p:cNvSpPr txBox="1"/>
            <p:nvPr/>
          </p:nvSpPr>
          <p:spPr>
            <a:xfrm>
              <a:off x="4350708" y="1333500"/>
              <a:ext cx="3431142" cy="2762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Evacuated tube collector</a:t>
              </a:r>
              <a:endParaRPr sz="2400" b="0"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Glass tubes reduce heat loss using a vacuum layer. Often used where higher temperatures or lower ambient losses are important.</a:t>
              </a:r>
              <a:endParaRPr sz="2000" b="0" dirty="0">
                <a:solidFill>
                  <a:srgbClr val="0284C7"/>
                </a:solidFill>
                <a:latin typeface="Material Icons"/>
                <a:ea typeface="Material Icons"/>
                <a:cs typeface="Material Icons"/>
                <a:sym typeface="Material Icons"/>
              </a:endParaRPr>
            </a:p>
          </p:txBody>
        </p:sp>
      </p:grpSp>
      <p:grpSp>
        <p:nvGrpSpPr>
          <p:cNvPr id="642" name="Google Shape;642;p29"/>
          <p:cNvGrpSpPr/>
          <p:nvPr/>
        </p:nvGrpSpPr>
        <p:grpSpPr>
          <a:xfrm>
            <a:off x="8115300" y="1531500"/>
            <a:ext cx="3568700" cy="3048000"/>
            <a:chOff x="8115300" y="1333500"/>
            <a:chExt cx="3381300" cy="2762400"/>
          </a:xfrm>
        </p:grpSpPr>
        <p:sp>
          <p:nvSpPr>
            <p:cNvPr id="643" name="Google Shape;643;p29"/>
            <p:cNvSpPr/>
            <p:nvPr/>
          </p:nvSpPr>
          <p:spPr>
            <a:xfrm>
              <a:off x="8115300" y="1333500"/>
              <a:ext cx="3381300" cy="2762400"/>
            </a:xfrm>
            <a:prstGeom prst="roundRect">
              <a:avLst>
                <a:gd name="adj" fmla="val 4134"/>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4" name="Google Shape;644;p29"/>
            <p:cNvSpPr txBox="1"/>
            <p:nvPr/>
          </p:nvSpPr>
          <p:spPr>
            <a:xfrm>
              <a:off x="8115300" y="1333500"/>
              <a:ext cx="3381300" cy="2762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System components</a:t>
              </a:r>
              <a:endParaRPr sz="2400" b="0"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Collectors, solar pump station, controller, expansion vessel, safety devices, glycol mix, heat exchanger coil, cylinder/thermal store.</a:t>
              </a:r>
              <a:endParaRPr sz="2000" b="0" dirty="0">
                <a:solidFill>
                  <a:srgbClr val="047857"/>
                </a:solidFill>
                <a:latin typeface="Material Icons"/>
                <a:ea typeface="Material Icons"/>
                <a:cs typeface="Material Icons"/>
                <a:sym typeface="Material Icons"/>
              </a:endParaRPr>
            </a:p>
          </p:txBody>
        </p:sp>
      </p:grpSp>
      <p:grpSp>
        <p:nvGrpSpPr>
          <p:cNvPr id="645" name="Google Shape;645;p29"/>
          <p:cNvGrpSpPr/>
          <p:nvPr/>
        </p:nvGrpSpPr>
        <p:grpSpPr>
          <a:xfrm>
            <a:off x="297206" y="4927600"/>
            <a:ext cx="11538146" cy="1136316"/>
            <a:chOff x="685800" y="4381500"/>
            <a:chExt cx="10810800" cy="1428900"/>
          </a:xfrm>
        </p:grpSpPr>
        <p:sp>
          <p:nvSpPr>
            <p:cNvPr id="646" name="Google Shape;646;p29"/>
            <p:cNvSpPr/>
            <p:nvPr/>
          </p:nvSpPr>
          <p:spPr>
            <a:xfrm>
              <a:off x="685800" y="4381500"/>
              <a:ext cx="10810800" cy="1428900"/>
            </a:xfrm>
            <a:prstGeom prst="roundRect">
              <a:avLst>
                <a:gd name="adj" fmla="val 8000"/>
              </a:avLst>
            </a:prstGeom>
            <a:solidFill>
              <a:srgbClr val="FFF7ED"/>
            </a:solidFill>
            <a:ln w="14300" cap="flat" cmpd="sng">
              <a:solidFill>
                <a:srgbClr val="FED7A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7" name="Google Shape;647;p29"/>
            <p:cNvSpPr txBox="1"/>
            <p:nvPr/>
          </p:nvSpPr>
          <p:spPr>
            <a:xfrm>
              <a:off x="685800" y="4381500"/>
              <a:ext cx="10810800" cy="1428900"/>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Design checks</a:t>
              </a:r>
              <a:endParaRPr sz="2400" b="0" dirty="0">
                <a:solidFill>
                  <a:srgbClr val="EA580C"/>
                </a:solidFill>
                <a:latin typeface="Material Icons"/>
                <a:ea typeface="Material Icons"/>
                <a:cs typeface="Material Icons"/>
                <a:sym typeface="Material Icons"/>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Collector area, shading, roof loading, stagnation protection, glycol concentration, cylinder compatibility and safe maintenance access.</a:t>
              </a:r>
              <a:endParaRPr sz="2000" b="0" dirty="0">
                <a:solidFill>
                  <a:srgbClr val="EA580C"/>
                </a:solidFill>
                <a:latin typeface="Material Icons"/>
                <a:ea typeface="Material Icons"/>
                <a:cs typeface="Material Icons"/>
                <a:sym typeface="Material Icons"/>
              </a:endParaRPr>
            </a:p>
          </p:txBody>
        </p:sp>
      </p:grpSp>
      <p:sp>
        <p:nvSpPr>
          <p:cNvPr id="4" name="Title 3">
            <a:extLst>
              <a:ext uri="{FF2B5EF4-FFF2-40B4-BE49-F238E27FC236}">
                <a16:creationId xmlns:a16="http://schemas.microsoft.com/office/drawing/2014/main" id="{FE5791F7-65CC-7341-1625-8BBAFFCA3E47}"/>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Solar thermal collectors: Flat plate and evacuated tube</a:t>
            </a: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grpSp>
        <p:nvGrpSpPr>
          <p:cNvPr id="662" name="Google Shape;662;p30"/>
          <p:cNvGrpSpPr>
            <a:grpSpLocks/>
          </p:cNvGrpSpPr>
          <p:nvPr/>
        </p:nvGrpSpPr>
        <p:grpSpPr>
          <a:xfrm>
            <a:off x="297207" y="1661863"/>
            <a:ext cx="3720051" cy="2632037"/>
            <a:chOff x="685800" y="1333500"/>
            <a:chExt cx="3381300" cy="2762400"/>
          </a:xfrm>
        </p:grpSpPr>
        <p:sp>
          <p:nvSpPr>
            <p:cNvPr id="663" name="Google Shape;663;p30"/>
            <p:cNvSpPr/>
            <p:nvPr/>
          </p:nvSpPr>
          <p:spPr>
            <a:xfrm>
              <a:off x="685800" y="1333500"/>
              <a:ext cx="3381300" cy="2762400"/>
            </a:xfrm>
            <a:prstGeom prst="roundRect">
              <a:avLst>
                <a:gd name="adj" fmla="val 4135"/>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64" name="Google Shape;664;p30"/>
            <p:cNvSpPr txBox="1"/>
            <p:nvPr/>
          </p:nvSpPr>
          <p:spPr>
            <a:xfrm>
              <a:off x="685800" y="1333500"/>
              <a:ext cx="3381300" cy="2266547"/>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Solar thermal conversion</a:t>
              </a:r>
              <a:endParaRPr sz="2400" b="0" dirty="0">
                <a:solidFill>
                  <a:srgbClr val="EA580C"/>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Radiation → absorber plate/tube heat → glycol/water fluid → cylinder coil → stored hot water.</a:t>
              </a:r>
              <a:endParaRPr sz="2000" b="0" dirty="0">
                <a:solidFill>
                  <a:srgbClr val="334155"/>
                </a:solidFill>
                <a:latin typeface="Arial"/>
                <a:ea typeface="Arial"/>
                <a:cs typeface="Arial"/>
                <a:sym typeface="Arial"/>
              </a:endParaRPr>
            </a:p>
          </p:txBody>
        </p:sp>
      </p:grpSp>
      <p:grpSp>
        <p:nvGrpSpPr>
          <p:cNvPr id="665" name="Google Shape;665;p30"/>
          <p:cNvGrpSpPr/>
          <p:nvPr/>
        </p:nvGrpSpPr>
        <p:grpSpPr>
          <a:xfrm>
            <a:off x="4400550" y="1531500"/>
            <a:ext cx="3381300" cy="2762400"/>
            <a:chOff x="4400550" y="1333500"/>
            <a:chExt cx="3381300" cy="2762400"/>
          </a:xfrm>
        </p:grpSpPr>
        <p:sp>
          <p:nvSpPr>
            <p:cNvPr id="666" name="Google Shape;666;p30"/>
            <p:cNvSpPr/>
            <p:nvPr/>
          </p:nvSpPr>
          <p:spPr>
            <a:xfrm>
              <a:off x="4400550" y="1333500"/>
              <a:ext cx="3381300" cy="2762400"/>
            </a:xfrm>
            <a:prstGeom prst="roundRect">
              <a:avLst>
                <a:gd name="adj" fmla="val 4135"/>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67" name="Google Shape;667;p30"/>
            <p:cNvSpPr txBox="1"/>
            <p:nvPr/>
          </p:nvSpPr>
          <p:spPr>
            <a:xfrm>
              <a:off x="4400550" y="1333500"/>
              <a:ext cx="3381300" cy="27624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PV conversion</a:t>
              </a:r>
              <a:endParaRPr sz="2400" b="0"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Light → photovoltaic effect → DC electricity → inverter → AC loads / battery / diverter / export.</a:t>
              </a:r>
              <a:endParaRPr sz="2000" b="0" dirty="0">
                <a:solidFill>
                  <a:srgbClr val="334155"/>
                </a:solidFill>
                <a:latin typeface="Arial"/>
                <a:ea typeface="Arial"/>
                <a:cs typeface="Arial"/>
                <a:sym typeface="Arial"/>
              </a:endParaRPr>
            </a:p>
          </p:txBody>
        </p:sp>
      </p:grpSp>
      <p:grpSp>
        <p:nvGrpSpPr>
          <p:cNvPr id="668" name="Google Shape;668;p30"/>
          <p:cNvGrpSpPr/>
          <p:nvPr/>
        </p:nvGrpSpPr>
        <p:grpSpPr>
          <a:xfrm>
            <a:off x="8115300" y="1531500"/>
            <a:ext cx="3381300" cy="2762400"/>
            <a:chOff x="8115300" y="1333500"/>
            <a:chExt cx="3381300" cy="2762400"/>
          </a:xfrm>
        </p:grpSpPr>
        <p:sp>
          <p:nvSpPr>
            <p:cNvPr id="669" name="Google Shape;669;p30"/>
            <p:cNvSpPr/>
            <p:nvPr/>
          </p:nvSpPr>
          <p:spPr>
            <a:xfrm>
              <a:off x="8115300" y="1333500"/>
              <a:ext cx="3381300" cy="2762400"/>
            </a:xfrm>
            <a:prstGeom prst="roundRect">
              <a:avLst>
                <a:gd name="adj" fmla="val 4135"/>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0" name="Google Shape;670;p30"/>
            <p:cNvSpPr txBox="1"/>
            <p:nvPr/>
          </p:nvSpPr>
          <p:spPr>
            <a:xfrm>
              <a:off x="8115300" y="1333500"/>
              <a:ext cx="3381300" cy="27624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Efficiency factors</a:t>
              </a:r>
              <a:endParaRPr sz="2400" b="0"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Solar thermal: heat loss from collector and pipework. PV: cell temperature, inverter losses and shading. Both need correct design.</a:t>
              </a:r>
              <a:endParaRPr sz="2000" b="0" dirty="0">
                <a:solidFill>
                  <a:srgbClr val="334155"/>
                </a:solidFill>
                <a:latin typeface="Arial"/>
                <a:ea typeface="Arial"/>
                <a:cs typeface="Arial"/>
                <a:sym typeface="Arial"/>
              </a:endParaRPr>
            </a:p>
          </p:txBody>
        </p:sp>
      </p:grpSp>
      <p:grpSp>
        <p:nvGrpSpPr>
          <p:cNvPr id="671" name="Google Shape;671;p30"/>
          <p:cNvGrpSpPr/>
          <p:nvPr/>
        </p:nvGrpSpPr>
        <p:grpSpPr>
          <a:xfrm>
            <a:off x="297207" y="4432780"/>
            <a:ext cx="10858325" cy="1526713"/>
            <a:chOff x="638275" y="4283687"/>
            <a:chExt cx="10858325" cy="1526713"/>
          </a:xfrm>
        </p:grpSpPr>
        <p:sp>
          <p:nvSpPr>
            <p:cNvPr id="672" name="Google Shape;672;p30"/>
            <p:cNvSpPr/>
            <p:nvPr/>
          </p:nvSpPr>
          <p:spPr>
            <a:xfrm>
              <a:off x="685800" y="4381500"/>
              <a:ext cx="10810800" cy="1428900"/>
            </a:xfrm>
            <a:prstGeom prst="roundRect">
              <a:avLst>
                <a:gd name="adj" fmla="val 8000"/>
              </a:avLst>
            </a:prstGeom>
            <a:solidFill>
              <a:srgbClr val="FFF7ED"/>
            </a:solidFill>
            <a:ln w="14300" cap="flat" cmpd="sng">
              <a:solidFill>
                <a:srgbClr val="FED7A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3" name="Google Shape;673;p30"/>
            <p:cNvSpPr txBox="1"/>
            <p:nvPr/>
          </p:nvSpPr>
          <p:spPr>
            <a:xfrm>
              <a:off x="638275" y="4283687"/>
              <a:ext cx="10810800" cy="1428900"/>
            </a:xfrm>
            <a:prstGeom prst="rect">
              <a:avLst/>
            </a:prstGeom>
            <a:solidFill>
              <a:srgbClr val="000000">
                <a:alpha val="0"/>
              </a:srgbClr>
            </a:solid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Hybrid approach (PVT)</a:t>
              </a:r>
              <a:endParaRPr sz="2400" b="0" dirty="0">
                <a:solidFill>
                  <a:srgbClr val="EA580C"/>
                </a:solidFill>
                <a:latin typeface="Material Icons"/>
                <a:ea typeface="Material Icons"/>
                <a:cs typeface="Material Icons"/>
                <a:sym typeface="Material Icons"/>
              </a:endParaRPr>
            </a:p>
            <a:p>
              <a:pPr marL="0" lvl="0" indent="0" algn="l" rtl="0">
                <a:spcBef>
                  <a:spcPts val="450"/>
                </a:spcBef>
                <a:spcAft>
                  <a:spcPts val="0"/>
                </a:spcAft>
                <a:buNone/>
              </a:pPr>
              <a:r>
                <a:rPr lang="en-US" sz="2000" b="0" dirty="0">
                  <a:solidFill>
                    <a:srgbClr val="334155"/>
                  </a:solidFill>
                  <a:latin typeface="Arial"/>
                  <a:ea typeface="Arial"/>
                  <a:cs typeface="Arial"/>
                  <a:sym typeface="Arial"/>
                </a:rPr>
                <a:t>Solar thermal makes heat. Solar PV makes electricity. PVT attempts to do both.</a:t>
              </a:r>
              <a:endParaRPr sz="2000" b="0"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637F27D1-ACB9-733C-74FD-18374E9DD7AB}"/>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Absorption and conversion: Solar thermal vs. PV</a:t>
            </a:r>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grpSp>
        <p:nvGrpSpPr>
          <p:cNvPr id="688" name="Google Shape;688;p31"/>
          <p:cNvGrpSpPr>
            <a:grpSpLocks/>
          </p:cNvGrpSpPr>
          <p:nvPr/>
        </p:nvGrpSpPr>
        <p:grpSpPr>
          <a:xfrm>
            <a:off x="316240" y="1412440"/>
            <a:ext cx="3720051" cy="2989700"/>
            <a:chOff x="685800" y="1201811"/>
            <a:chExt cx="3381300" cy="2894089"/>
          </a:xfrm>
        </p:grpSpPr>
        <p:sp>
          <p:nvSpPr>
            <p:cNvPr id="689" name="Google Shape;689;p31"/>
            <p:cNvSpPr/>
            <p:nvPr/>
          </p:nvSpPr>
          <p:spPr>
            <a:xfrm>
              <a:off x="685800" y="1333500"/>
              <a:ext cx="3381300" cy="2762400"/>
            </a:xfrm>
            <a:prstGeom prst="roundRect">
              <a:avLst>
                <a:gd name="adj" fmla="val 4136"/>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0" name="Google Shape;690;p31"/>
            <p:cNvSpPr txBox="1"/>
            <p:nvPr/>
          </p:nvSpPr>
          <p:spPr>
            <a:xfrm>
              <a:off x="685800" y="1201811"/>
              <a:ext cx="3381300" cy="2762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Why storage is needed</a:t>
              </a:r>
              <a:endParaRPr sz="2400" b="0"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Solar gain and heat pump operation do not always match hot-water draw-off. </a:t>
              </a:r>
            </a:p>
            <a:p>
              <a:pPr marL="0" lvl="0" indent="0" algn="l" rtl="0">
                <a:spcBef>
                  <a:spcPts val="900"/>
                </a:spcBef>
                <a:spcAft>
                  <a:spcPts val="0"/>
                </a:spcAft>
                <a:buNone/>
              </a:pPr>
              <a:r>
                <a:rPr lang="en-US" sz="2000" b="0" dirty="0">
                  <a:solidFill>
                    <a:srgbClr val="334155"/>
                  </a:solidFill>
                  <a:latin typeface="Arial"/>
                  <a:ea typeface="Arial"/>
                  <a:cs typeface="Arial"/>
                  <a:sym typeface="Arial"/>
                </a:rPr>
                <a:t>A cylinder or thermal store buffers energy for later use.</a:t>
              </a:r>
              <a:endParaRPr sz="2000" b="0" dirty="0">
                <a:solidFill>
                  <a:srgbClr val="334155"/>
                </a:solidFill>
                <a:latin typeface="Arial"/>
                <a:ea typeface="Arial"/>
                <a:cs typeface="Arial"/>
                <a:sym typeface="Arial"/>
              </a:endParaRPr>
            </a:p>
          </p:txBody>
        </p:sp>
      </p:grpSp>
      <p:grpSp>
        <p:nvGrpSpPr>
          <p:cNvPr id="691" name="Google Shape;691;p31"/>
          <p:cNvGrpSpPr/>
          <p:nvPr/>
        </p:nvGrpSpPr>
        <p:grpSpPr>
          <a:xfrm>
            <a:off x="4165599" y="1514039"/>
            <a:ext cx="3720051" cy="2888100"/>
            <a:chOff x="4247102" y="1258600"/>
            <a:chExt cx="3534748" cy="2837300"/>
          </a:xfrm>
        </p:grpSpPr>
        <p:sp>
          <p:nvSpPr>
            <p:cNvPr id="692" name="Google Shape;692;p31"/>
            <p:cNvSpPr/>
            <p:nvPr/>
          </p:nvSpPr>
          <p:spPr>
            <a:xfrm>
              <a:off x="4400550" y="1333500"/>
              <a:ext cx="3381300" cy="2762400"/>
            </a:xfrm>
            <a:prstGeom prst="roundRect">
              <a:avLst>
                <a:gd name="adj" fmla="val 4136"/>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3" name="Google Shape;693;p31"/>
            <p:cNvSpPr txBox="1"/>
            <p:nvPr/>
          </p:nvSpPr>
          <p:spPr>
            <a:xfrm>
              <a:off x="4247102" y="1258600"/>
              <a:ext cx="3534748" cy="2762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Stratification</a:t>
              </a:r>
              <a:endParaRPr sz="2000" b="0" dirty="0">
                <a:solidFill>
                  <a:srgbClr val="EA580C"/>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Hotter water should remain near the top of the store. </a:t>
              </a:r>
            </a:p>
            <a:p>
              <a:pPr marL="0" lvl="0" indent="0" algn="l" rtl="0">
                <a:spcBef>
                  <a:spcPts val="900"/>
                </a:spcBef>
                <a:spcAft>
                  <a:spcPts val="0"/>
                </a:spcAft>
                <a:buNone/>
              </a:pPr>
              <a:r>
                <a:rPr lang="en-US" sz="2000" b="0" dirty="0">
                  <a:solidFill>
                    <a:srgbClr val="334155"/>
                  </a:solidFill>
                  <a:latin typeface="Arial"/>
                  <a:ea typeface="Arial"/>
                  <a:cs typeface="Arial"/>
                  <a:sym typeface="Arial"/>
                </a:rPr>
                <a:t>Disturbing stratification can reduce usable hot water and increase reheating demand.</a:t>
              </a:r>
              <a:endParaRPr sz="2000" b="0" dirty="0">
                <a:solidFill>
                  <a:srgbClr val="334155"/>
                </a:solidFill>
                <a:latin typeface="Arial"/>
                <a:ea typeface="Arial"/>
                <a:cs typeface="Arial"/>
                <a:sym typeface="Arial"/>
              </a:endParaRPr>
            </a:p>
          </p:txBody>
        </p:sp>
      </p:grpSp>
      <p:grpSp>
        <p:nvGrpSpPr>
          <p:cNvPr id="694" name="Google Shape;694;p31"/>
          <p:cNvGrpSpPr/>
          <p:nvPr/>
        </p:nvGrpSpPr>
        <p:grpSpPr>
          <a:xfrm>
            <a:off x="8095094" y="1538139"/>
            <a:ext cx="3740258" cy="2864000"/>
            <a:chOff x="8115300" y="1231900"/>
            <a:chExt cx="3381300" cy="2864000"/>
          </a:xfrm>
        </p:grpSpPr>
        <p:sp>
          <p:nvSpPr>
            <p:cNvPr id="695" name="Google Shape;695;p31"/>
            <p:cNvSpPr/>
            <p:nvPr/>
          </p:nvSpPr>
          <p:spPr>
            <a:xfrm>
              <a:off x="8115300" y="1333500"/>
              <a:ext cx="3381300" cy="2762400"/>
            </a:xfrm>
            <a:prstGeom prst="roundRect">
              <a:avLst>
                <a:gd name="adj" fmla="val 4136"/>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6" name="Google Shape;696;p31"/>
            <p:cNvSpPr txBox="1"/>
            <p:nvPr/>
          </p:nvSpPr>
          <p:spPr>
            <a:xfrm>
              <a:off x="8115300" y="1231900"/>
              <a:ext cx="3381300" cy="27624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Control coordination</a:t>
              </a:r>
              <a:endParaRPr sz="2400" b="0"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Solar thermal, heat pump and immersion/backup must be sequenced so one heat source does not unnecessarily override another.</a:t>
              </a:r>
              <a:endParaRPr sz="2000" b="0" dirty="0">
                <a:solidFill>
                  <a:srgbClr val="334155"/>
                </a:solidFill>
                <a:latin typeface="Arial"/>
                <a:ea typeface="Arial"/>
                <a:cs typeface="Arial"/>
                <a:sym typeface="Arial"/>
              </a:endParaRPr>
            </a:p>
          </p:txBody>
        </p:sp>
      </p:grpSp>
      <p:grpSp>
        <p:nvGrpSpPr>
          <p:cNvPr id="697" name="Google Shape;697;p31"/>
          <p:cNvGrpSpPr/>
          <p:nvPr/>
        </p:nvGrpSpPr>
        <p:grpSpPr>
          <a:xfrm>
            <a:off x="501805" y="4534529"/>
            <a:ext cx="12142201" cy="1473871"/>
            <a:chOff x="685800" y="4336529"/>
            <a:chExt cx="11597470" cy="1473871"/>
          </a:xfrm>
        </p:grpSpPr>
        <p:sp>
          <p:nvSpPr>
            <p:cNvPr id="698" name="Google Shape;698;p31"/>
            <p:cNvSpPr/>
            <p:nvPr/>
          </p:nvSpPr>
          <p:spPr>
            <a:xfrm>
              <a:off x="685800" y="4381500"/>
              <a:ext cx="10810800" cy="1428900"/>
            </a:xfrm>
            <a:prstGeom prst="roundRect">
              <a:avLst>
                <a:gd name="adj" fmla="val 8000"/>
              </a:avLst>
            </a:prstGeom>
            <a:solidFill>
              <a:srgbClr val="FFF7ED"/>
            </a:solidFill>
            <a:ln w="14300" cap="flat" cmpd="sng">
              <a:solidFill>
                <a:srgbClr val="FED7A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9" name="Google Shape;699;p31"/>
            <p:cNvSpPr txBox="1"/>
            <p:nvPr/>
          </p:nvSpPr>
          <p:spPr>
            <a:xfrm>
              <a:off x="794987" y="4336529"/>
              <a:ext cx="11488283" cy="1428900"/>
            </a:xfrm>
            <a:prstGeom prst="rect">
              <a:avLst/>
            </a:prstGeom>
            <a:no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Design details</a:t>
              </a:r>
              <a:endParaRPr sz="2400" b="0" dirty="0">
                <a:solidFill>
                  <a:srgbClr val="EA580C"/>
                </a:solidFill>
                <a:latin typeface="Material Icons"/>
                <a:ea typeface="Material Icons"/>
                <a:cs typeface="Material Icons"/>
                <a:sym typeface="Material Icons"/>
              </a:endParaRPr>
            </a:p>
            <a:p>
              <a:pPr marL="0" lvl="0" indent="0" algn="l" rtl="0">
                <a:spcBef>
                  <a:spcPts val="600"/>
                </a:spcBef>
                <a:spcAft>
                  <a:spcPts val="0"/>
                </a:spcAft>
                <a:buNone/>
              </a:pPr>
              <a:r>
                <a:rPr lang="en-US" sz="2000" b="0" dirty="0">
                  <a:solidFill>
                    <a:srgbClr val="334155"/>
                  </a:solidFill>
                  <a:latin typeface="Arial"/>
                  <a:ea typeface="Arial"/>
                  <a:cs typeface="Arial"/>
                  <a:sym typeface="Arial"/>
                </a:rPr>
                <a:t>Cylinder volume, coil surface area, insulation, sensor positions, anti-legionella strategy, expansion/safety controls and standing losses affect performance.</a:t>
              </a:r>
              <a:endParaRPr sz="2000" b="0"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72B6F582-C532-D71F-4F5A-BAAA0E3FB2E6}"/>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Thermal storage: Cylinders, stores and stratification</a:t>
            </a:r>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grpSp>
        <p:nvGrpSpPr>
          <p:cNvPr id="714" name="Google Shape;714;p32"/>
          <p:cNvGrpSpPr>
            <a:grpSpLocks/>
          </p:cNvGrpSpPr>
          <p:nvPr/>
        </p:nvGrpSpPr>
        <p:grpSpPr>
          <a:xfrm>
            <a:off x="297207" y="1518798"/>
            <a:ext cx="3775124" cy="3535799"/>
            <a:chOff x="685800" y="1217449"/>
            <a:chExt cx="3431358" cy="2878451"/>
          </a:xfrm>
        </p:grpSpPr>
        <p:sp>
          <p:nvSpPr>
            <p:cNvPr id="715" name="Google Shape;715;p32"/>
            <p:cNvSpPr/>
            <p:nvPr/>
          </p:nvSpPr>
          <p:spPr>
            <a:xfrm>
              <a:off x="685800" y="1333500"/>
              <a:ext cx="3381300" cy="2762400"/>
            </a:xfrm>
            <a:prstGeom prst="roundRect">
              <a:avLst>
                <a:gd name="adj" fmla="val 4137"/>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6" name="Google Shape;716;p32"/>
            <p:cNvSpPr txBox="1"/>
            <p:nvPr/>
          </p:nvSpPr>
          <p:spPr>
            <a:xfrm>
              <a:off x="735858" y="1217449"/>
              <a:ext cx="3381300" cy="27624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F5E7A"/>
                  </a:solidFill>
                  <a:latin typeface="Arial"/>
                  <a:ea typeface="Arial"/>
                  <a:cs typeface="Arial"/>
                  <a:sym typeface="Arial"/>
                </a:rPr>
                <a:t>PV can support:</a:t>
              </a:r>
              <a:endParaRPr sz="2400" b="0" dirty="0">
                <a:solidFill>
                  <a:srgbClr val="0284C7"/>
                </a:solidFill>
                <a:latin typeface="Material Icons"/>
                <a:ea typeface="Material Icons"/>
                <a:cs typeface="Material Icons"/>
                <a:sym typeface="Material Icons"/>
              </a:endParaRPr>
            </a:p>
            <a:p>
              <a:pPr marL="457200" lvl="0" indent="-298450" algn="l" rtl="0">
                <a:spcBef>
                  <a:spcPts val="900"/>
                </a:spcBef>
                <a:spcAft>
                  <a:spcPts val="0"/>
                </a:spcAft>
                <a:buClr>
                  <a:srgbClr val="334155"/>
                </a:buClr>
                <a:buSzPts val="1100"/>
                <a:buFont typeface="Arial"/>
                <a:buChar char="●"/>
              </a:pPr>
              <a:r>
                <a:rPr lang="en-US" sz="2000" b="0" dirty="0">
                  <a:solidFill>
                    <a:srgbClr val="334155"/>
                  </a:solidFill>
                  <a:latin typeface="Arial"/>
                  <a:ea typeface="Arial"/>
                  <a:cs typeface="Arial"/>
                  <a:sym typeface="Arial"/>
                </a:rPr>
                <a:t>Heat pump electrical demand</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Char char="●"/>
              </a:pPr>
              <a:r>
                <a:rPr lang="en-US" sz="2000" b="0" dirty="0">
                  <a:solidFill>
                    <a:srgbClr val="334155"/>
                  </a:solidFill>
                  <a:latin typeface="Arial"/>
                  <a:ea typeface="Arial"/>
                  <a:cs typeface="Arial"/>
                  <a:sym typeface="Arial"/>
                </a:rPr>
                <a:t>Domestic loads</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Char char="●"/>
              </a:pPr>
              <a:r>
                <a:rPr lang="en-US" sz="2000" b="0" dirty="0">
                  <a:solidFill>
                    <a:srgbClr val="334155"/>
                  </a:solidFill>
                  <a:latin typeface="Arial"/>
                  <a:ea typeface="Arial"/>
                  <a:cs typeface="Arial"/>
                  <a:sym typeface="Arial"/>
                </a:rPr>
                <a:t>Battery charging</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Char char="●"/>
              </a:pPr>
              <a:r>
                <a:rPr lang="en-US" sz="2000" b="0" dirty="0">
                  <a:solidFill>
                    <a:srgbClr val="334155"/>
                  </a:solidFill>
                  <a:latin typeface="Arial"/>
                  <a:ea typeface="Arial"/>
                  <a:cs typeface="Arial"/>
                  <a:sym typeface="Arial"/>
                </a:rPr>
                <a:t>EV charging</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Char char="●"/>
              </a:pPr>
              <a:r>
                <a:rPr lang="en-US" sz="2000" b="0" dirty="0">
                  <a:solidFill>
                    <a:srgbClr val="334155"/>
                  </a:solidFill>
                  <a:latin typeface="Arial"/>
                  <a:ea typeface="Arial"/>
                  <a:cs typeface="Arial"/>
                  <a:sym typeface="Arial"/>
                </a:rPr>
                <a:t>Immersion diverter</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Char char="●"/>
              </a:pPr>
              <a:r>
                <a:rPr lang="en-US" sz="2000" b="0" dirty="0">
                  <a:solidFill>
                    <a:srgbClr val="334155"/>
                  </a:solidFill>
                  <a:latin typeface="Arial"/>
                  <a:ea typeface="Arial"/>
                  <a:cs typeface="Arial"/>
                  <a:sym typeface="Arial"/>
                </a:rPr>
                <a:t>Export to grid</a:t>
              </a:r>
              <a:endParaRPr sz="2000" b="0" dirty="0">
                <a:solidFill>
                  <a:srgbClr val="334155"/>
                </a:solidFill>
                <a:latin typeface="Arial"/>
                <a:ea typeface="Arial"/>
                <a:cs typeface="Arial"/>
                <a:sym typeface="Arial"/>
              </a:endParaRPr>
            </a:p>
          </p:txBody>
        </p:sp>
      </p:grpSp>
      <p:grpSp>
        <p:nvGrpSpPr>
          <p:cNvPr id="717" name="Google Shape;717;p32"/>
          <p:cNvGrpSpPr/>
          <p:nvPr/>
        </p:nvGrpSpPr>
        <p:grpSpPr>
          <a:xfrm>
            <a:off x="4327338" y="1506608"/>
            <a:ext cx="3559361" cy="3560691"/>
            <a:chOff x="4384764" y="1207561"/>
            <a:chExt cx="3397086" cy="2888339"/>
          </a:xfrm>
        </p:grpSpPr>
        <p:sp>
          <p:nvSpPr>
            <p:cNvPr id="718" name="Google Shape;718;p32"/>
            <p:cNvSpPr/>
            <p:nvPr/>
          </p:nvSpPr>
          <p:spPr>
            <a:xfrm>
              <a:off x="4400550" y="1333500"/>
              <a:ext cx="3381300" cy="2762400"/>
            </a:xfrm>
            <a:prstGeom prst="roundRect">
              <a:avLst>
                <a:gd name="adj" fmla="val 4137"/>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9" name="Google Shape;719;p32"/>
            <p:cNvSpPr txBox="1"/>
            <p:nvPr/>
          </p:nvSpPr>
          <p:spPr>
            <a:xfrm>
              <a:off x="4384764" y="1207561"/>
              <a:ext cx="3276175" cy="27624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167C5A"/>
                  </a:solidFill>
                  <a:latin typeface="Arial"/>
                  <a:ea typeface="Arial"/>
                  <a:cs typeface="Arial"/>
                  <a:sym typeface="Arial"/>
                </a:rPr>
                <a:t>Control priorities</a:t>
              </a:r>
              <a:endParaRPr sz="2400" b="0" dirty="0">
                <a:solidFill>
                  <a:srgbClr val="047857"/>
                </a:solidFill>
                <a:latin typeface="Material Icons"/>
                <a:ea typeface="Material Icons"/>
                <a:cs typeface="Material Icons"/>
                <a:sym typeface="Material Icons"/>
              </a:endParaRPr>
            </a:p>
            <a:p>
              <a:pPr marL="457200" lvl="0" indent="-298450" algn="l" rtl="0">
                <a:spcBef>
                  <a:spcPts val="900"/>
                </a:spcBef>
                <a:spcAft>
                  <a:spcPts val="0"/>
                </a:spcAft>
                <a:buClr>
                  <a:srgbClr val="334155"/>
                </a:buClr>
                <a:buSzPts val="1100"/>
                <a:buFont typeface="Arial"/>
                <a:buAutoNum type="arabicPeriod"/>
              </a:pPr>
              <a:r>
                <a:rPr lang="en-US" sz="2000" b="0" dirty="0">
                  <a:solidFill>
                    <a:srgbClr val="334155"/>
                  </a:solidFill>
                  <a:latin typeface="Arial"/>
                  <a:ea typeface="Arial"/>
                  <a:cs typeface="Arial"/>
                  <a:sym typeface="Arial"/>
                </a:rPr>
                <a:t>Maintain comfort</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AutoNum type="arabicPeriod"/>
              </a:pPr>
              <a:r>
                <a:rPr lang="en-US" sz="2000" b="0" dirty="0">
                  <a:solidFill>
                    <a:srgbClr val="334155"/>
                  </a:solidFill>
                  <a:latin typeface="Arial"/>
                  <a:ea typeface="Arial"/>
                  <a:cs typeface="Arial"/>
                  <a:sym typeface="Arial"/>
                </a:rPr>
                <a:t>Maintain safe DHW</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AutoNum type="arabicPeriod"/>
              </a:pPr>
              <a:r>
                <a:rPr lang="en-US" sz="2000" b="0" dirty="0">
                  <a:solidFill>
                    <a:srgbClr val="334155"/>
                  </a:solidFill>
                  <a:latin typeface="Arial"/>
                  <a:ea typeface="Arial"/>
                  <a:cs typeface="Arial"/>
                  <a:sym typeface="Arial"/>
                </a:rPr>
                <a:t>Operate heat pump efficiently</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AutoNum type="arabicPeriod"/>
              </a:pPr>
              <a:r>
                <a:rPr lang="en-US" sz="2000" b="0" dirty="0">
                  <a:solidFill>
                    <a:srgbClr val="334155"/>
                  </a:solidFill>
                  <a:latin typeface="Arial"/>
                  <a:ea typeface="Arial"/>
                  <a:cs typeface="Arial"/>
                  <a:sym typeface="Arial"/>
                </a:rPr>
                <a:t>Use solar/battery where available</a:t>
              </a:r>
              <a:endParaRPr sz="2000" b="0" dirty="0">
                <a:solidFill>
                  <a:srgbClr val="334155"/>
                </a:solidFill>
                <a:latin typeface="Arial"/>
                <a:ea typeface="Arial"/>
                <a:cs typeface="Arial"/>
                <a:sym typeface="Arial"/>
              </a:endParaRPr>
            </a:p>
            <a:p>
              <a:pPr marL="457200" lvl="0" indent="-298450" algn="l" rtl="0">
                <a:spcBef>
                  <a:spcPts val="600"/>
                </a:spcBef>
                <a:spcAft>
                  <a:spcPts val="0"/>
                </a:spcAft>
                <a:buClr>
                  <a:srgbClr val="334155"/>
                </a:buClr>
                <a:buSzPts val="1100"/>
                <a:buFont typeface="Arial"/>
                <a:buAutoNum type="arabicPeriod"/>
              </a:pPr>
              <a:r>
                <a:rPr lang="en-US" sz="2000" b="0" dirty="0">
                  <a:solidFill>
                    <a:srgbClr val="334155"/>
                  </a:solidFill>
                  <a:latin typeface="Arial"/>
                  <a:ea typeface="Arial"/>
                  <a:cs typeface="Arial"/>
                  <a:sym typeface="Arial"/>
                </a:rPr>
                <a:t>Avoid unnecessary import/export</a:t>
              </a:r>
              <a:endParaRPr sz="2000" b="0" dirty="0">
                <a:solidFill>
                  <a:srgbClr val="334155"/>
                </a:solidFill>
                <a:latin typeface="Arial"/>
                <a:ea typeface="Arial"/>
                <a:cs typeface="Arial"/>
                <a:sym typeface="Arial"/>
              </a:endParaRPr>
            </a:p>
          </p:txBody>
        </p:sp>
      </p:grpSp>
      <p:grpSp>
        <p:nvGrpSpPr>
          <p:cNvPr id="720" name="Google Shape;720;p32"/>
          <p:cNvGrpSpPr/>
          <p:nvPr/>
        </p:nvGrpSpPr>
        <p:grpSpPr>
          <a:xfrm>
            <a:off x="8115297" y="1543026"/>
            <a:ext cx="3720053" cy="3625872"/>
            <a:chOff x="8115298" y="1263129"/>
            <a:chExt cx="3381302" cy="2832771"/>
          </a:xfrm>
        </p:grpSpPr>
        <p:sp>
          <p:nvSpPr>
            <p:cNvPr id="721" name="Google Shape;721;p32"/>
            <p:cNvSpPr/>
            <p:nvPr/>
          </p:nvSpPr>
          <p:spPr>
            <a:xfrm>
              <a:off x="8115300" y="1333500"/>
              <a:ext cx="3381300" cy="2762400"/>
            </a:xfrm>
            <a:prstGeom prst="roundRect">
              <a:avLst>
                <a:gd name="adj" fmla="val 4137"/>
              </a:avLst>
            </a:prstGeom>
            <a:solidFill>
              <a:srgbClr val="FEF2F2"/>
            </a:solidFill>
            <a:ln w="14300" cap="flat" cmpd="sng">
              <a:solidFill>
                <a:srgbClr val="FCA5A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2" name="Google Shape;722;p32"/>
            <p:cNvSpPr txBox="1"/>
            <p:nvPr/>
          </p:nvSpPr>
          <p:spPr>
            <a:xfrm>
              <a:off x="8115298" y="1263129"/>
              <a:ext cx="3278363" cy="27624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B3261E"/>
                  </a:solidFill>
                  <a:latin typeface="Arial"/>
                  <a:ea typeface="Arial"/>
                  <a:cs typeface="Arial"/>
                  <a:sym typeface="Arial"/>
                </a:rPr>
                <a:t>Important design point</a:t>
              </a:r>
              <a:endParaRPr sz="2400" b="0" dirty="0">
                <a:solidFill>
                  <a:srgbClr val="DC2626"/>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PV reduces imported electricity over a year, but the heat pump still needs to be sized from heat loss at design conditions — not from expected solar generation.</a:t>
              </a:r>
              <a:endParaRPr sz="2000" b="0"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1B27B890-06EC-1114-F419-55D026D877CB}"/>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PV, PVT and heat pump integration</a:t>
            </a: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04">
          <a:extLst>
            <a:ext uri="{FF2B5EF4-FFF2-40B4-BE49-F238E27FC236}">
              <a16:creationId xmlns:a16="http://schemas.microsoft.com/office/drawing/2014/main" id="{4F0A8798-A783-5687-5A50-0E5DB3E1E160}"/>
            </a:ext>
          </a:extLst>
        </p:cNvPr>
        <p:cNvGrpSpPr/>
        <p:nvPr/>
      </p:nvGrpSpPr>
      <p:grpSpPr>
        <a:xfrm>
          <a:off x="0" y="0"/>
          <a:ext cx="0" cy="0"/>
          <a:chOff x="0" y="0"/>
          <a:chExt cx="0" cy="0"/>
        </a:xfrm>
      </p:grpSpPr>
      <p:grpSp>
        <p:nvGrpSpPr>
          <p:cNvPr id="723" name="Google Shape;723;p32">
            <a:extLst>
              <a:ext uri="{FF2B5EF4-FFF2-40B4-BE49-F238E27FC236}">
                <a16:creationId xmlns:a16="http://schemas.microsoft.com/office/drawing/2014/main" id="{D7275796-2629-60DC-565E-49862D5D0B6F}"/>
              </a:ext>
            </a:extLst>
          </p:cNvPr>
          <p:cNvGrpSpPr>
            <a:grpSpLocks/>
          </p:cNvGrpSpPr>
          <p:nvPr/>
        </p:nvGrpSpPr>
        <p:grpSpPr>
          <a:xfrm>
            <a:off x="132106" y="1709299"/>
            <a:ext cx="11310593" cy="1364102"/>
            <a:chOff x="507308" y="656900"/>
            <a:chExt cx="10752292" cy="1428900"/>
          </a:xfrm>
        </p:grpSpPr>
        <p:sp>
          <p:nvSpPr>
            <p:cNvPr id="724" name="Google Shape;724;p32">
              <a:extLst>
                <a:ext uri="{FF2B5EF4-FFF2-40B4-BE49-F238E27FC236}">
                  <a16:creationId xmlns:a16="http://schemas.microsoft.com/office/drawing/2014/main" id="{7D40CD99-F135-1A14-B4AE-CCE6DE64951E}"/>
                </a:ext>
              </a:extLst>
            </p:cNvPr>
            <p:cNvSpPr/>
            <p:nvPr/>
          </p:nvSpPr>
          <p:spPr>
            <a:xfrm>
              <a:off x="685803" y="656900"/>
              <a:ext cx="10573797" cy="1428900"/>
            </a:xfrm>
            <a:prstGeom prst="roundRect">
              <a:avLst>
                <a:gd name="adj" fmla="val 8000"/>
              </a:avLst>
            </a:prstGeom>
            <a:solidFill>
              <a:srgbClr val="FFF7ED"/>
            </a:solidFill>
            <a:ln w="14300" cap="flat" cmpd="sng">
              <a:solidFill>
                <a:srgbClr val="FED7A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5" name="Google Shape;725;p32">
              <a:extLst>
                <a:ext uri="{FF2B5EF4-FFF2-40B4-BE49-F238E27FC236}">
                  <a16:creationId xmlns:a16="http://schemas.microsoft.com/office/drawing/2014/main" id="{A827FF34-99FD-3E6D-57C4-82B50322A4E1}"/>
                </a:ext>
              </a:extLst>
            </p:cNvPr>
            <p:cNvSpPr txBox="1"/>
            <p:nvPr/>
          </p:nvSpPr>
          <p:spPr>
            <a:xfrm>
              <a:off x="507308" y="656900"/>
              <a:ext cx="10573797" cy="1428900"/>
            </a:xfrm>
            <a:prstGeom prst="rect">
              <a:avLst/>
            </a:prstGeom>
            <a:solidFill>
              <a:srgbClr val="000000">
                <a:alpha val="0"/>
              </a:srgbClr>
            </a:solidFill>
            <a:ln>
              <a:noFill/>
            </a:ln>
          </p:spPr>
          <p:txBody>
            <a:bodyPr spcFirstLastPara="1" wrap="square" lIns="228600" tIns="228600" rIns="228600" bIns="228600" anchor="ctr" anchorCtr="0">
              <a:noAutofit/>
            </a:bodyPr>
            <a:lstStyle/>
            <a:p>
              <a:pPr marL="0" lvl="0" indent="0" algn="l" rtl="0">
                <a:spcBef>
                  <a:spcPts val="0"/>
                </a:spcBef>
                <a:spcAft>
                  <a:spcPts val="0"/>
                </a:spcAft>
                <a:buNone/>
              </a:pPr>
              <a:r>
                <a:rPr lang="en-US" sz="2400" b="1" dirty="0">
                  <a:solidFill>
                    <a:srgbClr val="E84A27"/>
                  </a:solidFill>
                  <a:latin typeface="Arial"/>
                  <a:ea typeface="Arial"/>
                  <a:cs typeface="Arial"/>
                  <a:sym typeface="Arial"/>
                </a:rPr>
                <a:t>PVT awareness</a:t>
              </a:r>
              <a:endParaRPr sz="2400" b="0" dirty="0">
                <a:solidFill>
                  <a:srgbClr val="EA580C"/>
                </a:solidFill>
                <a:latin typeface="Material Icons"/>
                <a:ea typeface="Material Icons"/>
                <a:cs typeface="Material Icons"/>
                <a:sym typeface="Material Icons"/>
              </a:endParaRPr>
            </a:p>
            <a:p>
              <a:pPr marL="0" lvl="0" indent="0" algn="l" rtl="0">
                <a:spcBef>
                  <a:spcPts val="600"/>
                </a:spcBef>
                <a:spcAft>
                  <a:spcPts val="0"/>
                </a:spcAft>
                <a:buNone/>
              </a:pPr>
              <a:r>
                <a:rPr lang="en-US" sz="2000" b="0" dirty="0">
                  <a:solidFill>
                    <a:srgbClr val="334155"/>
                  </a:solidFill>
                  <a:latin typeface="Arial"/>
                  <a:ea typeface="Arial"/>
                  <a:cs typeface="Arial"/>
                  <a:sym typeface="Arial"/>
                </a:rPr>
                <a:t>Photovoltaic-thermal systems may provide electrical output and useful heat, but design, controls, roof loading and maintenance need specific product guidance.</a:t>
              </a:r>
              <a:endParaRPr sz="2000" b="0"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2CDFD702-AE48-82CB-61F2-C2DB54893315}"/>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GB" sz="3200">
                <a:solidFill>
                  <a:srgbClr val="FC4421"/>
                </a:solidFill>
              </a:rPr>
              <a:t>PV, PVT and heat pump integration</a:t>
            </a:r>
            <a:endParaRPr lang="en-GB"/>
          </a:p>
        </p:txBody>
      </p:sp>
    </p:spTree>
    <p:extLst>
      <p:ext uri="{BB962C8B-B14F-4D97-AF65-F5344CB8AC3E}">
        <p14:creationId xmlns:p14="http://schemas.microsoft.com/office/powerpoint/2010/main" val="3411762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grpSp>
        <p:nvGrpSpPr>
          <p:cNvPr id="740" name="Google Shape;740;p33"/>
          <p:cNvGrpSpPr>
            <a:grpSpLocks/>
          </p:cNvGrpSpPr>
          <p:nvPr/>
        </p:nvGrpSpPr>
        <p:grpSpPr>
          <a:xfrm>
            <a:off x="297207" y="1518799"/>
            <a:ext cx="3703293" cy="2888102"/>
            <a:chOff x="571500" y="1333500"/>
            <a:chExt cx="3429000" cy="2667000"/>
          </a:xfrm>
        </p:grpSpPr>
        <p:sp>
          <p:nvSpPr>
            <p:cNvPr id="741" name="Google Shape;741;p33"/>
            <p:cNvSpPr/>
            <p:nvPr/>
          </p:nvSpPr>
          <p:spPr>
            <a:xfrm>
              <a:off x="571500" y="1333500"/>
              <a:ext cx="3429000" cy="2667000"/>
            </a:xfrm>
            <a:prstGeom prst="roundRect">
              <a:avLst>
                <a:gd name="adj" fmla="val 4285"/>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2" name="Google Shape;742;p33"/>
            <p:cNvSpPr txBox="1"/>
            <p:nvPr/>
          </p:nvSpPr>
          <p:spPr>
            <a:xfrm>
              <a:off x="571500" y="1333500"/>
              <a:ext cx="3363755" cy="2667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284C7"/>
                  </a:solidFill>
                  <a:latin typeface="Arial"/>
                  <a:ea typeface="Arial"/>
                  <a:cs typeface="Arial"/>
                  <a:sym typeface="Arial"/>
                </a:rPr>
                <a:t>Principle</a:t>
              </a:r>
              <a:endParaRPr sz="2000" b="0" dirty="0">
                <a:solidFill>
                  <a:srgbClr val="0284C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Thermoelectric conversion uses a temperature difference to generate voltage/current. This is known as the </a:t>
              </a:r>
              <a:r>
                <a:rPr lang="en-US" sz="2000" b="0" dirty="0" err="1">
                  <a:solidFill>
                    <a:srgbClr val="334155"/>
                  </a:solidFill>
                  <a:latin typeface="Arial"/>
                  <a:ea typeface="Arial"/>
                  <a:cs typeface="Arial"/>
                  <a:sym typeface="Arial"/>
                </a:rPr>
                <a:t>Seebeck</a:t>
              </a:r>
              <a:r>
                <a:rPr lang="en-US" sz="2000" b="0" dirty="0">
                  <a:solidFill>
                    <a:srgbClr val="334155"/>
                  </a:solidFill>
                  <a:latin typeface="Arial"/>
                  <a:ea typeface="Arial"/>
                  <a:cs typeface="Arial"/>
                  <a:sym typeface="Arial"/>
                </a:rPr>
                <a:t> effect.</a:t>
              </a:r>
              <a:endParaRPr sz="2000" b="0" dirty="0">
                <a:solidFill>
                  <a:srgbClr val="334155"/>
                </a:solidFill>
                <a:latin typeface="Arial"/>
                <a:ea typeface="Arial"/>
                <a:cs typeface="Arial"/>
                <a:sym typeface="Arial"/>
              </a:endParaRPr>
            </a:p>
          </p:txBody>
        </p:sp>
      </p:grpSp>
      <p:grpSp>
        <p:nvGrpSpPr>
          <p:cNvPr id="743" name="Google Shape;743;p33"/>
          <p:cNvGrpSpPr/>
          <p:nvPr/>
        </p:nvGrpSpPr>
        <p:grpSpPr>
          <a:xfrm>
            <a:off x="4381500" y="1531499"/>
            <a:ext cx="3429000" cy="2888101"/>
            <a:chOff x="4381500" y="1333500"/>
            <a:chExt cx="3429000" cy="2667000"/>
          </a:xfrm>
        </p:grpSpPr>
        <p:sp>
          <p:nvSpPr>
            <p:cNvPr id="744" name="Google Shape;744;p33"/>
            <p:cNvSpPr/>
            <p:nvPr/>
          </p:nvSpPr>
          <p:spPr>
            <a:xfrm>
              <a:off x="4381500" y="1333500"/>
              <a:ext cx="3429000" cy="2667000"/>
            </a:xfrm>
            <a:prstGeom prst="roundRect">
              <a:avLst>
                <a:gd name="adj" fmla="val 4285"/>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5" name="Google Shape;745;p33"/>
            <p:cNvSpPr txBox="1"/>
            <p:nvPr/>
          </p:nvSpPr>
          <p:spPr>
            <a:xfrm>
              <a:off x="4381500" y="1333500"/>
              <a:ext cx="3429000" cy="2667000"/>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47857"/>
                  </a:solidFill>
                  <a:latin typeface="Arial"/>
                  <a:ea typeface="Arial"/>
                  <a:cs typeface="Arial"/>
                  <a:sym typeface="Arial"/>
                </a:rPr>
                <a:t>Different from PV</a:t>
              </a:r>
              <a:endParaRPr sz="2400" b="0" dirty="0">
                <a:solidFill>
                  <a:srgbClr val="047857"/>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PV converts light directly into electricity. Thermoelectric conversion converts a temperature difference into electricity.</a:t>
              </a:r>
              <a:endParaRPr sz="2000" b="0" dirty="0">
                <a:solidFill>
                  <a:srgbClr val="334155"/>
                </a:solidFill>
                <a:latin typeface="Arial"/>
                <a:ea typeface="Arial"/>
                <a:cs typeface="Arial"/>
                <a:sym typeface="Arial"/>
              </a:endParaRPr>
            </a:p>
          </p:txBody>
        </p:sp>
      </p:grpSp>
      <p:grpSp>
        <p:nvGrpSpPr>
          <p:cNvPr id="746" name="Google Shape;746;p33"/>
          <p:cNvGrpSpPr/>
          <p:nvPr/>
        </p:nvGrpSpPr>
        <p:grpSpPr>
          <a:xfrm>
            <a:off x="7987670" y="1407253"/>
            <a:ext cx="3847681" cy="2999650"/>
            <a:chOff x="8191500" y="1246673"/>
            <a:chExt cx="3429000" cy="2753827"/>
          </a:xfrm>
        </p:grpSpPr>
        <p:sp>
          <p:nvSpPr>
            <p:cNvPr id="747" name="Google Shape;747;p33"/>
            <p:cNvSpPr/>
            <p:nvPr/>
          </p:nvSpPr>
          <p:spPr>
            <a:xfrm>
              <a:off x="8191500" y="1333500"/>
              <a:ext cx="3429000" cy="2667000"/>
            </a:xfrm>
            <a:prstGeom prst="roundRect">
              <a:avLst>
                <a:gd name="adj" fmla="val 4285"/>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8" name="Google Shape;748;p33"/>
            <p:cNvSpPr txBox="1"/>
            <p:nvPr/>
          </p:nvSpPr>
          <p:spPr>
            <a:xfrm>
              <a:off x="8205236" y="1246673"/>
              <a:ext cx="3391706" cy="2515976"/>
            </a:xfrm>
            <a:prstGeom prst="rect">
              <a:avLst/>
            </a:prstGeom>
            <a:no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A580C"/>
                  </a:solidFill>
                  <a:latin typeface="Arial"/>
                  <a:ea typeface="Arial"/>
                  <a:cs typeface="Arial"/>
                  <a:sym typeface="Arial"/>
                </a:rPr>
                <a:t>Low carbon relevance</a:t>
              </a:r>
              <a:endParaRPr sz="2400" b="0" dirty="0">
                <a:solidFill>
                  <a:srgbClr val="EA580C"/>
                </a:solidFill>
                <a:latin typeface="Material Icons"/>
                <a:ea typeface="Material Icons"/>
                <a:cs typeface="Material Icons"/>
                <a:sym typeface="Material Icons"/>
              </a:endParaRPr>
            </a:p>
            <a:p>
              <a:pPr marL="0" lvl="0" indent="0" algn="l" rtl="0">
                <a:spcBef>
                  <a:spcPts val="900"/>
                </a:spcBef>
                <a:spcAft>
                  <a:spcPts val="0"/>
                </a:spcAft>
                <a:buNone/>
              </a:pPr>
              <a:r>
                <a:rPr lang="en-US" sz="2000" b="0" dirty="0">
                  <a:solidFill>
                    <a:srgbClr val="334155"/>
                  </a:solidFill>
                  <a:latin typeface="Arial"/>
                  <a:ea typeface="Arial"/>
                  <a:cs typeface="Arial"/>
                  <a:sym typeface="Arial"/>
                </a:rPr>
                <a:t>Solar thermoelectric systems are emerging/specialist. Domestic projects mainly use solar PV, solar thermal or PVT rather than thermoelectric generation.</a:t>
              </a:r>
              <a:endParaRPr sz="2000" b="0" dirty="0">
                <a:solidFill>
                  <a:srgbClr val="334155"/>
                </a:solidFill>
                <a:latin typeface="Arial"/>
                <a:ea typeface="Arial"/>
                <a:cs typeface="Arial"/>
                <a:sym typeface="Arial"/>
              </a:endParaRPr>
            </a:p>
          </p:txBody>
        </p:sp>
      </p:grpSp>
      <p:grpSp>
        <p:nvGrpSpPr>
          <p:cNvPr id="749" name="Google Shape;749;p33"/>
          <p:cNvGrpSpPr/>
          <p:nvPr/>
        </p:nvGrpSpPr>
        <p:grpSpPr>
          <a:xfrm>
            <a:off x="297207" y="4866751"/>
            <a:ext cx="3703292" cy="1090249"/>
            <a:chOff x="571500" y="4381500"/>
            <a:chExt cx="3429000" cy="1428900"/>
          </a:xfrm>
        </p:grpSpPr>
        <p:sp>
          <p:nvSpPr>
            <p:cNvPr id="750" name="Google Shape;750;p33"/>
            <p:cNvSpPr/>
            <p:nvPr/>
          </p:nvSpPr>
          <p:spPr>
            <a:xfrm>
              <a:off x="571500" y="4381500"/>
              <a:ext cx="3429000" cy="1428900"/>
            </a:xfrm>
            <a:prstGeom prst="roundRect">
              <a:avLst>
                <a:gd name="adj" fmla="val 8000"/>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51" name="Google Shape;751;p33"/>
            <p:cNvSpPr txBox="1"/>
            <p:nvPr/>
          </p:nvSpPr>
          <p:spPr>
            <a:xfrm>
              <a:off x="571500" y="4381500"/>
              <a:ext cx="3429000" cy="14289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US" sz="2000" b="1" dirty="0">
                  <a:solidFill>
                    <a:srgbClr val="0284C7"/>
                  </a:solidFill>
                  <a:latin typeface="Arial"/>
                  <a:ea typeface="Arial"/>
                  <a:cs typeface="Arial"/>
                  <a:sym typeface="Arial"/>
                </a:rPr>
                <a:t>PV</a:t>
              </a:r>
              <a:endParaRPr sz="2000" b="0" dirty="0">
                <a:solidFill>
                  <a:srgbClr val="0284C7"/>
                </a:solidFill>
                <a:latin typeface="Material Icons"/>
                <a:ea typeface="Material Icons"/>
                <a:cs typeface="Material Icons"/>
                <a:sym typeface="Material Icons"/>
              </a:endParaRPr>
            </a:p>
            <a:p>
              <a:pPr marL="0" lvl="0" indent="0" algn="l" rtl="0">
                <a:spcBef>
                  <a:spcPts val="600"/>
                </a:spcBef>
                <a:spcAft>
                  <a:spcPts val="0"/>
                </a:spcAft>
                <a:buNone/>
              </a:pPr>
              <a:r>
                <a:rPr lang="en-US" sz="2000" b="1" dirty="0">
                  <a:solidFill>
                    <a:srgbClr val="334155"/>
                  </a:solidFill>
                  <a:latin typeface="Arial"/>
                  <a:ea typeface="Arial"/>
                  <a:cs typeface="Arial"/>
                  <a:sym typeface="Arial"/>
                </a:rPr>
                <a:t>light → electricity</a:t>
              </a:r>
              <a:endParaRPr sz="2000" b="1" dirty="0">
                <a:solidFill>
                  <a:srgbClr val="334155"/>
                </a:solidFill>
                <a:latin typeface="Arial"/>
                <a:ea typeface="Arial"/>
                <a:cs typeface="Arial"/>
                <a:sym typeface="Arial"/>
              </a:endParaRPr>
            </a:p>
          </p:txBody>
        </p:sp>
      </p:grpSp>
      <p:grpSp>
        <p:nvGrpSpPr>
          <p:cNvPr id="752" name="Google Shape;752;p33"/>
          <p:cNvGrpSpPr/>
          <p:nvPr/>
        </p:nvGrpSpPr>
        <p:grpSpPr>
          <a:xfrm>
            <a:off x="4381500" y="4866749"/>
            <a:ext cx="3429000" cy="1090250"/>
            <a:chOff x="4381500" y="4572038"/>
            <a:chExt cx="3429000" cy="1238362"/>
          </a:xfrm>
        </p:grpSpPr>
        <p:sp>
          <p:nvSpPr>
            <p:cNvPr id="753" name="Google Shape;753;p33"/>
            <p:cNvSpPr/>
            <p:nvPr/>
          </p:nvSpPr>
          <p:spPr>
            <a:xfrm>
              <a:off x="4381500" y="4572038"/>
              <a:ext cx="3429000" cy="1238362"/>
            </a:xfrm>
            <a:prstGeom prst="roundRect">
              <a:avLst>
                <a:gd name="adj" fmla="val 8000"/>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54" name="Google Shape;754;p33"/>
            <p:cNvSpPr txBox="1"/>
            <p:nvPr/>
          </p:nvSpPr>
          <p:spPr>
            <a:xfrm>
              <a:off x="4381500" y="4620395"/>
              <a:ext cx="3429000" cy="1141649"/>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US" sz="2000" b="1" dirty="0">
                  <a:solidFill>
                    <a:srgbClr val="EA580C"/>
                  </a:solidFill>
                  <a:latin typeface="Arial"/>
                  <a:ea typeface="Arial"/>
                  <a:cs typeface="Arial"/>
                  <a:sym typeface="Arial"/>
                </a:rPr>
                <a:t>Solar thermal</a:t>
              </a:r>
              <a:endParaRPr sz="2000" b="0" dirty="0">
                <a:solidFill>
                  <a:srgbClr val="EA580C"/>
                </a:solidFill>
                <a:latin typeface="Material Icons"/>
                <a:ea typeface="Material Icons"/>
                <a:cs typeface="Material Icons"/>
                <a:sym typeface="Material Icons"/>
              </a:endParaRPr>
            </a:p>
            <a:p>
              <a:pPr marL="0" lvl="0" indent="0" algn="l" rtl="0">
                <a:spcBef>
                  <a:spcPts val="600"/>
                </a:spcBef>
                <a:spcAft>
                  <a:spcPts val="0"/>
                </a:spcAft>
                <a:buNone/>
              </a:pPr>
              <a:r>
                <a:rPr lang="en-US" sz="2000" b="1" dirty="0">
                  <a:solidFill>
                    <a:srgbClr val="334155"/>
                  </a:solidFill>
                  <a:latin typeface="Arial"/>
                  <a:ea typeface="Arial"/>
                  <a:cs typeface="Arial"/>
                  <a:sym typeface="Arial"/>
                </a:rPr>
                <a:t>radiation → heat</a:t>
              </a:r>
              <a:endParaRPr sz="2000" b="1" dirty="0">
                <a:solidFill>
                  <a:srgbClr val="334155"/>
                </a:solidFill>
                <a:latin typeface="Arial"/>
                <a:ea typeface="Arial"/>
                <a:cs typeface="Arial"/>
                <a:sym typeface="Arial"/>
              </a:endParaRPr>
            </a:p>
          </p:txBody>
        </p:sp>
      </p:grpSp>
      <p:grpSp>
        <p:nvGrpSpPr>
          <p:cNvPr id="755" name="Google Shape;755;p33"/>
          <p:cNvGrpSpPr/>
          <p:nvPr/>
        </p:nvGrpSpPr>
        <p:grpSpPr>
          <a:xfrm>
            <a:off x="7987670" y="4866748"/>
            <a:ext cx="3821246" cy="1090251"/>
            <a:chOff x="7987670" y="4253564"/>
            <a:chExt cx="3821246" cy="1556838"/>
          </a:xfrm>
        </p:grpSpPr>
        <p:sp>
          <p:nvSpPr>
            <p:cNvPr id="756" name="Google Shape;756;p33"/>
            <p:cNvSpPr/>
            <p:nvPr/>
          </p:nvSpPr>
          <p:spPr>
            <a:xfrm>
              <a:off x="8003083" y="4253566"/>
              <a:ext cx="3805833" cy="1556836"/>
            </a:xfrm>
            <a:prstGeom prst="roundRect">
              <a:avLst>
                <a:gd name="adj" fmla="val 8000"/>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57" name="Google Shape;757;p33"/>
            <p:cNvSpPr txBox="1"/>
            <p:nvPr/>
          </p:nvSpPr>
          <p:spPr>
            <a:xfrm>
              <a:off x="7987670" y="4253564"/>
              <a:ext cx="3429000" cy="1428901"/>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US" sz="2000" b="1" dirty="0">
                  <a:solidFill>
                    <a:srgbClr val="047857"/>
                  </a:solidFill>
                  <a:latin typeface="Arial"/>
                  <a:ea typeface="Arial"/>
                  <a:cs typeface="Arial"/>
                  <a:sym typeface="Arial"/>
                </a:rPr>
                <a:t>Thermoelectric</a:t>
              </a:r>
              <a:endParaRPr sz="2000" b="0" dirty="0">
                <a:solidFill>
                  <a:srgbClr val="047857"/>
                </a:solidFill>
                <a:latin typeface="Material Icons"/>
                <a:ea typeface="Material Icons"/>
                <a:cs typeface="Material Icons"/>
                <a:sym typeface="Material Icons"/>
              </a:endParaRPr>
            </a:p>
            <a:p>
              <a:pPr marL="0" lvl="0" indent="0" algn="l" rtl="0">
                <a:spcBef>
                  <a:spcPts val="600"/>
                </a:spcBef>
                <a:spcAft>
                  <a:spcPts val="0"/>
                </a:spcAft>
                <a:buNone/>
              </a:pPr>
              <a:r>
                <a:rPr lang="en-US" sz="2000" b="1" dirty="0">
                  <a:solidFill>
                    <a:srgbClr val="334155"/>
                  </a:solidFill>
                  <a:latin typeface="Arial"/>
                  <a:ea typeface="Arial"/>
                  <a:cs typeface="Arial"/>
                  <a:sym typeface="Arial"/>
                </a:rPr>
                <a:t>ΔT → electricity</a:t>
              </a:r>
              <a:endParaRPr sz="2000" b="1" dirty="0">
                <a:solidFill>
                  <a:srgbClr val="334155"/>
                </a:solidFill>
                <a:latin typeface="Arial"/>
                <a:ea typeface="Arial"/>
                <a:cs typeface="Arial"/>
                <a:sym typeface="Arial"/>
              </a:endParaRPr>
            </a:p>
          </p:txBody>
        </p:sp>
      </p:grpSp>
      <p:sp>
        <p:nvSpPr>
          <p:cNvPr id="4" name="Title 3">
            <a:extLst>
              <a:ext uri="{FF2B5EF4-FFF2-40B4-BE49-F238E27FC236}">
                <a16:creationId xmlns:a16="http://schemas.microsoft.com/office/drawing/2014/main" id="{A8A8CC40-C78F-7836-7658-78B235E696C1}"/>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Thermoelectric conversion</a:t>
            </a:r>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73" name="Google Shape;773;p34"/>
          <p:cNvSpPr/>
          <p:nvPr/>
        </p:nvSpPr>
        <p:spPr>
          <a:xfrm>
            <a:off x="340274" y="1668874"/>
            <a:ext cx="5349326" cy="4125825"/>
          </a:xfrm>
          <a:prstGeom prst="roundRect">
            <a:avLst>
              <a:gd name="adj" fmla="val 4210"/>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74" name="Google Shape;774;p34"/>
          <p:cNvSpPr txBox="1">
            <a:spLocks/>
          </p:cNvSpPr>
          <p:nvPr/>
        </p:nvSpPr>
        <p:spPr>
          <a:xfrm>
            <a:off x="251999" y="1584000"/>
            <a:ext cx="5349326" cy="2888102"/>
          </a:xfrm>
          <a:prstGeom prst="rect">
            <a:avLst/>
          </a:prstGeom>
          <a:solidFill>
            <a:srgbClr val="000000">
              <a:alpha val="0"/>
            </a:srgbClr>
          </a:solid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1F5E7A"/>
                </a:solidFill>
                <a:latin typeface="Inter"/>
                <a:ea typeface="Inter"/>
                <a:cs typeface="Inter"/>
                <a:sym typeface="Inter"/>
              </a:rPr>
              <a:t>Example system</a:t>
            </a:r>
            <a:endParaRPr sz="2400" b="0" dirty="0">
              <a:solidFill>
                <a:srgbClr val="0284C7"/>
              </a:solidFill>
              <a:latin typeface="Material Icons"/>
              <a:ea typeface="Material Icons"/>
              <a:cs typeface="Material Icons"/>
              <a:sym typeface="Material Icons"/>
            </a:endParaRPr>
          </a:p>
          <a:p>
            <a:pPr marL="457200" lvl="0" indent="-298450" algn="l" rtl="0">
              <a:spcBef>
                <a:spcPts val="1125"/>
              </a:spcBef>
              <a:spcAft>
                <a:spcPts val="0"/>
              </a:spcAft>
              <a:buClr>
                <a:srgbClr val="1B1F24"/>
              </a:buClr>
              <a:buSzPts val="1100"/>
              <a:buFont typeface="Inter"/>
              <a:buChar char="●"/>
            </a:pPr>
            <a:r>
              <a:rPr lang="en-US" sz="2000" dirty="0">
                <a:solidFill>
                  <a:srgbClr val="1B1F24"/>
                </a:solidFill>
                <a:latin typeface="+mn-lt"/>
                <a:ea typeface="Inter"/>
                <a:cs typeface="Inter"/>
                <a:sym typeface="Inter"/>
              </a:rPr>
              <a:t>ASHP serving low-temperature emitters</a:t>
            </a:r>
            <a:endParaRPr sz="2000" dirty="0">
              <a:solidFill>
                <a:srgbClr val="1B1F24"/>
              </a:solidFill>
              <a:latin typeface="+mn-lt"/>
              <a:ea typeface="Inter"/>
              <a:cs typeface="Inter"/>
              <a:sym typeface="Inter"/>
            </a:endParaRPr>
          </a:p>
          <a:p>
            <a:pPr marL="457200" lvl="0" indent="-298450" algn="l" rtl="0">
              <a:spcBef>
                <a:spcPts val="600"/>
              </a:spcBef>
              <a:spcAft>
                <a:spcPts val="0"/>
              </a:spcAft>
              <a:buClr>
                <a:srgbClr val="1B1F24"/>
              </a:buClr>
              <a:buSzPts val="1100"/>
              <a:buFont typeface="Inter"/>
              <a:buChar char="●"/>
            </a:pPr>
            <a:r>
              <a:rPr lang="en-US" sz="2000" dirty="0">
                <a:solidFill>
                  <a:srgbClr val="1B1F24"/>
                </a:solidFill>
                <a:latin typeface="+mn-lt"/>
                <a:ea typeface="Inter"/>
                <a:cs typeface="Inter"/>
                <a:sym typeface="Inter"/>
              </a:rPr>
              <a:t>Heat-pump-compatible DHW cylinder</a:t>
            </a:r>
            <a:endParaRPr sz="2000" dirty="0">
              <a:solidFill>
                <a:srgbClr val="1B1F24"/>
              </a:solidFill>
              <a:latin typeface="+mn-lt"/>
              <a:ea typeface="Inter"/>
              <a:cs typeface="Inter"/>
              <a:sym typeface="Inter"/>
            </a:endParaRPr>
          </a:p>
          <a:p>
            <a:pPr marL="457200" lvl="0" indent="-298450" algn="l" rtl="0">
              <a:spcBef>
                <a:spcPts val="600"/>
              </a:spcBef>
              <a:spcAft>
                <a:spcPts val="0"/>
              </a:spcAft>
              <a:buClr>
                <a:srgbClr val="1B1F24"/>
              </a:buClr>
              <a:buSzPts val="1100"/>
              <a:buFont typeface="Inter"/>
              <a:buChar char="●"/>
            </a:pPr>
            <a:r>
              <a:rPr lang="en-US" sz="2000" dirty="0">
                <a:solidFill>
                  <a:srgbClr val="1B1F24"/>
                </a:solidFill>
                <a:latin typeface="+mn-lt"/>
                <a:ea typeface="Inter"/>
                <a:cs typeface="Inter"/>
                <a:sym typeface="Inter"/>
              </a:rPr>
              <a:t>PV array and battery</a:t>
            </a:r>
            <a:endParaRPr sz="2000" dirty="0">
              <a:solidFill>
                <a:srgbClr val="1B1F24"/>
              </a:solidFill>
              <a:latin typeface="+mn-lt"/>
              <a:ea typeface="Inter"/>
              <a:cs typeface="Inter"/>
              <a:sym typeface="Inter"/>
            </a:endParaRPr>
          </a:p>
          <a:p>
            <a:pPr marL="457200" lvl="0" indent="-298450" algn="l" rtl="0">
              <a:spcBef>
                <a:spcPts val="600"/>
              </a:spcBef>
              <a:spcAft>
                <a:spcPts val="0"/>
              </a:spcAft>
              <a:buClr>
                <a:srgbClr val="1B1F24"/>
              </a:buClr>
              <a:buSzPts val="1100"/>
              <a:buFont typeface="Inter"/>
              <a:buChar char="●"/>
            </a:pPr>
            <a:r>
              <a:rPr lang="en-US" sz="2000" dirty="0">
                <a:solidFill>
                  <a:srgbClr val="1B1F24"/>
                </a:solidFill>
                <a:latin typeface="+mn-lt"/>
                <a:ea typeface="Inter"/>
                <a:cs typeface="Inter"/>
                <a:sym typeface="Inter"/>
              </a:rPr>
              <a:t>Optional solar thermal coil</a:t>
            </a:r>
            <a:endParaRPr sz="2000" dirty="0">
              <a:solidFill>
                <a:srgbClr val="1B1F24"/>
              </a:solidFill>
              <a:latin typeface="+mn-lt"/>
              <a:ea typeface="Inter"/>
              <a:cs typeface="Inter"/>
              <a:sym typeface="Inter"/>
            </a:endParaRPr>
          </a:p>
          <a:p>
            <a:pPr marL="457200" lvl="0" indent="-298450" algn="l" rtl="0">
              <a:spcBef>
                <a:spcPts val="600"/>
              </a:spcBef>
              <a:spcAft>
                <a:spcPts val="0"/>
              </a:spcAft>
              <a:buClr>
                <a:srgbClr val="1B1F24"/>
              </a:buClr>
              <a:buSzPts val="1100"/>
              <a:buFont typeface="Inter"/>
              <a:buChar char="●"/>
            </a:pPr>
            <a:r>
              <a:rPr lang="en-US" sz="2000" dirty="0">
                <a:solidFill>
                  <a:srgbClr val="1B1F24"/>
                </a:solidFill>
                <a:latin typeface="+mn-lt"/>
                <a:ea typeface="Inter"/>
                <a:cs typeface="Inter"/>
                <a:sym typeface="Inter"/>
              </a:rPr>
              <a:t>Weather compensation and DHW priority</a:t>
            </a:r>
            <a:endParaRPr sz="2000" dirty="0">
              <a:solidFill>
                <a:srgbClr val="1B1F24"/>
              </a:solidFill>
              <a:latin typeface="+mn-lt"/>
              <a:ea typeface="Inter"/>
              <a:cs typeface="Inter"/>
              <a:sym typeface="Inter"/>
            </a:endParaRPr>
          </a:p>
          <a:p>
            <a:pPr marL="457200" lvl="0" indent="-298450" algn="l" rtl="0">
              <a:spcBef>
                <a:spcPts val="600"/>
              </a:spcBef>
              <a:spcAft>
                <a:spcPts val="0"/>
              </a:spcAft>
              <a:buClr>
                <a:srgbClr val="1B1F24"/>
              </a:buClr>
              <a:buSzPts val="1100"/>
              <a:buFont typeface="Inter"/>
              <a:buChar char="●"/>
            </a:pPr>
            <a:r>
              <a:rPr lang="en-US" sz="2000" dirty="0">
                <a:solidFill>
                  <a:srgbClr val="1B1F24"/>
                </a:solidFill>
                <a:latin typeface="+mn-lt"/>
                <a:ea typeface="Inter"/>
                <a:cs typeface="Inter"/>
                <a:sym typeface="Inter"/>
              </a:rPr>
              <a:t>Customer handover and monitoring</a:t>
            </a:r>
            <a:endParaRPr sz="2000" dirty="0">
              <a:solidFill>
                <a:srgbClr val="1B1F24"/>
              </a:solidFill>
              <a:latin typeface="+mn-lt"/>
              <a:ea typeface="Inter"/>
              <a:cs typeface="Inter"/>
              <a:sym typeface="Inter"/>
            </a:endParaRPr>
          </a:p>
        </p:txBody>
      </p:sp>
      <p:sp>
        <p:nvSpPr>
          <p:cNvPr id="775" name="Google Shape;775;p34"/>
          <p:cNvSpPr/>
          <p:nvPr/>
        </p:nvSpPr>
        <p:spPr>
          <a:xfrm>
            <a:off x="6185824" y="1639974"/>
            <a:ext cx="5180675" cy="4125826"/>
          </a:xfrm>
          <a:prstGeom prst="roundRect">
            <a:avLst>
              <a:gd name="adj" fmla="val 4210"/>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dirty="0"/>
          </a:p>
        </p:txBody>
      </p:sp>
      <p:sp>
        <p:nvSpPr>
          <p:cNvPr id="776" name="Google Shape;776;p34"/>
          <p:cNvSpPr txBox="1"/>
          <p:nvPr/>
        </p:nvSpPr>
        <p:spPr>
          <a:xfrm>
            <a:off x="6185824" y="1504050"/>
            <a:ext cx="4405350" cy="4261749"/>
          </a:xfrm>
          <a:prstGeom prst="rect">
            <a:avLst/>
          </a:prstGeom>
          <a:solidFill>
            <a:srgbClr val="000000">
              <a:alpha val="0"/>
            </a:srgbClr>
          </a:solidFill>
          <a:ln>
            <a:noFill/>
          </a:ln>
        </p:spPr>
        <p:txBody>
          <a:bodyPr spcFirstLastPara="1" wrap="square" lIns="190500" tIns="190500" rIns="190500" bIns="190500" anchor="t" anchorCtr="0">
            <a:noAutofit/>
          </a:bodyPr>
          <a:lstStyle/>
          <a:p>
            <a:pPr marL="0" lvl="0" indent="0" algn="l" rtl="0">
              <a:spcBef>
                <a:spcPts val="0"/>
              </a:spcBef>
              <a:spcAft>
                <a:spcPts val="0"/>
              </a:spcAft>
              <a:buNone/>
            </a:pPr>
            <a:r>
              <a:rPr lang="en-US" sz="2400" b="1" dirty="0">
                <a:solidFill>
                  <a:srgbClr val="E84A27"/>
                </a:solidFill>
                <a:latin typeface="+mn-lt"/>
                <a:ea typeface="Inter"/>
                <a:cs typeface="Inter"/>
                <a:sym typeface="Inter"/>
              </a:rPr>
              <a:t>What must be coordinated?</a:t>
            </a:r>
            <a:endParaRPr sz="2400" b="0" dirty="0">
              <a:solidFill>
                <a:srgbClr val="EA580C"/>
              </a:solidFill>
              <a:latin typeface="+mn-lt"/>
              <a:ea typeface="Material Icons"/>
              <a:cs typeface="Material Icons"/>
              <a:sym typeface="Material Icons"/>
            </a:endParaRP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Flow temperature</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DHW </a:t>
            </a:r>
            <a:r>
              <a:rPr lang="en-US" sz="2000" b="0" dirty="0" err="1">
                <a:solidFill>
                  <a:srgbClr val="1B1F24"/>
                </a:solidFill>
                <a:latin typeface="+mn-lt"/>
                <a:ea typeface="Inter"/>
                <a:cs typeface="Inter"/>
                <a:sym typeface="Inter"/>
              </a:rPr>
              <a:t>pasteurisation</a:t>
            </a:r>
            <a:r>
              <a:rPr lang="en-US" sz="2000" b="0" dirty="0">
                <a:solidFill>
                  <a:srgbClr val="1B1F24"/>
                </a:solidFill>
                <a:latin typeface="+mn-lt"/>
                <a:ea typeface="Inter"/>
                <a:cs typeface="Inter"/>
                <a:sym typeface="Inter"/>
              </a:rPr>
              <a:t>/boosts</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Cylinder sensors</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PV diversion</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Battery strategy</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Immersion backup</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Pump settings  </a:t>
            </a:r>
          </a:p>
          <a:p>
            <a:pPr marL="342900" lvl="0" indent="-342900" algn="l" rtl="0">
              <a:spcBef>
                <a:spcPts val="1125"/>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Customer use patterns</a:t>
            </a:r>
            <a:endParaRPr sz="2000" b="0" dirty="0">
              <a:solidFill>
                <a:srgbClr val="1B1F24"/>
              </a:solidFill>
              <a:latin typeface="+mn-lt"/>
              <a:ea typeface="Inter"/>
              <a:cs typeface="Inter"/>
              <a:sym typeface="Inter"/>
            </a:endParaRPr>
          </a:p>
        </p:txBody>
      </p:sp>
      <p:sp>
        <p:nvSpPr>
          <p:cNvPr id="4" name="Title 3">
            <a:extLst>
              <a:ext uri="{FF2B5EF4-FFF2-40B4-BE49-F238E27FC236}">
                <a16:creationId xmlns:a16="http://schemas.microsoft.com/office/drawing/2014/main" id="{57918F18-78BE-E974-AB95-8752BFC1518F}"/>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Integrated low-carbon system example</a:t>
            </a: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62">
          <a:extLst>
            <a:ext uri="{FF2B5EF4-FFF2-40B4-BE49-F238E27FC236}">
              <a16:creationId xmlns:a16="http://schemas.microsoft.com/office/drawing/2014/main" id="{C085C1C1-4B66-1D15-6FE3-0FD11A8F02D4}"/>
            </a:ext>
          </a:extLst>
        </p:cNvPr>
        <p:cNvGrpSpPr/>
        <p:nvPr/>
      </p:nvGrpSpPr>
      <p:grpSpPr>
        <a:xfrm>
          <a:off x="0" y="0"/>
          <a:ext cx="0" cy="0"/>
          <a:chOff x="0" y="0"/>
          <a:chExt cx="0" cy="0"/>
        </a:xfrm>
      </p:grpSpPr>
      <p:sp>
        <p:nvSpPr>
          <p:cNvPr id="778" name="Google Shape;778;p34">
            <a:extLst>
              <a:ext uri="{FF2B5EF4-FFF2-40B4-BE49-F238E27FC236}">
                <a16:creationId xmlns:a16="http://schemas.microsoft.com/office/drawing/2014/main" id="{9C1B557E-613C-C19D-AA44-EBE47693A644}"/>
              </a:ext>
            </a:extLst>
          </p:cNvPr>
          <p:cNvSpPr txBox="1"/>
          <p:nvPr/>
        </p:nvSpPr>
        <p:spPr>
          <a:xfrm>
            <a:off x="251998" y="1585150"/>
            <a:ext cx="9196801" cy="1047900"/>
          </a:xfrm>
          <a:prstGeom prst="rect">
            <a:avLst/>
          </a:prstGeom>
          <a:solidFill>
            <a:srgbClr val="000000">
              <a:alpha val="0"/>
            </a:srgbClr>
          </a:solidFill>
          <a:ln>
            <a:noFill/>
          </a:ln>
        </p:spPr>
        <p:txBody>
          <a:bodyPr spcFirstLastPara="1" wrap="square" lIns="190500" tIns="171450" rIns="190500" bIns="171450" anchor="t" anchorCtr="0">
            <a:noAutofit/>
          </a:bodyPr>
          <a:lstStyle/>
          <a:p>
            <a:pPr marL="0" lvl="0" indent="0" algn="l" rtl="0">
              <a:spcBef>
                <a:spcPts val="0"/>
              </a:spcBef>
              <a:spcAft>
                <a:spcPts val="0"/>
              </a:spcAft>
              <a:buNone/>
            </a:pPr>
            <a:r>
              <a:rPr lang="en-US" sz="2400" b="1" dirty="0">
                <a:solidFill>
                  <a:schemeClr val="tx1"/>
                </a:solidFill>
                <a:latin typeface="+mn-lt"/>
                <a:ea typeface="Inter"/>
                <a:cs typeface="Inter"/>
                <a:sym typeface="Inter"/>
              </a:rPr>
              <a:t>Challenge</a:t>
            </a:r>
            <a:endParaRPr sz="2000" b="0" dirty="0">
              <a:solidFill>
                <a:schemeClr val="tx1"/>
              </a:solidFill>
              <a:latin typeface="+mn-lt"/>
              <a:ea typeface="Material Icons"/>
              <a:cs typeface="Material Icons"/>
              <a:sym typeface="Material Icons"/>
            </a:endParaRPr>
          </a:p>
          <a:p>
            <a:pPr marL="0" lvl="0" indent="0" algn="l" rtl="0">
              <a:spcBef>
                <a:spcPts val="600"/>
              </a:spcBef>
              <a:spcAft>
                <a:spcPts val="0"/>
              </a:spcAft>
              <a:buNone/>
            </a:pPr>
            <a:r>
              <a:rPr lang="en-US" sz="2000" b="0" dirty="0">
                <a:solidFill>
                  <a:srgbClr val="1B1F24"/>
                </a:solidFill>
                <a:latin typeface="+mn-lt"/>
                <a:ea typeface="Inter"/>
                <a:cs typeface="Inter"/>
                <a:sym typeface="Inter"/>
              </a:rPr>
              <a:t>Trace the energy pathways: </a:t>
            </a:r>
          </a:p>
          <a:p>
            <a:pPr marL="342900" lvl="0" indent="-342900" algn="l" rtl="0">
              <a:spcBef>
                <a:spcPts val="600"/>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environmental heat</a:t>
            </a:r>
          </a:p>
          <a:p>
            <a:pPr marL="342900" lvl="0" indent="-342900" algn="l" rtl="0">
              <a:spcBef>
                <a:spcPts val="600"/>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electrical input</a:t>
            </a:r>
          </a:p>
          <a:p>
            <a:pPr marL="342900" lvl="0" indent="-342900" algn="l" rtl="0">
              <a:spcBef>
                <a:spcPts val="600"/>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solar electricity</a:t>
            </a:r>
          </a:p>
          <a:p>
            <a:pPr marL="342900" lvl="0" indent="-342900" algn="l" rtl="0">
              <a:spcBef>
                <a:spcPts val="600"/>
              </a:spcBef>
              <a:spcAft>
                <a:spcPts val="0"/>
              </a:spcAft>
              <a:buFont typeface="Arial" panose="020B0604020202020204" pitchFamily="34" charset="0"/>
              <a:buChar char="•"/>
            </a:pPr>
            <a:r>
              <a:rPr lang="en-US" sz="2000" b="0" dirty="0">
                <a:solidFill>
                  <a:srgbClr val="1B1F24"/>
                </a:solidFill>
                <a:latin typeface="+mn-lt"/>
                <a:ea typeface="Inter"/>
                <a:cs typeface="Inter"/>
                <a:sym typeface="Inter"/>
              </a:rPr>
              <a:t>solar heat and stored hot water. </a:t>
            </a:r>
          </a:p>
          <a:p>
            <a:pPr marL="0" lvl="0" indent="0" algn="l" rtl="0">
              <a:spcBef>
                <a:spcPts val="600"/>
              </a:spcBef>
              <a:spcAft>
                <a:spcPts val="0"/>
              </a:spcAft>
              <a:buNone/>
            </a:pPr>
            <a:endParaRPr lang="en-US" sz="2000" dirty="0">
              <a:solidFill>
                <a:srgbClr val="1B1F24"/>
              </a:solidFill>
              <a:latin typeface="+mn-lt"/>
              <a:ea typeface="Inter"/>
              <a:cs typeface="Inter"/>
              <a:sym typeface="Inter"/>
            </a:endParaRPr>
          </a:p>
          <a:p>
            <a:pPr marL="0" lvl="0" indent="0" algn="l" rtl="0">
              <a:spcBef>
                <a:spcPts val="600"/>
              </a:spcBef>
              <a:spcAft>
                <a:spcPts val="0"/>
              </a:spcAft>
              <a:buNone/>
            </a:pPr>
            <a:r>
              <a:rPr lang="en-US" sz="2000" b="0" dirty="0">
                <a:solidFill>
                  <a:srgbClr val="1B1F24"/>
                </a:solidFill>
                <a:latin typeface="+mn-lt"/>
                <a:ea typeface="Inter"/>
                <a:cs typeface="Inter"/>
                <a:sym typeface="Inter"/>
              </a:rPr>
              <a:t>Which measurement would prove each pathway is working?</a:t>
            </a:r>
            <a:endParaRPr sz="2000" b="0" dirty="0">
              <a:solidFill>
                <a:srgbClr val="1B1F24"/>
              </a:solidFill>
              <a:latin typeface="+mn-lt"/>
              <a:ea typeface="Inter"/>
              <a:cs typeface="Inter"/>
              <a:sym typeface="Inter"/>
            </a:endParaRPr>
          </a:p>
        </p:txBody>
      </p:sp>
      <p:sp>
        <p:nvSpPr>
          <p:cNvPr id="4" name="Title 3">
            <a:extLst>
              <a:ext uri="{FF2B5EF4-FFF2-40B4-BE49-F238E27FC236}">
                <a16:creationId xmlns:a16="http://schemas.microsoft.com/office/drawing/2014/main" id="{49E5C906-DD1F-AC86-1ED7-5D6CAB3ED2D8}"/>
              </a:ext>
            </a:extLst>
          </p:cNvPr>
          <p:cNvSpPr>
            <a:spLocks noGrp="1"/>
          </p:cNvSpPr>
          <p:nvPr>
            <p:ph type="title"/>
          </p:nvPr>
        </p:nvSpPr>
        <p:spPr>
          <a:xfrm>
            <a:off x="251999" y="972000"/>
            <a:ext cx="11583353" cy="612000"/>
          </a:xfrm>
        </p:spPr>
        <p:txBody>
          <a:bodyPr lIns="90000" tIns="46800" rIns="90000" bIns="46800"/>
          <a:lstStyle/>
          <a:p>
            <a:pPr>
              <a:defRPr sz="3200">
                <a:solidFill>
                  <a:srgbClr val="FC4421"/>
                </a:solidFill>
              </a:defRPr>
            </a:pPr>
            <a:r>
              <a:rPr lang="en-US" sz="3200">
                <a:solidFill>
                  <a:srgbClr val="FC4421"/>
                </a:solidFill>
              </a:rPr>
              <a:t>Integrated low-carbon system example</a:t>
            </a:r>
            <a:endParaRPr lang="en-GB"/>
          </a:p>
        </p:txBody>
      </p:sp>
    </p:spTree>
    <p:extLst>
      <p:ext uri="{BB962C8B-B14F-4D97-AF65-F5344CB8AC3E}">
        <p14:creationId xmlns:p14="http://schemas.microsoft.com/office/powerpoint/2010/main" val="98565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93" name="Google Shape;793;p35"/>
          <p:cNvSpPr/>
          <p:nvPr/>
        </p:nvSpPr>
        <p:spPr>
          <a:xfrm>
            <a:off x="356648" y="1531500"/>
            <a:ext cx="3643852" cy="4341978"/>
          </a:xfrm>
          <a:prstGeom prst="roundRect">
            <a:avLst>
              <a:gd name="adj" fmla="val 3870"/>
            </a:avLst>
          </a:prstGeom>
          <a:solidFill>
            <a:srgbClr val="FFF5F5"/>
          </a:solidFill>
          <a:ln w="14300" cap="flat" cmpd="sng">
            <a:solidFill>
              <a:srgbClr val="FEE2E2"/>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4" name="Google Shape;794;p35"/>
          <p:cNvSpPr txBox="1">
            <a:spLocks/>
          </p:cNvSpPr>
          <p:nvPr/>
        </p:nvSpPr>
        <p:spPr>
          <a:xfrm>
            <a:off x="251998" y="1405800"/>
            <a:ext cx="3621501" cy="2888102"/>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991B1B"/>
                </a:solidFill>
                <a:latin typeface="Inter"/>
                <a:ea typeface="Inter"/>
                <a:cs typeface="Inter"/>
                <a:sym typeface="Inter"/>
              </a:rPr>
              <a:t>Customer report</a:t>
            </a:r>
            <a:endParaRPr sz="2400" b="1" dirty="0">
              <a:solidFill>
                <a:srgbClr val="991B1B"/>
              </a:solidFill>
              <a:latin typeface="Inter"/>
              <a:ea typeface="Inter"/>
              <a:cs typeface="Inter"/>
              <a:sym typeface="Inter"/>
            </a:endParaRPr>
          </a:p>
          <a:p>
            <a:pPr marL="0" lvl="0" indent="0" algn="l" rtl="0">
              <a:spcBef>
                <a:spcPts val="1200"/>
              </a:spcBef>
              <a:spcAft>
                <a:spcPts val="0"/>
              </a:spcAft>
              <a:buNone/>
            </a:pPr>
            <a:r>
              <a:rPr lang="en-US" sz="2000" b="0" i="1" dirty="0">
                <a:solidFill>
                  <a:srgbClr val="334155"/>
                </a:solidFill>
                <a:latin typeface="Inter"/>
                <a:ea typeface="Inter"/>
                <a:cs typeface="Inter"/>
                <a:sym typeface="Inter"/>
              </a:rPr>
              <a:t>“The heat pump runs for long periods and energy bills are high. Hot water sometimes needs an immersion boost.”</a:t>
            </a:r>
            <a:endParaRPr sz="2000" b="0" i="1" dirty="0">
              <a:solidFill>
                <a:srgbClr val="334155"/>
              </a:solidFill>
              <a:latin typeface="Inter"/>
              <a:ea typeface="Inter"/>
              <a:cs typeface="Inter"/>
              <a:sym typeface="Inter"/>
            </a:endParaRPr>
          </a:p>
        </p:txBody>
      </p:sp>
      <p:sp>
        <p:nvSpPr>
          <p:cNvPr id="795" name="Google Shape;795;p35"/>
          <p:cNvSpPr/>
          <p:nvPr/>
        </p:nvSpPr>
        <p:spPr>
          <a:xfrm>
            <a:off x="4381500" y="1531499"/>
            <a:ext cx="3429000" cy="4341979"/>
          </a:xfrm>
          <a:prstGeom prst="roundRect">
            <a:avLst>
              <a:gd name="adj" fmla="val 3870"/>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6" name="Google Shape;796;p35"/>
          <p:cNvSpPr txBox="1"/>
          <p:nvPr/>
        </p:nvSpPr>
        <p:spPr>
          <a:xfrm>
            <a:off x="4329175" y="1391800"/>
            <a:ext cx="3429000" cy="25071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0284C7"/>
                </a:solidFill>
                <a:latin typeface="+mn-lt"/>
                <a:ea typeface="Inter"/>
                <a:cs typeface="Inter"/>
                <a:sym typeface="Inter"/>
              </a:rPr>
              <a:t>Given evidence</a:t>
            </a:r>
            <a:endParaRPr sz="2400" b="1" dirty="0">
              <a:solidFill>
                <a:srgbClr val="0284C7"/>
              </a:solidFill>
              <a:latin typeface="+mn-lt"/>
              <a:ea typeface="Inter"/>
              <a:cs typeface="Inter"/>
              <a:sym typeface="Inter"/>
            </a:endParaRPr>
          </a:p>
          <a:p>
            <a:pPr marL="457200" lvl="0" indent="-298450" algn="l" rtl="0">
              <a:spcBef>
                <a:spcPts val="1200"/>
              </a:spcBef>
              <a:spcAft>
                <a:spcPts val="0"/>
              </a:spcAft>
              <a:buClr>
                <a:srgbClr val="334155"/>
              </a:buClr>
              <a:buSzPts val="1100"/>
              <a:buFont typeface="Inter"/>
              <a:buChar char="●"/>
            </a:pPr>
            <a:r>
              <a:rPr lang="en-US" sz="2000" b="0" dirty="0">
                <a:solidFill>
                  <a:srgbClr val="334155"/>
                </a:solidFill>
                <a:latin typeface="+mn-lt"/>
                <a:ea typeface="Inter"/>
                <a:cs typeface="Inter"/>
                <a:sym typeface="Inter"/>
              </a:rPr>
              <a:t>Flow temp often 55°C</a:t>
            </a:r>
            <a:endParaRPr sz="2000" b="0" dirty="0">
              <a:solidFill>
                <a:srgbClr val="334155"/>
              </a:solidFill>
              <a:latin typeface="+mn-lt"/>
              <a:ea typeface="Inter"/>
              <a:cs typeface="Inter"/>
              <a:sym typeface="Inter"/>
            </a:endParaRPr>
          </a:p>
          <a:p>
            <a:pPr marL="457200" lvl="0" indent="-298450" algn="l" rtl="0">
              <a:spcBef>
                <a:spcPts val="600"/>
              </a:spcBef>
              <a:spcAft>
                <a:spcPts val="0"/>
              </a:spcAft>
              <a:buClr>
                <a:srgbClr val="334155"/>
              </a:buClr>
              <a:buSzPts val="1100"/>
              <a:buFont typeface="Inter"/>
              <a:buChar char="●"/>
            </a:pPr>
            <a:r>
              <a:rPr lang="en-US" sz="2000" b="0" dirty="0">
                <a:solidFill>
                  <a:srgbClr val="334155"/>
                </a:solidFill>
                <a:latin typeface="+mn-lt"/>
                <a:ea typeface="Inter"/>
                <a:cs typeface="Inter"/>
                <a:sym typeface="Inter"/>
              </a:rPr>
              <a:t>Outdoor coil frosts frequently</a:t>
            </a:r>
            <a:endParaRPr sz="2000" b="0" dirty="0">
              <a:solidFill>
                <a:srgbClr val="334155"/>
              </a:solidFill>
              <a:latin typeface="+mn-lt"/>
              <a:ea typeface="Inter"/>
              <a:cs typeface="Inter"/>
              <a:sym typeface="Inter"/>
            </a:endParaRPr>
          </a:p>
          <a:p>
            <a:pPr marL="457200" lvl="0" indent="-298450" algn="l" rtl="0">
              <a:spcBef>
                <a:spcPts val="600"/>
              </a:spcBef>
              <a:spcAft>
                <a:spcPts val="0"/>
              </a:spcAft>
              <a:buClr>
                <a:srgbClr val="334155"/>
              </a:buClr>
              <a:buSzPts val="1100"/>
              <a:buFont typeface="Inter"/>
              <a:buChar char="●"/>
            </a:pPr>
            <a:r>
              <a:rPr lang="en-US" sz="2000" b="0" dirty="0">
                <a:solidFill>
                  <a:srgbClr val="334155"/>
                </a:solidFill>
                <a:latin typeface="+mn-lt"/>
                <a:ea typeface="Inter"/>
                <a:cs typeface="Inter"/>
                <a:sym typeface="Inter"/>
              </a:rPr>
              <a:t>Pump runs continuously</a:t>
            </a:r>
            <a:endParaRPr sz="2000" b="0" dirty="0">
              <a:solidFill>
                <a:srgbClr val="334155"/>
              </a:solidFill>
              <a:latin typeface="+mn-lt"/>
              <a:ea typeface="Inter"/>
              <a:cs typeface="Inter"/>
              <a:sym typeface="Inter"/>
            </a:endParaRPr>
          </a:p>
          <a:p>
            <a:pPr marL="457200" lvl="0" indent="-298450" algn="l" rtl="0">
              <a:spcBef>
                <a:spcPts val="600"/>
              </a:spcBef>
              <a:spcAft>
                <a:spcPts val="0"/>
              </a:spcAft>
              <a:buClr>
                <a:srgbClr val="334155"/>
              </a:buClr>
              <a:buSzPts val="1100"/>
              <a:buFont typeface="Inter"/>
              <a:buChar char="●"/>
            </a:pPr>
            <a:r>
              <a:rPr lang="en-US" sz="2000" b="0" dirty="0">
                <a:solidFill>
                  <a:srgbClr val="334155"/>
                </a:solidFill>
                <a:latin typeface="+mn-lt"/>
                <a:ea typeface="Inter"/>
                <a:cs typeface="Inter"/>
                <a:sym typeface="Inter"/>
              </a:rPr>
              <a:t>DHW boost scheduled daily</a:t>
            </a:r>
            <a:endParaRPr sz="2000" b="0" dirty="0">
              <a:solidFill>
                <a:srgbClr val="334155"/>
              </a:solidFill>
              <a:latin typeface="+mn-lt"/>
              <a:ea typeface="Inter"/>
              <a:cs typeface="Inter"/>
              <a:sym typeface="Inter"/>
            </a:endParaRPr>
          </a:p>
          <a:p>
            <a:pPr marL="457200" lvl="0" indent="-298450" algn="l" rtl="0">
              <a:spcBef>
                <a:spcPts val="600"/>
              </a:spcBef>
              <a:spcAft>
                <a:spcPts val="0"/>
              </a:spcAft>
              <a:buClr>
                <a:srgbClr val="334155"/>
              </a:buClr>
              <a:buSzPts val="1100"/>
              <a:buFont typeface="Inter"/>
              <a:buChar char="●"/>
            </a:pPr>
            <a:r>
              <a:rPr lang="en-US" sz="2000" b="0" dirty="0">
                <a:solidFill>
                  <a:srgbClr val="334155"/>
                </a:solidFill>
                <a:latin typeface="+mn-lt"/>
                <a:ea typeface="Inter"/>
                <a:cs typeface="Inter"/>
                <a:sym typeface="Inter"/>
              </a:rPr>
              <a:t>Cylinder recovery is slow</a:t>
            </a:r>
            <a:endParaRPr sz="2000" b="0" dirty="0">
              <a:solidFill>
                <a:srgbClr val="334155"/>
              </a:solidFill>
              <a:latin typeface="+mn-lt"/>
              <a:ea typeface="Inter"/>
              <a:cs typeface="Inter"/>
              <a:sym typeface="Inter"/>
            </a:endParaRPr>
          </a:p>
          <a:p>
            <a:pPr marL="457200" lvl="0" indent="-298450" algn="l" rtl="0">
              <a:spcBef>
                <a:spcPts val="600"/>
              </a:spcBef>
              <a:spcAft>
                <a:spcPts val="0"/>
              </a:spcAft>
              <a:buClr>
                <a:srgbClr val="334155"/>
              </a:buClr>
              <a:buSzPts val="1100"/>
              <a:buFont typeface="Inter"/>
              <a:buChar char="●"/>
            </a:pPr>
            <a:r>
              <a:rPr lang="en-US" sz="2000" b="0" dirty="0">
                <a:solidFill>
                  <a:srgbClr val="334155"/>
                </a:solidFill>
                <a:latin typeface="+mn-lt"/>
                <a:ea typeface="Inter"/>
                <a:cs typeface="Inter"/>
                <a:sym typeface="Inter"/>
              </a:rPr>
              <a:t>Filters not recently checked.</a:t>
            </a:r>
            <a:endParaRPr sz="2000" b="0" dirty="0">
              <a:solidFill>
                <a:srgbClr val="334155"/>
              </a:solidFill>
              <a:latin typeface="+mn-lt"/>
              <a:ea typeface="Inter"/>
              <a:cs typeface="Inter"/>
              <a:sym typeface="Inter"/>
            </a:endParaRPr>
          </a:p>
        </p:txBody>
      </p:sp>
      <p:sp>
        <p:nvSpPr>
          <p:cNvPr id="797" name="Google Shape;797;p35"/>
          <p:cNvSpPr/>
          <p:nvPr/>
        </p:nvSpPr>
        <p:spPr>
          <a:xfrm>
            <a:off x="8191499" y="1531500"/>
            <a:ext cx="3643851" cy="4341978"/>
          </a:xfrm>
          <a:prstGeom prst="roundRect">
            <a:avLst>
              <a:gd name="adj" fmla="val 3870"/>
            </a:avLst>
          </a:prstGeom>
          <a:solidFill>
            <a:srgbClr val="FFF7ED"/>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8" name="Google Shape;798;p35"/>
          <p:cNvSpPr txBox="1"/>
          <p:nvPr/>
        </p:nvSpPr>
        <p:spPr>
          <a:xfrm>
            <a:off x="8077676" y="1342590"/>
            <a:ext cx="3643850" cy="3180200"/>
          </a:xfrm>
          <a:prstGeom prst="rect">
            <a:avLst/>
          </a:prstGeom>
          <a:solidFill>
            <a:srgbClr val="000000">
              <a:alpha val="0"/>
            </a:srgbClr>
          </a:solidFill>
          <a:ln>
            <a:noFill/>
          </a:ln>
        </p:spPr>
        <p:txBody>
          <a:bodyPr spcFirstLastPara="1" wrap="square" lIns="228600" tIns="228600" rIns="228600" bIns="228600" anchor="t" anchorCtr="0">
            <a:noAutofit/>
          </a:bodyPr>
          <a:lstStyle/>
          <a:p>
            <a:pPr marL="0" lvl="0" indent="0" algn="l" rtl="0">
              <a:spcBef>
                <a:spcPts val="0"/>
              </a:spcBef>
              <a:spcAft>
                <a:spcPts val="0"/>
              </a:spcAft>
              <a:buNone/>
            </a:pPr>
            <a:r>
              <a:rPr lang="en-US" sz="2400" b="1" dirty="0">
                <a:solidFill>
                  <a:srgbClr val="EA580C"/>
                </a:solidFill>
                <a:latin typeface="+mn-lt"/>
                <a:ea typeface="Inter"/>
                <a:cs typeface="Inter"/>
                <a:sym typeface="Inter"/>
              </a:rPr>
              <a:t>Possible causes to explore</a:t>
            </a:r>
            <a:endParaRPr sz="2400" b="1" dirty="0">
              <a:solidFill>
                <a:srgbClr val="EA580C"/>
              </a:solidFill>
              <a:latin typeface="+mn-lt"/>
              <a:ea typeface="Inter"/>
              <a:cs typeface="Inter"/>
              <a:sym typeface="Inter"/>
            </a:endParaRPr>
          </a:p>
          <a:p>
            <a:pPr marL="342900" lvl="0" indent="-342900" algn="l" rtl="0">
              <a:spcBef>
                <a:spcPts val="1200"/>
              </a:spcBef>
              <a:spcAft>
                <a:spcPts val="0"/>
              </a:spcAft>
              <a:buFont typeface="Arial" panose="020B0604020202020204" pitchFamily="34" charset="0"/>
              <a:buChar char="•"/>
            </a:pPr>
            <a:r>
              <a:rPr lang="en-US" sz="2000" b="0" dirty="0">
                <a:solidFill>
                  <a:srgbClr val="334155"/>
                </a:solidFill>
                <a:latin typeface="+mn-lt"/>
                <a:ea typeface="Inter"/>
                <a:cs typeface="Inter"/>
                <a:sym typeface="Inter"/>
              </a:rPr>
              <a:t>High compressor lift</a:t>
            </a:r>
          </a:p>
          <a:p>
            <a:pPr marL="342900" lvl="0" indent="-342900" algn="l" rtl="0">
              <a:spcBef>
                <a:spcPts val="1200"/>
              </a:spcBef>
              <a:spcAft>
                <a:spcPts val="0"/>
              </a:spcAft>
              <a:buFont typeface="Arial" panose="020B0604020202020204" pitchFamily="34" charset="0"/>
              <a:buChar char="•"/>
            </a:pPr>
            <a:r>
              <a:rPr lang="en-US" sz="2000" b="0" dirty="0">
                <a:solidFill>
                  <a:srgbClr val="334155"/>
                </a:solidFill>
                <a:latin typeface="+mn-lt"/>
                <a:ea typeface="Inter"/>
                <a:cs typeface="Inter"/>
                <a:sym typeface="Inter"/>
              </a:rPr>
              <a:t>Poor heat transfer</a:t>
            </a:r>
          </a:p>
          <a:p>
            <a:pPr marL="342900" lvl="0" indent="-342900" algn="l" rtl="0">
              <a:spcBef>
                <a:spcPts val="1200"/>
              </a:spcBef>
              <a:spcAft>
                <a:spcPts val="0"/>
              </a:spcAft>
              <a:buFont typeface="Arial" panose="020B0604020202020204" pitchFamily="34" charset="0"/>
              <a:buChar char="•"/>
            </a:pPr>
            <a:r>
              <a:rPr lang="en-US" sz="2000" b="0" dirty="0">
                <a:solidFill>
                  <a:srgbClr val="334155"/>
                </a:solidFill>
                <a:latin typeface="+mn-lt"/>
                <a:ea typeface="Inter"/>
                <a:cs typeface="Inter"/>
                <a:sym typeface="Inter"/>
              </a:rPr>
              <a:t>Poor DHW coil sizing/control</a:t>
            </a:r>
          </a:p>
          <a:p>
            <a:pPr marL="342900" lvl="0" indent="-342900" algn="l" rtl="0">
              <a:spcBef>
                <a:spcPts val="1200"/>
              </a:spcBef>
              <a:spcAft>
                <a:spcPts val="0"/>
              </a:spcAft>
              <a:buFont typeface="Arial" panose="020B0604020202020204" pitchFamily="34" charset="0"/>
              <a:buChar char="•"/>
            </a:pPr>
            <a:r>
              <a:rPr lang="en-US" sz="2000" b="0" dirty="0">
                <a:solidFill>
                  <a:srgbClr val="334155"/>
                </a:solidFill>
                <a:latin typeface="+mn-lt"/>
                <a:ea typeface="Inter"/>
                <a:cs typeface="Inter"/>
                <a:sym typeface="Inter"/>
              </a:rPr>
              <a:t>Parasitic pump losses, sensor or defrost control issue</a:t>
            </a:r>
          </a:p>
          <a:p>
            <a:pPr marL="342900" lvl="0" indent="-342900" algn="l" rtl="0">
              <a:spcBef>
                <a:spcPts val="1200"/>
              </a:spcBef>
              <a:spcAft>
                <a:spcPts val="0"/>
              </a:spcAft>
              <a:buFont typeface="Arial" panose="020B0604020202020204" pitchFamily="34" charset="0"/>
              <a:buChar char="•"/>
            </a:pPr>
            <a:r>
              <a:rPr lang="en-US" sz="2000" b="0" dirty="0">
                <a:solidFill>
                  <a:srgbClr val="334155"/>
                </a:solidFill>
                <a:latin typeface="+mn-lt"/>
                <a:ea typeface="Inter"/>
                <a:cs typeface="Inter"/>
                <a:sym typeface="Inter"/>
              </a:rPr>
              <a:t>Customer schedule/boost settings.</a:t>
            </a:r>
            <a:endParaRPr sz="2000" b="0" dirty="0">
              <a:solidFill>
                <a:srgbClr val="334155"/>
              </a:solidFill>
              <a:latin typeface="+mn-lt"/>
              <a:ea typeface="Inter"/>
              <a:cs typeface="Inter"/>
              <a:sym typeface="Inter"/>
            </a:endParaRPr>
          </a:p>
        </p:txBody>
      </p:sp>
      <p:sp>
        <p:nvSpPr>
          <p:cNvPr id="4" name="Title 3">
            <a:extLst>
              <a:ext uri="{FF2B5EF4-FFF2-40B4-BE49-F238E27FC236}">
                <a16:creationId xmlns:a16="http://schemas.microsoft.com/office/drawing/2014/main" id="{67CBF712-E147-04F9-BED7-256A4DC17A72}"/>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US" sz="3200" dirty="0">
                <a:solidFill>
                  <a:srgbClr val="FC4421"/>
                </a:solidFill>
              </a:rPr>
              <a:t>Scenario: Low-performance investigation</a:t>
            </a: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83">
          <a:extLst>
            <a:ext uri="{FF2B5EF4-FFF2-40B4-BE49-F238E27FC236}">
              <a16:creationId xmlns:a16="http://schemas.microsoft.com/office/drawing/2014/main" id="{076519A0-249C-9391-0025-087FDEB6C904}"/>
            </a:ext>
          </a:extLst>
        </p:cNvPr>
        <p:cNvGrpSpPr/>
        <p:nvPr/>
      </p:nvGrpSpPr>
      <p:grpSpPr>
        <a:xfrm>
          <a:off x="0" y="0"/>
          <a:ext cx="0" cy="0"/>
          <a:chOff x="0" y="0"/>
          <a:chExt cx="0" cy="0"/>
        </a:xfrm>
      </p:grpSpPr>
      <p:sp>
        <p:nvSpPr>
          <p:cNvPr id="800" name="Google Shape;800;p35">
            <a:extLst>
              <a:ext uri="{FF2B5EF4-FFF2-40B4-BE49-F238E27FC236}">
                <a16:creationId xmlns:a16="http://schemas.microsoft.com/office/drawing/2014/main" id="{1E5A4E5E-6D82-77AC-093C-E922071D8ED6}"/>
              </a:ext>
            </a:extLst>
          </p:cNvPr>
          <p:cNvSpPr txBox="1"/>
          <p:nvPr/>
        </p:nvSpPr>
        <p:spPr>
          <a:xfrm>
            <a:off x="152400" y="1587975"/>
            <a:ext cx="11049000" cy="1095300"/>
          </a:xfrm>
          <a:prstGeom prst="rect">
            <a:avLst/>
          </a:prstGeom>
          <a:solidFill>
            <a:srgbClr val="000000">
              <a:alpha val="0"/>
            </a:srgbClr>
          </a:solidFill>
          <a:ln>
            <a:noFill/>
          </a:ln>
        </p:spPr>
        <p:txBody>
          <a:bodyPr spcFirstLastPara="1" wrap="square" lIns="228600" tIns="190500" rIns="228600" bIns="190500" anchor="t" anchorCtr="0">
            <a:noAutofit/>
          </a:bodyPr>
          <a:lstStyle/>
          <a:p>
            <a:pPr marL="0" lvl="0" indent="0" algn="l" rtl="0">
              <a:spcBef>
                <a:spcPts val="0"/>
              </a:spcBef>
              <a:spcAft>
                <a:spcPts val="0"/>
              </a:spcAft>
              <a:buNone/>
            </a:pPr>
            <a:r>
              <a:rPr lang="en-US" sz="2400" b="1" dirty="0">
                <a:solidFill>
                  <a:schemeClr val="tx1"/>
                </a:solidFill>
                <a:latin typeface="+mn-lt"/>
                <a:ea typeface="Inter"/>
                <a:cs typeface="Inter"/>
                <a:sym typeface="Inter"/>
              </a:rPr>
              <a:t>Task</a:t>
            </a:r>
            <a:endParaRPr sz="2000" b="1" dirty="0">
              <a:solidFill>
                <a:schemeClr val="tx1"/>
              </a:solidFill>
              <a:latin typeface="+mn-lt"/>
              <a:ea typeface="Inter"/>
              <a:cs typeface="Inter"/>
              <a:sym typeface="Inter"/>
            </a:endParaRPr>
          </a:p>
          <a:p>
            <a:pPr marL="0" lvl="0" indent="0" algn="l" rtl="0">
              <a:spcBef>
                <a:spcPts val="600"/>
              </a:spcBef>
              <a:spcAft>
                <a:spcPts val="0"/>
              </a:spcAft>
              <a:buNone/>
            </a:pPr>
            <a:r>
              <a:rPr lang="en-US" sz="2000" b="0" dirty="0">
                <a:solidFill>
                  <a:srgbClr val="1E293B"/>
                </a:solidFill>
                <a:latin typeface="+mn-lt"/>
                <a:ea typeface="Inter"/>
                <a:cs typeface="Inter"/>
                <a:sym typeface="Inter"/>
              </a:rPr>
              <a:t>Write a short technical note separating: </a:t>
            </a:r>
          </a:p>
          <a:p>
            <a:pPr marL="342900" lvl="0" indent="-342900" algn="l" rtl="0">
              <a:spcBef>
                <a:spcPts val="600"/>
              </a:spcBef>
              <a:spcAft>
                <a:spcPts val="0"/>
              </a:spcAft>
              <a:buFont typeface="Arial" panose="020B0604020202020204" pitchFamily="34" charset="0"/>
              <a:buChar char="•"/>
            </a:pPr>
            <a:r>
              <a:rPr lang="en-US" sz="2000" b="0" dirty="0">
                <a:solidFill>
                  <a:srgbClr val="1E293B"/>
                </a:solidFill>
                <a:latin typeface="+mn-lt"/>
                <a:ea typeface="Inter"/>
                <a:cs typeface="Inter"/>
                <a:sym typeface="Inter"/>
              </a:rPr>
              <a:t>evidence</a:t>
            </a:r>
          </a:p>
          <a:p>
            <a:pPr marL="342900" lvl="0" indent="-342900" algn="l" rtl="0">
              <a:spcBef>
                <a:spcPts val="600"/>
              </a:spcBef>
              <a:spcAft>
                <a:spcPts val="0"/>
              </a:spcAft>
              <a:buFont typeface="Arial" panose="020B0604020202020204" pitchFamily="34" charset="0"/>
              <a:buChar char="•"/>
            </a:pPr>
            <a:r>
              <a:rPr lang="en-US" sz="2000" b="0" dirty="0">
                <a:solidFill>
                  <a:srgbClr val="1E293B"/>
                </a:solidFill>
                <a:latin typeface="+mn-lt"/>
                <a:ea typeface="Inter"/>
                <a:cs typeface="Inter"/>
                <a:sym typeface="Inter"/>
              </a:rPr>
              <a:t>likely scientific principles</a:t>
            </a:r>
          </a:p>
          <a:p>
            <a:pPr marL="342900" lvl="0" indent="-342900" algn="l" rtl="0">
              <a:spcBef>
                <a:spcPts val="600"/>
              </a:spcBef>
              <a:spcAft>
                <a:spcPts val="0"/>
              </a:spcAft>
              <a:buFont typeface="Arial" panose="020B0604020202020204" pitchFamily="34" charset="0"/>
              <a:buChar char="•"/>
            </a:pPr>
            <a:r>
              <a:rPr lang="en-US" sz="2000" b="0" dirty="0">
                <a:solidFill>
                  <a:srgbClr val="1E293B"/>
                </a:solidFill>
                <a:latin typeface="+mn-lt"/>
                <a:ea typeface="Inter"/>
                <a:cs typeface="Inter"/>
                <a:sym typeface="Inter"/>
              </a:rPr>
              <a:t>safe checks and </a:t>
            </a:r>
          </a:p>
          <a:p>
            <a:pPr marL="342900" lvl="0" indent="-342900" algn="l" rtl="0">
              <a:spcBef>
                <a:spcPts val="600"/>
              </a:spcBef>
              <a:spcAft>
                <a:spcPts val="0"/>
              </a:spcAft>
              <a:buFont typeface="Arial" panose="020B0604020202020204" pitchFamily="34" charset="0"/>
              <a:buChar char="•"/>
            </a:pPr>
            <a:r>
              <a:rPr lang="en-US" sz="2000" b="0" dirty="0">
                <a:solidFill>
                  <a:srgbClr val="1E293B"/>
                </a:solidFill>
                <a:latin typeface="+mn-lt"/>
                <a:ea typeface="Inter"/>
                <a:cs typeface="Inter"/>
                <a:sym typeface="Inter"/>
              </a:rPr>
              <a:t>escalation boundaries.</a:t>
            </a:r>
            <a:endParaRPr sz="2000" b="0" dirty="0">
              <a:solidFill>
                <a:srgbClr val="1E293B"/>
              </a:solidFill>
              <a:latin typeface="+mn-lt"/>
              <a:ea typeface="Inter"/>
              <a:cs typeface="Inter"/>
              <a:sym typeface="Inter"/>
            </a:endParaRPr>
          </a:p>
        </p:txBody>
      </p:sp>
      <p:sp>
        <p:nvSpPr>
          <p:cNvPr id="4" name="Title 3">
            <a:extLst>
              <a:ext uri="{FF2B5EF4-FFF2-40B4-BE49-F238E27FC236}">
                <a16:creationId xmlns:a16="http://schemas.microsoft.com/office/drawing/2014/main" id="{198D8C74-9816-AF01-5C90-33F57145A588}"/>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US" sz="3200" dirty="0">
                <a:solidFill>
                  <a:srgbClr val="FC4421"/>
                </a:solidFill>
              </a:rPr>
              <a:t>Scenario: Low-performance investigation</a:t>
            </a:r>
            <a:endParaRPr lang="en-GB" dirty="0"/>
          </a:p>
        </p:txBody>
      </p:sp>
    </p:spTree>
    <p:extLst>
      <p:ext uri="{BB962C8B-B14F-4D97-AF65-F5344CB8AC3E}">
        <p14:creationId xmlns:p14="http://schemas.microsoft.com/office/powerpoint/2010/main" val="38702093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15" name="Google Shape;815;p36"/>
          <p:cNvSpPr/>
          <p:nvPr/>
        </p:nvSpPr>
        <p:spPr>
          <a:xfrm>
            <a:off x="273573" y="1501309"/>
            <a:ext cx="3685389" cy="1708911"/>
          </a:xfrm>
          <a:prstGeom prst="roundRect">
            <a:avLst>
              <a:gd name="adj" fmla="val 7272"/>
            </a:avLst>
          </a:prstGeom>
          <a:solidFill>
            <a:srgbClr val="F0F9FF"/>
          </a:solidFill>
          <a:ln w="14300"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16" name="Google Shape;816;p36"/>
          <p:cNvSpPr/>
          <p:nvPr/>
        </p:nvSpPr>
        <p:spPr>
          <a:xfrm>
            <a:off x="4191000" y="1531499"/>
            <a:ext cx="3702574" cy="1678721"/>
          </a:xfrm>
          <a:prstGeom prst="roundRect">
            <a:avLst>
              <a:gd name="adj" fmla="val 7272"/>
            </a:avLst>
          </a:prstGeom>
          <a:solidFill>
            <a:srgbClr val="FFF2E9"/>
          </a:solidFill>
          <a:ln w="14300" cap="flat" cmpd="sng">
            <a:solidFill>
              <a:srgbClr val="FFD8B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17" name="Google Shape;817;p36"/>
          <p:cNvSpPr/>
          <p:nvPr/>
        </p:nvSpPr>
        <p:spPr>
          <a:xfrm>
            <a:off x="8191500" y="1531500"/>
            <a:ext cx="3520044" cy="1678722"/>
          </a:xfrm>
          <a:prstGeom prst="roundRect">
            <a:avLst>
              <a:gd name="adj" fmla="val 7272"/>
            </a:avLst>
          </a:prstGeom>
          <a:solidFill>
            <a:srgbClr val="ECFDF5"/>
          </a:solidFill>
          <a:ln w="14300" cap="flat" cmpd="sng">
            <a:solidFill>
              <a:srgbClr val="A7F3D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18" name="Google Shape;818;p36"/>
          <p:cNvSpPr/>
          <p:nvPr/>
        </p:nvSpPr>
        <p:spPr>
          <a:xfrm>
            <a:off x="315111" y="3535136"/>
            <a:ext cx="3685389" cy="2338342"/>
          </a:xfrm>
          <a:prstGeom prst="roundRect">
            <a:avLst>
              <a:gd name="adj" fmla="val 7272"/>
            </a:avLst>
          </a:prstGeom>
          <a:solidFill>
            <a:srgbClr val="FFFBEB"/>
          </a:solidFill>
          <a:ln w="14300" cap="flat" cmpd="sng">
            <a:solidFill>
              <a:srgbClr val="FDE68A"/>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19" name="Google Shape;819;p36"/>
          <p:cNvSpPr/>
          <p:nvPr/>
        </p:nvSpPr>
        <p:spPr>
          <a:xfrm>
            <a:off x="4190999" y="3495894"/>
            <a:ext cx="3702573" cy="2377584"/>
          </a:xfrm>
          <a:prstGeom prst="roundRect">
            <a:avLst>
              <a:gd name="adj" fmla="val 7272"/>
            </a:avLst>
          </a:prstGeom>
          <a:solidFill>
            <a:srgbClr val="EEEFFF"/>
          </a:solidFill>
          <a:ln w="14300" cap="flat" cmpd="sng">
            <a:solidFill>
              <a:srgbClr val="C7D2F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20" name="Google Shape;820;p36"/>
          <p:cNvSpPr/>
          <p:nvPr/>
        </p:nvSpPr>
        <p:spPr>
          <a:xfrm>
            <a:off x="8191500" y="3495893"/>
            <a:ext cx="3520044" cy="2377585"/>
          </a:xfrm>
          <a:prstGeom prst="roundRect">
            <a:avLst>
              <a:gd name="adj" fmla="val 7272"/>
            </a:avLst>
          </a:prstGeom>
          <a:solidFill>
            <a:srgbClr val="F5F3FF"/>
          </a:solidFill>
          <a:ln w="14300" cap="flat" cmpd="sng">
            <a:solidFill>
              <a:srgbClr val="DDD6FE"/>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22" name="Google Shape;822;p36"/>
          <p:cNvSpPr txBox="1"/>
          <p:nvPr/>
        </p:nvSpPr>
        <p:spPr>
          <a:xfrm>
            <a:off x="273573" y="1456717"/>
            <a:ext cx="3685388" cy="1323976"/>
          </a:xfrm>
          <a:prstGeom prst="rect">
            <a:avLst/>
          </a:prstGeom>
          <a:noFill/>
          <a:ln>
            <a:noFill/>
          </a:ln>
        </p:spPr>
        <p:txBody>
          <a:bodyPr spcFirstLastPara="1" wrap="square" lIns="152400" tIns="152400" rIns="152400" bIns="152400" anchor="t" anchorCtr="0">
            <a:noAutofit/>
          </a:bodyPr>
          <a:lstStyle/>
          <a:p>
            <a:pPr marL="0" lvl="0" indent="0" algn="l" rtl="0">
              <a:spcBef>
                <a:spcPts val="0"/>
              </a:spcBef>
              <a:spcAft>
                <a:spcPts val="0"/>
              </a:spcAft>
              <a:buNone/>
            </a:pPr>
            <a:r>
              <a:rPr lang="en-US" sz="2000" b="1" dirty="0">
                <a:solidFill>
                  <a:srgbClr val="0284C7"/>
                </a:solidFill>
                <a:latin typeface="+mn-lt"/>
                <a:ea typeface="Inter"/>
                <a:cs typeface="Inter"/>
                <a:sym typeface="Inter"/>
              </a:rPr>
              <a:t>1. Cycle</a:t>
            </a:r>
            <a:endParaRPr sz="2000" dirty="0">
              <a:latin typeface="+mn-lt"/>
              <a:ea typeface="Inter"/>
              <a:cs typeface="Inter"/>
              <a:sym typeface="Inter"/>
            </a:endParaRPr>
          </a:p>
          <a:p>
            <a:pPr marL="0" lvl="0" indent="0" algn="l" rtl="0">
              <a:spcBef>
                <a:spcPts val="600"/>
              </a:spcBef>
              <a:spcAft>
                <a:spcPts val="0"/>
              </a:spcAft>
              <a:buNone/>
            </a:pPr>
            <a:r>
              <a:rPr lang="en-US" sz="2000" b="0" dirty="0">
                <a:solidFill>
                  <a:srgbClr val="334155"/>
                </a:solidFill>
                <a:latin typeface="+mn-lt"/>
                <a:ea typeface="Inter"/>
                <a:cs typeface="Inter"/>
                <a:sym typeface="Inter"/>
              </a:rPr>
              <a:t>Name the four </a:t>
            </a:r>
            <a:r>
              <a:rPr lang="en-US" sz="2000" b="0" dirty="0" err="1">
                <a:solidFill>
                  <a:srgbClr val="334155"/>
                </a:solidFill>
                <a:latin typeface="+mn-lt"/>
                <a:ea typeface="Inter"/>
                <a:cs typeface="Inter"/>
                <a:sym typeface="Inter"/>
              </a:rPr>
              <a:t>vapour</a:t>
            </a:r>
            <a:r>
              <a:rPr lang="en-US" sz="2000" b="0" dirty="0">
                <a:solidFill>
                  <a:srgbClr val="334155"/>
                </a:solidFill>
                <a:latin typeface="+mn-lt"/>
                <a:ea typeface="Inter"/>
                <a:cs typeface="Inter"/>
                <a:sym typeface="Inter"/>
              </a:rPr>
              <a:t>-compression stages and state what changes in each stage.</a:t>
            </a:r>
            <a:endParaRPr sz="2000" b="0" dirty="0">
              <a:solidFill>
                <a:srgbClr val="334155"/>
              </a:solidFill>
              <a:latin typeface="+mn-lt"/>
              <a:ea typeface="Inter"/>
              <a:cs typeface="Inter"/>
              <a:sym typeface="Inter"/>
            </a:endParaRPr>
          </a:p>
        </p:txBody>
      </p:sp>
      <p:sp>
        <p:nvSpPr>
          <p:cNvPr id="823" name="Google Shape;823;p36"/>
          <p:cNvSpPr txBox="1"/>
          <p:nvPr/>
        </p:nvSpPr>
        <p:spPr>
          <a:xfrm>
            <a:off x="4173813" y="1478738"/>
            <a:ext cx="3429000" cy="1571700"/>
          </a:xfrm>
          <a:prstGeom prst="rect">
            <a:avLst/>
          </a:prstGeom>
          <a:noFill/>
          <a:ln>
            <a:noFill/>
          </a:ln>
        </p:spPr>
        <p:txBody>
          <a:bodyPr spcFirstLastPara="1" wrap="square" lIns="152400" tIns="152400" rIns="152400" bIns="152400" anchor="t" anchorCtr="0">
            <a:noAutofit/>
          </a:bodyPr>
          <a:lstStyle/>
          <a:p>
            <a:pPr marL="0" lvl="0" indent="0" algn="l" rtl="0">
              <a:spcBef>
                <a:spcPts val="0"/>
              </a:spcBef>
              <a:spcAft>
                <a:spcPts val="0"/>
              </a:spcAft>
              <a:buNone/>
            </a:pPr>
            <a:r>
              <a:rPr lang="en-US" sz="2000" b="1" dirty="0">
                <a:solidFill>
                  <a:srgbClr val="E04F2A"/>
                </a:solidFill>
                <a:latin typeface="+mn-lt"/>
                <a:ea typeface="Inter"/>
                <a:cs typeface="Inter"/>
                <a:sym typeface="Inter"/>
              </a:rPr>
              <a:t>2. Components</a:t>
            </a:r>
            <a:endParaRPr sz="2000" dirty="0">
              <a:latin typeface="+mn-lt"/>
              <a:ea typeface="Inter"/>
              <a:cs typeface="Inter"/>
              <a:sym typeface="Inter"/>
            </a:endParaRPr>
          </a:p>
          <a:p>
            <a:pPr marL="0" lvl="0" indent="0" algn="l" rtl="0">
              <a:spcBef>
                <a:spcPts val="600"/>
              </a:spcBef>
              <a:spcAft>
                <a:spcPts val="0"/>
              </a:spcAft>
              <a:buNone/>
            </a:pPr>
            <a:r>
              <a:rPr lang="en-US" sz="2000" b="0" dirty="0">
                <a:solidFill>
                  <a:srgbClr val="334155"/>
                </a:solidFill>
                <a:latin typeface="+mn-lt"/>
                <a:ea typeface="Inter"/>
                <a:cs typeface="Inter"/>
                <a:sym typeface="Inter"/>
              </a:rPr>
              <a:t>Explain the function of a pressure transducer, RTD, LP switch and HP switch.</a:t>
            </a:r>
            <a:endParaRPr sz="2000" b="0" dirty="0">
              <a:solidFill>
                <a:srgbClr val="334155"/>
              </a:solidFill>
              <a:latin typeface="+mn-lt"/>
              <a:ea typeface="Inter"/>
              <a:cs typeface="Inter"/>
              <a:sym typeface="Inter"/>
            </a:endParaRPr>
          </a:p>
        </p:txBody>
      </p:sp>
      <p:sp>
        <p:nvSpPr>
          <p:cNvPr id="824" name="Google Shape;824;p36"/>
          <p:cNvSpPr txBox="1"/>
          <p:nvPr/>
        </p:nvSpPr>
        <p:spPr>
          <a:xfrm>
            <a:off x="8125612" y="1456717"/>
            <a:ext cx="3429000" cy="1571700"/>
          </a:xfrm>
          <a:prstGeom prst="rect">
            <a:avLst/>
          </a:prstGeom>
          <a:noFill/>
          <a:ln>
            <a:noFill/>
          </a:ln>
        </p:spPr>
        <p:txBody>
          <a:bodyPr spcFirstLastPara="1" wrap="square" lIns="152400" tIns="152400" rIns="152400" bIns="152400" anchor="t" anchorCtr="0">
            <a:noAutofit/>
          </a:bodyPr>
          <a:lstStyle/>
          <a:p>
            <a:pPr marL="0" lvl="0" indent="0" algn="l" rtl="0">
              <a:spcBef>
                <a:spcPts val="0"/>
              </a:spcBef>
              <a:spcAft>
                <a:spcPts val="0"/>
              </a:spcAft>
              <a:buNone/>
            </a:pPr>
            <a:r>
              <a:rPr lang="en-US" sz="2000" b="1" dirty="0">
                <a:solidFill>
                  <a:srgbClr val="10B981"/>
                </a:solidFill>
                <a:latin typeface="+mn-lt"/>
                <a:ea typeface="Inter"/>
                <a:cs typeface="Inter"/>
                <a:sym typeface="Inter"/>
              </a:rPr>
              <a:t>3. Efficiency</a:t>
            </a:r>
            <a:endParaRPr sz="2000" dirty="0">
              <a:latin typeface="+mn-lt"/>
              <a:ea typeface="Inter"/>
              <a:cs typeface="Inter"/>
              <a:sym typeface="Inter"/>
            </a:endParaRPr>
          </a:p>
          <a:p>
            <a:pPr marL="0" lvl="0" indent="0" algn="l" rtl="0">
              <a:spcBef>
                <a:spcPts val="600"/>
              </a:spcBef>
              <a:spcAft>
                <a:spcPts val="0"/>
              </a:spcAft>
              <a:buNone/>
            </a:pPr>
            <a:r>
              <a:rPr lang="en-US" sz="2000" b="0" dirty="0">
                <a:solidFill>
                  <a:srgbClr val="334155"/>
                </a:solidFill>
                <a:latin typeface="+mn-lt"/>
                <a:ea typeface="Inter"/>
                <a:cs typeface="Inter"/>
                <a:sym typeface="Inter"/>
              </a:rPr>
              <a:t>Calculate COP for 10 kW output and 2.5 kW input. Then explain why SCOP may differ.</a:t>
            </a:r>
            <a:endParaRPr sz="2000" b="0" dirty="0">
              <a:solidFill>
                <a:srgbClr val="334155"/>
              </a:solidFill>
              <a:latin typeface="+mn-lt"/>
              <a:ea typeface="Inter"/>
              <a:cs typeface="Inter"/>
              <a:sym typeface="Inter"/>
            </a:endParaRPr>
          </a:p>
        </p:txBody>
      </p:sp>
      <p:sp>
        <p:nvSpPr>
          <p:cNvPr id="825" name="Google Shape;825;p36"/>
          <p:cNvSpPr txBox="1"/>
          <p:nvPr/>
        </p:nvSpPr>
        <p:spPr>
          <a:xfrm>
            <a:off x="315111" y="3495893"/>
            <a:ext cx="3429000" cy="1708910"/>
          </a:xfrm>
          <a:prstGeom prst="rect">
            <a:avLst/>
          </a:prstGeom>
          <a:noFill/>
          <a:ln>
            <a:noFill/>
          </a:ln>
        </p:spPr>
        <p:txBody>
          <a:bodyPr spcFirstLastPara="1" wrap="square" lIns="152400" tIns="152400" rIns="152400" bIns="152400" anchor="t" anchorCtr="0">
            <a:noAutofit/>
          </a:bodyPr>
          <a:lstStyle/>
          <a:p>
            <a:pPr marL="0" lvl="0" indent="0" algn="l" rtl="0">
              <a:spcBef>
                <a:spcPts val="0"/>
              </a:spcBef>
              <a:spcAft>
                <a:spcPts val="0"/>
              </a:spcAft>
              <a:buNone/>
            </a:pPr>
            <a:r>
              <a:rPr lang="en-US" sz="2000" b="1" dirty="0">
                <a:solidFill>
                  <a:srgbClr val="D97706"/>
                </a:solidFill>
                <a:latin typeface="+mn-lt"/>
                <a:ea typeface="Inter"/>
                <a:cs typeface="Inter"/>
                <a:sym typeface="Inter"/>
              </a:rPr>
              <a:t>4. Solar</a:t>
            </a:r>
            <a:endParaRPr sz="2000" dirty="0">
              <a:latin typeface="+mn-lt"/>
              <a:ea typeface="Inter"/>
              <a:cs typeface="Inter"/>
              <a:sym typeface="Inter"/>
            </a:endParaRPr>
          </a:p>
          <a:p>
            <a:pPr marL="0" lvl="0" indent="0" algn="l" rtl="0">
              <a:spcBef>
                <a:spcPts val="600"/>
              </a:spcBef>
              <a:spcAft>
                <a:spcPts val="0"/>
              </a:spcAft>
              <a:buNone/>
            </a:pPr>
            <a:r>
              <a:rPr lang="en-US" sz="2000" b="0" dirty="0">
                <a:solidFill>
                  <a:srgbClr val="334155"/>
                </a:solidFill>
                <a:latin typeface="+mn-lt"/>
                <a:ea typeface="Inter"/>
                <a:cs typeface="Inter"/>
                <a:sym typeface="Inter"/>
              </a:rPr>
              <a:t>Compare solar thermal, PV, PVT and thermoelectric conversion in one sentence each.</a:t>
            </a:r>
            <a:endParaRPr sz="2000" b="0" dirty="0">
              <a:solidFill>
                <a:srgbClr val="334155"/>
              </a:solidFill>
              <a:latin typeface="+mn-lt"/>
              <a:ea typeface="Inter"/>
              <a:cs typeface="Inter"/>
              <a:sym typeface="Inter"/>
            </a:endParaRPr>
          </a:p>
        </p:txBody>
      </p:sp>
      <p:sp>
        <p:nvSpPr>
          <p:cNvPr id="826" name="Google Shape;826;p36"/>
          <p:cNvSpPr txBox="1"/>
          <p:nvPr/>
        </p:nvSpPr>
        <p:spPr>
          <a:xfrm>
            <a:off x="4190999" y="3476600"/>
            <a:ext cx="3429000" cy="1571700"/>
          </a:xfrm>
          <a:prstGeom prst="rect">
            <a:avLst/>
          </a:prstGeom>
          <a:noFill/>
          <a:ln>
            <a:noFill/>
          </a:ln>
        </p:spPr>
        <p:txBody>
          <a:bodyPr spcFirstLastPara="1" wrap="square" lIns="152400" tIns="152400" rIns="152400" bIns="152400" anchor="t" anchorCtr="0">
            <a:noAutofit/>
          </a:bodyPr>
          <a:lstStyle/>
          <a:p>
            <a:pPr marL="0" lvl="0" indent="0" algn="l" rtl="0">
              <a:spcBef>
                <a:spcPts val="0"/>
              </a:spcBef>
              <a:spcAft>
                <a:spcPts val="0"/>
              </a:spcAft>
              <a:buNone/>
            </a:pPr>
            <a:r>
              <a:rPr lang="en-US" sz="2000" b="1" dirty="0">
                <a:solidFill>
                  <a:srgbClr val="4F46E5"/>
                </a:solidFill>
                <a:latin typeface="+mn-lt"/>
                <a:ea typeface="Inter"/>
                <a:cs typeface="Inter"/>
                <a:sym typeface="Inter"/>
              </a:rPr>
              <a:t>5. Scenario</a:t>
            </a:r>
            <a:endParaRPr sz="2000" dirty="0">
              <a:latin typeface="+mn-lt"/>
              <a:ea typeface="Inter"/>
              <a:cs typeface="Inter"/>
              <a:sym typeface="Inter"/>
            </a:endParaRPr>
          </a:p>
          <a:p>
            <a:pPr marL="0" lvl="0" indent="0" algn="l" rtl="0">
              <a:spcBef>
                <a:spcPts val="600"/>
              </a:spcBef>
              <a:spcAft>
                <a:spcPts val="0"/>
              </a:spcAft>
              <a:buNone/>
            </a:pPr>
            <a:r>
              <a:rPr lang="en-US" sz="2000" b="0" dirty="0">
                <a:solidFill>
                  <a:srgbClr val="334155"/>
                </a:solidFill>
                <a:latin typeface="+mn-lt"/>
                <a:ea typeface="Inter"/>
                <a:cs typeface="Inter"/>
                <a:sym typeface="Inter"/>
              </a:rPr>
              <a:t>A heat pump shows high-pressure trips during DHW production. What evidence should be recorded before escalation?</a:t>
            </a:r>
            <a:endParaRPr sz="2000" b="0" dirty="0">
              <a:solidFill>
                <a:srgbClr val="334155"/>
              </a:solidFill>
              <a:latin typeface="+mn-lt"/>
              <a:ea typeface="Inter"/>
              <a:cs typeface="Inter"/>
              <a:sym typeface="Inter"/>
            </a:endParaRPr>
          </a:p>
        </p:txBody>
      </p:sp>
      <p:sp>
        <p:nvSpPr>
          <p:cNvPr id="827" name="Google Shape;827;p36"/>
          <p:cNvSpPr txBox="1"/>
          <p:nvPr/>
        </p:nvSpPr>
        <p:spPr>
          <a:xfrm>
            <a:off x="8191500" y="3427415"/>
            <a:ext cx="3429000" cy="1571700"/>
          </a:xfrm>
          <a:prstGeom prst="rect">
            <a:avLst/>
          </a:prstGeom>
          <a:noFill/>
          <a:ln>
            <a:noFill/>
          </a:ln>
        </p:spPr>
        <p:txBody>
          <a:bodyPr spcFirstLastPara="1" wrap="square" lIns="152400" tIns="152400" rIns="152400" bIns="152400" anchor="t" anchorCtr="0">
            <a:noAutofit/>
          </a:bodyPr>
          <a:lstStyle/>
          <a:p>
            <a:pPr marL="0" lvl="0" indent="0" algn="l" rtl="0">
              <a:spcBef>
                <a:spcPts val="0"/>
              </a:spcBef>
              <a:spcAft>
                <a:spcPts val="0"/>
              </a:spcAft>
              <a:buNone/>
            </a:pPr>
            <a:r>
              <a:rPr lang="en-US" sz="2000" b="1" dirty="0">
                <a:solidFill>
                  <a:srgbClr val="7C3AED"/>
                </a:solidFill>
                <a:latin typeface="+mn-lt"/>
                <a:ea typeface="Inter"/>
                <a:cs typeface="Inter"/>
                <a:sym typeface="Inter"/>
              </a:rPr>
              <a:t>6. Professional boundary</a:t>
            </a:r>
            <a:endParaRPr sz="2000" dirty="0">
              <a:latin typeface="+mn-lt"/>
              <a:ea typeface="Inter"/>
              <a:cs typeface="Inter"/>
              <a:sym typeface="Inter"/>
            </a:endParaRPr>
          </a:p>
          <a:p>
            <a:pPr marL="0" lvl="0" indent="0" algn="l" rtl="0">
              <a:spcBef>
                <a:spcPts val="600"/>
              </a:spcBef>
              <a:spcAft>
                <a:spcPts val="0"/>
              </a:spcAft>
              <a:buNone/>
            </a:pPr>
            <a:r>
              <a:rPr lang="en-US" sz="2000" b="0" dirty="0">
                <a:solidFill>
                  <a:srgbClr val="334155"/>
                </a:solidFill>
                <a:latin typeface="+mn-lt"/>
                <a:ea typeface="Inter"/>
                <a:cs typeface="Inter"/>
                <a:sym typeface="Inter"/>
              </a:rPr>
              <a:t>What can a low-carbon heating engineer check safely, and when is specialist F-Gas/ manufacturer support required?</a:t>
            </a:r>
            <a:endParaRPr sz="2000" b="0" dirty="0">
              <a:solidFill>
                <a:srgbClr val="334155"/>
              </a:solidFill>
              <a:latin typeface="+mn-lt"/>
              <a:ea typeface="Inter"/>
              <a:cs typeface="Inter"/>
              <a:sym typeface="Inter"/>
            </a:endParaRPr>
          </a:p>
        </p:txBody>
      </p:sp>
      <p:sp>
        <p:nvSpPr>
          <p:cNvPr id="4" name="Title 3">
            <a:extLst>
              <a:ext uri="{FF2B5EF4-FFF2-40B4-BE49-F238E27FC236}">
                <a16:creationId xmlns:a16="http://schemas.microsoft.com/office/drawing/2014/main" id="{2A06F706-8224-ACF5-E49E-E14B993244F0}"/>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GB" sz="3200" dirty="0">
                <a:solidFill>
                  <a:srgbClr val="FC4421"/>
                </a:solidFill>
              </a:rPr>
              <a:t>Knowledge check: Explain, do not just recall</a:t>
            </a:r>
            <a:endParaRPr lang="en-GB"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43" name="Google Shape;843;p37"/>
          <p:cNvSpPr/>
          <p:nvPr/>
        </p:nvSpPr>
        <p:spPr>
          <a:xfrm>
            <a:off x="266700" y="1571478"/>
            <a:ext cx="11137900" cy="3000522"/>
          </a:xfrm>
          <a:prstGeom prst="rect">
            <a:avLst/>
          </a:prstGeom>
          <a:solidFill>
            <a:srgbClr val="F8FAFC"/>
          </a:solidFill>
          <a:ln w="14300" cap="flat" cmpd="sng">
            <a:solidFill>
              <a:srgbClr val="CBD5E1"/>
            </a:solidFill>
            <a:prstDash val="solid"/>
            <a:round/>
            <a:headEnd type="none" w="sm" len="sm"/>
            <a:tailEnd type="none" w="sm" len="sm"/>
          </a:ln>
        </p:spPr>
        <p:txBody>
          <a:bodyPr spcFirstLastPara="1" wrap="square" lIns="228600" tIns="228600" rIns="228600" bIns="228600" anchor="t" anchorCtr="0">
            <a:noAutofit/>
          </a:bodyPr>
          <a:lstStyle/>
          <a:p>
            <a:pPr marL="457200" lvl="0" indent="-307975" algn="l" rtl="0">
              <a:spcBef>
                <a:spcPts val="1200"/>
              </a:spcBef>
              <a:spcAft>
                <a:spcPts val="0"/>
              </a:spcAft>
              <a:buClr>
                <a:srgbClr val="334155"/>
              </a:buClr>
              <a:buSzPts val="1250"/>
              <a:buFont typeface="Arial"/>
              <a:buChar char="●"/>
            </a:pPr>
            <a:r>
              <a:rPr lang="en-US" sz="2000" b="0" dirty="0" err="1">
                <a:solidFill>
                  <a:srgbClr val="334155"/>
                </a:solidFill>
                <a:latin typeface="Arial"/>
                <a:ea typeface="Arial"/>
                <a:cs typeface="Arial"/>
                <a:sym typeface="Arial"/>
              </a:rPr>
              <a:t>Vapour</a:t>
            </a:r>
            <a:r>
              <a:rPr lang="en-US" sz="2000" b="0" dirty="0">
                <a:solidFill>
                  <a:srgbClr val="334155"/>
                </a:solidFill>
                <a:latin typeface="Arial"/>
                <a:ea typeface="Arial"/>
                <a:cs typeface="Arial"/>
                <a:sym typeface="Arial"/>
              </a:rPr>
              <a:t> compression uses phase change and pressure/temperature control</a:t>
            </a:r>
            <a:endParaRPr sz="2000" b="0" dirty="0">
              <a:solidFill>
                <a:srgbClr val="334155"/>
              </a:solidFill>
              <a:latin typeface="Arial"/>
              <a:ea typeface="Arial"/>
              <a:cs typeface="Arial"/>
              <a:sym typeface="Arial"/>
            </a:endParaRPr>
          </a:p>
          <a:p>
            <a:pPr marL="457200" lvl="0" indent="-307975" algn="l" rtl="0">
              <a:spcBef>
                <a:spcPts val="900"/>
              </a:spcBef>
              <a:spcAft>
                <a:spcPts val="0"/>
              </a:spcAft>
              <a:buClr>
                <a:srgbClr val="334155"/>
              </a:buClr>
              <a:buSzPts val="1250"/>
              <a:buFont typeface="Arial"/>
              <a:buChar char="●"/>
            </a:pPr>
            <a:r>
              <a:rPr lang="en-US" sz="2000" b="0" dirty="0">
                <a:solidFill>
                  <a:srgbClr val="334155"/>
                </a:solidFill>
                <a:latin typeface="Arial"/>
                <a:ea typeface="Arial"/>
                <a:cs typeface="Arial"/>
                <a:sym typeface="Arial"/>
              </a:rPr>
              <a:t>Components must be understood as a linked circuit</a:t>
            </a:r>
            <a:endParaRPr sz="2000" b="0" dirty="0">
              <a:solidFill>
                <a:srgbClr val="334155"/>
              </a:solidFill>
              <a:latin typeface="Arial"/>
              <a:ea typeface="Arial"/>
              <a:cs typeface="Arial"/>
              <a:sym typeface="Arial"/>
            </a:endParaRPr>
          </a:p>
          <a:p>
            <a:pPr marL="457200" lvl="0" indent="-307975" algn="l" rtl="0">
              <a:spcBef>
                <a:spcPts val="900"/>
              </a:spcBef>
              <a:spcAft>
                <a:spcPts val="0"/>
              </a:spcAft>
              <a:buClr>
                <a:srgbClr val="334155"/>
              </a:buClr>
              <a:buSzPts val="1250"/>
              <a:buFont typeface="Arial"/>
              <a:buChar char="●"/>
            </a:pPr>
            <a:r>
              <a:rPr lang="en-US" sz="2000" b="0" dirty="0">
                <a:solidFill>
                  <a:srgbClr val="334155"/>
                </a:solidFill>
                <a:latin typeface="Arial"/>
                <a:ea typeface="Arial"/>
                <a:cs typeface="Arial"/>
                <a:sym typeface="Arial"/>
              </a:rPr>
              <a:t>Sensors and protection devices turn science into safe control</a:t>
            </a:r>
            <a:endParaRPr sz="2000" b="0" dirty="0">
              <a:solidFill>
                <a:srgbClr val="334155"/>
              </a:solidFill>
              <a:latin typeface="Arial"/>
              <a:ea typeface="Arial"/>
              <a:cs typeface="Arial"/>
              <a:sym typeface="Arial"/>
            </a:endParaRPr>
          </a:p>
          <a:p>
            <a:pPr marL="457200" lvl="0" indent="-307975" algn="l" rtl="0">
              <a:spcBef>
                <a:spcPts val="900"/>
              </a:spcBef>
              <a:spcAft>
                <a:spcPts val="0"/>
              </a:spcAft>
              <a:buClr>
                <a:srgbClr val="334155"/>
              </a:buClr>
              <a:buSzPts val="1250"/>
              <a:buFont typeface="Arial"/>
              <a:buChar char="●"/>
            </a:pPr>
            <a:r>
              <a:rPr lang="en-US" sz="2000" b="0" dirty="0">
                <a:solidFill>
                  <a:srgbClr val="334155"/>
                </a:solidFill>
                <a:latin typeface="Arial"/>
                <a:ea typeface="Arial"/>
                <a:cs typeface="Arial"/>
                <a:sym typeface="Arial"/>
              </a:rPr>
              <a:t>COP is a snapshot; SCOP is seasonal</a:t>
            </a:r>
            <a:endParaRPr sz="2000" b="0" dirty="0">
              <a:solidFill>
                <a:srgbClr val="334155"/>
              </a:solidFill>
              <a:latin typeface="Arial"/>
              <a:ea typeface="Arial"/>
              <a:cs typeface="Arial"/>
              <a:sym typeface="Arial"/>
            </a:endParaRPr>
          </a:p>
          <a:p>
            <a:pPr marL="457200" lvl="0" indent="-307975" algn="l" rtl="0">
              <a:spcBef>
                <a:spcPts val="900"/>
              </a:spcBef>
              <a:spcAft>
                <a:spcPts val="0"/>
              </a:spcAft>
              <a:buClr>
                <a:srgbClr val="334155"/>
              </a:buClr>
              <a:buSzPts val="1250"/>
              <a:buFont typeface="Arial"/>
              <a:buChar char="●"/>
            </a:pPr>
            <a:r>
              <a:rPr lang="en-US" sz="2000" b="0" dirty="0">
                <a:solidFill>
                  <a:srgbClr val="334155"/>
                </a:solidFill>
                <a:latin typeface="Arial"/>
                <a:ea typeface="Arial"/>
                <a:cs typeface="Arial"/>
                <a:sym typeface="Arial"/>
              </a:rPr>
              <a:t>Parasitic losses affect real performance</a:t>
            </a:r>
            <a:endParaRPr sz="2000" b="0" dirty="0">
              <a:solidFill>
                <a:srgbClr val="334155"/>
              </a:solidFill>
              <a:latin typeface="Arial"/>
              <a:ea typeface="Arial"/>
              <a:cs typeface="Arial"/>
              <a:sym typeface="Arial"/>
            </a:endParaRPr>
          </a:p>
          <a:p>
            <a:pPr marL="457200" lvl="0" indent="-307975" algn="l" rtl="0">
              <a:spcBef>
                <a:spcPts val="900"/>
              </a:spcBef>
              <a:spcAft>
                <a:spcPts val="0"/>
              </a:spcAft>
              <a:buClr>
                <a:srgbClr val="334155"/>
              </a:buClr>
              <a:buSzPts val="1250"/>
              <a:buFont typeface="Arial"/>
              <a:buChar char="●"/>
            </a:pPr>
            <a:r>
              <a:rPr lang="en-US" sz="2000" b="0" dirty="0">
                <a:solidFill>
                  <a:srgbClr val="334155"/>
                </a:solidFill>
                <a:latin typeface="Arial"/>
                <a:ea typeface="Arial"/>
                <a:cs typeface="Arial"/>
                <a:sym typeface="Arial"/>
              </a:rPr>
              <a:t>Solar technologies use different conversion principles</a:t>
            </a:r>
            <a:endParaRPr sz="2000" b="0" dirty="0">
              <a:solidFill>
                <a:srgbClr val="334155"/>
              </a:solidFill>
              <a:latin typeface="Arial"/>
              <a:ea typeface="Arial"/>
              <a:cs typeface="Arial"/>
              <a:sym typeface="Arial"/>
            </a:endParaRPr>
          </a:p>
        </p:txBody>
      </p:sp>
      <p:sp>
        <p:nvSpPr>
          <p:cNvPr id="4" name="Title 3">
            <a:extLst>
              <a:ext uri="{FF2B5EF4-FFF2-40B4-BE49-F238E27FC236}">
                <a16:creationId xmlns:a16="http://schemas.microsoft.com/office/drawing/2014/main" id="{666D3D6B-FB5A-2FDD-5C64-CE29DA71FC8E}"/>
              </a:ext>
            </a:extLst>
          </p:cNvPr>
          <p:cNvSpPr>
            <a:spLocks noGrp="1"/>
          </p:cNvSpPr>
          <p:nvPr>
            <p:ph type="title"/>
          </p:nvPr>
        </p:nvSpPr>
        <p:spPr>
          <a:xfrm>
            <a:off x="251999" y="984521"/>
            <a:ext cx="11583353" cy="586957"/>
          </a:xfrm>
        </p:spPr>
        <p:txBody>
          <a:bodyPr lIns="90000" tIns="46800" rIns="90000" bIns="46800"/>
          <a:lstStyle/>
          <a:p>
            <a:pPr>
              <a:defRPr sz="3200">
                <a:solidFill>
                  <a:srgbClr val="FC4421"/>
                </a:solidFill>
              </a:defRPr>
            </a:pPr>
            <a:r>
              <a:rPr lang="en-US" sz="3200" dirty="0">
                <a:solidFill>
                  <a:srgbClr val="FC4421"/>
                </a:solidFill>
              </a:rPr>
              <a:t>Summary</a:t>
            </a:r>
            <a:endParaRPr lang="en-GB" dirty="0"/>
          </a:p>
        </p:txBody>
      </p:sp>
      <p:sp>
        <p:nvSpPr>
          <p:cNvPr id="3" name="TextBox 2">
            <a:extLst>
              <a:ext uri="{FF2B5EF4-FFF2-40B4-BE49-F238E27FC236}">
                <a16:creationId xmlns:a16="http://schemas.microsoft.com/office/drawing/2014/main" id="{6F98061F-DCF0-8D31-A679-2AB61786396A}"/>
              </a:ext>
            </a:extLst>
          </p:cNvPr>
          <p:cNvSpPr txBox="1"/>
          <p:nvPr/>
        </p:nvSpPr>
        <p:spPr>
          <a:xfrm>
            <a:off x="266700" y="4806107"/>
            <a:ext cx="11137900" cy="1179810"/>
          </a:xfrm>
          <a:prstGeom prst="rect">
            <a:avLst/>
          </a:prstGeom>
          <a:noFill/>
        </p:spPr>
        <p:txBody>
          <a:bodyPr wrap="square">
            <a:spAutoFit/>
          </a:bodyPr>
          <a:lstStyle/>
          <a:p>
            <a:pPr marL="0" lvl="0" indent="0" algn="l" rtl="0">
              <a:spcBef>
                <a:spcPts val="0"/>
              </a:spcBef>
              <a:spcAft>
                <a:spcPts val="0"/>
              </a:spcAft>
              <a:buNone/>
            </a:pPr>
            <a:r>
              <a:rPr lang="en-GB" sz="2400" b="1" dirty="0">
                <a:solidFill>
                  <a:schemeClr val="tx1"/>
                </a:solidFill>
                <a:latin typeface="Arial"/>
                <a:ea typeface="Arial"/>
                <a:cs typeface="Arial"/>
                <a:sym typeface="Arial"/>
              </a:rPr>
              <a:t>Task</a:t>
            </a:r>
          </a:p>
          <a:p>
            <a:pPr marL="0" lvl="0" indent="0" algn="l" rtl="0">
              <a:spcBef>
                <a:spcPts val="750"/>
              </a:spcBef>
              <a:spcAft>
                <a:spcPts val="0"/>
              </a:spcAft>
              <a:buNone/>
            </a:pPr>
            <a:r>
              <a:rPr lang="en-GB" sz="2000" b="0" dirty="0">
                <a:solidFill>
                  <a:srgbClr val="1E293B"/>
                </a:solidFill>
                <a:latin typeface="Arial"/>
                <a:ea typeface="Arial"/>
                <a:cs typeface="Arial"/>
                <a:sym typeface="Arial"/>
              </a:rPr>
              <a:t>Complete the sentence: “A low-carbon heating system performs well when the scientific principles are supported by…”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00DF00-DDB1-9E17-D96C-C839324D3C8E}"/>
              </a:ext>
            </a:extLst>
          </p:cNvPr>
          <p:cNvSpPr txBox="1"/>
          <p:nvPr/>
        </p:nvSpPr>
        <p:spPr>
          <a:xfrm>
            <a:off x="4300722" y="1575442"/>
            <a:ext cx="3256021" cy="584775"/>
          </a:xfrm>
          <a:prstGeom prst="rect">
            <a:avLst/>
          </a:prstGeom>
          <a:noFill/>
        </p:spPr>
        <p:txBody>
          <a:bodyPr wrap="none" rtlCol="0">
            <a:spAutoFit/>
          </a:bodyPr>
          <a:lstStyle/>
          <a:p>
            <a:pPr algn="ctr"/>
            <a:r>
              <a:rPr lang="en-GB" sz="3200" b="1" dirty="0">
                <a:solidFill>
                  <a:srgbClr val="FC4421"/>
                </a:solidFill>
              </a:rPr>
              <a:t>Any questions?</a:t>
            </a:r>
          </a:p>
        </p:txBody>
      </p:sp>
      <p:sp>
        <p:nvSpPr>
          <p:cNvPr id="4" name="TextBox 3">
            <a:extLst>
              <a:ext uri="{FF2B5EF4-FFF2-40B4-BE49-F238E27FC236}">
                <a16:creationId xmlns:a16="http://schemas.microsoft.com/office/drawing/2014/main" id="{B3340AA9-FD05-D9FA-C4DC-265ACBF2188D}"/>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2402489006"/>
      </p:ext>
    </p:extLst>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C99E8B-5FA8-48BD-A6CE-6DDFFA8367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1A08DEE-8C9E-4F72-9C48-8722DBD220B0}">
  <ds:schemaRefs>
    <ds:schemaRef ds:uri="http://schemas.microsoft.com/sharepoint/v3/contenttype/forms"/>
  </ds:schemaRefs>
</ds:datastoreItem>
</file>

<file path=customXml/itemProps3.xml><?xml version="1.0" encoding="utf-8"?>
<ds:datastoreItem xmlns:ds="http://schemas.openxmlformats.org/officeDocument/2006/customXml" ds:itemID="{35635A4B-BF13-49F0-82A9-E7235B266B23}">
  <ds:schemaRefs>
    <ds:schemaRef ds:uri="http://schemas.microsoft.com/office/2006/metadata/properties"/>
    <ds:schemaRef ds:uri="7c04300a-231c-4281-9146-a98f6f4a7aff"/>
    <ds:schemaRef ds:uri="http://purl.org/dc/elements/1.1/"/>
    <ds:schemaRef ds:uri="http://schemas.openxmlformats.org/package/2006/metadata/core-properties"/>
    <ds:schemaRef ds:uri="http://schemas.microsoft.com/office/infopath/2007/PartnerControls"/>
    <ds:schemaRef ds:uri="http://www.w3.org/XML/1998/namespace"/>
    <ds:schemaRef ds:uri="01e15224-84b2-4570-bdea-a67bb94d0921"/>
    <ds:schemaRef ds:uri="http://purl.org/dc/dcmitype/"/>
    <ds:schemaRef ds:uri="http://purl.org/dc/terms/"/>
    <ds:schemaRef ds:uri="http://schemas.microsoft.com/office/2006/documentManagement/type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539</TotalTime>
  <Words>5563</Words>
  <Application>Microsoft Office PowerPoint</Application>
  <PresentationFormat>Widescreen</PresentationFormat>
  <Paragraphs>647</Paragraphs>
  <Slides>44</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Material Icons</vt:lpstr>
      <vt:lpstr>Aptos</vt:lpstr>
      <vt:lpstr>Inter</vt:lpstr>
      <vt:lpstr>Inter SemiBold</vt:lpstr>
      <vt:lpstr>Arial</vt:lpstr>
      <vt:lpstr>inherit</vt:lpstr>
      <vt:lpstr>1_Default Design</vt:lpstr>
      <vt:lpstr>Occupational specialism: Low Carbon Engineering  PowerPoint 1.22: Scientific principles and concepts      </vt:lpstr>
      <vt:lpstr>Specification coverage: What K1.22 requires</vt:lpstr>
      <vt:lpstr>Specification coverage: What K1.22 requires</vt:lpstr>
      <vt:lpstr>Why scientific principles matter on real jobs</vt:lpstr>
      <vt:lpstr>Vapour compression cycle: The core principle</vt:lpstr>
      <vt:lpstr>Vapour compression cycle: The core principle</vt:lpstr>
      <vt:lpstr>Stage 1: Evaporator - absorbing low-grade heat</vt:lpstr>
      <vt:lpstr>Stage 2: Compressor – pressure lift and temperature rise</vt:lpstr>
      <vt:lpstr>Stage 3: Condenser – rejecting useful heat</vt:lpstr>
      <vt:lpstr>Stage 3: Condenser – rejecting useful heat</vt:lpstr>
      <vt:lpstr>Stage 4: Expansion valve and phial</vt:lpstr>
      <vt:lpstr>Component map: Refrigerant circuit functions</vt:lpstr>
      <vt:lpstr>Measurement and protection: Why controls need sensors</vt:lpstr>
      <vt:lpstr>Pressure transducer vs LP/HP switches</vt:lpstr>
      <vt:lpstr>RTD / resistance temperature devices</vt:lpstr>
      <vt:lpstr>Inverter controls: Matching output to demand</vt:lpstr>
      <vt:lpstr>Liquid line components: Drier, receiver and sight glass</vt:lpstr>
      <vt:lpstr>Four-way reversing valve and hot gas bypass</vt:lpstr>
      <vt:lpstr>How components work together under control</vt:lpstr>
      <vt:lpstr>Component symptom matrix</vt:lpstr>
      <vt:lpstr>Component symptom matrix</vt:lpstr>
      <vt:lpstr>Competence boundaries: Understand, record, escalate</vt:lpstr>
      <vt:lpstr>Competence boundaries: Understand, record, escalate</vt:lpstr>
      <vt:lpstr>Measuring efficiency: COP</vt:lpstr>
      <vt:lpstr>Seasonal efficiency: SCOP</vt:lpstr>
      <vt:lpstr>Seasonal efficiency: SCOP</vt:lpstr>
      <vt:lpstr>Parasitic losses: The hidden performance gap</vt:lpstr>
      <vt:lpstr>Worked efficiency example</vt:lpstr>
      <vt:lpstr>Design decisions that improve COP and SCOP</vt:lpstr>
      <vt:lpstr>Solar energy: System types in low carbon projects</vt:lpstr>
      <vt:lpstr>Solar radiation: What reaches the collector</vt:lpstr>
      <vt:lpstr>Solar thermal collectors: Flat plate and evacuated tube</vt:lpstr>
      <vt:lpstr>Absorption and conversion: Solar thermal vs. PV</vt:lpstr>
      <vt:lpstr>Thermal storage: Cylinders, stores and stratification</vt:lpstr>
      <vt:lpstr>PV, PVT and heat pump integration</vt:lpstr>
      <vt:lpstr>PV, PVT and heat pump integration</vt:lpstr>
      <vt:lpstr>Thermoelectric conversion</vt:lpstr>
      <vt:lpstr>Integrated low-carbon system example</vt:lpstr>
      <vt:lpstr>Integrated low-carbon system example</vt:lpstr>
      <vt:lpstr>Scenario: Low-performance investigation</vt:lpstr>
      <vt:lpstr>Scenario: Low-performance investigation</vt:lpstr>
      <vt:lpstr>Knowledge check: Explain, do not just recall</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2026-09-10T09:14:50Z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