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4"/>
    <p:sldMasterId id="2147483657" r:id="rId5"/>
  </p:sldMasterIdLst>
  <p:notesMasterIdLst>
    <p:notesMasterId r:id="rId33"/>
  </p:notesMasterIdLst>
  <p:handoutMasterIdLst>
    <p:handoutMasterId r:id="rId34"/>
  </p:handoutMasterIdLst>
  <p:sldIdLst>
    <p:sldId id="28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90" r:id="rId32"/>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438" autoAdjust="0"/>
  </p:normalViewPr>
  <p:slideViewPr>
    <p:cSldViewPr snapToGrid="0">
      <p:cViewPr varScale="1">
        <p:scale>
          <a:sx n="67" d="100"/>
          <a:sy n="67" d="100"/>
        </p:scale>
        <p:origin x="1258" y="62"/>
      </p:cViewPr>
      <p:guideLst>
        <p:guide orient="horz" pos="2155"/>
        <p:guide pos="3855"/>
      </p:guideLst>
    </p:cSldViewPr>
  </p:slideViewPr>
  <p:notesTextViewPr>
    <p:cViewPr>
      <p:scale>
        <a:sx n="3" d="2"/>
        <a:sy n="3" d="2"/>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redo custSel addSld delSld modSld modMainMaster modNotesMaster">
      <pc:chgData name="Mark Thirlwell" userId="0eea46bc-1a08-4dae-8290-d9217da89020" providerId="ADAL" clId="{A74DFD5C-A00E-4D75-B54F-AE1372332AAE}" dt="2026-08-28T11:40:39.321" v="144" actId="12"/>
      <pc:docMkLst>
        <pc:docMk/>
      </pc:docMkLst>
      <pc:sldChg chg="delSp modSp mod modNotes">
        <pc:chgData name="Mark Thirlwell" userId="0eea46bc-1a08-4dae-8290-d9217da89020" providerId="ADAL" clId="{A74DFD5C-A00E-4D75-B54F-AE1372332AAE}" dt="2026-08-28T11:40:39.321" v="144" actId="12"/>
        <pc:sldMkLst>
          <pc:docMk/>
          <pc:sldMk cId="0" sldId="281"/>
        </pc:sldMkLst>
        <pc:spChg chg="mod topLvl">
          <ac:chgData name="Mark Thirlwell" userId="0eea46bc-1a08-4dae-8290-d9217da89020" providerId="ADAL" clId="{A74DFD5C-A00E-4D75-B54F-AE1372332AAE}" dt="2026-08-28T11:40:10.473" v="130" actId="165"/>
          <ac:spMkLst>
            <pc:docMk/>
            <pc:sldMk cId="0" sldId="281"/>
            <ac:spMk id="586" creationId="{00000000-0000-0000-0000-000000000000}"/>
          </ac:spMkLst>
        </pc:spChg>
        <pc:spChg chg="mod topLvl">
          <ac:chgData name="Mark Thirlwell" userId="0eea46bc-1a08-4dae-8290-d9217da89020" providerId="ADAL" clId="{A74DFD5C-A00E-4D75-B54F-AE1372332AAE}" dt="2026-08-28T11:40:39.321" v="144" actId="12"/>
          <ac:spMkLst>
            <pc:docMk/>
            <pc:sldMk cId="0" sldId="281"/>
            <ac:spMk id="587" creationId="{00000000-0000-0000-0000-000000000000}"/>
          </ac:spMkLst>
        </pc:spChg>
      </pc:sldChg>
      <pc:sldChg chg="modSp add mod modNotesTx">
        <pc:chgData name="Mark Thirlwell" userId="0eea46bc-1a08-4dae-8290-d9217da89020" providerId="ADAL" clId="{A74DFD5C-A00E-4D75-B54F-AE1372332AAE}" dt="2026-08-28T11:21:29.250" v="126" actId="6549"/>
        <pc:sldMkLst>
          <pc:docMk/>
          <pc:sldMk cId="0" sldId="282"/>
        </pc:sldMkLst>
        <pc:spChg chg="mod">
          <ac:chgData name="Mark Thirlwell" userId="0eea46bc-1a08-4dae-8290-d9217da89020" providerId="ADAL" clId="{A74DFD5C-A00E-4D75-B54F-AE1372332AAE}" dt="2026-08-28T11:21:08.783" v="125"/>
          <ac:spMkLst>
            <pc:docMk/>
            <pc:sldMk cId="0" sldId="282"/>
            <ac:spMk id="6" creationId="{42B994B5-F657-A0CA-7C82-77E2455D018B}"/>
          </ac:spMkLst>
        </pc:spChg>
      </pc:sldChg>
      <pc:sldChg chg="add modNotesTx">
        <pc:chgData name="Mark Thirlwell" userId="0eea46bc-1a08-4dae-8290-d9217da89020" providerId="ADAL" clId="{A74DFD5C-A00E-4D75-B54F-AE1372332AAE}" dt="2026-08-28T11:22:07.107" v="129" actId="20577"/>
        <pc:sldMkLst>
          <pc:docMk/>
          <pc:sldMk cId="4152295373" sldId="290"/>
        </pc:sldMkLst>
      </pc:sldChg>
    </pc:docChg>
  </pc:docChgLst>
  <pc:docChgLst>
    <pc:chgData name="Amanda Suzuki" userId="S::amanda.suzuki@eal.org.uk::481664d6-57b2-43ee-8909-51abec9171fa" providerId="AD" clId="Web-{1D5E1D6F-6F03-2B1D-A656-EFFFD9A916F1}"/>
    <pc:docChg chg="modSld">
      <pc:chgData name="Amanda Suzuki" userId="S::amanda.suzuki@eal.org.uk::481664d6-57b2-43ee-8909-51abec9171fa" providerId="AD" clId="Web-{1D5E1D6F-6F03-2B1D-A656-EFFFD9A916F1}" dt="2026-08-10T08:19:03.801" v="173" actId="14100"/>
      <pc:docMkLst>
        <pc:docMk/>
      </pc:docMkLst>
      <pc:sldChg chg="modSp">
        <pc:chgData name="Amanda Suzuki" userId="S::amanda.suzuki@eal.org.uk::481664d6-57b2-43ee-8909-51abec9171fa" providerId="AD" clId="Web-{1D5E1D6F-6F03-2B1D-A656-EFFFD9A916F1}" dt="2026-08-10T08:02:56.766" v="7" actId="20577"/>
        <pc:sldMkLst>
          <pc:docMk/>
          <pc:sldMk cId="0" sldId="257"/>
        </pc:sldMkLst>
        <pc:spChg chg="mod">
          <ac:chgData name="Amanda Suzuki" userId="S::amanda.suzuki@eal.org.uk::481664d6-57b2-43ee-8909-51abec9171fa" providerId="AD" clId="Web-{1D5E1D6F-6F03-2B1D-A656-EFFFD9A916F1}" dt="2026-08-10T08:02:56.766" v="7" actId="20577"/>
          <ac:spMkLst>
            <pc:docMk/>
            <pc:sldMk cId="0" sldId="257"/>
            <ac:spMk id="79" creationId="{00000000-0000-0000-0000-000000000000}"/>
          </ac:spMkLst>
        </pc:spChg>
      </pc:sldChg>
      <pc:sldChg chg="addSp delSp modSp">
        <pc:chgData name="Amanda Suzuki" userId="S::amanda.suzuki@eal.org.uk::481664d6-57b2-43ee-8909-51abec9171fa" providerId="AD" clId="Web-{1D5E1D6F-6F03-2B1D-A656-EFFFD9A916F1}" dt="2026-08-10T08:16:59.015" v="159" actId="1076"/>
        <pc:sldMkLst>
          <pc:docMk/>
          <pc:sldMk cId="0" sldId="260"/>
        </pc:sldMkLst>
        <pc:grpChg chg="mod">
          <ac:chgData name="Amanda Suzuki" userId="S::amanda.suzuki@eal.org.uk::481664d6-57b2-43ee-8909-51abec9171fa" providerId="AD" clId="Web-{1D5E1D6F-6F03-2B1D-A656-EFFFD9A916F1}" dt="2026-08-10T08:04:28.269" v="22" actId="14100"/>
          <ac:grpSpMkLst>
            <pc:docMk/>
            <pc:sldMk cId="0" sldId="260"/>
            <ac:grpSpMk id="129" creationId="{00000000-0000-0000-0000-000000000000}"/>
          </ac:grpSpMkLst>
        </pc:grpChg>
        <pc:picChg chg="add mod">
          <ac:chgData name="Amanda Suzuki" userId="S::amanda.suzuki@eal.org.uk::481664d6-57b2-43ee-8909-51abec9171fa" providerId="AD" clId="Web-{1D5E1D6F-6F03-2B1D-A656-EFFFD9A916F1}" dt="2026-08-10T08:16:59.015" v="159" actId="1076"/>
          <ac:picMkLst>
            <pc:docMk/>
            <pc:sldMk cId="0" sldId="260"/>
            <ac:picMk id="2" creationId="{1D2B8BD1-E271-3F32-031E-FE46590BF9A1}"/>
          </ac:picMkLst>
        </pc:picChg>
        <pc:picChg chg="mod">
          <ac:chgData name="Amanda Suzuki" userId="S::amanda.suzuki@eal.org.uk::481664d6-57b2-43ee-8909-51abec9171fa" providerId="AD" clId="Web-{1D5E1D6F-6F03-2B1D-A656-EFFFD9A916F1}" dt="2026-08-10T08:05:04.958" v="29" actId="1076"/>
          <ac:picMkLst>
            <pc:docMk/>
            <pc:sldMk cId="0" sldId="260"/>
            <ac:picMk id="136" creationId="{00000000-0000-0000-0000-000000000000}"/>
          </ac:picMkLst>
        </pc:picChg>
      </pc:sldChg>
      <pc:sldChg chg="modSp">
        <pc:chgData name="Amanda Suzuki" userId="S::amanda.suzuki@eal.org.uk::481664d6-57b2-43ee-8909-51abec9171fa" providerId="AD" clId="Web-{1D5E1D6F-6F03-2B1D-A656-EFFFD9A916F1}" dt="2026-08-10T08:05:37.287" v="33" actId="1076"/>
        <pc:sldMkLst>
          <pc:docMk/>
          <pc:sldMk cId="0" sldId="261"/>
        </pc:sldMkLst>
        <pc:grpChg chg="mod">
          <ac:chgData name="Amanda Suzuki" userId="S::amanda.suzuki@eal.org.uk::481664d6-57b2-43ee-8909-51abec9171fa" providerId="AD" clId="Web-{1D5E1D6F-6F03-2B1D-A656-EFFFD9A916F1}" dt="2026-08-10T08:05:37.287" v="33" actId="1076"/>
          <ac:grpSpMkLst>
            <pc:docMk/>
            <pc:sldMk cId="0" sldId="261"/>
            <ac:grpSpMk id="157" creationId="{00000000-0000-0000-0000-000000000000}"/>
          </ac:grpSpMkLst>
        </pc:grpChg>
      </pc:sldChg>
      <pc:sldChg chg="modSp">
        <pc:chgData name="Amanda Suzuki" userId="S::amanda.suzuki@eal.org.uk::481664d6-57b2-43ee-8909-51abec9171fa" providerId="AD" clId="Web-{1D5E1D6F-6F03-2B1D-A656-EFFFD9A916F1}" dt="2026-08-10T08:06:37.445" v="44" actId="20577"/>
        <pc:sldMkLst>
          <pc:docMk/>
          <pc:sldMk cId="0" sldId="262"/>
        </pc:sldMkLst>
        <pc:spChg chg="mod">
          <ac:chgData name="Amanda Suzuki" userId="S::amanda.suzuki@eal.org.uk::481664d6-57b2-43ee-8909-51abec9171fa" providerId="AD" clId="Web-{1D5E1D6F-6F03-2B1D-A656-EFFFD9A916F1}" dt="2026-08-10T08:05:54.054" v="36" actId="20577"/>
          <ac:spMkLst>
            <pc:docMk/>
            <pc:sldMk cId="0" sldId="262"/>
            <ac:spMk id="172" creationId="{00000000-0000-0000-0000-000000000000}"/>
          </ac:spMkLst>
        </pc:spChg>
        <pc:spChg chg="mod">
          <ac:chgData name="Amanda Suzuki" userId="S::amanda.suzuki@eal.org.uk::481664d6-57b2-43ee-8909-51abec9171fa" providerId="AD" clId="Web-{1D5E1D6F-6F03-2B1D-A656-EFFFD9A916F1}" dt="2026-08-10T08:06:02.085" v="38" actId="20577"/>
          <ac:spMkLst>
            <pc:docMk/>
            <pc:sldMk cId="0" sldId="262"/>
            <ac:spMk id="175" creationId="{00000000-0000-0000-0000-000000000000}"/>
          </ac:spMkLst>
        </pc:spChg>
        <pc:spChg chg="mod">
          <ac:chgData name="Amanda Suzuki" userId="S::amanda.suzuki@eal.org.uk::481664d6-57b2-43ee-8909-51abec9171fa" providerId="AD" clId="Web-{1D5E1D6F-6F03-2B1D-A656-EFFFD9A916F1}" dt="2026-08-10T08:06:26.836" v="42" actId="20577"/>
          <ac:spMkLst>
            <pc:docMk/>
            <pc:sldMk cId="0" sldId="262"/>
            <ac:spMk id="178" creationId="{00000000-0000-0000-0000-000000000000}"/>
          </ac:spMkLst>
        </pc:spChg>
        <pc:spChg chg="mod">
          <ac:chgData name="Amanda Suzuki" userId="S::amanda.suzuki@eal.org.uk::481664d6-57b2-43ee-8909-51abec9171fa" providerId="AD" clId="Web-{1D5E1D6F-6F03-2B1D-A656-EFFFD9A916F1}" dt="2026-08-10T08:06:37.445" v="44" actId="20577"/>
          <ac:spMkLst>
            <pc:docMk/>
            <pc:sldMk cId="0" sldId="262"/>
            <ac:spMk id="181" creationId="{00000000-0000-0000-0000-000000000000}"/>
          </ac:spMkLst>
        </pc:spChg>
      </pc:sldChg>
      <pc:sldChg chg="modSp">
        <pc:chgData name="Amanda Suzuki" userId="S::amanda.suzuki@eal.org.uk::481664d6-57b2-43ee-8909-51abec9171fa" providerId="AD" clId="Web-{1D5E1D6F-6F03-2B1D-A656-EFFFD9A916F1}" dt="2026-08-10T08:08:53.388" v="69" actId="20577"/>
        <pc:sldMkLst>
          <pc:docMk/>
          <pc:sldMk cId="0" sldId="263"/>
        </pc:sldMkLst>
        <pc:spChg chg="mod">
          <ac:chgData name="Amanda Suzuki" userId="S::amanda.suzuki@eal.org.uk::481664d6-57b2-43ee-8909-51abec9171fa" providerId="AD" clId="Web-{1D5E1D6F-6F03-2B1D-A656-EFFFD9A916F1}" dt="2026-08-10T08:06:51.540" v="46" actId="20577"/>
          <ac:spMkLst>
            <pc:docMk/>
            <pc:sldMk cId="0" sldId="263"/>
            <ac:spMk id="193" creationId="{00000000-0000-0000-0000-000000000000}"/>
          </ac:spMkLst>
        </pc:spChg>
        <pc:spChg chg="mod">
          <ac:chgData name="Amanda Suzuki" userId="S::amanda.suzuki@eal.org.uk::481664d6-57b2-43ee-8909-51abec9171fa" providerId="AD" clId="Web-{1D5E1D6F-6F03-2B1D-A656-EFFFD9A916F1}" dt="2026-08-10T08:08:17.590" v="61" actId="14100"/>
          <ac:spMkLst>
            <pc:docMk/>
            <pc:sldMk cId="0" sldId="263"/>
            <ac:spMk id="195" creationId="{00000000-0000-0000-0000-000000000000}"/>
          </ac:spMkLst>
        </pc:spChg>
        <pc:spChg chg="mod">
          <ac:chgData name="Amanda Suzuki" userId="S::amanda.suzuki@eal.org.uk::481664d6-57b2-43ee-8909-51abec9171fa" providerId="AD" clId="Web-{1D5E1D6F-6F03-2B1D-A656-EFFFD9A916F1}" dt="2026-08-10T08:08:11.871" v="60" actId="14100"/>
          <ac:spMkLst>
            <pc:docMk/>
            <pc:sldMk cId="0" sldId="263"/>
            <ac:spMk id="196" creationId="{00000000-0000-0000-0000-000000000000}"/>
          </ac:spMkLst>
        </pc:spChg>
        <pc:spChg chg="mod">
          <ac:chgData name="Amanda Suzuki" userId="S::amanda.suzuki@eal.org.uk::481664d6-57b2-43ee-8909-51abec9171fa" providerId="AD" clId="Web-{1D5E1D6F-6F03-2B1D-A656-EFFFD9A916F1}" dt="2026-08-10T08:07:45.245" v="54" actId="20577"/>
          <ac:spMkLst>
            <pc:docMk/>
            <pc:sldMk cId="0" sldId="263"/>
            <ac:spMk id="199" creationId="{00000000-0000-0000-0000-000000000000}"/>
          </ac:spMkLst>
        </pc:spChg>
        <pc:spChg chg="mod">
          <ac:chgData name="Amanda Suzuki" userId="S::amanda.suzuki@eal.org.uk::481664d6-57b2-43ee-8909-51abec9171fa" providerId="AD" clId="Web-{1D5E1D6F-6F03-2B1D-A656-EFFFD9A916F1}" dt="2026-08-10T08:08:39.450" v="66" actId="14100"/>
          <ac:spMkLst>
            <pc:docMk/>
            <pc:sldMk cId="0" sldId="263"/>
            <ac:spMk id="201" creationId="{00000000-0000-0000-0000-000000000000}"/>
          </ac:spMkLst>
        </pc:spChg>
        <pc:spChg chg="mod">
          <ac:chgData name="Amanda Suzuki" userId="S::amanda.suzuki@eal.org.uk::481664d6-57b2-43ee-8909-51abec9171fa" providerId="AD" clId="Web-{1D5E1D6F-6F03-2B1D-A656-EFFFD9A916F1}" dt="2026-08-10T08:08:28.512" v="64" actId="20577"/>
          <ac:spMkLst>
            <pc:docMk/>
            <pc:sldMk cId="0" sldId="263"/>
            <ac:spMk id="202" creationId="{00000000-0000-0000-0000-000000000000}"/>
          </ac:spMkLst>
        </pc:spChg>
        <pc:spChg chg="mod">
          <ac:chgData name="Amanda Suzuki" userId="S::amanda.suzuki@eal.org.uk::481664d6-57b2-43ee-8909-51abec9171fa" providerId="AD" clId="Web-{1D5E1D6F-6F03-2B1D-A656-EFFFD9A916F1}" dt="2026-08-10T08:08:53.388" v="69" actId="20577"/>
          <ac:spMkLst>
            <pc:docMk/>
            <pc:sldMk cId="0" sldId="263"/>
            <ac:spMk id="205" creationId="{00000000-0000-0000-0000-000000000000}"/>
          </ac:spMkLst>
        </pc:spChg>
        <pc:grpChg chg="mod">
          <ac:chgData name="Amanda Suzuki" userId="S::amanda.suzuki@eal.org.uk::481664d6-57b2-43ee-8909-51abec9171fa" providerId="AD" clId="Web-{1D5E1D6F-6F03-2B1D-A656-EFFFD9A916F1}" dt="2026-08-10T08:07:01.368" v="49" actId="1076"/>
          <ac:grpSpMkLst>
            <pc:docMk/>
            <pc:sldMk cId="0" sldId="263"/>
            <ac:grpSpMk id="194" creationId="{00000000-0000-0000-0000-000000000000}"/>
          </ac:grpSpMkLst>
        </pc:grpChg>
        <pc:grpChg chg="mod">
          <ac:chgData name="Amanda Suzuki" userId="S::amanda.suzuki@eal.org.uk::481664d6-57b2-43ee-8909-51abec9171fa" providerId="AD" clId="Web-{1D5E1D6F-6F03-2B1D-A656-EFFFD9A916F1}" dt="2026-08-10T08:08:36.231" v="65" actId="14100"/>
          <ac:grpSpMkLst>
            <pc:docMk/>
            <pc:sldMk cId="0" sldId="263"/>
            <ac:grpSpMk id="200" creationId="{00000000-0000-0000-0000-000000000000}"/>
          </ac:grpSpMkLst>
        </pc:grpChg>
        <pc:grpChg chg="mod">
          <ac:chgData name="Amanda Suzuki" userId="S::amanda.suzuki@eal.org.uk::481664d6-57b2-43ee-8909-51abec9171fa" providerId="AD" clId="Web-{1D5E1D6F-6F03-2B1D-A656-EFFFD9A916F1}" dt="2026-08-10T08:08:43.153" v="67" actId="14100"/>
          <ac:grpSpMkLst>
            <pc:docMk/>
            <pc:sldMk cId="0" sldId="263"/>
            <ac:grpSpMk id="203" creationId="{00000000-0000-0000-0000-000000000000}"/>
          </ac:grpSpMkLst>
        </pc:grpChg>
      </pc:sldChg>
      <pc:sldChg chg="modSp">
        <pc:chgData name="Amanda Suzuki" userId="S::amanda.suzuki@eal.org.uk::481664d6-57b2-43ee-8909-51abec9171fa" providerId="AD" clId="Web-{1D5E1D6F-6F03-2B1D-A656-EFFFD9A916F1}" dt="2026-08-10T08:10:39.704" v="90" actId="20577"/>
        <pc:sldMkLst>
          <pc:docMk/>
          <pc:sldMk cId="0" sldId="264"/>
        </pc:sldMkLst>
        <pc:spChg chg="mod">
          <ac:chgData name="Amanda Suzuki" userId="S::amanda.suzuki@eal.org.uk::481664d6-57b2-43ee-8909-51abec9171fa" providerId="AD" clId="Web-{1D5E1D6F-6F03-2B1D-A656-EFFFD9A916F1}" dt="2026-08-10T08:09:21.670" v="75" actId="20577"/>
          <ac:spMkLst>
            <pc:docMk/>
            <pc:sldMk cId="0" sldId="264"/>
            <ac:spMk id="221" creationId="{00000000-0000-0000-0000-000000000000}"/>
          </ac:spMkLst>
        </pc:spChg>
        <pc:spChg chg="mod">
          <ac:chgData name="Amanda Suzuki" userId="S::amanda.suzuki@eal.org.uk::481664d6-57b2-43ee-8909-51abec9171fa" providerId="AD" clId="Web-{1D5E1D6F-6F03-2B1D-A656-EFFFD9A916F1}" dt="2026-08-10T08:10:25.954" v="85" actId="14100"/>
          <ac:spMkLst>
            <pc:docMk/>
            <pc:sldMk cId="0" sldId="264"/>
            <ac:spMk id="223" creationId="{00000000-0000-0000-0000-000000000000}"/>
          </ac:spMkLst>
        </pc:spChg>
        <pc:spChg chg="mod">
          <ac:chgData name="Amanda Suzuki" userId="S::amanda.suzuki@eal.org.uk::481664d6-57b2-43ee-8909-51abec9171fa" providerId="AD" clId="Web-{1D5E1D6F-6F03-2B1D-A656-EFFFD9A916F1}" dt="2026-08-10T08:09:39.843" v="78" actId="20577"/>
          <ac:spMkLst>
            <pc:docMk/>
            <pc:sldMk cId="0" sldId="264"/>
            <ac:spMk id="224" creationId="{00000000-0000-0000-0000-000000000000}"/>
          </ac:spMkLst>
        </pc:spChg>
        <pc:spChg chg="mod">
          <ac:chgData name="Amanda Suzuki" userId="S::amanda.suzuki@eal.org.uk::481664d6-57b2-43ee-8909-51abec9171fa" providerId="AD" clId="Web-{1D5E1D6F-6F03-2B1D-A656-EFFFD9A916F1}" dt="2026-08-10T08:09:45.140" v="79" actId="20577"/>
          <ac:spMkLst>
            <pc:docMk/>
            <pc:sldMk cId="0" sldId="264"/>
            <ac:spMk id="227" creationId="{00000000-0000-0000-0000-000000000000}"/>
          </ac:spMkLst>
        </pc:spChg>
        <pc:spChg chg="mod">
          <ac:chgData name="Amanda Suzuki" userId="S::amanda.suzuki@eal.org.uk::481664d6-57b2-43ee-8909-51abec9171fa" providerId="AD" clId="Web-{1D5E1D6F-6F03-2B1D-A656-EFFFD9A916F1}" dt="2026-08-10T08:10:39.704" v="90" actId="20577"/>
          <ac:spMkLst>
            <pc:docMk/>
            <pc:sldMk cId="0" sldId="264"/>
            <ac:spMk id="230" creationId="{00000000-0000-0000-0000-000000000000}"/>
          </ac:spMkLst>
        </pc:spChg>
        <pc:grpChg chg="mod">
          <ac:chgData name="Amanda Suzuki" userId="S::amanda.suzuki@eal.org.uk::481664d6-57b2-43ee-8909-51abec9171fa" providerId="AD" clId="Web-{1D5E1D6F-6F03-2B1D-A656-EFFFD9A916F1}" dt="2026-08-10T08:10:26.391" v="86" actId="14100"/>
          <ac:grpSpMkLst>
            <pc:docMk/>
            <pc:sldMk cId="0" sldId="264"/>
            <ac:grpSpMk id="219" creationId="{00000000-0000-0000-0000-000000000000}"/>
          </ac:grpSpMkLst>
        </pc:grpChg>
        <pc:grpChg chg="mod">
          <ac:chgData name="Amanda Suzuki" userId="S::amanda.suzuki@eal.org.uk::481664d6-57b2-43ee-8909-51abec9171fa" providerId="AD" clId="Web-{1D5E1D6F-6F03-2B1D-A656-EFFFD9A916F1}" dt="2026-08-10T08:10:31.251" v="89" actId="1076"/>
          <ac:grpSpMkLst>
            <pc:docMk/>
            <pc:sldMk cId="0" sldId="264"/>
            <ac:grpSpMk id="225" creationId="{00000000-0000-0000-0000-000000000000}"/>
          </ac:grpSpMkLst>
        </pc:grpChg>
      </pc:sldChg>
      <pc:sldChg chg="modSp">
        <pc:chgData name="Amanda Suzuki" userId="S::amanda.suzuki@eal.org.uk::481664d6-57b2-43ee-8909-51abec9171fa" providerId="AD" clId="Web-{1D5E1D6F-6F03-2B1D-A656-EFFFD9A916F1}" dt="2026-08-10T08:13:15.022" v="123" actId="1076"/>
        <pc:sldMkLst>
          <pc:docMk/>
          <pc:sldMk cId="0" sldId="265"/>
        </pc:sldMkLst>
        <pc:spChg chg="mod">
          <ac:chgData name="Amanda Suzuki" userId="S::amanda.suzuki@eal.org.uk::481664d6-57b2-43ee-8909-51abec9171fa" providerId="AD" clId="Web-{1D5E1D6F-6F03-2B1D-A656-EFFFD9A916F1}" dt="2026-08-10T08:12:38.271" v="116" actId="20577"/>
          <ac:spMkLst>
            <pc:docMk/>
            <pc:sldMk cId="0" sldId="265"/>
            <ac:spMk id="241" creationId="{00000000-0000-0000-0000-000000000000}"/>
          </ac:spMkLst>
        </pc:spChg>
        <pc:spChg chg="mod">
          <ac:chgData name="Amanda Suzuki" userId="S::amanda.suzuki@eal.org.uk::481664d6-57b2-43ee-8909-51abec9171fa" providerId="AD" clId="Web-{1D5E1D6F-6F03-2B1D-A656-EFFFD9A916F1}" dt="2026-08-10T08:13:15.022" v="123" actId="1076"/>
          <ac:spMkLst>
            <pc:docMk/>
            <pc:sldMk cId="0" sldId="265"/>
            <ac:spMk id="243" creationId="{00000000-0000-0000-0000-000000000000}"/>
          </ac:spMkLst>
        </pc:spChg>
        <pc:spChg chg="mod">
          <ac:chgData name="Amanda Suzuki" userId="S::amanda.suzuki@eal.org.uk::481664d6-57b2-43ee-8909-51abec9171fa" providerId="AD" clId="Web-{1D5E1D6F-6F03-2B1D-A656-EFFFD9A916F1}" dt="2026-08-10T08:11:36.847" v="102" actId="20577"/>
          <ac:spMkLst>
            <pc:docMk/>
            <pc:sldMk cId="0" sldId="265"/>
            <ac:spMk id="246" creationId="{00000000-0000-0000-0000-000000000000}"/>
          </ac:spMkLst>
        </pc:spChg>
        <pc:spChg chg="mod">
          <ac:chgData name="Amanda Suzuki" userId="S::amanda.suzuki@eal.org.uk::481664d6-57b2-43ee-8909-51abec9171fa" providerId="AD" clId="Web-{1D5E1D6F-6F03-2B1D-A656-EFFFD9A916F1}" dt="2026-08-10T08:11:56.191" v="108" actId="20577"/>
          <ac:spMkLst>
            <pc:docMk/>
            <pc:sldMk cId="0" sldId="265"/>
            <ac:spMk id="248" creationId="{00000000-0000-0000-0000-000000000000}"/>
          </ac:spMkLst>
        </pc:spChg>
        <pc:spChg chg="mod">
          <ac:chgData name="Amanda Suzuki" userId="S::amanda.suzuki@eal.org.uk::481664d6-57b2-43ee-8909-51abec9171fa" providerId="AD" clId="Web-{1D5E1D6F-6F03-2B1D-A656-EFFFD9A916F1}" dt="2026-08-10T08:12:48.740" v="119" actId="14100"/>
          <ac:spMkLst>
            <pc:docMk/>
            <pc:sldMk cId="0" sldId="265"/>
            <ac:spMk id="250" creationId="{00000000-0000-0000-0000-000000000000}"/>
          </ac:spMkLst>
        </pc:spChg>
        <pc:spChg chg="mod">
          <ac:chgData name="Amanda Suzuki" userId="S::amanda.suzuki@eal.org.uk::481664d6-57b2-43ee-8909-51abec9171fa" providerId="AD" clId="Web-{1D5E1D6F-6F03-2B1D-A656-EFFFD9A916F1}" dt="2026-08-10T08:12:16.036" v="112" actId="20577"/>
          <ac:spMkLst>
            <pc:docMk/>
            <pc:sldMk cId="0" sldId="265"/>
            <ac:spMk id="253" creationId="{00000000-0000-0000-0000-000000000000}"/>
          </ac:spMkLst>
        </pc:spChg>
      </pc:sldChg>
      <pc:sldChg chg="delSp modSp">
        <pc:chgData name="Amanda Suzuki" userId="S::amanda.suzuki@eal.org.uk::481664d6-57b2-43ee-8909-51abec9171fa" providerId="AD" clId="Web-{1D5E1D6F-6F03-2B1D-A656-EFFFD9A916F1}" dt="2026-08-10T08:19:03.801" v="173" actId="14100"/>
        <pc:sldMkLst>
          <pc:docMk/>
          <pc:sldMk cId="0" sldId="266"/>
        </pc:sldMkLst>
        <pc:spChg chg="mod">
          <ac:chgData name="Amanda Suzuki" userId="S::amanda.suzuki@eal.org.uk::481664d6-57b2-43ee-8909-51abec9171fa" providerId="AD" clId="Web-{1D5E1D6F-6F03-2B1D-A656-EFFFD9A916F1}" dt="2026-08-10T08:13:38.601" v="127" actId="20577"/>
          <ac:spMkLst>
            <pc:docMk/>
            <pc:sldMk cId="0" sldId="266"/>
            <ac:spMk id="263" creationId="{00000000-0000-0000-0000-000000000000}"/>
          </ac:spMkLst>
        </pc:spChg>
        <pc:spChg chg="mod">
          <ac:chgData name="Amanda Suzuki" userId="S::amanda.suzuki@eal.org.uk::481664d6-57b2-43ee-8909-51abec9171fa" providerId="AD" clId="Web-{1D5E1D6F-6F03-2B1D-A656-EFFFD9A916F1}" dt="2026-08-10T08:18:44.175" v="167" actId="14100"/>
          <ac:spMkLst>
            <pc:docMk/>
            <pc:sldMk cId="0" sldId="266"/>
            <ac:spMk id="265" creationId="{00000000-0000-0000-0000-000000000000}"/>
          </ac:spMkLst>
        </pc:spChg>
        <pc:spChg chg="mod">
          <ac:chgData name="Amanda Suzuki" userId="S::amanda.suzuki@eal.org.uk::481664d6-57b2-43ee-8909-51abec9171fa" providerId="AD" clId="Web-{1D5E1D6F-6F03-2B1D-A656-EFFFD9A916F1}" dt="2026-08-10T08:18:56.050" v="171" actId="14100"/>
          <ac:spMkLst>
            <pc:docMk/>
            <pc:sldMk cId="0" sldId="266"/>
            <ac:spMk id="266" creationId="{00000000-0000-0000-0000-000000000000}"/>
          </ac:spMkLst>
        </pc:spChg>
        <pc:spChg chg="mod">
          <ac:chgData name="Amanda Suzuki" userId="S::amanda.suzuki@eal.org.uk::481664d6-57b2-43ee-8909-51abec9171fa" providerId="AD" clId="Web-{1D5E1D6F-6F03-2B1D-A656-EFFFD9A916F1}" dt="2026-08-10T08:15:23.605" v="152" actId="20577"/>
          <ac:spMkLst>
            <pc:docMk/>
            <pc:sldMk cId="0" sldId="266"/>
            <ac:spMk id="269" creationId="{00000000-0000-0000-0000-000000000000}"/>
          </ac:spMkLst>
        </pc:spChg>
        <pc:spChg chg="mod">
          <ac:chgData name="Amanda Suzuki" userId="S::amanda.suzuki@eal.org.uk::481664d6-57b2-43ee-8909-51abec9171fa" providerId="AD" clId="Web-{1D5E1D6F-6F03-2B1D-A656-EFFFD9A916F1}" dt="2026-08-10T08:14:25.572" v="134" actId="20577"/>
          <ac:spMkLst>
            <pc:docMk/>
            <pc:sldMk cId="0" sldId="266"/>
            <ac:spMk id="272" creationId="{00000000-0000-0000-0000-000000000000}"/>
          </ac:spMkLst>
        </pc:spChg>
        <pc:grpChg chg="mod">
          <ac:chgData name="Amanda Suzuki" userId="S::amanda.suzuki@eal.org.uk::481664d6-57b2-43ee-8909-51abec9171fa" providerId="AD" clId="Web-{1D5E1D6F-6F03-2B1D-A656-EFFFD9A916F1}" dt="2026-08-10T08:18:50.722" v="169" actId="14100"/>
          <ac:grpSpMkLst>
            <pc:docMk/>
            <pc:sldMk cId="0" sldId="266"/>
            <ac:grpSpMk id="261" creationId="{00000000-0000-0000-0000-000000000000}"/>
          </ac:grpSpMkLst>
        </pc:grpChg>
        <pc:grpChg chg="mod">
          <ac:chgData name="Amanda Suzuki" userId="S::amanda.suzuki@eal.org.uk::481664d6-57b2-43ee-8909-51abec9171fa" providerId="AD" clId="Web-{1D5E1D6F-6F03-2B1D-A656-EFFFD9A916F1}" dt="2026-08-10T08:18:53.457" v="170" actId="1076"/>
          <ac:grpSpMkLst>
            <pc:docMk/>
            <pc:sldMk cId="0" sldId="266"/>
            <ac:grpSpMk id="264" creationId="{00000000-0000-0000-0000-000000000000}"/>
          </ac:grpSpMkLst>
        </pc:grpChg>
        <pc:grpChg chg="mod">
          <ac:chgData name="Amanda Suzuki" userId="S::amanda.suzuki@eal.org.uk::481664d6-57b2-43ee-8909-51abec9171fa" providerId="AD" clId="Web-{1D5E1D6F-6F03-2B1D-A656-EFFFD9A916F1}" dt="2026-08-10T08:19:01.644" v="172" actId="14100"/>
          <ac:grpSpMkLst>
            <pc:docMk/>
            <pc:sldMk cId="0" sldId="266"/>
            <ac:grpSpMk id="267" creationId="{00000000-0000-0000-0000-000000000000}"/>
          </ac:grpSpMkLst>
        </pc:grpChg>
        <pc:grpChg chg="mod">
          <ac:chgData name="Amanda Suzuki" userId="S::amanda.suzuki@eal.org.uk::481664d6-57b2-43ee-8909-51abec9171fa" providerId="AD" clId="Web-{1D5E1D6F-6F03-2B1D-A656-EFFFD9A916F1}" dt="2026-08-10T08:19:03.801" v="173" actId="14100"/>
          <ac:grpSpMkLst>
            <pc:docMk/>
            <pc:sldMk cId="0" sldId="266"/>
            <ac:grpSpMk id="270" creationId="{00000000-0000-0000-0000-000000000000}"/>
          </ac:grpSpMkLst>
        </pc:grpChg>
      </pc:sldChg>
    </pc:docChg>
  </pc:docChgLst>
  <pc:docChgLst>
    <pc:chgData name="John, Catherine" userId="36b10958-3fe6-4d82-9cee-736ae9074b3f" providerId="ADAL" clId="{7CE9EBFF-1EB6-4E95-820E-35801409E55C}"/>
    <pc:docChg chg="undo custSel modSld">
      <pc:chgData name="John, Catherine" userId="36b10958-3fe6-4d82-9cee-736ae9074b3f" providerId="ADAL" clId="{7CE9EBFF-1EB6-4E95-820E-35801409E55C}" dt="2026-09-09T14:26:10.518" v="64" actId="20577"/>
      <pc:docMkLst>
        <pc:docMk/>
      </pc:docMkLst>
      <pc:sldChg chg="modSp mod">
        <pc:chgData name="John, Catherine" userId="36b10958-3fe6-4d82-9cee-736ae9074b3f" providerId="ADAL" clId="{7CE9EBFF-1EB6-4E95-820E-35801409E55C}" dt="2026-09-09T10:35:06.739" v="1" actId="20577"/>
        <pc:sldMkLst>
          <pc:docMk/>
          <pc:sldMk cId="0" sldId="259"/>
        </pc:sldMkLst>
        <pc:spChg chg="mod">
          <ac:chgData name="John, Catherine" userId="36b10958-3fe6-4d82-9cee-736ae9074b3f" providerId="ADAL" clId="{7CE9EBFF-1EB6-4E95-820E-35801409E55C}" dt="2026-09-09T10:35:06.739" v="1" actId="20577"/>
          <ac:spMkLst>
            <pc:docMk/>
            <pc:sldMk cId="0" sldId="259"/>
            <ac:spMk id="111" creationId="{00000000-0000-0000-0000-000000000000}"/>
          </ac:spMkLst>
        </pc:spChg>
      </pc:sldChg>
      <pc:sldChg chg="modNotesTx">
        <pc:chgData name="John, Catherine" userId="36b10958-3fe6-4d82-9cee-736ae9074b3f" providerId="ADAL" clId="{7CE9EBFF-1EB6-4E95-820E-35801409E55C}" dt="2026-09-09T10:45:49.322" v="13" actId="20577"/>
        <pc:sldMkLst>
          <pc:docMk/>
          <pc:sldMk cId="0" sldId="260"/>
        </pc:sldMkLst>
      </pc:sldChg>
      <pc:sldChg chg="modSp mod">
        <pc:chgData name="John, Catherine" userId="36b10958-3fe6-4d82-9cee-736ae9074b3f" providerId="ADAL" clId="{7CE9EBFF-1EB6-4E95-820E-35801409E55C}" dt="2026-09-09T11:00:02.986" v="15" actId="20577"/>
        <pc:sldMkLst>
          <pc:docMk/>
          <pc:sldMk cId="0" sldId="262"/>
        </pc:sldMkLst>
        <pc:spChg chg="mod">
          <ac:chgData name="John, Catherine" userId="36b10958-3fe6-4d82-9cee-736ae9074b3f" providerId="ADAL" clId="{7CE9EBFF-1EB6-4E95-820E-35801409E55C}" dt="2026-09-09T11:00:02.986" v="15" actId="20577"/>
          <ac:spMkLst>
            <pc:docMk/>
            <pc:sldMk cId="0" sldId="262"/>
            <ac:spMk id="184" creationId="{00000000-0000-0000-0000-000000000000}"/>
          </ac:spMkLst>
        </pc:spChg>
      </pc:sldChg>
      <pc:sldChg chg="modNotesTx">
        <pc:chgData name="John, Catherine" userId="36b10958-3fe6-4d82-9cee-736ae9074b3f" providerId="ADAL" clId="{7CE9EBFF-1EB6-4E95-820E-35801409E55C}" dt="2026-09-09T11:58:45.104" v="18" actId="6549"/>
        <pc:sldMkLst>
          <pc:docMk/>
          <pc:sldMk cId="0" sldId="263"/>
        </pc:sldMkLst>
      </pc:sldChg>
      <pc:sldChg chg="modSp mod">
        <pc:chgData name="John, Catherine" userId="36b10958-3fe6-4d82-9cee-736ae9074b3f" providerId="ADAL" clId="{7CE9EBFF-1EB6-4E95-820E-35801409E55C}" dt="2026-09-09T12:02:16.664" v="19" actId="255"/>
        <pc:sldMkLst>
          <pc:docMk/>
          <pc:sldMk cId="0" sldId="266"/>
        </pc:sldMkLst>
        <pc:spChg chg="mod">
          <ac:chgData name="John, Catherine" userId="36b10958-3fe6-4d82-9cee-736ae9074b3f" providerId="ADAL" clId="{7CE9EBFF-1EB6-4E95-820E-35801409E55C}" dt="2026-09-09T12:02:16.664" v="19" actId="255"/>
          <ac:spMkLst>
            <pc:docMk/>
            <pc:sldMk cId="0" sldId="266"/>
            <ac:spMk id="266" creationId="{00000000-0000-0000-0000-000000000000}"/>
          </ac:spMkLst>
        </pc:spChg>
      </pc:sldChg>
      <pc:sldChg chg="modSp mod">
        <pc:chgData name="John, Catherine" userId="36b10958-3fe6-4d82-9cee-736ae9074b3f" providerId="ADAL" clId="{7CE9EBFF-1EB6-4E95-820E-35801409E55C}" dt="2026-09-09T12:03:20.804" v="31" actId="20577"/>
        <pc:sldMkLst>
          <pc:docMk/>
          <pc:sldMk cId="0" sldId="267"/>
        </pc:sldMkLst>
        <pc:spChg chg="mod">
          <ac:chgData name="John, Catherine" userId="36b10958-3fe6-4d82-9cee-736ae9074b3f" providerId="ADAL" clId="{7CE9EBFF-1EB6-4E95-820E-35801409E55C}" dt="2026-09-09T12:02:54.801" v="22" actId="6549"/>
          <ac:spMkLst>
            <pc:docMk/>
            <pc:sldMk cId="0" sldId="267"/>
            <ac:spMk id="284" creationId="{00000000-0000-0000-0000-000000000000}"/>
          </ac:spMkLst>
        </pc:spChg>
        <pc:spChg chg="mod">
          <ac:chgData name="John, Catherine" userId="36b10958-3fe6-4d82-9cee-736ae9074b3f" providerId="ADAL" clId="{7CE9EBFF-1EB6-4E95-820E-35801409E55C}" dt="2026-09-09T12:03:20.804" v="31" actId="20577"/>
          <ac:spMkLst>
            <pc:docMk/>
            <pc:sldMk cId="0" sldId="267"/>
            <ac:spMk id="287" creationId="{00000000-0000-0000-0000-000000000000}"/>
          </ac:spMkLst>
        </pc:spChg>
      </pc:sldChg>
      <pc:sldChg chg="modSp mod modNotesTx">
        <pc:chgData name="John, Catherine" userId="36b10958-3fe6-4d82-9cee-736ae9074b3f" providerId="ADAL" clId="{7CE9EBFF-1EB6-4E95-820E-35801409E55C}" dt="2026-09-09T12:39:29.297" v="36" actId="20577"/>
        <pc:sldMkLst>
          <pc:docMk/>
          <pc:sldMk cId="0" sldId="268"/>
        </pc:sldMkLst>
        <pc:spChg chg="mod">
          <ac:chgData name="John, Catherine" userId="36b10958-3fe6-4d82-9cee-736ae9074b3f" providerId="ADAL" clId="{7CE9EBFF-1EB6-4E95-820E-35801409E55C}" dt="2026-09-09T12:39:29.297" v="36" actId="20577"/>
          <ac:spMkLst>
            <pc:docMk/>
            <pc:sldMk cId="0" sldId="268"/>
            <ac:spMk id="316" creationId="{00000000-0000-0000-0000-000000000000}"/>
          </ac:spMkLst>
        </pc:spChg>
      </pc:sldChg>
      <pc:sldChg chg="modSp mod">
        <pc:chgData name="John, Catherine" userId="36b10958-3fe6-4d82-9cee-736ae9074b3f" providerId="ADAL" clId="{7CE9EBFF-1EB6-4E95-820E-35801409E55C}" dt="2026-09-09T12:40:52.479" v="37" actId="255"/>
        <pc:sldMkLst>
          <pc:docMk/>
          <pc:sldMk cId="0" sldId="269"/>
        </pc:sldMkLst>
        <pc:spChg chg="mod">
          <ac:chgData name="John, Catherine" userId="36b10958-3fe6-4d82-9cee-736ae9074b3f" providerId="ADAL" clId="{7CE9EBFF-1EB6-4E95-820E-35801409E55C}" dt="2026-09-09T12:40:52.479" v="37" actId="255"/>
          <ac:spMkLst>
            <pc:docMk/>
            <pc:sldMk cId="0" sldId="269"/>
            <ac:spMk id="332" creationId="{00000000-0000-0000-0000-000000000000}"/>
          </ac:spMkLst>
        </pc:spChg>
      </pc:sldChg>
      <pc:sldChg chg="modSp mod">
        <pc:chgData name="John, Catherine" userId="36b10958-3fe6-4d82-9cee-736ae9074b3f" providerId="ADAL" clId="{7CE9EBFF-1EB6-4E95-820E-35801409E55C}" dt="2026-09-09T12:46:22.569" v="42" actId="6549"/>
        <pc:sldMkLst>
          <pc:docMk/>
          <pc:sldMk cId="0" sldId="271"/>
        </pc:sldMkLst>
        <pc:spChg chg="mod">
          <ac:chgData name="John, Catherine" userId="36b10958-3fe6-4d82-9cee-736ae9074b3f" providerId="ADAL" clId="{7CE9EBFF-1EB6-4E95-820E-35801409E55C}" dt="2026-09-09T12:46:17.398" v="38" actId="313"/>
          <ac:spMkLst>
            <pc:docMk/>
            <pc:sldMk cId="0" sldId="271"/>
            <ac:spMk id="384" creationId="{00000000-0000-0000-0000-000000000000}"/>
          </ac:spMkLst>
        </pc:spChg>
        <pc:spChg chg="mod">
          <ac:chgData name="John, Catherine" userId="36b10958-3fe6-4d82-9cee-736ae9074b3f" providerId="ADAL" clId="{7CE9EBFF-1EB6-4E95-820E-35801409E55C}" dt="2026-09-09T12:46:22.569" v="42" actId="6549"/>
          <ac:spMkLst>
            <pc:docMk/>
            <pc:sldMk cId="0" sldId="271"/>
            <ac:spMk id="388" creationId="{00000000-0000-0000-0000-000000000000}"/>
          </ac:spMkLst>
        </pc:spChg>
      </pc:sldChg>
      <pc:sldChg chg="modNotesTx">
        <pc:chgData name="John, Catherine" userId="36b10958-3fe6-4d82-9cee-736ae9074b3f" providerId="ADAL" clId="{7CE9EBFF-1EB6-4E95-820E-35801409E55C}" dt="2026-09-09T14:14:43.571" v="43" actId="20577"/>
        <pc:sldMkLst>
          <pc:docMk/>
          <pc:sldMk cId="0" sldId="274"/>
        </pc:sldMkLst>
      </pc:sldChg>
      <pc:sldChg chg="modSp mod modNotesTx">
        <pc:chgData name="John, Catherine" userId="36b10958-3fe6-4d82-9cee-736ae9074b3f" providerId="ADAL" clId="{7CE9EBFF-1EB6-4E95-820E-35801409E55C}" dt="2026-09-09T14:17:12.196" v="49" actId="20577"/>
        <pc:sldMkLst>
          <pc:docMk/>
          <pc:sldMk cId="0" sldId="276"/>
        </pc:sldMkLst>
        <pc:spChg chg="mod">
          <ac:chgData name="John, Catherine" userId="36b10958-3fe6-4d82-9cee-736ae9074b3f" providerId="ADAL" clId="{7CE9EBFF-1EB6-4E95-820E-35801409E55C}" dt="2026-09-09T14:16:42.216" v="47" actId="20577"/>
          <ac:spMkLst>
            <pc:docMk/>
            <pc:sldMk cId="0" sldId="276"/>
            <ac:spMk id="478" creationId="{00000000-0000-0000-0000-000000000000}"/>
          </ac:spMkLst>
        </pc:spChg>
        <pc:spChg chg="mod">
          <ac:chgData name="John, Catherine" userId="36b10958-3fe6-4d82-9cee-736ae9074b3f" providerId="ADAL" clId="{7CE9EBFF-1EB6-4E95-820E-35801409E55C}" dt="2026-09-09T14:17:01.043" v="48" actId="13926"/>
          <ac:spMkLst>
            <pc:docMk/>
            <pc:sldMk cId="0" sldId="276"/>
            <ac:spMk id="481" creationId="{00000000-0000-0000-0000-000000000000}"/>
          </ac:spMkLst>
        </pc:spChg>
      </pc:sldChg>
      <pc:sldChg chg="modSp mod modNotesTx">
        <pc:chgData name="John, Catherine" userId="36b10958-3fe6-4d82-9cee-736ae9074b3f" providerId="ADAL" clId="{7CE9EBFF-1EB6-4E95-820E-35801409E55C}" dt="2026-09-09T14:18:29.543" v="59" actId="6549"/>
        <pc:sldMkLst>
          <pc:docMk/>
          <pc:sldMk cId="0" sldId="277"/>
        </pc:sldMkLst>
        <pc:spChg chg="mod">
          <ac:chgData name="John, Catherine" userId="36b10958-3fe6-4d82-9cee-736ae9074b3f" providerId="ADAL" clId="{7CE9EBFF-1EB6-4E95-820E-35801409E55C}" dt="2026-09-09T14:18:16.925" v="56" actId="20577"/>
          <ac:spMkLst>
            <pc:docMk/>
            <pc:sldMk cId="0" sldId="277"/>
            <ac:spMk id="2" creationId="{839E6185-28CB-F2A3-0384-C236BC0E625B}"/>
          </ac:spMkLst>
        </pc:spChg>
        <pc:spChg chg="mod">
          <ac:chgData name="John, Catherine" userId="36b10958-3fe6-4d82-9cee-736ae9074b3f" providerId="ADAL" clId="{7CE9EBFF-1EB6-4E95-820E-35801409E55C}" dt="2026-09-09T14:17:21.541" v="52" actId="6549"/>
          <ac:spMkLst>
            <pc:docMk/>
            <pc:sldMk cId="0" sldId="277"/>
            <ac:spMk id="491" creationId="{00000000-0000-0000-0000-000000000000}"/>
          </ac:spMkLst>
        </pc:spChg>
        <pc:spChg chg="mod">
          <ac:chgData name="John, Catherine" userId="36b10958-3fe6-4d82-9cee-736ae9074b3f" providerId="ADAL" clId="{7CE9EBFF-1EB6-4E95-820E-35801409E55C}" dt="2026-09-09T14:17:48.463" v="53" actId="20577"/>
          <ac:spMkLst>
            <pc:docMk/>
            <pc:sldMk cId="0" sldId="277"/>
            <ac:spMk id="503" creationId="{00000000-0000-0000-0000-000000000000}"/>
          </ac:spMkLst>
        </pc:spChg>
      </pc:sldChg>
      <pc:sldChg chg="modSp mod modNotesTx">
        <pc:chgData name="John, Catherine" userId="36b10958-3fe6-4d82-9cee-736ae9074b3f" providerId="ADAL" clId="{7CE9EBFF-1EB6-4E95-820E-35801409E55C}" dt="2026-09-09T14:21:38.683" v="61" actId="20577"/>
        <pc:sldMkLst>
          <pc:docMk/>
          <pc:sldMk cId="0" sldId="279"/>
        </pc:sldMkLst>
        <pc:spChg chg="mod">
          <ac:chgData name="John, Catherine" userId="36b10958-3fe6-4d82-9cee-736ae9074b3f" providerId="ADAL" clId="{7CE9EBFF-1EB6-4E95-820E-35801409E55C}" dt="2026-09-09T14:21:38.683" v="61" actId="20577"/>
          <ac:spMkLst>
            <pc:docMk/>
            <pc:sldMk cId="0" sldId="279"/>
            <ac:spMk id="555" creationId="{00000000-0000-0000-0000-000000000000}"/>
          </ac:spMkLst>
        </pc:spChg>
      </pc:sldChg>
      <pc:sldChg chg="modSp mod">
        <pc:chgData name="John, Catherine" userId="36b10958-3fe6-4d82-9cee-736ae9074b3f" providerId="ADAL" clId="{7CE9EBFF-1EB6-4E95-820E-35801409E55C}" dt="2026-09-09T14:26:10.518" v="64" actId="20577"/>
        <pc:sldMkLst>
          <pc:docMk/>
          <pc:sldMk cId="0" sldId="281"/>
        </pc:sldMkLst>
        <pc:spChg chg="mod">
          <ac:chgData name="John, Catherine" userId="36b10958-3fe6-4d82-9cee-736ae9074b3f" providerId="ADAL" clId="{7CE9EBFF-1EB6-4E95-820E-35801409E55C}" dt="2026-09-09T14:26:10.518" v="64" actId="20577"/>
          <ac:spMkLst>
            <pc:docMk/>
            <pc:sldMk cId="0" sldId="281"/>
            <ac:spMk id="584" creationId="{00000000-0000-0000-0000-000000000000}"/>
          </ac:spMkLst>
        </pc:spChg>
        <pc:spChg chg="mod">
          <ac:chgData name="John, Catherine" userId="36b10958-3fe6-4d82-9cee-736ae9074b3f" providerId="ADAL" clId="{7CE9EBFF-1EB6-4E95-820E-35801409E55C}" dt="2026-09-09T14:26:05.539" v="62" actId="20577"/>
          <ac:spMkLst>
            <pc:docMk/>
            <pc:sldMk cId="0" sldId="281"/>
            <ac:spMk id="587" creationId="{00000000-0000-0000-0000-000000000000}"/>
          </ac:spMkLst>
        </pc:spChg>
      </pc:sldChg>
    </pc:docChg>
  </pc:docChgLst>
  <pc:docChgLst>
    <pc:chgData name="Amanda Suzuki" userId="481664d6-57b2-43ee-8909-51abec9171fa" providerId="ADAL" clId="{70F49F9D-37AF-4E55-A94A-A0E16F3D6FA3}"/>
    <pc:docChg chg="undo custSel modSld modMainMaster modHandout">
      <pc:chgData name="Amanda Suzuki" userId="481664d6-57b2-43ee-8909-51abec9171fa" providerId="ADAL" clId="{70F49F9D-37AF-4E55-A94A-A0E16F3D6FA3}" dt="2026-08-10T10:34:55.529" v="5038" actId="20577"/>
      <pc:docMkLst>
        <pc:docMk/>
      </pc:docMkLst>
      <pc:sldChg chg="modSp mod modNotes">
        <pc:chgData name="Amanda Suzuki" userId="481664d6-57b2-43ee-8909-51abec9171fa" providerId="ADAL" clId="{70F49F9D-37AF-4E55-A94A-A0E16F3D6FA3}" dt="2026-08-10T10:34:28.780" v="672" actId="20577"/>
        <pc:sldMkLst>
          <pc:docMk/>
          <pc:sldMk cId="0" sldId="257"/>
        </pc:sldMkLst>
        <pc:spChg chg="mod">
          <ac:chgData name="Amanda Suzuki" userId="481664d6-57b2-43ee-8909-51abec9171fa" providerId="ADAL" clId="{70F49F9D-37AF-4E55-A94A-A0E16F3D6FA3}" dt="2026-08-10T10:34:28.637" v="593" actId="947"/>
          <ac:spMkLst>
            <pc:docMk/>
            <pc:sldMk cId="0" sldId="257"/>
            <ac:spMk id="69" creationId="{00000000-0000-0000-0000-000000000000}"/>
          </ac:spMkLst>
        </pc:spChg>
        <pc:spChg chg="mod">
          <ac:chgData name="Amanda Suzuki" userId="481664d6-57b2-43ee-8909-51abec9171fa" providerId="ADAL" clId="{70F49F9D-37AF-4E55-A94A-A0E16F3D6FA3}" dt="2026-08-10T10:34:28.650" v="598" actId="20577"/>
          <ac:spMkLst>
            <pc:docMk/>
            <pc:sldMk cId="0" sldId="257"/>
            <ac:spMk id="71" creationId="{00000000-0000-0000-0000-000000000000}"/>
          </ac:spMkLst>
        </pc:spChg>
        <pc:spChg chg="mod">
          <ac:chgData name="Amanda Suzuki" userId="481664d6-57b2-43ee-8909-51abec9171fa" providerId="ADAL" clId="{70F49F9D-37AF-4E55-A94A-A0E16F3D6FA3}" dt="2026-08-10T10:34:28.656" v="601" actId="947"/>
          <ac:spMkLst>
            <pc:docMk/>
            <pc:sldMk cId="0" sldId="257"/>
            <ac:spMk id="72" creationId="{00000000-0000-0000-0000-000000000000}"/>
          </ac:spMkLst>
        </pc:spChg>
        <pc:spChg chg="mod">
          <ac:chgData name="Amanda Suzuki" userId="481664d6-57b2-43ee-8909-51abec9171fa" providerId="ADAL" clId="{70F49F9D-37AF-4E55-A94A-A0E16F3D6FA3}" dt="2026-08-10T10:34:28.661" v="604" actId="947"/>
          <ac:spMkLst>
            <pc:docMk/>
            <pc:sldMk cId="0" sldId="257"/>
            <ac:spMk id="73" creationId="{00000000-0000-0000-0000-000000000000}"/>
          </ac:spMkLst>
        </pc:spChg>
        <pc:spChg chg="mod">
          <ac:chgData name="Amanda Suzuki" userId="481664d6-57b2-43ee-8909-51abec9171fa" providerId="ADAL" clId="{70F49F9D-37AF-4E55-A94A-A0E16F3D6FA3}" dt="2026-08-10T10:34:28.668" v="609" actId="20577"/>
          <ac:spMkLst>
            <pc:docMk/>
            <pc:sldMk cId="0" sldId="257"/>
            <ac:spMk id="74" creationId="{00000000-0000-0000-0000-000000000000}"/>
          </ac:spMkLst>
        </pc:spChg>
        <pc:spChg chg="mod">
          <ac:chgData name="Amanda Suzuki" userId="481664d6-57b2-43ee-8909-51abec9171fa" providerId="ADAL" clId="{70F49F9D-37AF-4E55-A94A-A0E16F3D6FA3}" dt="2026-08-10T10:34:28.673" v="612" actId="947"/>
          <ac:spMkLst>
            <pc:docMk/>
            <pc:sldMk cId="0" sldId="257"/>
            <ac:spMk id="75" creationId="{00000000-0000-0000-0000-000000000000}"/>
          </ac:spMkLst>
        </pc:spChg>
        <pc:spChg chg="mod">
          <ac:chgData name="Amanda Suzuki" userId="481664d6-57b2-43ee-8909-51abec9171fa" providerId="ADAL" clId="{70F49F9D-37AF-4E55-A94A-A0E16F3D6FA3}" dt="2026-08-10T10:34:28.678" v="615" actId="947"/>
          <ac:spMkLst>
            <pc:docMk/>
            <pc:sldMk cId="0" sldId="257"/>
            <ac:spMk id="76" creationId="{00000000-0000-0000-0000-000000000000}"/>
          </ac:spMkLst>
        </pc:spChg>
        <pc:spChg chg="mod">
          <ac:chgData name="Amanda Suzuki" userId="481664d6-57b2-43ee-8909-51abec9171fa" providerId="ADAL" clId="{70F49F9D-37AF-4E55-A94A-A0E16F3D6FA3}" dt="2026-08-10T10:34:28.687" v="620" actId="20577"/>
          <ac:spMkLst>
            <pc:docMk/>
            <pc:sldMk cId="0" sldId="257"/>
            <ac:spMk id="77" creationId="{00000000-0000-0000-0000-000000000000}"/>
          </ac:spMkLst>
        </pc:spChg>
        <pc:spChg chg="mod">
          <ac:chgData name="Amanda Suzuki" userId="481664d6-57b2-43ee-8909-51abec9171fa" providerId="ADAL" clId="{70F49F9D-37AF-4E55-A94A-A0E16F3D6FA3}" dt="2026-08-10T10:34:28.692" v="623" actId="947"/>
          <ac:spMkLst>
            <pc:docMk/>
            <pc:sldMk cId="0" sldId="257"/>
            <ac:spMk id="78" creationId="{00000000-0000-0000-0000-000000000000}"/>
          </ac:spMkLst>
        </pc:spChg>
        <pc:spChg chg="mod">
          <ac:chgData name="Amanda Suzuki" userId="481664d6-57b2-43ee-8909-51abec9171fa" providerId="ADAL" clId="{70F49F9D-37AF-4E55-A94A-A0E16F3D6FA3}" dt="2026-08-10T10:34:28.718" v="638" actId="947"/>
          <ac:spMkLst>
            <pc:docMk/>
            <pc:sldMk cId="0" sldId="257"/>
            <ac:spMk id="79" creationId="{00000000-0000-0000-0000-000000000000}"/>
          </ac:spMkLst>
        </pc:spChg>
        <pc:spChg chg="mod">
          <ac:chgData name="Amanda Suzuki" userId="481664d6-57b2-43ee-8909-51abec9171fa" providerId="ADAL" clId="{70F49F9D-37AF-4E55-A94A-A0E16F3D6FA3}" dt="2026-08-10T10:34:28.725" v="643" actId="20577"/>
          <ac:spMkLst>
            <pc:docMk/>
            <pc:sldMk cId="0" sldId="257"/>
            <ac:spMk id="80" creationId="{00000000-0000-0000-0000-000000000000}"/>
          </ac:spMkLst>
        </pc:spChg>
        <pc:spChg chg="mod">
          <ac:chgData name="Amanda Suzuki" userId="481664d6-57b2-43ee-8909-51abec9171fa" providerId="ADAL" clId="{70F49F9D-37AF-4E55-A94A-A0E16F3D6FA3}" dt="2026-08-10T10:34:28.730" v="646" actId="947"/>
          <ac:spMkLst>
            <pc:docMk/>
            <pc:sldMk cId="0" sldId="257"/>
            <ac:spMk id="81" creationId="{00000000-0000-0000-0000-000000000000}"/>
          </ac:spMkLst>
        </pc:spChg>
      </pc:sldChg>
      <pc:sldChg chg="modSp mod modNotes">
        <pc:chgData name="Amanda Suzuki" userId="481664d6-57b2-43ee-8909-51abec9171fa" providerId="ADAL" clId="{70F49F9D-37AF-4E55-A94A-A0E16F3D6FA3}" dt="2026-08-10T10:34:28.978" v="767" actId="20577"/>
        <pc:sldMkLst>
          <pc:docMk/>
          <pc:sldMk cId="0" sldId="258"/>
        </pc:sldMkLst>
        <pc:spChg chg="mod">
          <ac:chgData name="Amanda Suzuki" userId="481664d6-57b2-43ee-8909-51abec9171fa" providerId="ADAL" clId="{70F49F9D-37AF-4E55-A94A-A0E16F3D6FA3}" dt="2026-08-10T10:34:28.792" v="675" actId="947"/>
          <ac:spMkLst>
            <pc:docMk/>
            <pc:sldMk cId="0" sldId="258"/>
            <ac:spMk id="87" creationId="{00000000-0000-0000-0000-000000000000}"/>
          </ac:spMkLst>
        </pc:spChg>
        <pc:spChg chg="mod">
          <ac:chgData name="Amanda Suzuki" userId="481664d6-57b2-43ee-8909-51abec9171fa" providerId="ADAL" clId="{70F49F9D-37AF-4E55-A94A-A0E16F3D6FA3}" dt="2026-08-10T10:34:28.802" v="680" actId="20577"/>
          <ac:spMkLst>
            <pc:docMk/>
            <pc:sldMk cId="0" sldId="258"/>
            <ac:spMk id="89" creationId="{00000000-0000-0000-0000-000000000000}"/>
          </ac:spMkLst>
        </pc:spChg>
        <pc:spChg chg="mod">
          <ac:chgData name="Amanda Suzuki" userId="481664d6-57b2-43ee-8909-51abec9171fa" providerId="ADAL" clId="{70F49F9D-37AF-4E55-A94A-A0E16F3D6FA3}" dt="2026-08-10T10:34:28.816" v="689" actId="947"/>
          <ac:spMkLst>
            <pc:docMk/>
            <pc:sldMk cId="0" sldId="258"/>
            <ac:spMk id="90" creationId="{00000000-0000-0000-0000-000000000000}"/>
          </ac:spMkLst>
        </pc:spChg>
        <pc:spChg chg="mod">
          <ac:chgData name="Amanda Suzuki" userId="481664d6-57b2-43ee-8909-51abec9171fa" providerId="ADAL" clId="{70F49F9D-37AF-4E55-A94A-A0E16F3D6FA3}" dt="2026-08-10T10:34:28.824" v="694" actId="20577"/>
          <ac:spMkLst>
            <pc:docMk/>
            <pc:sldMk cId="0" sldId="258"/>
            <ac:spMk id="91" creationId="{00000000-0000-0000-0000-000000000000}"/>
          </ac:spMkLst>
        </pc:spChg>
        <pc:spChg chg="mod">
          <ac:chgData name="Amanda Suzuki" userId="481664d6-57b2-43ee-8909-51abec9171fa" providerId="ADAL" clId="{70F49F9D-37AF-4E55-A94A-A0E16F3D6FA3}" dt="2026-08-10T10:34:28.872" v="703" actId="947"/>
          <ac:spMkLst>
            <pc:docMk/>
            <pc:sldMk cId="0" sldId="258"/>
            <ac:spMk id="92" creationId="{00000000-0000-0000-0000-000000000000}"/>
          </ac:spMkLst>
        </pc:spChg>
        <pc:spChg chg="mod">
          <ac:chgData name="Amanda Suzuki" userId="481664d6-57b2-43ee-8909-51abec9171fa" providerId="ADAL" clId="{70F49F9D-37AF-4E55-A94A-A0E16F3D6FA3}" dt="2026-08-10T10:34:28.880" v="708" actId="20577"/>
          <ac:spMkLst>
            <pc:docMk/>
            <pc:sldMk cId="0" sldId="258"/>
            <ac:spMk id="93" creationId="{00000000-0000-0000-0000-000000000000}"/>
          </ac:spMkLst>
        </pc:spChg>
        <pc:spChg chg="mod">
          <ac:chgData name="Amanda Suzuki" userId="481664d6-57b2-43ee-8909-51abec9171fa" providerId="ADAL" clId="{70F49F9D-37AF-4E55-A94A-A0E16F3D6FA3}" dt="2026-08-10T10:34:28.895" v="717" actId="947"/>
          <ac:spMkLst>
            <pc:docMk/>
            <pc:sldMk cId="0" sldId="258"/>
            <ac:spMk id="94" creationId="{00000000-0000-0000-0000-000000000000}"/>
          </ac:spMkLst>
        </pc:spChg>
        <pc:spChg chg="mod">
          <ac:chgData name="Amanda Suzuki" userId="481664d6-57b2-43ee-8909-51abec9171fa" providerId="ADAL" clId="{70F49F9D-37AF-4E55-A94A-A0E16F3D6FA3}" dt="2026-08-10T10:34:28.903" v="722" actId="20577"/>
          <ac:spMkLst>
            <pc:docMk/>
            <pc:sldMk cId="0" sldId="258"/>
            <ac:spMk id="95" creationId="{00000000-0000-0000-0000-000000000000}"/>
          </ac:spMkLst>
        </pc:spChg>
        <pc:spChg chg="mod">
          <ac:chgData name="Amanda Suzuki" userId="481664d6-57b2-43ee-8909-51abec9171fa" providerId="ADAL" clId="{70F49F9D-37AF-4E55-A94A-A0E16F3D6FA3}" dt="2026-08-10T10:34:28.918" v="731" actId="947"/>
          <ac:spMkLst>
            <pc:docMk/>
            <pc:sldMk cId="0" sldId="258"/>
            <ac:spMk id="96" creationId="{00000000-0000-0000-0000-000000000000}"/>
          </ac:spMkLst>
        </pc:spChg>
        <pc:spChg chg="mod">
          <ac:chgData name="Amanda Suzuki" userId="481664d6-57b2-43ee-8909-51abec9171fa" providerId="ADAL" clId="{70F49F9D-37AF-4E55-A94A-A0E16F3D6FA3}" dt="2026-08-10T10:34:28.926" v="736" actId="20577"/>
          <ac:spMkLst>
            <pc:docMk/>
            <pc:sldMk cId="0" sldId="258"/>
            <ac:spMk id="97" creationId="{00000000-0000-0000-0000-000000000000}"/>
          </ac:spMkLst>
        </pc:spChg>
        <pc:spChg chg="mod">
          <ac:chgData name="Amanda Suzuki" userId="481664d6-57b2-43ee-8909-51abec9171fa" providerId="ADAL" clId="{70F49F9D-37AF-4E55-A94A-A0E16F3D6FA3}" dt="2026-08-10T10:34:28.941" v="745" actId="947"/>
          <ac:spMkLst>
            <pc:docMk/>
            <pc:sldMk cId="0" sldId="258"/>
            <ac:spMk id="98" creationId="{00000000-0000-0000-0000-000000000000}"/>
          </ac:spMkLst>
        </pc:spChg>
        <pc:spChg chg="mod">
          <ac:chgData name="Amanda Suzuki" userId="481664d6-57b2-43ee-8909-51abec9171fa" providerId="ADAL" clId="{70F49F9D-37AF-4E55-A94A-A0E16F3D6FA3}" dt="2026-08-10T10:34:28.949" v="750" actId="20577"/>
          <ac:spMkLst>
            <pc:docMk/>
            <pc:sldMk cId="0" sldId="258"/>
            <ac:spMk id="99" creationId="{00000000-0000-0000-0000-000000000000}"/>
          </ac:spMkLst>
        </pc:spChg>
        <pc:spChg chg="mod">
          <ac:chgData name="Amanda Suzuki" userId="481664d6-57b2-43ee-8909-51abec9171fa" providerId="ADAL" clId="{70F49F9D-37AF-4E55-A94A-A0E16F3D6FA3}" dt="2026-08-10T10:34:28.964" v="759" actId="947"/>
          <ac:spMkLst>
            <pc:docMk/>
            <pc:sldMk cId="0" sldId="258"/>
            <ac:spMk id="100" creationId="{00000000-0000-0000-0000-000000000000}"/>
          </ac:spMkLst>
        </pc:spChg>
      </pc:sldChg>
      <pc:sldChg chg="modSp mod modNotes">
        <pc:chgData name="Amanda Suzuki" userId="481664d6-57b2-43ee-8909-51abec9171fa" providerId="ADAL" clId="{70F49F9D-37AF-4E55-A94A-A0E16F3D6FA3}" dt="2026-08-10T10:34:29.155" v="870" actId="20577"/>
        <pc:sldMkLst>
          <pc:docMk/>
          <pc:sldMk cId="0" sldId="259"/>
        </pc:sldMkLst>
        <pc:spChg chg="mod">
          <ac:chgData name="Amanda Suzuki" userId="481664d6-57b2-43ee-8909-51abec9171fa" providerId="ADAL" clId="{70F49F9D-37AF-4E55-A94A-A0E16F3D6FA3}" dt="2026-08-10T10:34:28.987" v="770" actId="947"/>
          <ac:spMkLst>
            <pc:docMk/>
            <pc:sldMk cId="0" sldId="259"/>
            <ac:spMk id="106" creationId="{00000000-0000-0000-0000-000000000000}"/>
          </ac:spMkLst>
        </pc:spChg>
        <pc:spChg chg="mod">
          <ac:chgData name="Amanda Suzuki" userId="481664d6-57b2-43ee-8909-51abec9171fa" providerId="ADAL" clId="{70F49F9D-37AF-4E55-A94A-A0E16F3D6FA3}" dt="2026-08-10T10:34:28.995" v="775" actId="20577"/>
          <ac:spMkLst>
            <pc:docMk/>
            <pc:sldMk cId="0" sldId="259"/>
            <ac:spMk id="108" creationId="{00000000-0000-0000-0000-000000000000}"/>
          </ac:spMkLst>
        </pc:spChg>
        <pc:spChg chg="mod">
          <ac:chgData name="Amanda Suzuki" userId="481664d6-57b2-43ee-8909-51abec9171fa" providerId="ADAL" clId="{70F49F9D-37AF-4E55-A94A-A0E16F3D6FA3}" dt="2026-08-10T10:34:29.010" v="784" actId="947"/>
          <ac:spMkLst>
            <pc:docMk/>
            <pc:sldMk cId="0" sldId="259"/>
            <ac:spMk id="109" creationId="{00000000-0000-0000-0000-000000000000}"/>
          </ac:spMkLst>
        </pc:spChg>
        <pc:spChg chg="mod">
          <ac:chgData name="Amanda Suzuki" userId="481664d6-57b2-43ee-8909-51abec9171fa" providerId="ADAL" clId="{70F49F9D-37AF-4E55-A94A-A0E16F3D6FA3}" dt="2026-08-10T10:34:29.018" v="789" actId="20577"/>
          <ac:spMkLst>
            <pc:docMk/>
            <pc:sldMk cId="0" sldId="259"/>
            <ac:spMk id="110" creationId="{00000000-0000-0000-0000-000000000000}"/>
          </ac:spMkLst>
        </pc:spChg>
        <pc:spChg chg="mod">
          <ac:chgData name="Amanda Suzuki" userId="481664d6-57b2-43ee-8909-51abec9171fa" providerId="ADAL" clId="{70F49F9D-37AF-4E55-A94A-A0E16F3D6FA3}" dt="2026-08-10T10:34:29.032" v="798" actId="947"/>
          <ac:spMkLst>
            <pc:docMk/>
            <pc:sldMk cId="0" sldId="259"/>
            <ac:spMk id="111" creationId="{00000000-0000-0000-0000-000000000000}"/>
          </ac:spMkLst>
        </pc:spChg>
        <pc:spChg chg="mod">
          <ac:chgData name="Amanda Suzuki" userId="481664d6-57b2-43ee-8909-51abec9171fa" providerId="ADAL" clId="{70F49F9D-37AF-4E55-A94A-A0E16F3D6FA3}" dt="2026-08-10T10:34:29.040" v="803" actId="20577"/>
          <ac:spMkLst>
            <pc:docMk/>
            <pc:sldMk cId="0" sldId="259"/>
            <ac:spMk id="112" creationId="{00000000-0000-0000-0000-000000000000}"/>
          </ac:spMkLst>
        </pc:spChg>
        <pc:spChg chg="mod">
          <ac:chgData name="Amanda Suzuki" userId="481664d6-57b2-43ee-8909-51abec9171fa" providerId="ADAL" clId="{70F49F9D-37AF-4E55-A94A-A0E16F3D6FA3}" dt="2026-08-10T10:34:29.055" v="812" actId="947"/>
          <ac:spMkLst>
            <pc:docMk/>
            <pc:sldMk cId="0" sldId="259"/>
            <ac:spMk id="113" creationId="{00000000-0000-0000-0000-000000000000}"/>
          </ac:spMkLst>
        </pc:spChg>
        <pc:spChg chg="mod">
          <ac:chgData name="Amanda Suzuki" userId="481664d6-57b2-43ee-8909-51abec9171fa" providerId="ADAL" clId="{70F49F9D-37AF-4E55-A94A-A0E16F3D6FA3}" dt="2026-08-10T10:34:29.062" v="817" actId="20577"/>
          <ac:spMkLst>
            <pc:docMk/>
            <pc:sldMk cId="0" sldId="259"/>
            <ac:spMk id="114" creationId="{00000000-0000-0000-0000-000000000000}"/>
          </ac:spMkLst>
        </pc:spChg>
        <pc:spChg chg="mod">
          <ac:chgData name="Amanda Suzuki" userId="481664d6-57b2-43ee-8909-51abec9171fa" providerId="ADAL" clId="{70F49F9D-37AF-4E55-A94A-A0E16F3D6FA3}" dt="2026-08-10T10:34:29.079" v="826" actId="947"/>
          <ac:spMkLst>
            <pc:docMk/>
            <pc:sldMk cId="0" sldId="259"/>
            <ac:spMk id="115" creationId="{00000000-0000-0000-0000-000000000000}"/>
          </ac:spMkLst>
        </pc:spChg>
        <pc:spChg chg="mod">
          <ac:chgData name="Amanda Suzuki" userId="481664d6-57b2-43ee-8909-51abec9171fa" providerId="ADAL" clId="{70F49F9D-37AF-4E55-A94A-A0E16F3D6FA3}" dt="2026-08-10T10:34:29.087" v="831" actId="20577"/>
          <ac:spMkLst>
            <pc:docMk/>
            <pc:sldMk cId="0" sldId="259"/>
            <ac:spMk id="116" creationId="{00000000-0000-0000-0000-000000000000}"/>
          </ac:spMkLst>
        </pc:spChg>
        <pc:spChg chg="mod">
          <ac:chgData name="Amanda Suzuki" userId="481664d6-57b2-43ee-8909-51abec9171fa" providerId="ADAL" clId="{70F49F9D-37AF-4E55-A94A-A0E16F3D6FA3}" dt="2026-08-10T10:34:29.105" v="840" actId="947"/>
          <ac:spMkLst>
            <pc:docMk/>
            <pc:sldMk cId="0" sldId="259"/>
            <ac:spMk id="117" creationId="{00000000-0000-0000-0000-000000000000}"/>
          </ac:spMkLst>
        </pc:spChg>
        <pc:spChg chg="mod">
          <ac:chgData name="Amanda Suzuki" userId="481664d6-57b2-43ee-8909-51abec9171fa" providerId="ADAL" clId="{70F49F9D-37AF-4E55-A94A-A0E16F3D6FA3}" dt="2026-08-10T10:34:29.113" v="845" actId="20577"/>
          <ac:spMkLst>
            <pc:docMk/>
            <pc:sldMk cId="0" sldId="259"/>
            <ac:spMk id="118" creationId="{00000000-0000-0000-0000-000000000000}"/>
          </ac:spMkLst>
        </pc:spChg>
        <pc:spChg chg="mod">
          <ac:chgData name="Amanda Suzuki" userId="481664d6-57b2-43ee-8909-51abec9171fa" providerId="ADAL" clId="{70F49F9D-37AF-4E55-A94A-A0E16F3D6FA3}" dt="2026-08-10T10:34:29.128" v="854" actId="947"/>
          <ac:spMkLst>
            <pc:docMk/>
            <pc:sldMk cId="0" sldId="259"/>
            <ac:spMk id="119" creationId="{00000000-0000-0000-0000-000000000000}"/>
          </ac:spMkLst>
        </pc:spChg>
        <pc:spChg chg="mod">
          <ac:chgData name="Amanda Suzuki" userId="481664d6-57b2-43ee-8909-51abec9171fa" providerId="ADAL" clId="{70F49F9D-37AF-4E55-A94A-A0E16F3D6FA3}" dt="2026-08-10T10:34:29.136" v="859" actId="20577"/>
          <ac:spMkLst>
            <pc:docMk/>
            <pc:sldMk cId="0" sldId="259"/>
            <ac:spMk id="121" creationId="{00000000-0000-0000-0000-000000000000}"/>
          </ac:spMkLst>
        </pc:spChg>
        <pc:spChg chg="mod">
          <ac:chgData name="Amanda Suzuki" userId="481664d6-57b2-43ee-8909-51abec9171fa" providerId="ADAL" clId="{70F49F9D-37AF-4E55-A94A-A0E16F3D6FA3}" dt="2026-08-10T10:34:29.141" v="862" actId="947"/>
          <ac:spMkLst>
            <pc:docMk/>
            <pc:sldMk cId="0" sldId="259"/>
            <ac:spMk id="122" creationId="{00000000-0000-0000-0000-000000000000}"/>
          </ac:spMkLst>
        </pc:spChg>
      </pc:sldChg>
      <pc:sldChg chg="modSp mod modNotes">
        <pc:chgData name="Amanda Suzuki" userId="481664d6-57b2-43ee-8909-51abec9171fa" providerId="ADAL" clId="{70F49F9D-37AF-4E55-A94A-A0E16F3D6FA3}" dt="2026-08-10T10:34:29.476" v="1025" actId="20577"/>
        <pc:sldMkLst>
          <pc:docMk/>
          <pc:sldMk cId="0" sldId="260"/>
        </pc:sldMkLst>
        <pc:spChg chg="mod">
          <ac:chgData name="Amanda Suzuki" userId="481664d6-57b2-43ee-8909-51abec9171fa" providerId="ADAL" clId="{70F49F9D-37AF-4E55-A94A-A0E16F3D6FA3}" dt="2026-08-10T10:34:29.163" v="873" actId="947"/>
          <ac:spMkLst>
            <pc:docMk/>
            <pc:sldMk cId="0" sldId="260"/>
            <ac:spMk id="128" creationId="{00000000-0000-0000-0000-000000000000}"/>
          </ac:spMkLst>
        </pc:spChg>
        <pc:spChg chg="mod">
          <ac:chgData name="Amanda Suzuki" userId="481664d6-57b2-43ee-8909-51abec9171fa" providerId="ADAL" clId="{70F49F9D-37AF-4E55-A94A-A0E16F3D6FA3}" dt="2026-08-10T10:34:29.172" v="878" actId="20577"/>
          <ac:spMkLst>
            <pc:docMk/>
            <pc:sldMk cId="0" sldId="260"/>
            <ac:spMk id="130" creationId="{00000000-0000-0000-0000-000000000000}"/>
          </ac:spMkLst>
        </pc:spChg>
        <pc:spChg chg="mod">
          <ac:chgData name="Amanda Suzuki" userId="481664d6-57b2-43ee-8909-51abec9171fa" providerId="ADAL" clId="{70F49F9D-37AF-4E55-A94A-A0E16F3D6FA3}" dt="2026-08-10T10:34:29.197" v="893" actId="947"/>
          <ac:spMkLst>
            <pc:docMk/>
            <pc:sldMk cId="0" sldId="260"/>
            <ac:spMk id="131" creationId="{00000000-0000-0000-0000-000000000000}"/>
          </ac:spMkLst>
        </pc:spChg>
        <pc:spChg chg="mod">
          <ac:chgData name="Amanda Suzuki" userId="481664d6-57b2-43ee-8909-51abec9171fa" providerId="ADAL" clId="{70F49F9D-37AF-4E55-A94A-A0E16F3D6FA3}" dt="2026-08-10T10:34:29.206" v="898" actId="20577"/>
          <ac:spMkLst>
            <pc:docMk/>
            <pc:sldMk cId="0" sldId="260"/>
            <ac:spMk id="132" creationId="{00000000-0000-0000-0000-000000000000}"/>
          </ac:spMkLst>
        </pc:spChg>
        <pc:spChg chg="mod">
          <ac:chgData name="Amanda Suzuki" userId="481664d6-57b2-43ee-8909-51abec9171fa" providerId="ADAL" clId="{70F49F9D-37AF-4E55-A94A-A0E16F3D6FA3}" dt="2026-08-10T10:34:29.232" v="913" actId="947"/>
          <ac:spMkLst>
            <pc:docMk/>
            <pc:sldMk cId="0" sldId="260"/>
            <ac:spMk id="133" creationId="{00000000-0000-0000-0000-000000000000}"/>
          </ac:spMkLst>
        </pc:spChg>
        <pc:spChg chg="mod">
          <ac:chgData name="Amanda Suzuki" userId="481664d6-57b2-43ee-8909-51abec9171fa" providerId="ADAL" clId="{70F49F9D-37AF-4E55-A94A-A0E16F3D6FA3}" dt="2026-08-10T10:34:29.239" v="918" actId="20577"/>
          <ac:spMkLst>
            <pc:docMk/>
            <pc:sldMk cId="0" sldId="260"/>
            <ac:spMk id="134" creationId="{00000000-0000-0000-0000-000000000000}"/>
          </ac:spMkLst>
        </pc:spChg>
        <pc:spChg chg="mod">
          <ac:chgData name="Amanda Suzuki" userId="481664d6-57b2-43ee-8909-51abec9171fa" providerId="ADAL" clId="{70F49F9D-37AF-4E55-A94A-A0E16F3D6FA3}" dt="2026-08-10T10:34:29.264" v="933" actId="947"/>
          <ac:spMkLst>
            <pc:docMk/>
            <pc:sldMk cId="0" sldId="260"/>
            <ac:spMk id="135" creationId="{00000000-0000-0000-0000-000000000000}"/>
          </ac:spMkLst>
        </pc:spChg>
        <pc:spChg chg="mod">
          <ac:chgData name="Amanda Suzuki" userId="481664d6-57b2-43ee-8909-51abec9171fa" providerId="ADAL" clId="{70F49F9D-37AF-4E55-A94A-A0E16F3D6FA3}" dt="2026-08-10T10:34:29.294" v="951" actId="947"/>
          <ac:spMkLst>
            <pc:docMk/>
            <pc:sldMk cId="0" sldId="260"/>
            <ac:spMk id="137" creationId="{00000000-0000-0000-0000-000000000000}"/>
          </ac:spMkLst>
        </pc:spChg>
      </pc:sldChg>
      <pc:sldChg chg="modSp mod modNotes">
        <pc:chgData name="Amanda Suzuki" userId="481664d6-57b2-43ee-8909-51abec9171fa" providerId="ADAL" clId="{70F49F9D-37AF-4E55-A94A-A0E16F3D6FA3}" dt="2026-08-10T10:34:29.728" v="1158" actId="20577"/>
        <pc:sldMkLst>
          <pc:docMk/>
          <pc:sldMk cId="0" sldId="261"/>
        </pc:sldMkLst>
        <pc:spChg chg="mod">
          <ac:chgData name="Amanda Suzuki" userId="481664d6-57b2-43ee-8909-51abec9171fa" providerId="ADAL" clId="{70F49F9D-37AF-4E55-A94A-A0E16F3D6FA3}" dt="2026-08-10T10:34:29.486" v="1028" actId="947"/>
          <ac:spMkLst>
            <pc:docMk/>
            <pc:sldMk cId="0" sldId="261"/>
            <ac:spMk id="147" creationId="{00000000-0000-0000-0000-000000000000}"/>
          </ac:spMkLst>
        </pc:spChg>
        <pc:spChg chg="mod">
          <ac:chgData name="Amanda Suzuki" userId="481664d6-57b2-43ee-8909-51abec9171fa" providerId="ADAL" clId="{70F49F9D-37AF-4E55-A94A-A0E16F3D6FA3}" dt="2026-08-10T10:34:29.494" v="1033" actId="20577"/>
          <ac:spMkLst>
            <pc:docMk/>
            <pc:sldMk cId="0" sldId="261"/>
            <ac:spMk id="149" creationId="{00000000-0000-0000-0000-000000000000}"/>
          </ac:spMkLst>
        </pc:spChg>
        <pc:spChg chg="mod">
          <ac:chgData name="Amanda Suzuki" userId="481664d6-57b2-43ee-8909-51abec9171fa" providerId="ADAL" clId="{70F49F9D-37AF-4E55-A94A-A0E16F3D6FA3}" dt="2026-08-10T10:34:29.509" v="1042" actId="947"/>
          <ac:spMkLst>
            <pc:docMk/>
            <pc:sldMk cId="0" sldId="261"/>
            <ac:spMk id="150" creationId="{00000000-0000-0000-0000-000000000000}"/>
          </ac:spMkLst>
        </pc:spChg>
        <pc:spChg chg="mod">
          <ac:chgData name="Amanda Suzuki" userId="481664d6-57b2-43ee-8909-51abec9171fa" providerId="ADAL" clId="{70F49F9D-37AF-4E55-A94A-A0E16F3D6FA3}" dt="2026-08-10T10:34:29.517" v="1047" actId="20577"/>
          <ac:spMkLst>
            <pc:docMk/>
            <pc:sldMk cId="0" sldId="261"/>
            <ac:spMk id="152" creationId="{00000000-0000-0000-0000-000000000000}"/>
          </ac:spMkLst>
        </pc:spChg>
        <pc:spChg chg="mod">
          <ac:chgData name="Amanda Suzuki" userId="481664d6-57b2-43ee-8909-51abec9171fa" providerId="ADAL" clId="{70F49F9D-37AF-4E55-A94A-A0E16F3D6FA3}" dt="2026-08-10T10:34:29.568" v="1077" actId="947"/>
          <ac:spMkLst>
            <pc:docMk/>
            <pc:sldMk cId="0" sldId="261"/>
            <ac:spMk id="153" creationId="{00000000-0000-0000-0000-000000000000}"/>
          </ac:spMkLst>
        </pc:spChg>
        <pc:spChg chg="mod">
          <ac:chgData name="Amanda Suzuki" userId="481664d6-57b2-43ee-8909-51abec9171fa" providerId="ADAL" clId="{70F49F9D-37AF-4E55-A94A-A0E16F3D6FA3}" dt="2026-08-10T10:34:29.577" v="1082" actId="20577"/>
          <ac:spMkLst>
            <pc:docMk/>
            <pc:sldMk cId="0" sldId="261"/>
            <ac:spMk id="156" creationId="{00000000-0000-0000-0000-000000000000}"/>
          </ac:spMkLst>
        </pc:spChg>
        <pc:spChg chg="mod">
          <ac:chgData name="Amanda Suzuki" userId="481664d6-57b2-43ee-8909-51abec9171fa" providerId="ADAL" clId="{70F49F9D-37AF-4E55-A94A-A0E16F3D6FA3}" dt="2026-08-10T10:34:29.584" v="1087" actId="20577"/>
          <ac:spMkLst>
            <pc:docMk/>
            <pc:sldMk cId="0" sldId="261"/>
            <ac:spMk id="158" creationId="{00000000-0000-0000-0000-000000000000}"/>
          </ac:spMkLst>
        </pc:spChg>
        <pc:spChg chg="mod">
          <ac:chgData name="Amanda Suzuki" userId="481664d6-57b2-43ee-8909-51abec9171fa" providerId="ADAL" clId="{70F49F9D-37AF-4E55-A94A-A0E16F3D6FA3}" dt="2026-08-10T10:34:29.589" v="1090" actId="947"/>
          <ac:spMkLst>
            <pc:docMk/>
            <pc:sldMk cId="0" sldId="261"/>
            <ac:spMk id="159" creationId="{00000000-0000-0000-0000-000000000000}"/>
          </ac:spMkLst>
        </pc:spChg>
      </pc:sldChg>
      <pc:sldChg chg="modSp mod modNotes">
        <pc:chgData name="Amanda Suzuki" userId="481664d6-57b2-43ee-8909-51abec9171fa" providerId="ADAL" clId="{70F49F9D-37AF-4E55-A94A-A0E16F3D6FA3}" dt="2026-08-10T10:34:55.529" v="5038" actId="20577"/>
        <pc:sldMkLst>
          <pc:docMk/>
          <pc:sldMk cId="0" sldId="262"/>
        </pc:sldMkLst>
        <pc:spChg chg="mod">
          <ac:chgData name="Amanda Suzuki" userId="481664d6-57b2-43ee-8909-51abec9171fa" providerId="ADAL" clId="{70F49F9D-37AF-4E55-A94A-A0E16F3D6FA3}" dt="2026-08-10T10:34:29.740" v="1161" actId="947"/>
          <ac:spMkLst>
            <pc:docMk/>
            <pc:sldMk cId="0" sldId="262"/>
            <ac:spMk id="166" creationId="{00000000-0000-0000-0000-000000000000}"/>
          </ac:spMkLst>
        </pc:spChg>
        <pc:spChg chg="mod">
          <ac:chgData name="Amanda Suzuki" userId="481664d6-57b2-43ee-8909-51abec9171fa" providerId="ADAL" clId="{70F49F9D-37AF-4E55-A94A-A0E16F3D6FA3}" dt="2026-08-10T10:34:29.749" v="1166" actId="20577"/>
          <ac:spMkLst>
            <pc:docMk/>
            <pc:sldMk cId="0" sldId="262"/>
            <ac:spMk id="168" creationId="{00000000-0000-0000-0000-000000000000}"/>
          </ac:spMkLst>
        </pc:spChg>
        <pc:spChg chg="mod">
          <ac:chgData name="Amanda Suzuki" userId="481664d6-57b2-43ee-8909-51abec9171fa" providerId="ADAL" clId="{70F49F9D-37AF-4E55-A94A-A0E16F3D6FA3}" dt="2026-08-10T10:34:29.753" v="1169" actId="947"/>
          <ac:spMkLst>
            <pc:docMk/>
            <pc:sldMk cId="0" sldId="262"/>
            <ac:spMk id="169" creationId="{00000000-0000-0000-0000-000000000000}"/>
          </ac:spMkLst>
        </pc:spChg>
        <pc:spChg chg="mod">
          <ac:chgData name="Amanda Suzuki" userId="481664d6-57b2-43ee-8909-51abec9171fa" providerId="ADAL" clId="{70F49F9D-37AF-4E55-A94A-A0E16F3D6FA3}" dt="2026-08-10T10:34:29.762" v="1174" actId="20577"/>
          <ac:spMkLst>
            <pc:docMk/>
            <pc:sldMk cId="0" sldId="262"/>
            <ac:spMk id="171" creationId="{00000000-0000-0000-0000-000000000000}"/>
          </ac:spMkLst>
        </pc:spChg>
        <pc:spChg chg="mod">
          <ac:chgData name="Amanda Suzuki" userId="481664d6-57b2-43ee-8909-51abec9171fa" providerId="ADAL" clId="{70F49F9D-37AF-4E55-A94A-A0E16F3D6FA3}" dt="2026-08-10T10:34:29.786" v="1189" actId="947"/>
          <ac:spMkLst>
            <pc:docMk/>
            <pc:sldMk cId="0" sldId="262"/>
            <ac:spMk id="172" creationId="{00000000-0000-0000-0000-000000000000}"/>
          </ac:spMkLst>
        </pc:spChg>
        <pc:spChg chg="mod">
          <ac:chgData name="Amanda Suzuki" userId="481664d6-57b2-43ee-8909-51abec9171fa" providerId="ADAL" clId="{70F49F9D-37AF-4E55-A94A-A0E16F3D6FA3}" dt="2026-08-10T10:34:29.794" v="1194" actId="20577"/>
          <ac:spMkLst>
            <pc:docMk/>
            <pc:sldMk cId="0" sldId="262"/>
            <ac:spMk id="174" creationId="{00000000-0000-0000-0000-000000000000}"/>
          </ac:spMkLst>
        </pc:spChg>
        <pc:spChg chg="mod">
          <ac:chgData name="Amanda Suzuki" userId="481664d6-57b2-43ee-8909-51abec9171fa" providerId="ADAL" clId="{70F49F9D-37AF-4E55-A94A-A0E16F3D6FA3}" dt="2026-08-10T10:34:29.827" v="1212" actId="947"/>
          <ac:spMkLst>
            <pc:docMk/>
            <pc:sldMk cId="0" sldId="262"/>
            <ac:spMk id="175" creationId="{00000000-0000-0000-0000-000000000000}"/>
          </ac:spMkLst>
        </pc:spChg>
        <pc:spChg chg="mod">
          <ac:chgData name="Amanda Suzuki" userId="481664d6-57b2-43ee-8909-51abec9171fa" providerId="ADAL" clId="{70F49F9D-37AF-4E55-A94A-A0E16F3D6FA3}" dt="2026-08-10T10:34:29.835" v="1217" actId="20577"/>
          <ac:spMkLst>
            <pc:docMk/>
            <pc:sldMk cId="0" sldId="262"/>
            <ac:spMk id="177" creationId="{00000000-0000-0000-0000-000000000000}"/>
          </ac:spMkLst>
        </pc:spChg>
        <pc:spChg chg="mod">
          <ac:chgData name="Amanda Suzuki" userId="481664d6-57b2-43ee-8909-51abec9171fa" providerId="ADAL" clId="{70F49F9D-37AF-4E55-A94A-A0E16F3D6FA3}" dt="2026-08-10T10:34:29.869" v="1238" actId="947"/>
          <ac:spMkLst>
            <pc:docMk/>
            <pc:sldMk cId="0" sldId="262"/>
            <ac:spMk id="178" creationId="{00000000-0000-0000-0000-000000000000}"/>
          </ac:spMkLst>
        </pc:spChg>
        <pc:spChg chg="mod">
          <ac:chgData name="Amanda Suzuki" userId="481664d6-57b2-43ee-8909-51abec9171fa" providerId="ADAL" clId="{70F49F9D-37AF-4E55-A94A-A0E16F3D6FA3}" dt="2026-08-10T10:34:29.878" v="1243" actId="20577"/>
          <ac:spMkLst>
            <pc:docMk/>
            <pc:sldMk cId="0" sldId="262"/>
            <ac:spMk id="180" creationId="{00000000-0000-0000-0000-000000000000}"/>
          </ac:spMkLst>
        </pc:spChg>
        <pc:spChg chg="mod">
          <ac:chgData name="Amanda Suzuki" userId="481664d6-57b2-43ee-8909-51abec9171fa" providerId="ADAL" clId="{70F49F9D-37AF-4E55-A94A-A0E16F3D6FA3}" dt="2026-08-10T10:34:29.911" v="1264" actId="947"/>
          <ac:spMkLst>
            <pc:docMk/>
            <pc:sldMk cId="0" sldId="262"/>
            <ac:spMk id="181" creationId="{00000000-0000-0000-0000-000000000000}"/>
          </ac:spMkLst>
        </pc:spChg>
        <pc:spChg chg="mod">
          <ac:chgData name="Amanda Suzuki" userId="481664d6-57b2-43ee-8909-51abec9171fa" providerId="ADAL" clId="{70F49F9D-37AF-4E55-A94A-A0E16F3D6FA3}" dt="2026-08-10T10:34:29.919" v="1269" actId="20577"/>
          <ac:spMkLst>
            <pc:docMk/>
            <pc:sldMk cId="0" sldId="262"/>
            <ac:spMk id="183" creationId="{00000000-0000-0000-0000-000000000000}"/>
          </ac:spMkLst>
        </pc:spChg>
        <pc:spChg chg="mod">
          <ac:chgData name="Amanda Suzuki" userId="481664d6-57b2-43ee-8909-51abec9171fa" providerId="ADAL" clId="{70F49F9D-37AF-4E55-A94A-A0E16F3D6FA3}" dt="2026-08-10T10:34:55.529" v="5038" actId="20577"/>
          <ac:spMkLst>
            <pc:docMk/>
            <pc:sldMk cId="0" sldId="262"/>
            <ac:spMk id="184" creationId="{00000000-0000-0000-0000-000000000000}"/>
          </ac:spMkLst>
        </pc:spChg>
      </pc:sldChg>
      <pc:sldChg chg="modSp mod modNotes">
        <pc:chgData name="Amanda Suzuki" userId="481664d6-57b2-43ee-8909-51abec9171fa" providerId="ADAL" clId="{70F49F9D-37AF-4E55-A94A-A0E16F3D6FA3}" dt="2026-08-10T10:34:30.485" v="1516" actId="20577"/>
        <pc:sldMkLst>
          <pc:docMk/>
          <pc:sldMk cId="0" sldId="263"/>
        </pc:sldMkLst>
        <pc:spChg chg="mod">
          <ac:chgData name="Amanda Suzuki" userId="481664d6-57b2-43ee-8909-51abec9171fa" providerId="ADAL" clId="{70F49F9D-37AF-4E55-A94A-A0E16F3D6FA3}" dt="2026-08-10T10:34:30.082" v="1328" actId="947"/>
          <ac:spMkLst>
            <pc:docMk/>
            <pc:sldMk cId="0" sldId="263"/>
            <ac:spMk id="190" creationId="{00000000-0000-0000-0000-000000000000}"/>
          </ac:spMkLst>
        </pc:spChg>
        <pc:spChg chg="mod">
          <ac:chgData name="Amanda Suzuki" userId="481664d6-57b2-43ee-8909-51abec9171fa" providerId="ADAL" clId="{70F49F9D-37AF-4E55-A94A-A0E16F3D6FA3}" dt="2026-08-10T10:34:30.091" v="1333" actId="20577"/>
          <ac:spMkLst>
            <pc:docMk/>
            <pc:sldMk cId="0" sldId="263"/>
            <ac:spMk id="192" creationId="{00000000-0000-0000-0000-000000000000}"/>
          </ac:spMkLst>
        </pc:spChg>
        <pc:spChg chg="mod">
          <ac:chgData name="Amanda Suzuki" userId="481664d6-57b2-43ee-8909-51abec9171fa" providerId="ADAL" clId="{70F49F9D-37AF-4E55-A94A-A0E16F3D6FA3}" dt="2026-08-10T10:34:30.148" v="1363" actId="947"/>
          <ac:spMkLst>
            <pc:docMk/>
            <pc:sldMk cId="0" sldId="263"/>
            <ac:spMk id="193" creationId="{00000000-0000-0000-0000-000000000000}"/>
          </ac:spMkLst>
        </pc:spChg>
        <pc:spChg chg="mod">
          <ac:chgData name="Amanda Suzuki" userId="481664d6-57b2-43ee-8909-51abec9171fa" providerId="ADAL" clId="{70F49F9D-37AF-4E55-A94A-A0E16F3D6FA3}" dt="2026-08-10T10:34:30.157" v="1368" actId="20577"/>
          <ac:spMkLst>
            <pc:docMk/>
            <pc:sldMk cId="0" sldId="263"/>
            <ac:spMk id="195" creationId="{00000000-0000-0000-0000-000000000000}"/>
          </ac:spMkLst>
        </pc:spChg>
        <pc:spChg chg="mod">
          <ac:chgData name="Amanda Suzuki" userId="481664d6-57b2-43ee-8909-51abec9171fa" providerId="ADAL" clId="{70F49F9D-37AF-4E55-A94A-A0E16F3D6FA3}" dt="2026-08-10T10:34:30.195" v="1389" actId="947"/>
          <ac:spMkLst>
            <pc:docMk/>
            <pc:sldMk cId="0" sldId="263"/>
            <ac:spMk id="196" creationId="{00000000-0000-0000-0000-000000000000}"/>
          </ac:spMkLst>
        </pc:spChg>
        <pc:spChg chg="mod">
          <ac:chgData name="Amanda Suzuki" userId="481664d6-57b2-43ee-8909-51abec9171fa" providerId="ADAL" clId="{70F49F9D-37AF-4E55-A94A-A0E16F3D6FA3}" dt="2026-08-10T10:34:30.203" v="1394" actId="20577"/>
          <ac:spMkLst>
            <pc:docMk/>
            <pc:sldMk cId="0" sldId="263"/>
            <ac:spMk id="198" creationId="{00000000-0000-0000-0000-000000000000}"/>
          </ac:spMkLst>
        </pc:spChg>
        <pc:spChg chg="mod">
          <ac:chgData name="Amanda Suzuki" userId="481664d6-57b2-43ee-8909-51abec9171fa" providerId="ADAL" clId="{70F49F9D-37AF-4E55-A94A-A0E16F3D6FA3}" dt="2026-08-10T10:34:30.218" v="1403" actId="947"/>
          <ac:spMkLst>
            <pc:docMk/>
            <pc:sldMk cId="0" sldId="263"/>
            <ac:spMk id="199" creationId="{00000000-0000-0000-0000-000000000000}"/>
          </ac:spMkLst>
        </pc:spChg>
        <pc:spChg chg="mod">
          <ac:chgData name="Amanda Suzuki" userId="481664d6-57b2-43ee-8909-51abec9171fa" providerId="ADAL" clId="{70F49F9D-37AF-4E55-A94A-A0E16F3D6FA3}" dt="2026-08-10T10:34:30.226" v="1408" actId="20577"/>
          <ac:spMkLst>
            <pc:docMk/>
            <pc:sldMk cId="0" sldId="263"/>
            <ac:spMk id="201" creationId="{00000000-0000-0000-0000-000000000000}"/>
          </ac:spMkLst>
        </pc:spChg>
        <pc:spChg chg="mod">
          <ac:chgData name="Amanda Suzuki" userId="481664d6-57b2-43ee-8909-51abec9171fa" providerId="ADAL" clId="{70F49F9D-37AF-4E55-A94A-A0E16F3D6FA3}" dt="2026-08-10T10:34:30.270" v="1429" actId="947"/>
          <ac:spMkLst>
            <pc:docMk/>
            <pc:sldMk cId="0" sldId="263"/>
            <ac:spMk id="202" creationId="{00000000-0000-0000-0000-000000000000}"/>
          </ac:spMkLst>
        </pc:spChg>
        <pc:spChg chg="mod">
          <ac:chgData name="Amanda Suzuki" userId="481664d6-57b2-43ee-8909-51abec9171fa" providerId="ADAL" clId="{70F49F9D-37AF-4E55-A94A-A0E16F3D6FA3}" dt="2026-08-10T10:34:30.279" v="1434" actId="20577"/>
          <ac:spMkLst>
            <pc:docMk/>
            <pc:sldMk cId="0" sldId="263"/>
            <ac:spMk id="204" creationId="{00000000-0000-0000-0000-000000000000}"/>
          </ac:spMkLst>
        </pc:spChg>
        <pc:spChg chg="mod">
          <ac:chgData name="Amanda Suzuki" userId="481664d6-57b2-43ee-8909-51abec9171fa" providerId="ADAL" clId="{70F49F9D-37AF-4E55-A94A-A0E16F3D6FA3}" dt="2026-08-10T10:34:30.306" v="1449" actId="947"/>
          <ac:spMkLst>
            <pc:docMk/>
            <pc:sldMk cId="0" sldId="263"/>
            <ac:spMk id="205" creationId="{00000000-0000-0000-0000-000000000000}"/>
          </ac:spMkLst>
        </pc:spChg>
        <pc:spChg chg="mod">
          <ac:chgData name="Amanda Suzuki" userId="481664d6-57b2-43ee-8909-51abec9171fa" providerId="ADAL" clId="{70F49F9D-37AF-4E55-A94A-A0E16F3D6FA3}" dt="2026-08-10T10:34:30.314" v="1454" actId="20577"/>
          <ac:spMkLst>
            <pc:docMk/>
            <pc:sldMk cId="0" sldId="263"/>
            <ac:spMk id="207" creationId="{00000000-0000-0000-0000-000000000000}"/>
          </ac:spMkLst>
        </pc:spChg>
        <pc:spChg chg="mod">
          <ac:chgData name="Amanda Suzuki" userId="481664d6-57b2-43ee-8909-51abec9171fa" providerId="ADAL" clId="{70F49F9D-37AF-4E55-A94A-A0E16F3D6FA3}" dt="2026-08-10T10:34:30.320" v="1457" actId="947"/>
          <ac:spMkLst>
            <pc:docMk/>
            <pc:sldMk cId="0" sldId="263"/>
            <ac:spMk id="208" creationId="{00000000-0000-0000-0000-000000000000}"/>
          </ac:spMkLst>
        </pc:spChg>
      </pc:sldChg>
      <pc:sldChg chg="modSp mod modNotes">
        <pc:chgData name="Amanda Suzuki" userId="481664d6-57b2-43ee-8909-51abec9171fa" providerId="ADAL" clId="{70F49F9D-37AF-4E55-A94A-A0E16F3D6FA3}" dt="2026-08-10T10:34:30.876" v="1690" actId="20577"/>
        <pc:sldMkLst>
          <pc:docMk/>
          <pc:sldMk cId="0" sldId="264"/>
        </pc:sldMkLst>
        <pc:spChg chg="mod">
          <ac:chgData name="Amanda Suzuki" userId="481664d6-57b2-43ee-8909-51abec9171fa" providerId="ADAL" clId="{70F49F9D-37AF-4E55-A94A-A0E16F3D6FA3}" dt="2026-08-10T10:34:30.508" v="1525" actId="947"/>
          <ac:spMkLst>
            <pc:docMk/>
            <pc:sldMk cId="0" sldId="264"/>
            <ac:spMk id="215" creationId="{00000000-0000-0000-0000-000000000000}"/>
          </ac:spMkLst>
        </pc:spChg>
        <pc:spChg chg="mod">
          <ac:chgData name="Amanda Suzuki" userId="481664d6-57b2-43ee-8909-51abec9171fa" providerId="ADAL" clId="{70F49F9D-37AF-4E55-A94A-A0E16F3D6FA3}" dt="2026-08-10T10:34:30.517" v="1530" actId="20577"/>
          <ac:spMkLst>
            <pc:docMk/>
            <pc:sldMk cId="0" sldId="264"/>
            <ac:spMk id="217" creationId="{00000000-0000-0000-0000-000000000000}"/>
          </ac:spMkLst>
        </pc:spChg>
        <pc:spChg chg="mod">
          <ac:chgData name="Amanda Suzuki" userId="481664d6-57b2-43ee-8909-51abec9171fa" providerId="ADAL" clId="{70F49F9D-37AF-4E55-A94A-A0E16F3D6FA3}" dt="2026-08-10T10:34:30.522" v="1533" actId="947"/>
          <ac:spMkLst>
            <pc:docMk/>
            <pc:sldMk cId="0" sldId="264"/>
            <ac:spMk id="218" creationId="{00000000-0000-0000-0000-000000000000}"/>
          </ac:spMkLst>
        </pc:spChg>
        <pc:spChg chg="mod">
          <ac:chgData name="Amanda Suzuki" userId="481664d6-57b2-43ee-8909-51abec9171fa" providerId="ADAL" clId="{70F49F9D-37AF-4E55-A94A-A0E16F3D6FA3}" dt="2026-08-10T10:34:30.530" v="1538" actId="20577"/>
          <ac:spMkLst>
            <pc:docMk/>
            <pc:sldMk cId="0" sldId="264"/>
            <ac:spMk id="220" creationId="{00000000-0000-0000-0000-000000000000}"/>
          </ac:spMkLst>
        </pc:spChg>
        <pc:spChg chg="mod">
          <ac:chgData name="Amanda Suzuki" userId="481664d6-57b2-43ee-8909-51abec9171fa" providerId="ADAL" clId="{70F49F9D-37AF-4E55-A94A-A0E16F3D6FA3}" dt="2026-08-10T10:34:30.607" v="1577" actId="947"/>
          <ac:spMkLst>
            <pc:docMk/>
            <pc:sldMk cId="0" sldId="264"/>
            <ac:spMk id="221" creationId="{00000000-0000-0000-0000-000000000000}"/>
          </ac:spMkLst>
        </pc:spChg>
        <pc:spChg chg="mod">
          <ac:chgData name="Amanda Suzuki" userId="481664d6-57b2-43ee-8909-51abec9171fa" providerId="ADAL" clId="{70F49F9D-37AF-4E55-A94A-A0E16F3D6FA3}" dt="2026-08-10T10:34:30.615" v="1582" actId="20577"/>
          <ac:spMkLst>
            <pc:docMk/>
            <pc:sldMk cId="0" sldId="264"/>
            <ac:spMk id="223" creationId="{00000000-0000-0000-0000-000000000000}"/>
          </ac:spMkLst>
        </pc:spChg>
        <pc:spChg chg="mod">
          <ac:chgData name="Amanda Suzuki" userId="481664d6-57b2-43ee-8909-51abec9171fa" providerId="ADAL" clId="{70F49F9D-37AF-4E55-A94A-A0E16F3D6FA3}" dt="2026-08-10T10:34:30.697" v="1624" actId="947"/>
          <ac:spMkLst>
            <pc:docMk/>
            <pc:sldMk cId="0" sldId="264"/>
            <ac:spMk id="224" creationId="{00000000-0000-0000-0000-000000000000}"/>
          </ac:spMkLst>
        </pc:spChg>
        <pc:spChg chg="mod">
          <ac:chgData name="Amanda Suzuki" userId="481664d6-57b2-43ee-8909-51abec9171fa" providerId="ADAL" clId="{70F49F9D-37AF-4E55-A94A-A0E16F3D6FA3}" dt="2026-08-10T10:34:30.705" v="1629" actId="20577"/>
          <ac:spMkLst>
            <pc:docMk/>
            <pc:sldMk cId="0" sldId="264"/>
            <ac:spMk id="226" creationId="{00000000-0000-0000-0000-000000000000}"/>
          </ac:spMkLst>
        </pc:spChg>
        <pc:spChg chg="mod">
          <ac:chgData name="Amanda Suzuki" userId="481664d6-57b2-43ee-8909-51abec9171fa" providerId="ADAL" clId="{70F49F9D-37AF-4E55-A94A-A0E16F3D6FA3}" dt="2026-08-10T10:34:30.764" v="1659" actId="947"/>
          <ac:spMkLst>
            <pc:docMk/>
            <pc:sldMk cId="0" sldId="264"/>
            <ac:spMk id="227" creationId="{00000000-0000-0000-0000-000000000000}"/>
          </ac:spMkLst>
        </pc:spChg>
        <pc:spChg chg="mod">
          <ac:chgData name="Amanda Suzuki" userId="481664d6-57b2-43ee-8909-51abec9171fa" providerId="ADAL" clId="{70F49F9D-37AF-4E55-A94A-A0E16F3D6FA3}" dt="2026-08-10T10:34:30.772" v="1664" actId="20577"/>
          <ac:spMkLst>
            <pc:docMk/>
            <pc:sldMk cId="0" sldId="264"/>
            <ac:spMk id="229" creationId="{00000000-0000-0000-0000-000000000000}"/>
          </ac:spMkLst>
        </pc:spChg>
        <pc:spChg chg="mod">
          <ac:chgData name="Amanda Suzuki" userId="481664d6-57b2-43ee-8909-51abec9171fa" providerId="ADAL" clId="{70F49F9D-37AF-4E55-A94A-A0E16F3D6FA3}" dt="2026-08-10T10:34:30.776" v="1667" actId="947"/>
          <ac:spMkLst>
            <pc:docMk/>
            <pc:sldMk cId="0" sldId="264"/>
            <ac:spMk id="230" creationId="{00000000-0000-0000-0000-000000000000}"/>
          </ac:spMkLst>
        </pc:spChg>
      </pc:sldChg>
      <pc:sldChg chg="modSp mod modNotes">
        <pc:chgData name="Amanda Suzuki" userId="481664d6-57b2-43ee-8909-51abec9171fa" providerId="ADAL" clId="{70F49F9D-37AF-4E55-A94A-A0E16F3D6FA3}" dt="2026-08-10T10:34:31.253" v="1875" actId="20577"/>
        <pc:sldMkLst>
          <pc:docMk/>
          <pc:sldMk cId="0" sldId="265"/>
        </pc:sldMkLst>
        <pc:spChg chg="mod">
          <ac:chgData name="Amanda Suzuki" userId="481664d6-57b2-43ee-8909-51abec9171fa" providerId="ADAL" clId="{70F49F9D-37AF-4E55-A94A-A0E16F3D6FA3}" dt="2026-08-10T10:34:30.887" v="1693" actId="947"/>
          <ac:spMkLst>
            <pc:docMk/>
            <pc:sldMk cId="0" sldId="265"/>
            <ac:spMk id="238" creationId="{00000000-0000-0000-0000-000000000000}"/>
          </ac:spMkLst>
        </pc:spChg>
        <pc:spChg chg="mod">
          <ac:chgData name="Amanda Suzuki" userId="481664d6-57b2-43ee-8909-51abec9171fa" providerId="ADAL" clId="{70F49F9D-37AF-4E55-A94A-A0E16F3D6FA3}" dt="2026-08-10T10:34:30.895" v="1698" actId="20577"/>
          <ac:spMkLst>
            <pc:docMk/>
            <pc:sldMk cId="0" sldId="265"/>
            <ac:spMk id="240" creationId="{00000000-0000-0000-0000-000000000000}"/>
          </ac:spMkLst>
        </pc:spChg>
        <pc:spChg chg="mod">
          <ac:chgData name="Amanda Suzuki" userId="481664d6-57b2-43ee-8909-51abec9171fa" providerId="ADAL" clId="{70F49F9D-37AF-4E55-A94A-A0E16F3D6FA3}" dt="2026-08-10T10:34:30.928" v="1716" actId="947"/>
          <ac:spMkLst>
            <pc:docMk/>
            <pc:sldMk cId="0" sldId="265"/>
            <ac:spMk id="241" creationId="{00000000-0000-0000-0000-000000000000}"/>
          </ac:spMkLst>
        </pc:spChg>
        <pc:spChg chg="mod">
          <ac:chgData name="Amanda Suzuki" userId="481664d6-57b2-43ee-8909-51abec9171fa" providerId="ADAL" clId="{70F49F9D-37AF-4E55-A94A-A0E16F3D6FA3}" dt="2026-08-10T10:34:30.936" v="1721" actId="20577"/>
          <ac:spMkLst>
            <pc:docMk/>
            <pc:sldMk cId="0" sldId="265"/>
            <ac:spMk id="242" creationId="{00000000-0000-0000-0000-000000000000}"/>
          </ac:spMkLst>
        </pc:spChg>
        <pc:spChg chg="mod">
          <ac:chgData name="Amanda Suzuki" userId="481664d6-57b2-43ee-8909-51abec9171fa" providerId="ADAL" clId="{70F49F9D-37AF-4E55-A94A-A0E16F3D6FA3}" dt="2026-08-10T10:34:30.973" v="1742" actId="947"/>
          <ac:spMkLst>
            <pc:docMk/>
            <pc:sldMk cId="0" sldId="265"/>
            <ac:spMk id="243" creationId="{00000000-0000-0000-0000-000000000000}"/>
          </ac:spMkLst>
        </pc:spChg>
        <pc:spChg chg="mod">
          <ac:chgData name="Amanda Suzuki" userId="481664d6-57b2-43ee-8909-51abec9171fa" providerId="ADAL" clId="{70F49F9D-37AF-4E55-A94A-A0E16F3D6FA3}" dt="2026-08-10T10:34:30.981" v="1747" actId="20577"/>
          <ac:spMkLst>
            <pc:docMk/>
            <pc:sldMk cId="0" sldId="265"/>
            <ac:spMk id="245" creationId="{00000000-0000-0000-0000-000000000000}"/>
          </ac:spMkLst>
        </pc:spChg>
        <pc:spChg chg="mod">
          <ac:chgData name="Amanda Suzuki" userId="481664d6-57b2-43ee-8909-51abec9171fa" providerId="ADAL" clId="{70F49F9D-37AF-4E55-A94A-A0E16F3D6FA3}" dt="2026-08-10T10:34:30.999" v="1756" actId="947"/>
          <ac:spMkLst>
            <pc:docMk/>
            <pc:sldMk cId="0" sldId="265"/>
            <ac:spMk id="246" creationId="{00000000-0000-0000-0000-000000000000}"/>
          </ac:spMkLst>
        </pc:spChg>
        <pc:spChg chg="mod">
          <ac:chgData name="Amanda Suzuki" userId="481664d6-57b2-43ee-8909-51abec9171fa" providerId="ADAL" clId="{70F49F9D-37AF-4E55-A94A-A0E16F3D6FA3}" dt="2026-08-10T10:34:31.007" v="1761" actId="20577"/>
          <ac:spMkLst>
            <pc:docMk/>
            <pc:sldMk cId="0" sldId="265"/>
            <ac:spMk id="247" creationId="{00000000-0000-0000-0000-000000000000}"/>
          </ac:spMkLst>
        </pc:spChg>
        <pc:spChg chg="mod">
          <ac:chgData name="Amanda Suzuki" userId="481664d6-57b2-43ee-8909-51abec9171fa" providerId="ADAL" clId="{70F49F9D-37AF-4E55-A94A-A0E16F3D6FA3}" dt="2026-08-10T10:34:31.030" v="1776" actId="947"/>
          <ac:spMkLst>
            <pc:docMk/>
            <pc:sldMk cId="0" sldId="265"/>
            <ac:spMk id="248" creationId="{00000000-0000-0000-0000-000000000000}"/>
          </ac:spMkLst>
        </pc:spChg>
        <pc:spChg chg="mod">
          <ac:chgData name="Amanda Suzuki" userId="481664d6-57b2-43ee-8909-51abec9171fa" providerId="ADAL" clId="{70F49F9D-37AF-4E55-A94A-A0E16F3D6FA3}" dt="2026-08-10T10:34:31.038" v="1781" actId="20577"/>
          <ac:spMkLst>
            <pc:docMk/>
            <pc:sldMk cId="0" sldId="265"/>
            <ac:spMk id="249" creationId="{00000000-0000-0000-0000-000000000000}"/>
          </ac:spMkLst>
        </pc:spChg>
        <pc:spChg chg="mod">
          <ac:chgData name="Amanda Suzuki" userId="481664d6-57b2-43ee-8909-51abec9171fa" providerId="ADAL" clId="{70F49F9D-37AF-4E55-A94A-A0E16F3D6FA3}" dt="2026-08-10T10:34:31.054" v="1790" actId="947"/>
          <ac:spMkLst>
            <pc:docMk/>
            <pc:sldMk cId="0" sldId="265"/>
            <ac:spMk id="250" creationId="{00000000-0000-0000-0000-000000000000}"/>
          </ac:spMkLst>
        </pc:spChg>
        <pc:spChg chg="mod">
          <ac:chgData name="Amanda Suzuki" userId="481664d6-57b2-43ee-8909-51abec9171fa" providerId="ADAL" clId="{70F49F9D-37AF-4E55-A94A-A0E16F3D6FA3}" dt="2026-08-10T10:34:31.062" v="1795" actId="20577"/>
          <ac:spMkLst>
            <pc:docMk/>
            <pc:sldMk cId="0" sldId="265"/>
            <ac:spMk id="252" creationId="{00000000-0000-0000-0000-000000000000}"/>
          </ac:spMkLst>
        </pc:spChg>
        <pc:spChg chg="mod">
          <ac:chgData name="Amanda Suzuki" userId="481664d6-57b2-43ee-8909-51abec9171fa" providerId="ADAL" clId="{70F49F9D-37AF-4E55-A94A-A0E16F3D6FA3}" dt="2026-08-10T10:34:31.077" v="1804" actId="947"/>
          <ac:spMkLst>
            <pc:docMk/>
            <pc:sldMk cId="0" sldId="265"/>
            <ac:spMk id="253" creationId="{00000000-0000-0000-0000-000000000000}"/>
          </ac:spMkLst>
        </pc:spChg>
      </pc:sldChg>
      <pc:sldChg chg="modSp mod modNotes">
        <pc:chgData name="Amanda Suzuki" userId="481664d6-57b2-43ee-8909-51abec9171fa" providerId="ADAL" clId="{70F49F9D-37AF-4E55-A94A-A0E16F3D6FA3}" dt="2026-08-10T10:34:31.476" v="1999" actId="20577"/>
        <pc:sldMkLst>
          <pc:docMk/>
          <pc:sldMk cId="0" sldId="266"/>
        </pc:sldMkLst>
        <pc:spChg chg="mod">
          <ac:chgData name="Amanda Suzuki" userId="481664d6-57b2-43ee-8909-51abec9171fa" providerId="ADAL" clId="{70F49F9D-37AF-4E55-A94A-A0E16F3D6FA3}" dt="2026-08-10T10:34:31.261" v="1878" actId="947"/>
          <ac:spMkLst>
            <pc:docMk/>
            <pc:sldMk cId="0" sldId="266"/>
            <ac:spMk id="260" creationId="{00000000-0000-0000-0000-000000000000}"/>
          </ac:spMkLst>
        </pc:spChg>
        <pc:spChg chg="mod">
          <ac:chgData name="Amanda Suzuki" userId="481664d6-57b2-43ee-8909-51abec9171fa" providerId="ADAL" clId="{70F49F9D-37AF-4E55-A94A-A0E16F3D6FA3}" dt="2026-08-10T10:34:31.270" v="1883" actId="20577"/>
          <ac:spMkLst>
            <pc:docMk/>
            <pc:sldMk cId="0" sldId="266"/>
            <ac:spMk id="262" creationId="{00000000-0000-0000-0000-000000000000}"/>
          </ac:spMkLst>
        </pc:spChg>
        <pc:spChg chg="mod">
          <ac:chgData name="Amanda Suzuki" userId="481664d6-57b2-43ee-8909-51abec9171fa" providerId="ADAL" clId="{70F49F9D-37AF-4E55-A94A-A0E16F3D6FA3}" dt="2026-08-10T10:34:31.306" v="1904" actId="947"/>
          <ac:spMkLst>
            <pc:docMk/>
            <pc:sldMk cId="0" sldId="266"/>
            <ac:spMk id="263" creationId="{00000000-0000-0000-0000-000000000000}"/>
          </ac:spMkLst>
        </pc:spChg>
        <pc:spChg chg="mod">
          <ac:chgData name="Amanda Suzuki" userId="481664d6-57b2-43ee-8909-51abec9171fa" providerId="ADAL" clId="{70F49F9D-37AF-4E55-A94A-A0E16F3D6FA3}" dt="2026-08-10T10:34:31.315" v="1909" actId="20577"/>
          <ac:spMkLst>
            <pc:docMk/>
            <pc:sldMk cId="0" sldId="266"/>
            <ac:spMk id="265" creationId="{00000000-0000-0000-0000-000000000000}"/>
          </ac:spMkLst>
        </pc:spChg>
        <pc:spChg chg="mod">
          <ac:chgData name="Amanda Suzuki" userId="481664d6-57b2-43ee-8909-51abec9171fa" providerId="ADAL" clId="{70F49F9D-37AF-4E55-A94A-A0E16F3D6FA3}" dt="2026-08-10T10:34:31.340" v="1924" actId="947"/>
          <ac:spMkLst>
            <pc:docMk/>
            <pc:sldMk cId="0" sldId="266"/>
            <ac:spMk id="266" creationId="{00000000-0000-0000-0000-000000000000}"/>
          </ac:spMkLst>
        </pc:spChg>
        <pc:spChg chg="mod">
          <ac:chgData name="Amanda Suzuki" userId="481664d6-57b2-43ee-8909-51abec9171fa" providerId="ADAL" clId="{70F49F9D-37AF-4E55-A94A-A0E16F3D6FA3}" dt="2026-08-10T10:34:31.348" v="1929" actId="20577"/>
          <ac:spMkLst>
            <pc:docMk/>
            <pc:sldMk cId="0" sldId="266"/>
            <ac:spMk id="268" creationId="{00000000-0000-0000-0000-000000000000}"/>
          </ac:spMkLst>
        </pc:spChg>
        <pc:spChg chg="mod">
          <ac:chgData name="Amanda Suzuki" userId="481664d6-57b2-43ee-8909-51abec9171fa" providerId="ADAL" clId="{70F49F9D-37AF-4E55-A94A-A0E16F3D6FA3}" dt="2026-08-10T10:34:31.372" v="1944" actId="947"/>
          <ac:spMkLst>
            <pc:docMk/>
            <pc:sldMk cId="0" sldId="266"/>
            <ac:spMk id="269" creationId="{00000000-0000-0000-0000-000000000000}"/>
          </ac:spMkLst>
        </pc:spChg>
        <pc:spChg chg="mod">
          <ac:chgData name="Amanda Suzuki" userId="481664d6-57b2-43ee-8909-51abec9171fa" providerId="ADAL" clId="{70F49F9D-37AF-4E55-A94A-A0E16F3D6FA3}" dt="2026-08-10T10:34:31.381" v="1949" actId="20577"/>
          <ac:spMkLst>
            <pc:docMk/>
            <pc:sldMk cId="0" sldId="266"/>
            <ac:spMk id="271" creationId="{00000000-0000-0000-0000-000000000000}"/>
          </ac:spMkLst>
        </pc:spChg>
        <pc:spChg chg="mod">
          <ac:chgData name="Amanda Suzuki" userId="481664d6-57b2-43ee-8909-51abec9171fa" providerId="ADAL" clId="{70F49F9D-37AF-4E55-A94A-A0E16F3D6FA3}" dt="2026-08-10T10:34:31.395" v="1958" actId="947"/>
          <ac:spMkLst>
            <pc:docMk/>
            <pc:sldMk cId="0" sldId="266"/>
            <ac:spMk id="272" creationId="{00000000-0000-0000-0000-000000000000}"/>
          </ac:spMkLst>
        </pc:spChg>
      </pc:sldChg>
      <pc:sldChg chg="modSp mod modNotes">
        <pc:chgData name="Amanda Suzuki" userId="481664d6-57b2-43ee-8909-51abec9171fa" providerId="ADAL" clId="{70F49F9D-37AF-4E55-A94A-A0E16F3D6FA3}" dt="2026-08-10T10:34:31.910" v="2192" actId="20577"/>
        <pc:sldMkLst>
          <pc:docMk/>
          <pc:sldMk cId="0" sldId="267"/>
        </pc:sldMkLst>
        <pc:spChg chg="mod">
          <ac:chgData name="Amanda Suzuki" userId="481664d6-57b2-43ee-8909-51abec9171fa" providerId="ADAL" clId="{70F49F9D-37AF-4E55-A94A-A0E16F3D6FA3}" dt="2026-08-10T10:34:31.485" v="2002" actId="947"/>
          <ac:spMkLst>
            <pc:docMk/>
            <pc:sldMk cId="0" sldId="267"/>
            <ac:spMk id="281" creationId="{00000000-0000-0000-0000-000000000000}"/>
          </ac:spMkLst>
        </pc:spChg>
        <pc:spChg chg="mod">
          <ac:chgData name="Amanda Suzuki" userId="481664d6-57b2-43ee-8909-51abec9171fa" providerId="ADAL" clId="{70F49F9D-37AF-4E55-A94A-A0E16F3D6FA3}" dt="2026-08-10T10:34:31.493" v="2007" actId="20577"/>
          <ac:spMkLst>
            <pc:docMk/>
            <pc:sldMk cId="0" sldId="267"/>
            <ac:spMk id="283" creationId="{00000000-0000-0000-0000-000000000000}"/>
          </ac:spMkLst>
        </pc:spChg>
        <pc:spChg chg="mod">
          <ac:chgData name="Amanda Suzuki" userId="481664d6-57b2-43ee-8909-51abec9171fa" providerId="ADAL" clId="{70F49F9D-37AF-4E55-A94A-A0E16F3D6FA3}" dt="2026-08-10T10:34:31.559" v="2043" actId="947"/>
          <ac:spMkLst>
            <pc:docMk/>
            <pc:sldMk cId="0" sldId="267"/>
            <ac:spMk id="284" creationId="{00000000-0000-0000-0000-000000000000}"/>
          </ac:spMkLst>
        </pc:spChg>
        <pc:spChg chg="mod">
          <ac:chgData name="Amanda Suzuki" userId="481664d6-57b2-43ee-8909-51abec9171fa" providerId="ADAL" clId="{70F49F9D-37AF-4E55-A94A-A0E16F3D6FA3}" dt="2026-08-10T10:34:31.568" v="2048" actId="20577"/>
          <ac:spMkLst>
            <pc:docMk/>
            <pc:sldMk cId="0" sldId="267"/>
            <ac:spMk id="286" creationId="{00000000-0000-0000-0000-000000000000}"/>
          </ac:spMkLst>
        </pc:spChg>
        <pc:spChg chg="mod">
          <ac:chgData name="Amanda Suzuki" userId="481664d6-57b2-43ee-8909-51abec9171fa" providerId="ADAL" clId="{70F49F9D-37AF-4E55-A94A-A0E16F3D6FA3}" dt="2026-08-10T10:34:31.631" v="2081" actId="947"/>
          <ac:spMkLst>
            <pc:docMk/>
            <pc:sldMk cId="0" sldId="267"/>
            <ac:spMk id="287" creationId="{00000000-0000-0000-0000-000000000000}"/>
          </ac:spMkLst>
        </pc:spChg>
        <pc:spChg chg="mod">
          <ac:chgData name="Amanda Suzuki" userId="481664d6-57b2-43ee-8909-51abec9171fa" providerId="ADAL" clId="{70F49F9D-37AF-4E55-A94A-A0E16F3D6FA3}" dt="2026-08-10T10:34:31.639" v="2086" actId="20577"/>
          <ac:spMkLst>
            <pc:docMk/>
            <pc:sldMk cId="0" sldId="267"/>
            <ac:spMk id="289" creationId="{00000000-0000-0000-0000-000000000000}"/>
          </ac:spMkLst>
        </pc:spChg>
        <pc:spChg chg="mod">
          <ac:chgData name="Amanda Suzuki" userId="481664d6-57b2-43ee-8909-51abec9171fa" providerId="ADAL" clId="{70F49F9D-37AF-4E55-A94A-A0E16F3D6FA3}" dt="2026-08-10T10:34:31.696" v="2113" actId="947"/>
          <ac:spMkLst>
            <pc:docMk/>
            <pc:sldMk cId="0" sldId="267"/>
            <ac:spMk id="290" creationId="{00000000-0000-0000-0000-000000000000}"/>
          </ac:spMkLst>
        </pc:spChg>
        <pc:spChg chg="mod">
          <ac:chgData name="Amanda Suzuki" userId="481664d6-57b2-43ee-8909-51abec9171fa" providerId="ADAL" clId="{70F49F9D-37AF-4E55-A94A-A0E16F3D6FA3}" dt="2026-08-10T10:34:31.705" v="2118" actId="20577"/>
          <ac:spMkLst>
            <pc:docMk/>
            <pc:sldMk cId="0" sldId="267"/>
            <ac:spMk id="292" creationId="{00000000-0000-0000-0000-000000000000}"/>
          </ac:spMkLst>
        </pc:spChg>
        <pc:spChg chg="mod">
          <ac:chgData name="Amanda Suzuki" userId="481664d6-57b2-43ee-8909-51abec9171fa" providerId="ADAL" clId="{70F49F9D-37AF-4E55-A94A-A0E16F3D6FA3}" dt="2026-08-10T10:34:31.744" v="2142" actId="947"/>
          <ac:spMkLst>
            <pc:docMk/>
            <pc:sldMk cId="0" sldId="267"/>
            <ac:spMk id="293" creationId="{00000000-0000-0000-0000-000000000000}"/>
          </ac:spMkLst>
        </pc:spChg>
        <pc:grpChg chg="mod">
          <ac:chgData name="Amanda Suzuki" userId="481664d6-57b2-43ee-8909-51abec9171fa" providerId="ADAL" clId="{70F49F9D-37AF-4E55-A94A-A0E16F3D6FA3}" dt="2026-08-10T08:25:57.586" v="59" actId="14100"/>
          <ac:grpSpMkLst>
            <pc:docMk/>
            <pc:sldMk cId="0" sldId="267"/>
            <ac:grpSpMk id="285" creationId="{00000000-0000-0000-0000-000000000000}"/>
          </ac:grpSpMkLst>
        </pc:grpChg>
        <pc:grpChg chg="mod">
          <ac:chgData name="Amanda Suzuki" userId="481664d6-57b2-43ee-8909-51abec9171fa" providerId="ADAL" clId="{70F49F9D-37AF-4E55-A94A-A0E16F3D6FA3}" dt="2026-08-10T08:26:19.493" v="64" actId="14100"/>
          <ac:grpSpMkLst>
            <pc:docMk/>
            <pc:sldMk cId="0" sldId="267"/>
            <ac:grpSpMk id="288" creationId="{00000000-0000-0000-0000-000000000000}"/>
          </ac:grpSpMkLst>
        </pc:grpChg>
        <pc:grpChg chg="mod">
          <ac:chgData name="Amanda Suzuki" userId="481664d6-57b2-43ee-8909-51abec9171fa" providerId="ADAL" clId="{70F49F9D-37AF-4E55-A94A-A0E16F3D6FA3}" dt="2026-08-10T08:26:24.169" v="66" actId="1076"/>
          <ac:grpSpMkLst>
            <pc:docMk/>
            <pc:sldMk cId="0" sldId="267"/>
            <ac:grpSpMk id="291" creationId="{00000000-0000-0000-0000-000000000000}"/>
          </ac:grpSpMkLst>
        </pc:grpChg>
      </pc:sldChg>
      <pc:sldChg chg="modSp mod modNotes">
        <pc:chgData name="Amanda Suzuki" userId="481664d6-57b2-43ee-8909-51abec9171fa" providerId="ADAL" clId="{70F49F9D-37AF-4E55-A94A-A0E16F3D6FA3}" dt="2026-08-10T10:34:32.458" v="2440" actId="20577"/>
        <pc:sldMkLst>
          <pc:docMk/>
          <pc:sldMk cId="0" sldId="268"/>
        </pc:sldMkLst>
        <pc:spChg chg="mod">
          <ac:chgData name="Amanda Suzuki" userId="481664d6-57b2-43ee-8909-51abec9171fa" providerId="ADAL" clId="{70F49F9D-37AF-4E55-A94A-A0E16F3D6FA3}" dt="2026-08-10T10:34:31.921" v="2195" actId="947"/>
          <ac:spMkLst>
            <pc:docMk/>
            <pc:sldMk cId="0" sldId="268"/>
            <ac:spMk id="301" creationId="{00000000-0000-0000-0000-000000000000}"/>
          </ac:spMkLst>
        </pc:spChg>
        <pc:spChg chg="mod">
          <ac:chgData name="Amanda Suzuki" userId="481664d6-57b2-43ee-8909-51abec9171fa" providerId="ADAL" clId="{70F49F9D-37AF-4E55-A94A-A0E16F3D6FA3}" dt="2026-08-10T10:34:31.929" v="2200" actId="20577"/>
          <ac:spMkLst>
            <pc:docMk/>
            <pc:sldMk cId="0" sldId="268"/>
            <ac:spMk id="303" creationId="{00000000-0000-0000-0000-000000000000}"/>
          </ac:spMkLst>
        </pc:spChg>
        <pc:spChg chg="mod">
          <ac:chgData name="Amanda Suzuki" userId="481664d6-57b2-43ee-8909-51abec9171fa" providerId="ADAL" clId="{70F49F9D-37AF-4E55-A94A-A0E16F3D6FA3}" dt="2026-08-10T10:34:31.980" v="2227" actId="947"/>
          <ac:spMkLst>
            <pc:docMk/>
            <pc:sldMk cId="0" sldId="268"/>
            <ac:spMk id="304" creationId="{00000000-0000-0000-0000-000000000000}"/>
          </ac:spMkLst>
        </pc:spChg>
        <pc:spChg chg="mod">
          <ac:chgData name="Amanda Suzuki" userId="481664d6-57b2-43ee-8909-51abec9171fa" providerId="ADAL" clId="{70F49F9D-37AF-4E55-A94A-A0E16F3D6FA3}" dt="2026-08-10T10:34:31.989" v="2232" actId="20577"/>
          <ac:spMkLst>
            <pc:docMk/>
            <pc:sldMk cId="0" sldId="268"/>
            <ac:spMk id="306" creationId="{00000000-0000-0000-0000-000000000000}"/>
          </ac:spMkLst>
        </pc:spChg>
        <pc:spChg chg="mod">
          <ac:chgData name="Amanda Suzuki" userId="481664d6-57b2-43ee-8909-51abec9171fa" providerId="ADAL" clId="{70F49F9D-37AF-4E55-A94A-A0E16F3D6FA3}" dt="2026-08-10T10:34:32.070" v="2271" actId="947"/>
          <ac:spMkLst>
            <pc:docMk/>
            <pc:sldMk cId="0" sldId="268"/>
            <ac:spMk id="307" creationId="{00000000-0000-0000-0000-000000000000}"/>
          </ac:spMkLst>
        </pc:spChg>
        <pc:spChg chg="mod">
          <ac:chgData name="Amanda Suzuki" userId="481664d6-57b2-43ee-8909-51abec9171fa" providerId="ADAL" clId="{70F49F9D-37AF-4E55-A94A-A0E16F3D6FA3}" dt="2026-08-10T10:34:32.080" v="2276" actId="20577"/>
          <ac:spMkLst>
            <pc:docMk/>
            <pc:sldMk cId="0" sldId="268"/>
            <ac:spMk id="309" creationId="{00000000-0000-0000-0000-000000000000}"/>
          </ac:spMkLst>
        </pc:spChg>
        <pc:spChg chg="mod">
          <ac:chgData name="Amanda Suzuki" userId="481664d6-57b2-43ee-8909-51abec9171fa" providerId="ADAL" clId="{70F49F9D-37AF-4E55-A94A-A0E16F3D6FA3}" dt="2026-08-10T10:34:32.131" v="2306" actId="947"/>
          <ac:spMkLst>
            <pc:docMk/>
            <pc:sldMk cId="0" sldId="268"/>
            <ac:spMk id="310" creationId="{00000000-0000-0000-0000-000000000000}"/>
          </ac:spMkLst>
        </pc:spChg>
        <pc:spChg chg="mod">
          <ac:chgData name="Amanda Suzuki" userId="481664d6-57b2-43ee-8909-51abec9171fa" providerId="ADAL" clId="{70F49F9D-37AF-4E55-A94A-A0E16F3D6FA3}" dt="2026-08-10T10:34:32.140" v="2311" actId="20577"/>
          <ac:spMkLst>
            <pc:docMk/>
            <pc:sldMk cId="0" sldId="268"/>
            <ac:spMk id="312" creationId="{00000000-0000-0000-0000-000000000000}"/>
          </ac:spMkLst>
        </pc:spChg>
        <pc:spChg chg="mod">
          <ac:chgData name="Amanda Suzuki" userId="481664d6-57b2-43ee-8909-51abec9171fa" providerId="ADAL" clId="{70F49F9D-37AF-4E55-A94A-A0E16F3D6FA3}" dt="2026-08-10T10:34:32.176" v="2332" actId="947"/>
          <ac:spMkLst>
            <pc:docMk/>
            <pc:sldMk cId="0" sldId="268"/>
            <ac:spMk id="313" creationId="{00000000-0000-0000-0000-000000000000}"/>
          </ac:spMkLst>
        </pc:spChg>
        <pc:spChg chg="mod">
          <ac:chgData name="Amanda Suzuki" userId="481664d6-57b2-43ee-8909-51abec9171fa" providerId="ADAL" clId="{70F49F9D-37AF-4E55-A94A-A0E16F3D6FA3}" dt="2026-08-10T10:34:32.184" v="2337" actId="20577"/>
          <ac:spMkLst>
            <pc:docMk/>
            <pc:sldMk cId="0" sldId="268"/>
            <ac:spMk id="315" creationId="{00000000-0000-0000-0000-000000000000}"/>
          </ac:spMkLst>
        </pc:spChg>
        <pc:spChg chg="mod">
          <ac:chgData name="Amanda Suzuki" userId="481664d6-57b2-43ee-8909-51abec9171fa" providerId="ADAL" clId="{70F49F9D-37AF-4E55-A94A-A0E16F3D6FA3}" dt="2026-08-10T10:34:32.200" v="2346" actId="947"/>
          <ac:spMkLst>
            <pc:docMk/>
            <pc:sldMk cId="0" sldId="268"/>
            <ac:spMk id="316" creationId="{00000000-0000-0000-0000-000000000000}"/>
          </ac:spMkLst>
        </pc:spChg>
        <pc:spChg chg="mod">
          <ac:chgData name="Amanda Suzuki" userId="481664d6-57b2-43ee-8909-51abec9171fa" providerId="ADAL" clId="{70F49F9D-37AF-4E55-A94A-A0E16F3D6FA3}" dt="2026-08-10T10:34:32.209" v="2351" actId="20577"/>
          <ac:spMkLst>
            <pc:docMk/>
            <pc:sldMk cId="0" sldId="268"/>
            <ac:spMk id="318" creationId="{00000000-0000-0000-0000-000000000000}"/>
          </ac:spMkLst>
        </pc:spChg>
        <pc:spChg chg="mod">
          <ac:chgData name="Amanda Suzuki" userId="481664d6-57b2-43ee-8909-51abec9171fa" providerId="ADAL" clId="{70F49F9D-37AF-4E55-A94A-A0E16F3D6FA3}" dt="2026-08-10T10:34:32.234" v="2366" actId="947"/>
          <ac:spMkLst>
            <pc:docMk/>
            <pc:sldMk cId="0" sldId="268"/>
            <ac:spMk id="319" creationId="{00000000-0000-0000-0000-000000000000}"/>
          </ac:spMkLst>
        </pc:spChg>
        <pc:grpChg chg="mod">
          <ac:chgData name="Amanda Suzuki" userId="481664d6-57b2-43ee-8909-51abec9171fa" providerId="ADAL" clId="{70F49F9D-37AF-4E55-A94A-A0E16F3D6FA3}" dt="2026-08-10T08:28:25.307" v="92" actId="14100"/>
          <ac:grpSpMkLst>
            <pc:docMk/>
            <pc:sldMk cId="0" sldId="268"/>
            <ac:grpSpMk id="311" creationId="{00000000-0000-0000-0000-000000000000}"/>
          </ac:grpSpMkLst>
        </pc:grpChg>
        <pc:grpChg chg="mod">
          <ac:chgData name="Amanda Suzuki" userId="481664d6-57b2-43ee-8909-51abec9171fa" providerId="ADAL" clId="{70F49F9D-37AF-4E55-A94A-A0E16F3D6FA3}" dt="2026-08-10T08:28:30.320" v="93" actId="14100"/>
          <ac:grpSpMkLst>
            <pc:docMk/>
            <pc:sldMk cId="0" sldId="268"/>
            <ac:grpSpMk id="314" creationId="{00000000-0000-0000-0000-000000000000}"/>
          </ac:grpSpMkLst>
        </pc:grpChg>
        <pc:grpChg chg="mod">
          <ac:chgData name="Amanda Suzuki" userId="481664d6-57b2-43ee-8909-51abec9171fa" providerId="ADAL" clId="{70F49F9D-37AF-4E55-A94A-A0E16F3D6FA3}" dt="2026-08-10T08:28:19.097" v="90" actId="14100"/>
          <ac:grpSpMkLst>
            <pc:docMk/>
            <pc:sldMk cId="0" sldId="268"/>
            <ac:grpSpMk id="317" creationId="{00000000-0000-0000-0000-000000000000}"/>
          </ac:grpSpMkLst>
        </pc:grpChg>
      </pc:sldChg>
      <pc:sldChg chg="modSp mod modNotes">
        <pc:chgData name="Amanda Suzuki" userId="481664d6-57b2-43ee-8909-51abec9171fa" providerId="ADAL" clId="{70F49F9D-37AF-4E55-A94A-A0E16F3D6FA3}" dt="2026-08-10T10:34:32.985" v="2679" actId="20577"/>
        <pc:sldMkLst>
          <pc:docMk/>
          <pc:sldMk cId="0" sldId="269"/>
        </pc:sldMkLst>
        <pc:spChg chg="mod">
          <ac:chgData name="Amanda Suzuki" userId="481664d6-57b2-43ee-8909-51abec9171fa" providerId="ADAL" clId="{70F49F9D-37AF-4E55-A94A-A0E16F3D6FA3}" dt="2026-08-10T10:34:32.468" v="2443" actId="947"/>
          <ac:spMkLst>
            <pc:docMk/>
            <pc:sldMk cId="0" sldId="269"/>
            <ac:spMk id="326" creationId="{00000000-0000-0000-0000-000000000000}"/>
          </ac:spMkLst>
        </pc:spChg>
        <pc:spChg chg="mod">
          <ac:chgData name="Amanda Suzuki" userId="481664d6-57b2-43ee-8909-51abec9171fa" providerId="ADAL" clId="{70F49F9D-37AF-4E55-A94A-A0E16F3D6FA3}" dt="2026-08-10T10:34:32.477" v="2448" actId="20577"/>
          <ac:spMkLst>
            <pc:docMk/>
            <pc:sldMk cId="0" sldId="269"/>
            <ac:spMk id="328" creationId="{00000000-0000-0000-0000-000000000000}"/>
          </ac:spMkLst>
        </pc:spChg>
        <pc:spChg chg="mod">
          <ac:chgData name="Amanda Suzuki" userId="481664d6-57b2-43ee-8909-51abec9171fa" providerId="ADAL" clId="{70F49F9D-37AF-4E55-A94A-A0E16F3D6FA3}" dt="2026-08-10T10:34:32.535" v="2478" actId="947"/>
          <ac:spMkLst>
            <pc:docMk/>
            <pc:sldMk cId="0" sldId="269"/>
            <ac:spMk id="329" creationId="{00000000-0000-0000-0000-000000000000}"/>
          </ac:spMkLst>
        </pc:spChg>
        <pc:spChg chg="mod">
          <ac:chgData name="Amanda Suzuki" userId="481664d6-57b2-43ee-8909-51abec9171fa" providerId="ADAL" clId="{70F49F9D-37AF-4E55-A94A-A0E16F3D6FA3}" dt="2026-08-10T10:34:32.544" v="2483" actId="20577"/>
          <ac:spMkLst>
            <pc:docMk/>
            <pc:sldMk cId="0" sldId="269"/>
            <ac:spMk id="331" creationId="{00000000-0000-0000-0000-000000000000}"/>
          </ac:spMkLst>
        </pc:spChg>
        <pc:spChg chg="mod">
          <ac:chgData name="Amanda Suzuki" userId="481664d6-57b2-43ee-8909-51abec9171fa" providerId="ADAL" clId="{70F49F9D-37AF-4E55-A94A-A0E16F3D6FA3}" dt="2026-08-10T10:34:32.608" v="2516" actId="947"/>
          <ac:spMkLst>
            <pc:docMk/>
            <pc:sldMk cId="0" sldId="269"/>
            <ac:spMk id="332" creationId="{00000000-0000-0000-0000-000000000000}"/>
          </ac:spMkLst>
        </pc:spChg>
        <pc:spChg chg="mod">
          <ac:chgData name="Amanda Suzuki" userId="481664d6-57b2-43ee-8909-51abec9171fa" providerId="ADAL" clId="{70F49F9D-37AF-4E55-A94A-A0E16F3D6FA3}" dt="2026-08-10T10:34:32.617" v="2521" actId="20577"/>
          <ac:spMkLst>
            <pc:docMk/>
            <pc:sldMk cId="0" sldId="269"/>
            <ac:spMk id="334" creationId="{00000000-0000-0000-0000-000000000000}"/>
          </ac:spMkLst>
        </pc:spChg>
        <pc:spChg chg="mod">
          <ac:chgData name="Amanda Suzuki" userId="481664d6-57b2-43ee-8909-51abec9171fa" providerId="ADAL" clId="{70F49F9D-37AF-4E55-A94A-A0E16F3D6FA3}" dt="2026-08-10T10:34:32.676" v="2554" actId="947"/>
          <ac:spMkLst>
            <pc:docMk/>
            <pc:sldMk cId="0" sldId="269"/>
            <ac:spMk id="335" creationId="{00000000-0000-0000-0000-000000000000}"/>
          </ac:spMkLst>
        </pc:spChg>
        <pc:spChg chg="mod">
          <ac:chgData name="Amanda Suzuki" userId="481664d6-57b2-43ee-8909-51abec9171fa" providerId="ADAL" clId="{70F49F9D-37AF-4E55-A94A-A0E16F3D6FA3}" dt="2026-08-10T10:34:32.684" v="2559" actId="20577"/>
          <ac:spMkLst>
            <pc:docMk/>
            <pc:sldMk cId="0" sldId="269"/>
            <ac:spMk id="337" creationId="{00000000-0000-0000-0000-000000000000}"/>
          </ac:spMkLst>
        </pc:spChg>
        <pc:spChg chg="mod">
          <ac:chgData name="Amanda Suzuki" userId="481664d6-57b2-43ee-8909-51abec9171fa" providerId="ADAL" clId="{70F49F9D-37AF-4E55-A94A-A0E16F3D6FA3}" dt="2026-08-10T10:34:32.700" v="2568" actId="947"/>
          <ac:spMkLst>
            <pc:docMk/>
            <pc:sldMk cId="0" sldId="269"/>
            <ac:spMk id="338" creationId="{00000000-0000-0000-0000-000000000000}"/>
          </ac:spMkLst>
        </pc:spChg>
        <pc:spChg chg="mod">
          <ac:chgData name="Amanda Suzuki" userId="481664d6-57b2-43ee-8909-51abec9171fa" providerId="ADAL" clId="{70F49F9D-37AF-4E55-A94A-A0E16F3D6FA3}" dt="2026-08-10T10:34:32.708" v="2573" actId="20577"/>
          <ac:spMkLst>
            <pc:docMk/>
            <pc:sldMk cId="0" sldId="269"/>
            <ac:spMk id="340" creationId="{00000000-0000-0000-0000-000000000000}"/>
          </ac:spMkLst>
        </pc:spChg>
        <pc:spChg chg="mod">
          <ac:chgData name="Amanda Suzuki" userId="481664d6-57b2-43ee-8909-51abec9171fa" providerId="ADAL" clId="{70F49F9D-37AF-4E55-A94A-A0E16F3D6FA3}" dt="2026-08-10T10:34:32.723" v="2582" actId="947"/>
          <ac:spMkLst>
            <pc:docMk/>
            <pc:sldMk cId="0" sldId="269"/>
            <ac:spMk id="341" creationId="{00000000-0000-0000-0000-000000000000}"/>
          </ac:spMkLst>
        </pc:spChg>
        <pc:spChg chg="mod">
          <ac:chgData name="Amanda Suzuki" userId="481664d6-57b2-43ee-8909-51abec9171fa" providerId="ADAL" clId="{70F49F9D-37AF-4E55-A94A-A0E16F3D6FA3}" dt="2026-08-10T10:34:32.731" v="2587" actId="20577"/>
          <ac:spMkLst>
            <pc:docMk/>
            <pc:sldMk cId="0" sldId="269"/>
            <ac:spMk id="343" creationId="{00000000-0000-0000-0000-000000000000}"/>
          </ac:spMkLst>
        </pc:spChg>
        <pc:spChg chg="mod">
          <ac:chgData name="Amanda Suzuki" userId="481664d6-57b2-43ee-8909-51abec9171fa" providerId="ADAL" clId="{70F49F9D-37AF-4E55-A94A-A0E16F3D6FA3}" dt="2026-08-10T10:34:32.760" v="2605" actId="947"/>
          <ac:spMkLst>
            <pc:docMk/>
            <pc:sldMk cId="0" sldId="269"/>
            <ac:spMk id="344" creationId="{00000000-0000-0000-0000-000000000000}"/>
          </ac:spMkLst>
        </pc:spChg>
        <pc:grpChg chg="mod">
          <ac:chgData name="Amanda Suzuki" userId="481664d6-57b2-43ee-8909-51abec9171fa" providerId="ADAL" clId="{70F49F9D-37AF-4E55-A94A-A0E16F3D6FA3}" dt="2026-08-10T08:29:43.694" v="112" actId="14100"/>
          <ac:grpSpMkLst>
            <pc:docMk/>
            <pc:sldMk cId="0" sldId="269"/>
            <ac:grpSpMk id="327" creationId="{00000000-0000-0000-0000-000000000000}"/>
          </ac:grpSpMkLst>
        </pc:grpChg>
        <pc:grpChg chg="mod">
          <ac:chgData name="Amanda Suzuki" userId="481664d6-57b2-43ee-8909-51abec9171fa" providerId="ADAL" clId="{70F49F9D-37AF-4E55-A94A-A0E16F3D6FA3}" dt="2026-08-10T08:28:48.190" v="96" actId="1076"/>
          <ac:grpSpMkLst>
            <pc:docMk/>
            <pc:sldMk cId="0" sldId="269"/>
            <ac:grpSpMk id="330" creationId="{00000000-0000-0000-0000-000000000000}"/>
          </ac:grpSpMkLst>
        </pc:grpChg>
        <pc:grpChg chg="mod">
          <ac:chgData name="Amanda Suzuki" userId="481664d6-57b2-43ee-8909-51abec9171fa" providerId="ADAL" clId="{70F49F9D-37AF-4E55-A94A-A0E16F3D6FA3}" dt="2026-08-10T08:30:02.214" v="115" actId="14100"/>
          <ac:grpSpMkLst>
            <pc:docMk/>
            <pc:sldMk cId="0" sldId="269"/>
            <ac:grpSpMk id="333" creationId="{00000000-0000-0000-0000-000000000000}"/>
          </ac:grpSpMkLst>
        </pc:grpChg>
        <pc:grpChg chg="mod">
          <ac:chgData name="Amanda Suzuki" userId="481664d6-57b2-43ee-8909-51abec9171fa" providerId="ADAL" clId="{70F49F9D-37AF-4E55-A94A-A0E16F3D6FA3}" dt="2026-08-10T08:29:19.889" v="107" actId="14100"/>
          <ac:grpSpMkLst>
            <pc:docMk/>
            <pc:sldMk cId="0" sldId="269"/>
            <ac:grpSpMk id="342" creationId="{00000000-0000-0000-0000-000000000000}"/>
          </ac:grpSpMkLst>
        </pc:grpChg>
      </pc:sldChg>
      <pc:sldChg chg="modSp mod modNotes">
        <pc:chgData name="Amanda Suzuki" userId="481664d6-57b2-43ee-8909-51abec9171fa" providerId="ADAL" clId="{70F49F9D-37AF-4E55-A94A-A0E16F3D6FA3}" dt="2026-08-10T10:34:33.433" v="2883" actId="20577"/>
        <pc:sldMkLst>
          <pc:docMk/>
          <pc:sldMk cId="0" sldId="270"/>
        </pc:sldMkLst>
        <pc:spChg chg="mod">
          <ac:chgData name="Amanda Suzuki" userId="481664d6-57b2-43ee-8909-51abec9171fa" providerId="ADAL" clId="{70F49F9D-37AF-4E55-A94A-A0E16F3D6FA3}" dt="2026-08-10T10:34:32.993" v="2682" actId="947"/>
          <ac:spMkLst>
            <pc:docMk/>
            <pc:sldMk cId="0" sldId="270"/>
            <ac:spMk id="354" creationId="{00000000-0000-0000-0000-000000000000}"/>
          </ac:spMkLst>
        </pc:spChg>
        <pc:spChg chg="mod">
          <ac:chgData name="Amanda Suzuki" userId="481664d6-57b2-43ee-8909-51abec9171fa" providerId="ADAL" clId="{70F49F9D-37AF-4E55-A94A-A0E16F3D6FA3}" dt="2026-08-10T10:34:33.002" v="2687" actId="20577"/>
          <ac:spMkLst>
            <pc:docMk/>
            <pc:sldMk cId="0" sldId="270"/>
            <ac:spMk id="356" creationId="{00000000-0000-0000-0000-000000000000}"/>
          </ac:spMkLst>
        </pc:spChg>
        <pc:spChg chg="mod">
          <ac:chgData name="Amanda Suzuki" userId="481664d6-57b2-43ee-8909-51abec9171fa" providerId="ADAL" clId="{70F49F9D-37AF-4E55-A94A-A0E16F3D6FA3}" dt="2026-08-10T10:34:33.056" v="2717" actId="947"/>
          <ac:spMkLst>
            <pc:docMk/>
            <pc:sldMk cId="0" sldId="270"/>
            <ac:spMk id="357" creationId="{00000000-0000-0000-0000-000000000000}"/>
          </ac:spMkLst>
        </pc:spChg>
        <pc:spChg chg="mod">
          <ac:chgData name="Amanda Suzuki" userId="481664d6-57b2-43ee-8909-51abec9171fa" providerId="ADAL" clId="{70F49F9D-37AF-4E55-A94A-A0E16F3D6FA3}" dt="2026-08-10T10:34:33.064" v="2722" actId="20577"/>
          <ac:spMkLst>
            <pc:docMk/>
            <pc:sldMk cId="0" sldId="270"/>
            <ac:spMk id="359" creationId="{00000000-0000-0000-0000-000000000000}"/>
          </ac:spMkLst>
        </pc:spChg>
        <pc:spChg chg="mod">
          <ac:chgData name="Amanda Suzuki" userId="481664d6-57b2-43ee-8909-51abec9171fa" providerId="ADAL" clId="{70F49F9D-37AF-4E55-A94A-A0E16F3D6FA3}" dt="2026-08-10T10:34:33.127" v="2755" actId="947"/>
          <ac:spMkLst>
            <pc:docMk/>
            <pc:sldMk cId="0" sldId="270"/>
            <ac:spMk id="360" creationId="{00000000-0000-0000-0000-000000000000}"/>
          </ac:spMkLst>
        </pc:spChg>
        <pc:spChg chg="mod">
          <ac:chgData name="Amanda Suzuki" userId="481664d6-57b2-43ee-8909-51abec9171fa" providerId="ADAL" clId="{70F49F9D-37AF-4E55-A94A-A0E16F3D6FA3}" dt="2026-08-10T10:34:33.136" v="2760" actId="20577"/>
          <ac:spMkLst>
            <pc:docMk/>
            <pc:sldMk cId="0" sldId="270"/>
            <ac:spMk id="362" creationId="{00000000-0000-0000-0000-000000000000}"/>
          </ac:spMkLst>
        </pc:spChg>
        <pc:spChg chg="mod">
          <ac:chgData name="Amanda Suzuki" userId="481664d6-57b2-43ee-8909-51abec9171fa" providerId="ADAL" clId="{70F49F9D-37AF-4E55-A94A-A0E16F3D6FA3}" dt="2026-08-10T10:34:33.204" v="2799" actId="947"/>
          <ac:spMkLst>
            <pc:docMk/>
            <pc:sldMk cId="0" sldId="270"/>
            <ac:spMk id="363" creationId="{00000000-0000-0000-0000-000000000000}"/>
          </ac:spMkLst>
        </pc:spChg>
        <pc:spChg chg="mod">
          <ac:chgData name="Amanda Suzuki" userId="481664d6-57b2-43ee-8909-51abec9171fa" providerId="ADAL" clId="{70F49F9D-37AF-4E55-A94A-A0E16F3D6FA3}" dt="2026-08-10T10:34:33.212" v="2804" actId="20577"/>
          <ac:spMkLst>
            <pc:docMk/>
            <pc:sldMk cId="0" sldId="270"/>
            <ac:spMk id="365" creationId="{00000000-0000-0000-0000-000000000000}"/>
          </ac:spMkLst>
        </pc:spChg>
        <pc:spChg chg="mod">
          <ac:chgData name="Amanda Suzuki" userId="481664d6-57b2-43ee-8909-51abec9171fa" providerId="ADAL" clId="{70F49F9D-37AF-4E55-A94A-A0E16F3D6FA3}" dt="2026-08-10T10:34:33.227" v="2813" actId="947"/>
          <ac:spMkLst>
            <pc:docMk/>
            <pc:sldMk cId="0" sldId="270"/>
            <ac:spMk id="366" creationId="{00000000-0000-0000-0000-000000000000}"/>
          </ac:spMkLst>
        </pc:spChg>
        <pc:spChg chg="mod">
          <ac:chgData name="Amanda Suzuki" userId="481664d6-57b2-43ee-8909-51abec9171fa" providerId="ADAL" clId="{70F49F9D-37AF-4E55-A94A-A0E16F3D6FA3}" dt="2026-08-10T10:34:33.235" v="2818" actId="20577"/>
          <ac:spMkLst>
            <pc:docMk/>
            <pc:sldMk cId="0" sldId="270"/>
            <ac:spMk id="368" creationId="{00000000-0000-0000-0000-000000000000}"/>
          </ac:spMkLst>
        </pc:spChg>
        <pc:spChg chg="mod">
          <ac:chgData name="Amanda Suzuki" userId="481664d6-57b2-43ee-8909-51abec9171fa" providerId="ADAL" clId="{70F49F9D-37AF-4E55-A94A-A0E16F3D6FA3}" dt="2026-08-10T10:34:33.256" v="2830" actId="947"/>
          <ac:spMkLst>
            <pc:docMk/>
            <pc:sldMk cId="0" sldId="270"/>
            <ac:spMk id="369" creationId="{00000000-0000-0000-0000-000000000000}"/>
          </ac:spMkLst>
        </pc:spChg>
        <pc:grpChg chg="mod">
          <ac:chgData name="Amanda Suzuki" userId="481664d6-57b2-43ee-8909-51abec9171fa" providerId="ADAL" clId="{70F49F9D-37AF-4E55-A94A-A0E16F3D6FA3}" dt="2026-08-10T08:31:58.976" v="139" actId="14100"/>
          <ac:grpSpMkLst>
            <pc:docMk/>
            <pc:sldMk cId="0" sldId="270"/>
            <ac:grpSpMk id="355" creationId="{00000000-0000-0000-0000-000000000000}"/>
          </ac:grpSpMkLst>
        </pc:grpChg>
        <pc:grpChg chg="mod">
          <ac:chgData name="Amanda Suzuki" userId="481664d6-57b2-43ee-8909-51abec9171fa" providerId="ADAL" clId="{70F49F9D-37AF-4E55-A94A-A0E16F3D6FA3}" dt="2026-08-10T08:31:56.545" v="138" actId="14100"/>
          <ac:grpSpMkLst>
            <pc:docMk/>
            <pc:sldMk cId="0" sldId="270"/>
            <ac:grpSpMk id="358" creationId="{00000000-0000-0000-0000-000000000000}"/>
          </ac:grpSpMkLst>
        </pc:grpChg>
        <pc:grpChg chg="mod">
          <ac:chgData name="Amanda Suzuki" userId="481664d6-57b2-43ee-8909-51abec9171fa" providerId="ADAL" clId="{70F49F9D-37AF-4E55-A94A-A0E16F3D6FA3}" dt="2026-08-10T08:31:31.017" v="129" actId="14100"/>
          <ac:grpSpMkLst>
            <pc:docMk/>
            <pc:sldMk cId="0" sldId="270"/>
            <ac:grpSpMk id="367" creationId="{00000000-0000-0000-0000-000000000000}"/>
          </ac:grpSpMkLst>
        </pc:grpChg>
      </pc:sldChg>
      <pc:sldChg chg="modSp mod modNotes">
        <pc:chgData name="Amanda Suzuki" userId="481664d6-57b2-43ee-8909-51abec9171fa" providerId="ADAL" clId="{70F49F9D-37AF-4E55-A94A-A0E16F3D6FA3}" dt="2026-08-10T10:34:34.308" v="3206" actId="20577"/>
        <pc:sldMkLst>
          <pc:docMk/>
          <pc:sldMk cId="0" sldId="271"/>
        </pc:sldMkLst>
        <pc:spChg chg="mod">
          <ac:chgData name="Amanda Suzuki" userId="481664d6-57b2-43ee-8909-51abec9171fa" providerId="ADAL" clId="{70F49F9D-37AF-4E55-A94A-A0E16F3D6FA3}" dt="2026-08-10T10:34:33.443" v="2886" actId="947"/>
          <ac:spMkLst>
            <pc:docMk/>
            <pc:sldMk cId="0" sldId="271"/>
            <ac:spMk id="375" creationId="{00000000-0000-0000-0000-000000000000}"/>
          </ac:spMkLst>
        </pc:spChg>
        <pc:spChg chg="mod">
          <ac:chgData name="Amanda Suzuki" userId="481664d6-57b2-43ee-8909-51abec9171fa" providerId="ADAL" clId="{70F49F9D-37AF-4E55-A94A-A0E16F3D6FA3}" dt="2026-08-10T10:34:33.452" v="2891" actId="20577"/>
          <ac:spMkLst>
            <pc:docMk/>
            <pc:sldMk cId="0" sldId="271"/>
            <ac:spMk id="377" creationId="{00000000-0000-0000-0000-000000000000}"/>
          </ac:spMkLst>
        </pc:spChg>
        <pc:spChg chg="mod">
          <ac:chgData name="Amanda Suzuki" userId="481664d6-57b2-43ee-8909-51abec9171fa" providerId="ADAL" clId="{70F49F9D-37AF-4E55-A94A-A0E16F3D6FA3}" dt="2026-08-10T10:34:33.506" v="2918" actId="947"/>
          <ac:spMkLst>
            <pc:docMk/>
            <pc:sldMk cId="0" sldId="271"/>
            <ac:spMk id="378" creationId="{00000000-0000-0000-0000-000000000000}"/>
          </ac:spMkLst>
        </pc:spChg>
        <pc:spChg chg="mod">
          <ac:chgData name="Amanda Suzuki" userId="481664d6-57b2-43ee-8909-51abec9171fa" providerId="ADAL" clId="{70F49F9D-37AF-4E55-A94A-A0E16F3D6FA3}" dt="2026-08-10T10:34:33.514" v="2923" actId="20577"/>
          <ac:spMkLst>
            <pc:docMk/>
            <pc:sldMk cId="0" sldId="271"/>
            <ac:spMk id="379" creationId="{00000000-0000-0000-0000-000000000000}"/>
          </ac:spMkLst>
        </pc:spChg>
        <pc:spChg chg="mod">
          <ac:chgData name="Amanda Suzuki" userId="481664d6-57b2-43ee-8909-51abec9171fa" providerId="ADAL" clId="{70F49F9D-37AF-4E55-A94A-A0E16F3D6FA3}" dt="2026-08-10T10:34:33.574" v="2950" actId="947"/>
          <ac:spMkLst>
            <pc:docMk/>
            <pc:sldMk cId="0" sldId="271"/>
            <ac:spMk id="380" creationId="{00000000-0000-0000-0000-000000000000}"/>
          </ac:spMkLst>
        </pc:spChg>
        <pc:spChg chg="mod">
          <ac:chgData name="Amanda Suzuki" userId="481664d6-57b2-43ee-8909-51abec9171fa" providerId="ADAL" clId="{70F49F9D-37AF-4E55-A94A-A0E16F3D6FA3}" dt="2026-08-10T10:34:33.582" v="2955" actId="20577"/>
          <ac:spMkLst>
            <pc:docMk/>
            <pc:sldMk cId="0" sldId="271"/>
            <ac:spMk id="381" creationId="{00000000-0000-0000-0000-000000000000}"/>
          </ac:spMkLst>
        </pc:spChg>
        <pc:spChg chg="mod">
          <ac:chgData name="Amanda Suzuki" userId="481664d6-57b2-43ee-8909-51abec9171fa" providerId="ADAL" clId="{70F49F9D-37AF-4E55-A94A-A0E16F3D6FA3}" dt="2026-08-10T10:34:33.637" v="2982" actId="947"/>
          <ac:spMkLst>
            <pc:docMk/>
            <pc:sldMk cId="0" sldId="271"/>
            <ac:spMk id="382" creationId="{00000000-0000-0000-0000-000000000000}"/>
          </ac:spMkLst>
        </pc:spChg>
        <pc:spChg chg="mod">
          <ac:chgData name="Amanda Suzuki" userId="481664d6-57b2-43ee-8909-51abec9171fa" providerId="ADAL" clId="{70F49F9D-37AF-4E55-A94A-A0E16F3D6FA3}" dt="2026-08-10T10:34:33.646" v="2987" actId="20577"/>
          <ac:spMkLst>
            <pc:docMk/>
            <pc:sldMk cId="0" sldId="271"/>
            <ac:spMk id="383" creationId="{00000000-0000-0000-0000-000000000000}"/>
          </ac:spMkLst>
        </pc:spChg>
        <pc:spChg chg="mod">
          <ac:chgData name="Amanda Suzuki" userId="481664d6-57b2-43ee-8909-51abec9171fa" providerId="ADAL" clId="{70F49F9D-37AF-4E55-A94A-A0E16F3D6FA3}" dt="2026-08-10T10:34:33.684" v="3008" actId="947"/>
          <ac:spMkLst>
            <pc:docMk/>
            <pc:sldMk cId="0" sldId="271"/>
            <ac:spMk id="384" creationId="{00000000-0000-0000-0000-000000000000}"/>
          </ac:spMkLst>
        </pc:spChg>
        <pc:spChg chg="mod">
          <ac:chgData name="Amanda Suzuki" userId="481664d6-57b2-43ee-8909-51abec9171fa" providerId="ADAL" clId="{70F49F9D-37AF-4E55-A94A-A0E16F3D6FA3}" dt="2026-08-10T10:34:33.694" v="3013" actId="20577"/>
          <ac:spMkLst>
            <pc:docMk/>
            <pc:sldMk cId="0" sldId="271"/>
            <ac:spMk id="385" creationId="{00000000-0000-0000-0000-000000000000}"/>
          </ac:spMkLst>
        </pc:spChg>
        <pc:spChg chg="mod">
          <ac:chgData name="Amanda Suzuki" userId="481664d6-57b2-43ee-8909-51abec9171fa" providerId="ADAL" clId="{70F49F9D-37AF-4E55-A94A-A0E16F3D6FA3}" dt="2026-08-10T10:34:33.720" v="3028" actId="947"/>
          <ac:spMkLst>
            <pc:docMk/>
            <pc:sldMk cId="0" sldId="271"/>
            <ac:spMk id="386" creationId="{00000000-0000-0000-0000-000000000000}"/>
          </ac:spMkLst>
        </pc:spChg>
        <pc:spChg chg="mod">
          <ac:chgData name="Amanda Suzuki" userId="481664d6-57b2-43ee-8909-51abec9171fa" providerId="ADAL" clId="{70F49F9D-37AF-4E55-A94A-A0E16F3D6FA3}" dt="2026-08-10T10:34:33.727" v="3033" actId="20577"/>
          <ac:spMkLst>
            <pc:docMk/>
            <pc:sldMk cId="0" sldId="271"/>
            <ac:spMk id="387" creationId="{00000000-0000-0000-0000-000000000000}"/>
          </ac:spMkLst>
        </pc:spChg>
        <pc:spChg chg="mod">
          <ac:chgData name="Amanda Suzuki" userId="481664d6-57b2-43ee-8909-51abec9171fa" providerId="ADAL" clId="{70F49F9D-37AF-4E55-A94A-A0E16F3D6FA3}" dt="2026-08-10T10:34:33.747" v="3045" actId="947"/>
          <ac:spMkLst>
            <pc:docMk/>
            <pc:sldMk cId="0" sldId="271"/>
            <ac:spMk id="388" creationId="{00000000-0000-0000-0000-000000000000}"/>
          </ac:spMkLst>
        </pc:spChg>
      </pc:sldChg>
      <pc:sldChg chg="modSp mod modNotes">
        <pc:chgData name="Amanda Suzuki" userId="481664d6-57b2-43ee-8909-51abec9171fa" providerId="ADAL" clId="{70F49F9D-37AF-4E55-A94A-A0E16F3D6FA3}" dt="2026-08-10T10:34:34.695" v="3396" actId="20577"/>
        <pc:sldMkLst>
          <pc:docMk/>
          <pc:sldMk cId="0" sldId="272"/>
        </pc:sldMkLst>
        <pc:spChg chg="mod">
          <ac:chgData name="Amanda Suzuki" userId="481664d6-57b2-43ee-8909-51abec9171fa" providerId="ADAL" clId="{70F49F9D-37AF-4E55-A94A-A0E16F3D6FA3}" dt="2026-08-10T10:34:34.347" v="3209" actId="947"/>
          <ac:spMkLst>
            <pc:docMk/>
            <pc:sldMk cId="0" sldId="272"/>
            <ac:spMk id="395" creationId="{00000000-0000-0000-0000-000000000000}"/>
          </ac:spMkLst>
        </pc:spChg>
        <pc:spChg chg="mod">
          <ac:chgData name="Amanda Suzuki" userId="481664d6-57b2-43ee-8909-51abec9171fa" providerId="ADAL" clId="{70F49F9D-37AF-4E55-A94A-A0E16F3D6FA3}" dt="2026-08-10T10:34:34.356" v="3214" actId="20577"/>
          <ac:spMkLst>
            <pc:docMk/>
            <pc:sldMk cId="0" sldId="272"/>
            <ac:spMk id="397" creationId="{00000000-0000-0000-0000-000000000000}"/>
          </ac:spMkLst>
        </pc:spChg>
        <pc:spChg chg="mod">
          <ac:chgData name="Amanda Suzuki" userId="481664d6-57b2-43ee-8909-51abec9171fa" providerId="ADAL" clId="{70F49F9D-37AF-4E55-A94A-A0E16F3D6FA3}" dt="2026-08-10T10:34:34.461" v="3271" actId="947"/>
          <ac:spMkLst>
            <pc:docMk/>
            <pc:sldMk cId="0" sldId="272"/>
            <ac:spMk id="398" creationId="{00000000-0000-0000-0000-000000000000}"/>
          </ac:spMkLst>
        </pc:spChg>
        <pc:spChg chg="mod">
          <ac:chgData name="Amanda Suzuki" userId="481664d6-57b2-43ee-8909-51abec9171fa" providerId="ADAL" clId="{70F49F9D-37AF-4E55-A94A-A0E16F3D6FA3}" dt="2026-08-10T10:34:34.470" v="3276" actId="20577"/>
          <ac:spMkLst>
            <pc:docMk/>
            <pc:sldMk cId="0" sldId="272"/>
            <ac:spMk id="400" creationId="{00000000-0000-0000-0000-000000000000}"/>
          </ac:spMkLst>
        </pc:spChg>
        <pc:spChg chg="mod">
          <ac:chgData name="Amanda Suzuki" userId="481664d6-57b2-43ee-8909-51abec9171fa" providerId="ADAL" clId="{70F49F9D-37AF-4E55-A94A-A0E16F3D6FA3}" dt="2026-08-10T10:34:34.526" v="3306" actId="947"/>
          <ac:spMkLst>
            <pc:docMk/>
            <pc:sldMk cId="0" sldId="272"/>
            <ac:spMk id="401" creationId="{00000000-0000-0000-0000-000000000000}"/>
          </ac:spMkLst>
        </pc:spChg>
        <pc:spChg chg="mod">
          <ac:chgData name="Amanda Suzuki" userId="481664d6-57b2-43ee-8909-51abec9171fa" providerId="ADAL" clId="{70F49F9D-37AF-4E55-A94A-A0E16F3D6FA3}" dt="2026-08-10T10:34:34.535" v="3311" actId="20577"/>
          <ac:spMkLst>
            <pc:docMk/>
            <pc:sldMk cId="0" sldId="272"/>
            <ac:spMk id="403" creationId="{00000000-0000-0000-0000-000000000000}"/>
          </ac:spMkLst>
        </pc:spChg>
        <pc:spChg chg="mod">
          <ac:chgData name="Amanda Suzuki" userId="481664d6-57b2-43ee-8909-51abec9171fa" providerId="ADAL" clId="{70F49F9D-37AF-4E55-A94A-A0E16F3D6FA3}" dt="2026-08-10T10:34:34.589" v="3341" actId="947"/>
          <ac:spMkLst>
            <pc:docMk/>
            <pc:sldMk cId="0" sldId="272"/>
            <ac:spMk id="404" creationId="{00000000-0000-0000-0000-000000000000}"/>
          </ac:spMkLst>
        </pc:spChg>
        <pc:spChg chg="mod">
          <ac:chgData name="Amanda Suzuki" userId="481664d6-57b2-43ee-8909-51abec9171fa" providerId="ADAL" clId="{70F49F9D-37AF-4E55-A94A-A0E16F3D6FA3}" dt="2026-08-10T10:34:34.597" v="3346" actId="20577"/>
          <ac:spMkLst>
            <pc:docMk/>
            <pc:sldMk cId="0" sldId="272"/>
            <ac:spMk id="406" creationId="{00000000-0000-0000-0000-000000000000}"/>
          </ac:spMkLst>
        </pc:spChg>
        <pc:spChg chg="mod">
          <ac:chgData name="Amanda Suzuki" userId="481664d6-57b2-43ee-8909-51abec9171fa" providerId="ADAL" clId="{70F49F9D-37AF-4E55-A94A-A0E16F3D6FA3}" dt="2026-08-10T10:34:34.647" v="3373" actId="947"/>
          <ac:spMkLst>
            <pc:docMk/>
            <pc:sldMk cId="0" sldId="272"/>
            <ac:spMk id="407" creationId="{00000000-0000-0000-0000-000000000000}"/>
          </ac:spMkLst>
        </pc:spChg>
        <pc:grpChg chg="mod">
          <ac:chgData name="Amanda Suzuki" userId="481664d6-57b2-43ee-8909-51abec9171fa" providerId="ADAL" clId="{70F49F9D-37AF-4E55-A94A-A0E16F3D6FA3}" dt="2026-08-10T08:36:20.925" v="178" actId="14100"/>
          <ac:grpSpMkLst>
            <pc:docMk/>
            <pc:sldMk cId="0" sldId="272"/>
            <ac:grpSpMk id="396" creationId="{00000000-0000-0000-0000-000000000000}"/>
          </ac:grpSpMkLst>
        </pc:grpChg>
      </pc:sldChg>
      <pc:sldChg chg="addSp delSp modSp mod modNotes">
        <pc:chgData name="Amanda Suzuki" userId="481664d6-57b2-43ee-8909-51abec9171fa" providerId="ADAL" clId="{70F49F9D-37AF-4E55-A94A-A0E16F3D6FA3}" dt="2026-08-10T10:34:35.263" v="3609" actId="20577"/>
        <pc:sldMkLst>
          <pc:docMk/>
          <pc:sldMk cId="0" sldId="273"/>
        </pc:sldMkLst>
        <pc:spChg chg="mod">
          <ac:chgData name="Amanda Suzuki" userId="481664d6-57b2-43ee-8909-51abec9171fa" providerId="ADAL" clId="{70F49F9D-37AF-4E55-A94A-A0E16F3D6FA3}" dt="2026-08-10T10:34:34.706" v="3399" actId="947"/>
          <ac:spMkLst>
            <pc:docMk/>
            <pc:sldMk cId="0" sldId="273"/>
            <ac:spMk id="413" creationId="{00000000-0000-0000-0000-000000000000}"/>
          </ac:spMkLst>
        </pc:spChg>
        <pc:spChg chg="mod">
          <ac:chgData name="Amanda Suzuki" userId="481664d6-57b2-43ee-8909-51abec9171fa" providerId="ADAL" clId="{70F49F9D-37AF-4E55-A94A-A0E16F3D6FA3}" dt="2026-08-10T10:34:34.714" v="3404" actId="20577"/>
          <ac:spMkLst>
            <pc:docMk/>
            <pc:sldMk cId="0" sldId="273"/>
            <ac:spMk id="416" creationId="{00000000-0000-0000-0000-000000000000}"/>
          </ac:spMkLst>
        </pc:spChg>
        <pc:spChg chg="mod">
          <ac:chgData name="Amanda Suzuki" userId="481664d6-57b2-43ee-8909-51abec9171fa" providerId="ADAL" clId="{70F49F9D-37AF-4E55-A94A-A0E16F3D6FA3}" dt="2026-08-10T10:34:34.750" v="3425" actId="947"/>
          <ac:spMkLst>
            <pc:docMk/>
            <pc:sldMk cId="0" sldId="273"/>
            <ac:spMk id="417" creationId="{00000000-0000-0000-0000-000000000000}"/>
          </ac:spMkLst>
        </pc:spChg>
        <pc:spChg chg="mod">
          <ac:chgData name="Amanda Suzuki" userId="481664d6-57b2-43ee-8909-51abec9171fa" providerId="ADAL" clId="{70F49F9D-37AF-4E55-A94A-A0E16F3D6FA3}" dt="2026-08-10T10:34:34.758" v="3430" actId="20577"/>
          <ac:spMkLst>
            <pc:docMk/>
            <pc:sldMk cId="0" sldId="273"/>
            <ac:spMk id="418" creationId="{00000000-0000-0000-0000-000000000000}"/>
          </ac:spMkLst>
        </pc:spChg>
        <pc:spChg chg="mod">
          <ac:chgData name="Amanda Suzuki" userId="481664d6-57b2-43ee-8909-51abec9171fa" providerId="ADAL" clId="{70F49F9D-37AF-4E55-A94A-A0E16F3D6FA3}" dt="2026-08-10T10:34:34.774" v="3439" actId="947"/>
          <ac:spMkLst>
            <pc:docMk/>
            <pc:sldMk cId="0" sldId="273"/>
            <ac:spMk id="419" creationId="{00000000-0000-0000-0000-000000000000}"/>
          </ac:spMkLst>
        </pc:spChg>
        <pc:spChg chg="mod">
          <ac:chgData name="Amanda Suzuki" userId="481664d6-57b2-43ee-8909-51abec9171fa" providerId="ADAL" clId="{70F49F9D-37AF-4E55-A94A-A0E16F3D6FA3}" dt="2026-08-10T10:34:34.782" v="3444" actId="20577"/>
          <ac:spMkLst>
            <pc:docMk/>
            <pc:sldMk cId="0" sldId="273"/>
            <ac:spMk id="420" creationId="{00000000-0000-0000-0000-000000000000}"/>
          </ac:spMkLst>
        </pc:spChg>
        <pc:spChg chg="mod">
          <ac:chgData name="Amanda Suzuki" userId="481664d6-57b2-43ee-8909-51abec9171fa" providerId="ADAL" clId="{70F49F9D-37AF-4E55-A94A-A0E16F3D6FA3}" dt="2026-08-10T10:34:34.821" v="3465" actId="947"/>
          <ac:spMkLst>
            <pc:docMk/>
            <pc:sldMk cId="0" sldId="273"/>
            <ac:spMk id="421" creationId="{00000000-0000-0000-0000-000000000000}"/>
          </ac:spMkLst>
        </pc:spChg>
        <pc:spChg chg="mod">
          <ac:chgData name="Amanda Suzuki" userId="481664d6-57b2-43ee-8909-51abec9171fa" providerId="ADAL" clId="{70F49F9D-37AF-4E55-A94A-A0E16F3D6FA3}" dt="2026-08-10T10:34:34.829" v="3470" actId="20577"/>
          <ac:spMkLst>
            <pc:docMk/>
            <pc:sldMk cId="0" sldId="273"/>
            <ac:spMk id="422" creationId="{00000000-0000-0000-0000-000000000000}"/>
          </ac:spMkLst>
        </pc:spChg>
        <pc:spChg chg="mod">
          <ac:chgData name="Amanda Suzuki" userId="481664d6-57b2-43ee-8909-51abec9171fa" providerId="ADAL" clId="{70F49F9D-37AF-4E55-A94A-A0E16F3D6FA3}" dt="2026-08-10T10:34:34.855" v="3485" actId="947"/>
          <ac:spMkLst>
            <pc:docMk/>
            <pc:sldMk cId="0" sldId="273"/>
            <ac:spMk id="423" creationId="{00000000-0000-0000-0000-000000000000}"/>
          </ac:spMkLst>
        </pc:spChg>
        <pc:spChg chg="mod">
          <ac:chgData name="Amanda Suzuki" userId="481664d6-57b2-43ee-8909-51abec9171fa" providerId="ADAL" clId="{70F49F9D-37AF-4E55-A94A-A0E16F3D6FA3}" dt="2026-08-10T10:34:34.863" v="3490" actId="20577"/>
          <ac:spMkLst>
            <pc:docMk/>
            <pc:sldMk cId="0" sldId="273"/>
            <ac:spMk id="424" creationId="{00000000-0000-0000-0000-000000000000}"/>
          </ac:spMkLst>
        </pc:spChg>
        <pc:spChg chg="mod">
          <ac:chgData name="Amanda Suzuki" userId="481664d6-57b2-43ee-8909-51abec9171fa" providerId="ADAL" clId="{70F49F9D-37AF-4E55-A94A-A0E16F3D6FA3}" dt="2026-08-10T10:34:34.879" v="3499" actId="947"/>
          <ac:spMkLst>
            <pc:docMk/>
            <pc:sldMk cId="0" sldId="273"/>
            <ac:spMk id="425" creationId="{00000000-0000-0000-0000-000000000000}"/>
          </ac:spMkLst>
        </pc:spChg>
        <pc:picChg chg="add mod ord modCrop">
          <ac:chgData name="Amanda Suzuki" userId="481664d6-57b2-43ee-8909-51abec9171fa" providerId="ADAL" clId="{70F49F9D-37AF-4E55-A94A-A0E16F3D6FA3}" dt="2026-08-10T08:42:07.239" v="229" actId="1076"/>
          <ac:picMkLst>
            <pc:docMk/>
            <pc:sldMk cId="0" sldId="273"/>
            <ac:picMk id="3" creationId="{54043F97-4252-DB0A-99B3-6BCC2AE96823}"/>
          </ac:picMkLst>
        </pc:picChg>
      </pc:sldChg>
      <pc:sldChg chg="addSp delSp modSp mod modNotes">
        <pc:chgData name="Amanda Suzuki" userId="481664d6-57b2-43ee-8909-51abec9171fa" providerId="ADAL" clId="{70F49F9D-37AF-4E55-A94A-A0E16F3D6FA3}" dt="2026-08-10T10:34:35.677" v="3803" actId="20577"/>
        <pc:sldMkLst>
          <pc:docMk/>
          <pc:sldMk cId="0" sldId="274"/>
        </pc:sldMkLst>
        <pc:spChg chg="mod">
          <ac:chgData name="Amanda Suzuki" userId="481664d6-57b2-43ee-8909-51abec9171fa" providerId="ADAL" clId="{70F49F9D-37AF-4E55-A94A-A0E16F3D6FA3}" dt="2026-08-10T10:34:35.276" v="3612" actId="947"/>
          <ac:spMkLst>
            <pc:docMk/>
            <pc:sldMk cId="0" sldId="274"/>
            <ac:spMk id="431" creationId="{00000000-0000-0000-0000-000000000000}"/>
          </ac:spMkLst>
        </pc:spChg>
        <pc:spChg chg="mod">
          <ac:chgData name="Amanda Suzuki" userId="481664d6-57b2-43ee-8909-51abec9171fa" providerId="ADAL" clId="{70F49F9D-37AF-4E55-A94A-A0E16F3D6FA3}" dt="2026-08-10T10:34:35.285" v="3617" actId="20577"/>
          <ac:spMkLst>
            <pc:docMk/>
            <pc:sldMk cId="0" sldId="274"/>
            <ac:spMk id="433" creationId="{00000000-0000-0000-0000-000000000000}"/>
          </ac:spMkLst>
        </pc:spChg>
        <pc:spChg chg="mod">
          <ac:chgData name="Amanda Suzuki" userId="481664d6-57b2-43ee-8909-51abec9171fa" providerId="ADAL" clId="{70F49F9D-37AF-4E55-A94A-A0E16F3D6FA3}" dt="2026-08-10T10:34:35.434" v="3689" actId="947"/>
          <ac:spMkLst>
            <pc:docMk/>
            <pc:sldMk cId="0" sldId="274"/>
            <ac:spMk id="434" creationId="{00000000-0000-0000-0000-000000000000}"/>
          </ac:spMkLst>
        </pc:spChg>
        <pc:spChg chg="mod">
          <ac:chgData name="Amanda Suzuki" userId="481664d6-57b2-43ee-8909-51abec9171fa" providerId="ADAL" clId="{70F49F9D-37AF-4E55-A94A-A0E16F3D6FA3}" dt="2026-08-10T10:34:35.443" v="3694" actId="20577"/>
          <ac:spMkLst>
            <pc:docMk/>
            <pc:sldMk cId="0" sldId="274"/>
            <ac:spMk id="436" creationId="{00000000-0000-0000-0000-000000000000}"/>
          </ac:spMkLst>
        </pc:spChg>
        <pc:spChg chg="mod">
          <ac:chgData name="Amanda Suzuki" userId="481664d6-57b2-43ee-8909-51abec9171fa" providerId="ADAL" clId="{70F49F9D-37AF-4E55-A94A-A0E16F3D6FA3}" dt="2026-08-10T10:34:35.499" v="3727" actId="947"/>
          <ac:spMkLst>
            <pc:docMk/>
            <pc:sldMk cId="0" sldId="274"/>
            <ac:spMk id="437" creationId="{00000000-0000-0000-0000-000000000000}"/>
          </ac:spMkLst>
        </pc:spChg>
        <pc:spChg chg="mod">
          <ac:chgData name="Amanda Suzuki" userId="481664d6-57b2-43ee-8909-51abec9171fa" providerId="ADAL" clId="{70F49F9D-37AF-4E55-A94A-A0E16F3D6FA3}" dt="2026-08-10T10:34:35.508" v="3732" actId="20577"/>
          <ac:spMkLst>
            <pc:docMk/>
            <pc:sldMk cId="0" sldId="274"/>
            <ac:spMk id="439" creationId="{00000000-0000-0000-0000-000000000000}"/>
          </ac:spMkLst>
        </pc:spChg>
        <pc:spChg chg="mod">
          <ac:chgData name="Amanda Suzuki" userId="481664d6-57b2-43ee-8909-51abec9171fa" providerId="ADAL" clId="{70F49F9D-37AF-4E55-A94A-A0E16F3D6FA3}" dt="2026-08-10T10:34:35.575" v="3765" actId="947"/>
          <ac:spMkLst>
            <pc:docMk/>
            <pc:sldMk cId="0" sldId="274"/>
            <ac:spMk id="440" creationId="{00000000-0000-0000-0000-000000000000}"/>
          </ac:spMkLst>
        </pc:spChg>
        <pc:grpChg chg="mod">
          <ac:chgData name="Amanda Suzuki" userId="481664d6-57b2-43ee-8909-51abec9171fa" providerId="ADAL" clId="{70F49F9D-37AF-4E55-A94A-A0E16F3D6FA3}" dt="2026-08-10T10:00:22.760" v="262" actId="14100"/>
          <ac:grpSpMkLst>
            <pc:docMk/>
            <pc:sldMk cId="0" sldId="274"/>
            <ac:grpSpMk id="432" creationId="{00000000-0000-0000-0000-000000000000}"/>
          </ac:grpSpMkLst>
        </pc:grpChg>
        <pc:grpChg chg="mod">
          <ac:chgData name="Amanda Suzuki" userId="481664d6-57b2-43ee-8909-51abec9171fa" providerId="ADAL" clId="{70F49F9D-37AF-4E55-A94A-A0E16F3D6FA3}" dt="2026-08-10T10:00:15.571" v="260" actId="14100"/>
          <ac:grpSpMkLst>
            <pc:docMk/>
            <pc:sldMk cId="0" sldId="274"/>
            <ac:grpSpMk id="435" creationId="{00000000-0000-0000-0000-000000000000}"/>
          </ac:grpSpMkLst>
        </pc:grpChg>
        <pc:grpChg chg="mod">
          <ac:chgData name="Amanda Suzuki" userId="481664d6-57b2-43ee-8909-51abec9171fa" providerId="ADAL" clId="{70F49F9D-37AF-4E55-A94A-A0E16F3D6FA3}" dt="2026-08-10T09:59:59.602" v="254" actId="14100"/>
          <ac:grpSpMkLst>
            <pc:docMk/>
            <pc:sldMk cId="0" sldId="274"/>
            <ac:grpSpMk id="438" creationId="{00000000-0000-0000-0000-000000000000}"/>
          </ac:grpSpMkLst>
        </pc:grpChg>
        <pc:picChg chg="add mod ord modCrop">
          <ac:chgData name="Amanda Suzuki" userId="481664d6-57b2-43ee-8909-51abec9171fa" providerId="ADAL" clId="{70F49F9D-37AF-4E55-A94A-A0E16F3D6FA3}" dt="2026-08-10T10:00:11.930" v="259" actId="167"/>
          <ac:picMkLst>
            <pc:docMk/>
            <pc:sldMk cId="0" sldId="274"/>
            <ac:picMk id="3" creationId="{D2C4E0A1-A50B-19AC-CE7F-1EAD99B2C782}"/>
          </ac:picMkLst>
        </pc:picChg>
      </pc:sldChg>
      <pc:sldChg chg="delSp modSp mod modNotes">
        <pc:chgData name="Amanda Suzuki" userId="481664d6-57b2-43ee-8909-51abec9171fa" providerId="ADAL" clId="{70F49F9D-37AF-4E55-A94A-A0E16F3D6FA3}" dt="2026-08-10T10:34:36.106" v="3994" actId="20577"/>
        <pc:sldMkLst>
          <pc:docMk/>
          <pc:sldMk cId="0" sldId="275"/>
        </pc:sldMkLst>
        <pc:spChg chg="mod">
          <ac:chgData name="Amanda Suzuki" userId="481664d6-57b2-43ee-8909-51abec9171fa" providerId="ADAL" clId="{70F49F9D-37AF-4E55-A94A-A0E16F3D6FA3}" dt="2026-08-10T10:34:35.686" v="3806" actId="947"/>
          <ac:spMkLst>
            <pc:docMk/>
            <pc:sldMk cId="0" sldId="275"/>
            <ac:spMk id="447" creationId="{00000000-0000-0000-0000-000000000000}"/>
          </ac:spMkLst>
        </pc:spChg>
        <pc:spChg chg="mod">
          <ac:chgData name="Amanda Suzuki" userId="481664d6-57b2-43ee-8909-51abec9171fa" providerId="ADAL" clId="{70F49F9D-37AF-4E55-A94A-A0E16F3D6FA3}" dt="2026-08-10T10:34:35.696" v="3811" actId="20577"/>
          <ac:spMkLst>
            <pc:docMk/>
            <pc:sldMk cId="0" sldId="275"/>
            <ac:spMk id="449" creationId="{00000000-0000-0000-0000-000000000000}"/>
          </ac:spMkLst>
        </pc:spChg>
        <pc:spChg chg="mod">
          <ac:chgData name="Amanda Suzuki" userId="481664d6-57b2-43ee-8909-51abec9171fa" providerId="ADAL" clId="{70F49F9D-37AF-4E55-A94A-A0E16F3D6FA3}" dt="2026-08-10T10:34:35.712" v="3820" actId="947"/>
          <ac:spMkLst>
            <pc:docMk/>
            <pc:sldMk cId="0" sldId="275"/>
            <ac:spMk id="450" creationId="{00000000-0000-0000-0000-000000000000}"/>
          </ac:spMkLst>
        </pc:spChg>
        <pc:spChg chg="mod">
          <ac:chgData name="Amanda Suzuki" userId="481664d6-57b2-43ee-8909-51abec9171fa" providerId="ADAL" clId="{70F49F9D-37AF-4E55-A94A-A0E16F3D6FA3}" dt="2026-08-10T10:34:35.720" v="3825" actId="20577"/>
          <ac:spMkLst>
            <pc:docMk/>
            <pc:sldMk cId="0" sldId="275"/>
            <ac:spMk id="452" creationId="{00000000-0000-0000-0000-000000000000}"/>
          </ac:spMkLst>
        </pc:spChg>
        <pc:spChg chg="mod">
          <ac:chgData name="Amanda Suzuki" userId="481664d6-57b2-43ee-8909-51abec9171fa" providerId="ADAL" clId="{70F49F9D-37AF-4E55-A94A-A0E16F3D6FA3}" dt="2026-08-10T10:34:35.759" v="3846" actId="947"/>
          <ac:spMkLst>
            <pc:docMk/>
            <pc:sldMk cId="0" sldId="275"/>
            <ac:spMk id="453" creationId="{00000000-0000-0000-0000-000000000000}"/>
          </ac:spMkLst>
        </pc:spChg>
        <pc:spChg chg="mod">
          <ac:chgData name="Amanda Suzuki" userId="481664d6-57b2-43ee-8909-51abec9171fa" providerId="ADAL" clId="{70F49F9D-37AF-4E55-A94A-A0E16F3D6FA3}" dt="2026-08-10T10:34:35.767" v="3851" actId="20577"/>
          <ac:spMkLst>
            <pc:docMk/>
            <pc:sldMk cId="0" sldId="275"/>
            <ac:spMk id="455" creationId="{00000000-0000-0000-0000-000000000000}"/>
          </ac:spMkLst>
        </pc:spChg>
        <pc:spChg chg="mod">
          <ac:chgData name="Amanda Suzuki" userId="481664d6-57b2-43ee-8909-51abec9171fa" providerId="ADAL" clId="{70F49F9D-37AF-4E55-A94A-A0E16F3D6FA3}" dt="2026-08-10T10:34:35.805" v="3872" actId="947"/>
          <ac:spMkLst>
            <pc:docMk/>
            <pc:sldMk cId="0" sldId="275"/>
            <ac:spMk id="456" creationId="{00000000-0000-0000-0000-000000000000}"/>
          </ac:spMkLst>
        </pc:spChg>
        <pc:spChg chg="mod">
          <ac:chgData name="Amanda Suzuki" userId="481664d6-57b2-43ee-8909-51abec9171fa" providerId="ADAL" clId="{70F49F9D-37AF-4E55-A94A-A0E16F3D6FA3}" dt="2026-08-10T10:34:35.814" v="3877" actId="20577"/>
          <ac:spMkLst>
            <pc:docMk/>
            <pc:sldMk cId="0" sldId="275"/>
            <ac:spMk id="459" creationId="{00000000-0000-0000-0000-000000000000}"/>
          </ac:spMkLst>
        </pc:spChg>
        <pc:spChg chg="mod">
          <ac:chgData name="Amanda Suzuki" userId="481664d6-57b2-43ee-8909-51abec9171fa" providerId="ADAL" clId="{70F49F9D-37AF-4E55-A94A-A0E16F3D6FA3}" dt="2026-08-10T10:34:35.829" v="3886" actId="947"/>
          <ac:spMkLst>
            <pc:docMk/>
            <pc:sldMk cId="0" sldId="275"/>
            <ac:spMk id="460" creationId="{00000000-0000-0000-0000-000000000000}"/>
          </ac:spMkLst>
        </pc:spChg>
        <pc:spChg chg="mod">
          <ac:chgData name="Amanda Suzuki" userId="481664d6-57b2-43ee-8909-51abec9171fa" providerId="ADAL" clId="{70F49F9D-37AF-4E55-A94A-A0E16F3D6FA3}" dt="2026-08-10T10:34:35.837" v="3891" actId="20577"/>
          <ac:spMkLst>
            <pc:docMk/>
            <pc:sldMk cId="0" sldId="275"/>
            <ac:spMk id="462" creationId="{00000000-0000-0000-0000-000000000000}"/>
          </ac:spMkLst>
        </pc:spChg>
        <pc:spChg chg="mod">
          <ac:chgData name="Amanda Suzuki" userId="481664d6-57b2-43ee-8909-51abec9171fa" providerId="ADAL" clId="{70F49F9D-37AF-4E55-A94A-A0E16F3D6FA3}" dt="2026-08-10T10:34:35.852" v="3900" actId="947"/>
          <ac:spMkLst>
            <pc:docMk/>
            <pc:sldMk cId="0" sldId="275"/>
            <ac:spMk id="463" creationId="{00000000-0000-0000-0000-000000000000}"/>
          </ac:spMkLst>
        </pc:spChg>
        <pc:spChg chg="mod">
          <ac:chgData name="Amanda Suzuki" userId="481664d6-57b2-43ee-8909-51abec9171fa" providerId="ADAL" clId="{70F49F9D-37AF-4E55-A94A-A0E16F3D6FA3}" dt="2026-08-10T10:34:35.860" v="3905" actId="20577"/>
          <ac:spMkLst>
            <pc:docMk/>
            <pc:sldMk cId="0" sldId="275"/>
            <ac:spMk id="465" creationId="{00000000-0000-0000-0000-000000000000}"/>
          </ac:spMkLst>
        </pc:spChg>
        <pc:spChg chg="mod">
          <ac:chgData name="Amanda Suzuki" userId="481664d6-57b2-43ee-8909-51abec9171fa" providerId="ADAL" clId="{70F49F9D-37AF-4E55-A94A-A0E16F3D6FA3}" dt="2026-08-10T10:34:35.890" v="3923" actId="947"/>
          <ac:spMkLst>
            <pc:docMk/>
            <pc:sldMk cId="0" sldId="275"/>
            <ac:spMk id="466" creationId="{00000000-0000-0000-0000-000000000000}"/>
          </ac:spMkLst>
        </pc:spChg>
        <pc:grpChg chg="mod">
          <ac:chgData name="Amanda Suzuki" userId="481664d6-57b2-43ee-8909-51abec9171fa" providerId="ADAL" clId="{70F49F9D-37AF-4E55-A94A-A0E16F3D6FA3}" dt="2026-08-10T10:05:44.126" v="331" actId="14100"/>
          <ac:grpSpMkLst>
            <pc:docMk/>
            <pc:sldMk cId="0" sldId="275"/>
            <ac:grpSpMk id="451" creationId="{00000000-0000-0000-0000-000000000000}"/>
          </ac:grpSpMkLst>
        </pc:grpChg>
        <pc:grpChg chg="mod">
          <ac:chgData name="Amanda Suzuki" userId="481664d6-57b2-43ee-8909-51abec9171fa" providerId="ADAL" clId="{70F49F9D-37AF-4E55-A94A-A0E16F3D6FA3}" dt="2026-08-10T10:04:19.714" v="301" actId="14100"/>
          <ac:grpSpMkLst>
            <pc:docMk/>
            <pc:sldMk cId="0" sldId="275"/>
            <ac:grpSpMk id="454" creationId="{00000000-0000-0000-0000-000000000000}"/>
          </ac:grpSpMkLst>
        </pc:grpChg>
        <pc:grpChg chg="mod">
          <ac:chgData name="Amanda Suzuki" userId="481664d6-57b2-43ee-8909-51abec9171fa" providerId="ADAL" clId="{70F49F9D-37AF-4E55-A94A-A0E16F3D6FA3}" dt="2026-08-10T10:05:39.891" v="330" actId="14100"/>
          <ac:grpSpMkLst>
            <pc:docMk/>
            <pc:sldMk cId="0" sldId="275"/>
            <ac:grpSpMk id="458" creationId="{00000000-0000-0000-0000-000000000000}"/>
          </ac:grpSpMkLst>
        </pc:grpChg>
        <pc:grpChg chg="mod">
          <ac:chgData name="Amanda Suzuki" userId="481664d6-57b2-43ee-8909-51abec9171fa" providerId="ADAL" clId="{70F49F9D-37AF-4E55-A94A-A0E16F3D6FA3}" dt="2026-08-10T10:04:21.810" v="302" actId="14100"/>
          <ac:grpSpMkLst>
            <pc:docMk/>
            <pc:sldMk cId="0" sldId="275"/>
            <ac:grpSpMk id="461" creationId="{00000000-0000-0000-0000-000000000000}"/>
          </ac:grpSpMkLst>
        </pc:grpChg>
        <pc:grpChg chg="mod">
          <ac:chgData name="Amanda Suzuki" userId="481664d6-57b2-43ee-8909-51abec9171fa" providerId="ADAL" clId="{70F49F9D-37AF-4E55-A94A-A0E16F3D6FA3}" dt="2026-08-10T10:05:46.914" v="332" actId="1076"/>
          <ac:grpSpMkLst>
            <pc:docMk/>
            <pc:sldMk cId="0" sldId="275"/>
            <ac:grpSpMk id="464" creationId="{00000000-0000-0000-0000-000000000000}"/>
          </ac:grpSpMkLst>
        </pc:grpChg>
      </pc:sldChg>
      <pc:sldChg chg="modSp mod modNotes">
        <pc:chgData name="Amanda Suzuki" userId="481664d6-57b2-43ee-8909-51abec9171fa" providerId="ADAL" clId="{70F49F9D-37AF-4E55-A94A-A0E16F3D6FA3}" dt="2026-08-10T10:34:36.497" v="4185" actId="20577"/>
        <pc:sldMkLst>
          <pc:docMk/>
          <pc:sldMk cId="0" sldId="276"/>
        </pc:sldMkLst>
        <pc:spChg chg="mod">
          <ac:chgData name="Amanda Suzuki" userId="481664d6-57b2-43ee-8909-51abec9171fa" providerId="ADAL" clId="{70F49F9D-37AF-4E55-A94A-A0E16F3D6FA3}" dt="2026-08-10T10:34:36.114" v="3997" actId="947"/>
          <ac:spMkLst>
            <pc:docMk/>
            <pc:sldMk cId="0" sldId="276"/>
            <ac:spMk id="472" creationId="{00000000-0000-0000-0000-000000000000}"/>
          </ac:spMkLst>
        </pc:spChg>
        <pc:spChg chg="mod">
          <ac:chgData name="Amanda Suzuki" userId="481664d6-57b2-43ee-8909-51abec9171fa" providerId="ADAL" clId="{70F49F9D-37AF-4E55-A94A-A0E16F3D6FA3}" dt="2026-08-10T10:34:36.122" v="4002" actId="20577"/>
          <ac:spMkLst>
            <pc:docMk/>
            <pc:sldMk cId="0" sldId="276"/>
            <ac:spMk id="474" creationId="{00000000-0000-0000-0000-000000000000}"/>
          </ac:spMkLst>
        </pc:spChg>
        <pc:spChg chg="mod">
          <ac:chgData name="Amanda Suzuki" userId="481664d6-57b2-43ee-8909-51abec9171fa" providerId="ADAL" clId="{70F49F9D-37AF-4E55-A94A-A0E16F3D6FA3}" dt="2026-08-10T10:34:36.212" v="4044" actId="947"/>
          <ac:spMkLst>
            <pc:docMk/>
            <pc:sldMk cId="0" sldId="276"/>
            <ac:spMk id="475" creationId="{00000000-0000-0000-0000-000000000000}"/>
          </ac:spMkLst>
        </pc:spChg>
        <pc:spChg chg="mod">
          <ac:chgData name="Amanda Suzuki" userId="481664d6-57b2-43ee-8909-51abec9171fa" providerId="ADAL" clId="{70F49F9D-37AF-4E55-A94A-A0E16F3D6FA3}" dt="2026-08-10T10:34:36.221" v="4049" actId="20577"/>
          <ac:spMkLst>
            <pc:docMk/>
            <pc:sldMk cId="0" sldId="276"/>
            <ac:spMk id="477" creationId="{00000000-0000-0000-0000-000000000000}"/>
          </ac:spMkLst>
        </pc:spChg>
        <pc:spChg chg="mod">
          <ac:chgData name="Amanda Suzuki" userId="481664d6-57b2-43ee-8909-51abec9171fa" providerId="ADAL" clId="{70F49F9D-37AF-4E55-A94A-A0E16F3D6FA3}" dt="2026-08-10T10:34:36.331" v="4100" actId="947"/>
          <ac:spMkLst>
            <pc:docMk/>
            <pc:sldMk cId="0" sldId="276"/>
            <ac:spMk id="478" creationId="{00000000-0000-0000-0000-000000000000}"/>
          </ac:spMkLst>
        </pc:spChg>
        <pc:spChg chg="mod">
          <ac:chgData name="Amanda Suzuki" userId="481664d6-57b2-43ee-8909-51abec9171fa" providerId="ADAL" clId="{70F49F9D-37AF-4E55-A94A-A0E16F3D6FA3}" dt="2026-08-10T10:34:36.340" v="4105" actId="20577"/>
          <ac:spMkLst>
            <pc:docMk/>
            <pc:sldMk cId="0" sldId="276"/>
            <ac:spMk id="480" creationId="{00000000-0000-0000-0000-000000000000}"/>
          </ac:spMkLst>
        </pc:spChg>
        <pc:spChg chg="mod">
          <ac:chgData name="Amanda Suzuki" userId="481664d6-57b2-43ee-8909-51abec9171fa" providerId="ADAL" clId="{70F49F9D-37AF-4E55-A94A-A0E16F3D6FA3}" dt="2026-08-10T10:34:36.448" v="4162" actId="947"/>
          <ac:spMkLst>
            <pc:docMk/>
            <pc:sldMk cId="0" sldId="276"/>
            <ac:spMk id="481" creationId="{00000000-0000-0000-0000-000000000000}"/>
          </ac:spMkLst>
        </pc:spChg>
        <pc:grpChg chg="mod">
          <ac:chgData name="Amanda Suzuki" userId="481664d6-57b2-43ee-8909-51abec9171fa" providerId="ADAL" clId="{70F49F9D-37AF-4E55-A94A-A0E16F3D6FA3}" dt="2026-08-10T10:24:00.833" v="349" actId="1076"/>
          <ac:grpSpMkLst>
            <pc:docMk/>
            <pc:sldMk cId="0" sldId="276"/>
            <ac:grpSpMk id="473" creationId="{00000000-0000-0000-0000-000000000000}"/>
          </ac:grpSpMkLst>
        </pc:grpChg>
        <pc:grpChg chg="mod">
          <ac:chgData name="Amanda Suzuki" userId="481664d6-57b2-43ee-8909-51abec9171fa" providerId="ADAL" clId="{70F49F9D-37AF-4E55-A94A-A0E16F3D6FA3}" dt="2026-08-10T10:24:07.855" v="352" actId="14100"/>
          <ac:grpSpMkLst>
            <pc:docMk/>
            <pc:sldMk cId="0" sldId="276"/>
            <ac:grpSpMk id="476" creationId="{00000000-0000-0000-0000-000000000000}"/>
          </ac:grpSpMkLst>
        </pc:grpChg>
        <pc:grpChg chg="mod">
          <ac:chgData name="Amanda Suzuki" userId="481664d6-57b2-43ee-8909-51abec9171fa" providerId="ADAL" clId="{70F49F9D-37AF-4E55-A94A-A0E16F3D6FA3}" dt="2026-08-10T10:24:17.051" v="354" actId="14100"/>
          <ac:grpSpMkLst>
            <pc:docMk/>
            <pc:sldMk cId="0" sldId="276"/>
            <ac:grpSpMk id="479" creationId="{00000000-0000-0000-0000-000000000000}"/>
          </ac:grpSpMkLst>
        </pc:grpChg>
      </pc:sldChg>
      <pc:sldChg chg="addSp delSp modSp mod modNotes">
        <pc:chgData name="Amanda Suzuki" userId="481664d6-57b2-43ee-8909-51abec9171fa" providerId="ADAL" clId="{70F49F9D-37AF-4E55-A94A-A0E16F3D6FA3}" dt="2026-08-10T10:34:36.861" v="4357" actId="20577"/>
        <pc:sldMkLst>
          <pc:docMk/>
          <pc:sldMk cId="0" sldId="277"/>
        </pc:sldMkLst>
        <pc:spChg chg="add mod">
          <ac:chgData name="Amanda Suzuki" userId="481664d6-57b2-43ee-8909-51abec9171fa" providerId="ADAL" clId="{70F49F9D-37AF-4E55-A94A-A0E16F3D6FA3}" dt="2026-08-10T10:34:36.810" v="4331" actId="947"/>
          <ac:spMkLst>
            <pc:docMk/>
            <pc:sldMk cId="0" sldId="277"/>
            <ac:spMk id="2" creationId="{839E6185-28CB-F2A3-0384-C236BC0E625B}"/>
          </ac:spMkLst>
        </pc:spChg>
        <pc:spChg chg="mod">
          <ac:chgData name="Amanda Suzuki" userId="481664d6-57b2-43ee-8909-51abec9171fa" providerId="ADAL" clId="{70F49F9D-37AF-4E55-A94A-A0E16F3D6FA3}" dt="2026-08-10T10:34:36.519" v="4194" actId="947"/>
          <ac:spMkLst>
            <pc:docMk/>
            <pc:sldMk cId="0" sldId="277"/>
            <ac:spMk id="491" creationId="{00000000-0000-0000-0000-000000000000}"/>
          </ac:spMkLst>
        </pc:spChg>
        <pc:spChg chg="mod">
          <ac:chgData name="Amanda Suzuki" userId="481664d6-57b2-43ee-8909-51abec9171fa" providerId="ADAL" clId="{70F49F9D-37AF-4E55-A94A-A0E16F3D6FA3}" dt="2026-08-10T10:34:36.529" v="4199" actId="20577"/>
          <ac:spMkLst>
            <pc:docMk/>
            <pc:sldMk cId="0" sldId="277"/>
            <ac:spMk id="493" creationId="{00000000-0000-0000-0000-000000000000}"/>
          </ac:spMkLst>
        </pc:spChg>
        <pc:spChg chg="mod">
          <ac:chgData name="Amanda Suzuki" userId="481664d6-57b2-43ee-8909-51abec9171fa" providerId="ADAL" clId="{70F49F9D-37AF-4E55-A94A-A0E16F3D6FA3}" dt="2026-08-10T10:34:36.544" v="4208" actId="947"/>
          <ac:spMkLst>
            <pc:docMk/>
            <pc:sldMk cId="0" sldId="277"/>
            <ac:spMk id="494" creationId="{00000000-0000-0000-0000-000000000000}"/>
          </ac:spMkLst>
        </pc:spChg>
        <pc:spChg chg="mod">
          <ac:chgData name="Amanda Suzuki" userId="481664d6-57b2-43ee-8909-51abec9171fa" providerId="ADAL" clId="{70F49F9D-37AF-4E55-A94A-A0E16F3D6FA3}" dt="2026-08-10T10:34:36.552" v="4213" actId="20577"/>
          <ac:spMkLst>
            <pc:docMk/>
            <pc:sldMk cId="0" sldId="277"/>
            <ac:spMk id="496" creationId="{00000000-0000-0000-0000-000000000000}"/>
          </ac:spMkLst>
        </pc:spChg>
        <pc:spChg chg="mod">
          <ac:chgData name="Amanda Suzuki" userId="481664d6-57b2-43ee-8909-51abec9171fa" providerId="ADAL" clId="{70F49F9D-37AF-4E55-A94A-A0E16F3D6FA3}" dt="2026-08-10T10:34:36.620" v="4246" actId="947"/>
          <ac:spMkLst>
            <pc:docMk/>
            <pc:sldMk cId="0" sldId="277"/>
            <ac:spMk id="497" creationId="{00000000-0000-0000-0000-000000000000}"/>
          </ac:spMkLst>
        </pc:spChg>
        <pc:spChg chg="mod">
          <ac:chgData name="Amanda Suzuki" userId="481664d6-57b2-43ee-8909-51abec9171fa" providerId="ADAL" clId="{70F49F9D-37AF-4E55-A94A-A0E16F3D6FA3}" dt="2026-08-10T10:34:36.630" v="4251" actId="20577"/>
          <ac:spMkLst>
            <pc:docMk/>
            <pc:sldMk cId="0" sldId="277"/>
            <ac:spMk id="499" creationId="{00000000-0000-0000-0000-000000000000}"/>
          </ac:spMkLst>
        </pc:spChg>
        <pc:spChg chg="mod">
          <ac:chgData name="Amanda Suzuki" userId="481664d6-57b2-43ee-8909-51abec9171fa" providerId="ADAL" clId="{70F49F9D-37AF-4E55-A94A-A0E16F3D6FA3}" dt="2026-08-10T10:34:36.678" v="4278" actId="947"/>
          <ac:spMkLst>
            <pc:docMk/>
            <pc:sldMk cId="0" sldId="277"/>
            <ac:spMk id="500" creationId="{00000000-0000-0000-0000-000000000000}"/>
          </ac:spMkLst>
        </pc:spChg>
        <pc:spChg chg="mod">
          <ac:chgData name="Amanda Suzuki" userId="481664d6-57b2-43ee-8909-51abec9171fa" providerId="ADAL" clId="{70F49F9D-37AF-4E55-A94A-A0E16F3D6FA3}" dt="2026-08-10T10:34:36.687" v="4283" actId="20577"/>
          <ac:spMkLst>
            <pc:docMk/>
            <pc:sldMk cId="0" sldId="277"/>
            <ac:spMk id="502" creationId="{00000000-0000-0000-0000-000000000000}"/>
          </ac:spMkLst>
        </pc:spChg>
        <pc:spChg chg="mod">
          <ac:chgData name="Amanda Suzuki" userId="481664d6-57b2-43ee-8909-51abec9171fa" providerId="ADAL" clId="{70F49F9D-37AF-4E55-A94A-A0E16F3D6FA3}" dt="2026-08-10T10:34:36.742" v="4310" actId="947"/>
          <ac:spMkLst>
            <pc:docMk/>
            <pc:sldMk cId="0" sldId="277"/>
            <ac:spMk id="503" creationId="{00000000-0000-0000-0000-000000000000}"/>
          </ac:spMkLst>
        </pc:spChg>
        <pc:grpChg chg="mod">
          <ac:chgData name="Amanda Suzuki" userId="481664d6-57b2-43ee-8909-51abec9171fa" providerId="ADAL" clId="{70F49F9D-37AF-4E55-A94A-A0E16F3D6FA3}" dt="2026-08-10T10:26:11.086" v="383" actId="14100"/>
          <ac:grpSpMkLst>
            <pc:docMk/>
            <pc:sldMk cId="0" sldId="277"/>
            <ac:grpSpMk id="492" creationId="{00000000-0000-0000-0000-000000000000}"/>
          </ac:grpSpMkLst>
        </pc:grpChg>
        <pc:grpChg chg="mod">
          <ac:chgData name="Amanda Suzuki" userId="481664d6-57b2-43ee-8909-51abec9171fa" providerId="ADAL" clId="{70F49F9D-37AF-4E55-A94A-A0E16F3D6FA3}" dt="2026-08-10T10:25:16.825" v="365" actId="1076"/>
          <ac:grpSpMkLst>
            <pc:docMk/>
            <pc:sldMk cId="0" sldId="277"/>
            <ac:grpSpMk id="495" creationId="{00000000-0000-0000-0000-000000000000}"/>
          </ac:grpSpMkLst>
        </pc:grpChg>
        <pc:grpChg chg="mod">
          <ac:chgData name="Amanda Suzuki" userId="481664d6-57b2-43ee-8909-51abec9171fa" providerId="ADAL" clId="{70F49F9D-37AF-4E55-A94A-A0E16F3D6FA3}" dt="2026-08-10T10:25:11.382" v="363" actId="14100"/>
          <ac:grpSpMkLst>
            <pc:docMk/>
            <pc:sldMk cId="0" sldId="277"/>
            <ac:grpSpMk id="498" creationId="{00000000-0000-0000-0000-000000000000}"/>
          </ac:grpSpMkLst>
        </pc:grpChg>
        <pc:grpChg chg="mod">
          <ac:chgData name="Amanda Suzuki" userId="481664d6-57b2-43ee-8909-51abec9171fa" providerId="ADAL" clId="{70F49F9D-37AF-4E55-A94A-A0E16F3D6FA3}" dt="2026-08-10T10:27:55.634" v="417" actId="14100"/>
          <ac:grpSpMkLst>
            <pc:docMk/>
            <pc:sldMk cId="0" sldId="277"/>
            <ac:grpSpMk id="501" creationId="{00000000-0000-0000-0000-000000000000}"/>
          </ac:grpSpMkLst>
        </pc:grpChg>
      </pc:sldChg>
      <pc:sldChg chg="modSp mod modNotes">
        <pc:chgData name="Amanda Suzuki" userId="481664d6-57b2-43ee-8909-51abec9171fa" providerId="ADAL" clId="{70F49F9D-37AF-4E55-A94A-A0E16F3D6FA3}" dt="2026-08-10T10:34:37.281" v="4545" actId="20577"/>
        <pc:sldMkLst>
          <pc:docMk/>
          <pc:sldMk cId="0" sldId="278"/>
        </pc:sldMkLst>
        <pc:spChg chg="mod">
          <ac:chgData name="Amanda Suzuki" userId="481664d6-57b2-43ee-8909-51abec9171fa" providerId="ADAL" clId="{70F49F9D-37AF-4E55-A94A-A0E16F3D6FA3}" dt="2026-08-10T10:34:36.871" v="4360" actId="947"/>
          <ac:spMkLst>
            <pc:docMk/>
            <pc:sldMk cId="0" sldId="278"/>
            <ac:spMk id="517" creationId="{00000000-0000-0000-0000-000000000000}"/>
          </ac:spMkLst>
        </pc:spChg>
        <pc:spChg chg="mod">
          <ac:chgData name="Amanda Suzuki" userId="481664d6-57b2-43ee-8909-51abec9171fa" providerId="ADAL" clId="{70F49F9D-37AF-4E55-A94A-A0E16F3D6FA3}" dt="2026-08-10T10:34:36.880" v="4365" actId="20577"/>
          <ac:spMkLst>
            <pc:docMk/>
            <pc:sldMk cId="0" sldId="278"/>
            <ac:spMk id="519" creationId="{00000000-0000-0000-0000-000000000000}"/>
          </ac:spMkLst>
        </pc:spChg>
        <pc:spChg chg="mod">
          <ac:chgData name="Amanda Suzuki" userId="481664d6-57b2-43ee-8909-51abec9171fa" providerId="ADAL" clId="{70F49F9D-37AF-4E55-A94A-A0E16F3D6FA3}" dt="2026-08-10T10:34:36.961" v="4404" actId="947"/>
          <ac:spMkLst>
            <pc:docMk/>
            <pc:sldMk cId="0" sldId="278"/>
            <ac:spMk id="520" creationId="{00000000-0000-0000-0000-000000000000}"/>
          </ac:spMkLst>
        </pc:spChg>
        <pc:spChg chg="mod">
          <ac:chgData name="Amanda Suzuki" userId="481664d6-57b2-43ee-8909-51abec9171fa" providerId="ADAL" clId="{70F49F9D-37AF-4E55-A94A-A0E16F3D6FA3}" dt="2026-08-10T10:34:36.970" v="4409" actId="20577"/>
          <ac:spMkLst>
            <pc:docMk/>
            <pc:sldMk cId="0" sldId="278"/>
            <ac:spMk id="522" creationId="{00000000-0000-0000-0000-000000000000}"/>
          </ac:spMkLst>
        </pc:spChg>
        <pc:spChg chg="mod">
          <ac:chgData name="Amanda Suzuki" userId="481664d6-57b2-43ee-8909-51abec9171fa" providerId="ADAL" clId="{70F49F9D-37AF-4E55-A94A-A0E16F3D6FA3}" dt="2026-08-10T10:34:37.051" v="4448" actId="947"/>
          <ac:spMkLst>
            <pc:docMk/>
            <pc:sldMk cId="0" sldId="278"/>
            <ac:spMk id="523" creationId="{00000000-0000-0000-0000-000000000000}"/>
          </ac:spMkLst>
        </pc:spChg>
        <pc:spChg chg="mod">
          <ac:chgData name="Amanda Suzuki" userId="481664d6-57b2-43ee-8909-51abec9171fa" providerId="ADAL" clId="{70F49F9D-37AF-4E55-A94A-A0E16F3D6FA3}" dt="2026-08-10T10:34:37.059" v="4453" actId="20577"/>
          <ac:spMkLst>
            <pc:docMk/>
            <pc:sldMk cId="0" sldId="278"/>
            <ac:spMk id="525" creationId="{00000000-0000-0000-0000-000000000000}"/>
          </ac:spMkLst>
        </pc:spChg>
        <pc:spChg chg="mod">
          <ac:chgData name="Amanda Suzuki" userId="481664d6-57b2-43ee-8909-51abec9171fa" providerId="ADAL" clId="{70F49F9D-37AF-4E55-A94A-A0E16F3D6FA3}" dt="2026-08-10T10:34:37.159" v="4501" actId="947"/>
          <ac:spMkLst>
            <pc:docMk/>
            <pc:sldMk cId="0" sldId="278"/>
            <ac:spMk id="526" creationId="{00000000-0000-0000-0000-000000000000}"/>
          </ac:spMkLst>
        </pc:spChg>
      </pc:sldChg>
      <pc:sldChg chg="modSp mod modNotes">
        <pc:chgData name="Amanda Suzuki" userId="481664d6-57b2-43ee-8909-51abec9171fa" providerId="ADAL" clId="{70F49F9D-37AF-4E55-A94A-A0E16F3D6FA3}" dt="2026-08-10T10:34:37.636" v="4706" actId="20577"/>
        <pc:sldMkLst>
          <pc:docMk/>
          <pc:sldMk cId="0" sldId="279"/>
        </pc:sldMkLst>
        <pc:spChg chg="mod">
          <ac:chgData name="Amanda Suzuki" userId="481664d6-57b2-43ee-8909-51abec9171fa" providerId="ADAL" clId="{70F49F9D-37AF-4E55-A94A-A0E16F3D6FA3}" dt="2026-08-10T10:34:37.290" v="4548" actId="947"/>
          <ac:spMkLst>
            <pc:docMk/>
            <pc:sldMk cId="0" sldId="279"/>
            <ac:spMk id="539" creationId="{00000000-0000-0000-0000-000000000000}"/>
          </ac:spMkLst>
        </pc:spChg>
        <pc:spChg chg="mod">
          <ac:chgData name="Amanda Suzuki" userId="481664d6-57b2-43ee-8909-51abec9171fa" providerId="ADAL" clId="{70F49F9D-37AF-4E55-A94A-A0E16F3D6FA3}" dt="2026-08-10T10:34:37.298" v="4553" actId="20577"/>
          <ac:spMkLst>
            <pc:docMk/>
            <pc:sldMk cId="0" sldId="279"/>
            <ac:spMk id="542" creationId="{00000000-0000-0000-0000-000000000000}"/>
          </ac:spMkLst>
        </pc:spChg>
        <pc:spChg chg="mod">
          <ac:chgData name="Amanda Suzuki" userId="481664d6-57b2-43ee-8909-51abec9171fa" providerId="ADAL" clId="{70F49F9D-37AF-4E55-A94A-A0E16F3D6FA3}" dt="2026-08-10T10:34:37.329" v="4568" actId="947"/>
          <ac:spMkLst>
            <pc:docMk/>
            <pc:sldMk cId="0" sldId="279"/>
            <ac:spMk id="543" creationId="{00000000-0000-0000-0000-000000000000}"/>
          </ac:spMkLst>
        </pc:spChg>
        <pc:spChg chg="mod">
          <ac:chgData name="Amanda Suzuki" userId="481664d6-57b2-43ee-8909-51abec9171fa" providerId="ADAL" clId="{70F49F9D-37AF-4E55-A94A-A0E16F3D6FA3}" dt="2026-08-10T10:34:37.338" v="4573" actId="20577"/>
          <ac:spMkLst>
            <pc:docMk/>
            <pc:sldMk cId="0" sldId="279"/>
            <ac:spMk id="545" creationId="{00000000-0000-0000-0000-000000000000}"/>
          </ac:spMkLst>
        </pc:spChg>
        <pc:spChg chg="mod">
          <ac:chgData name="Amanda Suzuki" userId="481664d6-57b2-43ee-8909-51abec9171fa" providerId="ADAL" clId="{70F49F9D-37AF-4E55-A94A-A0E16F3D6FA3}" dt="2026-08-10T10:34:37.368" v="4588" actId="947"/>
          <ac:spMkLst>
            <pc:docMk/>
            <pc:sldMk cId="0" sldId="279"/>
            <ac:spMk id="546" creationId="{00000000-0000-0000-0000-000000000000}"/>
          </ac:spMkLst>
        </pc:spChg>
        <pc:spChg chg="mod">
          <ac:chgData name="Amanda Suzuki" userId="481664d6-57b2-43ee-8909-51abec9171fa" providerId="ADAL" clId="{70F49F9D-37AF-4E55-A94A-A0E16F3D6FA3}" dt="2026-08-10T10:34:37.377" v="4593" actId="20577"/>
          <ac:spMkLst>
            <pc:docMk/>
            <pc:sldMk cId="0" sldId="279"/>
            <ac:spMk id="548" creationId="{00000000-0000-0000-0000-000000000000}"/>
          </ac:spMkLst>
        </pc:spChg>
        <pc:spChg chg="mod">
          <ac:chgData name="Amanda Suzuki" userId="481664d6-57b2-43ee-8909-51abec9171fa" providerId="ADAL" clId="{70F49F9D-37AF-4E55-A94A-A0E16F3D6FA3}" dt="2026-08-10T10:34:37.408" v="4608" actId="947"/>
          <ac:spMkLst>
            <pc:docMk/>
            <pc:sldMk cId="0" sldId="279"/>
            <ac:spMk id="549" creationId="{00000000-0000-0000-0000-000000000000}"/>
          </ac:spMkLst>
        </pc:spChg>
        <pc:spChg chg="mod">
          <ac:chgData name="Amanda Suzuki" userId="481664d6-57b2-43ee-8909-51abec9171fa" providerId="ADAL" clId="{70F49F9D-37AF-4E55-A94A-A0E16F3D6FA3}" dt="2026-08-10T10:34:37.416" v="4613" actId="20577"/>
          <ac:spMkLst>
            <pc:docMk/>
            <pc:sldMk cId="0" sldId="279"/>
            <ac:spMk id="551" creationId="{00000000-0000-0000-0000-000000000000}"/>
          </ac:spMkLst>
        </pc:spChg>
        <pc:spChg chg="mod">
          <ac:chgData name="Amanda Suzuki" userId="481664d6-57b2-43ee-8909-51abec9171fa" providerId="ADAL" clId="{70F49F9D-37AF-4E55-A94A-A0E16F3D6FA3}" dt="2026-08-10T10:34:37.447" v="4628" actId="947"/>
          <ac:spMkLst>
            <pc:docMk/>
            <pc:sldMk cId="0" sldId="279"/>
            <ac:spMk id="552" creationId="{00000000-0000-0000-0000-000000000000}"/>
          </ac:spMkLst>
        </pc:spChg>
        <pc:spChg chg="mod">
          <ac:chgData name="Amanda Suzuki" userId="481664d6-57b2-43ee-8909-51abec9171fa" providerId="ADAL" clId="{70F49F9D-37AF-4E55-A94A-A0E16F3D6FA3}" dt="2026-08-10T10:34:37.456" v="4633" actId="20577"/>
          <ac:spMkLst>
            <pc:docMk/>
            <pc:sldMk cId="0" sldId="279"/>
            <ac:spMk id="554" creationId="{00000000-0000-0000-0000-000000000000}"/>
          </ac:spMkLst>
        </pc:spChg>
        <pc:spChg chg="mod">
          <ac:chgData name="Amanda Suzuki" userId="481664d6-57b2-43ee-8909-51abec9171fa" providerId="ADAL" clId="{70F49F9D-37AF-4E55-A94A-A0E16F3D6FA3}" dt="2026-08-10T10:34:37.486" v="4648" actId="947"/>
          <ac:spMkLst>
            <pc:docMk/>
            <pc:sldMk cId="0" sldId="279"/>
            <ac:spMk id="555" creationId="{00000000-0000-0000-0000-000000000000}"/>
          </ac:spMkLst>
        </pc:spChg>
        <pc:spChg chg="mod">
          <ac:chgData name="Amanda Suzuki" userId="481664d6-57b2-43ee-8909-51abec9171fa" providerId="ADAL" clId="{70F49F9D-37AF-4E55-A94A-A0E16F3D6FA3}" dt="2026-08-10T10:34:37.495" v="4653" actId="20577"/>
          <ac:spMkLst>
            <pc:docMk/>
            <pc:sldMk cId="0" sldId="279"/>
            <ac:spMk id="557" creationId="{00000000-0000-0000-0000-000000000000}"/>
          </ac:spMkLst>
        </pc:spChg>
        <pc:spChg chg="mod">
          <ac:chgData name="Amanda Suzuki" userId="481664d6-57b2-43ee-8909-51abec9171fa" providerId="ADAL" clId="{70F49F9D-37AF-4E55-A94A-A0E16F3D6FA3}" dt="2026-08-10T10:34:37.526" v="4668" actId="947"/>
          <ac:spMkLst>
            <pc:docMk/>
            <pc:sldMk cId="0" sldId="279"/>
            <ac:spMk id="558" creationId="{00000000-0000-0000-0000-000000000000}"/>
          </ac:spMkLst>
        </pc:spChg>
        <pc:grpChg chg="mod">
          <ac:chgData name="Amanda Suzuki" userId="481664d6-57b2-43ee-8909-51abec9171fa" providerId="ADAL" clId="{70F49F9D-37AF-4E55-A94A-A0E16F3D6FA3}" dt="2026-08-10T10:31:34.240" v="479" actId="14100"/>
          <ac:grpSpMkLst>
            <pc:docMk/>
            <pc:sldMk cId="0" sldId="279"/>
            <ac:grpSpMk id="541" creationId="{00000000-0000-0000-0000-000000000000}"/>
          </ac:grpSpMkLst>
        </pc:grpChg>
        <pc:grpChg chg="mod">
          <ac:chgData name="Amanda Suzuki" userId="481664d6-57b2-43ee-8909-51abec9171fa" providerId="ADAL" clId="{70F49F9D-37AF-4E55-A94A-A0E16F3D6FA3}" dt="2026-08-10T10:31:28.038" v="477" actId="14100"/>
          <ac:grpSpMkLst>
            <pc:docMk/>
            <pc:sldMk cId="0" sldId="279"/>
            <ac:grpSpMk id="544" creationId="{00000000-0000-0000-0000-000000000000}"/>
          </ac:grpSpMkLst>
        </pc:grpChg>
        <pc:grpChg chg="mod">
          <ac:chgData name="Amanda Suzuki" userId="481664d6-57b2-43ee-8909-51abec9171fa" providerId="ADAL" clId="{70F49F9D-37AF-4E55-A94A-A0E16F3D6FA3}" dt="2026-08-10T10:31:44.346" v="483" actId="14100"/>
          <ac:grpSpMkLst>
            <pc:docMk/>
            <pc:sldMk cId="0" sldId="279"/>
            <ac:grpSpMk id="547" creationId="{00000000-0000-0000-0000-000000000000}"/>
          </ac:grpSpMkLst>
        </pc:grpChg>
        <pc:grpChg chg="mod">
          <ac:chgData name="Amanda Suzuki" userId="481664d6-57b2-43ee-8909-51abec9171fa" providerId="ADAL" clId="{70F49F9D-37AF-4E55-A94A-A0E16F3D6FA3}" dt="2026-08-10T10:31:52.147" v="487" actId="14100"/>
          <ac:grpSpMkLst>
            <pc:docMk/>
            <pc:sldMk cId="0" sldId="279"/>
            <ac:grpSpMk id="550" creationId="{00000000-0000-0000-0000-000000000000}"/>
          </ac:grpSpMkLst>
        </pc:grpChg>
        <pc:grpChg chg="mod">
          <ac:chgData name="Amanda Suzuki" userId="481664d6-57b2-43ee-8909-51abec9171fa" providerId="ADAL" clId="{70F49F9D-37AF-4E55-A94A-A0E16F3D6FA3}" dt="2026-08-10T10:32:25.336" v="498" actId="14100"/>
          <ac:grpSpMkLst>
            <pc:docMk/>
            <pc:sldMk cId="0" sldId="279"/>
            <ac:grpSpMk id="556" creationId="{00000000-0000-0000-0000-000000000000}"/>
          </ac:grpSpMkLst>
        </pc:grpChg>
      </pc:sldChg>
      <pc:sldChg chg="modSp mod modNotes">
        <pc:chgData name="Amanda Suzuki" userId="481664d6-57b2-43ee-8909-51abec9171fa" providerId="ADAL" clId="{70F49F9D-37AF-4E55-A94A-A0E16F3D6FA3}" dt="2026-08-10T10:34:37.784" v="4773" actId="20577"/>
        <pc:sldMkLst>
          <pc:docMk/>
          <pc:sldMk cId="0" sldId="280"/>
        </pc:sldMkLst>
        <pc:spChg chg="mod">
          <ac:chgData name="Amanda Suzuki" userId="481664d6-57b2-43ee-8909-51abec9171fa" providerId="ADAL" clId="{70F49F9D-37AF-4E55-A94A-A0E16F3D6FA3}" dt="2026-08-10T10:34:37.647" v="4709" actId="947"/>
          <ac:spMkLst>
            <pc:docMk/>
            <pc:sldMk cId="0" sldId="280"/>
            <ac:spMk id="570" creationId="{00000000-0000-0000-0000-000000000000}"/>
          </ac:spMkLst>
        </pc:spChg>
        <pc:spChg chg="mod">
          <ac:chgData name="Amanda Suzuki" userId="481664d6-57b2-43ee-8909-51abec9171fa" providerId="ADAL" clId="{70F49F9D-37AF-4E55-A94A-A0E16F3D6FA3}" dt="2026-08-10T10:34:37.655" v="4714" actId="20577"/>
          <ac:spMkLst>
            <pc:docMk/>
            <pc:sldMk cId="0" sldId="280"/>
            <ac:spMk id="572" creationId="{00000000-0000-0000-0000-000000000000}"/>
          </ac:spMkLst>
        </pc:spChg>
        <pc:spChg chg="mod">
          <ac:chgData name="Amanda Suzuki" userId="481664d6-57b2-43ee-8909-51abec9171fa" providerId="ADAL" clId="{70F49F9D-37AF-4E55-A94A-A0E16F3D6FA3}" dt="2026-08-10T10:34:37.727" v="4747" actId="947"/>
          <ac:spMkLst>
            <pc:docMk/>
            <pc:sldMk cId="0" sldId="280"/>
            <ac:spMk id="573" creationId="{00000000-0000-0000-0000-000000000000}"/>
          </ac:spMkLst>
        </pc:spChg>
        <pc:grpChg chg="mod">
          <ac:chgData name="Amanda Suzuki" userId="481664d6-57b2-43ee-8909-51abec9171fa" providerId="ADAL" clId="{70F49F9D-37AF-4E55-A94A-A0E16F3D6FA3}" dt="2026-08-10T10:32:57.570" v="502" actId="14100"/>
          <ac:grpSpMkLst>
            <pc:docMk/>
            <pc:sldMk cId="0" sldId="280"/>
            <ac:grpSpMk id="571" creationId="{00000000-0000-0000-0000-000000000000}"/>
          </ac:grpSpMkLst>
        </pc:grpChg>
        <pc:picChg chg="mod">
          <ac:chgData name="Amanda Suzuki" userId="481664d6-57b2-43ee-8909-51abec9171fa" providerId="ADAL" clId="{70F49F9D-37AF-4E55-A94A-A0E16F3D6FA3}" dt="2026-08-10T10:32:55.087" v="501" actId="14100"/>
          <ac:picMkLst>
            <pc:docMk/>
            <pc:sldMk cId="0" sldId="280"/>
            <ac:picMk id="574" creationId="{00000000-0000-0000-0000-000000000000}"/>
          </ac:picMkLst>
        </pc:picChg>
      </pc:sldChg>
      <pc:sldChg chg="modSp mod modNotes">
        <pc:chgData name="Amanda Suzuki" userId="481664d6-57b2-43ee-8909-51abec9171fa" providerId="ADAL" clId="{70F49F9D-37AF-4E55-A94A-A0E16F3D6FA3}" dt="2026-08-10T10:34:38.043" v="4891" actId="20577"/>
        <pc:sldMkLst>
          <pc:docMk/>
          <pc:sldMk cId="0" sldId="281"/>
        </pc:sldMkLst>
        <pc:spChg chg="mod">
          <ac:chgData name="Amanda Suzuki" userId="481664d6-57b2-43ee-8909-51abec9171fa" providerId="ADAL" clId="{70F49F9D-37AF-4E55-A94A-A0E16F3D6FA3}" dt="2026-08-10T10:34:37.793" v="4776" actId="947"/>
          <ac:spMkLst>
            <pc:docMk/>
            <pc:sldMk cId="0" sldId="281"/>
            <ac:spMk id="584" creationId="{00000000-0000-0000-0000-000000000000}"/>
          </ac:spMkLst>
        </pc:spChg>
        <pc:spChg chg="mod">
          <ac:chgData name="Amanda Suzuki" userId="481664d6-57b2-43ee-8909-51abec9171fa" providerId="ADAL" clId="{70F49F9D-37AF-4E55-A94A-A0E16F3D6FA3}" dt="2026-08-10T10:34:37.803" v="4781" actId="20577"/>
          <ac:spMkLst>
            <pc:docMk/>
            <pc:sldMk cId="0" sldId="281"/>
            <ac:spMk id="586" creationId="{00000000-0000-0000-0000-000000000000}"/>
          </ac:spMkLst>
        </pc:spChg>
        <pc:spChg chg="mod">
          <ac:chgData name="Amanda Suzuki" userId="481664d6-57b2-43ee-8909-51abec9171fa" providerId="ADAL" clId="{70F49F9D-37AF-4E55-A94A-A0E16F3D6FA3}" dt="2026-08-10T10:34:37.924" v="4838" actId="947"/>
          <ac:spMkLst>
            <pc:docMk/>
            <pc:sldMk cId="0" sldId="281"/>
            <ac:spMk id="587" creationId="{00000000-0000-0000-0000-000000000000}"/>
          </ac:spMkLst>
        </pc:spChg>
      </pc:sldChg>
      <pc:sldMasterChg chg="modSp mod modSldLayout">
        <pc:chgData name="Amanda Suzuki" userId="481664d6-57b2-43ee-8909-51abec9171fa" providerId="ADAL" clId="{70F49F9D-37AF-4E55-A94A-A0E16F3D6FA3}" dt="2026-08-10T10:34:38.254" v="4956" actId="20577"/>
        <pc:sldMasterMkLst>
          <pc:docMk/>
          <pc:sldMasterMk cId="0" sldId="2147483656"/>
        </pc:sldMasterMkLst>
        <pc:spChg chg="mod">
          <ac:chgData name="Amanda Suzuki" userId="481664d6-57b2-43ee-8909-51abec9171fa" providerId="ADAL" clId="{70F49F9D-37AF-4E55-A94A-A0E16F3D6FA3}" dt="2026-08-10T10:34:38.065" v="4894" actId="947"/>
          <ac:spMkLst>
            <pc:docMk/>
            <pc:sldMasterMk cId="0" sldId="2147483656"/>
            <ac:spMk id="10" creationId="{00000000-0000-0000-0000-000000000000}"/>
          </ac:spMkLst>
        </pc:spChg>
        <pc:spChg chg="mod">
          <ac:chgData name="Amanda Suzuki" userId="481664d6-57b2-43ee-8909-51abec9171fa" providerId="ADAL" clId="{70F49F9D-37AF-4E55-A94A-A0E16F3D6FA3}" dt="2026-08-10T10:34:38.080" v="4899" actId="20577"/>
          <ac:spMkLst>
            <pc:docMk/>
            <pc:sldMasterMk cId="0" sldId="2147483656"/>
            <ac:spMk id="11" creationId="{00000000-0000-0000-0000-000000000000}"/>
          </ac:spMkLst>
        </pc:spChg>
        <pc:spChg chg="mod">
          <ac:chgData name="Amanda Suzuki" userId="481664d6-57b2-43ee-8909-51abec9171fa" providerId="ADAL" clId="{70F49F9D-37AF-4E55-A94A-A0E16F3D6FA3}" dt="2026-08-10T10:34:38.092" v="4904" actId="20577"/>
          <ac:spMkLst>
            <pc:docMk/>
            <pc:sldMasterMk cId="0" sldId="2147483656"/>
            <ac:spMk id="12" creationId="{00000000-0000-0000-0000-000000000000}"/>
          </ac:spMkLst>
        </pc:spChg>
        <pc:spChg chg="mod">
          <ac:chgData name="Amanda Suzuki" userId="481664d6-57b2-43ee-8909-51abec9171fa" providerId="ADAL" clId="{70F49F9D-37AF-4E55-A94A-A0E16F3D6FA3}" dt="2026-08-10T10:34:38.101" v="4909" actId="20577"/>
          <ac:spMkLst>
            <pc:docMk/>
            <pc:sldMasterMk cId="0" sldId="2147483656"/>
            <ac:spMk id="13" creationId="{00000000-0000-0000-0000-000000000000}"/>
          </ac:spMkLst>
        </pc:spChg>
        <pc:spChg chg="mod">
          <ac:chgData name="Amanda Suzuki" userId="481664d6-57b2-43ee-8909-51abec9171fa" providerId="ADAL" clId="{70F49F9D-37AF-4E55-A94A-A0E16F3D6FA3}" dt="2026-08-10T10:34:38.106" v="4912" actId="947"/>
          <ac:spMkLst>
            <pc:docMk/>
            <pc:sldMasterMk cId="0" sldId="2147483656"/>
            <ac:spMk id="16" creationId="{00000000-0000-0000-0000-000000000000}"/>
          </ac:spMkLst>
        </pc:spChg>
        <pc:sldLayoutChg chg="modSp mod">
          <pc:chgData name="Amanda Suzuki" userId="481664d6-57b2-43ee-8909-51abec9171fa" providerId="ADAL" clId="{70F49F9D-37AF-4E55-A94A-A0E16F3D6FA3}" dt="2026-08-10T10:34:38.157" v="4931" actId="20577"/>
          <pc:sldLayoutMkLst>
            <pc:docMk/>
            <pc:sldMasterMk cId="0" sldId="2147483656"/>
            <pc:sldLayoutMk cId="0" sldId="2147483648"/>
          </pc:sldLayoutMkLst>
          <pc:spChg chg="mod">
            <ac:chgData name="Amanda Suzuki" userId="481664d6-57b2-43ee-8909-51abec9171fa" providerId="ADAL" clId="{70F49F9D-37AF-4E55-A94A-A0E16F3D6FA3}" dt="2026-08-10T10:34:38.143" v="4926" actId="20577"/>
            <ac:spMkLst>
              <pc:docMk/>
              <pc:sldMasterMk cId="0" sldId="2147483656"/>
              <pc:sldLayoutMk cId="0" sldId="2147483648"/>
              <ac:spMk id="21" creationId="{00000000-0000-0000-0000-000000000000}"/>
            </ac:spMkLst>
          </pc:spChg>
          <pc:spChg chg="mod">
            <ac:chgData name="Amanda Suzuki" userId="481664d6-57b2-43ee-8909-51abec9171fa" providerId="ADAL" clId="{70F49F9D-37AF-4E55-A94A-A0E16F3D6FA3}" dt="2026-08-10T10:34:38.157" v="4931" actId="20577"/>
            <ac:spMkLst>
              <pc:docMk/>
              <pc:sldMasterMk cId="0" sldId="2147483656"/>
              <pc:sldLayoutMk cId="0" sldId="2147483648"/>
              <ac:spMk id="22" creationId="{00000000-0000-0000-0000-000000000000}"/>
            </ac:spMkLst>
          </pc:spChg>
        </pc:sldLayoutChg>
        <pc:sldLayoutChg chg="modSp mod">
          <pc:chgData name="Amanda Suzuki" userId="481664d6-57b2-43ee-8909-51abec9171fa" providerId="ADAL" clId="{70F49F9D-37AF-4E55-A94A-A0E16F3D6FA3}" dt="2026-08-10T10:34:38.193" v="4941" actId="20577"/>
          <pc:sldLayoutMkLst>
            <pc:docMk/>
            <pc:sldMasterMk cId="0" sldId="2147483656"/>
            <pc:sldLayoutMk cId="0" sldId="2147483649"/>
          </pc:sldLayoutMkLst>
          <pc:spChg chg="mod">
            <ac:chgData name="Amanda Suzuki" userId="481664d6-57b2-43ee-8909-51abec9171fa" providerId="ADAL" clId="{70F49F9D-37AF-4E55-A94A-A0E16F3D6FA3}" dt="2026-08-10T10:34:38.178" v="4936" actId="20577"/>
            <ac:spMkLst>
              <pc:docMk/>
              <pc:sldMasterMk cId="0" sldId="2147483656"/>
              <pc:sldLayoutMk cId="0" sldId="2147483649"/>
              <ac:spMk id="24" creationId="{00000000-0000-0000-0000-000000000000}"/>
            </ac:spMkLst>
          </pc:spChg>
          <pc:spChg chg="mod">
            <ac:chgData name="Amanda Suzuki" userId="481664d6-57b2-43ee-8909-51abec9171fa" providerId="ADAL" clId="{70F49F9D-37AF-4E55-A94A-A0E16F3D6FA3}" dt="2026-08-10T10:34:38.193" v="4941" actId="20577"/>
            <ac:spMkLst>
              <pc:docMk/>
              <pc:sldMasterMk cId="0" sldId="2147483656"/>
              <pc:sldLayoutMk cId="0" sldId="2147483649"/>
              <ac:spMk id="25" creationId="{00000000-0000-0000-0000-000000000000}"/>
            </ac:spMkLst>
          </pc:spChg>
        </pc:sldLayoutChg>
        <pc:sldLayoutChg chg="modSp mod">
          <pc:chgData name="Amanda Suzuki" userId="481664d6-57b2-43ee-8909-51abec9171fa" providerId="ADAL" clId="{70F49F9D-37AF-4E55-A94A-A0E16F3D6FA3}" dt="2026-08-10T10:34:38.227" v="4951" actId="20577"/>
          <pc:sldLayoutMkLst>
            <pc:docMk/>
            <pc:sldMasterMk cId="0" sldId="2147483656"/>
            <pc:sldLayoutMk cId="0" sldId="2147483650"/>
          </pc:sldLayoutMkLst>
          <pc:spChg chg="mod">
            <ac:chgData name="Amanda Suzuki" userId="481664d6-57b2-43ee-8909-51abec9171fa" providerId="ADAL" clId="{70F49F9D-37AF-4E55-A94A-A0E16F3D6FA3}" dt="2026-08-10T10:34:38.212" v="4946" actId="20577"/>
            <ac:spMkLst>
              <pc:docMk/>
              <pc:sldMasterMk cId="0" sldId="2147483656"/>
              <pc:sldLayoutMk cId="0" sldId="2147483650"/>
              <ac:spMk id="28" creationId="{00000000-0000-0000-0000-000000000000}"/>
            </ac:spMkLst>
          </pc:spChg>
          <pc:spChg chg="mod">
            <ac:chgData name="Amanda Suzuki" userId="481664d6-57b2-43ee-8909-51abec9171fa" providerId="ADAL" clId="{70F49F9D-37AF-4E55-A94A-A0E16F3D6FA3}" dt="2026-08-10T10:34:38.227" v="4951" actId="20577"/>
            <ac:spMkLst>
              <pc:docMk/>
              <pc:sldMasterMk cId="0" sldId="2147483656"/>
              <pc:sldLayoutMk cId="0" sldId="2147483650"/>
              <ac:spMk id="29" creationId="{00000000-0000-0000-0000-000000000000}"/>
            </ac:spMkLst>
          </pc:spChg>
        </pc:sldLayoutChg>
        <pc:sldLayoutChg chg="modSp mod">
          <pc:chgData name="Amanda Suzuki" userId="481664d6-57b2-43ee-8909-51abec9171fa" providerId="ADAL" clId="{70F49F9D-37AF-4E55-A94A-A0E16F3D6FA3}" dt="2026-08-10T10:34:38.254" v="4956" actId="20577"/>
          <pc:sldLayoutMkLst>
            <pc:docMk/>
            <pc:sldMasterMk cId="0" sldId="2147483656"/>
            <pc:sldLayoutMk cId="0" sldId="2147483651"/>
          </pc:sldLayoutMkLst>
          <pc:spChg chg="mod">
            <ac:chgData name="Amanda Suzuki" userId="481664d6-57b2-43ee-8909-51abec9171fa" providerId="ADAL" clId="{70F49F9D-37AF-4E55-A94A-A0E16F3D6FA3}" dt="2026-08-10T10:34:38.254" v="4956" actId="20577"/>
            <ac:spMkLst>
              <pc:docMk/>
              <pc:sldMasterMk cId="0" sldId="2147483656"/>
              <pc:sldLayoutMk cId="0" sldId="2147483651"/>
              <ac:spMk id="32" creationId="{00000000-0000-0000-0000-000000000000}"/>
            </ac:spMkLst>
          </pc:spChg>
        </pc:sldLayoutChg>
      </pc:sldMasterChg>
      <pc:sldMasterChg chg="modSp mod modSldLayout">
        <pc:chgData name="Amanda Suzuki" userId="481664d6-57b2-43ee-8909-51abec9171fa" providerId="ADAL" clId="{70F49F9D-37AF-4E55-A94A-A0E16F3D6FA3}" dt="2026-08-10T10:34:38.490" v="5021" actId="20577"/>
        <pc:sldMasterMkLst>
          <pc:docMk/>
          <pc:sldMasterMk cId="0" sldId="2147483657"/>
        </pc:sldMasterMkLst>
        <pc:spChg chg="mod">
          <ac:chgData name="Amanda Suzuki" userId="481664d6-57b2-43ee-8909-51abec9171fa" providerId="ADAL" clId="{70F49F9D-37AF-4E55-A94A-A0E16F3D6FA3}" dt="2026-08-10T10:34:38.330" v="4986" actId="947"/>
          <ac:spMkLst>
            <pc:docMk/>
            <pc:sldMasterMk cId="0" sldId="2147483657"/>
            <ac:spMk id="3" creationId="{6D7619BB-A491-D80C-1EDF-0DBA9B199F7B}"/>
          </ac:spMkLst>
        </pc:spChg>
        <pc:spChg chg="mod">
          <ac:chgData name="Amanda Suzuki" userId="481664d6-57b2-43ee-8909-51abec9171fa" providerId="ADAL" clId="{70F49F9D-37AF-4E55-A94A-A0E16F3D6FA3}" dt="2026-08-10T10:34:38.266" v="4959" actId="947"/>
          <ac:spMkLst>
            <pc:docMk/>
            <pc:sldMasterMk cId="0" sldId="2147483657"/>
            <ac:spMk id="34" creationId="{00000000-0000-0000-0000-000000000000}"/>
          </ac:spMkLst>
        </pc:spChg>
        <pc:spChg chg="mod">
          <ac:chgData name="Amanda Suzuki" userId="481664d6-57b2-43ee-8909-51abec9171fa" providerId="ADAL" clId="{70F49F9D-37AF-4E55-A94A-A0E16F3D6FA3}" dt="2026-08-10T10:34:38.280" v="4964" actId="20577"/>
          <ac:spMkLst>
            <pc:docMk/>
            <pc:sldMasterMk cId="0" sldId="2147483657"/>
            <ac:spMk id="35" creationId="{00000000-0000-0000-0000-000000000000}"/>
          </ac:spMkLst>
        </pc:spChg>
        <pc:spChg chg="mod">
          <ac:chgData name="Amanda Suzuki" userId="481664d6-57b2-43ee-8909-51abec9171fa" providerId="ADAL" clId="{70F49F9D-37AF-4E55-A94A-A0E16F3D6FA3}" dt="2026-08-10T10:34:38.294" v="4969" actId="20577"/>
          <ac:spMkLst>
            <pc:docMk/>
            <pc:sldMasterMk cId="0" sldId="2147483657"/>
            <ac:spMk id="36" creationId="{00000000-0000-0000-0000-000000000000}"/>
          </ac:spMkLst>
        </pc:spChg>
        <pc:spChg chg="mod">
          <ac:chgData name="Amanda Suzuki" userId="481664d6-57b2-43ee-8909-51abec9171fa" providerId="ADAL" clId="{70F49F9D-37AF-4E55-A94A-A0E16F3D6FA3}" dt="2026-08-10T10:34:38.304" v="4974" actId="20577"/>
          <ac:spMkLst>
            <pc:docMk/>
            <pc:sldMasterMk cId="0" sldId="2147483657"/>
            <ac:spMk id="37" creationId="{00000000-0000-0000-0000-000000000000}"/>
          </ac:spMkLst>
        </pc:spChg>
        <pc:spChg chg="mod">
          <ac:chgData name="Amanda Suzuki" userId="481664d6-57b2-43ee-8909-51abec9171fa" providerId="ADAL" clId="{70F49F9D-37AF-4E55-A94A-A0E16F3D6FA3}" dt="2026-08-10T10:34:38.311" v="4977" actId="947"/>
          <ac:spMkLst>
            <pc:docMk/>
            <pc:sldMasterMk cId="0" sldId="2147483657"/>
            <ac:spMk id="40" creationId="{00000000-0000-0000-0000-000000000000}"/>
          </ac:spMkLst>
        </pc:spChg>
        <pc:sldLayoutChg chg="modSp mod">
          <pc:chgData name="Amanda Suzuki" userId="481664d6-57b2-43ee-8909-51abec9171fa" providerId="ADAL" clId="{70F49F9D-37AF-4E55-A94A-A0E16F3D6FA3}" dt="2026-08-10T10:34:38.364" v="4996" actId="20577"/>
          <pc:sldLayoutMkLst>
            <pc:docMk/>
            <pc:sldMasterMk cId="0" sldId="2147483657"/>
            <pc:sldLayoutMk cId="0" sldId="2147483652"/>
          </pc:sldLayoutMkLst>
          <pc:spChg chg="mod">
            <ac:chgData name="Amanda Suzuki" userId="481664d6-57b2-43ee-8909-51abec9171fa" providerId="ADAL" clId="{70F49F9D-37AF-4E55-A94A-A0E16F3D6FA3}" dt="2026-08-10T10:34:38.347" v="4991" actId="20577"/>
            <ac:spMkLst>
              <pc:docMk/>
              <pc:sldMasterMk cId="0" sldId="2147483657"/>
              <pc:sldLayoutMk cId="0" sldId="2147483652"/>
              <ac:spMk id="45" creationId="{00000000-0000-0000-0000-000000000000}"/>
            </ac:spMkLst>
          </pc:spChg>
          <pc:spChg chg="mod">
            <ac:chgData name="Amanda Suzuki" userId="481664d6-57b2-43ee-8909-51abec9171fa" providerId="ADAL" clId="{70F49F9D-37AF-4E55-A94A-A0E16F3D6FA3}" dt="2026-08-10T10:34:38.364" v="4996" actId="20577"/>
            <ac:spMkLst>
              <pc:docMk/>
              <pc:sldMasterMk cId="0" sldId="2147483657"/>
              <pc:sldLayoutMk cId="0" sldId="2147483652"/>
              <ac:spMk id="46" creationId="{00000000-0000-0000-0000-000000000000}"/>
            </ac:spMkLst>
          </pc:spChg>
        </pc:sldLayoutChg>
        <pc:sldLayoutChg chg="modSp mod">
          <pc:chgData name="Amanda Suzuki" userId="481664d6-57b2-43ee-8909-51abec9171fa" providerId="ADAL" clId="{70F49F9D-37AF-4E55-A94A-A0E16F3D6FA3}" dt="2026-08-10T10:34:38.404" v="5006" actId="20577"/>
          <pc:sldLayoutMkLst>
            <pc:docMk/>
            <pc:sldMasterMk cId="0" sldId="2147483657"/>
            <pc:sldLayoutMk cId="0" sldId="2147483653"/>
          </pc:sldLayoutMkLst>
          <pc:spChg chg="mod">
            <ac:chgData name="Amanda Suzuki" userId="481664d6-57b2-43ee-8909-51abec9171fa" providerId="ADAL" clId="{70F49F9D-37AF-4E55-A94A-A0E16F3D6FA3}" dt="2026-08-10T10:34:38.386" v="5001" actId="20577"/>
            <ac:spMkLst>
              <pc:docMk/>
              <pc:sldMasterMk cId="0" sldId="2147483657"/>
              <pc:sldLayoutMk cId="0" sldId="2147483653"/>
              <ac:spMk id="48" creationId="{00000000-0000-0000-0000-000000000000}"/>
            </ac:spMkLst>
          </pc:spChg>
          <pc:spChg chg="mod">
            <ac:chgData name="Amanda Suzuki" userId="481664d6-57b2-43ee-8909-51abec9171fa" providerId="ADAL" clId="{70F49F9D-37AF-4E55-A94A-A0E16F3D6FA3}" dt="2026-08-10T10:34:38.404" v="5006" actId="20577"/>
            <ac:spMkLst>
              <pc:docMk/>
              <pc:sldMasterMk cId="0" sldId="2147483657"/>
              <pc:sldLayoutMk cId="0" sldId="2147483653"/>
              <ac:spMk id="49" creationId="{00000000-0000-0000-0000-000000000000}"/>
            </ac:spMkLst>
          </pc:spChg>
        </pc:sldLayoutChg>
        <pc:sldLayoutChg chg="modSp mod">
          <pc:chgData name="Amanda Suzuki" userId="481664d6-57b2-43ee-8909-51abec9171fa" providerId="ADAL" clId="{70F49F9D-37AF-4E55-A94A-A0E16F3D6FA3}" dt="2026-08-10T10:34:38.441" v="5016" actId="20577"/>
          <pc:sldLayoutMkLst>
            <pc:docMk/>
            <pc:sldMasterMk cId="0" sldId="2147483657"/>
            <pc:sldLayoutMk cId="0" sldId="2147483654"/>
          </pc:sldLayoutMkLst>
          <pc:spChg chg="mod">
            <ac:chgData name="Amanda Suzuki" userId="481664d6-57b2-43ee-8909-51abec9171fa" providerId="ADAL" clId="{70F49F9D-37AF-4E55-A94A-A0E16F3D6FA3}" dt="2026-08-10T10:34:38.424" v="5011" actId="20577"/>
            <ac:spMkLst>
              <pc:docMk/>
              <pc:sldMasterMk cId="0" sldId="2147483657"/>
              <pc:sldLayoutMk cId="0" sldId="2147483654"/>
              <ac:spMk id="52" creationId="{00000000-0000-0000-0000-000000000000}"/>
            </ac:spMkLst>
          </pc:spChg>
          <pc:spChg chg="mod">
            <ac:chgData name="Amanda Suzuki" userId="481664d6-57b2-43ee-8909-51abec9171fa" providerId="ADAL" clId="{70F49F9D-37AF-4E55-A94A-A0E16F3D6FA3}" dt="2026-08-10T10:34:38.441" v="5016" actId="20577"/>
            <ac:spMkLst>
              <pc:docMk/>
              <pc:sldMasterMk cId="0" sldId="2147483657"/>
              <pc:sldLayoutMk cId="0" sldId="2147483654"/>
              <ac:spMk id="53" creationId="{00000000-0000-0000-0000-000000000000}"/>
            </ac:spMkLst>
          </pc:spChg>
        </pc:sldLayoutChg>
        <pc:sldLayoutChg chg="modSp mod">
          <pc:chgData name="Amanda Suzuki" userId="481664d6-57b2-43ee-8909-51abec9171fa" providerId="ADAL" clId="{70F49F9D-37AF-4E55-A94A-A0E16F3D6FA3}" dt="2026-08-10T10:34:38.490" v="5021" actId="20577"/>
          <pc:sldLayoutMkLst>
            <pc:docMk/>
            <pc:sldMasterMk cId="0" sldId="2147483657"/>
            <pc:sldLayoutMk cId="0" sldId="2147483655"/>
          </pc:sldLayoutMkLst>
          <pc:spChg chg="mod">
            <ac:chgData name="Amanda Suzuki" userId="481664d6-57b2-43ee-8909-51abec9171fa" providerId="ADAL" clId="{70F49F9D-37AF-4E55-A94A-A0E16F3D6FA3}" dt="2026-08-10T10:34:38.490" v="5021" actId="20577"/>
            <ac:spMkLst>
              <pc:docMk/>
              <pc:sldMasterMk cId="0" sldId="2147483657"/>
              <pc:sldLayoutMk cId="0" sldId="2147483655"/>
              <ac:spMk id="56" creationId="{00000000-0000-0000-0000-000000000000}"/>
            </ac:spMkLst>
          </pc:spChg>
        </pc:sldLayoutChg>
      </pc:sldMasterChg>
    </pc:docChg>
  </pc:docChgLst>
  <pc:docChgLst>
    <pc:chgData name="Williams, Sian" userId="f643701a-3517-4348-bd1c-bbad90f72c55" providerId="ADAL" clId="{66DBB4B2-6617-4A67-9DB0-51A02D214305}"/>
    <pc:docChg chg="undo custSel modSld modMainMaster">
      <pc:chgData name="Williams, Sian" userId="f643701a-3517-4348-bd1c-bbad90f72c55" providerId="ADAL" clId="{66DBB4B2-6617-4A67-9DB0-51A02D214305}" dt="2026-09-04T15:21:11.368" v="45" actId="20577"/>
      <pc:docMkLst>
        <pc:docMk/>
      </pc:docMkLst>
      <pc:sldChg chg="modSp mod">
        <pc:chgData name="Williams, Sian" userId="f643701a-3517-4348-bd1c-bbad90f72c55" providerId="ADAL" clId="{66DBB4B2-6617-4A67-9DB0-51A02D214305}" dt="2026-09-04T15:18:20.660" v="39" actId="1076"/>
        <pc:sldMkLst>
          <pc:docMk/>
          <pc:sldMk cId="0" sldId="264"/>
        </pc:sldMkLst>
        <pc:spChg chg="mod">
          <ac:chgData name="Williams, Sian" userId="f643701a-3517-4348-bd1c-bbad90f72c55" providerId="ADAL" clId="{66DBB4B2-6617-4A67-9DB0-51A02D214305}" dt="2026-09-04T15:17:34.675" v="33" actId="1076"/>
          <ac:spMkLst>
            <pc:docMk/>
            <pc:sldMk cId="0" sldId="264"/>
            <ac:spMk id="220" creationId="{00000000-0000-0000-0000-000000000000}"/>
          </ac:spMkLst>
        </pc:spChg>
        <pc:spChg chg="mod">
          <ac:chgData name="Williams, Sian" userId="f643701a-3517-4348-bd1c-bbad90f72c55" providerId="ADAL" clId="{66DBB4B2-6617-4A67-9DB0-51A02D214305}" dt="2026-09-04T15:18:00.514" v="37" actId="1076"/>
          <ac:spMkLst>
            <pc:docMk/>
            <pc:sldMk cId="0" sldId="264"/>
            <ac:spMk id="221" creationId="{00000000-0000-0000-0000-000000000000}"/>
          </ac:spMkLst>
        </pc:spChg>
        <pc:spChg chg="mod">
          <ac:chgData name="Williams, Sian" userId="f643701a-3517-4348-bd1c-bbad90f72c55" providerId="ADAL" clId="{66DBB4B2-6617-4A67-9DB0-51A02D214305}" dt="2026-09-04T15:18:06.635" v="38" actId="1076"/>
          <ac:spMkLst>
            <pc:docMk/>
            <pc:sldMk cId="0" sldId="264"/>
            <ac:spMk id="224" creationId="{00000000-0000-0000-0000-000000000000}"/>
          </ac:spMkLst>
        </pc:spChg>
        <pc:grpChg chg="mod">
          <ac:chgData name="Williams, Sian" userId="f643701a-3517-4348-bd1c-bbad90f72c55" providerId="ADAL" clId="{66DBB4B2-6617-4A67-9DB0-51A02D214305}" dt="2026-09-04T15:17:28.188" v="32" actId="1076"/>
          <ac:grpSpMkLst>
            <pc:docMk/>
            <pc:sldMk cId="0" sldId="264"/>
            <ac:grpSpMk id="216" creationId="{00000000-0000-0000-0000-000000000000}"/>
          </ac:grpSpMkLst>
        </pc:grpChg>
        <pc:grpChg chg="mod">
          <ac:chgData name="Williams, Sian" userId="f643701a-3517-4348-bd1c-bbad90f72c55" providerId="ADAL" clId="{66DBB4B2-6617-4A67-9DB0-51A02D214305}" dt="2026-09-04T15:17:37.379" v="34" actId="1076"/>
          <ac:grpSpMkLst>
            <pc:docMk/>
            <pc:sldMk cId="0" sldId="264"/>
            <ac:grpSpMk id="222" creationId="{00000000-0000-0000-0000-000000000000}"/>
          </ac:grpSpMkLst>
        </pc:grpChg>
        <pc:grpChg chg="mod">
          <ac:chgData name="Williams, Sian" userId="f643701a-3517-4348-bd1c-bbad90f72c55" providerId="ADAL" clId="{66DBB4B2-6617-4A67-9DB0-51A02D214305}" dt="2026-09-04T15:18:20.660" v="39" actId="1076"/>
          <ac:grpSpMkLst>
            <pc:docMk/>
            <pc:sldMk cId="0" sldId="264"/>
            <ac:grpSpMk id="225" creationId="{00000000-0000-0000-0000-000000000000}"/>
          </ac:grpSpMkLst>
        </pc:grpChg>
        <pc:grpChg chg="mod">
          <ac:chgData name="Williams, Sian" userId="f643701a-3517-4348-bd1c-bbad90f72c55" providerId="ADAL" clId="{66DBB4B2-6617-4A67-9DB0-51A02D214305}" dt="2026-09-04T15:17:51.791" v="36" actId="1076"/>
          <ac:grpSpMkLst>
            <pc:docMk/>
            <pc:sldMk cId="0" sldId="264"/>
            <ac:grpSpMk id="228" creationId="{00000000-0000-0000-0000-000000000000}"/>
          </ac:grpSpMkLst>
        </pc:grpChg>
      </pc:sldChg>
      <pc:sldChg chg="modSp mod">
        <pc:chgData name="Williams, Sian" userId="f643701a-3517-4348-bd1c-bbad90f72c55" providerId="ADAL" clId="{66DBB4B2-6617-4A67-9DB0-51A02D214305}" dt="2026-09-04T15:13:36.693" v="18" actId="14100"/>
        <pc:sldMkLst>
          <pc:docMk/>
          <pc:sldMk cId="0" sldId="265"/>
        </pc:sldMkLst>
        <pc:spChg chg="mod">
          <ac:chgData name="Williams, Sian" userId="f643701a-3517-4348-bd1c-bbad90f72c55" providerId="ADAL" clId="{66DBB4B2-6617-4A67-9DB0-51A02D214305}" dt="2026-09-04T15:13:36.693" v="18" actId="14100"/>
          <ac:spMkLst>
            <pc:docMk/>
            <pc:sldMk cId="0" sldId="265"/>
            <ac:spMk id="245" creationId="{00000000-0000-0000-0000-000000000000}"/>
          </ac:spMkLst>
        </pc:spChg>
        <pc:spChg chg="mod">
          <ac:chgData name="Williams, Sian" userId="f643701a-3517-4348-bd1c-bbad90f72c55" providerId="ADAL" clId="{66DBB4B2-6617-4A67-9DB0-51A02D214305}" dt="2026-09-04T15:13:28.148" v="17" actId="14100"/>
          <ac:spMkLst>
            <pc:docMk/>
            <pc:sldMk cId="0" sldId="265"/>
            <ac:spMk id="247" creationId="{00000000-0000-0000-0000-000000000000}"/>
          </ac:spMkLst>
        </pc:spChg>
        <pc:spChg chg="mod">
          <ac:chgData name="Williams, Sian" userId="f643701a-3517-4348-bd1c-bbad90f72c55" providerId="ADAL" clId="{66DBB4B2-6617-4A67-9DB0-51A02D214305}" dt="2026-09-04T15:13:18.885" v="16" actId="14100"/>
          <ac:spMkLst>
            <pc:docMk/>
            <pc:sldMk cId="0" sldId="265"/>
            <ac:spMk id="249" creationId="{00000000-0000-0000-0000-000000000000}"/>
          </ac:spMkLst>
        </pc:spChg>
      </pc:sldChg>
      <pc:sldChg chg="modSp mod">
        <pc:chgData name="Williams, Sian" userId="f643701a-3517-4348-bd1c-bbad90f72c55" providerId="ADAL" clId="{66DBB4B2-6617-4A67-9DB0-51A02D214305}" dt="2026-09-04T15:14:20.134" v="25" actId="14100"/>
        <pc:sldMkLst>
          <pc:docMk/>
          <pc:sldMk cId="0" sldId="266"/>
        </pc:sldMkLst>
        <pc:spChg chg="mod">
          <ac:chgData name="Williams, Sian" userId="f643701a-3517-4348-bd1c-bbad90f72c55" providerId="ADAL" clId="{66DBB4B2-6617-4A67-9DB0-51A02D214305}" dt="2026-09-04T15:14:04.734" v="22" actId="1076"/>
          <ac:spMkLst>
            <pc:docMk/>
            <pc:sldMk cId="0" sldId="266"/>
            <ac:spMk id="266" creationId="{00000000-0000-0000-0000-000000000000}"/>
          </ac:spMkLst>
        </pc:spChg>
        <pc:grpChg chg="mod">
          <ac:chgData name="Williams, Sian" userId="f643701a-3517-4348-bd1c-bbad90f72c55" providerId="ADAL" clId="{66DBB4B2-6617-4A67-9DB0-51A02D214305}" dt="2026-09-04T15:14:20.134" v="25" actId="14100"/>
          <ac:grpSpMkLst>
            <pc:docMk/>
            <pc:sldMk cId="0" sldId="266"/>
            <ac:grpSpMk id="261" creationId="{00000000-0000-0000-0000-000000000000}"/>
          </ac:grpSpMkLst>
        </pc:grpChg>
        <pc:grpChg chg="mod">
          <ac:chgData name="Williams, Sian" userId="f643701a-3517-4348-bd1c-bbad90f72c55" providerId="ADAL" clId="{66DBB4B2-6617-4A67-9DB0-51A02D214305}" dt="2026-09-04T15:14:16.903" v="24" actId="14100"/>
          <ac:grpSpMkLst>
            <pc:docMk/>
            <pc:sldMk cId="0" sldId="266"/>
            <ac:grpSpMk id="264" creationId="{00000000-0000-0000-0000-000000000000}"/>
          </ac:grpSpMkLst>
        </pc:grpChg>
        <pc:grpChg chg="mod">
          <ac:chgData name="Williams, Sian" userId="f643701a-3517-4348-bd1c-bbad90f72c55" providerId="ADAL" clId="{66DBB4B2-6617-4A67-9DB0-51A02D214305}" dt="2026-09-04T15:13:52.204" v="19" actId="14100"/>
          <ac:grpSpMkLst>
            <pc:docMk/>
            <pc:sldMk cId="0" sldId="266"/>
            <ac:grpSpMk id="267" creationId="{00000000-0000-0000-0000-000000000000}"/>
          </ac:grpSpMkLst>
        </pc:grpChg>
        <pc:grpChg chg="mod">
          <ac:chgData name="Williams, Sian" userId="f643701a-3517-4348-bd1c-bbad90f72c55" providerId="ADAL" clId="{66DBB4B2-6617-4A67-9DB0-51A02D214305}" dt="2026-09-04T15:13:55.470" v="20" actId="14100"/>
          <ac:grpSpMkLst>
            <pc:docMk/>
            <pc:sldMk cId="0" sldId="266"/>
            <ac:grpSpMk id="270" creationId="{00000000-0000-0000-0000-000000000000}"/>
          </ac:grpSpMkLst>
        </pc:grpChg>
      </pc:sldChg>
      <pc:sldChg chg="modSp mod">
        <pc:chgData name="Williams, Sian" userId="f643701a-3517-4348-bd1c-bbad90f72c55" providerId="ADAL" clId="{66DBB4B2-6617-4A67-9DB0-51A02D214305}" dt="2026-09-04T15:19:20.660" v="40" actId="20577"/>
        <pc:sldMkLst>
          <pc:docMk/>
          <pc:sldMk cId="0" sldId="269"/>
        </pc:sldMkLst>
        <pc:spChg chg="mod">
          <ac:chgData name="Williams, Sian" userId="f643701a-3517-4348-bd1c-bbad90f72c55" providerId="ADAL" clId="{66DBB4B2-6617-4A67-9DB0-51A02D214305}" dt="2026-09-04T15:19:20.660" v="40" actId="20577"/>
          <ac:spMkLst>
            <pc:docMk/>
            <pc:sldMk cId="0" sldId="269"/>
            <ac:spMk id="332" creationId="{00000000-0000-0000-0000-000000000000}"/>
          </ac:spMkLst>
        </pc:spChg>
      </pc:sldChg>
      <pc:sldChg chg="modSp mod">
        <pc:chgData name="Williams, Sian" userId="f643701a-3517-4348-bd1c-bbad90f72c55" providerId="ADAL" clId="{66DBB4B2-6617-4A67-9DB0-51A02D214305}" dt="2026-09-04T15:15:11.011" v="27" actId="14100"/>
        <pc:sldMkLst>
          <pc:docMk/>
          <pc:sldMk cId="0" sldId="274"/>
        </pc:sldMkLst>
        <pc:spChg chg="mod">
          <ac:chgData name="Williams, Sian" userId="f643701a-3517-4348-bd1c-bbad90f72c55" providerId="ADAL" clId="{66DBB4B2-6617-4A67-9DB0-51A02D214305}" dt="2026-09-04T15:15:08.163" v="26" actId="14100"/>
          <ac:spMkLst>
            <pc:docMk/>
            <pc:sldMk cId="0" sldId="274"/>
            <ac:spMk id="439" creationId="{00000000-0000-0000-0000-000000000000}"/>
          </ac:spMkLst>
        </pc:spChg>
        <pc:grpChg chg="mod">
          <ac:chgData name="Williams, Sian" userId="f643701a-3517-4348-bd1c-bbad90f72c55" providerId="ADAL" clId="{66DBB4B2-6617-4A67-9DB0-51A02D214305}" dt="2026-09-04T15:15:11.011" v="27" actId="14100"/>
          <ac:grpSpMkLst>
            <pc:docMk/>
            <pc:sldMk cId="0" sldId="274"/>
            <ac:grpSpMk id="432" creationId="{00000000-0000-0000-0000-000000000000}"/>
          </ac:grpSpMkLst>
        </pc:grpChg>
      </pc:sldChg>
      <pc:sldChg chg="modSp mod">
        <pc:chgData name="Williams, Sian" userId="f643701a-3517-4348-bd1c-bbad90f72c55" providerId="ADAL" clId="{66DBB4B2-6617-4A67-9DB0-51A02D214305}" dt="2026-09-04T15:15:25.597" v="29" actId="14100"/>
        <pc:sldMkLst>
          <pc:docMk/>
          <pc:sldMk cId="0" sldId="275"/>
        </pc:sldMkLst>
        <pc:grpChg chg="mod">
          <ac:chgData name="Williams, Sian" userId="f643701a-3517-4348-bd1c-bbad90f72c55" providerId="ADAL" clId="{66DBB4B2-6617-4A67-9DB0-51A02D214305}" dt="2026-09-04T15:15:21.211" v="28" actId="14100"/>
          <ac:grpSpMkLst>
            <pc:docMk/>
            <pc:sldMk cId="0" sldId="275"/>
            <ac:grpSpMk id="458" creationId="{00000000-0000-0000-0000-000000000000}"/>
          </ac:grpSpMkLst>
        </pc:grpChg>
        <pc:grpChg chg="mod">
          <ac:chgData name="Williams, Sian" userId="f643701a-3517-4348-bd1c-bbad90f72c55" providerId="ADAL" clId="{66DBB4B2-6617-4A67-9DB0-51A02D214305}" dt="2026-09-04T15:15:25.597" v="29" actId="14100"/>
          <ac:grpSpMkLst>
            <pc:docMk/>
            <pc:sldMk cId="0" sldId="275"/>
            <ac:grpSpMk id="461" creationId="{00000000-0000-0000-0000-000000000000}"/>
          </ac:grpSpMkLst>
        </pc:grpChg>
      </pc:sldChg>
      <pc:sldChg chg="modSp mod">
        <pc:chgData name="Williams, Sian" userId="f643701a-3517-4348-bd1c-bbad90f72c55" providerId="ADAL" clId="{66DBB4B2-6617-4A67-9DB0-51A02D214305}" dt="2026-09-04T15:21:11.368" v="45" actId="20577"/>
        <pc:sldMkLst>
          <pc:docMk/>
          <pc:sldMk cId="0" sldId="280"/>
        </pc:sldMkLst>
        <pc:spChg chg="mod">
          <ac:chgData name="Williams, Sian" userId="f643701a-3517-4348-bd1c-bbad90f72c55" providerId="ADAL" clId="{66DBB4B2-6617-4A67-9DB0-51A02D214305}" dt="2026-09-04T15:21:11.368" v="45" actId="20577"/>
          <ac:spMkLst>
            <pc:docMk/>
            <pc:sldMk cId="0" sldId="280"/>
            <ac:spMk id="573" creationId="{00000000-0000-0000-0000-000000000000}"/>
          </ac:spMkLst>
        </pc:spChg>
      </pc:sldChg>
      <pc:sldChg chg="addSp modSp mod">
        <pc:chgData name="Williams, Sian" userId="f643701a-3517-4348-bd1c-bbad90f72c55" providerId="ADAL" clId="{66DBB4B2-6617-4A67-9DB0-51A02D214305}" dt="2026-09-04T15:16:01.184" v="31" actId="22"/>
        <pc:sldMkLst>
          <pc:docMk/>
          <pc:sldMk cId="4152295373" sldId="290"/>
        </pc:sldMkLst>
        <pc:spChg chg="add">
          <ac:chgData name="Williams, Sian" userId="f643701a-3517-4348-bd1c-bbad90f72c55" providerId="ADAL" clId="{66DBB4B2-6617-4A67-9DB0-51A02D214305}" dt="2026-09-04T15:16:01.184" v="31" actId="22"/>
          <ac:spMkLst>
            <pc:docMk/>
            <pc:sldMk cId="4152295373" sldId="290"/>
            <ac:spMk id="3" creationId="{BCCB57C2-E26D-57B3-E630-A7476C1B5803}"/>
          </ac:spMkLst>
        </pc:spChg>
        <pc:spChg chg="mod">
          <ac:chgData name="Williams, Sian" userId="f643701a-3517-4348-bd1c-bbad90f72c55" providerId="ADAL" clId="{66DBB4B2-6617-4A67-9DB0-51A02D214305}" dt="2026-09-04T15:16:00.124" v="30" actId="1076"/>
          <ac:spMkLst>
            <pc:docMk/>
            <pc:sldMk cId="4152295373" sldId="290"/>
            <ac:spMk id="6" creationId="{99E1AF67-C417-4349-DE00-154203330E5B}"/>
          </ac:spMkLst>
        </pc:spChg>
      </pc:sldChg>
      <pc:sldMasterChg chg="addSp delSp modSp mod">
        <pc:chgData name="Williams, Sian" userId="f643701a-3517-4348-bd1c-bbad90f72c55" providerId="ADAL" clId="{66DBB4B2-6617-4A67-9DB0-51A02D214305}" dt="2026-09-04T13:42:18.191" v="12" actId="1076"/>
        <pc:sldMasterMkLst>
          <pc:docMk/>
          <pc:sldMasterMk cId="0" sldId="2147483656"/>
        </pc:sldMasterMkLst>
        <pc:spChg chg="add mod">
          <ac:chgData name="Williams, Sian" userId="f643701a-3517-4348-bd1c-bbad90f72c55" providerId="ADAL" clId="{66DBB4B2-6617-4A67-9DB0-51A02D214305}" dt="2026-09-04T13:42:18.191" v="12" actId="1076"/>
          <ac:spMkLst>
            <pc:docMk/>
            <pc:sldMasterMk cId="0" sldId="2147483656"/>
            <ac:spMk id="8" creationId="{03D17F6C-B547-80F2-9939-401B9E1DCB1B}"/>
          </ac:spMkLst>
        </pc:spChg>
        <pc:picChg chg="add">
          <ac:chgData name="Williams, Sian" userId="f643701a-3517-4348-bd1c-bbad90f72c55" providerId="ADAL" clId="{66DBB4B2-6617-4A67-9DB0-51A02D214305}" dt="2026-09-04T13:41:10.898" v="1" actId="22"/>
          <ac:picMkLst>
            <pc:docMk/>
            <pc:sldMasterMk cId="0" sldId="2147483656"/>
            <ac:picMk id="4" creationId="{35007169-E964-7571-E6AA-AD83DFA43D97}"/>
          </ac:picMkLst>
        </pc:picChg>
        <pc:picChg chg="add mod">
          <ac:chgData name="Williams, Sian" userId="f643701a-3517-4348-bd1c-bbad90f72c55" providerId="ADAL" clId="{66DBB4B2-6617-4A67-9DB0-51A02D214305}" dt="2026-09-04T13:42:18.191" v="12" actId="1076"/>
          <ac:picMkLst>
            <pc:docMk/>
            <pc:sldMasterMk cId="0" sldId="2147483656"/>
            <ac:picMk id="15" creationId="{D26DB576-B8BB-EFFE-B5C9-75A7BA641D5B}"/>
          </ac:picMkLst>
        </pc:picChg>
        <pc:picChg chg="add">
          <ac:chgData name="Williams, Sian" userId="f643701a-3517-4348-bd1c-bbad90f72c55" providerId="ADAL" clId="{66DBB4B2-6617-4A67-9DB0-51A02D214305}" dt="2026-09-04T13:42:01.147" v="11" actId="22"/>
          <ac:picMkLst>
            <pc:docMk/>
            <pc:sldMasterMk cId="0" sldId="2147483656"/>
            <ac:picMk id="21" creationId="{B90D025A-80AE-0251-713A-56289DF45281}"/>
          </ac:picMkLst>
        </pc:pic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8C48FB-DB27-C338-42C9-BB6FD10556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Body)"/>
            </a:endParaRPr>
          </a:p>
        </p:txBody>
      </p:sp>
      <p:sp>
        <p:nvSpPr>
          <p:cNvPr id="3" name="Date Placeholder 2">
            <a:extLst>
              <a:ext uri="{FF2B5EF4-FFF2-40B4-BE49-F238E27FC236}">
                <a16:creationId xmlns:a16="http://schemas.microsoft.com/office/drawing/2014/main" id="{B888A3F7-E342-459C-D1E4-29065A603AB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0E4106-F8A7-4525-BF3B-F7F54B727DA7}" type="datetimeFigureOut">
              <a:rPr lang="en-GB" smtClean="0">
                <a:latin typeface="Arial (Body)"/>
              </a:rPr>
              <a:t>09/09/2026</a:t>
            </a:fld>
            <a:endParaRPr lang="en-GB">
              <a:latin typeface="Arial (Body)"/>
            </a:endParaRPr>
          </a:p>
        </p:txBody>
      </p:sp>
      <p:sp>
        <p:nvSpPr>
          <p:cNvPr id="4" name="Footer Placeholder 3">
            <a:extLst>
              <a:ext uri="{FF2B5EF4-FFF2-40B4-BE49-F238E27FC236}">
                <a16:creationId xmlns:a16="http://schemas.microsoft.com/office/drawing/2014/main" id="{F1B17292-27ED-5E68-F7C0-F0911194599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Body)"/>
            </a:endParaRPr>
          </a:p>
        </p:txBody>
      </p:sp>
      <p:sp>
        <p:nvSpPr>
          <p:cNvPr id="5" name="Slide Number Placeholder 4">
            <a:extLst>
              <a:ext uri="{FF2B5EF4-FFF2-40B4-BE49-F238E27FC236}">
                <a16:creationId xmlns:a16="http://schemas.microsoft.com/office/drawing/2014/main" id="{E4D9681E-8115-1C87-CACE-D9E01C7824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9A6BAA0-9BAE-444D-BB9A-331AB357EA5A}" type="slidenum">
              <a:rPr lang="en-GB" smtClean="0">
                <a:latin typeface="Arial (Body)"/>
              </a:rPr>
              <a:t>‹#›</a:t>
            </a:fld>
            <a:endParaRPr lang="en-GB">
              <a:latin typeface="Arial (Body)"/>
            </a:endParaRPr>
          </a:p>
        </p:txBody>
      </p:sp>
    </p:spTree>
    <p:extLst>
      <p:ext uri="{BB962C8B-B14F-4D97-AF65-F5344CB8AC3E}">
        <p14:creationId xmlns:p14="http://schemas.microsoft.com/office/powerpoint/2010/main" val="1441042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8327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r2uLnkDmRfk&amp;t=772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telradprofessional.com/stelrad-correction-factor"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roduct-selection.grundfos.com/uk?utm_source=chatgpt.co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a:solidFill>
                  <a:schemeClr val="dk1"/>
                </a:solidFill>
                <a:latin typeface="Arial (Body)"/>
                <a:ea typeface="Arial"/>
                <a:cs typeface="Arial"/>
                <a:sym typeface="Arial"/>
              </a:rPr>
              <a:t>Stop point: 3–5 minute discussion.</a:t>
            </a:r>
            <a:endParaRPr>
              <a:latin typeface="Arial (Body)"/>
            </a:endParaRPr>
          </a:p>
          <a:p>
            <a:pPr marL="457200" marR="0" lvl="0" indent="-228600" algn="l" rtl="0">
              <a:lnSpc>
                <a:spcPct val="100000"/>
              </a:lnSpc>
              <a:spcBef>
                <a:spcPts val="360"/>
              </a:spcBef>
              <a:spcAft>
                <a:spcPts val="0"/>
              </a:spcAft>
              <a:buSzPts val="1400"/>
              <a:buNone/>
            </a:pPr>
            <a:r>
              <a:rPr lang="en-GB" sz="1200" b="0" i="0" u="none" strike="noStrike" cap="none">
                <a:solidFill>
                  <a:schemeClr val="dk1"/>
                </a:solidFill>
                <a:latin typeface="Arial (Body)"/>
                <a:ea typeface="Arial"/>
                <a:cs typeface="Arial"/>
                <a:sym typeface="Arial"/>
              </a:rPr>
              <a:t>Ask learners to connect answers to comfort, running cost, efficiency and callbacks.</a:t>
            </a:r>
            <a:endParaRPr>
              <a:latin typeface="Arial (Body)"/>
            </a:endParaRPr>
          </a:p>
          <a:p>
            <a:pPr marL="457200" marR="0" lvl="0" indent="-228600" algn="l" rtl="0">
              <a:lnSpc>
                <a:spcPct val="100000"/>
              </a:lnSpc>
              <a:spcBef>
                <a:spcPts val="360"/>
              </a:spcBef>
              <a:spcAft>
                <a:spcPts val="0"/>
              </a:spcAft>
              <a:buSzPts val="1400"/>
              <a:buNone/>
            </a:pPr>
            <a:r>
              <a:rPr lang="en-GB" sz="1200" b="0" i="0" u="none" strike="noStrike" cap="none">
                <a:solidFill>
                  <a:schemeClr val="dk1"/>
                </a:solidFill>
                <a:latin typeface="Arial (Body)"/>
                <a:ea typeface="Arial"/>
                <a:cs typeface="Arial"/>
                <a:sym typeface="Arial"/>
              </a:rPr>
              <a:t>Image source suggestion: Freepik search 'heat pump efficiency' or 'thermal image house'.</a:t>
            </a:r>
            <a:endParaRPr>
              <a:latin typeface="Arial (Body)"/>
            </a:endParaRPr>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84" name="Google Shape;84;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a:solidFill>
                  <a:schemeClr val="dk1"/>
                </a:solidFill>
                <a:latin typeface="Arial (Body)"/>
                <a:ea typeface="Arial"/>
                <a:cs typeface="Arial"/>
                <a:sym typeface="Arial"/>
              </a:rPr>
              <a:t>Deeper vapour compression cycle and detailed efficiency calculations are covered later (K1.22). This deck focuses on how the principles are applied in design and installation decisions.</a:t>
            </a:r>
            <a:endParaRPr>
              <a:latin typeface="Arial (Body)"/>
            </a:endParaRPr>
          </a:p>
        </p:txBody>
      </p:sp>
      <p:sp>
        <p:nvSpPr>
          <p:cNvPr id="85" name="Google Shape;85;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03" name="Google Shape;103;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a:solidFill>
                  <a:schemeClr val="dk1"/>
                </a:solidFill>
                <a:latin typeface="Arial (Body)"/>
                <a:ea typeface="Arial"/>
                <a:cs typeface="Arial"/>
                <a:sym typeface="Arial"/>
              </a:rPr>
              <a:t>Stop point (Wordwall/Quizizz): match each scientific principle to a job stage (design, install, commission, maintain).</a:t>
            </a:r>
            <a:endParaRPr>
              <a:latin typeface="Arial (Body)"/>
            </a:endParaRPr>
          </a:p>
        </p:txBody>
      </p:sp>
      <p:sp>
        <p:nvSpPr>
          <p:cNvPr id="104" name="Google Shape;104;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25" name="Google Shape;125;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 – learner method:</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1) Decide internal design temp (e.g. living room higher than hallway) and external design temp used by the designer.</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2) List each fabric element: wall, roof, floor, window, door.</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3) Estimate fabric losses using the concept Area × U-value × ΔT.</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4) Add ventilation/infiltration loss.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5) Total the room losses in watts.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6) Use the result to check emitter output at proposed flow temperature.</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Key message: heat loss is not guessed from property size; it comes from room-by-room evidence and assumptions.</a:t>
            </a: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dirty="0">
                <a:latin typeface="Arial (Body)"/>
              </a:rPr>
              <a:t>Discuss the CIBSE Domestic Heating design guide as point of reference and a way of working out Heat loss effectively.</a:t>
            </a:r>
            <a:endParaRPr dirty="0">
              <a:latin typeface="Arial (Body)"/>
            </a:endParaRPr>
          </a:p>
          <a:p>
            <a:pPr marL="457200" marR="0" lvl="0" indent="-228600" algn="l" rtl="0">
              <a:lnSpc>
                <a:spcPct val="100000"/>
              </a:lnSpc>
              <a:spcBef>
                <a:spcPts val="360"/>
              </a:spcBef>
              <a:spcAft>
                <a:spcPts val="0"/>
              </a:spcAft>
              <a:buSzPts val="1400"/>
              <a:buNone/>
            </a:pPr>
            <a:r>
              <a:rPr lang="en-GB" dirty="0">
                <a:latin typeface="Arial (Body)"/>
              </a:rPr>
              <a:t>Show YouTube video as an example; </a:t>
            </a:r>
            <a:r>
              <a:rPr lang="en-GB" u="sng" dirty="0">
                <a:solidFill>
                  <a:schemeClr val="hlink"/>
                </a:solidFill>
                <a:latin typeface="Arial (Body)"/>
                <a:hlinkClick r:id="rId3"/>
              </a:rPr>
              <a:t>https://www.youtube.com/watch?v=r2uLnkDmRfk&amp;t=772s</a:t>
            </a:r>
            <a:endParaRPr dirty="0">
              <a:latin typeface="Arial (Body)"/>
            </a:endParaRPr>
          </a:p>
          <a:p>
            <a:pPr marL="457200" marR="0" lvl="0" indent="-228600" algn="l" rtl="0">
              <a:lnSpc>
                <a:spcPct val="100000"/>
              </a:lnSpc>
              <a:spcBef>
                <a:spcPts val="360"/>
              </a:spcBef>
              <a:spcAft>
                <a:spcPts val="0"/>
              </a:spcAft>
              <a:buSzPts val="1400"/>
              <a:buNone/>
            </a:pPr>
            <a:endParaRPr dirty="0">
              <a:latin typeface="Arial (Body)"/>
            </a:endParaRPr>
          </a:p>
        </p:txBody>
      </p:sp>
      <p:sp>
        <p:nvSpPr>
          <p:cNvPr id="126" name="Google Shape;126;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43" name="Google Shape;143;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worked example (simple, not full design calculation):</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Scenario: Same living room, two different assumptions.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 Assumption A: insulated wall and modern glazing = lower heat loss.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 Assumption B: uninsulated wall and older glazing = higher heat loss.</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Discussion questions: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1) Which room needs the larger emitter?</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2) Which property is more likely to need higher flow temperature if emitters are not upgraded?</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3) What evidence should be recorded?</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Suggested learner output: 'Heat loss assumptions list' including construction, glazing, ventilation assumption and design temperatures.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Workbook task: created by others.</a:t>
            </a:r>
            <a:endParaRPr dirty="0">
              <a:latin typeface="Arial (Body)"/>
            </a:endParaRPr>
          </a:p>
        </p:txBody>
      </p:sp>
      <p:sp>
        <p:nvSpPr>
          <p:cNvPr id="144" name="Google Shape;144;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62" name="Google Shape;162;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explanation:</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Boiler mindset = high temperatures, short bursts, rapid response.</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Heat pump mindset = lower temperatures, longer stable operation, weather compensation, correctly sized emitters.</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Scenario prompt: customer says 'just turn the flow temperature up'. Ask learners: what comfort benefit might this give, and what efficiency/running-cost drawback could it create?</a:t>
            </a: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100" dirty="0">
                <a:latin typeface="Arial (Body)"/>
              </a:rPr>
              <a:t>A house has an existing radiator that worked well with a gas boiler at around </a:t>
            </a:r>
            <a:r>
              <a:rPr lang="en-GB" sz="1100" b="1" dirty="0">
                <a:latin typeface="Arial (Body)"/>
              </a:rPr>
              <a:t>70°C flow temperature</a:t>
            </a:r>
            <a:r>
              <a:rPr lang="en-GB" sz="1100" dirty="0">
                <a:latin typeface="Arial (Body)"/>
              </a:rPr>
              <a:t>. When converted to a heat pump, the design target might be closer to </a:t>
            </a:r>
            <a:r>
              <a:rPr lang="en-GB" sz="1100" b="1" dirty="0">
                <a:latin typeface="Arial (Body)"/>
              </a:rPr>
              <a:t>45°C flow temperature</a:t>
            </a:r>
            <a:r>
              <a:rPr lang="en-GB" sz="1100" dirty="0">
                <a:latin typeface="Arial (Body)"/>
              </a:rPr>
              <a:t>. At this lower temperature, the radiator gives off less heat, so the room may not reach design temperature unless the radiator is upgraded, the heat loss is reduced, or a different emitter is used. Raising the heat pump to 55°C may improve comfort, but it will generally reduce efficiency compared with a well-designed 40–45°C system. </a:t>
            </a:r>
            <a:endParaRPr dirty="0">
              <a:latin typeface="Arial (Body)"/>
            </a:endParaRPr>
          </a:p>
        </p:txBody>
      </p:sp>
      <p:sp>
        <p:nvSpPr>
          <p:cNvPr id="163" name="Google Shape;163;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87" name="Google Shape;187;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 – practical example:</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A radiator that was adequate on a boiler system at high flow temperatures may not deliver enough heat at 45°C flow. The room heat loss has not changed, but the emitter output has reduced because the temperature difference to the room is smaller.</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Learner check:</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 If a room heat loss is 1.5 kW and the existing radiator can only deliver 0.9 kW at proposed low flow temp, what are the options?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Suggested answers: larger radiator, add emitter, fan convector, improve fabric, revise design/controls, consider UFH if appropriate.</a:t>
            </a: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100" dirty="0">
                <a:latin typeface="Arial (Body)"/>
              </a:rPr>
              <a:t>The key point is that radiator output is not fixed. A radiator only gives its advertised output at the conditions it was tested or declared at. In the UK, many radiator outputs are listed at </a:t>
            </a:r>
            <a:r>
              <a:rPr lang="en-GB" sz="1100" b="1" dirty="0">
                <a:latin typeface="Arial (Body)"/>
              </a:rPr>
              <a:t>ΔT50</a:t>
            </a:r>
            <a:r>
              <a:rPr lang="en-GB" sz="1100" dirty="0">
                <a:latin typeface="Arial (Body)"/>
              </a:rPr>
              <a:t>, which is based on a mean water temperature 50°C above the room temperature. For example, if the flow is 75°C and return is 65°C, the average water temperature is 70°C. In a 20°C room, the radiator is operating at ΔT50. Some radiator manufacturers now also publish outputs at ΔT30, which is more relevant to lower-temperature systems such as heat pumps. </a:t>
            </a:r>
            <a:endParaRPr sz="1100" dirty="0">
              <a:latin typeface="Arial (Body)"/>
            </a:endParaRPr>
          </a:p>
          <a:p>
            <a:pPr marL="457200" marR="0" lvl="0" indent="-228600" algn="l" rtl="0">
              <a:lnSpc>
                <a:spcPct val="100000"/>
              </a:lnSpc>
              <a:spcBef>
                <a:spcPts val="360"/>
              </a:spcBef>
              <a:spcAft>
                <a:spcPts val="0"/>
              </a:spcAft>
              <a:buSzPts val="1400"/>
              <a:buNone/>
            </a:pPr>
            <a:r>
              <a:rPr lang="en-GB" sz="1100" dirty="0">
                <a:latin typeface="Arial (Body)"/>
              </a:rPr>
              <a:t>A heat pump may be designed around lower flow temperatures, for example 35–45°C for underfloor heating or low-temperature emitters, or around 45–55°C where upgraded radiators are used. At these lower temperatures, the mean water temperature is much closer to the room temperature, so the emitter gives off less heat. That means a radiator that was suitable for a boiler system may not meet the room heat loss when used with a heat pump unless it is resized or replaced. </a:t>
            </a:r>
            <a:endParaRPr sz="1100"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Workbook: emitter selection task created by others.</a:t>
            </a:r>
            <a:endParaRPr dirty="0">
              <a:latin typeface="Arial (Body)"/>
            </a:endParaRPr>
          </a:p>
        </p:txBody>
      </p:sp>
      <p:sp>
        <p:nvSpPr>
          <p:cNvPr id="188" name="Google Shape;188;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e5c853d04c_0_75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11" name="Google Shape;211;g3e5c853d04c_0_7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228600" marR="0" lvl="0" indent="0" algn="l" rtl="0">
              <a:lnSpc>
                <a:spcPct val="100000"/>
              </a:lnSpc>
              <a:spcBef>
                <a:spcPts val="360"/>
              </a:spcBef>
              <a:spcAft>
                <a:spcPts val="0"/>
              </a:spcAft>
              <a:buSzPts val="1400"/>
              <a:buNone/>
            </a:pPr>
            <a:r>
              <a:rPr lang="en-GB" dirty="0">
                <a:latin typeface="Arial (Body)"/>
              </a:rPr>
              <a:t>Link to the Stelrad correction factor. </a:t>
            </a:r>
            <a:r>
              <a:rPr lang="en-GB" sz="1300" b="1" dirty="0">
                <a:latin typeface="Arial (Body)"/>
              </a:rPr>
              <a:t>Worked example for learners</a:t>
            </a:r>
            <a:endParaRPr sz="1300" b="1" dirty="0">
              <a:latin typeface="Arial (Body)"/>
            </a:endParaRPr>
          </a:p>
          <a:p>
            <a:pPr marL="457200" lvl="0" indent="-298450" algn="l" rtl="0">
              <a:lnSpc>
                <a:spcPct val="115000"/>
              </a:lnSpc>
              <a:spcBef>
                <a:spcPts val="1200"/>
              </a:spcBef>
              <a:spcAft>
                <a:spcPts val="0"/>
              </a:spcAft>
              <a:buClr>
                <a:schemeClr val="dk1"/>
              </a:buClr>
              <a:buSzPts val="1100"/>
              <a:buChar char="●"/>
            </a:pPr>
            <a:r>
              <a:rPr lang="en-GB" sz="1100" b="1" u="sng" dirty="0">
                <a:solidFill>
                  <a:schemeClr val="hlink"/>
                </a:solidFill>
                <a:latin typeface="Arial (Body)"/>
                <a:hlinkClick r:id="rId3"/>
              </a:rPr>
              <a:t>https://www.stelradprofessional.com/stelrad-correction-factor</a:t>
            </a:r>
            <a:endParaRPr sz="1100" b="1" dirty="0">
              <a:latin typeface="Arial (Body)"/>
            </a:endParaRPr>
          </a:p>
          <a:p>
            <a:pPr marL="457200" lvl="0" indent="0" algn="l" rtl="0">
              <a:lnSpc>
                <a:spcPct val="115000"/>
              </a:lnSpc>
              <a:spcBef>
                <a:spcPts val="1200"/>
              </a:spcBef>
              <a:spcAft>
                <a:spcPts val="0"/>
              </a:spcAft>
              <a:buNone/>
            </a:pPr>
            <a:endParaRPr sz="1100" b="1" dirty="0">
              <a:latin typeface="Arial (Body)"/>
            </a:endParaRPr>
          </a:p>
          <a:p>
            <a:pPr marL="228600" marR="0" lvl="0" indent="0" algn="l" rtl="0">
              <a:lnSpc>
                <a:spcPct val="100000"/>
              </a:lnSpc>
              <a:spcBef>
                <a:spcPts val="1200"/>
              </a:spcBef>
              <a:spcAft>
                <a:spcPts val="0"/>
              </a:spcAft>
              <a:buSzPts val="1400"/>
              <a:buNone/>
            </a:pPr>
            <a:endParaRPr dirty="0">
              <a:latin typeface="Arial (Body)"/>
            </a:endParaRPr>
          </a:p>
        </p:txBody>
      </p:sp>
      <p:sp>
        <p:nvSpPr>
          <p:cNvPr id="212" name="Google Shape;212;g3e5c853d04c_0_75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33" name="Google Shape;233;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explanation:</a:t>
            </a:r>
            <a:endParaRPr sz="1200" b="0" i="0" u="none" strike="noStrike" cap="none" dirty="0">
              <a:solidFill>
                <a:schemeClr val="dk1"/>
              </a:solidFill>
              <a:latin typeface="Arial (Body)"/>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GB" sz="1700" b="1" dirty="0">
                <a:latin typeface="Arial (Body)"/>
              </a:rPr>
              <a:t>Tutor example</a:t>
            </a:r>
            <a:endParaRPr sz="17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A heat pump is commissioned, but the house is slow to warm up and the unit keeps stopping on a flow-related fault. The engineer checks the system and finds the strainer is partly blocked and several radiators have air trapped in them. The restriction reduces flow, so the heat pump cannot transfer heat properly into the system. Once the system is cleaned, vented and rechecked, the flow improves, ΔT becomes more stable, and the heat pump can run for longer steady periods.</a:t>
            </a:r>
            <a:endParaRPr sz="1100" dirty="0">
              <a:latin typeface="Arial (Body)"/>
            </a:endParaRPr>
          </a:p>
          <a:p>
            <a:pPr marL="228600" marR="0" lvl="0" indent="0" algn="l" rtl="0">
              <a:lnSpc>
                <a:spcPct val="100000"/>
              </a:lnSpc>
              <a:spcBef>
                <a:spcPts val="1200"/>
              </a:spcBef>
              <a:spcAft>
                <a:spcPts val="0"/>
              </a:spcAft>
              <a:buSzPts val="1400"/>
              <a:buNone/>
            </a:pP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This is not about making learners calculate Reynolds number. It is about recognising that flow behaviour affects heat transfer, noise, resistance and performance.</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Practical signs to discuss: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 Too little flow: large ΔT, slow warm-up, low output, flow alarms.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 Too much flow/velocity: noise, erosion risk, high pump energy, poor balancing.</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 Restrictions: blocked strainer, air pockets, sludge, partially closed valves.</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Stop point: learners match symptoms to possible causes.</a:t>
            </a:r>
            <a:endParaRPr dirty="0">
              <a:latin typeface="Arial (Body)"/>
            </a:endParaRPr>
          </a:p>
        </p:txBody>
      </p:sp>
      <p:sp>
        <p:nvSpPr>
          <p:cNvPr id="234" name="Google Shape;234;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56" name="Google Shape;256;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Link to GSHP brine circuits and frost protection. A brine/glycol mixture protects against freezing but can be harder to pump than plain water, especially at low temperatures.</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Learner questions: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1) Why might a GSHP circuit need a different pump selection than a simple heating circuit?</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2) What could happen if fluid becomes dirty or blocked by debris?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3) Why should glycol concentration be checked against manufacturer requirements?</a:t>
            </a:r>
            <a:endParaRPr dirty="0">
              <a:latin typeface="Arial (Body)"/>
            </a:endParaRPr>
          </a:p>
        </p:txBody>
      </p:sp>
      <p:sp>
        <p:nvSpPr>
          <p:cNvPr id="257" name="Google Shape;257;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76" name="Google Shape;276;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800"/>
              </a:spcBef>
              <a:spcAft>
                <a:spcPts val="0"/>
              </a:spcAft>
              <a:buClr>
                <a:schemeClr val="dk1"/>
              </a:buClr>
              <a:buSzPts val="1100"/>
              <a:buFont typeface="Arial"/>
              <a:buNone/>
            </a:pPr>
            <a:r>
              <a:rPr lang="en-GB" sz="1700" b="1" dirty="0">
                <a:latin typeface="Arial (Body)"/>
              </a:rPr>
              <a:t>Tutor notes</a:t>
            </a:r>
            <a:endParaRPr sz="17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Learners often hear “ΔT5” and “ΔT50” and assume they are the same thing. They are not. In pipe sizing and pump selection, we are usually talking about the </a:t>
            </a:r>
            <a:r>
              <a:rPr lang="en-GB" sz="1100" b="1" dirty="0">
                <a:latin typeface="Arial (Body)"/>
              </a:rPr>
              <a:t>system temperature drop</a:t>
            </a:r>
            <a:r>
              <a:rPr lang="en-GB" sz="1100" dirty="0">
                <a:latin typeface="Arial (Body)"/>
              </a:rPr>
              <a:t> between flow and return. For example, a heat pump operating at 45°C flow and 40°C return has a 5K temperature drop across the circuit.</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Radiator manufacturers often quote radiator output at </a:t>
            </a:r>
            <a:r>
              <a:rPr lang="en-GB" sz="1100" b="1" dirty="0">
                <a:latin typeface="Arial (Body)"/>
              </a:rPr>
              <a:t>ΔT50</a:t>
            </a:r>
            <a:r>
              <a:rPr lang="en-GB" sz="1100" dirty="0">
                <a:latin typeface="Arial (Body)"/>
              </a:rPr>
              <a:t>, which is a different calculation. That figure compares the mean radiator water temperature with the room temperature. Traditional boiler conditions such as 75/65/20°C give a mean water temperature of 70°C, and 70°C minus a 20°C room gives ΔT50.</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teaching point is:</a:t>
            </a:r>
            <a:br>
              <a:rPr lang="en-GB" sz="1100" dirty="0">
                <a:latin typeface="Arial (Body)"/>
              </a:rPr>
            </a:br>
            <a:r>
              <a:rPr lang="en-GB" sz="1100" dirty="0">
                <a:latin typeface="Arial (Body)"/>
              </a:rPr>
              <a:t> </a:t>
            </a:r>
            <a:r>
              <a:rPr lang="en-GB" sz="1100" b="1" dirty="0">
                <a:latin typeface="Arial (Body)"/>
              </a:rPr>
              <a:t>System ΔT helps calculate required flow rate. Radiator ΔT helps determine emitter output.</a:t>
            </a:r>
            <a:br>
              <a:rPr lang="en-GB" sz="1100" b="1" dirty="0">
                <a:latin typeface="Arial (Body)"/>
              </a:rPr>
            </a:br>
            <a:r>
              <a:rPr lang="en-GB" sz="1100" dirty="0">
                <a:latin typeface="Arial (Body)"/>
              </a:rPr>
              <a:t> Both matter, but they are used for different decisions.</a:t>
            </a:r>
            <a:endParaRPr sz="1100" dirty="0">
              <a:latin typeface="Arial (Body)"/>
            </a:endParaRPr>
          </a:p>
          <a:p>
            <a:pPr marL="457200" marR="0" lvl="0" indent="-228600" algn="l" rtl="0">
              <a:lnSpc>
                <a:spcPct val="100000"/>
              </a:lnSpc>
              <a:spcBef>
                <a:spcPts val="1200"/>
              </a:spcBef>
              <a:spcAft>
                <a:spcPts val="0"/>
              </a:spcAft>
              <a:buSzPts val="1400"/>
              <a:buNone/>
            </a:pPr>
            <a:endParaRPr dirty="0">
              <a:latin typeface="Arial (Body)"/>
            </a:endParaRPr>
          </a:p>
        </p:txBody>
      </p:sp>
      <p:sp>
        <p:nvSpPr>
          <p:cNvPr id="277" name="Google Shape;277;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e5c853d04c_0_11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96" name="Google Shape;296;g3e5c853d04c_0_11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 – simple logic:</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Required heat output and ΔT inform the required flow rate. The pipework must then carry that flow without excessive velocity or pressure loss.</a:t>
            </a:r>
            <a:endParaRPr dirty="0">
              <a:latin typeface="Arial (Body)"/>
            </a:endParaRPr>
          </a:p>
          <a:p>
            <a:pPr marL="457200" marR="0" lvl="0" indent="-228600" algn="l" rtl="0">
              <a:lnSpc>
                <a:spcPct val="100000"/>
              </a:lnSpc>
              <a:spcBef>
                <a:spcPts val="360"/>
              </a:spcBef>
              <a:spcAft>
                <a:spcPts val="0"/>
              </a:spcAft>
              <a:buSzPts val="1400"/>
              <a:buNone/>
            </a:pPr>
            <a:r>
              <a:rPr lang="en-GB" sz="1100" dirty="0">
                <a:latin typeface="Arial (Body)"/>
              </a:rPr>
              <a:t>A heat pump is designed to deliver </a:t>
            </a:r>
            <a:r>
              <a:rPr lang="en-GB" sz="1100" b="1" dirty="0">
                <a:latin typeface="Arial (Body)"/>
              </a:rPr>
              <a:t>8 kW</a:t>
            </a:r>
            <a:r>
              <a:rPr lang="en-GB" sz="1100" dirty="0">
                <a:latin typeface="Arial (Body)"/>
              </a:rPr>
              <a:t> at a </a:t>
            </a:r>
            <a:r>
              <a:rPr lang="en-GB" sz="1100" b="1" dirty="0">
                <a:latin typeface="Arial (Body)"/>
              </a:rPr>
              <a:t>5K ΔT</a:t>
            </a:r>
            <a:r>
              <a:rPr lang="en-GB" sz="1100" dirty="0">
                <a:latin typeface="Arial (Body)"/>
              </a:rPr>
              <a:t>. This requires approximately </a:t>
            </a:r>
            <a:r>
              <a:rPr lang="en-GB" sz="1100" b="1" dirty="0">
                <a:latin typeface="Arial (Body)"/>
              </a:rPr>
              <a:t>23 L/min</a:t>
            </a:r>
            <a:r>
              <a:rPr lang="en-GB" sz="1100" dirty="0">
                <a:latin typeface="Arial (Body)"/>
              </a:rPr>
              <a:t> of flow. If the installer uses pipework that is too small or has too many restrictive fittings, the pump may not be able to move enough water. The heat pump may then show a high temperature difference between flow and return, poor output, noisy operation, or repeated flow-related faults. The solution is not simply to increase the temperature setting — the designer/installer must check pipe sizing, resistance, pump capability, balancing, valves, filters and air removal.</a:t>
            </a:r>
            <a:endParaRPr sz="1100" dirty="0">
              <a:latin typeface="Arial (Body)"/>
            </a:endParaRPr>
          </a:p>
          <a:p>
            <a:pPr marL="0" lvl="0" indent="0" algn="l" rtl="0">
              <a:lnSpc>
                <a:spcPct val="115000"/>
              </a:lnSpc>
              <a:spcBef>
                <a:spcPts val="1400"/>
              </a:spcBef>
              <a:spcAft>
                <a:spcPts val="0"/>
              </a:spcAft>
              <a:buSzPts val="1100"/>
              <a:buNone/>
            </a:pPr>
            <a:r>
              <a:rPr lang="en-GB" sz="1300" b="1" dirty="0">
                <a:latin typeface="Arial (Body)"/>
              </a:rPr>
              <a:t>Learner takeaway</a:t>
            </a:r>
            <a:endParaRPr sz="1300" b="1" dirty="0">
              <a:latin typeface="Arial (Body)"/>
            </a:endParaRPr>
          </a:p>
          <a:p>
            <a:pPr marL="0" lvl="0" indent="0" algn="l" rtl="0">
              <a:lnSpc>
                <a:spcPct val="115000"/>
              </a:lnSpc>
              <a:spcBef>
                <a:spcPts val="1400"/>
              </a:spcBef>
              <a:spcAft>
                <a:spcPts val="0"/>
              </a:spcAft>
              <a:buClr>
                <a:schemeClr val="dk1"/>
              </a:buClr>
              <a:buSzPts val="1100"/>
              <a:buFont typeface="Arial"/>
              <a:buNone/>
            </a:pPr>
            <a:r>
              <a:rPr lang="en-GB" sz="1100" b="1" dirty="0">
                <a:latin typeface="Arial (Body)"/>
              </a:rPr>
              <a:t>Pipe sizing is about moving the right amount of heat, at the right flow rate, with acceptable resistance and noise.</a:t>
            </a:r>
            <a:r>
              <a:rPr lang="en-GB" sz="1100" dirty="0">
                <a:latin typeface="Arial (Body)"/>
              </a:rPr>
              <a:t> In heat pump systems, poor pipe sizing can directly reduce comfort, efficiency and reliability.</a:t>
            </a:r>
            <a:endParaRPr sz="1100" dirty="0">
              <a:latin typeface="Arial (Body)"/>
            </a:endParaRPr>
          </a:p>
          <a:p>
            <a:pPr marL="457200" marR="0" lvl="0" indent="-228600" algn="l" rtl="0">
              <a:lnSpc>
                <a:spcPct val="100000"/>
              </a:lnSpc>
              <a:spcBef>
                <a:spcPts val="400"/>
              </a:spcBef>
              <a:spcAft>
                <a:spcPts val="0"/>
              </a:spcAft>
              <a:buSzPts val="1400"/>
              <a:buNone/>
            </a:pP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Use the simple relationship in words: more heat or smaller ΔT usually means more flow is needed. More flow through small pipes increases pressure loss and noise.</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Learner task: for three symptoms (noisy pipework, poor heat at furthest emitter, pump at max speed), identify why pipe sizing/resistance might be involved.</a:t>
            </a:r>
            <a:endParaRPr dirty="0">
              <a:latin typeface="Arial (Body)"/>
            </a:endParaRPr>
          </a:p>
        </p:txBody>
      </p:sp>
      <p:sp>
        <p:nvSpPr>
          <p:cNvPr id="297" name="Google Shape;297;g3e5c853d04c_0_11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22" name="Google Shape;322;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Tutor example</a:t>
            </a:r>
            <a:endParaRPr sz="1300" b="1" dirty="0">
              <a:latin typeface="Arial (Body)"/>
            </a:endParaRPr>
          </a:p>
          <a:p>
            <a:pPr marL="0" lvl="0" indent="0" algn="l" rtl="0">
              <a:lnSpc>
                <a:spcPct val="115000"/>
              </a:lnSpc>
              <a:spcBef>
                <a:spcPts val="1200"/>
              </a:spcBef>
              <a:spcAft>
                <a:spcPts val="0"/>
              </a:spcAft>
              <a:buSzPts val="1100"/>
              <a:buNone/>
            </a:pPr>
            <a:r>
              <a:rPr lang="en-GB" sz="1100" dirty="0">
                <a:latin typeface="Arial (Body)"/>
              </a:rPr>
              <a:t>A heat pump requires approximately </a:t>
            </a:r>
            <a:r>
              <a:rPr lang="en-GB" sz="1100" b="1" dirty="0">
                <a:latin typeface="Arial (Body)"/>
              </a:rPr>
              <a:t>23 L/min</a:t>
            </a:r>
            <a:r>
              <a:rPr lang="en-GB" sz="1100" dirty="0">
                <a:latin typeface="Arial (Body)"/>
              </a:rPr>
              <a:t> through the primary circuit, but the pipework has long runs, several bends, a dirty strainer and restrictive valves. Even if the pump is running, it may not achieve the required flow because the system resistance is too high. The result could be a high flow/return ΔT, poor heat transfer, noisy operation, or repeated flow-related faults. The correct response is to check the circuit resistance, clean filters/strainers, remove air, verify valve positions, balance the system, and confirm the pump can deliver the required flow at the required head.</a:t>
            </a:r>
            <a:endParaRPr sz="1100" dirty="0">
              <a:latin typeface="Arial (Body)"/>
            </a:endParaRPr>
          </a:p>
          <a:p>
            <a:pPr marL="0" lvl="0" indent="0" algn="l" rtl="0">
              <a:lnSpc>
                <a:spcPct val="115000"/>
              </a:lnSpc>
              <a:spcBef>
                <a:spcPts val="1200"/>
              </a:spcBef>
              <a:spcAft>
                <a:spcPts val="0"/>
              </a:spcAft>
              <a:buSzPts val="1100"/>
              <a:buNone/>
            </a:pPr>
            <a:endParaRPr sz="1100" dirty="0">
              <a:latin typeface="Arial (Body)"/>
            </a:endParaRPr>
          </a:p>
          <a:p>
            <a:pPr marL="0" lvl="0" indent="0" algn="l" rtl="0">
              <a:lnSpc>
                <a:spcPct val="115000"/>
              </a:lnSpc>
              <a:spcBef>
                <a:spcPts val="1200"/>
              </a:spcBef>
              <a:spcAft>
                <a:spcPts val="0"/>
              </a:spcAft>
              <a:buSzPts val="1100"/>
              <a:buNone/>
            </a:pPr>
            <a:r>
              <a:rPr lang="en-GB" sz="1100" dirty="0">
                <a:latin typeface="Arial (Body)"/>
              </a:rPr>
              <a:t>Tutor link: Grundfos Product </a:t>
            </a:r>
            <a:r>
              <a:rPr lang="en-GB" sz="1100" dirty="0" err="1">
                <a:latin typeface="Arial (Body)"/>
              </a:rPr>
              <a:t>Center</a:t>
            </a:r>
            <a:r>
              <a:rPr lang="en-GB" sz="1100" dirty="0">
                <a:latin typeface="Arial (Body)"/>
              </a:rPr>
              <a:t> can be used to demonstrate how required flow rate and system resistance/head are used to select a suitable circulation pump. Link:</a:t>
            </a:r>
            <a:r>
              <a:rPr lang="en-GB" sz="1100" dirty="0">
                <a:uFill>
                  <a:noFill/>
                </a:uFill>
                <a:latin typeface="Arial (Body)"/>
                <a:hlinkClick r:id="rId3"/>
              </a:rPr>
              <a:t> </a:t>
            </a:r>
            <a:r>
              <a:rPr lang="en-GB" sz="1100" u="sng" dirty="0">
                <a:solidFill>
                  <a:schemeClr val="hlink"/>
                </a:solidFill>
                <a:latin typeface="Arial (Body)"/>
                <a:hlinkClick r:id="rId3"/>
              </a:rPr>
              <a:t>https://product-selection.grundfos.com/uk</a:t>
            </a:r>
            <a:r>
              <a:rPr lang="en-GB" sz="1100" dirty="0">
                <a:latin typeface="Arial (Body)"/>
              </a:rPr>
              <a:t> </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endParaRPr sz="1100" dirty="0">
              <a:latin typeface="Arial (Body)"/>
            </a:endParaRPr>
          </a:p>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Learner takeaway</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b="1" dirty="0">
                <a:latin typeface="Arial (Body)"/>
              </a:rPr>
              <a:t>A pump is not selected just by size or brand.</a:t>
            </a:r>
            <a:r>
              <a:rPr lang="en-GB" sz="1100" dirty="0">
                <a:latin typeface="Arial (Body)"/>
              </a:rPr>
              <a:t> It must deliver the required </a:t>
            </a:r>
            <a:r>
              <a:rPr lang="en-GB" sz="1100" b="1" dirty="0">
                <a:latin typeface="Arial (Body)"/>
              </a:rPr>
              <a:t>flow rate</a:t>
            </a:r>
            <a:r>
              <a:rPr lang="en-GB" sz="1100" dirty="0">
                <a:latin typeface="Arial (Body)"/>
              </a:rPr>
              <a:t> against the system’s </a:t>
            </a:r>
            <a:r>
              <a:rPr lang="en-GB" sz="1100" b="1" dirty="0">
                <a:latin typeface="Arial (Body)"/>
              </a:rPr>
              <a:t>resistance/head</a:t>
            </a:r>
            <a:r>
              <a:rPr lang="en-GB" sz="1100" dirty="0">
                <a:latin typeface="Arial (Body)"/>
              </a:rPr>
              <a:t>, and commissioning must prove it is doing so.</a:t>
            </a:r>
            <a:endParaRPr sz="1100" dirty="0">
              <a:latin typeface="Arial (Body)"/>
            </a:endParaRPr>
          </a:p>
          <a:p>
            <a:pPr marL="457200" marR="0" lvl="0" indent="-228600" algn="l" rtl="0">
              <a:lnSpc>
                <a:spcPct val="100000"/>
              </a:lnSpc>
              <a:spcBef>
                <a:spcPts val="1200"/>
              </a:spcBef>
              <a:spcAft>
                <a:spcPts val="0"/>
              </a:spcAft>
              <a:buSzPts val="1400"/>
              <a:buNone/>
            </a:pPr>
            <a:r>
              <a:rPr lang="en-GB" sz="1200" b="0" i="0" u="none" strike="noStrike" cap="none" dirty="0">
                <a:solidFill>
                  <a:schemeClr val="dk1"/>
                </a:solidFill>
                <a:latin typeface="Arial (Body)"/>
                <a:ea typeface="Arial"/>
                <a:cs typeface="Arial"/>
                <a:sym typeface="Arial"/>
              </a:rPr>
              <a:t>Stop point: learners classify symptoms as flow, sizing or control related.</a:t>
            </a:r>
            <a:endParaRPr dirty="0">
              <a:latin typeface="Arial (Body)"/>
            </a:endParaRPr>
          </a:p>
        </p:txBody>
      </p:sp>
      <p:sp>
        <p:nvSpPr>
          <p:cNvPr id="323" name="Google Shape;323;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47" name="Google Shape;34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Tutor note</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This example helps learners understand the chain:</a:t>
            </a:r>
            <a:br>
              <a:rPr lang="en-GB" sz="1100" dirty="0">
                <a:latin typeface="Arial (Body)"/>
              </a:rPr>
            </a:br>
            <a:r>
              <a:rPr lang="en-GB" sz="1100" dirty="0">
                <a:latin typeface="Arial (Body)"/>
              </a:rPr>
              <a:t> </a:t>
            </a:r>
            <a:r>
              <a:rPr lang="en-GB" sz="1100" b="1" dirty="0">
                <a:latin typeface="Arial (Body)"/>
              </a:rPr>
              <a:t>heat output → ΔT → flow rate → pipe resistance → pump selection → commissioning verification.</a:t>
            </a:r>
            <a:endParaRPr sz="11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A smaller system ΔT, such as </a:t>
            </a:r>
            <a:r>
              <a:rPr lang="en-GB" sz="1100" b="1" dirty="0">
                <a:latin typeface="Arial (Body)"/>
              </a:rPr>
              <a:t>5K</a:t>
            </a:r>
            <a:r>
              <a:rPr lang="en-GB" sz="1100" dirty="0">
                <a:latin typeface="Arial (Body)"/>
              </a:rPr>
              <a:t>, means the same heat output must be carried by a larger volume of water. This is why many heat pump systems need good pipe sizing and correct pump selection. The pump must not only move the calculated flow; it must move that flow through the actual system resistance. That resistance comes from the pipework layout, pipe size, fittings, valves, strainers, emitters, and heat exchangers.</a:t>
            </a:r>
            <a:endParaRPr sz="1100" dirty="0">
              <a:latin typeface="Arial (Body)"/>
            </a:endParaRPr>
          </a:p>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Learner takeaway</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For heat pumps, </a:t>
            </a:r>
            <a:r>
              <a:rPr lang="en-GB" sz="1100" b="1" dirty="0">
                <a:latin typeface="Arial (Body)"/>
              </a:rPr>
              <a:t>flow rate is critical</a:t>
            </a:r>
            <a:r>
              <a:rPr lang="en-GB" sz="1100" dirty="0">
                <a:latin typeface="Arial (Body)"/>
              </a:rPr>
              <a:t>. If the pump cannot deliver the required flow through the circuit, the heat pump may suffer poor heat transfer, high ΔT, noisy operation, flow alarms or short cycling.</a:t>
            </a:r>
            <a:endParaRPr sz="1100" dirty="0">
              <a:latin typeface="Arial (Body)"/>
            </a:endParaRPr>
          </a:p>
          <a:p>
            <a:pPr marL="457200" marR="0" lvl="0" indent="-228600" algn="l" rtl="0">
              <a:lnSpc>
                <a:spcPct val="100000"/>
              </a:lnSpc>
              <a:spcBef>
                <a:spcPts val="1200"/>
              </a:spcBef>
              <a:spcAft>
                <a:spcPts val="0"/>
              </a:spcAft>
              <a:buSzPts val="1400"/>
              <a:buNone/>
            </a:pPr>
            <a:r>
              <a:rPr lang="en-GB" sz="1200" b="0" i="0" u="none" strike="noStrike" cap="none" dirty="0">
                <a:solidFill>
                  <a:schemeClr val="dk1"/>
                </a:solidFill>
                <a:latin typeface="Arial (Body)"/>
                <a:ea typeface="Arial"/>
                <a:cs typeface="Arial"/>
                <a:sym typeface="Arial"/>
              </a:rPr>
              <a:t>Learner output: 'flow and pump reasoning' note for the job file.</a:t>
            </a:r>
            <a:endParaRPr dirty="0">
              <a:latin typeface="Arial (Body)"/>
            </a:endParaRPr>
          </a:p>
        </p:txBody>
      </p:sp>
      <p:sp>
        <p:nvSpPr>
          <p:cNvPr id="348" name="Google Shape;34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72" name="Google Shape;372;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800"/>
              </a:spcBef>
              <a:spcAft>
                <a:spcPts val="0"/>
              </a:spcAft>
              <a:buClr>
                <a:schemeClr val="dk1"/>
              </a:buClr>
              <a:buSzPts val="1100"/>
              <a:buFont typeface="Arial"/>
              <a:buNone/>
            </a:pPr>
            <a:r>
              <a:rPr lang="en-GB" sz="1700" b="1" dirty="0">
                <a:latin typeface="Arial (Body)"/>
              </a:rPr>
              <a:t>Tutor notes</a:t>
            </a:r>
            <a:endParaRPr sz="17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Domestic hot water sizing should not be based only on a “rule of thumb”. Learners should understand that hot water demand is driven by both </a:t>
            </a:r>
            <a:r>
              <a:rPr lang="en-GB" sz="1100" b="1" dirty="0">
                <a:latin typeface="Arial (Body)"/>
              </a:rPr>
              <a:t>volume</a:t>
            </a:r>
            <a:r>
              <a:rPr lang="en-GB" sz="1100" dirty="0">
                <a:latin typeface="Arial (Body)"/>
              </a:rPr>
              <a:t> and </a:t>
            </a:r>
            <a:r>
              <a:rPr lang="en-GB" sz="1100" b="1" dirty="0">
                <a:latin typeface="Arial (Body)"/>
              </a:rPr>
              <a:t>timing</a:t>
            </a:r>
            <a:r>
              <a:rPr lang="en-GB" sz="1100" dirty="0">
                <a:latin typeface="Arial (Body)"/>
              </a:rPr>
              <a:t>. A property with four occupants showering in the morning may need a different cylinder and recovery strategy from a property with the same number of occupants but spread-out demand.</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relevant British Standard is </a:t>
            </a:r>
            <a:r>
              <a:rPr lang="en-GB" sz="1100" b="1" dirty="0">
                <a:latin typeface="Arial (Body)"/>
              </a:rPr>
              <a:t>BS EN 12831-3:2017</a:t>
            </a:r>
            <a:r>
              <a:rPr lang="en-GB" sz="1100" dirty="0">
                <a:latin typeface="Arial (Body)"/>
              </a:rPr>
              <a:t>, which covers calculation of domestic hot water system heat load and characterisation of needs. BSI describes it as a method for calculating the </a:t>
            </a:r>
            <a:r>
              <a:rPr lang="en-GB" sz="1100" b="1" dirty="0">
                <a:latin typeface="Arial (Body)"/>
              </a:rPr>
              <a:t>power and storage volume required</a:t>
            </a:r>
            <a:r>
              <a:rPr lang="en-GB" sz="1100" dirty="0">
                <a:latin typeface="Arial (Body)"/>
              </a:rPr>
              <a:t> for DHW system sizing. The NBS listing also identifies </a:t>
            </a:r>
            <a:r>
              <a:rPr lang="en-GB" sz="1100" b="1" dirty="0">
                <a:latin typeface="Arial (Body)"/>
              </a:rPr>
              <a:t>BS EN 12831-3:2017</a:t>
            </a:r>
            <a:r>
              <a:rPr lang="en-GB" sz="1100" dirty="0">
                <a:latin typeface="Arial (Body)"/>
              </a:rPr>
              <a:t> as current and specifically linked to DHW heat load and characterisation of needs.</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a:t>
            </a:r>
            <a:r>
              <a:rPr lang="en-GB" sz="1100" b="1" dirty="0">
                <a:latin typeface="Arial (Body)"/>
              </a:rPr>
              <a:t>CIBSE Domestic Heating Design Guide 2026</a:t>
            </a:r>
            <a:r>
              <a:rPr lang="en-GB" sz="1100" dirty="0">
                <a:latin typeface="Arial (Body)"/>
              </a:rPr>
              <a:t> is also useful for UK domestic heating design because CIBSE states it includes a </a:t>
            </a:r>
            <a:r>
              <a:rPr lang="en-GB" sz="1100" b="1" dirty="0">
                <a:latin typeface="Arial (Body)"/>
              </a:rPr>
              <a:t>domestic hot water cylinder sizing method as per BS EN 12831-3:2017</a:t>
            </a:r>
            <a:r>
              <a:rPr lang="en-GB" sz="1100" dirty="0">
                <a:latin typeface="Arial (Body)"/>
              </a:rPr>
              <a:t>, plus coverage of DHW storage below 60°C and thermal disinfection procedures.</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For heat pumps, explain that hot water production can be more sensitive than space heating because DHW usually requires a higher temperature. A correctly selected heat pump cylinder must have a suitable coil/heat exchanger surface area, and the design should account for the heat pump’s available output at DHW temperatures. MCS heat pump design guidance also links daily hot water demand with heat pump heating capacity when specifying a suitable hot water cylinder.</a:t>
            </a:r>
            <a:endParaRPr sz="1100" dirty="0">
              <a:latin typeface="Arial (Body)"/>
            </a:endParaRPr>
          </a:p>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Simple learner example</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A home has </a:t>
            </a:r>
            <a:r>
              <a:rPr lang="en-GB" sz="1100" b="1" dirty="0">
                <a:latin typeface="Arial (Body)"/>
              </a:rPr>
              <a:t>4 occupants</a:t>
            </a:r>
            <a:r>
              <a:rPr lang="en-GB" sz="1100" dirty="0">
                <a:latin typeface="Arial (Body)"/>
              </a:rPr>
              <a:t> and most hot water is used between </a:t>
            </a:r>
            <a:r>
              <a:rPr lang="en-GB" sz="1100" b="1" dirty="0">
                <a:latin typeface="Arial (Body)"/>
              </a:rPr>
              <a:t>6:30–8:00am</a:t>
            </a:r>
            <a:r>
              <a:rPr lang="en-GB" sz="1100" dirty="0">
                <a:latin typeface="Arial (Body)"/>
              </a:rPr>
              <a:t>. The designer needs to know:</a:t>
            </a:r>
            <a:endParaRPr sz="1100" dirty="0">
              <a:latin typeface="Arial (Body)"/>
            </a:endParaRPr>
          </a:p>
          <a:p>
            <a:pPr marL="457200" lvl="0" indent="-298450" algn="l" rtl="0">
              <a:lnSpc>
                <a:spcPct val="115000"/>
              </a:lnSpc>
              <a:spcBef>
                <a:spcPts val="1200"/>
              </a:spcBef>
              <a:spcAft>
                <a:spcPts val="0"/>
              </a:spcAft>
              <a:buClr>
                <a:schemeClr val="dk1"/>
              </a:buClr>
              <a:buSzPts val="1100"/>
              <a:buChar char="●"/>
            </a:pPr>
            <a:r>
              <a:rPr lang="en-GB" sz="1100" dirty="0">
                <a:latin typeface="Arial (Body)"/>
              </a:rPr>
              <a:t>number of showers/baths expected</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target stored hot water temperature</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usable stored volume</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cylinder coil suitability for heat pump operation</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expected recovery time</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whether DHW priority will interrupt space heating</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Legionella/hygiene control approach</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output is not just “choose a cylinder size”; it is a documented design decision showing </a:t>
            </a:r>
            <a:r>
              <a:rPr lang="en-GB" sz="1100" b="1" dirty="0">
                <a:latin typeface="Arial (Body)"/>
              </a:rPr>
              <a:t>demand assumptions + storage/recovery strategy + controls/hygiene approach</a:t>
            </a:r>
            <a:r>
              <a:rPr lang="en-GB" sz="1100" dirty="0">
                <a:latin typeface="Arial (Body)"/>
              </a:rPr>
              <a:t>.</a:t>
            </a:r>
            <a:endParaRPr sz="1100" dirty="0">
              <a:latin typeface="Arial (Body)"/>
            </a:endParaRPr>
          </a:p>
          <a:p>
            <a:pPr marL="457200" marR="0" lvl="0" indent="-228600" algn="l" rtl="0">
              <a:lnSpc>
                <a:spcPct val="100000"/>
              </a:lnSpc>
              <a:spcBef>
                <a:spcPts val="1200"/>
              </a:spcBef>
              <a:spcAft>
                <a:spcPts val="0"/>
              </a:spcAft>
              <a:buSzPts val="1400"/>
              <a:buNone/>
            </a:pPr>
            <a:r>
              <a:rPr lang="en-GB" sz="1200" b="0" i="0" u="none" strike="noStrike" cap="none" dirty="0">
                <a:solidFill>
                  <a:schemeClr val="dk1"/>
                </a:solidFill>
                <a:latin typeface="Arial (Body)"/>
                <a:ea typeface="Arial"/>
                <a:cs typeface="Arial"/>
                <a:sym typeface="Arial"/>
              </a:rPr>
              <a:t>Activity: quick DHW demand assumptions list (workbook created by others).</a:t>
            </a:r>
            <a:endParaRPr dirty="0">
              <a:latin typeface="Arial (Body)"/>
            </a:endParaRPr>
          </a:p>
        </p:txBody>
      </p:sp>
      <p:sp>
        <p:nvSpPr>
          <p:cNvPr id="373" name="Google Shape;37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e5c853d04c_0_159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91" name="Google Shape;391;g3e5c853d04c_0_15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Make learners list information required before sizing: number of occupants, bathrooms, shower flow rates, bath size, peak times, cylinder type, coil compatibility, target storage temperature, Legionella strategy and customer expectations.</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Activity: quick DHW demand assumptions list (workbook created by others).</a:t>
            </a:r>
            <a:endParaRPr dirty="0">
              <a:latin typeface="Arial (Body)"/>
            </a:endParaRPr>
          </a:p>
        </p:txBody>
      </p:sp>
      <p:sp>
        <p:nvSpPr>
          <p:cNvPr id="392" name="Google Shape;392;g3e5c853d04c_0_159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10" name="Google Shape;410;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800"/>
              </a:spcBef>
              <a:spcAft>
                <a:spcPts val="0"/>
              </a:spcAft>
              <a:buClr>
                <a:schemeClr val="dk1"/>
              </a:buClr>
              <a:buSzPts val="1100"/>
              <a:buFont typeface="Arial"/>
              <a:buNone/>
            </a:pPr>
            <a:r>
              <a:rPr lang="en-GB" sz="1700" b="1" dirty="0">
                <a:latin typeface="Arial (Body)"/>
              </a:rPr>
              <a:t>Tutor notes</a:t>
            </a:r>
            <a:endParaRPr sz="17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key teaching point is that an expansion vessel is a </a:t>
            </a:r>
            <a:r>
              <a:rPr lang="en-GB" sz="1100" b="1" dirty="0">
                <a:latin typeface="Arial (Body)"/>
              </a:rPr>
              <a:t>safety and reliability component</a:t>
            </a:r>
            <a:r>
              <a:rPr lang="en-GB" sz="1100" dirty="0">
                <a:latin typeface="Arial (Body)"/>
              </a:rPr>
              <a:t>, not just an accessory. It allows expanded water to move into the vessel as the system heats up, preventing excessive pressure rise. If the vessel is undersized, failed, wrongly charged, or isolated, the system may discharge through the pressure relief valve. When the system cools, the pressure may then be too low, leading to repeated topping up, air ingress, corrosion risk and callbacks.</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For heat pumps, this becomes especially important because systems may contain more water than the old boiler system. For example, a heat pump design may include a buffer vessel, volumiser, larger radiators, underfloor heating manifold, or longer pipe runs. The existing expansion vessel from a previous boiler may not be adequate for the new total water content.</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a:t>
            </a:r>
            <a:r>
              <a:rPr lang="en-GB" sz="1100" b="1" dirty="0">
                <a:latin typeface="Arial (Body)"/>
              </a:rPr>
              <a:t>CIBSE Domestic Heating Design Guide</a:t>
            </a:r>
            <a:r>
              <a:rPr lang="en-GB" sz="1100" dirty="0">
                <a:latin typeface="Arial (Body)"/>
              </a:rPr>
              <a:t> is useful here because it gives domestic design methods, including estimating system water content and sealed heating system considerations. A Grant UK technical article specifically highlights that the CIBSE Domestic Heating Design Guide gives a method for estimating system water content and uses selection tables in the sealed heating systems section for expansion vessel sizing.</a:t>
            </a:r>
            <a:endParaRPr sz="1100" dirty="0">
              <a:latin typeface="Arial (Body)"/>
            </a:endParaRPr>
          </a:p>
          <a:p>
            <a:pPr marL="0" lvl="0" indent="0" algn="l" rtl="0">
              <a:lnSpc>
                <a:spcPct val="115000"/>
              </a:lnSpc>
              <a:spcBef>
                <a:spcPts val="1800"/>
              </a:spcBef>
              <a:spcAft>
                <a:spcPts val="0"/>
              </a:spcAft>
              <a:buClr>
                <a:schemeClr val="dk1"/>
              </a:buClr>
              <a:buSzPts val="1100"/>
              <a:buFont typeface="Arial"/>
              <a:buNone/>
            </a:pPr>
            <a:r>
              <a:rPr lang="en-GB" sz="1700" b="1" dirty="0">
                <a:latin typeface="Arial (Body)"/>
              </a:rPr>
              <a:t>Simple learner example</a:t>
            </a:r>
            <a:endParaRPr sz="17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A property is converted from a gas boiler to an ASHP. The installer adds:</a:t>
            </a:r>
            <a:endParaRPr sz="1100" dirty="0">
              <a:latin typeface="Arial (Body)"/>
            </a:endParaRPr>
          </a:p>
          <a:p>
            <a:pPr marL="457200" lvl="0" indent="-298450" algn="l" rtl="0">
              <a:lnSpc>
                <a:spcPct val="115000"/>
              </a:lnSpc>
              <a:spcBef>
                <a:spcPts val="1200"/>
              </a:spcBef>
              <a:spcAft>
                <a:spcPts val="0"/>
              </a:spcAft>
              <a:buClr>
                <a:schemeClr val="dk1"/>
              </a:buClr>
              <a:buSzPts val="1100"/>
              <a:buChar char="●"/>
            </a:pPr>
            <a:r>
              <a:rPr lang="en-GB" sz="1100" dirty="0">
                <a:latin typeface="Arial (Body)"/>
              </a:rPr>
              <a:t>larger radiators</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longer pipe runs to the outdoor unit</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a buffer vessel</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additional zone pipework</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total system water volume is now much higher than before. If the original expansion vessel is reused without checking, the vessel may be too small. When the system heats up, pressure rises, the PRV discharges, and the customer later sees low pressure faults.</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b="1" dirty="0">
                <a:latin typeface="Arial (Body)"/>
              </a:rPr>
              <a:t>Correct approach:</a:t>
            </a:r>
            <a:r>
              <a:rPr lang="en-GB" sz="1100" dirty="0">
                <a:latin typeface="Arial (Body)"/>
              </a:rPr>
              <a:t> estimate total system volume, check the required vessel size using the design guide/manufacturer method, set the pre-charge correctly, then record the commissioning values.</a:t>
            </a:r>
            <a:endParaRPr sz="1100" dirty="0">
              <a:latin typeface="Arial (Body)"/>
            </a:endParaRPr>
          </a:p>
          <a:p>
            <a:pPr marL="0" lvl="0" indent="0" algn="l" rtl="0">
              <a:lnSpc>
                <a:spcPct val="115000"/>
              </a:lnSpc>
              <a:spcBef>
                <a:spcPts val="1800"/>
              </a:spcBef>
              <a:spcAft>
                <a:spcPts val="0"/>
              </a:spcAft>
              <a:buClr>
                <a:schemeClr val="dk1"/>
              </a:buClr>
              <a:buSzPts val="1100"/>
              <a:buFont typeface="Arial"/>
              <a:buNone/>
            </a:pPr>
            <a:r>
              <a:rPr lang="en-GB" sz="1700" b="1" dirty="0">
                <a:latin typeface="Arial (Body)"/>
              </a:rPr>
              <a:t>Learner takeaway</a:t>
            </a:r>
            <a:endParaRPr sz="17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b="1" dirty="0">
                <a:latin typeface="Arial (Body)"/>
              </a:rPr>
              <a:t>Expansion vessel sizing depends on system volume, pressure and temperature — not just the heat pump size.</a:t>
            </a:r>
            <a:br>
              <a:rPr lang="en-GB" sz="1100" b="1" dirty="0">
                <a:latin typeface="Arial (Body)"/>
              </a:rPr>
            </a:br>
            <a:r>
              <a:rPr lang="en-GB" sz="1100" dirty="0">
                <a:latin typeface="Arial (Body)"/>
              </a:rPr>
              <a:t> In low carbon heating systems, added volume from buffers, </a:t>
            </a:r>
            <a:r>
              <a:rPr lang="en-GB" sz="1100" dirty="0" err="1">
                <a:latin typeface="Arial (Body)"/>
              </a:rPr>
              <a:t>volumisers</a:t>
            </a:r>
            <a:r>
              <a:rPr lang="en-GB" sz="1100" dirty="0">
                <a:latin typeface="Arial (Body)"/>
              </a:rPr>
              <a:t> and larger emitters means the vessel must always be checked as part of design and commissioning.</a:t>
            </a:r>
            <a:endParaRPr sz="1100" dirty="0">
              <a:latin typeface="Arial (Body)"/>
            </a:endParaRPr>
          </a:p>
          <a:p>
            <a:pPr marL="457200" marR="0" lvl="0" indent="-228600" algn="l" rtl="0">
              <a:lnSpc>
                <a:spcPct val="100000"/>
              </a:lnSpc>
              <a:spcBef>
                <a:spcPts val="1200"/>
              </a:spcBef>
              <a:spcAft>
                <a:spcPts val="0"/>
              </a:spcAft>
              <a:buSzPts val="1400"/>
              <a:buNone/>
            </a:pPr>
            <a:r>
              <a:rPr lang="en-GB" sz="1200" b="0" i="0" u="none" strike="noStrike" cap="none" dirty="0">
                <a:solidFill>
                  <a:schemeClr val="dk1"/>
                </a:solidFill>
                <a:latin typeface="Arial (Body)"/>
                <a:ea typeface="Arial"/>
                <a:cs typeface="Arial"/>
                <a:sym typeface="Arial"/>
              </a:rPr>
              <a:t>Ask learners: Where might we see expansion vessels? Heating circuit, unvented DHW, solar thermal, brine/ground loop.</a:t>
            </a:r>
            <a:endParaRPr dirty="0">
              <a:latin typeface="Arial (Body)"/>
            </a:endParaRPr>
          </a:p>
        </p:txBody>
      </p:sp>
      <p:sp>
        <p:nvSpPr>
          <p:cNvPr id="411" name="Google Shape;411;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e5c853d04c_0_182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28" name="Google Shape;428;g3e5c853d04c_0_18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a:t>
            </a:r>
            <a:r>
              <a:rPr lang="en-GB" sz="1100" b="1" dirty="0">
                <a:latin typeface="Arial (Body)"/>
              </a:rPr>
              <a:t>8 kW heat pump</a:t>
            </a:r>
            <a:r>
              <a:rPr lang="en-GB" sz="1100" dirty="0">
                <a:latin typeface="Arial (Body)"/>
              </a:rPr>
              <a:t> tells us the likely heating output, but it does </a:t>
            </a:r>
            <a:r>
              <a:rPr lang="en-GB" sz="1100" b="1" dirty="0">
                <a:latin typeface="Arial (Body)"/>
              </a:rPr>
              <a:t>not</a:t>
            </a:r>
            <a:r>
              <a:rPr lang="en-GB" sz="1100" dirty="0">
                <a:latin typeface="Arial (Body)"/>
              </a:rPr>
              <a:t> directly tell us the expansion vessel size. A compact 8 kW system with no buffer may need a different vessel from an 8 kW system with a 50 L buffer, large radiators and long pipe runs.</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CIBSE Domestic Heating Design Guide is the relevant UK domestic design reference, and the current version includes updated heat loss and low-temperature heating design guidance for modern systems. For vessel sizing, learners should understand the process: estimate water content → check pressure/temperature conditions → use a recognised table/calculator/manufacturer method → record commissioning values. Expansion vessel sizing is important because poor pressurisation design can affect long-term system performance and reliability.</a:t>
            </a:r>
            <a:endParaRPr sz="1100" dirty="0">
              <a:latin typeface="Arial (Body)"/>
            </a:endParaRPr>
          </a:p>
        </p:txBody>
      </p:sp>
      <p:sp>
        <p:nvSpPr>
          <p:cNvPr id="429" name="Google Shape;429;g3e5c853d04c_0_18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44" name="Google Shape;444;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Key distinction: buffer and volumiser are not automatically interchangeable. A buffer may affect hydraulic separation and temperature mixing; a volumiser mainly adds system volume.</a:t>
            </a:r>
            <a:endParaRPr sz="1200" b="0" i="0" u="none" strike="noStrike" cap="none" dirty="0">
              <a:solidFill>
                <a:schemeClr val="dk1"/>
              </a:solidFill>
              <a:latin typeface="Arial (Body)"/>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A small, well-insulated property has an </a:t>
            </a:r>
            <a:r>
              <a:rPr lang="en-GB" sz="1100" b="1" dirty="0">
                <a:latin typeface="Arial (Body)"/>
              </a:rPr>
              <a:t>8 kW heat pump</a:t>
            </a:r>
            <a:r>
              <a:rPr lang="en-GB" sz="1100" dirty="0">
                <a:latin typeface="Arial (Body)"/>
              </a:rPr>
              <a:t> connected to two heating zones. When only one small zone is calling for heat, the available water volume is low and the heat pump reaches target temperature very quickly. It switches off, cools slightly, then restarts. The customer notices inconsistent comfort and the heat pump logs frequent starts.</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The designer checks the manufacturer’s minimum water volume requirement and the active system volume when only one zone is open. If the active volume is too low, a </a:t>
            </a:r>
            <a:r>
              <a:rPr lang="en-GB" sz="1100" b="1" dirty="0">
                <a:latin typeface="Arial (Body)"/>
              </a:rPr>
              <a:t>volumiser</a:t>
            </a:r>
            <a:r>
              <a:rPr lang="en-GB" sz="1100" dirty="0">
                <a:latin typeface="Arial (Body)"/>
              </a:rPr>
              <a:t> may be used to increase water content. If there are also flow separation issues between the heat pump circuit and several secondary circuits, a </a:t>
            </a:r>
            <a:r>
              <a:rPr lang="en-GB" sz="1100" b="1" dirty="0">
                <a:latin typeface="Arial (Body)"/>
              </a:rPr>
              <a:t>buffer vessel</a:t>
            </a:r>
            <a:r>
              <a:rPr lang="en-GB" sz="1100" dirty="0">
                <a:latin typeface="Arial (Body)"/>
              </a:rPr>
              <a:t> may be more appropriate.</a:t>
            </a:r>
            <a:endParaRPr sz="1100" dirty="0">
              <a:latin typeface="Arial (Body)"/>
            </a:endParaRPr>
          </a:p>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Learner takeaway</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b="1" dirty="0">
                <a:latin typeface="Arial (Body)"/>
              </a:rPr>
              <a:t>Buffers and </a:t>
            </a:r>
            <a:r>
              <a:rPr lang="en-GB" sz="1100" b="1" dirty="0" err="1">
                <a:latin typeface="Arial (Body)"/>
              </a:rPr>
              <a:t>volumisers</a:t>
            </a:r>
            <a:r>
              <a:rPr lang="en-GB" sz="1100" b="1" dirty="0">
                <a:latin typeface="Arial (Body)"/>
              </a:rPr>
              <a:t> are not automatic add-ons.</a:t>
            </a:r>
            <a:r>
              <a:rPr lang="en-GB" sz="1100" dirty="0">
                <a:latin typeface="Arial (Body)"/>
              </a:rPr>
              <a:t> They must be selected to solve a specific design issue: minimum water volume, minimum flow, cycling, hydraulic separation or multiple-zone behaviour. Poorly selected or badly piped vessels can reduce heat pump efficiency instead of improving it.</a:t>
            </a:r>
            <a:endParaRPr sz="1100" dirty="0">
              <a:latin typeface="Arial (Body)"/>
            </a:endParaRPr>
          </a:p>
          <a:p>
            <a:pPr marL="457200" marR="0" lvl="0" indent="-228600" algn="l" rtl="0">
              <a:lnSpc>
                <a:spcPct val="100000"/>
              </a:lnSpc>
              <a:spcBef>
                <a:spcPts val="1200"/>
              </a:spcBef>
              <a:spcAft>
                <a:spcPts val="0"/>
              </a:spcAft>
              <a:buSzPts val="1400"/>
              <a:buNone/>
            </a:pP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Scenario prompt: small low-water-content system with TRVs closing frequently. Why might minimum flow/volume be a problem? What evidence would you check before adding a vessel?</a:t>
            </a:r>
            <a:endParaRPr dirty="0">
              <a:latin typeface="Arial (Body)"/>
            </a:endParaRPr>
          </a:p>
        </p:txBody>
      </p:sp>
      <p:sp>
        <p:nvSpPr>
          <p:cNvPr id="445" name="Google Shape;445;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69" name="Google Shape;469;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Example: If a heat pump provides 4 kW heat output using 1 kW electricity at stated conditions, CoP = 4.</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Critical point: CoP is not fixed. It changes with outdoor/source temperature, flow temperature, DHW temperature, cycling and defrost. Link back to K1.6 declared vs. real performance and forward to K1.22 science.</a:t>
            </a:r>
            <a:endParaRPr dirty="0">
              <a:latin typeface="Arial (Body)"/>
            </a:endParaRPr>
          </a:p>
        </p:txBody>
      </p:sp>
      <p:sp>
        <p:nvSpPr>
          <p:cNvPr id="470" name="Google Shape;470;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88" name="Google Shape;488;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CoP = snapshot under stated conditions. SCoP = seasonal view.</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Ask learners why seasonal performance matters more to running costs than a single test point.</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Stop point: quick question – what design choices improve SCoP?</a:t>
            </a:r>
            <a:endParaRPr dirty="0">
              <a:latin typeface="Arial (Body)"/>
            </a:endParaRPr>
          </a:p>
        </p:txBody>
      </p:sp>
      <p:sp>
        <p:nvSpPr>
          <p:cNvPr id="489" name="Google Shape;489;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12" name="Google Shape;512;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Connect to Part F awareness from K1.4. Ventilation is not simply a 'loss' to remove; it is needed for health and moisture control. The science is balancing IAQ and heat demand.</a:t>
            </a:r>
            <a:endParaRPr sz="1200" b="0" i="0" u="none" strike="noStrike" cap="none" dirty="0">
              <a:solidFill>
                <a:schemeClr val="dk1"/>
              </a:solidFill>
              <a:latin typeface="Arial (Body)"/>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A room has correctly sized radiators based on fabric heat loss, but the survey missed a very draughty suspended timber floor and poorly sealed external door. In winter, the room loses more heat than expected through infiltration, so the customer complains that the heat pump “doesn’t work”. The system may be forced to run at a higher flow temperature to compensate, reducing efficiency. The better approach is to identify and reduce uncontrolled draughts, update the heat loss assumptions, and confirm emitter sizing.</a:t>
            </a:r>
            <a:endParaRPr sz="1100" dirty="0">
              <a:latin typeface="Arial (Body)"/>
            </a:endParaRPr>
          </a:p>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Learner takeaway</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b="1" dirty="0">
                <a:latin typeface="Arial (Body)"/>
              </a:rPr>
              <a:t>Ventilation is necessary, but uncontrolled air leakage is a heat loss problem.</a:t>
            </a:r>
            <a:r>
              <a:rPr lang="en-GB" sz="1100" dirty="0">
                <a:latin typeface="Arial (Body)"/>
              </a:rPr>
              <a:t> For heat pumps, accurate ventilation assumptions help protect comfort, emitter sizing, COP and customer satisfaction.</a:t>
            </a:r>
            <a:endParaRPr sz="1100" dirty="0">
              <a:latin typeface="Arial (Body)"/>
            </a:endParaRPr>
          </a:p>
          <a:p>
            <a:pPr marL="457200" marR="0" lvl="0" indent="-228600" algn="l" rtl="0">
              <a:lnSpc>
                <a:spcPct val="100000"/>
              </a:lnSpc>
              <a:spcBef>
                <a:spcPts val="1200"/>
              </a:spcBef>
              <a:spcAft>
                <a:spcPts val="0"/>
              </a:spcAft>
              <a:buSzPts val="1400"/>
              <a:buNone/>
            </a:pP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Learner prompt: What happens if an older property is draughty and heat loss calculation assumes low air leakage?</a:t>
            </a:r>
            <a:endParaRPr dirty="0">
              <a:latin typeface="Arial (Body)"/>
            </a:endParaRPr>
          </a:p>
        </p:txBody>
      </p:sp>
      <p:sp>
        <p:nvSpPr>
          <p:cNvPr id="513" name="Google Shape;513;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2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33" name="Google Shape;533;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Connect to K1.13. Keep the scope awareness-level: learners must recognise electricity as part of system science and operation, not undertake work beyond competence.</a:t>
            </a:r>
          </a:p>
          <a:p>
            <a:pPr marL="457200" marR="0" lvl="0" indent="-228600" algn="l" rtl="0">
              <a:lnSpc>
                <a:spcPct val="100000"/>
              </a:lnSpc>
              <a:spcBef>
                <a:spcPts val="360"/>
              </a:spcBef>
              <a:spcAft>
                <a:spcPts val="0"/>
              </a:spcAft>
              <a:buSzPts val="1400"/>
              <a:buNone/>
            </a:pPr>
            <a:r>
              <a:rPr lang="en-GB" sz="1300" b="1" dirty="0">
                <a:latin typeface="Arial (Body)"/>
              </a:rPr>
              <a:t>Tutor note / example</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A design survey identifies that the property needs a larger heat pump to meet heat loss. The installer must not assume the existing electrical supply is suitable. The electrical demand of the heat pump, immersion backup, circulation pumps, controls and any EV/PV/battery equipment should be considered. If the load is too high for the existing single-phase supply, the job may need electrical design input, supply upgrade discussions, or a three-phase assessment.</a:t>
            </a:r>
            <a:endParaRPr sz="1100"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In another property, the heat pump is paired with solar PV and a battery. Controls may be set so DHW reheating occurs during PV generation or low-cost tariff windows. This can reduce running cost, but only if the cylinder is correctly sized, hygiene requirements are met, and the user understands the schedule.</a:t>
            </a:r>
            <a:endParaRPr sz="1100" dirty="0">
              <a:latin typeface="Arial (Body)"/>
            </a:endParaRPr>
          </a:p>
          <a:p>
            <a:pPr marL="457200" marR="0" lvl="0" indent="-228600" algn="l" rtl="0">
              <a:lnSpc>
                <a:spcPct val="100000"/>
              </a:lnSpc>
              <a:spcBef>
                <a:spcPts val="1200"/>
              </a:spcBef>
              <a:spcAft>
                <a:spcPts val="0"/>
              </a:spcAft>
              <a:buSzPts val="1400"/>
              <a:buNone/>
            </a:pP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Prompt: How could time-of-use tariff strategy interact with DHW scheduling?</a:t>
            </a:r>
            <a:endParaRPr dirty="0">
              <a:latin typeface="Arial (Body)"/>
            </a:endParaRPr>
          </a:p>
        </p:txBody>
      </p:sp>
      <p:sp>
        <p:nvSpPr>
          <p:cNvPr id="534" name="Google Shape;534;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2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64" name="Google Shape;564;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Tutor notes: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Connect to K1.4 Part H awareness and manufacturer instructions (K1.6).</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Discuss what learners should look for on site: fall, discharge location, freeze risk, blockage, pooling near walkways, damage to walls/foundations.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Image suggestion: ASHP condensate drain/frost issue (approved or reference only).</a:t>
            </a:r>
            <a:endParaRPr dirty="0">
              <a:latin typeface="Arial (Body)"/>
            </a:endParaRPr>
          </a:p>
        </p:txBody>
      </p:sp>
      <p:sp>
        <p:nvSpPr>
          <p:cNvPr id="565" name="Google Shape;565;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2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80" name="Google Shape;580;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Suggested answers: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1) Under/oversizing affects comfort, cycling and cost.</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2) Lower temperature reduces emitter output; larger/suitable emitters may be needed.</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3) Required heat and ΔT imply flow; pipe resistance and pump head must support it.</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4) CoP = point condition; SCoP = seasonal efficiency.</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5) Ventilation increases heat load; electricity supply/tariffs affect operation; condensate must drain safely.</a:t>
            </a:r>
            <a:endParaRPr dirty="0">
              <a:latin typeface="Arial (Body)"/>
            </a:endParaRPr>
          </a:p>
          <a:p>
            <a:pPr marL="457200" marR="0" lvl="0" indent="-228600" algn="l" rtl="0">
              <a:lnSpc>
                <a:spcPct val="100000"/>
              </a:lnSpc>
              <a:spcBef>
                <a:spcPts val="360"/>
              </a:spcBef>
              <a:spcAft>
                <a:spcPts val="0"/>
              </a:spcAft>
              <a:buSzPts val="1400"/>
              <a:buNone/>
            </a:pPr>
            <a:endParaRPr sz="1200" b="0" i="0" u="none" strike="noStrike" cap="none" dirty="0">
              <a:solidFill>
                <a:schemeClr val="dk1"/>
              </a:solidFill>
              <a:latin typeface="Arial (Body)"/>
              <a:ea typeface="Arial"/>
              <a:cs typeface="Arial"/>
              <a:sym typeface="Arial"/>
            </a:endParaRPr>
          </a:p>
          <a:p>
            <a:pPr marL="457200" marR="0" lvl="0" indent="-228600" algn="l" rtl="0">
              <a:lnSpc>
                <a:spcPct val="100000"/>
              </a:lnSpc>
              <a:spcBef>
                <a:spcPts val="360"/>
              </a:spcBef>
              <a:spcAft>
                <a:spcPts val="0"/>
              </a:spcAft>
              <a:buSzPts val="1400"/>
              <a:buNone/>
            </a:pPr>
            <a:r>
              <a:rPr lang="en-GB" sz="1200" b="0" i="0" u="none" strike="noStrike" cap="none" dirty="0" err="1">
                <a:solidFill>
                  <a:schemeClr val="dk1"/>
                </a:solidFill>
                <a:latin typeface="Arial (Body)"/>
                <a:ea typeface="Arial"/>
                <a:cs typeface="Arial"/>
                <a:sym typeface="Arial"/>
              </a:rPr>
              <a:t>Wordwall</a:t>
            </a:r>
            <a:r>
              <a:rPr lang="en-GB" sz="1200" b="0" i="0" u="none" strike="noStrike" cap="none" dirty="0">
                <a:solidFill>
                  <a:schemeClr val="dk1"/>
                </a:solidFill>
                <a:latin typeface="Arial (Body)"/>
                <a:ea typeface="Arial"/>
                <a:cs typeface="Arial"/>
                <a:sym typeface="Arial"/>
              </a:rPr>
              <a:t>/Quizizz recap placeholder (created by others).</a:t>
            </a:r>
            <a:endParaRPr dirty="0">
              <a:latin typeface="Arial (Body)"/>
            </a:endParaRPr>
          </a:p>
          <a:p>
            <a:pPr marL="457200" marR="0" lvl="0" indent="-228600" algn="l" rtl="0">
              <a:lnSpc>
                <a:spcPct val="100000"/>
              </a:lnSpc>
              <a:spcBef>
                <a:spcPts val="360"/>
              </a:spcBef>
              <a:spcAft>
                <a:spcPts val="0"/>
              </a:spcAft>
              <a:buSzPts val="1400"/>
              <a:buNone/>
            </a:pPr>
            <a:r>
              <a:rPr lang="en-GB" sz="1200" b="0" i="0" u="none" strike="noStrike" cap="none" dirty="0">
                <a:solidFill>
                  <a:schemeClr val="dk1"/>
                </a:solidFill>
                <a:latin typeface="Arial (Body)"/>
                <a:ea typeface="Arial"/>
                <a:cs typeface="Arial"/>
                <a:sym typeface="Arial"/>
              </a:rPr>
              <a:t>Workbook recap task (created by others).</a:t>
            </a:r>
            <a:endParaRPr dirty="0">
              <a:latin typeface="Arial (Body)"/>
            </a:endParaRPr>
          </a:p>
        </p:txBody>
      </p:sp>
      <p:sp>
        <p:nvSpPr>
          <p:cNvPr id="581" name="Google Shape;581;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93090D4D-2FEC-152A-4A59-CC00DAFB1521}"/>
            </a:ext>
          </a:extLst>
        </p:cNvPr>
        <p:cNvGrpSpPr/>
        <p:nvPr/>
      </p:nvGrpSpPr>
      <p:grpSpPr>
        <a:xfrm>
          <a:off x="0" y="0"/>
          <a:ext cx="0" cy="0"/>
          <a:chOff x="0" y="0"/>
          <a:chExt cx="0" cy="0"/>
        </a:xfrm>
      </p:grpSpPr>
      <p:sp>
        <p:nvSpPr>
          <p:cNvPr id="296" name="Google Shape;296;p25:notes">
            <a:extLst>
              <a:ext uri="{FF2B5EF4-FFF2-40B4-BE49-F238E27FC236}">
                <a16:creationId xmlns:a16="http://schemas.microsoft.com/office/drawing/2014/main" id="{1EEA1E99-A855-2CB5-3919-015ADDA3CD4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txBody>
          <a:bodyPr/>
          <a:lstStyle/>
          <a:p>
            <a:endParaRPr lang="en-GB"/>
          </a:p>
        </p:txBody>
      </p:sp>
      <p:sp>
        <p:nvSpPr>
          <p:cNvPr id="297" name="Google Shape;297;p25:notes">
            <a:extLst>
              <a:ext uri="{FF2B5EF4-FFF2-40B4-BE49-F238E27FC236}">
                <a16:creationId xmlns:a16="http://schemas.microsoft.com/office/drawing/2014/main" id="{761143CC-05DB-9FB7-203D-EDBEFA80D2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5:notes">
            <a:extLst>
              <a:ext uri="{FF2B5EF4-FFF2-40B4-BE49-F238E27FC236}">
                <a16:creationId xmlns:a16="http://schemas.microsoft.com/office/drawing/2014/main" id="{D3BC8345-829D-9D01-C3B4-5DE9C46CA1C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61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252000" y="959243"/>
            <a:ext cx="11628452" cy="646290"/>
          </a:xfrm>
          <a:prstGeom prst="rect">
            <a:avLst/>
          </a:prstGeom>
          <a:noFill/>
          <a:ln>
            <a:noFill/>
          </a:ln>
        </p:spPr>
        <p:txBody>
          <a:bodyPr spcFirstLastPara="1" wrap="square" lIns="91425" tIns="45700" rIns="91425" bIns="45700" anchor="ctr" anchorCtr="0">
            <a:spAutoFit/>
          </a:bodyPr>
          <a:lstStyle>
            <a:lvl1pPr lvl="0" algn="l">
              <a:lnSpc>
                <a:spcPct val="100000"/>
              </a:lnSpc>
              <a:spcBef>
                <a:spcPts val="0"/>
              </a:spcBef>
              <a:spcAft>
                <a:spcPts val="0"/>
              </a:spcAft>
              <a:buSzPts val="1400"/>
              <a:buNone/>
              <a:defRPr>
                <a:latin typeface="Arial (Bo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360000" y="1800000"/>
            <a:ext cx="9360212"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lnSpc>
                <a:spcPct val="100000"/>
              </a:lnSpc>
              <a:spcBef>
                <a:spcPts val="502"/>
              </a:spcBef>
              <a:spcAft>
                <a:spcPts val="0"/>
              </a:spcAft>
              <a:buClr>
                <a:schemeClr val="dk1"/>
              </a:buClr>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252000" y="959243"/>
            <a:ext cx="11628452" cy="646290"/>
          </a:xfrm>
          <a:prstGeom prst="rect">
            <a:avLst/>
          </a:prstGeom>
          <a:noFill/>
          <a:ln>
            <a:noFill/>
          </a:ln>
        </p:spPr>
        <p:txBody>
          <a:bodyPr spcFirstLastPara="1" wrap="square" lIns="91425" tIns="45700" rIns="91425" bIns="45700" anchor="ctr" anchorCtr="0">
            <a:spAutoFit/>
          </a:bodyPr>
          <a:lstStyle>
            <a:lvl1pPr lvl="0" algn="l">
              <a:lnSpc>
                <a:spcPct val="100000"/>
              </a:lnSpc>
              <a:spcBef>
                <a:spcPts val="0"/>
              </a:spcBef>
              <a:spcAft>
                <a:spcPts val="0"/>
              </a:spcAft>
              <a:buSzPts val="1400"/>
              <a:buNone/>
              <a:defRPr>
                <a:latin typeface="Arial (Bo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lnSpc>
                <a:spcPct val="100000"/>
              </a:lnSpc>
              <a:spcBef>
                <a:spcPts val="502"/>
              </a:spcBef>
              <a:spcAft>
                <a:spcPts val="0"/>
              </a:spcAft>
              <a:buClr>
                <a:schemeClr val="dk1"/>
              </a:buClr>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3"/>
          <p:cNvSpPr>
            <a:spLocks noGrp="1"/>
          </p:cNvSpPr>
          <p:nvPr>
            <p:ph type="pic" idx="2"/>
          </p:nvPr>
        </p:nvSpPr>
        <p:spPr>
          <a:xfrm>
            <a:off x="8280052" y="1800000"/>
            <a:ext cx="3600798" cy="4139999"/>
          </a:xfrm>
          <a:prstGeom prst="rect">
            <a:avLst/>
          </a:prstGeom>
          <a:noFill/>
          <a:ln>
            <a:noFill/>
          </a:ln>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252000" y="959243"/>
            <a:ext cx="11628452" cy="646290"/>
          </a:xfrm>
          <a:prstGeom prst="rect">
            <a:avLst/>
          </a:prstGeom>
          <a:noFill/>
          <a:ln>
            <a:noFill/>
          </a:ln>
        </p:spPr>
        <p:txBody>
          <a:bodyPr spcFirstLastPara="1" wrap="square" lIns="91425" tIns="45700" rIns="91425" bIns="45700" anchor="ctr" anchorCtr="0">
            <a:spAutoFit/>
          </a:bodyPr>
          <a:lstStyle>
            <a:lvl1pPr lvl="0" algn="l">
              <a:lnSpc>
                <a:spcPct val="100000"/>
              </a:lnSpc>
              <a:spcBef>
                <a:spcPts val="0"/>
              </a:spcBef>
              <a:spcAft>
                <a:spcPts val="0"/>
              </a:spcAft>
              <a:buSzPts val="1400"/>
              <a:buNone/>
              <a:defRPr>
                <a:latin typeface="Arial (Bo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lnSpc>
                <a:spcPct val="100000"/>
              </a:lnSpc>
              <a:spcBef>
                <a:spcPts val="502"/>
              </a:spcBef>
              <a:spcAft>
                <a:spcPts val="0"/>
              </a:spcAft>
              <a:buClr>
                <a:schemeClr val="dk1"/>
              </a:buClr>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 name="Google Shape;30;p4"/>
          <p:cNvSpPr>
            <a:spLocks noGrp="1"/>
          </p:cNvSpPr>
          <p:nvPr>
            <p:ph type="pic" idx="2"/>
          </p:nvPr>
        </p:nvSpPr>
        <p:spPr>
          <a:xfrm>
            <a:off x="360000" y="1800000"/>
            <a:ext cx="3600798" cy="4139999"/>
          </a:xfrm>
          <a:prstGeom prst="rect">
            <a:avLst/>
          </a:prstGeom>
          <a:noFill/>
          <a:ln>
            <a:noFill/>
          </a:ln>
        </p:spPr>
        <p:txBody>
          <a:bodyPr/>
          <a:lstStyle/>
          <a:p>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359172" y="1260475"/>
            <a:ext cx="8640959" cy="4319588"/>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atin typeface="Arial (Body)"/>
              </a:defRPr>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lnSpc>
                <a:spcPct val="100000"/>
              </a:lnSpc>
              <a:spcBef>
                <a:spcPts val="502"/>
              </a:spcBef>
              <a:spcAft>
                <a:spcPts val="0"/>
              </a:spcAft>
              <a:buClr>
                <a:schemeClr val="dk1"/>
              </a:buClr>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59205"/>
            <a:ext cx="11628600" cy="646290"/>
          </a:xfrm>
          <a:prstGeom prst="rect">
            <a:avLst/>
          </a:prstGeom>
          <a:noFill/>
          <a:ln>
            <a:noFill/>
          </a:ln>
        </p:spPr>
        <p:txBody>
          <a:bodyPr spcFirstLastPara="1" wrap="square" lIns="91425" tIns="45700" rIns="91425" bIns="45700" anchor="ctr" anchorCtr="0">
            <a:spAutoFit/>
          </a:bodyPr>
          <a:lstStyle>
            <a:lvl1pPr lvl="0" algn="l">
              <a:lnSpc>
                <a:spcPct val="100000"/>
              </a:lnSpc>
              <a:spcBef>
                <a:spcPts val="0"/>
              </a:spcBef>
              <a:spcAft>
                <a:spcPts val="0"/>
              </a:spcAft>
              <a:buSzPts val="1400"/>
              <a:buNone/>
              <a:defRPr>
                <a:latin typeface="Arial (Bo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lnSpc>
                <a:spcPct val="100000"/>
              </a:lnSpc>
              <a:spcBef>
                <a:spcPts val="502"/>
              </a:spcBef>
              <a:spcAft>
                <a:spcPts val="0"/>
              </a:spcAft>
              <a:buClr>
                <a:schemeClr val="dk1"/>
              </a:buClr>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59205"/>
            <a:ext cx="11628600" cy="646290"/>
          </a:xfrm>
          <a:prstGeom prst="rect">
            <a:avLst/>
          </a:prstGeom>
          <a:noFill/>
          <a:ln>
            <a:noFill/>
          </a:ln>
        </p:spPr>
        <p:txBody>
          <a:bodyPr spcFirstLastPara="1" wrap="square" lIns="91425" tIns="45700" rIns="91425" bIns="45700" anchor="ctr" anchorCtr="0">
            <a:spAutoFit/>
          </a:bodyPr>
          <a:lstStyle>
            <a:lvl1pPr lvl="0" algn="l">
              <a:lnSpc>
                <a:spcPct val="100000"/>
              </a:lnSpc>
              <a:spcBef>
                <a:spcPts val="0"/>
              </a:spcBef>
              <a:spcAft>
                <a:spcPts val="0"/>
              </a:spcAft>
              <a:buSzPts val="1400"/>
              <a:buNone/>
              <a:defRPr>
                <a:latin typeface="Arial (Bo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lnSpc>
                <a:spcPct val="100000"/>
              </a:lnSpc>
              <a:spcBef>
                <a:spcPts val="502"/>
              </a:spcBef>
              <a:spcAft>
                <a:spcPts val="0"/>
              </a:spcAft>
              <a:buClr>
                <a:schemeClr val="dk1"/>
              </a:buClr>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2" y="1800000"/>
            <a:ext cx="3600900" cy="4140000"/>
          </a:xfrm>
          <a:prstGeom prst="rect">
            <a:avLst/>
          </a:prstGeom>
          <a:noFill/>
          <a:ln>
            <a:noFill/>
          </a:ln>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59205"/>
            <a:ext cx="11628600" cy="646290"/>
          </a:xfrm>
          <a:prstGeom prst="rect">
            <a:avLst/>
          </a:prstGeom>
          <a:noFill/>
          <a:ln>
            <a:noFill/>
          </a:ln>
        </p:spPr>
        <p:txBody>
          <a:bodyPr spcFirstLastPara="1" wrap="square" lIns="91425" tIns="45700" rIns="91425" bIns="45700" anchor="ctr" anchorCtr="0">
            <a:spAutoFit/>
          </a:bodyPr>
          <a:lstStyle>
            <a:lvl1pPr lvl="0" algn="l">
              <a:lnSpc>
                <a:spcPct val="100000"/>
              </a:lnSpc>
              <a:spcBef>
                <a:spcPts val="0"/>
              </a:spcBef>
              <a:spcAft>
                <a:spcPts val="0"/>
              </a:spcAft>
              <a:buSzPts val="1400"/>
              <a:buNone/>
              <a:defRPr>
                <a:latin typeface="Arial (Bo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lnSpc>
                <a:spcPct val="100000"/>
              </a:lnSpc>
              <a:spcBef>
                <a:spcPts val="502"/>
              </a:spcBef>
              <a:spcAft>
                <a:spcPts val="0"/>
              </a:spcAft>
              <a:buClr>
                <a:schemeClr val="dk1"/>
              </a:buClr>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txBody>
          <a:bodyPr/>
          <a:lstStyle/>
          <a:p>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5"/>
            <a:ext cx="8640900" cy="4319700"/>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atin typeface="Arial (Body)"/>
              </a:defRPr>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lnSpc>
                <a:spcPct val="100000"/>
              </a:lnSpc>
              <a:spcBef>
                <a:spcPts val="502"/>
              </a:spcBef>
              <a:spcAft>
                <a:spcPts val="0"/>
              </a:spcAft>
              <a:buClr>
                <a:schemeClr val="dk1"/>
              </a:buClr>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0" y="456036"/>
            <a:ext cx="12239625" cy="152012"/>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7"/>
              <a:buFont typeface="Arial"/>
              <a:buNone/>
            </a:pPr>
            <a:r>
              <a:rPr lang="en-GB" sz="1807" b="0" i="0" u="none" strike="noStrike" cap="none">
                <a:solidFill>
                  <a:srgbClr val="D9D9D9"/>
                </a:solidFill>
                <a:latin typeface="Arial (Body)"/>
                <a:ea typeface="Arial"/>
                <a:cs typeface="Arial"/>
                <a:sym typeface="Arial"/>
              </a:rPr>
              <a:t> </a:t>
            </a:r>
            <a:endParaRPr sz="1400" b="0" i="0" u="none" strike="noStrike" cap="none">
              <a:solidFill>
                <a:srgbClr val="000000"/>
              </a:solidFill>
              <a:latin typeface="Arial (Body)"/>
              <a:ea typeface="Arial"/>
              <a:cs typeface="Arial"/>
              <a:sym typeface="Arial"/>
            </a:endParaRPr>
          </a:p>
        </p:txBody>
      </p:sp>
      <p:sp>
        <p:nvSpPr>
          <p:cNvPr id="11" name="Google Shape;11;p1"/>
          <p:cNvSpPr txBox="1">
            <a:spLocks noGrp="1"/>
          </p:cNvSpPr>
          <p:nvPr>
            <p:ph type="title"/>
          </p:nvPr>
        </p:nvSpPr>
        <p:spPr>
          <a:xfrm>
            <a:off x="252000" y="990000"/>
            <a:ext cx="11628000" cy="646331"/>
          </a:xfrm>
          <a:prstGeom prst="rect">
            <a:avLst/>
          </a:prstGeom>
          <a:noFill/>
          <a:ln>
            <a:noFill/>
          </a:ln>
        </p:spPr>
        <p:txBody>
          <a:bodyPr spcFirstLastPara="1" wrap="square" lIns="91425" tIns="45700" rIns="91425" bIns="45700" anchor="ctr" anchorCtr="0">
            <a:spAutoFit/>
          </a:bodyPr>
          <a:lstStyle>
            <a:lvl1pPr marR="0" lvl="0" algn="l" rtl="0">
              <a:lnSpc>
                <a:spcPct val="100000"/>
              </a:lnSpc>
              <a:spcBef>
                <a:spcPts val="0"/>
              </a:spcBef>
              <a:spcAft>
                <a:spcPts val="0"/>
              </a:spcAft>
              <a:buClr>
                <a:srgbClr val="000000"/>
              </a:buClr>
              <a:buSzPts val="1400"/>
              <a:buFont typeface="Arial"/>
              <a:buNone/>
              <a:defRPr sz="3600" b="1" i="0" u="none" strike="noStrike" cap="none">
                <a:solidFill>
                  <a:srgbClr val="FC442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9" b="1" i="0" u="none" strike="noStrike" cap="none">
                <a:solidFill>
                  <a:srgbClr val="E30613"/>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9" b="1" i="0" u="none" strike="noStrike" cap="none">
                <a:solidFill>
                  <a:srgbClr val="E30613"/>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9" b="1" i="0" u="none" strike="noStrike" cap="none">
                <a:solidFill>
                  <a:srgbClr val="E30613"/>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9" b="1" i="0" u="none" strike="noStrike" cap="none">
                <a:solidFill>
                  <a:srgbClr val="E30613"/>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17" b="0" i="0" u="none" strike="noStrike" cap="none">
                <a:solidFill>
                  <a:srgbClr val="CC0000"/>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17" b="0" i="0" u="none" strike="noStrike" cap="none">
                <a:solidFill>
                  <a:srgbClr val="CC0000"/>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17" b="0" i="0" u="none" strike="noStrike" cap="none">
                <a:solidFill>
                  <a:srgbClr val="CC0000"/>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17" b="0" i="0" u="none" strike="noStrike" cap="none">
                <a:solidFill>
                  <a:srgbClr val="CC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Clr>
                <a:srgbClr val="000000"/>
              </a:buClr>
              <a:buSzPts val="1400"/>
              <a:buFont typeface="Arial"/>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lnSpc>
                <a:spcPct val="100000"/>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lnSpc>
                <a:spcPct val="100000"/>
              </a:lnSpc>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lnSpc>
                <a:spcPct val="100000"/>
              </a:lnSpc>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lnSpc>
                <a:spcPct val="100000"/>
              </a:lnSpc>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dirty="0"/>
          </a:p>
        </p:txBody>
      </p:sp>
      <p:sp>
        <p:nvSpPr>
          <p:cNvPr id="13" name="Google Shape;13;p1"/>
          <p:cNvSpPr/>
          <p:nvPr/>
        </p:nvSpPr>
        <p:spPr>
          <a:xfrm>
            <a:off x="6" y="756000"/>
            <a:ext cx="12239626" cy="36000"/>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8"/>
              <a:buFont typeface="Arial"/>
              <a:buNone/>
            </a:pPr>
            <a:endParaRPr sz="2008" b="0" i="0" u="none" strike="noStrike" cap="none">
              <a:solidFill>
                <a:schemeClr val="dk1"/>
              </a:solidFill>
              <a:latin typeface="Arial (Body)"/>
              <a:ea typeface="Arial"/>
              <a:cs typeface="Arial"/>
              <a:sym typeface="Arial"/>
            </a:endParaRPr>
          </a:p>
        </p:txBody>
      </p:sp>
      <p:sp>
        <p:nvSpPr>
          <p:cNvPr id="16" name="Google Shape;16;p1"/>
          <p:cNvSpPr txBox="1"/>
          <p:nvPr/>
        </p:nvSpPr>
        <p:spPr>
          <a:xfrm>
            <a:off x="360000" y="6343435"/>
            <a:ext cx="588541" cy="246221"/>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Arial (Body)"/>
                <a:ea typeface="Arial"/>
                <a:cs typeface="Arial"/>
                <a:sym typeface="Arial"/>
              </a:rPr>
              <a:t>‹#›</a:t>
            </a:fld>
            <a:endParaRPr sz="1600" b="0" i="0" u="none" strike="noStrike" cap="none">
              <a:solidFill>
                <a:schemeClr val="dk1"/>
              </a:solidFill>
              <a:latin typeface="Arial (Body)"/>
              <a:ea typeface="Arial"/>
              <a:cs typeface="Arial"/>
              <a:sym typeface="Arial"/>
            </a:endParaRPr>
          </a:p>
        </p:txBody>
      </p:sp>
      <p:pic>
        <p:nvPicPr>
          <p:cNvPr id="18" name="Google Shape;18;p1" descr="A purple and white logo&#10;&#10;AI-generated content may be incorrect."/>
          <p:cNvPicPr preferRelativeResize="0"/>
          <p:nvPr/>
        </p:nvPicPr>
        <p:blipFill rotWithShape="1">
          <a:blip r:embed="rId6">
            <a:alphaModFix/>
          </a:blip>
          <a:srcRect/>
          <a:stretch/>
        </p:blipFill>
        <p:spPr>
          <a:xfrm>
            <a:off x="9360000" y="6228000"/>
            <a:ext cx="2520000" cy="456536"/>
          </a:xfrm>
          <a:prstGeom prst="rect">
            <a:avLst/>
          </a:prstGeom>
          <a:noFill/>
          <a:ln>
            <a:noFill/>
          </a:ln>
        </p:spPr>
      </p:pic>
      <p:cxnSp>
        <p:nvCxnSpPr>
          <p:cNvPr id="19" name="Google Shape;19;p1"/>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pic>
        <p:nvPicPr>
          <p:cNvPr id="4" name="Picture 3" descr="A black and white logo&#10;&#10;AI-generated content may be incorrect.">
            <a:extLst>
              <a:ext uri="{FF2B5EF4-FFF2-40B4-BE49-F238E27FC236}">
                <a16:creationId xmlns:a16="http://schemas.microsoft.com/office/drawing/2014/main" id="{35007169-E964-7571-E6AA-AD83DFA43D97}"/>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sp>
        <p:nvSpPr>
          <p:cNvPr id="8" name="Text Box 2">
            <a:extLst>
              <a:ext uri="{FF2B5EF4-FFF2-40B4-BE49-F238E27FC236}">
                <a16:creationId xmlns:a16="http://schemas.microsoft.com/office/drawing/2014/main" id="{03D17F6C-B547-80F2-9939-401B9E1DCB1B}"/>
              </a:ext>
            </a:extLst>
          </p:cNvPr>
          <p:cNvSpPr txBox="1">
            <a:spLocks noChangeArrowheads="1"/>
          </p:cNvSpPr>
          <p:nvPr userDrawn="1"/>
        </p:nvSpPr>
        <p:spPr bwMode="auto">
          <a:xfrm>
            <a:off x="3781928" y="84778"/>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15" name="Picture 14" descr="A black background with a black square&#10;&#10;AI-generated content may be incorrect.">
            <a:extLst>
              <a:ext uri="{FF2B5EF4-FFF2-40B4-BE49-F238E27FC236}">
                <a16:creationId xmlns:a16="http://schemas.microsoft.com/office/drawing/2014/main" id="{D26DB576-B8BB-EFFE-B5C9-75A7BA641D5B}"/>
              </a:ext>
            </a:extLst>
          </p:cNvPr>
          <p:cNvPicPr>
            <a:picLocks noChangeAspect="1"/>
          </p:cNvPicPr>
          <p:nvPr userDrawn="1"/>
        </p:nvPicPr>
        <p:blipFill>
          <a:blip r:embed="rId8"/>
          <a:stretch>
            <a:fillRect/>
          </a:stretch>
        </p:blipFill>
        <p:spPr>
          <a:xfrm>
            <a:off x="948541" y="161874"/>
            <a:ext cx="2685203" cy="440679"/>
          </a:xfrm>
          <a:prstGeom prst="rect">
            <a:avLst/>
          </a:prstGeom>
        </p:spPr>
      </p:pic>
      <p:pic>
        <p:nvPicPr>
          <p:cNvPr id="21" name="Picture 20" descr="A red arrow pointing up&#10;&#10;AI-generated content may be incorrect.">
            <a:extLst>
              <a:ext uri="{FF2B5EF4-FFF2-40B4-BE49-F238E27FC236}">
                <a16:creationId xmlns:a16="http://schemas.microsoft.com/office/drawing/2014/main" id="{B90D025A-80AE-0251-713A-56289DF45281}"/>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Body)"/>
          <a:ea typeface="Arial (Body)"/>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Body)"/>
          <a:ea typeface="Arial (Body)"/>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0" y="456036"/>
            <a:ext cx="12239700" cy="152100"/>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7"/>
              <a:buFont typeface="Arial"/>
              <a:buNone/>
            </a:pPr>
            <a:r>
              <a:rPr lang="en-GB" sz="1807" b="0" i="0" u="none" strike="noStrike" cap="none">
                <a:solidFill>
                  <a:srgbClr val="D9D9D9"/>
                </a:solidFill>
                <a:latin typeface="Arial (Body)"/>
                <a:ea typeface="Arial"/>
                <a:cs typeface="Arial"/>
                <a:sym typeface="Arial"/>
              </a:rPr>
              <a:t> </a:t>
            </a:r>
            <a:endParaRPr sz="1400" b="0" i="0" u="none" strike="noStrike" cap="none">
              <a:solidFill>
                <a:srgbClr val="000000"/>
              </a:solidFill>
              <a:latin typeface="Arial (Body)"/>
              <a:ea typeface="Arial"/>
              <a:cs typeface="Arial"/>
              <a:sym typeface="Arial"/>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rtl="0">
              <a:lnSpc>
                <a:spcPct val="100000"/>
              </a:lnSpc>
              <a:spcBef>
                <a:spcPts val="0"/>
              </a:spcBef>
              <a:spcAft>
                <a:spcPts val="0"/>
              </a:spcAft>
              <a:buClr>
                <a:srgbClr val="000000"/>
              </a:buClr>
              <a:buSzPts val="1400"/>
              <a:buFont typeface="Arial"/>
              <a:buNone/>
              <a:defRPr sz="3600" b="1" i="0" u="none" strike="noStrike" cap="none">
                <a:solidFill>
                  <a:srgbClr val="FC442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9" b="1" i="0" u="none" strike="noStrike" cap="none">
                <a:solidFill>
                  <a:srgbClr val="E30613"/>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9" b="1" i="0" u="none" strike="noStrike" cap="none">
                <a:solidFill>
                  <a:srgbClr val="E30613"/>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9" b="1" i="0" u="none" strike="noStrike" cap="none">
                <a:solidFill>
                  <a:srgbClr val="E30613"/>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9" b="1" i="0" u="none" strike="noStrike" cap="none">
                <a:solidFill>
                  <a:srgbClr val="E30613"/>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17" b="0" i="0" u="none" strike="noStrike" cap="none">
                <a:solidFill>
                  <a:srgbClr val="CC0000"/>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17" b="0" i="0" u="none" strike="noStrike" cap="none">
                <a:solidFill>
                  <a:srgbClr val="CC0000"/>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17" b="0" i="0" u="none" strike="noStrike" cap="none">
                <a:solidFill>
                  <a:srgbClr val="CC0000"/>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Clr>
                <a:srgbClr val="000000"/>
              </a:buClr>
              <a:buSzPts val="1400"/>
              <a:buFont typeface="Arial"/>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Clr>
                <a:srgbClr val="000000"/>
              </a:buClr>
              <a:buSzPts val="1400"/>
              <a:buFont typeface="Arial"/>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lnSpc>
                <a:spcPct val="100000"/>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lnSpc>
                <a:spcPct val="100000"/>
              </a:lnSpc>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lnSpc>
                <a:spcPct val="100000"/>
              </a:lnSpc>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lnSpc>
                <a:spcPct val="100000"/>
              </a:lnSpc>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0"/>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8"/>
              <a:buFont typeface="Arial"/>
              <a:buNone/>
            </a:pPr>
            <a:endParaRPr sz="2008" b="0" i="0" u="none" strike="noStrike" cap="none">
              <a:solidFill>
                <a:schemeClr val="dk1"/>
              </a:solidFill>
              <a:latin typeface="Arial (Body)"/>
              <a:ea typeface="Arial"/>
              <a:cs typeface="Arial"/>
              <a:sym typeface="Arial"/>
            </a:endParaRPr>
          </a:p>
        </p:txBody>
      </p:sp>
      <p:pic>
        <p:nvPicPr>
          <p:cNvPr id="38" name="Google Shape;38;p6" descr="A red arrow pointing up&#10;&#10;AI-generated content may be incorrect."/>
          <p:cNvPicPr preferRelativeResize="0"/>
          <p:nvPr/>
        </p:nvPicPr>
        <p:blipFill rotWithShape="1">
          <a:blip r:embed="rId6">
            <a:alphaModFix/>
          </a:blip>
          <a:srcRect/>
          <a:stretch/>
        </p:blipFill>
        <p:spPr>
          <a:xfrm>
            <a:off x="232047" y="170588"/>
            <a:ext cx="591665" cy="437464"/>
          </a:xfrm>
          <a:prstGeom prst="rect">
            <a:avLst/>
          </a:prstGeom>
          <a:noFill/>
          <a:ln>
            <a:noFill/>
          </a:ln>
        </p:spPr>
      </p:pic>
      <p:sp>
        <p:nvSpPr>
          <p:cNvPr id="40" name="Google Shape;40;p6"/>
          <p:cNvSpPr txBox="1"/>
          <p:nvPr/>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Arial (Body)"/>
                <a:ea typeface="Arial"/>
                <a:cs typeface="Arial"/>
                <a:sym typeface="Arial"/>
              </a:rPr>
              <a:t>‹#›</a:t>
            </a:fld>
            <a:endParaRPr sz="1600" b="0" i="0" u="none" strike="noStrike" cap="none">
              <a:solidFill>
                <a:schemeClr val="dk1"/>
              </a:solidFill>
              <a:latin typeface="Arial (Body)"/>
              <a:ea typeface="Arial"/>
              <a:cs typeface="Arial"/>
              <a:sym typeface="Arial"/>
            </a:endParaRPr>
          </a:p>
        </p:txBody>
      </p:sp>
      <p:pic>
        <p:nvPicPr>
          <p:cNvPr id="41" name="Google Shape;41;p6" descr="A black and white logo&#10;&#10;AI-generated content may be incorrect."/>
          <p:cNvPicPr preferRelativeResize="0"/>
          <p:nvPr/>
        </p:nvPicPr>
        <p:blipFill rotWithShape="1">
          <a:blip r:embed="rId7">
            <a:alphaModFix/>
          </a:blip>
          <a:srcRect/>
          <a:stretch/>
        </p:blipFill>
        <p:spPr>
          <a:xfrm>
            <a:off x="9408368" y="157157"/>
            <a:ext cx="2563495" cy="498243"/>
          </a:xfrm>
          <a:prstGeom prst="rect">
            <a:avLst/>
          </a:prstGeom>
          <a:noFill/>
          <a:ln>
            <a:noFill/>
          </a:ln>
        </p:spPr>
      </p:pic>
      <p:pic>
        <p:nvPicPr>
          <p:cNvPr id="42" name="Google Shape;42;p6" descr="A purple and white logo&#10;&#10;AI-generated content may be incorrect."/>
          <p:cNvPicPr preferRelativeResize="0"/>
          <p:nvPr/>
        </p:nvPicPr>
        <p:blipFill rotWithShape="1">
          <a:blip r:embed="rId8">
            <a:alphaModFix/>
          </a:blip>
          <a:srcRect/>
          <a:stretch/>
        </p:blipFill>
        <p:spPr>
          <a:xfrm>
            <a:off x="9360000" y="6228000"/>
            <a:ext cx="2520002" cy="456536"/>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3" name="Google Shape;15;p1">
            <a:extLst>
              <a:ext uri="{FF2B5EF4-FFF2-40B4-BE49-F238E27FC236}">
                <a16:creationId xmlns:a16="http://schemas.microsoft.com/office/drawing/2014/main" id="{6D7619BB-A491-D80C-1EDF-0DBA9B199F7B}"/>
              </a:ext>
            </a:extLst>
          </p:cNvPr>
          <p:cNvSpPr txBox="1"/>
          <p:nvPr userDrawn="1"/>
        </p:nvSpPr>
        <p:spPr>
          <a:xfrm>
            <a:off x="823713" y="180000"/>
            <a:ext cx="8316893" cy="589388"/>
          </a:xfrm>
          <a:prstGeom prst="rect">
            <a:avLst/>
          </a:prstGeom>
          <a:noFill/>
          <a:ln>
            <a:noFill/>
          </a:ln>
        </p:spPr>
        <p:txBody>
          <a:bodyPr spcFirstLastPara="1" wrap="square" lIns="91775" tIns="45875" rIns="91775" bIns="45875" anchor="t" anchorCtr="0">
            <a:noAutofit/>
          </a:bodyPr>
          <a:lstStyle/>
          <a:p>
            <a:pPr marL="0" marR="0" lvl="0" indent="0" algn="l" rtl="0">
              <a:lnSpc>
                <a:spcPct val="50000"/>
              </a:lnSpc>
              <a:spcBef>
                <a:spcPts val="0"/>
              </a:spcBef>
              <a:spcAft>
                <a:spcPts val="600"/>
              </a:spcAft>
              <a:buClr>
                <a:srgbClr val="170130"/>
              </a:buClr>
              <a:buSzPts val="1400"/>
              <a:buFont typeface="Arial"/>
              <a:buNone/>
            </a:pPr>
            <a:r>
              <a:rPr lang="en-GB" sz="1400" b="1" i="0" u="none" strike="noStrike" cap="none" dirty="0">
                <a:solidFill>
                  <a:srgbClr val="170130"/>
                </a:solidFill>
                <a:latin typeface="Arial (Body)"/>
                <a:ea typeface="Arial"/>
                <a:cs typeface="Arial"/>
                <a:sym typeface="Arial"/>
              </a:rPr>
              <a:t>T Level Technical Qualification in Building Services Engineering for Construction (Level 3)</a:t>
            </a:r>
            <a:endParaRPr sz="1400" b="0" i="0" u="none" strike="noStrike" cap="none" dirty="0">
              <a:solidFill>
                <a:srgbClr val="000000"/>
              </a:solidFill>
              <a:latin typeface="Arial (Body)"/>
              <a:ea typeface="Arial"/>
              <a:cs typeface="Arial"/>
              <a:sym typeface="Arial"/>
            </a:endParaRPr>
          </a:p>
          <a:p>
            <a:pPr marL="0" marR="0" lvl="0" indent="0" algn="l" rtl="0">
              <a:lnSpc>
                <a:spcPct val="50000"/>
              </a:lnSpc>
              <a:spcBef>
                <a:spcPts val="804"/>
              </a:spcBef>
              <a:spcAft>
                <a:spcPts val="600"/>
              </a:spcAft>
              <a:buClr>
                <a:srgbClr val="FC4421"/>
              </a:buClr>
              <a:buSzPts val="1400"/>
              <a:buFont typeface="Arial"/>
              <a:buNone/>
            </a:pPr>
            <a:r>
              <a:rPr lang="en-GB" sz="1400" b="1" i="0" u="none" strike="noStrike" cap="none" dirty="0">
                <a:solidFill>
                  <a:srgbClr val="FC4421"/>
                </a:solidFill>
                <a:latin typeface="Arial (Body)"/>
                <a:ea typeface="Arial"/>
                <a:cs typeface="Arial"/>
                <a:sym typeface="Arial"/>
              </a:rPr>
              <a:t>Occupational Specialism: Low Carbon Engineering</a:t>
            </a:r>
            <a:endParaRPr sz="1050" b="0" i="0" u="none" strike="noStrike" cap="none" dirty="0">
              <a:solidFill>
                <a:schemeClr val="dk1"/>
              </a:solidFill>
              <a:latin typeface="Arial (Body)"/>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Body)"/>
          <a:ea typeface="Arial (Body)"/>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Body)"/>
          <a:ea typeface="Arial (Body)"/>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2000" y="1908000"/>
            <a:ext cx="11861011" cy="395712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K1.17: Application of scientific principles and concepts</a:t>
            </a:r>
            <a:br>
              <a:rPr lang="en-GB" sz="2789" dirty="0"/>
            </a:b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a:latin typeface="Arial (Body)"/>
              </a:rPr>
              <a:t>Introduction / Starter</a:t>
            </a:r>
            <a:endParaRPr>
              <a:latin typeface="Arial (Body)"/>
            </a:endParaRPr>
          </a:p>
        </p:txBody>
      </p:sp>
      <p:grpSp>
        <p:nvGrpSpPr>
          <p:cNvPr id="70" name="Google Shape;70;p12"/>
          <p:cNvGrpSpPr/>
          <p:nvPr/>
        </p:nvGrpSpPr>
        <p:grpSpPr>
          <a:xfrm>
            <a:off x="360045" y="1800225"/>
            <a:ext cx="11525400" cy="3914775"/>
            <a:chOff x="360045" y="1800225"/>
            <a:chExt cx="11525400" cy="3914775"/>
          </a:xfrm>
        </p:grpSpPr>
        <p:sp>
          <p:nvSpPr>
            <p:cNvPr id="71" name="Google Shape;71;p12"/>
            <p:cNvSpPr/>
            <p:nvPr/>
          </p:nvSpPr>
          <p:spPr>
            <a:xfrm>
              <a:off x="360045" y="1800225"/>
              <a:ext cx="3619500" cy="2667000"/>
            </a:xfrm>
            <a:prstGeom prst="roundRect">
              <a:avLst>
                <a:gd name="adj" fmla="val 5357"/>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72" name="Google Shape;72;p12"/>
            <p:cNvSpPr txBox="1"/>
            <p:nvPr/>
          </p:nvSpPr>
          <p:spPr>
            <a:xfrm>
              <a:off x="550545" y="1990725"/>
              <a:ext cx="3238500" cy="381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dirty="0">
                  <a:solidFill>
                    <a:srgbClr val="FC4421"/>
                  </a:solidFill>
                  <a:latin typeface="Arial (Body)"/>
                  <a:sym typeface="Arial"/>
                </a:rPr>
                <a:t>Warm-up</a:t>
              </a:r>
              <a:endParaRPr sz="2000" b="1" dirty="0">
                <a:solidFill>
                  <a:srgbClr val="FC4421"/>
                </a:solidFill>
                <a:latin typeface="Arial (Body)"/>
                <a:sym typeface="Arial"/>
              </a:endParaRPr>
            </a:p>
          </p:txBody>
        </p:sp>
        <p:sp>
          <p:nvSpPr>
            <p:cNvPr id="73" name="Google Shape;73;p12"/>
            <p:cNvSpPr txBox="1"/>
            <p:nvPr/>
          </p:nvSpPr>
          <p:spPr>
            <a:xfrm>
              <a:off x="550545" y="2466975"/>
              <a:ext cx="3238500" cy="1714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0" dirty="0">
                  <a:solidFill>
                    <a:srgbClr val="333333"/>
                  </a:solidFill>
                  <a:latin typeface="Arial (Body)"/>
                  <a:sym typeface="Arial"/>
                </a:rPr>
                <a:t>Why do heat pumps perform best with low flow temperatures?</a:t>
              </a:r>
              <a:endParaRPr sz="1800" b="0" dirty="0">
                <a:solidFill>
                  <a:srgbClr val="333333"/>
                </a:solidFill>
                <a:latin typeface="Arial (Body)"/>
                <a:sym typeface="Arial"/>
              </a:endParaRPr>
            </a:p>
          </p:txBody>
        </p:sp>
        <p:sp>
          <p:nvSpPr>
            <p:cNvPr id="74" name="Google Shape;74;p12"/>
            <p:cNvSpPr/>
            <p:nvPr/>
          </p:nvSpPr>
          <p:spPr>
            <a:xfrm>
              <a:off x="4312920" y="1800225"/>
              <a:ext cx="3619500" cy="2667000"/>
            </a:xfrm>
            <a:prstGeom prst="roundRect">
              <a:avLst>
                <a:gd name="adj" fmla="val 5357"/>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75" name="Google Shape;75;p12"/>
            <p:cNvSpPr txBox="1"/>
            <p:nvPr/>
          </p:nvSpPr>
          <p:spPr>
            <a:xfrm>
              <a:off x="4503420" y="1990725"/>
              <a:ext cx="3238500" cy="381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Pair-share</a:t>
              </a:r>
              <a:endParaRPr sz="2000" b="1">
                <a:solidFill>
                  <a:srgbClr val="FC4421"/>
                </a:solidFill>
                <a:latin typeface="Arial (Body)"/>
                <a:sym typeface="Arial"/>
              </a:endParaRPr>
            </a:p>
          </p:txBody>
        </p:sp>
        <p:sp>
          <p:nvSpPr>
            <p:cNvPr id="76" name="Google Shape;76;p12"/>
            <p:cNvSpPr txBox="1"/>
            <p:nvPr/>
          </p:nvSpPr>
          <p:spPr>
            <a:xfrm>
              <a:off x="4503420" y="2466975"/>
              <a:ext cx="3238500" cy="1714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0">
                  <a:solidFill>
                    <a:srgbClr val="333333"/>
                  </a:solidFill>
                  <a:latin typeface="Arial (Body)"/>
                  <a:sym typeface="Arial"/>
                </a:rPr>
                <a:t>What happens if heat loss is underestimated?</a:t>
              </a:r>
              <a:endParaRPr sz="1800" b="0">
                <a:solidFill>
                  <a:srgbClr val="333333"/>
                </a:solidFill>
                <a:latin typeface="Arial (Body)"/>
                <a:sym typeface="Arial"/>
              </a:endParaRPr>
            </a:p>
          </p:txBody>
        </p:sp>
        <p:sp>
          <p:nvSpPr>
            <p:cNvPr id="77" name="Google Shape;77;p12"/>
            <p:cNvSpPr/>
            <p:nvPr/>
          </p:nvSpPr>
          <p:spPr>
            <a:xfrm>
              <a:off x="8265795" y="1800225"/>
              <a:ext cx="3619500" cy="2667000"/>
            </a:xfrm>
            <a:prstGeom prst="roundRect">
              <a:avLst>
                <a:gd name="adj" fmla="val 5357"/>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78" name="Google Shape;78;p12"/>
            <p:cNvSpPr txBox="1"/>
            <p:nvPr/>
          </p:nvSpPr>
          <p:spPr>
            <a:xfrm>
              <a:off x="8456295" y="1990725"/>
              <a:ext cx="3238500" cy="381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Tutor Prompt</a:t>
              </a:r>
              <a:endParaRPr sz="2000" b="1">
                <a:solidFill>
                  <a:srgbClr val="FC4421"/>
                </a:solidFill>
                <a:latin typeface="Arial (Body)"/>
                <a:sym typeface="Arial"/>
              </a:endParaRPr>
            </a:p>
          </p:txBody>
        </p:sp>
        <p:sp>
          <p:nvSpPr>
            <p:cNvPr id="79" name="Google Shape;79;p12"/>
            <p:cNvSpPr txBox="1"/>
            <p:nvPr/>
          </p:nvSpPr>
          <p:spPr>
            <a:xfrm>
              <a:off x="8456295" y="2466975"/>
              <a:ext cx="3238500" cy="1714500"/>
            </a:xfrm>
            <a:prstGeom prst="rect">
              <a:avLst/>
            </a:prstGeom>
            <a:solidFill>
              <a:srgbClr val="000000">
                <a:alpha val="0"/>
              </a:srgbClr>
            </a:solidFill>
            <a:ln>
              <a:noFill/>
            </a:ln>
          </p:spPr>
          <p:txBody>
            <a:bodyPr spcFirstLastPara="1" wrap="square" lIns="0" tIns="0" rIns="0" bIns="0" anchor="t" anchorCtr="0">
              <a:noAutofit/>
            </a:bodyPr>
            <a:lstStyle/>
            <a:p>
              <a:r>
                <a:rPr lang="en-GB" sz="1800" b="0">
                  <a:solidFill>
                    <a:srgbClr val="333333"/>
                  </a:solidFill>
                  <a:latin typeface="Arial (Body)"/>
                  <a:sym typeface="Arial"/>
                </a:rPr>
                <a:t>Science supports every stage of the </a:t>
              </a:r>
              <a:r>
                <a:rPr lang="en-GB" sz="1800">
                  <a:solidFill>
                    <a:srgbClr val="333333"/>
                  </a:solidFill>
                  <a:latin typeface="Arial (Body)"/>
                </a:rPr>
                <a:t>process:</a:t>
              </a:r>
              <a:endParaRPr lang="en-US" sz="1800">
                <a:solidFill>
                  <a:srgbClr val="333333"/>
                </a:solidFill>
                <a:latin typeface="Arial (Body)"/>
              </a:endParaRPr>
            </a:p>
            <a:p>
              <a:pPr algn="ctr">
                <a:spcBef>
                  <a:spcPts val="1125"/>
                </a:spcBef>
              </a:pPr>
              <a:r>
                <a:rPr lang="en-GB" sz="1800" b="1">
                  <a:solidFill>
                    <a:srgbClr val="FC4421"/>
                  </a:solidFill>
                  <a:latin typeface="Arial (Body)"/>
                </a:rPr>
                <a:t>Design</a:t>
              </a:r>
              <a:r>
                <a:rPr lang="en-GB" sz="1800" b="1">
                  <a:solidFill>
                    <a:srgbClr val="FC4421"/>
                  </a:solidFill>
                  <a:latin typeface="Arial (Body)"/>
                  <a:sym typeface="Arial"/>
                </a:rPr>
                <a:t> → Install → Commission</a:t>
              </a:r>
              <a:endParaRPr lang="en-US" sz="1800" b="1">
                <a:solidFill>
                  <a:srgbClr val="FC4421"/>
                </a:solidFill>
                <a:latin typeface="Arial (Body)"/>
              </a:endParaRPr>
            </a:p>
          </p:txBody>
        </p:sp>
        <p:sp>
          <p:nvSpPr>
            <p:cNvPr id="80" name="Google Shape;80;p12"/>
            <p:cNvSpPr/>
            <p:nvPr/>
          </p:nvSpPr>
          <p:spPr>
            <a:xfrm>
              <a:off x="360045" y="4762500"/>
              <a:ext cx="11525400" cy="952500"/>
            </a:xfrm>
            <a:prstGeom prst="roundRect">
              <a:avLst>
                <a:gd name="adj" fmla="val 10000"/>
              </a:avLst>
            </a:prstGeom>
            <a:solidFill>
              <a:srgbClr val="FC4421">
                <a:alpha val="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81" name="Google Shape;81;p12"/>
            <p:cNvSpPr txBox="1"/>
            <p:nvPr/>
          </p:nvSpPr>
          <p:spPr>
            <a:xfrm>
              <a:off x="550545" y="4857750"/>
              <a:ext cx="11144400" cy="762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GB" sz="2000" b="0" dirty="0">
                  <a:solidFill>
                    <a:srgbClr val="666666"/>
                  </a:solidFill>
                  <a:latin typeface="Arial (Body)"/>
                  <a:sym typeface="Arial"/>
                </a:rPr>
                <a:t>Understanding the scientific principles behind low-carbon heating is essential for accurate system sizing and operational efficiency.</a:t>
              </a:r>
              <a:endParaRPr sz="2000" b="0" dirty="0">
                <a:solidFill>
                  <a:srgbClr val="666666"/>
                </a:solidFill>
                <a:latin typeface="Arial (Body)"/>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3"/>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dirty="0">
                <a:latin typeface="Arial (Body)"/>
              </a:rPr>
              <a:t>Objectives (K1.17)</a:t>
            </a:r>
            <a:endParaRPr dirty="0">
              <a:latin typeface="Arial (Body)"/>
            </a:endParaRPr>
          </a:p>
        </p:txBody>
      </p:sp>
      <p:grpSp>
        <p:nvGrpSpPr>
          <p:cNvPr id="88" name="Google Shape;88;p13"/>
          <p:cNvGrpSpPr/>
          <p:nvPr/>
        </p:nvGrpSpPr>
        <p:grpSpPr>
          <a:xfrm>
            <a:off x="360045" y="1714500"/>
            <a:ext cx="11519385" cy="4143300"/>
            <a:chOff x="360045" y="1714500"/>
            <a:chExt cx="11519385" cy="4143300"/>
          </a:xfrm>
        </p:grpSpPr>
        <p:sp>
          <p:nvSpPr>
            <p:cNvPr id="89" name="Google Shape;89;p13"/>
            <p:cNvSpPr/>
            <p:nvPr/>
          </p:nvSpPr>
          <p:spPr>
            <a:xfrm>
              <a:off x="360045" y="1714500"/>
              <a:ext cx="56199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90" name="Google Shape;90;p13"/>
            <p:cNvSpPr txBox="1"/>
            <p:nvPr/>
          </p:nvSpPr>
          <p:spPr>
            <a:xfrm>
              <a:off x="550545" y="1809750"/>
              <a:ext cx="5238900" cy="1095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Heat Loss &amp; Sizing</a:t>
              </a:r>
              <a:endParaRPr sz="1800" b="1" dirty="0">
                <a:solidFill>
                  <a:srgbClr val="FC4421"/>
                </a:solidFill>
                <a:latin typeface="Arial (Body)"/>
                <a:sym typeface="Arial"/>
              </a:endParaRPr>
            </a:p>
            <a:p>
              <a:pPr marL="0" lvl="0" indent="0" algn="l" rtl="0">
                <a:spcBef>
                  <a:spcPts val="375"/>
                </a:spcBef>
                <a:spcAft>
                  <a:spcPts val="0"/>
                </a:spcAft>
                <a:buNone/>
              </a:pPr>
              <a:r>
                <a:rPr lang="en-GB" sz="1600" dirty="0">
                  <a:solidFill>
                    <a:srgbClr val="333333"/>
                  </a:solidFill>
                  <a:latin typeface="Arial (Body)"/>
                  <a:sym typeface="Arial"/>
                </a:rPr>
                <a:t>Apply heat loss concepts to sizing decisions</a:t>
              </a:r>
              <a:endParaRPr sz="1600" dirty="0">
                <a:solidFill>
                  <a:srgbClr val="333333"/>
                </a:solidFill>
                <a:latin typeface="Arial (Body)"/>
                <a:sym typeface="Arial"/>
              </a:endParaRPr>
            </a:p>
          </p:txBody>
        </p:sp>
        <p:sp>
          <p:nvSpPr>
            <p:cNvPr id="91" name="Google Shape;91;p13"/>
            <p:cNvSpPr/>
            <p:nvPr/>
          </p:nvSpPr>
          <p:spPr>
            <a:xfrm>
              <a:off x="6259830" y="1714500"/>
              <a:ext cx="56196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92" name="Google Shape;92;p13"/>
            <p:cNvSpPr txBox="1"/>
            <p:nvPr/>
          </p:nvSpPr>
          <p:spPr>
            <a:xfrm>
              <a:off x="6450330" y="1809750"/>
              <a:ext cx="5238600" cy="1095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Flow &amp; Viscosity</a:t>
              </a:r>
              <a:endParaRPr sz="1800" b="1" dirty="0">
                <a:solidFill>
                  <a:srgbClr val="FC4421"/>
                </a:solidFill>
                <a:latin typeface="Arial (Body)"/>
                <a:sym typeface="Arial"/>
              </a:endParaRPr>
            </a:p>
            <a:p>
              <a:pPr marL="0" lvl="0" indent="0" algn="l" rtl="0">
                <a:spcBef>
                  <a:spcPts val="375"/>
                </a:spcBef>
                <a:spcAft>
                  <a:spcPts val="0"/>
                </a:spcAft>
                <a:buNone/>
              </a:pPr>
              <a:r>
                <a:rPr lang="en-GB" sz="1600" dirty="0">
                  <a:solidFill>
                    <a:srgbClr val="333333"/>
                  </a:solidFill>
                  <a:latin typeface="Arial (Body)"/>
                  <a:sym typeface="Arial"/>
                </a:rPr>
                <a:t>Explain flow, viscosity and why flow rate matters</a:t>
              </a:r>
              <a:endParaRPr sz="1600" dirty="0">
                <a:solidFill>
                  <a:srgbClr val="333333"/>
                </a:solidFill>
                <a:latin typeface="Arial (Body)"/>
                <a:sym typeface="Arial"/>
              </a:endParaRPr>
            </a:p>
          </p:txBody>
        </p:sp>
        <p:sp>
          <p:nvSpPr>
            <p:cNvPr id="93" name="Google Shape;93;p13"/>
            <p:cNvSpPr/>
            <p:nvPr/>
          </p:nvSpPr>
          <p:spPr>
            <a:xfrm>
              <a:off x="360045" y="3143250"/>
              <a:ext cx="56199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94" name="Google Shape;94;p13"/>
            <p:cNvSpPr txBox="1"/>
            <p:nvPr/>
          </p:nvSpPr>
          <p:spPr>
            <a:xfrm>
              <a:off x="550545" y="3238500"/>
              <a:ext cx="5238900" cy="1095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Heating &amp; Emitters</a:t>
              </a:r>
              <a:endParaRPr sz="1800" b="1" dirty="0">
                <a:solidFill>
                  <a:srgbClr val="FC4421"/>
                </a:solidFill>
                <a:latin typeface="Arial (Body)"/>
                <a:sym typeface="Arial"/>
              </a:endParaRPr>
            </a:p>
            <a:p>
              <a:pPr marL="0" lvl="0" indent="0" algn="l" rtl="0">
                <a:spcBef>
                  <a:spcPts val="375"/>
                </a:spcBef>
                <a:spcAft>
                  <a:spcPts val="0"/>
                </a:spcAft>
                <a:buNone/>
              </a:pPr>
              <a:r>
                <a:rPr lang="en-GB" sz="1600" dirty="0">
                  <a:solidFill>
                    <a:srgbClr val="333333"/>
                  </a:solidFill>
                  <a:latin typeface="Arial (Body)"/>
                  <a:sym typeface="Arial"/>
                </a:rPr>
                <a:t>Link low temperature heating to emitter selection and ΔT</a:t>
              </a:r>
              <a:endParaRPr sz="1600" dirty="0">
                <a:solidFill>
                  <a:srgbClr val="333333"/>
                </a:solidFill>
                <a:latin typeface="Arial (Body)"/>
                <a:sym typeface="Arial"/>
              </a:endParaRPr>
            </a:p>
          </p:txBody>
        </p:sp>
        <p:sp>
          <p:nvSpPr>
            <p:cNvPr id="95" name="Google Shape;95;p13"/>
            <p:cNvSpPr/>
            <p:nvPr/>
          </p:nvSpPr>
          <p:spPr>
            <a:xfrm>
              <a:off x="6259830" y="3143250"/>
              <a:ext cx="56196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96" name="Google Shape;96;p13"/>
            <p:cNvSpPr txBox="1"/>
            <p:nvPr/>
          </p:nvSpPr>
          <p:spPr>
            <a:xfrm>
              <a:off x="6450330" y="3238500"/>
              <a:ext cx="5238600" cy="1095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Pipes &amp; Pumps</a:t>
              </a:r>
              <a:endParaRPr sz="1800" b="1" dirty="0">
                <a:solidFill>
                  <a:srgbClr val="FC4421"/>
                </a:solidFill>
                <a:latin typeface="Arial (Body)"/>
                <a:sym typeface="Arial"/>
              </a:endParaRPr>
            </a:p>
            <a:p>
              <a:pPr marL="0" lvl="0" indent="0" algn="l" rtl="0">
                <a:spcBef>
                  <a:spcPts val="375"/>
                </a:spcBef>
                <a:spcAft>
                  <a:spcPts val="0"/>
                </a:spcAft>
                <a:buNone/>
              </a:pPr>
              <a:r>
                <a:rPr lang="en-GB" sz="1600" dirty="0">
                  <a:solidFill>
                    <a:srgbClr val="333333"/>
                  </a:solidFill>
                  <a:latin typeface="Arial (Body)"/>
                  <a:sym typeface="Arial"/>
                </a:rPr>
                <a:t>Describe pipe sizing and circulation pump selection principles</a:t>
              </a:r>
              <a:endParaRPr sz="1600" dirty="0">
                <a:solidFill>
                  <a:srgbClr val="333333"/>
                </a:solidFill>
                <a:latin typeface="Arial (Body)"/>
                <a:sym typeface="Arial"/>
              </a:endParaRPr>
            </a:p>
          </p:txBody>
        </p:sp>
        <p:sp>
          <p:nvSpPr>
            <p:cNvPr id="97" name="Google Shape;97;p13"/>
            <p:cNvSpPr/>
            <p:nvPr/>
          </p:nvSpPr>
          <p:spPr>
            <a:xfrm>
              <a:off x="360045" y="4572000"/>
              <a:ext cx="56199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98" name="Google Shape;98;p13"/>
            <p:cNvSpPr txBox="1"/>
            <p:nvPr/>
          </p:nvSpPr>
          <p:spPr>
            <a:xfrm>
              <a:off x="550545" y="4667250"/>
              <a:ext cx="5238900" cy="1095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Hot Water &amp; Storage</a:t>
              </a:r>
              <a:endParaRPr sz="1800" b="1" dirty="0">
                <a:solidFill>
                  <a:srgbClr val="FC4421"/>
                </a:solidFill>
                <a:latin typeface="Arial (Body)"/>
                <a:sym typeface="Arial"/>
              </a:endParaRPr>
            </a:p>
            <a:p>
              <a:pPr marL="0" lvl="0" indent="0" algn="l" rtl="0">
                <a:spcBef>
                  <a:spcPts val="375"/>
                </a:spcBef>
                <a:spcAft>
                  <a:spcPts val="0"/>
                </a:spcAft>
                <a:buNone/>
              </a:pPr>
              <a:r>
                <a:rPr lang="en-GB" sz="1600" dirty="0">
                  <a:solidFill>
                    <a:srgbClr val="333333"/>
                  </a:solidFill>
                  <a:latin typeface="Arial (Body)"/>
                  <a:sym typeface="Arial"/>
                </a:rPr>
                <a:t>Apply hot water demand, vessel and buffer/volumiser sizing</a:t>
              </a:r>
              <a:endParaRPr sz="1600" dirty="0">
                <a:solidFill>
                  <a:srgbClr val="333333"/>
                </a:solidFill>
                <a:latin typeface="Arial (Body)"/>
                <a:sym typeface="Arial"/>
              </a:endParaRPr>
            </a:p>
          </p:txBody>
        </p:sp>
        <p:sp>
          <p:nvSpPr>
            <p:cNvPr id="99" name="Google Shape;99;p13"/>
            <p:cNvSpPr/>
            <p:nvPr/>
          </p:nvSpPr>
          <p:spPr>
            <a:xfrm>
              <a:off x="6259830" y="4572000"/>
              <a:ext cx="56196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00" name="Google Shape;100;p13"/>
            <p:cNvSpPr txBox="1"/>
            <p:nvPr/>
          </p:nvSpPr>
          <p:spPr>
            <a:xfrm>
              <a:off x="6450330" y="4667250"/>
              <a:ext cx="5238600" cy="1095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Performance (CoP/SCoP)</a:t>
              </a:r>
              <a:endParaRPr sz="1800" b="1" dirty="0">
                <a:solidFill>
                  <a:srgbClr val="FC4421"/>
                </a:solidFill>
                <a:latin typeface="Arial (Body)"/>
                <a:sym typeface="Arial"/>
              </a:endParaRPr>
            </a:p>
            <a:p>
              <a:pPr marL="0" lvl="0" indent="0" algn="l" rtl="0">
                <a:spcBef>
                  <a:spcPts val="375"/>
                </a:spcBef>
                <a:spcAft>
                  <a:spcPts val="0"/>
                </a:spcAft>
                <a:buNone/>
              </a:pPr>
              <a:r>
                <a:rPr lang="en-GB" sz="1600" dirty="0">
                  <a:solidFill>
                    <a:srgbClr val="333333"/>
                  </a:solidFill>
                  <a:latin typeface="Arial (Body)"/>
                  <a:sym typeface="Arial"/>
                </a:rPr>
                <a:t>Explain CoP/SCoP and links to external services</a:t>
              </a:r>
              <a:endParaRPr sz="1600" dirty="0">
                <a:solidFill>
                  <a:srgbClr val="333333"/>
                </a:solidFill>
                <a:latin typeface="Arial (Body)"/>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a:latin typeface="Arial (Body)"/>
              </a:rPr>
              <a:t>K1.17: What ‘science’ means in practice</a:t>
            </a:r>
            <a:endParaRPr>
              <a:latin typeface="Arial (Body)"/>
            </a:endParaRPr>
          </a:p>
        </p:txBody>
      </p:sp>
      <p:grpSp>
        <p:nvGrpSpPr>
          <p:cNvPr id="107" name="Google Shape;107;p14"/>
          <p:cNvGrpSpPr/>
          <p:nvPr/>
        </p:nvGrpSpPr>
        <p:grpSpPr>
          <a:xfrm>
            <a:off x="360045" y="1714500"/>
            <a:ext cx="11525250" cy="2714550"/>
            <a:chOff x="360045" y="1714500"/>
            <a:chExt cx="11525250" cy="2714550"/>
          </a:xfrm>
        </p:grpSpPr>
        <p:sp>
          <p:nvSpPr>
            <p:cNvPr id="108" name="Google Shape;108;p14"/>
            <p:cNvSpPr/>
            <p:nvPr/>
          </p:nvSpPr>
          <p:spPr>
            <a:xfrm>
              <a:off x="360045" y="1714500"/>
              <a:ext cx="36195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09" name="Google Shape;109;p14"/>
            <p:cNvSpPr txBox="1"/>
            <p:nvPr/>
          </p:nvSpPr>
          <p:spPr>
            <a:xfrm>
              <a:off x="550545" y="1809750"/>
              <a:ext cx="32385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Heat Loss</a:t>
              </a:r>
              <a:endParaRPr sz="1800" b="1" dirty="0">
                <a:solidFill>
                  <a:srgbClr val="FC4421"/>
                </a:solidFill>
                <a:latin typeface="Arial (Body)"/>
                <a:sym typeface="Arial"/>
              </a:endParaRPr>
            </a:p>
            <a:p>
              <a:pPr marL="0" lvl="0" indent="0" algn="l" rtl="0">
                <a:spcBef>
                  <a:spcPts val="400"/>
                </a:spcBef>
                <a:spcAft>
                  <a:spcPts val="0"/>
                </a:spcAft>
                <a:buNone/>
              </a:pPr>
              <a:r>
                <a:rPr lang="en-GB" sz="1600" dirty="0">
                  <a:solidFill>
                    <a:srgbClr val="333333"/>
                  </a:solidFill>
                  <a:latin typeface="Arial (Body)"/>
                  <a:sym typeface="Arial"/>
                </a:rPr>
                <a:t>Determines required heat output</a:t>
              </a:r>
              <a:endParaRPr sz="1600" dirty="0">
                <a:solidFill>
                  <a:srgbClr val="333333"/>
                </a:solidFill>
                <a:latin typeface="Arial (Body)"/>
                <a:sym typeface="Arial"/>
              </a:endParaRPr>
            </a:p>
          </p:txBody>
        </p:sp>
        <p:sp>
          <p:nvSpPr>
            <p:cNvPr id="110" name="Google Shape;110;p14"/>
            <p:cNvSpPr/>
            <p:nvPr/>
          </p:nvSpPr>
          <p:spPr>
            <a:xfrm>
              <a:off x="4312920" y="1714500"/>
              <a:ext cx="36195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11" name="Google Shape;111;p14"/>
            <p:cNvSpPr txBox="1"/>
            <p:nvPr/>
          </p:nvSpPr>
          <p:spPr>
            <a:xfrm>
              <a:off x="4503420" y="1809750"/>
              <a:ext cx="32385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Flow &amp; Emitters</a:t>
              </a:r>
              <a:endParaRPr sz="1800" b="1" dirty="0">
                <a:solidFill>
                  <a:srgbClr val="FC4421"/>
                </a:solidFill>
                <a:latin typeface="Arial (Body)"/>
                <a:sym typeface="Arial"/>
              </a:endParaRPr>
            </a:p>
            <a:p>
              <a:pPr marL="0" lvl="0" indent="0" algn="l" rtl="0">
                <a:spcBef>
                  <a:spcPts val="400"/>
                </a:spcBef>
                <a:spcAft>
                  <a:spcPts val="0"/>
                </a:spcAft>
                <a:buNone/>
              </a:pPr>
              <a:r>
                <a:rPr lang="en-GB" sz="1600" dirty="0">
                  <a:solidFill>
                    <a:srgbClr val="333333"/>
                  </a:solidFill>
                  <a:latin typeface="Arial (Body)"/>
                  <a:sym typeface="Arial"/>
                </a:rPr>
                <a:t>Optimises comfort efficiently</a:t>
              </a:r>
              <a:endParaRPr sz="1600" dirty="0">
                <a:solidFill>
                  <a:srgbClr val="333333"/>
                </a:solidFill>
                <a:latin typeface="Arial (Body)"/>
                <a:sym typeface="Arial"/>
              </a:endParaRPr>
            </a:p>
          </p:txBody>
        </p:sp>
        <p:sp>
          <p:nvSpPr>
            <p:cNvPr id="112" name="Google Shape;112;p14"/>
            <p:cNvSpPr/>
            <p:nvPr/>
          </p:nvSpPr>
          <p:spPr>
            <a:xfrm>
              <a:off x="8265795" y="1714500"/>
              <a:ext cx="36195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13" name="Google Shape;113;p14"/>
            <p:cNvSpPr txBox="1"/>
            <p:nvPr/>
          </p:nvSpPr>
          <p:spPr>
            <a:xfrm>
              <a:off x="8456295" y="1809750"/>
              <a:ext cx="32385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Hydraulics</a:t>
              </a:r>
              <a:endParaRPr sz="1800" b="1" dirty="0">
                <a:solidFill>
                  <a:srgbClr val="FC4421"/>
                </a:solidFill>
                <a:latin typeface="Arial (Body)"/>
                <a:sym typeface="Arial"/>
              </a:endParaRPr>
            </a:p>
            <a:p>
              <a:pPr marL="0" lvl="0" indent="0" algn="l" rtl="0">
                <a:spcBef>
                  <a:spcPts val="400"/>
                </a:spcBef>
                <a:spcAft>
                  <a:spcPts val="0"/>
                </a:spcAft>
                <a:buNone/>
              </a:pPr>
              <a:r>
                <a:rPr lang="en-GB" sz="1600" dirty="0">
                  <a:solidFill>
                    <a:srgbClr val="333333"/>
                  </a:solidFill>
                  <a:latin typeface="Arial (Body)"/>
                  <a:sym typeface="Arial"/>
                </a:rPr>
                <a:t>Pipes, pumps, and ΔT to move heat effectively</a:t>
              </a:r>
              <a:endParaRPr sz="1600" dirty="0">
                <a:solidFill>
                  <a:srgbClr val="333333"/>
                </a:solidFill>
                <a:latin typeface="Arial (Body)"/>
                <a:sym typeface="Arial"/>
              </a:endParaRPr>
            </a:p>
          </p:txBody>
        </p:sp>
        <p:sp>
          <p:nvSpPr>
            <p:cNvPr id="114" name="Google Shape;114;p14"/>
            <p:cNvSpPr/>
            <p:nvPr/>
          </p:nvSpPr>
          <p:spPr>
            <a:xfrm>
              <a:off x="360045" y="3143250"/>
              <a:ext cx="36195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15" name="Google Shape;115;p14"/>
            <p:cNvSpPr txBox="1"/>
            <p:nvPr/>
          </p:nvSpPr>
          <p:spPr>
            <a:xfrm>
              <a:off x="550545" y="3238500"/>
              <a:ext cx="32385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Hot Water Demand</a:t>
              </a:r>
              <a:endParaRPr sz="1800" b="1" dirty="0">
                <a:solidFill>
                  <a:srgbClr val="FC4421"/>
                </a:solidFill>
                <a:latin typeface="Arial (Body)"/>
                <a:sym typeface="Arial"/>
              </a:endParaRPr>
            </a:p>
            <a:p>
              <a:pPr marL="0" lvl="0" indent="0" algn="l" rtl="0">
                <a:spcBef>
                  <a:spcPts val="400"/>
                </a:spcBef>
                <a:spcAft>
                  <a:spcPts val="0"/>
                </a:spcAft>
                <a:buNone/>
              </a:pPr>
              <a:r>
                <a:rPr lang="en-GB" sz="1600" dirty="0">
                  <a:solidFill>
                    <a:srgbClr val="333333"/>
                  </a:solidFill>
                  <a:latin typeface="Arial (Body)"/>
                  <a:sym typeface="Arial"/>
                </a:rPr>
                <a:t>Informs cylinder sizing and recovery rates</a:t>
              </a:r>
              <a:endParaRPr sz="1600" dirty="0">
                <a:solidFill>
                  <a:srgbClr val="333333"/>
                </a:solidFill>
                <a:latin typeface="Arial (Body)"/>
                <a:sym typeface="Arial"/>
              </a:endParaRPr>
            </a:p>
          </p:txBody>
        </p:sp>
        <p:sp>
          <p:nvSpPr>
            <p:cNvPr id="116" name="Google Shape;116;p14"/>
            <p:cNvSpPr/>
            <p:nvPr/>
          </p:nvSpPr>
          <p:spPr>
            <a:xfrm>
              <a:off x="4312920" y="3143250"/>
              <a:ext cx="36195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17" name="Google Shape;117;p14"/>
            <p:cNvSpPr txBox="1"/>
            <p:nvPr/>
          </p:nvSpPr>
          <p:spPr>
            <a:xfrm>
              <a:off x="4503420" y="3238500"/>
              <a:ext cx="32385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Efficiency</a:t>
              </a:r>
              <a:endParaRPr sz="1800" b="1" dirty="0">
                <a:solidFill>
                  <a:srgbClr val="FC4421"/>
                </a:solidFill>
                <a:latin typeface="Arial (Body)"/>
                <a:sym typeface="Arial"/>
              </a:endParaRPr>
            </a:p>
            <a:p>
              <a:pPr marL="0" lvl="0" indent="0" algn="l" rtl="0">
                <a:spcBef>
                  <a:spcPts val="400"/>
                </a:spcBef>
                <a:spcAft>
                  <a:spcPts val="0"/>
                </a:spcAft>
                <a:buNone/>
              </a:pPr>
              <a:r>
                <a:rPr lang="en-GB" sz="1600" dirty="0">
                  <a:solidFill>
                    <a:srgbClr val="333333"/>
                  </a:solidFill>
                  <a:latin typeface="Arial (Body)"/>
                  <a:sym typeface="Arial"/>
                </a:rPr>
                <a:t>CoP/SCoP impact on cost and carbon</a:t>
              </a:r>
              <a:endParaRPr sz="1600" dirty="0">
                <a:solidFill>
                  <a:srgbClr val="333333"/>
                </a:solidFill>
                <a:latin typeface="Arial (Body)"/>
                <a:sym typeface="Arial"/>
              </a:endParaRPr>
            </a:p>
          </p:txBody>
        </p:sp>
        <p:sp>
          <p:nvSpPr>
            <p:cNvPr id="118" name="Google Shape;118;p14"/>
            <p:cNvSpPr/>
            <p:nvPr/>
          </p:nvSpPr>
          <p:spPr>
            <a:xfrm>
              <a:off x="8265795" y="3143250"/>
              <a:ext cx="3619500" cy="1285800"/>
            </a:xfrm>
            <a:prstGeom prst="roundRect">
              <a:avLst>
                <a:gd name="adj" fmla="val 8888"/>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19" name="Google Shape;119;p14"/>
            <p:cNvSpPr txBox="1"/>
            <p:nvPr/>
          </p:nvSpPr>
          <p:spPr>
            <a:xfrm>
              <a:off x="8456295" y="3238500"/>
              <a:ext cx="32385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Performance Factors</a:t>
              </a:r>
              <a:endParaRPr sz="1800" b="1" dirty="0">
                <a:solidFill>
                  <a:srgbClr val="FC4421"/>
                </a:solidFill>
                <a:latin typeface="Arial (Body)"/>
                <a:sym typeface="Arial"/>
              </a:endParaRPr>
            </a:p>
            <a:p>
              <a:pPr marL="0" lvl="0" indent="0" algn="l" rtl="0">
                <a:spcBef>
                  <a:spcPts val="400"/>
                </a:spcBef>
                <a:spcAft>
                  <a:spcPts val="0"/>
                </a:spcAft>
                <a:buNone/>
              </a:pPr>
              <a:r>
                <a:rPr lang="en-GB" sz="1600" dirty="0">
                  <a:solidFill>
                    <a:srgbClr val="333333"/>
                  </a:solidFill>
                  <a:latin typeface="Arial (Body)"/>
                  <a:sym typeface="Arial"/>
                </a:rPr>
                <a:t>Ventilation, electricity, and drainage</a:t>
              </a:r>
              <a:endParaRPr sz="1600" dirty="0">
                <a:solidFill>
                  <a:srgbClr val="333333"/>
                </a:solidFill>
                <a:latin typeface="Arial (Body)"/>
                <a:sym typeface="Arial"/>
              </a:endParaRPr>
            </a:p>
          </p:txBody>
        </p:sp>
      </p:grpSp>
      <p:grpSp>
        <p:nvGrpSpPr>
          <p:cNvPr id="120" name="Google Shape;120;p14"/>
          <p:cNvGrpSpPr/>
          <p:nvPr/>
        </p:nvGrpSpPr>
        <p:grpSpPr>
          <a:xfrm>
            <a:off x="360045" y="4762500"/>
            <a:ext cx="11525400" cy="762000"/>
            <a:chOff x="360045" y="4762500"/>
            <a:chExt cx="11525400" cy="762000"/>
          </a:xfrm>
        </p:grpSpPr>
        <p:sp>
          <p:nvSpPr>
            <p:cNvPr id="121" name="Google Shape;121;p14"/>
            <p:cNvSpPr/>
            <p:nvPr/>
          </p:nvSpPr>
          <p:spPr>
            <a:xfrm>
              <a:off x="360045" y="4762500"/>
              <a:ext cx="11525400" cy="762000"/>
            </a:xfrm>
            <a:prstGeom prst="roundRect">
              <a:avLst>
                <a:gd name="adj" fmla="val 12500"/>
              </a:avLst>
            </a:prstGeom>
            <a:solidFill>
              <a:srgbClr val="FC4421">
                <a:alpha val="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22" name="Google Shape;122;p14"/>
            <p:cNvSpPr txBox="1"/>
            <p:nvPr/>
          </p:nvSpPr>
          <p:spPr>
            <a:xfrm>
              <a:off x="550545" y="4762500"/>
              <a:ext cx="111444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000" dirty="0">
                  <a:solidFill>
                    <a:srgbClr val="666666"/>
                  </a:solidFill>
                  <a:latin typeface="Arial (Body)"/>
                  <a:sym typeface="Arial"/>
                </a:rPr>
                <a:t>Scientific principles drive practical decisions at every stage: Design → Install → Commission</a:t>
              </a:r>
              <a:endParaRPr sz="2000" dirty="0">
                <a:solidFill>
                  <a:srgbClr val="666666"/>
                </a:solidFill>
                <a:latin typeface="Arial (Body)"/>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7"/>
        <p:cNvGrpSpPr/>
        <p:nvPr/>
      </p:nvGrpSpPr>
      <p:grpSpPr>
        <a:xfrm>
          <a:off x="0" y="0"/>
          <a:ext cx="0" cy="0"/>
          <a:chOff x="0" y="0"/>
          <a:chExt cx="0" cy="0"/>
        </a:xfrm>
      </p:grpSpPr>
      <p:sp>
        <p:nvSpPr>
          <p:cNvPr id="128" name="Google Shape;128;p15"/>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a:solidFill>
                  <a:srgbClr val="FC4421"/>
                </a:solidFill>
                <a:latin typeface="Arial (Body)"/>
                <a:sym typeface="Arial"/>
              </a:rPr>
              <a:t>Heat loss calculations: practical method</a:t>
            </a:r>
            <a:endParaRPr lang="en-GB" sz="3600" b="1">
              <a:solidFill>
                <a:srgbClr val="FC4421"/>
              </a:solidFill>
              <a:latin typeface="Arial (Body)"/>
              <a:sym typeface="Arial"/>
            </a:endParaRPr>
          </a:p>
        </p:txBody>
      </p:sp>
      <p:grpSp>
        <p:nvGrpSpPr>
          <p:cNvPr id="129" name="Google Shape;129;p15"/>
          <p:cNvGrpSpPr/>
          <p:nvPr/>
        </p:nvGrpSpPr>
        <p:grpSpPr>
          <a:xfrm>
            <a:off x="414931" y="1762866"/>
            <a:ext cx="7153200" cy="3825731"/>
            <a:chOff x="376238" y="1714500"/>
            <a:chExt cx="7153200" cy="3825731"/>
          </a:xfrm>
        </p:grpSpPr>
        <p:sp>
          <p:nvSpPr>
            <p:cNvPr id="130" name="Google Shape;130;p15"/>
            <p:cNvSpPr/>
            <p:nvPr/>
          </p:nvSpPr>
          <p:spPr>
            <a:xfrm>
              <a:off x="381000" y="1714500"/>
              <a:ext cx="7143900" cy="1143000"/>
            </a:xfrm>
            <a:prstGeom prst="roundRect">
              <a:avLst>
                <a:gd name="adj" fmla="val 10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31" name="Google Shape;131;p15"/>
            <p:cNvSpPr txBox="1"/>
            <p:nvPr/>
          </p:nvSpPr>
          <p:spPr>
            <a:xfrm>
              <a:off x="571500" y="1809750"/>
              <a:ext cx="67629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dirty="0">
                  <a:solidFill>
                    <a:srgbClr val="FC4421"/>
                  </a:solidFill>
                  <a:latin typeface="Arial (Body)"/>
                  <a:sym typeface="Arial"/>
                </a:rPr>
                <a:t>Definition &amp; Data Inputs</a:t>
              </a:r>
              <a:endParaRPr sz="2000" b="1" dirty="0">
                <a:solidFill>
                  <a:srgbClr val="FC4421"/>
                </a:solidFill>
                <a:latin typeface="Arial (Body)"/>
                <a:sym typeface="Arial"/>
              </a:endParaRPr>
            </a:p>
            <a:p>
              <a:pPr marL="0" lvl="0" indent="0" algn="l" rtl="0">
                <a:spcBef>
                  <a:spcPts val="600"/>
                </a:spcBef>
                <a:spcAft>
                  <a:spcPts val="0"/>
                </a:spcAft>
                <a:buNone/>
              </a:pPr>
              <a:r>
                <a:rPr lang="en-GB" sz="1600" dirty="0">
                  <a:solidFill>
                    <a:srgbClr val="333333"/>
                  </a:solidFill>
                  <a:latin typeface="Arial (Body)"/>
                  <a:sym typeface="Arial"/>
                </a:rPr>
                <a:t>Heat loss is the rate heat leaves a building in Watts (W)</a:t>
              </a:r>
              <a:endParaRPr sz="1600" dirty="0">
                <a:solidFill>
                  <a:srgbClr val="333333"/>
                </a:solidFill>
                <a:latin typeface="Arial (Body)"/>
                <a:sym typeface="Arial"/>
              </a:endParaRPr>
            </a:p>
            <a:p>
              <a:pPr marL="0" lvl="0" indent="0" algn="l" rtl="0">
                <a:spcBef>
                  <a:spcPts val="300"/>
                </a:spcBef>
                <a:spcAft>
                  <a:spcPts val="0"/>
                </a:spcAft>
                <a:buNone/>
              </a:pPr>
              <a:r>
                <a:rPr lang="en-GB" sz="1600" dirty="0">
                  <a:solidFill>
                    <a:srgbClr val="666666"/>
                  </a:solidFill>
                  <a:latin typeface="Arial (Body)"/>
                  <a:sym typeface="Arial"/>
                </a:rPr>
                <a:t>Inputs: room size, fabric, U-values, glazing, air change, design temperatures</a:t>
              </a:r>
              <a:endParaRPr sz="1600" dirty="0">
                <a:solidFill>
                  <a:srgbClr val="666666"/>
                </a:solidFill>
                <a:latin typeface="Arial (Body)"/>
                <a:sym typeface="Arial"/>
              </a:endParaRPr>
            </a:p>
          </p:txBody>
        </p:sp>
        <p:sp>
          <p:nvSpPr>
            <p:cNvPr id="132" name="Google Shape;132;p15"/>
            <p:cNvSpPr/>
            <p:nvPr/>
          </p:nvSpPr>
          <p:spPr>
            <a:xfrm>
              <a:off x="381000" y="3000375"/>
              <a:ext cx="3476700" cy="1428900"/>
            </a:xfrm>
            <a:prstGeom prst="roundRect">
              <a:avLst>
                <a:gd name="adj" fmla="val 8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33" name="Google Shape;133;p15"/>
            <p:cNvSpPr txBox="1"/>
            <p:nvPr/>
          </p:nvSpPr>
          <p:spPr>
            <a:xfrm>
              <a:off x="571500" y="3095625"/>
              <a:ext cx="3095700" cy="1238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Fabric Loss</a:t>
              </a:r>
              <a:endParaRPr sz="1800" b="1" dirty="0">
                <a:solidFill>
                  <a:srgbClr val="FC4421"/>
                </a:solidFill>
                <a:latin typeface="Arial (Body)"/>
                <a:sym typeface="Arial"/>
              </a:endParaRPr>
            </a:p>
            <a:p>
              <a:pPr marL="0" lvl="0" indent="0" algn="l" rtl="0">
                <a:spcBef>
                  <a:spcPts val="600"/>
                </a:spcBef>
                <a:spcAft>
                  <a:spcPts val="0"/>
                </a:spcAft>
                <a:buNone/>
              </a:pPr>
              <a:r>
                <a:rPr lang="en-GB" b="1" dirty="0">
                  <a:solidFill>
                    <a:srgbClr val="333333"/>
                  </a:solidFill>
                  <a:latin typeface="Arial (Body)"/>
                  <a:sym typeface="Arial"/>
                </a:rPr>
                <a:t>Formula:</a:t>
              </a:r>
              <a:endParaRPr b="1" dirty="0">
                <a:solidFill>
                  <a:srgbClr val="333333"/>
                </a:solidFill>
                <a:latin typeface="Arial (Body)"/>
                <a:sym typeface="Arial"/>
              </a:endParaRPr>
            </a:p>
            <a:p>
              <a:pPr marL="0" lvl="0" indent="0" algn="l" rtl="0">
                <a:spcBef>
                  <a:spcPts val="300"/>
                </a:spcBef>
                <a:spcAft>
                  <a:spcPts val="0"/>
                </a:spcAft>
                <a:buNone/>
              </a:pPr>
              <a:r>
                <a:rPr lang="en-GB" sz="1600" dirty="0">
                  <a:solidFill>
                    <a:srgbClr val="333333"/>
                  </a:solidFill>
                  <a:latin typeface="Arial (Body)"/>
                  <a:sym typeface="Arial"/>
                </a:rPr>
                <a:t>Area × U-value × Temperature Difference</a:t>
              </a:r>
              <a:endParaRPr sz="1600" dirty="0">
                <a:solidFill>
                  <a:srgbClr val="333333"/>
                </a:solidFill>
                <a:latin typeface="Arial (Body)"/>
                <a:sym typeface="Arial"/>
              </a:endParaRPr>
            </a:p>
          </p:txBody>
        </p:sp>
        <p:sp>
          <p:nvSpPr>
            <p:cNvPr id="134" name="Google Shape;134;p15"/>
            <p:cNvSpPr/>
            <p:nvPr/>
          </p:nvSpPr>
          <p:spPr>
            <a:xfrm>
              <a:off x="4048125" y="3000375"/>
              <a:ext cx="3476700" cy="1428900"/>
            </a:xfrm>
            <a:prstGeom prst="roundRect">
              <a:avLst>
                <a:gd name="adj" fmla="val 8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35" name="Google Shape;135;p15"/>
            <p:cNvSpPr txBox="1"/>
            <p:nvPr/>
          </p:nvSpPr>
          <p:spPr>
            <a:xfrm>
              <a:off x="4238625" y="3095625"/>
              <a:ext cx="3095700" cy="1238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Ventilation Loss</a:t>
              </a:r>
              <a:endParaRPr sz="1800" b="1" dirty="0">
                <a:solidFill>
                  <a:srgbClr val="FC4421"/>
                </a:solidFill>
                <a:latin typeface="Arial (Body)"/>
                <a:sym typeface="Arial"/>
              </a:endParaRPr>
            </a:p>
            <a:p>
              <a:pPr marL="0" lvl="0" indent="0" algn="l" rtl="0">
                <a:spcBef>
                  <a:spcPts val="600"/>
                </a:spcBef>
                <a:spcAft>
                  <a:spcPts val="0"/>
                </a:spcAft>
                <a:buNone/>
              </a:pPr>
              <a:r>
                <a:rPr lang="en-GB" sz="1600" b="1" dirty="0">
                  <a:solidFill>
                    <a:srgbClr val="333333"/>
                  </a:solidFill>
                  <a:latin typeface="Arial (Body)"/>
                  <a:sym typeface="Arial"/>
                </a:rPr>
                <a:t>Concept:</a:t>
              </a:r>
              <a:endParaRPr sz="1600" b="1" dirty="0">
                <a:solidFill>
                  <a:srgbClr val="333333"/>
                </a:solidFill>
                <a:latin typeface="Arial (Body)"/>
                <a:sym typeface="Arial"/>
              </a:endParaRPr>
            </a:p>
            <a:p>
              <a:pPr marL="0" lvl="0" indent="0" algn="l" rtl="0">
                <a:spcBef>
                  <a:spcPts val="300"/>
                </a:spcBef>
                <a:spcAft>
                  <a:spcPts val="0"/>
                </a:spcAft>
                <a:buNone/>
              </a:pPr>
              <a:r>
                <a:rPr lang="en-GB" sz="1600" dirty="0">
                  <a:solidFill>
                    <a:srgbClr val="333333"/>
                  </a:solidFill>
                  <a:latin typeface="Arial (Body)"/>
                  <a:sym typeface="Arial"/>
                </a:rPr>
                <a:t>Heat lost through required or unwanted air change</a:t>
              </a:r>
              <a:endParaRPr sz="1600" dirty="0">
                <a:solidFill>
                  <a:srgbClr val="333333"/>
                </a:solidFill>
                <a:latin typeface="Arial (Body)"/>
                <a:sym typeface="Arial"/>
              </a:endParaRPr>
            </a:p>
          </p:txBody>
        </p:sp>
        <p:pic>
          <p:nvPicPr>
            <p:cNvPr id="136" name="Google Shape;136;p15"/>
            <p:cNvPicPr preferRelativeResize="0"/>
            <p:nvPr/>
          </p:nvPicPr>
          <p:blipFill rotWithShape="1">
            <a:blip r:embed="rId4">
              <a:alphaModFix/>
            </a:blip>
            <a:srcRect/>
            <a:stretch/>
          </p:blipFill>
          <p:spPr>
            <a:xfrm>
              <a:off x="376238" y="4625290"/>
              <a:ext cx="7153200" cy="914941"/>
            </a:xfrm>
            <a:prstGeom prst="rect">
              <a:avLst/>
            </a:prstGeom>
            <a:noFill/>
            <a:ln>
              <a:solidFill>
                <a:schemeClr val="accent2"/>
              </a:solidFill>
            </a:ln>
          </p:spPr>
        </p:pic>
        <p:sp>
          <p:nvSpPr>
            <p:cNvPr id="137" name="Google Shape;137;p15"/>
            <p:cNvSpPr txBox="1"/>
            <p:nvPr/>
          </p:nvSpPr>
          <p:spPr>
            <a:xfrm>
              <a:off x="571500" y="4667250"/>
              <a:ext cx="67629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dirty="0">
                  <a:solidFill>
                    <a:srgbClr val="FC4421"/>
                  </a:solidFill>
                  <a:latin typeface="Arial (Body)"/>
                  <a:sym typeface="Arial"/>
                </a:rPr>
                <a:t>Key Decision Driver</a:t>
              </a:r>
              <a:endParaRPr sz="1800" b="1" dirty="0">
                <a:solidFill>
                  <a:srgbClr val="FC4421"/>
                </a:solidFill>
                <a:latin typeface="Arial (Body)"/>
                <a:sym typeface="Arial"/>
              </a:endParaRPr>
            </a:p>
            <a:p>
              <a:pPr marL="0" lvl="0" indent="0" algn="ctr" rtl="0">
                <a:spcBef>
                  <a:spcPts val="375"/>
                </a:spcBef>
                <a:spcAft>
                  <a:spcPts val="0"/>
                </a:spcAft>
                <a:buNone/>
              </a:pPr>
              <a:r>
                <a:rPr lang="en-GB" sz="1600" dirty="0">
                  <a:solidFill>
                    <a:srgbClr val="333333"/>
                  </a:solidFill>
                  <a:latin typeface="Arial (Body)"/>
                  <a:sym typeface="Arial"/>
                </a:rPr>
                <a:t>Total heat loss informs </a:t>
              </a:r>
              <a:r>
                <a:rPr lang="en-GB" sz="1600" b="1" dirty="0">
                  <a:solidFill>
                    <a:srgbClr val="333333"/>
                  </a:solidFill>
                  <a:latin typeface="Arial (Body)"/>
                  <a:sym typeface="Arial"/>
                </a:rPr>
                <a:t>heat pump size</a:t>
              </a:r>
              <a:r>
                <a:rPr lang="en-GB" sz="1600" dirty="0">
                  <a:solidFill>
                    <a:srgbClr val="333333"/>
                  </a:solidFill>
                  <a:latin typeface="Arial (Body)"/>
                  <a:sym typeface="Arial"/>
                </a:rPr>
                <a:t> and </a:t>
              </a:r>
              <a:r>
                <a:rPr lang="en-GB" sz="1600" b="1" dirty="0">
                  <a:solidFill>
                    <a:srgbClr val="333333"/>
                  </a:solidFill>
                  <a:latin typeface="Arial (Body)"/>
                  <a:sym typeface="Arial"/>
                </a:rPr>
                <a:t>emitter selection</a:t>
              </a:r>
              <a:endParaRPr sz="1600" dirty="0">
                <a:solidFill>
                  <a:srgbClr val="333333"/>
                </a:solidFill>
                <a:latin typeface="Arial (Body)"/>
                <a:sym typeface="Arial"/>
              </a:endParaRPr>
            </a:p>
          </p:txBody>
        </p:sp>
      </p:grpSp>
      <p:pic>
        <p:nvPicPr>
          <p:cNvPr id="2" name="Picture 1">
            <a:extLst>
              <a:ext uri="{FF2B5EF4-FFF2-40B4-BE49-F238E27FC236}">
                <a16:creationId xmlns:a16="http://schemas.microsoft.com/office/drawing/2014/main" id="{1D2B8BD1-E271-3F32-031E-FE46590BF9A1}"/>
              </a:ext>
            </a:extLst>
          </p:cNvPr>
          <p:cNvPicPr>
            <a:picLocks noChangeAspect="1"/>
          </p:cNvPicPr>
          <p:nvPr/>
        </p:nvPicPr>
        <p:blipFill>
          <a:blip r:embed="rId5"/>
          <a:stretch>
            <a:fillRect/>
          </a:stretch>
        </p:blipFill>
        <p:spPr>
          <a:xfrm>
            <a:off x="7648816" y="1767292"/>
            <a:ext cx="4516013" cy="301380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sp>
        <p:nvSpPr>
          <p:cNvPr id="147" name="Google Shape;147;p16"/>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a:solidFill>
                  <a:srgbClr val="FC4421"/>
                </a:solidFill>
                <a:latin typeface="Arial (Body)"/>
                <a:sym typeface="Arial"/>
              </a:rPr>
              <a:t>Worked example: heat loss assumptions</a:t>
            </a:r>
            <a:endParaRPr lang="en-GB" sz="3600" b="1">
              <a:solidFill>
                <a:srgbClr val="FC4421"/>
              </a:solidFill>
              <a:latin typeface="Arial (Body)"/>
              <a:sym typeface="Arial"/>
            </a:endParaRPr>
          </a:p>
        </p:txBody>
      </p:sp>
      <p:grpSp>
        <p:nvGrpSpPr>
          <p:cNvPr id="148" name="Google Shape;148;p16"/>
          <p:cNvGrpSpPr/>
          <p:nvPr/>
        </p:nvGrpSpPr>
        <p:grpSpPr>
          <a:xfrm>
            <a:off x="360045" y="1714500"/>
            <a:ext cx="11520600" cy="762000"/>
            <a:chOff x="360045" y="1714500"/>
            <a:chExt cx="11520600" cy="762000"/>
          </a:xfrm>
        </p:grpSpPr>
        <p:sp>
          <p:nvSpPr>
            <p:cNvPr id="149" name="Google Shape;149;p16"/>
            <p:cNvSpPr/>
            <p:nvPr/>
          </p:nvSpPr>
          <p:spPr>
            <a:xfrm>
              <a:off x="360045" y="1714500"/>
              <a:ext cx="11520600" cy="762000"/>
            </a:xfrm>
            <a:prstGeom prst="roundRect">
              <a:avLst>
                <a:gd name="adj" fmla="val 15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50" name="Google Shape;150;p16"/>
            <p:cNvSpPr txBox="1"/>
            <p:nvPr/>
          </p:nvSpPr>
          <p:spPr>
            <a:xfrm>
              <a:off x="550545" y="1714500"/>
              <a:ext cx="111396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333333"/>
                  </a:solidFill>
                  <a:latin typeface="Arial (Body)"/>
                  <a:sym typeface="Arial"/>
                </a:rPr>
                <a:t>Example room: living room with external wall + window</a:t>
              </a:r>
              <a:endParaRPr sz="2400" b="1" dirty="0">
                <a:solidFill>
                  <a:srgbClr val="333333"/>
                </a:solidFill>
                <a:latin typeface="Arial (Body)"/>
                <a:sym typeface="Arial"/>
              </a:endParaRPr>
            </a:p>
            <a:p>
              <a:pPr marL="0" lvl="0" indent="0" algn="l" rtl="0">
                <a:spcBef>
                  <a:spcPts val="375"/>
                </a:spcBef>
                <a:spcAft>
                  <a:spcPts val="0"/>
                </a:spcAft>
                <a:buNone/>
              </a:pPr>
              <a:r>
                <a:rPr lang="en-GB" sz="1600" b="0" dirty="0">
                  <a:solidFill>
                    <a:srgbClr val="666666"/>
                  </a:solidFill>
                  <a:latin typeface="Arial (Body)"/>
                  <a:sym typeface="Arial"/>
                </a:rPr>
                <a:t>Assumptions drive the final answer (fabric, glazing, ventilation, design temps)</a:t>
              </a:r>
              <a:endParaRPr sz="1600" b="0" dirty="0">
                <a:solidFill>
                  <a:srgbClr val="666666"/>
                </a:solidFill>
                <a:latin typeface="Arial (Body)"/>
                <a:sym typeface="Arial"/>
              </a:endParaRPr>
            </a:p>
          </p:txBody>
        </p:sp>
      </p:grpSp>
      <p:grpSp>
        <p:nvGrpSpPr>
          <p:cNvPr id="151" name="Google Shape;151;p16"/>
          <p:cNvGrpSpPr/>
          <p:nvPr/>
        </p:nvGrpSpPr>
        <p:grpSpPr>
          <a:xfrm>
            <a:off x="360045" y="2667000"/>
            <a:ext cx="5524500" cy="1714500"/>
            <a:chOff x="360045" y="2667000"/>
            <a:chExt cx="5524500" cy="1714500"/>
          </a:xfrm>
        </p:grpSpPr>
        <p:sp>
          <p:nvSpPr>
            <p:cNvPr id="152" name="Google Shape;152;p16"/>
            <p:cNvSpPr/>
            <p:nvPr/>
          </p:nvSpPr>
          <p:spPr>
            <a:xfrm>
              <a:off x="360045" y="2667000"/>
              <a:ext cx="5524500" cy="1714500"/>
            </a:xfrm>
            <a:prstGeom prst="roundRect">
              <a:avLst>
                <a:gd name="adj" fmla="val 6666"/>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53" name="Google Shape;153;p16"/>
            <p:cNvSpPr txBox="1"/>
            <p:nvPr/>
          </p:nvSpPr>
          <p:spPr>
            <a:xfrm>
              <a:off x="550545" y="2809875"/>
              <a:ext cx="51435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00" b="1" dirty="0">
                  <a:solidFill>
                    <a:srgbClr val="FC4421"/>
                  </a:solidFill>
                  <a:latin typeface="Arial (Body)"/>
                  <a:sym typeface="Arial"/>
                </a:rPr>
                <a:t>The Impact of Poorer Insulation</a:t>
              </a:r>
              <a:endParaRPr sz="2000" b="1" dirty="0">
                <a:solidFill>
                  <a:srgbClr val="FC4421"/>
                </a:solidFill>
                <a:latin typeface="Arial (Body)"/>
                <a:sym typeface="Arial"/>
              </a:endParaRPr>
            </a:p>
            <a:p>
              <a:pPr marL="0" lvl="0" indent="0" algn="l" rtl="0">
                <a:spcBef>
                  <a:spcPts val="750"/>
                </a:spcBef>
                <a:spcAft>
                  <a:spcPts val="0"/>
                </a:spcAft>
                <a:buNone/>
              </a:pPr>
              <a:r>
                <a:rPr lang="en-GB" sz="1600" b="1" dirty="0">
                  <a:solidFill>
                    <a:srgbClr val="FC4421"/>
                  </a:solidFill>
                  <a:latin typeface="Arial (Body)"/>
                  <a:sym typeface="Arial"/>
                </a:rPr>
                <a:t>Condition:</a:t>
              </a:r>
              <a:r>
                <a:rPr lang="en-GB" sz="1600" b="0" dirty="0">
                  <a:solidFill>
                    <a:srgbClr val="333333"/>
                  </a:solidFill>
                  <a:latin typeface="Arial (Body)"/>
                  <a:sym typeface="Arial"/>
                </a:rPr>
                <a:t> Poorer than assumed</a:t>
              </a:r>
              <a:endParaRPr sz="1600" b="0" dirty="0">
                <a:solidFill>
                  <a:srgbClr val="333333"/>
                </a:solidFill>
                <a:latin typeface="Arial (Body)"/>
                <a:sym typeface="Arial"/>
              </a:endParaRPr>
            </a:p>
            <a:p>
              <a:pPr marL="0" lvl="0" indent="0" algn="l" rtl="0">
                <a:spcBef>
                  <a:spcPts val="750"/>
                </a:spcBef>
                <a:spcAft>
                  <a:spcPts val="0"/>
                </a:spcAft>
                <a:buNone/>
              </a:pPr>
              <a:r>
                <a:rPr lang="en-GB" sz="1600" b="1" dirty="0">
                  <a:solidFill>
                    <a:srgbClr val="FC4421"/>
                  </a:solidFill>
                  <a:latin typeface="Arial (Body)"/>
                  <a:sym typeface="Arial"/>
                </a:rPr>
                <a:t>Result 1:</a:t>
              </a:r>
              <a:r>
                <a:rPr lang="en-GB" sz="1600" b="0" dirty="0">
                  <a:solidFill>
                    <a:srgbClr val="333333"/>
                  </a:solidFill>
                  <a:latin typeface="Arial (Body)"/>
                  <a:sym typeface="Arial"/>
                </a:rPr>
                <a:t> Heat loss increases</a:t>
              </a:r>
              <a:endParaRPr sz="1600" b="0" dirty="0">
                <a:solidFill>
                  <a:srgbClr val="333333"/>
                </a:solidFill>
                <a:latin typeface="Arial (Body)"/>
                <a:sym typeface="Arial"/>
              </a:endParaRPr>
            </a:p>
            <a:p>
              <a:pPr marL="0" lvl="0" indent="0" algn="l" rtl="0">
                <a:spcBef>
                  <a:spcPts val="750"/>
                </a:spcBef>
                <a:spcAft>
                  <a:spcPts val="0"/>
                </a:spcAft>
                <a:buNone/>
              </a:pPr>
              <a:r>
                <a:rPr lang="en-GB" sz="1600" b="1" dirty="0">
                  <a:solidFill>
                    <a:srgbClr val="FC4421"/>
                  </a:solidFill>
                  <a:latin typeface="Arial (Body)"/>
                  <a:sym typeface="Arial"/>
                </a:rPr>
                <a:t>Result 2:</a:t>
              </a:r>
              <a:r>
                <a:rPr lang="en-GB" sz="1600" b="0" dirty="0">
                  <a:solidFill>
                    <a:srgbClr val="333333"/>
                  </a:solidFill>
                  <a:latin typeface="Arial (Body)"/>
                  <a:sym typeface="Arial"/>
                </a:rPr>
                <a:t> Emitter/output requirement increases</a:t>
              </a:r>
              <a:endParaRPr sz="1600" b="0" dirty="0">
                <a:solidFill>
                  <a:srgbClr val="333333"/>
                </a:solidFill>
                <a:latin typeface="Arial (Body)"/>
                <a:sym typeface="Arial"/>
              </a:endParaRPr>
            </a:p>
          </p:txBody>
        </p:sp>
      </p:grpSp>
      <p:grpSp>
        <p:nvGrpSpPr>
          <p:cNvPr id="154" name="Google Shape;154;p16"/>
          <p:cNvGrpSpPr/>
          <p:nvPr/>
        </p:nvGrpSpPr>
        <p:grpSpPr>
          <a:xfrm>
            <a:off x="6165533" y="2667000"/>
            <a:ext cx="5715000" cy="1714500"/>
            <a:chOff x="6165533" y="2667000"/>
            <a:chExt cx="5715000" cy="1714500"/>
          </a:xfrm>
        </p:grpSpPr>
        <p:pic>
          <p:nvPicPr>
            <p:cNvPr id="155" name="Google Shape;155;p16" descr="A high-resolution thermal imaging photo showing heat loss through a house window and wall, with bright orange and red areas indicating heat escape against a dark blue background."/>
            <p:cNvPicPr preferRelativeResize="0"/>
            <p:nvPr/>
          </p:nvPicPr>
          <p:blipFill rotWithShape="1">
            <a:blip r:embed="rId4">
              <a:alphaModFix/>
            </a:blip>
            <a:srcRect t="23333" b="23333"/>
            <a:stretch/>
          </p:blipFill>
          <p:spPr>
            <a:xfrm>
              <a:off x="6165533" y="2667000"/>
              <a:ext cx="5715000" cy="1714500"/>
            </a:xfrm>
            <a:prstGeom prst="roundRect">
              <a:avLst>
                <a:gd name="adj" fmla="val 6666"/>
              </a:avLst>
            </a:prstGeom>
            <a:noFill/>
            <a:ln>
              <a:noFill/>
            </a:ln>
          </p:spPr>
        </p:pic>
        <p:sp>
          <p:nvSpPr>
            <p:cNvPr id="156" name="Google Shape;156;p16"/>
            <p:cNvSpPr/>
            <p:nvPr/>
          </p:nvSpPr>
          <p:spPr>
            <a:xfrm>
              <a:off x="6165533" y="2667000"/>
              <a:ext cx="5715000" cy="1714500"/>
            </a:xfrm>
            <a:prstGeom prst="roundRect">
              <a:avLst>
                <a:gd name="adj" fmla="val 6666"/>
              </a:avLst>
            </a:prstGeom>
            <a:solidFill>
              <a:srgbClr val="000000">
                <a:alpha val="0"/>
              </a:srgbClr>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grpSp>
      <p:grpSp>
        <p:nvGrpSpPr>
          <p:cNvPr id="157" name="Google Shape;157;p16"/>
          <p:cNvGrpSpPr/>
          <p:nvPr/>
        </p:nvGrpSpPr>
        <p:grpSpPr>
          <a:xfrm>
            <a:off x="360045" y="4572000"/>
            <a:ext cx="11520600" cy="762000"/>
            <a:chOff x="360045" y="4572000"/>
            <a:chExt cx="11520600" cy="762000"/>
          </a:xfrm>
        </p:grpSpPr>
        <p:sp>
          <p:nvSpPr>
            <p:cNvPr id="158" name="Google Shape;158;p16"/>
            <p:cNvSpPr/>
            <p:nvPr/>
          </p:nvSpPr>
          <p:spPr>
            <a:xfrm>
              <a:off x="360045" y="4572000"/>
              <a:ext cx="11520600" cy="762000"/>
            </a:xfrm>
            <a:prstGeom prst="roundRect">
              <a:avLst>
                <a:gd name="adj" fmla="val 12500"/>
              </a:avLst>
            </a:prstGeom>
            <a:solidFill>
              <a:srgbClr val="FC4421">
                <a:alpha val="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59" name="Google Shape;159;p16"/>
            <p:cNvSpPr txBox="1"/>
            <p:nvPr/>
          </p:nvSpPr>
          <p:spPr>
            <a:xfrm>
              <a:off x="550545" y="4572000"/>
              <a:ext cx="111396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dirty="0">
                  <a:solidFill>
                    <a:srgbClr val="333333"/>
                  </a:solidFill>
                  <a:latin typeface="Arial (Body)"/>
                  <a:sym typeface="Arial"/>
                </a:rPr>
                <a:t>Crucial Action: Record assumptions in the design/job file</a:t>
              </a:r>
              <a:endParaRPr sz="1800" b="1" dirty="0">
                <a:solidFill>
                  <a:srgbClr val="333333"/>
                </a:solidFill>
                <a:latin typeface="Arial (Body)"/>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4"/>
        <p:cNvGrpSpPr/>
        <p:nvPr/>
      </p:nvGrpSpPr>
      <p:grpSpPr>
        <a:xfrm>
          <a:off x="0" y="0"/>
          <a:ext cx="0" cy="0"/>
          <a:chOff x="0" y="0"/>
          <a:chExt cx="0" cy="0"/>
        </a:xfrm>
      </p:grpSpPr>
      <p:sp>
        <p:nvSpPr>
          <p:cNvPr id="166" name="Google Shape;166;p17"/>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i="0">
                <a:solidFill>
                  <a:srgbClr val="FC4421"/>
                </a:solidFill>
                <a:latin typeface="Arial (Body)"/>
                <a:sym typeface="Arial"/>
              </a:rPr>
              <a:t>Low temperature heating (key idea)</a:t>
            </a:r>
            <a:endParaRPr lang="en-GB" sz="3600" b="1" i="0">
              <a:solidFill>
                <a:srgbClr val="FC4421"/>
              </a:solidFill>
              <a:latin typeface="Arial (Body)"/>
              <a:sym typeface="Arial"/>
            </a:endParaRPr>
          </a:p>
        </p:txBody>
      </p:sp>
      <p:grpSp>
        <p:nvGrpSpPr>
          <p:cNvPr id="167" name="Google Shape;167;p17"/>
          <p:cNvGrpSpPr/>
          <p:nvPr/>
        </p:nvGrpSpPr>
        <p:grpSpPr>
          <a:xfrm>
            <a:off x="361950" y="1714500"/>
            <a:ext cx="11515800" cy="571500"/>
            <a:chOff x="361950" y="1714500"/>
            <a:chExt cx="11515800" cy="571500"/>
          </a:xfrm>
        </p:grpSpPr>
        <p:sp>
          <p:nvSpPr>
            <p:cNvPr id="168" name="Google Shape;168;p17"/>
            <p:cNvSpPr/>
            <p:nvPr/>
          </p:nvSpPr>
          <p:spPr>
            <a:xfrm>
              <a:off x="361950" y="1714500"/>
              <a:ext cx="11515800" cy="571500"/>
            </a:xfrm>
            <a:prstGeom prst="roundRect">
              <a:avLst>
                <a:gd name="adj" fmla="val 20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69" name="Google Shape;169;p17"/>
            <p:cNvSpPr txBox="1"/>
            <p:nvPr/>
          </p:nvSpPr>
          <p:spPr>
            <a:xfrm>
              <a:off x="552450" y="1714500"/>
              <a:ext cx="111348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333333"/>
                  </a:solidFill>
                  <a:latin typeface="Arial (Body)"/>
                  <a:sym typeface="Arial"/>
                </a:rPr>
                <a:t>What learners need to know</a:t>
              </a:r>
              <a:endParaRPr sz="1800" b="1">
                <a:solidFill>
                  <a:srgbClr val="333333"/>
                </a:solidFill>
                <a:latin typeface="Arial (Body)"/>
                <a:sym typeface="Arial"/>
              </a:endParaRPr>
            </a:p>
          </p:txBody>
        </p:sp>
      </p:grpSp>
      <p:grpSp>
        <p:nvGrpSpPr>
          <p:cNvPr id="170" name="Google Shape;170;p17"/>
          <p:cNvGrpSpPr/>
          <p:nvPr/>
        </p:nvGrpSpPr>
        <p:grpSpPr>
          <a:xfrm>
            <a:off x="361950" y="2428875"/>
            <a:ext cx="5619900" cy="1238400"/>
            <a:chOff x="361950" y="2428875"/>
            <a:chExt cx="5619900" cy="1238400"/>
          </a:xfrm>
        </p:grpSpPr>
        <p:sp>
          <p:nvSpPr>
            <p:cNvPr id="171" name="Google Shape;171;p17"/>
            <p:cNvSpPr/>
            <p:nvPr/>
          </p:nvSpPr>
          <p:spPr>
            <a:xfrm>
              <a:off x="361950" y="2428875"/>
              <a:ext cx="5619900" cy="1238400"/>
            </a:xfrm>
            <a:prstGeom prst="roundRect">
              <a:avLst>
                <a:gd name="adj" fmla="val 923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72" name="Google Shape;172;p17"/>
            <p:cNvSpPr txBox="1"/>
            <p:nvPr/>
          </p:nvSpPr>
          <p:spPr>
            <a:xfrm>
              <a:off x="552450" y="2524125"/>
              <a:ext cx="5238900" cy="1047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Efficiency &amp; Flow</a:t>
              </a:r>
              <a:endParaRPr lang="en-US" sz="1800" b="1" dirty="0">
                <a:solidFill>
                  <a:srgbClr val="FC4421"/>
                </a:solidFill>
                <a:latin typeface="Arial (Body)"/>
              </a:endParaRPr>
            </a:p>
            <a:p>
              <a:pPr marL="0" lvl="0" indent="0" algn="l" rtl="0">
                <a:spcBef>
                  <a:spcPts val="600"/>
                </a:spcBef>
                <a:spcAft>
                  <a:spcPts val="0"/>
                </a:spcAft>
                <a:buNone/>
              </a:pPr>
              <a:r>
                <a:rPr lang="en-GB" sz="1600" dirty="0">
                  <a:solidFill>
                    <a:srgbClr val="333333"/>
                  </a:solidFill>
                  <a:latin typeface="Arial (Body)"/>
                  <a:sym typeface="Arial"/>
                </a:rPr>
                <a:t>Heat pumps are most efficient when delivering </a:t>
              </a:r>
              <a:r>
                <a:rPr lang="en-GB" sz="1600" b="1" dirty="0">
                  <a:solidFill>
                    <a:srgbClr val="333333"/>
                  </a:solidFill>
                  <a:latin typeface="Arial (Body)"/>
                  <a:sym typeface="Arial"/>
                </a:rPr>
                <a:t>lower flow temperatures</a:t>
              </a:r>
              <a:r>
                <a:rPr lang="en-GB" sz="1600" dirty="0">
                  <a:solidFill>
                    <a:srgbClr val="333333"/>
                  </a:solidFill>
                  <a:latin typeface="Arial (Body)"/>
                  <a:sym typeface="Arial"/>
                </a:rPr>
                <a:t> because the compressor does less work.</a:t>
              </a:r>
              <a:endParaRPr sz="1600" dirty="0">
                <a:solidFill>
                  <a:srgbClr val="333333"/>
                </a:solidFill>
                <a:latin typeface="Arial (Body)"/>
              </a:endParaRPr>
            </a:p>
          </p:txBody>
        </p:sp>
      </p:grpSp>
      <p:grpSp>
        <p:nvGrpSpPr>
          <p:cNvPr id="173" name="Google Shape;173;p17"/>
          <p:cNvGrpSpPr/>
          <p:nvPr/>
        </p:nvGrpSpPr>
        <p:grpSpPr>
          <a:xfrm>
            <a:off x="6257925" y="2428875"/>
            <a:ext cx="5619900" cy="1238400"/>
            <a:chOff x="6257925" y="2428875"/>
            <a:chExt cx="5619900" cy="1238400"/>
          </a:xfrm>
        </p:grpSpPr>
        <p:sp>
          <p:nvSpPr>
            <p:cNvPr id="174" name="Google Shape;174;p17"/>
            <p:cNvSpPr/>
            <p:nvPr/>
          </p:nvSpPr>
          <p:spPr>
            <a:xfrm>
              <a:off x="6257925" y="2428875"/>
              <a:ext cx="5619900" cy="1238400"/>
            </a:xfrm>
            <a:prstGeom prst="roundRect">
              <a:avLst>
                <a:gd name="adj" fmla="val 923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75" name="Google Shape;175;p17"/>
            <p:cNvSpPr txBox="1"/>
            <p:nvPr/>
          </p:nvSpPr>
          <p:spPr>
            <a:xfrm>
              <a:off x="6448425" y="2524125"/>
              <a:ext cx="5238900" cy="1047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Typical Operating Temperatures</a:t>
              </a:r>
              <a:endParaRPr lang="en-US" sz="1800" b="1" dirty="0">
                <a:solidFill>
                  <a:srgbClr val="FC4421"/>
                </a:solidFill>
                <a:latin typeface="Arial (Body)"/>
              </a:endParaRPr>
            </a:p>
            <a:p>
              <a:pPr marL="0" lvl="0" indent="0" algn="l" rtl="0">
                <a:spcBef>
                  <a:spcPts val="600"/>
                </a:spcBef>
                <a:spcAft>
                  <a:spcPts val="0"/>
                </a:spcAft>
                <a:buNone/>
              </a:pPr>
              <a:r>
                <a:rPr lang="en-GB" sz="1600" b="1" dirty="0">
                  <a:solidFill>
                    <a:srgbClr val="333333"/>
                  </a:solidFill>
                  <a:latin typeface="Arial (Body)"/>
                  <a:sym typeface="Arial"/>
                </a:rPr>
                <a:t>35–55°C</a:t>
              </a:r>
              <a:r>
                <a:rPr lang="en-GB" sz="1600" dirty="0">
                  <a:solidFill>
                    <a:srgbClr val="333333"/>
                  </a:solidFill>
                  <a:latin typeface="Arial (Body)"/>
                  <a:sym typeface="Arial"/>
                </a:rPr>
                <a:t>: Typical range depending on heat loss and emitters.</a:t>
              </a:r>
              <a:endParaRPr sz="1600" dirty="0">
                <a:solidFill>
                  <a:srgbClr val="333333"/>
                </a:solidFill>
                <a:latin typeface="Arial (Body)"/>
              </a:endParaRPr>
            </a:p>
            <a:p>
              <a:pPr marL="0" lvl="0" indent="0" algn="l" rtl="0">
                <a:spcBef>
                  <a:spcPts val="300"/>
                </a:spcBef>
                <a:spcAft>
                  <a:spcPts val="0"/>
                </a:spcAft>
                <a:buNone/>
              </a:pPr>
              <a:r>
                <a:rPr lang="en-GB" sz="1600" dirty="0">
                  <a:solidFill>
                    <a:srgbClr val="666666"/>
                  </a:solidFill>
                  <a:latin typeface="Arial (Body)"/>
                  <a:sym typeface="Arial"/>
                </a:rPr>
                <a:t>UFH: 30–35°C | LT Radiators: 40–45°C | Existing: 50°C+</a:t>
              </a:r>
              <a:endParaRPr sz="1600" dirty="0">
                <a:solidFill>
                  <a:srgbClr val="666666"/>
                </a:solidFill>
                <a:latin typeface="Arial (Body)"/>
              </a:endParaRPr>
            </a:p>
          </p:txBody>
        </p:sp>
      </p:grpSp>
      <p:grpSp>
        <p:nvGrpSpPr>
          <p:cNvPr id="176" name="Google Shape;176;p17"/>
          <p:cNvGrpSpPr/>
          <p:nvPr/>
        </p:nvGrpSpPr>
        <p:grpSpPr>
          <a:xfrm>
            <a:off x="361950" y="3810000"/>
            <a:ext cx="5619900" cy="1238400"/>
            <a:chOff x="361950" y="3810000"/>
            <a:chExt cx="5619900" cy="1238400"/>
          </a:xfrm>
        </p:grpSpPr>
        <p:sp>
          <p:nvSpPr>
            <p:cNvPr id="177" name="Google Shape;177;p17"/>
            <p:cNvSpPr/>
            <p:nvPr/>
          </p:nvSpPr>
          <p:spPr>
            <a:xfrm>
              <a:off x="361950" y="3810000"/>
              <a:ext cx="5619900" cy="1238400"/>
            </a:xfrm>
            <a:prstGeom prst="roundRect">
              <a:avLst>
                <a:gd name="adj" fmla="val 923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78" name="Google Shape;178;p17"/>
            <p:cNvSpPr txBox="1"/>
            <p:nvPr/>
          </p:nvSpPr>
          <p:spPr>
            <a:xfrm>
              <a:off x="552450" y="3905250"/>
              <a:ext cx="5238900" cy="1047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Surfaces &amp; Controls</a:t>
              </a:r>
              <a:endParaRPr lang="en-US" sz="1800" b="1" dirty="0">
                <a:solidFill>
                  <a:srgbClr val="FC4421"/>
                </a:solidFill>
                <a:latin typeface="Arial (Body)"/>
              </a:endParaRPr>
            </a:p>
            <a:p>
              <a:pPr marL="0" lvl="0" indent="0" algn="l" rtl="0">
                <a:spcBef>
                  <a:spcPts val="600"/>
                </a:spcBef>
                <a:spcAft>
                  <a:spcPts val="0"/>
                </a:spcAft>
                <a:buNone/>
              </a:pPr>
              <a:r>
                <a:rPr lang="en-GB" sz="1600" dirty="0">
                  <a:solidFill>
                    <a:srgbClr val="333333"/>
                  </a:solidFill>
                  <a:latin typeface="Arial (Body)"/>
                  <a:sym typeface="Arial"/>
                </a:rPr>
                <a:t>Lower flows need </a:t>
              </a:r>
              <a:r>
                <a:rPr lang="en-GB" sz="1600" b="1" dirty="0">
                  <a:solidFill>
                    <a:srgbClr val="333333"/>
                  </a:solidFill>
                  <a:latin typeface="Arial (Body)"/>
                  <a:sym typeface="Arial"/>
                </a:rPr>
                <a:t>larger heat transfer surfaces</a:t>
              </a:r>
              <a:r>
                <a:rPr lang="en-GB" sz="1600" dirty="0">
                  <a:solidFill>
                    <a:srgbClr val="333333"/>
                  </a:solidFill>
                  <a:latin typeface="Arial (Body)"/>
                  <a:sym typeface="Arial"/>
                </a:rPr>
                <a:t> (e.g. UFH, larger rads). Weather compensation helps maintain comfort</a:t>
              </a:r>
              <a:r>
                <a:rPr lang="en-GB" sz="1600" dirty="0">
                  <a:solidFill>
                    <a:srgbClr val="333333"/>
                  </a:solidFill>
                  <a:latin typeface="Arial (Body)"/>
                </a:rPr>
                <a:t> and reduce cycling.</a:t>
              </a:r>
              <a:r>
                <a:rPr lang="en-GB" dirty="0">
                  <a:solidFill>
                    <a:srgbClr val="333333"/>
                  </a:solidFill>
                  <a:latin typeface="Arial (Body)"/>
                </a:rPr>
                <a:t> </a:t>
              </a:r>
              <a:endParaRPr dirty="0">
                <a:solidFill>
                  <a:srgbClr val="333333"/>
                </a:solidFill>
                <a:latin typeface="Arial (Body)"/>
              </a:endParaRPr>
            </a:p>
          </p:txBody>
        </p:sp>
      </p:grpSp>
      <p:grpSp>
        <p:nvGrpSpPr>
          <p:cNvPr id="179" name="Google Shape;179;p17"/>
          <p:cNvGrpSpPr/>
          <p:nvPr/>
        </p:nvGrpSpPr>
        <p:grpSpPr>
          <a:xfrm>
            <a:off x="6257925" y="3810000"/>
            <a:ext cx="5619900" cy="1238400"/>
            <a:chOff x="6257925" y="3810000"/>
            <a:chExt cx="5619900" cy="1238400"/>
          </a:xfrm>
        </p:grpSpPr>
        <p:sp>
          <p:nvSpPr>
            <p:cNvPr id="180" name="Google Shape;180;p17"/>
            <p:cNvSpPr/>
            <p:nvPr/>
          </p:nvSpPr>
          <p:spPr>
            <a:xfrm>
              <a:off x="6257925" y="3810000"/>
              <a:ext cx="5619900" cy="1238400"/>
            </a:xfrm>
            <a:prstGeom prst="roundRect">
              <a:avLst>
                <a:gd name="adj" fmla="val 923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81" name="Google Shape;181;p17"/>
            <p:cNvSpPr txBox="1"/>
            <p:nvPr/>
          </p:nvSpPr>
          <p:spPr>
            <a:xfrm>
              <a:off x="6448425" y="3905250"/>
              <a:ext cx="5238900" cy="1047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The Trade-off</a:t>
              </a:r>
              <a:endParaRPr lang="en-US" sz="1800" b="1" dirty="0">
                <a:solidFill>
                  <a:srgbClr val="FC4421"/>
                </a:solidFill>
                <a:latin typeface="Arial (Body)"/>
              </a:endParaRPr>
            </a:p>
            <a:p>
              <a:pPr marL="0" lvl="0" indent="0" algn="l" rtl="0">
                <a:spcBef>
                  <a:spcPts val="600"/>
                </a:spcBef>
                <a:spcAft>
                  <a:spcPts val="0"/>
                </a:spcAft>
                <a:buNone/>
              </a:pPr>
              <a:r>
                <a:rPr lang="en-GB" sz="1600" dirty="0">
                  <a:solidFill>
                    <a:srgbClr val="333333"/>
                  </a:solidFill>
                  <a:latin typeface="Arial (Body)"/>
                  <a:sym typeface="Arial"/>
                </a:rPr>
                <a:t>Raising flow temperature increases output but </a:t>
              </a:r>
              <a:r>
                <a:rPr lang="en-GB" sz="1600" b="1" dirty="0">
                  <a:solidFill>
                    <a:srgbClr val="D32F2F"/>
                  </a:solidFill>
                  <a:latin typeface="Arial (Body)"/>
                  <a:sym typeface="Arial"/>
                </a:rPr>
                <a:t>reduces COP</a:t>
              </a:r>
              <a:r>
                <a:rPr lang="en-GB" sz="1600" dirty="0">
                  <a:solidFill>
                    <a:srgbClr val="333333"/>
                  </a:solidFill>
                  <a:latin typeface="Arial (Body)"/>
                  <a:sym typeface="Arial"/>
                </a:rPr>
                <a:t> and </a:t>
              </a:r>
              <a:r>
                <a:rPr lang="en-GB" sz="1600" b="1" dirty="0">
                  <a:solidFill>
                    <a:srgbClr val="D32F2F"/>
                  </a:solidFill>
                  <a:latin typeface="Arial (Body)"/>
                  <a:sym typeface="Arial"/>
                </a:rPr>
                <a:t>increases running costs</a:t>
              </a:r>
              <a:r>
                <a:rPr lang="en-GB" sz="1600" dirty="0">
                  <a:solidFill>
                    <a:srgbClr val="333333"/>
                  </a:solidFill>
                  <a:latin typeface="Arial (Body)"/>
                  <a:sym typeface="Arial"/>
                </a:rPr>
                <a:t>.</a:t>
              </a:r>
              <a:endParaRPr sz="1600" dirty="0">
                <a:solidFill>
                  <a:srgbClr val="333333"/>
                </a:solidFill>
                <a:latin typeface="Arial (Body)"/>
              </a:endParaRPr>
            </a:p>
          </p:txBody>
        </p:sp>
      </p:grpSp>
      <p:grpSp>
        <p:nvGrpSpPr>
          <p:cNvPr id="182" name="Google Shape;182;p17"/>
          <p:cNvGrpSpPr/>
          <p:nvPr/>
        </p:nvGrpSpPr>
        <p:grpSpPr>
          <a:xfrm>
            <a:off x="361950" y="5191125"/>
            <a:ext cx="11515800" cy="666900"/>
            <a:chOff x="361950" y="5191125"/>
            <a:chExt cx="11515800" cy="666900"/>
          </a:xfrm>
        </p:grpSpPr>
        <p:sp>
          <p:nvSpPr>
            <p:cNvPr id="183" name="Google Shape;183;p17"/>
            <p:cNvSpPr/>
            <p:nvPr/>
          </p:nvSpPr>
          <p:spPr>
            <a:xfrm>
              <a:off x="361950" y="5191125"/>
              <a:ext cx="11515800" cy="666900"/>
            </a:xfrm>
            <a:prstGeom prst="roundRect">
              <a:avLst>
                <a:gd name="adj" fmla="val 14285"/>
              </a:avLst>
            </a:prstGeom>
            <a:solidFill>
              <a:srgbClr val="FC4421">
                <a:alpha val="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84" name="Google Shape;184;p17"/>
            <p:cNvSpPr txBox="1"/>
            <p:nvPr/>
          </p:nvSpPr>
          <p:spPr>
            <a:xfrm>
              <a:off x="552450" y="5191125"/>
              <a:ext cx="11134800" cy="6669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dirty="0">
                  <a:solidFill>
                    <a:srgbClr val="333333"/>
                  </a:solidFill>
                  <a:latin typeface="Arial (Body)"/>
                  <a:sym typeface="Arial"/>
                </a:rPr>
                <a:t>Key Goal: Maximise efficiency by minimising flow temperatures</a:t>
              </a:r>
              <a:endParaRPr sz="1800" b="1" dirty="0">
                <a:solidFill>
                  <a:srgbClr val="333333"/>
                </a:solidFill>
                <a:latin typeface="Arial (Body)"/>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9"/>
        <p:cNvGrpSpPr/>
        <p:nvPr/>
      </p:nvGrpSpPr>
      <p:grpSpPr>
        <a:xfrm>
          <a:off x="0" y="0"/>
          <a:ext cx="0" cy="0"/>
          <a:chOff x="0" y="0"/>
          <a:chExt cx="0" cy="0"/>
        </a:xfrm>
      </p:grpSpPr>
      <p:sp>
        <p:nvSpPr>
          <p:cNvPr id="190" name="Google Shape;190;p1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a:latin typeface="Arial (Body)"/>
              </a:rPr>
              <a:t>Emitter selection and ΔT (delta T)</a:t>
            </a:r>
            <a:endParaRPr>
              <a:latin typeface="Arial (Body)"/>
            </a:endParaRPr>
          </a:p>
        </p:txBody>
      </p:sp>
      <p:grpSp>
        <p:nvGrpSpPr>
          <p:cNvPr id="191" name="Google Shape;191;p18"/>
          <p:cNvGrpSpPr/>
          <p:nvPr/>
        </p:nvGrpSpPr>
        <p:grpSpPr>
          <a:xfrm>
            <a:off x="381000" y="1714500"/>
            <a:ext cx="11477700" cy="952500"/>
            <a:chOff x="381000" y="1714500"/>
            <a:chExt cx="11477700" cy="952500"/>
          </a:xfrm>
        </p:grpSpPr>
        <p:sp>
          <p:nvSpPr>
            <p:cNvPr id="192" name="Google Shape;192;p18"/>
            <p:cNvSpPr/>
            <p:nvPr/>
          </p:nvSpPr>
          <p:spPr>
            <a:xfrm>
              <a:off x="381000" y="1714500"/>
              <a:ext cx="11477700" cy="952500"/>
            </a:xfrm>
            <a:prstGeom prst="roundRect">
              <a:avLst>
                <a:gd name="adj" fmla="val 12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93" name="Google Shape;193;p18"/>
            <p:cNvSpPr txBox="1"/>
            <p:nvPr/>
          </p:nvSpPr>
          <p:spPr>
            <a:xfrm>
              <a:off x="571500" y="1809750"/>
              <a:ext cx="11096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Arial (Body)"/>
                  <a:sym typeface="Arial"/>
                </a:rPr>
                <a:t>Fundamental Definition &amp; Formula</a:t>
              </a:r>
              <a:endParaRPr lang="en-US" sz="1800" b="1">
                <a:solidFill>
                  <a:srgbClr val="FC4421"/>
                </a:solidFill>
                <a:latin typeface="Arial (Body)"/>
              </a:endParaRPr>
            </a:p>
            <a:p>
              <a:pPr marL="0" lvl="0" indent="0" algn="l" rtl="0">
                <a:spcBef>
                  <a:spcPts val="375"/>
                </a:spcBef>
                <a:spcAft>
                  <a:spcPts val="0"/>
                </a:spcAft>
                <a:buNone/>
              </a:pPr>
              <a:r>
                <a:rPr lang="en-GB" sz="1600" b="1">
                  <a:solidFill>
                    <a:srgbClr val="333333"/>
                  </a:solidFill>
                  <a:latin typeface="Arial (Body)"/>
                  <a:sym typeface="Arial"/>
                </a:rPr>
                <a:t>ΔT (delta T)</a:t>
              </a:r>
              <a:r>
                <a:rPr lang="en-GB" sz="1600">
                  <a:solidFill>
                    <a:srgbClr val="333333"/>
                  </a:solidFill>
                  <a:latin typeface="Arial (Body)"/>
                  <a:sym typeface="Arial"/>
                </a:rPr>
                <a:t> is the difference between </a:t>
              </a:r>
              <a:r>
                <a:rPr lang="en-GB" sz="1600" b="1">
                  <a:solidFill>
                    <a:srgbClr val="333333"/>
                  </a:solidFill>
                  <a:latin typeface="Arial (Body)"/>
                  <a:sym typeface="Arial"/>
                </a:rPr>
                <a:t>mean water temperature</a:t>
              </a:r>
              <a:r>
                <a:rPr lang="en-GB" sz="1600">
                  <a:solidFill>
                    <a:srgbClr val="333333"/>
                  </a:solidFill>
                  <a:latin typeface="Arial (Body)"/>
                  <a:sym typeface="Arial"/>
                </a:rPr>
                <a:t> and </a:t>
              </a:r>
              <a:r>
                <a:rPr lang="en-GB" sz="1600" b="1">
                  <a:solidFill>
                    <a:srgbClr val="333333"/>
                  </a:solidFill>
                  <a:latin typeface="Arial (Body)"/>
                  <a:sym typeface="Arial"/>
                </a:rPr>
                <a:t>room air temperature</a:t>
              </a:r>
              <a:r>
                <a:rPr lang="en-GB" sz="1600">
                  <a:solidFill>
                    <a:srgbClr val="333333"/>
                  </a:solidFill>
                  <a:latin typeface="Arial (Body)"/>
                  <a:sym typeface="Arial"/>
                </a:rPr>
                <a:t>.</a:t>
              </a:r>
              <a:endParaRPr sz="1600">
                <a:solidFill>
                  <a:srgbClr val="333333"/>
                </a:solidFill>
                <a:latin typeface="Arial (Body)"/>
              </a:endParaRPr>
            </a:p>
            <a:p>
              <a:pPr marL="0" lvl="0" indent="0" algn="l" rtl="0">
                <a:spcBef>
                  <a:spcPts val="375"/>
                </a:spcBef>
                <a:spcAft>
                  <a:spcPts val="0"/>
                </a:spcAft>
                <a:buNone/>
              </a:pPr>
              <a:r>
                <a:rPr lang="en-GB" sz="1600" b="1">
                  <a:solidFill>
                    <a:srgbClr val="000000"/>
                  </a:solidFill>
                  <a:latin typeface="Arial (Body)"/>
                  <a:ea typeface="Courier New"/>
                  <a:cs typeface="Courier New"/>
                  <a:sym typeface="Courier New"/>
                </a:rPr>
                <a:t>ΔT = ((Flow temp + Return temp) ÷ 2) − Room temp</a:t>
              </a:r>
              <a:endParaRPr sz="1600" b="1">
                <a:solidFill>
                  <a:srgbClr val="000000"/>
                </a:solidFill>
                <a:latin typeface="Arial (Body)"/>
                <a:ea typeface="Courier New"/>
                <a:cs typeface="Courier New"/>
              </a:endParaRPr>
            </a:p>
          </p:txBody>
        </p:sp>
      </p:grpSp>
      <p:grpSp>
        <p:nvGrpSpPr>
          <p:cNvPr id="194" name="Google Shape;194;p18"/>
          <p:cNvGrpSpPr/>
          <p:nvPr/>
        </p:nvGrpSpPr>
        <p:grpSpPr>
          <a:xfrm>
            <a:off x="381000" y="2809875"/>
            <a:ext cx="5745682" cy="1047900"/>
            <a:chOff x="381000" y="2809875"/>
            <a:chExt cx="5745682" cy="1047900"/>
          </a:xfrm>
        </p:grpSpPr>
        <p:sp>
          <p:nvSpPr>
            <p:cNvPr id="195" name="Google Shape;195;p18"/>
            <p:cNvSpPr/>
            <p:nvPr/>
          </p:nvSpPr>
          <p:spPr>
            <a:xfrm>
              <a:off x="381000" y="2809875"/>
              <a:ext cx="5745682" cy="1047900"/>
            </a:xfrm>
            <a:prstGeom prst="roundRect">
              <a:avLst>
                <a:gd name="adj" fmla="val 10909"/>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96" name="Google Shape;196;p18"/>
            <p:cNvSpPr txBox="1"/>
            <p:nvPr/>
          </p:nvSpPr>
          <p:spPr>
            <a:xfrm>
              <a:off x="503742" y="2905125"/>
              <a:ext cx="5616247"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Standard Example For UK Radiators</a:t>
              </a:r>
              <a:endParaRPr lang="en-US" sz="1800" b="1" dirty="0">
                <a:solidFill>
                  <a:srgbClr val="FC4421"/>
                </a:solidFill>
                <a:latin typeface="Arial (Body)"/>
              </a:endParaRPr>
            </a:p>
            <a:p>
              <a:pPr marL="0" lvl="0" indent="0" algn="l" rtl="0">
                <a:spcBef>
                  <a:spcPts val="375"/>
                </a:spcBef>
                <a:spcAft>
                  <a:spcPts val="0"/>
                </a:spcAft>
                <a:buNone/>
              </a:pPr>
              <a:r>
                <a:rPr lang="en-GB" sz="1600" dirty="0">
                  <a:solidFill>
                    <a:srgbClr val="333333"/>
                  </a:solidFill>
                  <a:latin typeface="Arial (Body)"/>
                  <a:sym typeface="Arial"/>
                </a:rPr>
                <a:t>Flow 75°C / Return 65°C / Room 20°C</a:t>
              </a:r>
              <a:endParaRPr sz="1600" dirty="0">
                <a:solidFill>
                  <a:srgbClr val="333333"/>
                </a:solidFill>
                <a:latin typeface="Arial (Body)"/>
              </a:endParaRPr>
            </a:p>
            <a:p>
              <a:pPr marL="0" lvl="0" indent="0" algn="l" rtl="0">
                <a:spcBef>
                  <a:spcPts val="0"/>
                </a:spcBef>
                <a:spcAft>
                  <a:spcPts val="0"/>
                </a:spcAft>
                <a:buNone/>
              </a:pPr>
              <a:r>
                <a:rPr lang="en-GB" sz="1600" dirty="0">
                  <a:solidFill>
                    <a:srgbClr val="333333"/>
                  </a:solidFill>
                  <a:latin typeface="Arial (Body)"/>
                  <a:sym typeface="Arial"/>
                </a:rPr>
                <a:t>Mean water temp = 70°C → </a:t>
              </a:r>
              <a:r>
                <a:rPr lang="en-GB" sz="1600" b="1" dirty="0">
                  <a:solidFill>
                    <a:srgbClr val="333333"/>
                  </a:solidFill>
                  <a:latin typeface="Arial (Body)"/>
                  <a:sym typeface="Arial"/>
                </a:rPr>
                <a:t>ΔT50</a:t>
              </a:r>
              <a:r>
                <a:rPr lang="en-GB" sz="1600" dirty="0">
                  <a:solidFill>
                    <a:srgbClr val="333333"/>
                  </a:solidFill>
                  <a:latin typeface="Arial (Body)"/>
                  <a:sym typeface="Arial"/>
                </a:rPr>
                <a:t> (UK Standard BS EN 442)</a:t>
              </a:r>
              <a:endParaRPr sz="1600" dirty="0">
                <a:solidFill>
                  <a:srgbClr val="333333"/>
                </a:solidFill>
                <a:latin typeface="Arial (Body)"/>
              </a:endParaRPr>
            </a:p>
          </p:txBody>
        </p:sp>
      </p:grpSp>
      <p:grpSp>
        <p:nvGrpSpPr>
          <p:cNvPr id="197" name="Google Shape;197;p18"/>
          <p:cNvGrpSpPr/>
          <p:nvPr/>
        </p:nvGrpSpPr>
        <p:grpSpPr>
          <a:xfrm>
            <a:off x="6238875" y="2809875"/>
            <a:ext cx="5619900" cy="1047900"/>
            <a:chOff x="6238875" y="2809875"/>
            <a:chExt cx="5619900" cy="1047900"/>
          </a:xfrm>
        </p:grpSpPr>
        <p:sp>
          <p:nvSpPr>
            <p:cNvPr id="198" name="Google Shape;198;p18"/>
            <p:cNvSpPr/>
            <p:nvPr/>
          </p:nvSpPr>
          <p:spPr>
            <a:xfrm>
              <a:off x="6238875" y="2809875"/>
              <a:ext cx="5619900" cy="1047900"/>
            </a:xfrm>
            <a:prstGeom prst="roundRect">
              <a:avLst>
                <a:gd name="adj" fmla="val 10909"/>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99" name="Google Shape;199;p18"/>
            <p:cNvSpPr txBox="1"/>
            <p:nvPr/>
          </p:nvSpPr>
          <p:spPr>
            <a:xfrm>
              <a:off x="6429375" y="2905125"/>
              <a:ext cx="52389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Arial (Body)"/>
                  <a:sym typeface="Arial"/>
                </a:rPr>
                <a:t>Heat Pump Challenges</a:t>
              </a:r>
              <a:endParaRPr lang="en-US" sz="1800" b="1">
                <a:solidFill>
                  <a:srgbClr val="FC4421"/>
                </a:solidFill>
                <a:latin typeface="Arial (Body)"/>
              </a:endParaRPr>
            </a:p>
            <a:p>
              <a:pPr marL="0" lvl="0" indent="0" algn="l" rtl="0">
                <a:spcBef>
                  <a:spcPts val="375"/>
                </a:spcBef>
                <a:spcAft>
                  <a:spcPts val="0"/>
                </a:spcAft>
                <a:buNone/>
              </a:pPr>
              <a:r>
                <a:rPr lang="en-GB" sz="1600">
                  <a:solidFill>
                    <a:srgbClr val="333333"/>
                  </a:solidFill>
                  <a:latin typeface="Arial (Body)"/>
                  <a:sym typeface="Arial"/>
                </a:rPr>
                <a:t>Systems operate at lower flow temps. Radiator output falls significantly unless sized for the lower ΔT.</a:t>
              </a:r>
              <a:endParaRPr sz="1600">
                <a:solidFill>
                  <a:srgbClr val="333333"/>
                </a:solidFill>
                <a:latin typeface="Arial (Body)"/>
              </a:endParaRPr>
            </a:p>
          </p:txBody>
        </p:sp>
      </p:grpSp>
      <p:grpSp>
        <p:nvGrpSpPr>
          <p:cNvPr id="200" name="Google Shape;200;p18"/>
          <p:cNvGrpSpPr/>
          <p:nvPr/>
        </p:nvGrpSpPr>
        <p:grpSpPr>
          <a:xfrm>
            <a:off x="381000" y="4000500"/>
            <a:ext cx="5745682" cy="1344829"/>
            <a:chOff x="381000" y="4000500"/>
            <a:chExt cx="5629379" cy="1344829"/>
          </a:xfrm>
        </p:grpSpPr>
        <p:sp>
          <p:nvSpPr>
            <p:cNvPr id="201" name="Google Shape;201;p18"/>
            <p:cNvSpPr/>
            <p:nvPr/>
          </p:nvSpPr>
          <p:spPr>
            <a:xfrm>
              <a:off x="381000" y="4000500"/>
              <a:ext cx="5629379" cy="1344829"/>
            </a:xfrm>
            <a:prstGeom prst="roundRect">
              <a:avLst>
                <a:gd name="adj" fmla="val 923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02" name="Google Shape;202;p18"/>
            <p:cNvSpPr txBox="1"/>
            <p:nvPr/>
          </p:nvSpPr>
          <p:spPr>
            <a:xfrm>
              <a:off x="571500" y="4095750"/>
              <a:ext cx="52389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Available Solutions</a:t>
              </a:r>
              <a:endParaRPr lang="en-US" sz="1800" b="1">
                <a:solidFill>
                  <a:srgbClr val="FC4421"/>
                </a:solidFill>
                <a:latin typeface="Arial (Body)"/>
              </a:endParaRPr>
            </a:p>
            <a:p>
              <a:pPr marL="457200" lvl="0" indent="-298450" algn="l" rtl="0">
                <a:spcBef>
                  <a:spcPts val="600"/>
                </a:spcBef>
                <a:spcAft>
                  <a:spcPts val="0"/>
                </a:spcAft>
                <a:buClr>
                  <a:srgbClr val="333333"/>
                </a:buClr>
                <a:buSzPts val="1100"/>
                <a:buFont typeface="Arial"/>
                <a:buChar char="●"/>
              </a:pPr>
              <a:r>
                <a:rPr lang="en-GB" sz="1600">
                  <a:solidFill>
                    <a:srgbClr val="333333"/>
                  </a:solidFill>
                  <a:latin typeface="Arial (Body)"/>
                  <a:sym typeface="Arial"/>
                </a:rPr>
                <a:t>Larger radiators or fan convectors</a:t>
              </a:r>
              <a:endParaRPr sz="1600">
                <a:solidFill>
                  <a:srgbClr val="333333"/>
                </a:solidFill>
                <a:latin typeface="Arial (Body)"/>
              </a:endParaRPr>
            </a:p>
            <a:p>
              <a:pPr marL="457200" lvl="0" indent="-298450" algn="l" rtl="0">
                <a:spcBef>
                  <a:spcPts val="300"/>
                </a:spcBef>
                <a:spcAft>
                  <a:spcPts val="0"/>
                </a:spcAft>
                <a:buClr>
                  <a:srgbClr val="333333"/>
                </a:buClr>
                <a:buSzPts val="1100"/>
                <a:buFont typeface="Arial"/>
                <a:buChar char="●"/>
              </a:pPr>
              <a:r>
                <a:rPr lang="en-GB" sz="1600">
                  <a:solidFill>
                    <a:srgbClr val="333333"/>
                  </a:solidFill>
                  <a:latin typeface="Arial (Body)"/>
                  <a:sym typeface="Arial"/>
                </a:rPr>
                <a:t>Underfloor heating (UFH)</a:t>
              </a:r>
              <a:endParaRPr sz="1600">
                <a:solidFill>
                  <a:srgbClr val="333333"/>
                </a:solidFill>
                <a:latin typeface="Arial (Body)"/>
              </a:endParaRPr>
            </a:p>
            <a:p>
              <a:pPr marL="457200" lvl="0" indent="-298450" algn="l" rtl="0">
                <a:spcBef>
                  <a:spcPts val="300"/>
                </a:spcBef>
                <a:spcAft>
                  <a:spcPts val="0"/>
                </a:spcAft>
                <a:buClr>
                  <a:srgbClr val="333333"/>
                </a:buClr>
                <a:buSzPts val="1100"/>
                <a:buFont typeface="Arial"/>
                <a:buChar char="●"/>
              </a:pPr>
              <a:r>
                <a:rPr lang="en-GB" sz="1600">
                  <a:solidFill>
                    <a:srgbClr val="333333"/>
                  </a:solidFill>
                  <a:latin typeface="Arial (Body)"/>
                  <a:sym typeface="Arial"/>
                </a:rPr>
                <a:t>Mixed emitter circuits</a:t>
              </a:r>
              <a:endParaRPr sz="1600">
                <a:solidFill>
                  <a:srgbClr val="333333"/>
                </a:solidFill>
                <a:latin typeface="Arial (Body)"/>
              </a:endParaRPr>
            </a:p>
          </p:txBody>
        </p:sp>
      </p:grpSp>
      <p:grpSp>
        <p:nvGrpSpPr>
          <p:cNvPr id="203" name="Google Shape;203;p18"/>
          <p:cNvGrpSpPr/>
          <p:nvPr/>
        </p:nvGrpSpPr>
        <p:grpSpPr>
          <a:xfrm>
            <a:off x="6238875" y="4000500"/>
            <a:ext cx="5619900" cy="1344829"/>
            <a:chOff x="6238875" y="4000500"/>
            <a:chExt cx="5619900" cy="1238400"/>
          </a:xfrm>
        </p:grpSpPr>
        <p:sp>
          <p:nvSpPr>
            <p:cNvPr id="204" name="Google Shape;204;p18"/>
            <p:cNvSpPr/>
            <p:nvPr/>
          </p:nvSpPr>
          <p:spPr>
            <a:xfrm>
              <a:off x="6238875" y="4000500"/>
              <a:ext cx="5619900" cy="1238400"/>
            </a:xfrm>
            <a:prstGeom prst="roundRect">
              <a:avLst>
                <a:gd name="adj" fmla="val 923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05" name="Google Shape;205;p18"/>
            <p:cNvSpPr txBox="1"/>
            <p:nvPr/>
          </p:nvSpPr>
          <p:spPr>
            <a:xfrm>
              <a:off x="6429375" y="4095750"/>
              <a:ext cx="52389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Selection Criteria</a:t>
              </a:r>
              <a:endParaRPr lang="en-US" sz="1800" b="1">
                <a:solidFill>
                  <a:srgbClr val="FC4421"/>
                </a:solidFill>
                <a:latin typeface="Arial (Body)"/>
              </a:endParaRPr>
            </a:p>
            <a:p>
              <a:pPr marL="0" lvl="0" indent="0" algn="l" rtl="0">
                <a:spcBef>
                  <a:spcPts val="600"/>
                </a:spcBef>
                <a:spcAft>
                  <a:spcPts val="0"/>
                </a:spcAft>
                <a:buNone/>
              </a:pPr>
              <a:r>
                <a:rPr lang="en-GB" sz="1600">
                  <a:solidFill>
                    <a:srgbClr val="333333"/>
                  </a:solidFill>
                  <a:latin typeface="Arial (Body)"/>
                  <a:sym typeface="Arial"/>
                </a:rPr>
                <a:t>Selection must match:</a:t>
              </a:r>
              <a:endParaRPr sz="1600">
                <a:solidFill>
                  <a:srgbClr val="333333"/>
                </a:solidFill>
                <a:latin typeface="Arial (Body)"/>
              </a:endParaRPr>
            </a:p>
            <a:p>
              <a:pPr marL="0" lvl="0" indent="0" algn="l" rtl="0">
                <a:spcBef>
                  <a:spcPts val="300"/>
                </a:spcBef>
                <a:spcAft>
                  <a:spcPts val="0"/>
                </a:spcAft>
                <a:buNone/>
              </a:pPr>
              <a:r>
                <a:rPr lang="en-GB" sz="1600" b="1">
                  <a:solidFill>
                    <a:srgbClr val="333333"/>
                  </a:solidFill>
                  <a:latin typeface="Arial (Body)"/>
                  <a:sym typeface="Arial"/>
                </a:rPr>
                <a:t>Room Heat Loss | Flow Temp | ΔT | Control Strategy</a:t>
              </a:r>
              <a:endParaRPr sz="1600" b="1">
                <a:solidFill>
                  <a:srgbClr val="333333"/>
                </a:solidFill>
                <a:latin typeface="Arial (Body)"/>
              </a:endParaRPr>
            </a:p>
          </p:txBody>
        </p:sp>
      </p:grpSp>
      <p:grpSp>
        <p:nvGrpSpPr>
          <p:cNvPr id="206" name="Google Shape;206;p18"/>
          <p:cNvGrpSpPr/>
          <p:nvPr/>
        </p:nvGrpSpPr>
        <p:grpSpPr>
          <a:xfrm>
            <a:off x="381000" y="5429250"/>
            <a:ext cx="11477700" cy="571500"/>
            <a:chOff x="381000" y="5429250"/>
            <a:chExt cx="11477700" cy="571500"/>
          </a:xfrm>
        </p:grpSpPr>
        <p:sp>
          <p:nvSpPr>
            <p:cNvPr id="207" name="Google Shape;207;p18"/>
            <p:cNvSpPr/>
            <p:nvPr/>
          </p:nvSpPr>
          <p:spPr>
            <a:xfrm>
              <a:off x="381000" y="5429250"/>
              <a:ext cx="11477700" cy="571500"/>
            </a:xfrm>
            <a:prstGeom prst="roundRect">
              <a:avLst>
                <a:gd name="adj" fmla="val 16666"/>
              </a:avLst>
            </a:prstGeom>
            <a:solidFill>
              <a:srgbClr val="FC4421">
                <a:alpha val="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08" name="Google Shape;208;p18"/>
            <p:cNvSpPr txBox="1"/>
            <p:nvPr/>
          </p:nvSpPr>
          <p:spPr>
            <a:xfrm>
              <a:off x="571500" y="5429250"/>
              <a:ext cx="11096700" cy="571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a:solidFill>
                    <a:srgbClr val="333333"/>
                  </a:solidFill>
                  <a:latin typeface="Arial (Body)"/>
                  <a:sym typeface="Arial"/>
                </a:rPr>
                <a:t>Key Takeaway: Existing radiators sized for boilers are often too small for efficient heat pump operation.</a:t>
              </a:r>
              <a:endParaRPr sz="1600" b="1">
                <a:solidFill>
                  <a:srgbClr val="333333"/>
                </a:solidFill>
                <a:latin typeface="Arial (Body)"/>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5" name="Google Shape;215;p19"/>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a:solidFill>
                  <a:srgbClr val="FC4421"/>
                </a:solidFill>
                <a:latin typeface="Arial (Body)"/>
                <a:sym typeface="Arial"/>
              </a:rPr>
              <a:t>Emitter selection and </a:t>
            </a:r>
            <a:r>
              <a:rPr lang="el-GR" sz="3200" b="1">
                <a:solidFill>
                  <a:srgbClr val="FC4421"/>
                </a:solidFill>
                <a:latin typeface="Arial (Body)"/>
                <a:sym typeface="Arial"/>
              </a:rPr>
              <a:t>Δ</a:t>
            </a:r>
            <a:r>
              <a:rPr lang="en-GB" sz="3200" b="1">
                <a:solidFill>
                  <a:srgbClr val="FC4421"/>
                </a:solidFill>
                <a:latin typeface="Arial (Body)"/>
                <a:sym typeface="Arial"/>
              </a:rPr>
              <a:t>T (delta T)</a:t>
            </a:r>
            <a:endParaRPr lang="en-GB" sz="3600" b="1">
              <a:solidFill>
                <a:srgbClr val="FC4421"/>
              </a:solidFill>
              <a:latin typeface="Arial (Body)"/>
              <a:sym typeface="Arial"/>
            </a:endParaRPr>
          </a:p>
        </p:txBody>
      </p:sp>
      <p:grpSp>
        <p:nvGrpSpPr>
          <p:cNvPr id="216" name="Google Shape;216;p19"/>
          <p:cNvGrpSpPr/>
          <p:nvPr/>
        </p:nvGrpSpPr>
        <p:grpSpPr>
          <a:xfrm>
            <a:off x="361912" y="1660054"/>
            <a:ext cx="11515800" cy="476400"/>
            <a:chOff x="361950" y="1714500"/>
            <a:chExt cx="11515800" cy="476400"/>
          </a:xfrm>
        </p:grpSpPr>
        <p:sp>
          <p:nvSpPr>
            <p:cNvPr id="217" name="Google Shape;217;p19"/>
            <p:cNvSpPr/>
            <p:nvPr/>
          </p:nvSpPr>
          <p:spPr>
            <a:xfrm>
              <a:off x="361950" y="1714500"/>
              <a:ext cx="11515800" cy="476400"/>
            </a:xfrm>
            <a:prstGeom prst="roundRect">
              <a:avLst>
                <a:gd name="adj" fmla="val 20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18" name="Google Shape;218;p19"/>
            <p:cNvSpPr txBox="1"/>
            <p:nvPr/>
          </p:nvSpPr>
          <p:spPr>
            <a:xfrm>
              <a:off x="552450" y="1714500"/>
              <a:ext cx="11134800" cy="476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333333"/>
                  </a:solidFill>
                  <a:latin typeface="Arial (Body)"/>
                  <a:sym typeface="Arial"/>
                </a:rPr>
                <a:t>Worked Example for Learners</a:t>
              </a:r>
              <a:endParaRPr sz="1800" b="1">
                <a:solidFill>
                  <a:srgbClr val="333333"/>
                </a:solidFill>
                <a:latin typeface="Arial (Body)"/>
                <a:sym typeface="Arial"/>
              </a:endParaRPr>
            </a:p>
          </p:txBody>
        </p:sp>
      </p:grpSp>
      <p:grpSp>
        <p:nvGrpSpPr>
          <p:cNvPr id="219" name="Google Shape;219;p19"/>
          <p:cNvGrpSpPr/>
          <p:nvPr/>
        </p:nvGrpSpPr>
        <p:grpSpPr>
          <a:xfrm>
            <a:off x="361800" y="2244896"/>
            <a:ext cx="5619900" cy="1905000"/>
            <a:chOff x="361800" y="2244896"/>
            <a:chExt cx="5619900" cy="1905000"/>
          </a:xfrm>
        </p:grpSpPr>
        <p:sp>
          <p:nvSpPr>
            <p:cNvPr id="220" name="Google Shape;220;p19"/>
            <p:cNvSpPr/>
            <p:nvPr/>
          </p:nvSpPr>
          <p:spPr>
            <a:xfrm>
              <a:off x="361800" y="2244896"/>
              <a:ext cx="5619900" cy="1905000"/>
            </a:xfrm>
            <a:prstGeom prst="roundRect">
              <a:avLst>
                <a:gd name="adj" fmla="val 6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21" name="Google Shape;221;p19"/>
            <p:cNvSpPr txBox="1"/>
            <p:nvPr/>
          </p:nvSpPr>
          <p:spPr>
            <a:xfrm>
              <a:off x="552300" y="2308610"/>
              <a:ext cx="5238900"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Traditional Radiator Rating (Standard)</a:t>
              </a:r>
              <a:endParaRPr lang="en-US" sz="1800" b="1" dirty="0">
                <a:solidFill>
                  <a:srgbClr val="FC4421"/>
                </a:solidFill>
                <a:latin typeface="Arial (Body)"/>
              </a:endParaRPr>
            </a:p>
            <a:p>
              <a:pPr marL="0" lvl="0" indent="0" algn="l" rtl="0">
                <a:spcBef>
                  <a:spcPts val="600"/>
                </a:spcBef>
                <a:spcAft>
                  <a:spcPts val="0"/>
                </a:spcAft>
                <a:buNone/>
              </a:pPr>
              <a:r>
                <a:rPr lang="en-GB" sz="1600" dirty="0">
                  <a:solidFill>
                    <a:srgbClr val="333333"/>
                  </a:solidFill>
                  <a:latin typeface="Arial (Body)"/>
                  <a:sym typeface="Arial"/>
                </a:rPr>
                <a:t>Flow: 75°C | Return: 65°C | Room: 20°C</a:t>
              </a:r>
              <a:endParaRPr sz="1600" dirty="0">
                <a:solidFill>
                  <a:srgbClr val="333333"/>
                </a:solidFill>
                <a:latin typeface="Arial (Body)"/>
              </a:endParaRPr>
            </a:p>
            <a:p>
              <a:pPr marL="0" lvl="0" indent="0" algn="l" rtl="0">
                <a:spcBef>
                  <a:spcPts val="750"/>
                </a:spcBef>
                <a:spcAft>
                  <a:spcPts val="0"/>
                </a:spcAft>
                <a:buNone/>
              </a:pPr>
              <a:r>
                <a:rPr lang="en-GB" sz="1600" b="1" dirty="0">
                  <a:solidFill>
                    <a:srgbClr val="333333"/>
                  </a:solidFill>
                  <a:latin typeface="Arial (Body)"/>
                  <a:sym typeface="Arial"/>
                </a:rPr>
                <a:t>Step 1:</a:t>
              </a:r>
              <a:r>
                <a:rPr lang="en-GB" sz="1600" dirty="0">
                  <a:solidFill>
                    <a:srgbClr val="333333"/>
                  </a:solidFill>
                  <a:latin typeface="Arial (Body)"/>
                  <a:sym typeface="Arial"/>
                </a:rPr>
                <a:t> Mean Temp = (75 + 65) ÷ 2 = </a:t>
              </a:r>
              <a:r>
                <a:rPr lang="en-GB" sz="1600" b="1" dirty="0">
                  <a:solidFill>
                    <a:srgbClr val="333333"/>
                  </a:solidFill>
                  <a:latin typeface="Arial (Body)"/>
                  <a:sym typeface="Arial"/>
                </a:rPr>
                <a:t>70°C</a:t>
              </a:r>
              <a:endParaRPr sz="1600" dirty="0">
                <a:solidFill>
                  <a:srgbClr val="333333"/>
                </a:solidFill>
                <a:latin typeface="Arial (Body)"/>
              </a:endParaRPr>
            </a:p>
            <a:p>
              <a:pPr marL="0" lvl="0" indent="0" algn="l" rtl="0">
                <a:spcBef>
                  <a:spcPts val="375"/>
                </a:spcBef>
                <a:spcAft>
                  <a:spcPts val="0"/>
                </a:spcAft>
                <a:buNone/>
              </a:pPr>
              <a:r>
                <a:rPr lang="en-GB" sz="1600" b="1" dirty="0">
                  <a:solidFill>
                    <a:srgbClr val="333333"/>
                  </a:solidFill>
                  <a:latin typeface="Arial (Body)"/>
                  <a:sym typeface="Arial"/>
                </a:rPr>
                <a:t>Step 2:</a:t>
              </a:r>
              <a:r>
                <a:rPr lang="en-GB" sz="1600" dirty="0">
                  <a:solidFill>
                    <a:srgbClr val="333333"/>
                  </a:solidFill>
                  <a:latin typeface="Arial (Body)"/>
                  <a:sym typeface="Arial"/>
                </a:rPr>
                <a:t> ΔT = 70 − 20 = </a:t>
              </a:r>
              <a:r>
                <a:rPr lang="en-GB" sz="1600" b="1" dirty="0">
                  <a:solidFill>
                    <a:srgbClr val="FC4421"/>
                  </a:solidFill>
                  <a:latin typeface="Arial (Body)"/>
                  <a:sym typeface="Arial"/>
                </a:rPr>
                <a:t>ΔT50</a:t>
              </a:r>
              <a:endParaRPr sz="1600" dirty="0">
                <a:solidFill>
                  <a:srgbClr val="333333"/>
                </a:solidFill>
                <a:latin typeface="Arial (Body)"/>
              </a:endParaRPr>
            </a:p>
            <a:p>
              <a:pPr marL="0" lvl="0" indent="0" algn="l" rtl="0">
                <a:spcBef>
                  <a:spcPts val="900"/>
                </a:spcBef>
                <a:spcAft>
                  <a:spcPts val="0"/>
                </a:spcAft>
                <a:buNone/>
              </a:pPr>
              <a:r>
                <a:rPr lang="en-GB" sz="1600" i="1" dirty="0">
                  <a:solidFill>
                    <a:srgbClr val="666666"/>
                  </a:solidFill>
                  <a:latin typeface="Arial (Body)"/>
                  <a:sym typeface="Arial"/>
                </a:rPr>
                <a:t>A radiator rated at 1,000 W at ΔT50 provides exactly 1,000 W under these conditions.</a:t>
              </a:r>
              <a:endParaRPr sz="1600" i="1" dirty="0">
                <a:solidFill>
                  <a:srgbClr val="666666"/>
                </a:solidFill>
                <a:latin typeface="Arial (Body)"/>
              </a:endParaRPr>
            </a:p>
          </p:txBody>
        </p:sp>
      </p:grpSp>
      <p:grpSp>
        <p:nvGrpSpPr>
          <p:cNvPr id="222" name="Google Shape;222;p19"/>
          <p:cNvGrpSpPr/>
          <p:nvPr/>
        </p:nvGrpSpPr>
        <p:grpSpPr>
          <a:xfrm>
            <a:off x="6257926" y="2238375"/>
            <a:ext cx="5619900" cy="1905000"/>
            <a:chOff x="6257925" y="2333625"/>
            <a:chExt cx="5619900" cy="1905000"/>
          </a:xfrm>
        </p:grpSpPr>
        <p:sp>
          <p:nvSpPr>
            <p:cNvPr id="223" name="Google Shape;223;p19"/>
            <p:cNvSpPr/>
            <p:nvPr/>
          </p:nvSpPr>
          <p:spPr>
            <a:xfrm>
              <a:off x="6257925" y="2333625"/>
              <a:ext cx="5619900" cy="1905000"/>
            </a:xfrm>
            <a:prstGeom prst="roundRect">
              <a:avLst>
                <a:gd name="adj" fmla="val 6000"/>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24" name="Google Shape;224;p19"/>
            <p:cNvSpPr txBox="1"/>
            <p:nvPr/>
          </p:nvSpPr>
          <p:spPr>
            <a:xfrm>
              <a:off x="6394798" y="2357782"/>
              <a:ext cx="5238900"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Lower-Temperature Heat Pump Example</a:t>
              </a:r>
              <a:endParaRPr lang="en-US" sz="1800" b="1" dirty="0">
                <a:solidFill>
                  <a:srgbClr val="FC4421"/>
                </a:solidFill>
                <a:latin typeface="Arial (Body)"/>
              </a:endParaRPr>
            </a:p>
            <a:p>
              <a:pPr marL="0" lvl="0" indent="0" algn="l" rtl="0">
                <a:spcBef>
                  <a:spcPts val="600"/>
                </a:spcBef>
                <a:spcAft>
                  <a:spcPts val="0"/>
                </a:spcAft>
                <a:buNone/>
              </a:pPr>
              <a:r>
                <a:rPr lang="en-GB" sz="1600" dirty="0">
                  <a:solidFill>
                    <a:srgbClr val="333333"/>
                  </a:solidFill>
                  <a:latin typeface="Arial (Body)"/>
                  <a:sym typeface="Arial"/>
                </a:rPr>
                <a:t>Flow: 45°C | Return: 40°C | Room: 20°C</a:t>
              </a:r>
              <a:endParaRPr sz="1600" dirty="0">
                <a:solidFill>
                  <a:srgbClr val="333333"/>
                </a:solidFill>
                <a:latin typeface="Arial (Body)"/>
              </a:endParaRPr>
            </a:p>
            <a:p>
              <a:pPr marL="0" lvl="0" indent="0" algn="l" rtl="0">
                <a:spcBef>
                  <a:spcPts val="750"/>
                </a:spcBef>
                <a:spcAft>
                  <a:spcPts val="0"/>
                </a:spcAft>
                <a:buNone/>
              </a:pPr>
              <a:r>
                <a:rPr lang="en-GB" sz="1600" b="1" dirty="0">
                  <a:solidFill>
                    <a:srgbClr val="333333"/>
                  </a:solidFill>
                  <a:latin typeface="Arial (Body)"/>
                  <a:sym typeface="Arial"/>
                </a:rPr>
                <a:t>Calculation:</a:t>
              </a:r>
              <a:r>
                <a:rPr lang="en-GB" sz="1600" dirty="0">
                  <a:solidFill>
                    <a:srgbClr val="333333"/>
                  </a:solidFill>
                  <a:latin typeface="Arial (Body)"/>
                  <a:sym typeface="Arial"/>
                </a:rPr>
                <a:t> Mean Temp = (45 + 40) ÷ 2 = </a:t>
              </a:r>
              <a:r>
                <a:rPr lang="en-GB" sz="1600" b="1" dirty="0">
                  <a:solidFill>
                    <a:srgbClr val="333333"/>
                  </a:solidFill>
                  <a:latin typeface="Arial (Body)"/>
                  <a:sym typeface="Arial"/>
                </a:rPr>
                <a:t>42.5°C</a:t>
              </a:r>
              <a:endParaRPr sz="1600" dirty="0">
                <a:solidFill>
                  <a:srgbClr val="333333"/>
                </a:solidFill>
                <a:latin typeface="Arial (Body)"/>
              </a:endParaRPr>
            </a:p>
            <a:p>
              <a:pPr marL="0" lvl="0" indent="0" algn="l" rtl="0">
                <a:spcBef>
                  <a:spcPts val="375"/>
                </a:spcBef>
                <a:spcAft>
                  <a:spcPts val="0"/>
                </a:spcAft>
                <a:buNone/>
              </a:pPr>
              <a:r>
                <a:rPr lang="en-GB" sz="1600" b="1" dirty="0">
                  <a:solidFill>
                    <a:srgbClr val="333333"/>
                  </a:solidFill>
                  <a:latin typeface="Arial (Body)"/>
                  <a:sym typeface="Arial"/>
                </a:rPr>
                <a:t>Result:</a:t>
              </a:r>
              <a:r>
                <a:rPr lang="en-GB" sz="1600" dirty="0">
                  <a:solidFill>
                    <a:srgbClr val="333333"/>
                  </a:solidFill>
                  <a:latin typeface="Arial (Body)"/>
                  <a:sym typeface="Arial"/>
                </a:rPr>
                <a:t> ΔT = 42.5 − 20 = </a:t>
              </a:r>
              <a:r>
                <a:rPr lang="en-GB" sz="1600" b="1" dirty="0">
                  <a:solidFill>
                    <a:srgbClr val="FC4421"/>
                  </a:solidFill>
                  <a:latin typeface="Arial (Body)"/>
                  <a:sym typeface="Arial"/>
                </a:rPr>
                <a:t>ΔT22.5</a:t>
              </a:r>
              <a:endParaRPr sz="1600" dirty="0">
                <a:solidFill>
                  <a:srgbClr val="333333"/>
                </a:solidFill>
                <a:latin typeface="Arial (Body)"/>
              </a:endParaRPr>
            </a:p>
            <a:p>
              <a:pPr marL="0" lvl="0" indent="0" algn="l" rtl="0">
                <a:spcBef>
                  <a:spcPts val="900"/>
                </a:spcBef>
                <a:spcAft>
                  <a:spcPts val="0"/>
                </a:spcAft>
                <a:buNone/>
              </a:pPr>
              <a:r>
                <a:rPr lang="en-GB" sz="1600" i="1" dirty="0">
                  <a:solidFill>
                    <a:srgbClr val="666666"/>
                  </a:solidFill>
                  <a:latin typeface="Arial (Body)"/>
                  <a:sym typeface="Arial"/>
                </a:rPr>
                <a:t>At ΔT22.5, that same 1,000W (ΔT50) radiator produces significantly less heat output</a:t>
              </a:r>
              <a:r>
                <a:rPr lang="en-GB" sz="1000" i="1" dirty="0">
                  <a:solidFill>
                    <a:srgbClr val="666666"/>
                  </a:solidFill>
                  <a:latin typeface="Arial (Body)"/>
                  <a:sym typeface="Arial"/>
                </a:rPr>
                <a:t>.</a:t>
              </a:r>
              <a:endParaRPr sz="1000" i="1" dirty="0">
                <a:solidFill>
                  <a:srgbClr val="666666"/>
                </a:solidFill>
                <a:latin typeface="Arial (Body)"/>
                <a:sym typeface="Arial"/>
              </a:endParaRPr>
            </a:p>
          </p:txBody>
        </p:sp>
      </p:grpSp>
      <p:grpSp>
        <p:nvGrpSpPr>
          <p:cNvPr id="225" name="Google Shape;225;p19"/>
          <p:cNvGrpSpPr/>
          <p:nvPr/>
        </p:nvGrpSpPr>
        <p:grpSpPr>
          <a:xfrm>
            <a:off x="308399" y="4226798"/>
            <a:ext cx="11515800" cy="1193031"/>
            <a:chOff x="361950" y="4381500"/>
            <a:chExt cx="11515800" cy="1047900"/>
          </a:xfrm>
        </p:grpSpPr>
        <p:sp>
          <p:nvSpPr>
            <p:cNvPr id="226" name="Google Shape;226;p19"/>
            <p:cNvSpPr/>
            <p:nvPr/>
          </p:nvSpPr>
          <p:spPr>
            <a:xfrm>
              <a:off x="361950" y="4381500"/>
              <a:ext cx="11515800" cy="1047900"/>
            </a:xfrm>
            <a:prstGeom prst="roundRect">
              <a:avLst>
                <a:gd name="adj" fmla="val 10909"/>
              </a:avLst>
            </a:prstGeom>
            <a:solidFill>
              <a:srgbClr val="F8F9FA"/>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27" name="Google Shape;227;p19"/>
            <p:cNvSpPr txBox="1"/>
            <p:nvPr/>
          </p:nvSpPr>
          <p:spPr>
            <a:xfrm>
              <a:off x="552450" y="4476750"/>
              <a:ext cx="111348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Learner Takeaway</a:t>
              </a:r>
              <a:endParaRPr lang="en-US" sz="1600" b="1" dirty="0">
                <a:solidFill>
                  <a:srgbClr val="FC4421"/>
                </a:solidFill>
                <a:latin typeface="Arial (Body)"/>
              </a:endParaRPr>
            </a:p>
            <a:p>
              <a:pPr marL="457200" lvl="0" indent="-304800" algn="l" rtl="0">
                <a:spcBef>
                  <a:spcPts val="450"/>
                </a:spcBef>
                <a:spcAft>
                  <a:spcPts val="0"/>
                </a:spcAft>
                <a:buClr>
                  <a:srgbClr val="333333"/>
                </a:buClr>
                <a:buSzPts val="1203"/>
                <a:buFont typeface="Arial"/>
                <a:buChar char="●"/>
              </a:pPr>
              <a:r>
                <a:rPr lang="en-GB" sz="1600" b="1" dirty="0">
                  <a:solidFill>
                    <a:srgbClr val="333333"/>
                  </a:solidFill>
                  <a:latin typeface="Arial (Body)"/>
                  <a:sym typeface="Arial"/>
                </a:rPr>
                <a:t>Lower water temperature = lower heat output</a:t>
              </a:r>
              <a:r>
                <a:rPr lang="en-GB" sz="1600" dirty="0">
                  <a:solidFill>
                    <a:srgbClr val="333333"/>
                  </a:solidFill>
                  <a:latin typeface="Arial (Body)"/>
                  <a:sym typeface="Arial"/>
                </a:rPr>
                <a:t> for the same radiator.</a:t>
              </a:r>
              <a:endParaRPr sz="1600" dirty="0">
                <a:solidFill>
                  <a:srgbClr val="333333"/>
                </a:solidFill>
                <a:latin typeface="Arial (Body)"/>
              </a:endParaRPr>
            </a:p>
            <a:p>
              <a:pPr marL="457200" lvl="0" indent="-304800" algn="l" rtl="0">
                <a:spcBef>
                  <a:spcPts val="225"/>
                </a:spcBef>
                <a:spcAft>
                  <a:spcPts val="0"/>
                </a:spcAft>
                <a:buClr>
                  <a:srgbClr val="333333"/>
                </a:buClr>
                <a:buSzPts val="1203"/>
                <a:buFont typeface="Arial"/>
                <a:buChar char="●"/>
              </a:pPr>
              <a:r>
                <a:rPr lang="en-GB" sz="1600" dirty="0">
                  <a:solidFill>
                    <a:srgbClr val="333333"/>
                  </a:solidFill>
                  <a:latin typeface="Arial (Body)"/>
                  <a:sym typeface="Arial"/>
                </a:rPr>
                <a:t>Check radiator output at the </a:t>
              </a:r>
              <a:r>
                <a:rPr lang="en-GB" sz="1600" b="1" dirty="0">
                  <a:solidFill>
                    <a:srgbClr val="333333"/>
                  </a:solidFill>
                  <a:latin typeface="Arial (Body)"/>
                  <a:sym typeface="Arial"/>
                </a:rPr>
                <a:t>actual design ΔT</a:t>
              </a:r>
              <a:r>
                <a:rPr lang="en-GB" sz="1600" dirty="0">
                  <a:solidFill>
                    <a:srgbClr val="333333"/>
                  </a:solidFill>
                  <a:latin typeface="Arial (Body)"/>
                  <a:sym typeface="Arial"/>
                </a:rPr>
                <a:t>, not just the headline ΔT50 rating.</a:t>
              </a:r>
              <a:endParaRPr sz="1600" dirty="0">
                <a:solidFill>
                  <a:srgbClr val="333333"/>
                </a:solidFill>
                <a:latin typeface="Arial (Body)"/>
              </a:endParaRPr>
            </a:p>
            <a:p>
              <a:pPr marL="457200" lvl="0" indent="-304800" algn="l" rtl="0">
                <a:spcBef>
                  <a:spcPts val="225"/>
                </a:spcBef>
                <a:spcAft>
                  <a:spcPts val="0"/>
                </a:spcAft>
                <a:buClr>
                  <a:srgbClr val="333333"/>
                </a:buClr>
                <a:buSzPts val="1203"/>
                <a:buFont typeface="Arial"/>
                <a:buChar char="●"/>
              </a:pPr>
              <a:r>
                <a:rPr lang="en-GB" sz="1600" dirty="0">
                  <a:solidFill>
                    <a:srgbClr val="333333"/>
                  </a:solidFill>
                  <a:latin typeface="Arial (Body)"/>
                  <a:sym typeface="Arial"/>
                </a:rPr>
                <a:t>Critical: Sizing for heat pumps must be precise to maintain COP and reduce running costs.</a:t>
              </a:r>
              <a:endParaRPr sz="1600" dirty="0">
                <a:solidFill>
                  <a:srgbClr val="333333"/>
                </a:solidFill>
                <a:latin typeface="Arial (Body)"/>
              </a:endParaRPr>
            </a:p>
          </p:txBody>
        </p:sp>
      </p:grpSp>
      <p:grpSp>
        <p:nvGrpSpPr>
          <p:cNvPr id="228" name="Google Shape;228;p19"/>
          <p:cNvGrpSpPr/>
          <p:nvPr/>
        </p:nvGrpSpPr>
        <p:grpSpPr>
          <a:xfrm>
            <a:off x="308399" y="5476875"/>
            <a:ext cx="11515800" cy="571500"/>
            <a:chOff x="361950" y="5572125"/>
            <a:chExt cx="11515800" cy="571500"/>
          </a:xfrm>
        </p:grpSpPr>
        <p:sp>
          <p:nvSpPr>
            <p:cNvPr id="229" name="Google Shape;229;p19"/>
            <p:cNvSpPr/>
            <p:nvPr/>
          </p:nvSpPr>
          <p:spPr>
            <a:xfrm>
              <a:off x="361950" y="5572125"/>
              <a:ext cx="11515800" cy="571500"/>
            </a:xfrm>
            <a:prstGeom prst="roundRect">
              <a:avLst>
                <a:gd name="adj" fmla="val 16666"/>
              </a:avLst>
            </a:prstGeom>
            <a:solidFill>
              <a:srgbClr val="FC4421">
                <a:alpha val="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30" name="Google Shape;230;p19"/>
            <p:cNvSpPr txBox="1"/>
            <p:nvPr/>
          </p:nvSpPr>
          <p:spPr>
            <a:xfrm>
              <a:off x="552450" y="5572125"/>
              <a:ext cx="11134800" cy="571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a:solidFill>
                    <a:srgbClr val="333333"/>
                  </a:solidFill>
                  <a:latin typeface="Arial (Body)"/>
                  <a:sym typeface="Arial"/>
                </a:rPr>
                <a:t>Use manufacturer tables or software for exact output based on ΔT correction factors.</a:t>
              </a:r>
              <a:endParaRPr lang="en-US" sz="1600" b="1">
                <a:solidFill>
                  <a:srgbClr val="333333"/>
                </a:solidFill>
                <a:latin typeface="Arial (Body)"/>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
        <p:nvSpPr>
          <p:cNvPr id="238" name="Google Shape;238;p20"/>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lnSpc>
                <a:spcPct val="100000"/>
              </a:lnSpc>
              <a:spcBef>
                <a:spcPts val="0"/>
              </a:spcBef>
              <a:spcAft>
                <a:spcPts val="0"/>
              </a:spcAft>
              <a:buNone/>
            </a:pPr>
            <a:r>
              <a:rPr lang="en-GB" sz="3200" b="1" dirty="0">
                <a:solidFill>
                  <a:srgbClr val="FC4421"/>
                </a:solidFill>
                <a:latin typeface="Arial (Body)"/>
                <a:sym typeface="Arial"/>
              </a:rPr>
              <a:t>Fluid dynamics: Laminar vs. Turbulent Flow</a:t>
            </a:r>
            <a:endParaRPr lang="en-GB" sz="2380" b="1" dirty="0">
              <a:solidFill>
                <a:srgbClr val="FC4421"/>
              </a:solidFill>
              <a:latin typeface="Arial (Body)"/>
              <a:sym typeface="Arial"/>
            </a:endParaRPr>
          </a:p>
        </p:txBody>
      </p:sp>
      <p:grpSp>
        <p:nvGrpSpPr>
          <p:cNvPr id="239" name="Google Shape;239;p20"/>
          <p:cNvGrpSpPr/>
          <p:nvPr/>
        </p:nvGrpSpPr>
        <p:grpSpPr>
          <a:xfrm>
            <a:off x="381000" y="1799375"/>
            <a:ext cx="11548533" cy="1475014"/>
            <a:chOff x="381000" y="952500"/>
            <a:chExt cx="11548533" cy="1905000"/>
          </a:xfrm>
        </p:grpSpPr>
        <p:sp>
          <p:nvSpPr>
            <p:cNvPr id="240" name="Google Shape;240;p20"/>
            <p:cNvSpPr/>
            <p:nvPr/>
          </p:nvSpPr>
          <p:spPr>
            <a:xfrm>
              <a:off x="381000" y="952500"/>
              <a:ext cx="5619900" cy="1905000"/>
            </a:xfrm>
            <a:prstGeom prst="roundRect">
              <a:avLst>
                <a:gd name="adj" fmla="val 6000"/>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41" name="Google Shape;241;p20"/>
            <p:cNvSpPr txBox="1"/>
            <p:nvPr/>
          </p:nvSpPr>
          <p:spPr>
            <a:xfrm>
              <a:off x="571500" y="1095375"/>
              <a:ext cx="52389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1F2937"/>
                  </a:solidFill>
                  <a:latin typeface="Arial (Body)"/>
                  <a:sym typeface="Arial"/>
                </a:rPr>
                <a:t>L</a:t>
              </a:r>
              <a:r>
                <a:rPr lang="en-GB" sz="1800" b="1">
                  <a:solidFill>
                    <a:srgbClr val="1F2937"/>
                  </a:solidFill>
                  <a:latin typeface="Arial (Body)"/>
                  <a:sym typeface="Arial"/>
                </a:rPr>
                <a:t>aminar Flow: Smooth &amp; Low Mixing</a:t>
              </a:r>
              <a:endParaRPr sz="1800" b="1">
                <a:solidFill>
                  <a:srgbClr val="1F2937"/>
                </a:solidFill>
                <a:latin typeface="Arial (Body)"/>
                <a:sym typeface="Arial"/>
              </a:endParaRPr>
            </a:p>
            <a:p>
              <a:pPr>
                <a:spcBef>
                  <a:spcPts val="600"/>
                </a:spcBef>
              </a:pPr>
              <a:r>
                <a:rPr lang="en-GB" sz="1500" dirty="0">
                  <a:solidFill>
                    <a:srgbClr val="4B5563"/>
                  </a:solidFill>
                  <a:latin typeface="Arial (Body)"/>
                  <a:sym typeface="Arial"/>
                </a:rPr>
                <a:t>Water moves in neat layers. In heating systems, this reduces effective heat transfer through exchangers and </a:t>
              </a:r>
              <a:r>
                <a:rPr lang="en-GB" sz="1500">
                  <a:solidFill>
                    <a:srgbClr val="4B5563"/>
                  </a:solidFill>
                  <a:latin typeface="Arial (Body)"/>
                  <a:sym typeface="Arial"/>
                </a:rPr>
                <a:t>coils.</a:t>
              </a:r>
              <a:br>
                <a:rPr lang="en-GB" sz="1500" dirty="0">
                  <a:latin typeface="Arial (Body)"/>
                </a:rPr>
              </a:br>
              <a:r>
                <a:rPr lang="en-GB" sz="1500" i="1">
                  <a:solidFill>
                    <a:srgbClr val="6B7280"/>
                  </a:solidFill>
                  <a:latin typeface="Arial (Body)"/>
                  <a:sym typeface="Arial"/>
                </a:rPr>
                <a:t>Occurs</a:t>
              </a:r>
              <a:r>
                <a:rPr lang="en-GB" sz="1500" i="1" dirty="0">
                  <a:solidFill>
                    <a:srgbClr val="6B7280"/>
                  </a:solidFill>
                  <a:latin typeface="Arial (Body)"/>
                  <a:sym typeface="Arial"/>
                </a:rPr>
                <a:t> when: Flow rate is too low, pipe is oversized, or fluid is viscous.</a:t>
              </a:r>
              <a:endParaRPr sz="1500" i="1">
                <a:solidFill>
                  <a:srgbClr val="6B7280"/>
                </a:solidFill>
                <a:latin typeface="Arial (Body)"/>
              </a:endParaRPr>
            </a:p>
          </p:txBody>
        </p:sp>
        <p:sp>
          <p:nvSpPr>
            <p:cNvPr id="242" name="Google Shape;242;p20"/>
            <p:cNvSpPr/>
            <p:nvPr/>
          </p:nvSpPr>
          <p:spPr>
            <a:xfrm>
              <a:off x="6238875" y="952500"/>
              <a:ext cx="5619900" cy="1905000"/>
            </a:xfrm>
            <a:prstGeom prst="roundRect">
              <a:avLst>
                <a:gd name="adj" fmla="val 6000"/>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43" name="Google Shape;243;p20"/>
            <p:cNvSpPr txBox="1"/>
            <p:nvPr/>
          </p:nvSpPr>
          <p:spPr>
            <a:xfrm>
              <a:off x="6351988" y="1095375"/>
              <a:ext cx="5577545"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2B6CB0"/>
                  </a:solidFill>
                  <a:latin typeface="Arial (Body)"/>
                  <a:sym typeface="Arial"/>
                </a:rPr>
                <a:t>Turbulent Flow: Mixed &amp; High Transfer</a:t>
              </a:r>
              <a:endParaRPr lang="en-US" sz="1800" b="1">
                <a:solidFill>
                  <a:srgbClr val="2B6CB0"/>
                </a:solidFill>
                <a:latin typeface="Arial (Body)"/>
              </a:endParaRPr>
            </a:p>
            <a:p>
              <a:pPr marL="0" lvl="0" indent="0" algn="l" rtl="0">
                <a:spcBef>
                  <a:spcPts val="600"/>
                </a:spcBef>
                <a:spcAft>
                  <a:spcPts val="0"/>
                </a:spcAft>
                <a:buNone/>
              </a:pPr>
              <a:r>
                <a:rPr lang="en-GB" sz="1500">
                  <a:solidFill>
                    <a:srgbClr val="2C5282"/>
                  </a:solidFill>
                  <a:latin typeface="Arial (Body)"/>
                  <a:sym typeface="Arial"/>
                </a:rPr>
                <a:t>Creates mixing that improves heat transfer. However, excessive turbulence increases pressure loss, noise, and wear.</a:t>
              </a:r>
              <a:endParaRPr sz="1500">
                <a:solidFill>
                  <a:srgbClr val="2C5282"/>
                </a:solidFill>
                <a:latin typeface="Arial (Body)"/>
              </a:endParaRPr>
            </a:p>
            <a:p>
              <a:pPr marL="0" lvl="0" indent="0" algn="l" rtl="0">
                <a:spcBef>
                  <a:spcPts val="600"/>
                </a:spcBef>
                <a:spcAft>
                  <a:spcPts val="0"/>
                </a:spcAft>
                <a:buNone/>
              </a:pPr>
              <a:r>
                <a:rPr lang="en-GB" sz="1500" i="1" dirty="0">
                  <a:solidFill>
                    <a:srgbClr val="4A5568"/>
                  </a:solidFill>
                  <a:latin typeface="Arial (Body)"/>
                  <a:sym typeface="Arial"/>
                </a:rPr>
                <a:t>Benefit: Generally improves heat pump efficiency in emitters and plate exchangers.</a:t>
              </a:r>
              <a:endParaRPr sz="1500" i="1">
                <a:solidFill>
                  <a:srgbClr val="4A5568"/>
                </a:solidFill>
                <a:latin typeface="Arial (Body)"/>
              </a:endParaRPr>
            </a:p>
          </p:txBody>
        </p:sp>
      </p:grpSp>
      <p:grpSp>
        <p:nvGrpSpPr>
          <p:cNvPr id="244" name="Google Shape;244;p20"/>
          <p:cNvGrpSpPr/>
          <p:nvPr/>
        </p:nvGrpSpPr>
        <p:grpSpPr>
          <a:xfrm>
            <a:off x="381000" y="3420269"/>
            <a:ext cx="11477700" cy="1421990"/>
            <a:chOff x="381000" y="3047999"/>
            <a:chExt cx="11477700" cy="1964592"/>
          </a:xfrm>
        </p:grpSpPr>
        <p:sp>
          <p:nvSpPr>
            <p:cNvPr id="245" name="Google Shape;245;p20"/>
            <p:cNvSpPr/>
            <p:nvPr/>
          </p:nvSpPr>
          <p:spPr>
            <a:xfrm>
              <a:off x="381000" y="3048000"/>
              <a:ext cx="3667200" cy="1964589"/>
            </a:xfrm>
            <a:prstGeom prst="roundRect">
              <a:avLst>
                <a:gd name="adj" fmla="val 6666"/>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46" name="Google Shape;246;p20"/>
            <p:cNvSpPr txBox="1"/>
            <p:nvPr/>
          </p:nvSpPr>
          <p:spPr>
            <a:xfrm>
              <a:off x="523875" y="3190875"/>
              <a:ext cx="33813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C53030"/>
                  </a:solidFill>
                  <a:latin typeface="Arial (Body)"/>
                  <a:sym typeface="Arial"/>
                </a:rPr>
                <a:t>Heat Pump Requirements</a:t>
              </a:r>
              <a:endParaRPr lang="en-US" sz="1800" b="1" dirty="0">
                <a:solidFill>
                  <a:srgbClr val="C53030"/>
                </a:solidFill>
                <a:latin typeface="Arial (Body)"/>
              </a:endParaRPr>
            </a:p>
            <a:p>
              <a:pPr marL="0" lvl="0" indent="0" algn="l" rtl="0">
                <a:spcBef>
                  <a:spcPts val="450"/>
                </a:spcBef>
                <a:spcAft>
                  <a:spcPts val="0"/>
                </a:spcAft>
                <a:buNone/>
              </a:pPr>
              <a:r>
                <a:rPr lang="en-GB" sz="1600" dirty="0">
                  <a:solidFill>
                    <a:srgbClr val="742A2A"/>
                  </a:solidFill>
                  <a:latin typeface="Arial (Body)"/>
                  <a:sym typeface="Arial"/>
                </a:rPr>
                <a:t>Requires stable flow to transfer heat. Poor flow causes low output, high ΔT, short cycling, and lockouts.</a:t>
              </a:r>
              <a:endParaRPr sz="1600" dirty="0">
                <a:solidFill>
                  <a:srgbClr val="742A2A"/>
                </a:solidFill>
                <a:latin typeface="Arial (Body)"/>
              </a:endParaRPr>
            </a:p>
          </p:txBody>
        </p:sp>
        <p:sp>
          <p:nvSpPr>
            <p:cNvPr id="247" name="Google Shape;247;p20"/>
            <p:cNvSpPr/>
            <p:nvPr/>
          </p:nvSpPr>
          <p:spPr>
            <a:xfrm>
              <a:off x="4286250" y="3047999"/>
              <a:ext cx="3667200" cy="1964591"/>
            </a:xfrm>
            <a:prstGeom prst="roundRect">
              <a:avLst>
                <a:gd name="adj" fmla="val 6666"/>
              </a:avLst>
            </a:prstGeom>
            <a:solidFill>
              <a:srgbClr val="FEFCBF"/>
            </a:solidFill>
            <a:ln w="9525" cap="flat" cmpd="sng">
              <a:solidFill>
                <a:srgbClr val="FAF089"/>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48" name="Google Shape;248;p20"/>
            <p:cNvSpPr txBox="1"/>
            <p:nvPr/>
          </p:nvSpPr>
          <p:spPr>
            <a:xfrm>
              <a:off x="4429125" y="3190875"/>
              <a:ext cx="33813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975A16"/>
                  </a:solidFill>
                  <a:latin typeface="Arial (Body)"/>
                  <a:sym typeface="Arial"/>
                </a:rPr>
                <a:t>Viscosity &amp; Resistance</a:t>
              </a:r>
              <a:endParaRPr lang="en-US" sz="1800" b="1" dirty="0">
                <a:solidFill>
                  <a:srgbClr val="975A16"/>
                </a:solidFill>
                <a:latin typeface="Arial (Body)"/>
              </a:endParaRPr>
            </a:p>
            <a:p>
              <a:pPr marL="0" lvl="0" indent="0" algn="l" rtl="0">
                <a:spcBef>
                  <a:spcPts val="450"/>
                </a:spcBef>
                <a:spcAft>
                  <a:spcPts val="0"/>
                </a:spcAft>
                <a:buNone/>
              </a:pPr>
              <a:r>
                <a:rPr lang="en-GB" sz="1600" dirty="0">
                  <a:solidFill>
                    <a:srgbClr val="744210"/>
                  </a:solidFill>
                  <a:latin typeface="Arial (Body)"/>
                  <a:sym typeface="Arial"/>
                </a:rPr>
                <a:t>Glycol/brine is </a:t>
              </a:r>
              <a:r>
                <a:rPr lang="en-GB" sz="1600" dirty="0">
                  <a:solidFill>
                    <a:srgbClr val="744210"/>
                  </a:solidFill>
                  <a:latin typeface="Arial (Body)"/>
                </a:rPr>
                <a:t>'thicker'</a:t>
              </a:r>
              <a:r>
                <a:rPr lang="en-GB" sz="1600" dirty="0">
                  <a:solidFill>
                    <a:srgbClr val="744210"/>
                  </a:solidFill>
                  <a:latin typeface="Arial (Body)"/>
                  <a:sym typeface="Arial"/>
                </a:rPr>
                <a:t> than water, increasing resistance. Careful pump selection is critical for these circuits.</a:t>
              </a:r>
              <a:endParaRPr sz="1600" dirty="0">
                <a:solidFill>
                  <a:srgbClr val="744210"/>
                </a:solidFill>
                <a:latin typeface="Arial (Body)"/>
              </a:endParaRPr>
            </a:p>
          </p:txBody>
        </p:sp>
        <p:sp>
          <p:nvSpPr>
            <p:cNvPr id="249" name="Google Shape;249;p20"/>
            <p:cNvSpPr/>
            <p:nvPr/>
          </p:nvSpPr>
          <p:spPr>
            <a:xfrm>
              <a:off x="8191500" y="3048000"/>
              <a:ext cx="3667200" cy="1964591"/>
            </a:xfrm>
            <a:prstGeom prst="roundRect">
              <a:avLst>
                <a:gd name="adj" fmla="val 6666"/>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50" name="Google Shape;250;p20"/>
            <p:cNvSpPr txBox="1"/>
            <p:nvPr/>
          </p:nvSpPr>
          <p:spPr>
            <a:xfrm>
              <a:off x="8334375" y="3190875"/>
              <a:ext cx="33813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2F855A"/>
                  </a:solidFill>
                  <a:latin typeface="Arial (Body)"/>
                  <a:sym typeface="Arial"/>
                </a:rPr>
                <a:t>Flow Restrictions</a:t>
              </a:r>
              <a:endParaRPr lang="en-US" sz="1800" b="1" dirty="0">
                <a:solidFill>
                  <a:srgbClr val="2F855A"/>
                </a:solidFill>
                <a:latin typeface="Arial (Body)"/>
              </a:endParaRPr>
            </a:p>
            <a:p>
              <a:pPr marL="0" lvl="0" indent="0" algn="l" rtl="0">
                <a:spcBef>
                  <a:spcPts val="450"/>
                </a:spcBef>
                <a:spcAft>
                  <a:spcPts val="0"/>
                </a:spcAft>
                <a:buNone/>
              </a:pPr>
              <a:r>
                <a:rPr lang="en-GB" sz="1600" dirty="0">
                  <a:solidFill>
                    <a:srgbClr val="22543D"/>
                  </a:solidFill>
                  <a:latin typeface="Arial (Body)"/>
                  <a:sym typeface="Arial"/>
                </a:rPr>
                <a:t>Air pockets, sludge, blocked strainers, and undersized pipes reduce system performance significantly.</a:t>
              </a:r>
              <a:endParaRPr sz="1600" dirty="0">
                <a:solidFill>
                  <a:srgbClr val="22543D"/>
                </a:solidFill>
                <a:latin typeface="Arial (Body)"/>
              </a:endParaRPr>
            </a:p>
          </p:txBody>
        </p:sp>
      </p:grpSp>
      <p:grpSp>
        <p:nvGrpSpPr>
          <p:cNvPr id="251" name="Google Shape;251;p20"/>
          <p:cNvGrpSpPr/>
          <p:nvPr/>
        </p:nvGrpSpPr>
        <p:grpSpPr>
          <a:xfrm>
            <a:off x="381000" y="4953000"/>
            <a:ext cx="11477700" cy="952500"/>
            <a:chOff x="381000" y="4953000"/>
            <a:chExt cx="11477700" cy="952500"/>
          </a:xfrm>
        </p:grpSpPr>
        <p:sp>
          <p:nvSpPr>
            <p:cNvPr id="252" name="Google Shape;252;p20"/>
            <p:cNvSpPr/>
            <p:nvPr/>
          </p:nvSpPr>
          <p:spPr>
            <a:xfrm>
              <a:off x="381000" y="4953000"/>
              <a:ext cx="11477700" cy="952500"/>
            </a:xfrm>
            <a:prstGeom prst="roundRect">
              <a:avLst>
                <a:gd name="adj" fmla="val 12000"/>
              </a:avLst>
            </a:prstGeom>
            <a:solidFill>
              <a:srgbClr val="FC4421">
                <a:alpha val="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53" name="Google Shape;253;p20"/>
            <p:cNvSpPr txBox="1"/>
            <p:nvPr/>
          </p:nvSpPr>
          <p:spPr>
            <a:xfrm>
              <a:off x="571500" y="5095875"/>
              <a:ext cx="11096700" cy="6669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a:solidFill>
                    <a:srgbClr val="1A202C"/>
                  </a:solidFill>
                  <a:latin typeface="Arial (Body)"/>
                  <a:sym typeface="Arial"/>
                </a:rPr>
                <a:t>Commissioning ensures correct flow rate, pressure, and ΔT.</a:t>
              </a:r>
              <a:endParaRPr lang="en-US" sz="1600" b="1">
                <a:solidFill>
                  <a:srgbClr val="1A202C"/>
                </a:solidFill>
                <a:latin typeface="Arial (Body)"/>
              </a:endParaRPr>
            </a:p>
            <a:p>
              <a:pPr marL="0" lvl="0" indent="0" algn="ctr" rtl="0">
                <a:spcBef>
                  <a:spcPts val="375"/>
                </a:spcBef>
                <a:spcAft>
                  <a:spcPts val="0"/>
                </a:spcAft>
                <a:buNone/>
              </a:pPr>
              <a:r>
                <a:rPr lang="en-GB" sz="1600">
                  <a:solidFill>
                    <a:srgbClr val="4A5568"/>
                  </a:solidFill>
                  <a:latin typeface="Arial (Body)"/>
                  <a:sym typeface="Arial"/>
                </a:rPr>
                <a:t>Essential for proving the system operates efficiently and safely.</a:t>
              </a:r>
              <a:endParaRPr sz="1600">
                <a:solidFill>
                  <a:srgbClr val="4A5568"/>
                </a:solidFill>
                <a:latin typeface="Arial (Body)"/>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8"/>
        <p:cNvGrpSpPr/>
        <p:nvPr/>
      </p:nvGrpSpPr>
      <p:grpSpPr>
        <a:xfrm>
          <a:off x="0" y="0"/>
          <a:ext cx="0" cy="0"/>
          <a:chOff x="0" y="0"/>
          <a:chExt cx="0" cy="0"/>
        </a:xfrm>
      </p:grpSpPr>
      <p:sp>
        <p:nvSpPr>
          <p:cNvPr id="260" name="Google Shape;260;p21"/>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a:solidFill>
                  <a:srgbClr val="FC4421"/>
                </a:solidFill>
                <a:latin typeface="Arial (Body)"/>
                <a:sym typeface="Arial"/>
              </a:rPr>
              <a:t>Viscosity (temperature and glycol)</a:t>
            </a:r>
          </a:p>
        </p:txBody>
      </p:sp>
      <p:grpSp>
        <p:nvGrpSpPr>
          <p:cNvPr id="261" name="Google Shape;261;p21"/>
          <p:cNvGrpSpPr/>
          <p:nvPr/>
        </p:nvGrpSpPr>
        <p:grpSpPr>
          <a:xfrm>
            <a:off x="380924" y="1830085"/>
            <a:ext cx="5738887" cy="1898634"/>
            <a:chOff x="381000" y="1047750"/>
            <a:chExt cx="3619500" cy="2190900"/>
          </a:xfrm>
        </p:grpSpPr>
        <p:sp>
          <p:nvSpPr>
            <p:cNvPr id="262" name="Google Shape;262;p21"/>
            <p:cNvSpPr/>
            <p:nvPr/>
          </p:nvSpPr>
          <p:spPr>
            <a:xfrm>
              <a:off x="381000" y="1047750"/>
              <a:ext cx="3619500" cy="2190900"/>
            </a:xfrm>
            <a:prstGeom prst="roundRect">
              <a:avLst>
                <a:gd name="adj" fmla="val 5217"/>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63" name="Google Shape;263;p21"/>
            <p:cNvSpPr txBox="1"/>
            <p:nvPr/>
          </p:nvSpPr>
          <p:spPr>
            <a:xfrm>
              <a:off x="523875" y="1190625"/>
              <a:ext cx="33339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Fluid Flow Basics</a:t>
              </a:r>
              <a:endParaRPr lang="en-US" sz="1800" b="1" dirty="0">
                <a:solidFill>
                  <a:srgbClr val="FC4421"/>
                </a:solidFill>
                <a:latin typeface="Arial (Body)"/>
              </a:endParaRPr>
            </a:p>
            <a:p>
              <a:pPr marL="0" lvl="0" indent="0" algn="l" rtl="0">
                <a:spcBef>
                  <a:spcPts val="600"/>
                </a:spcBef>
                <a:spcAft>
                  <a:spcPts val="0"/>
                </a:spcAft>
                <a:buNone/>
              </a:pPr>
              <a:r>
                <a:rPr lang="en-GB" sz="1600" b="0" dirty="0">
                  <a:solidFill>
                    <a:srgbClr val="4B5563"/>
                  </a:solidFill>
                  <a:latin typeface="Arial (Body)"/>
                  <a:sym typeface="Arial"/>
                </a:rPr>
                <a:t>Viscosity determines how easily a fluid flows. Low viscosity means easy flow; high viscosity means </a:t>
              </a:r>
              <a:r>
                <a:rPr lang="en-GB" sz="1600" dirty="0">
                  <a:solidFill>
                    <a:srgbClr val="4B5563"/>
                  </a:solidFill>
                  <a:latin typeface="Arial (Body)"/>
                </a:rPr>
                <a:t>'thicker'</a:t>
              </a:r>
              <a:r>
                <a:rPr lang="en-GB" sz="1600" b="0" dirty="0">
                  <a:solidFill>
                    <a:srgbClr val="4B5563"/>
                  </a:solidFill>
                  <a:latin typeface="Arial (Body)"/>
                  <a:sym typeface="Arial"/>
                </a:rPr>
                <a:t> fluid.</a:t>
              </a:r>
              <a:endParaRPr sz="1600" b="0" dirty="0">
                <a:solidFill>
                  <a:srgbClr val="4B5563"/>
                </a:solidFill>
                <a:latin typeface="Arial (Body)"/>
              </a:endParaRPr>
            </a:p>
            <a:p>
              <a:pPr marL="0" lvl="0" indent="0" algn="l" rtl="0">
                <a:spcBef>
                  <a:spcPts val="450"/>
                </a:spcBef>
                <a:spcAft>
                  <a:spcPts val="0"/>
                </a:spcAft>
                <a:buNone/>
              </a:pPr>
              <a:r>
                <a:rPr lang="en-GB" sz="1600" b="0" dirty="0">
                  <a:solidFill>
                    <a:srgbClr val="4B5563"/>
                  </a:solidFill>
                  <a:latin typeface="Arial (Body)"/>
                  <a:sym typeface="Arial"/>
                </a:rPr>
                <a:t>In heating systems, higher viscosity increases resistance through pipework, valves, and emitters.</a:t>
              </a:r>
              <a:endParaRPr sz="1600" b="0" dirty="0">
                <a:solidFill>
                  <a:srgbClr val="4B5563"/>
                </a:solidFill>
                <a:latin typeface="Arial (Body)"/>
              </a:endParaRPr>
            </a:p>
          </p:txBody>
        </p:sp>
      </p:grpSp>
      <p:grpSp>
        <p:nvGrpSpPr>
          <p:cNvPr id="264" name="Google Shape;264;p21"/>
          <p:cNvGrpSpPr/>
          <p:nvPr/>
        </p:nvGrpSpPr>
        <p:grpSpPr>
          <a:xfrm>
            <a:off x="6391164" y="1850087"/>
            <a:ext cx="5384275" cy="1898634"/>
            <a:chOff x="4191000" y="1047750"/>
            <a:chExt cx="5130577" cy="2190900"/>
          </a:xfrm>
        </p:grpSpPr>
        <p:sp>
          <p:nvSpPr>
            <p:cNvPr id="265" name="Google Shape;265;p21"/>
            <p:cNvSpPr/>
            <p:nvPr/>
          </p:nvSpPr>
          <p:spPr>
            <a:xfrm>
              <a:off x="4191000" y="1047750"/>
              <a:ext cx="5130577" cy="2190900"/>
            </a:xfrm>
            <a:prstGeom prst="roundRect">
              <a:avLst>
                <a:gd name="adj" fmla="val 5217"/>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66" name="Google Shape;266;p21"/>
            <p:cNvSpPr txBox="1"/>
            <p:nvPr/>
          </p:nvSpPr>
          <p:spPr>
            <a:xfrm>
              <a:off x="4333875" y="1190624"/>
              <a:ext cx="4791214"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Temperature &amp; Resistance</a:t>
              </a:r>
              <a:endParaRPr sz="18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2C5282"/>
                  </a:solidFill>
                  <a:latin typeface="Arial (Body)"/>
                  <a:sym typeface="Arial"/>
                </a:rPr>
                <a:t>Cold fluids are more viscous. Heat pump outdoor pipework and ground loops operate at lower temperatures than boilers.</a:t>
              </a:r>
              <a:endParaRPr sz="1600" b="0" dirty="0">
                <a:solidFill>
                  <a:srgbClr val="2C5282"/>
                </a:solidFill>
                <a:latin typeface="Arial (Body)"/>
              </a:endParaRPr>
            </a:p>
            <a:p>
              <a:pPr marL="0" lvl="0" indent="0" algn="l" rtl="0">
                <a:spcBef>
                  <a:spcPts val="450"/>
                </a:spcBef>
                <a:spcAft>
                  <a:spcPts val="0"/>
                </a:spcAft>
                <a:buNone/>
              </a:pPr>
              <a:r>
                <a:rPr lang="en-GB" sz="1600" b="0" dirty="0">
                  <a:solidFill>
                    <a:srgbClr val="2C5282"/>
                  </a:solidFill>
                  <a:latin typeface="Arial (Body)"/>
                  <a:sym typeface="Arial"/>
                </a:rPr>
                <a:t>Glycol is thicker than water. Higher concentrations make pumps work harder to maintain flow.</a:t>
              </a:r>
              <a:endParaRPr sz="1600" b="0" dirty="0">
                <a:solidFill>
                  <a:srgbClr val="2C5282"/>
                </a:solidFill>
                <a:latin typeface="Arial (Body)"/>
              </a:endParaRPr>
            </a:p>
          </p:txBody>
        </p:sp>
      </p:grpSp>
      <p:grpSp>
        <p:nvGrpSpPr>
          <p:cNvPr id="267" name="Google Shape;267;p21"/>
          <p:cNvGrpSpPr/>
          <p:nvPr/>
        </p:nvGrpSpPr>
        <p:grpSpPr>
          <a:xfrm>
            <a:off x="381000" y="3924342"/>
            <a:ext cx="11394440" cy="1047900"/>
            <a:chOff x="381000" y="3429000"/>
            <a:chExt cx="7429500" cy="1428900"/>
          </a:xfrm>
        </p:grpSpPr>
        <p:sp>
          <p:nvSpPr>
            <p:cNvPr id="268" name="Google Shape;268;p21"/>
            <p:cNvSpPr/>
            <p:nvPr/>
          </p:nvSpPr>
          <p:spPr>
            <a:xfrm>
              <a:off x="381000" y="3429000"/>
              <a:ext cx="7429500" cy="1428900"/>
            </a:xfrm>
            <a:prstGeom prst="roundRect">
              <a:avLst>
                <a:gd name="adj" fmla="val 8000"/>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69" name="Google Shape;269;p21"/>
            <p:cNvSpPr txBox="1"/>
            <p:nvPr/>
          </p:nvSpPr>
          <p:spPr>
            <a:xfrm>
              <a:off x="523875" y="3571875"/>
              <a:ext cx="71439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Impact of Incorrect Concentration</a:t>
              </a:r>
              <a:endParaRPr lang="en-US" sz="1800" b="1" dirty="0">
                <a:solidFill>
                  <a:srgbClr val="FC4421"/>
                </a:solidFill>
                <a:latin typeface="Arial (Body)"/>
              </a:endParaRPr>
            </a:p>
            <a:p>
              <a:pPr marL="0" lvl="0" indent="0" algn="l" rtl="0">
                <a:spcBef>
                  <a:spcPts val="600"/>
                </a:spcBef>
                <a:spcAft>
                  <a:spcPts val="0"/>
                </a:spcAft>
                <a:buNone/>
              </a:pPr>
              <a:r>
                <a:rPr lang="en-GB" sz="1600" b="0" dirty="0">
                  <a:solidFill>
                    <a:srgbClr val="742A2A"/>
                  </a:solidFill>
                  <a:latin typeface="Arial (Body)"/>
                  <a:sym typeface="Arial"/>
                </a:rPr>
                <a:t>Too little glycol risks freezing; too much reduces flow and heat transfer while increasing energy use.</a:t>
              </a:r>
              <a:endParaRPr sz="1600" b="0" dirty="0">
                <a:solidFill>
                  <a:srgbClr val="742A2A"/>
                </a:solidFill>
                <a:latin typeface="Arial (Body)"/>
              </a:endParaRPr>
            </a:p>
            <a:p>
              <a:pPr marL="0" lvl="0" indent="0" algn="l" rtl="0">
                <a:spcBef>
                  <a:spcPts val="450"/>
                </a:spcBef>
                <a:spcAft>
                  <a:spcPts val="0"/>
                </a:spcAft>
                <a:buNone/>
              </a:pPr>
              <a:r>
                <a:rPr lang="en-GB" sz="1600" b="0" dirty="0">
                  <a:solidFill>
                    <a:srgbClr val="742A2A"/>
                  </a:solidFill>
                  <a:latin typeface="Arial (Body)"/>
                  <a:sym typeface="Arial"/>
                </a:rPr>
                <a:t>Poor flow causes high ΔT, reduced output, noise, and short cycling in heat pumps.</a:t>
              </a:r>
              <a:endParaRPr sz="1600" b="0" dirty="0">
                <a:solidFill>
                  <a:srgbClr val="742A2A"/>
                </a:solidFill>
                <a:latin typeface="Arial (Body)"/>
              </a:endParaRPr>
            </a:p>
          </p:txBody>
        </p:sp>
      </p:grpSp>
      <p:grpSp>
        <p:nvGrpSpPr>
          <p:cNvPr id="270" name="Google Shape;270;p21"/>
          <p:cNvGrpSpPr/>
          <p:nvPr/>
        </p:nvGrpSpPr>
        <p:grpSpPr>
          <a:xfrm>
            <a:off x="381000" y="5100243"/>
            <a:ext cx="11394440" cy="854392"/>
            <a:chOff x="381000" y="5048250"/>
            <a:chExt cx="11477700" cy="1047900"/>
          </a:xfrm>
        </p:grpSpPr>
        <p:sp>
          <p:nvSpPr>
            <p:cNvPr id="271" name="Google Shape;271;p21"/>
            <p:cNvSpPr/>
            <p:nvPr/>
          </p:nvSpPr>
          <p:spPr>
            <a:xfrm>
              <a:off x="381000" y="5048250"/>
              <a:ext cx="11477700" cy="1047900"/>
            </a:xfrm>
            <a:prstGeom prst="roundRect">
              <a:avLst>
                <a:gd name="adj" fmla="val 10909"/>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72" name="Google Shape;272;p21"/>
            <p:cNvSpPr txBox="1"/>
            <p:nvPr/>
          </p:nvSpPr>
          <p:spPr>
            <a:xfrm>
              <a:off x="571500" y="5191125"/>
              <a:ext cx="11096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Body)"/>
                  <a:sym typeface="Arial"/>
                </a:rPr>
                <a:t>Fluid Treatment &amp; Efficiency</a:t>
              </a:r>
              <a:endParaRPr lang="en-US" sz="1600" b="1">
                <a:solidFill>
                  <a:srgbClr val="FC4421"/>
                </a:solidFill>
                <a:latin typeface="Arial (Body)"/>
              </a:endParaRPr>
            </a:p>
            <a:p>
              <a:pPr marL="0" lvl="0" indent="0" algn="l" rtl="0">
                <a:spcBef>
                  <a:spcPts val="300"/>
                </a:spcBef>
                <a:spcAft>
                  <a:spcPts val="0"/>
                </a:spcAft>
                <a:buNone/>
              </a:pPr>
              <a:r>
                <a:rPr lang="en-GB" sz="1600" b="0">
                  <a:solidFill>
                    <a:srgbClr val="22543D"/>
                  </a:solidFill>
                  <a:latin typeface="Arial (Body)"/>
                  <a:sym typeface="Arial"/>
                </a:rPr>
                <a:t>Dirty water, sludge, and air add resistance. Regular flushing, inhibitor checks, and filter maintenance are essential to protect flow and system efficiency.</a:t>
              </a:r>
              <a:endParaRPr sz="1600" b="0">
                <a:solidFill>
                  <a:srgbClr val="22543D"/>
                </a:solidFill>
                <a:latin typeface="Arial (Body)"/>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81" name="Google Shape;281;p22"/>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i="0" dirty="0">
                <a:solidFill>
                  <a:srgbClr val="FC4421"/>
                </a:solidFill>
                <a:latin typeface="Arial (Body)"/>
                <a:sym typeface="Arial"/>
              </a:rPr>
              <a:t>Pipe sizing: practical selection logic 1</a:t>
            </a:r>
          </a:p>
        </p:txBody>
      </p:sp>
      <p:grpSp>
        <p:nvGrpSpPr>
          <p:cNvPr id="282" name="Google Shape;282;p22"/>
          <p:cNvGrpSpPr/>
          <p:nvPr/>
        </p:nvGrpSpPr>
        <p:grpSpPr>
          <a:xfrm>
            <a:off x="381000" y="1762124"/>
            <a:ext cx="3619500" cy="2533650"/>
            <a:chOff x="381000" y="1762124"/>
            <a:chExt cx="3619500" cy="2533650"/>
          </a:xfrm>
        </p:grpSpPr>
        <p:sp>
          <p:nvSpPr>
            <p:cNvPr id="283" name="Google Shape;283;p22"/>
            <p:cNvSpPr/>
            <p:nvPr/>
          </p:nvSpPr>
          <p:spPr>
            <a:xfrm>
              <a:off x="381000" y="1762124"/>
              <a:ext cx="3619500" cy="2533649"/>
            </a:xfrm>
            <a:prstGeom prst="roundRect">
              <a:avLst>
                <a:gd name="adj" fmla="val 6666"/>
              </a:avLst>
            </a:prstGeom>
            <a:solidFill>
              <a:srgbClr val="FFFFFF"/>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84" name="Google Shape;284;p22"/>
            <p:cNvSpPr txBox="1"/>
            <p:nvPr/>
          </p:nvSpPr>
          <p:spPr>
            <a:xfrm>
              <a:off x="523875" y="1904999"/>
              <a:ext cx="3333900" cy="2390775"/>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System ΔT (Circuit Drop)</a:t>
              </a:r>
              <a:endParaRPr sz="1800" b="1" dirty="0">
                <a:solidFill>
                  <a:srgbClr val="FC4421"/>
                </a:solidFill>
                <a:latin typeface="Arial (Body)"/>
                <a:sym typeface="Arial"/>
              </a:endParaRPr>
            </a:p>
            <a:p>
              <a:pPr marL="0" lvl="0" indent="0" algn="l" rtl="0">
                <a:spcBef>
                  <a:spcPts val="800"/>
                </a:spcBef>
                <a:spcAft>
                  <a:spcPts val="0"/>
                </a:spcAft>
                <a:buNone/>
              </a:pPr>
              <a:r>
                <a:rPr lang="en-GB" sz="1600" b="1" dirty="0">
                  <a:solidFill>
                    <a:schemeClr val="tx1"/>
                  </a:solidFill>
                  <a:latin typeface="Arial (Body)"/>
                  <a:sym typeface="Arial"/>
                </a:rPr>
                <a:t>For Pipe Sizing</a:t>
              </a:r>
              <a:endParaRPr sz="1600" b="1" dirty="0">
                <a:solidFill>
                  <a:schemeClr val="tx1"/>
                </a:solidFill>
                <a:latin typeface="Arial (Body)"/>
                <a:sym typeface="Arial"/>
              </a:endParaRPr>
            </a:p>
            <a:p>
              <a:pPr marL="0" lvl="0" indent="0" algn="l" rtl="0">
                <a:spcBef>
                  <a:spcPts val="400"/>
                </a:spcBef>
                <a:spcAft>
                  <a:spcPts val="0"/>
                </a:spcAft>
                <a:buNone/>
              </a:pPr>
              <a:r>
                <a:rPr lang="en-GB" sz="1600" dirty="0">
                  <a:solidFill>
                    <a:schemeClr val="tx1"/>
                  </a:solidFill>
                  <a:latin typeface="Arial (Body)"/>
                  <a:sym typeface="Arial"/>
                </a:rPr>
                <a:t>System ΔT = Flow temp – Return temp</a:t>
              </a:r>
              <a:endParaRPr sz="1600" dirty="0">
                <a:solidFill>
                  <a:schemeClr val="tx1"/>
                </a:solidFill>
                <a:latin typeface="Arial (Body)"/>
                <a:sym typeface="Arial"/>
              </a:endParaRPr>
            </a:p>
            <a:p>
              <a:pPr marL="0" lvl="0" indent="0" algn="l" rtl="0">
                <a:spcBef>
                  <a:spcPts val="800"/>
                </a:spcBef>
                <a:spcAft>
                  <a:spcPts val="0"/>
                </a:spcAft>
                <a:buNone/>
              </a:pPr>
              <a:r>
                <a:rPr lang="en-GB" sz="1600" b="1" dirty="0">
                  <a:solidFill>
                    <a:schemeClr val="tx1"/>
                  </a:solidFill>
                  <a:latin typeface="Arial (Body)"/>
                  <a:sym typeface="Arial"/>
                </a:rPr>
                <a:t>Heat Pump Example (ΔT5):</a:t>
              </a:r>
              <a:endParaRPr sz="1600" b="1" dirty="0">
                <a:solidFill>
                  <a:schemeClr val="tx1"/>
                </a:solidFill>
                <a:latin typeface="Arial (Body)"/>
                <a:sym typeface="Arial"/>
              </a:endParaRPr>
            </a:p>
            <a:p>
              <a:pPr marL="0" lvl="0" indent="0" algn="l" rtl="0">
                <a:spcBef>
                  <a:spcPts val="200"/>
                </a:spcBef>
                <a:spcAft>
                  <a:spcPts val="0"/>
                </a:spcAft>
                <a:buNone/>
              </a:pPr>
              <a:r>
                <a:rPr lang="en-GB" sz="1600" dirty="0">
                  <a:solidFill>
                    <a:schemeClr val="tx1"/>
                  </a:solidFill>
                  <a:latin typeface="Arial (Body)"/>
                  <a:sym typeface="Arial"/>
                </a:rPr>
                <a:t>45°C / 40°C = 5K drop. Smaller ΔT </a:t>
              </a:r>
              <a:r>
                <a:rPr lang="en-GB" sz="1600" dirty="0">
                  <a:solidFill>
                    <a:srgbClr val="4B5563"/>
                  </a:solidFill>
                  <a:latin typeface="Arial (Body)"/>
                  <a:sym typeface="Arial"/>
                </a:rPr>
                <a:t>requires a </a:t>
              </a:r>
              <a:r>
                <a:rPr lang="en-GB" sz="1600" b="1" dirty="0">
                  <a:solidFill>
                    <a:srgbClr val="4B5563"/>
                  </a:solidFill>
                  <a:latin typeface="Arial (Body)"/>
                  <a:sym typeface="Arial"/>
                </a:rPr>
                <a:t>higher flow rate</a:t>
              </a:r>
              <a:r>
                <a:rPr lang="en-GB" sz="1600" dirty="0">
                  <a:solidFill>
                    <a:srgbClr val="4B5563"/>
                  </a:solidFill>
                  <a:latin typeface="Arial (Body)"/>
                  <a:sym typeface="Arial"/>
                </a:rPr>
                <a:t> to move the same heat.</a:t>
              </a:r>
              <a:endParaRPr sz="1600" dirty="0">
                <a:solidFill>
                  <a:srgbClr val="4B5563"/>
                </a:solidFill>
                <a:latin typeface="Arial (Body)"/>
                <a:sym typeface="Arial"/>
              </a:endParaRPr>
            </a:p>
          </p:txBody>
        </p:sp>
      </p:grpSp>
      <p:grpSp>
        <p:nvGrpSpPr>
          <p:cNvPr id="285" name="Google Shape;285;p22"/>
          <p:cNvGrpSpPr/>
          <p:nvPr/>
        </p:nvGrpSpPr>
        <p:grpSpPr>
          <a:xfrm>
            <a:off x="4305300" y="1762125"/>
            <a:ext cx="3619500" cy="2533648"/>
            <a:chOff x="4305300" y="1762125"/>
            <a:chExt cx="3619500" cy="1714500"/>
          </a:xfrm>
        </p:grpSpPr>
        <p:sp>
          <p:nvSpPr>
            <p:cNvPr id="286" name="Google Shape;286;p22"/>
            <p:cNvSpPr/>
            <p:nvPr/>
          </p:nvSpPr>
          <p:spPr>
            <a:xfrm>
              <a:off x="4305300" y="1762125"/>
              <a:ext cx="3619500" cy="1714500"/>
            </a:xfrm>
            <a:prstGeom prst="roundRect">
              <a:avLst>
                <a:gd name="adj" fmla="val 6666"/>
              </a:avLst>
            </a:prstGeom>
            <a:solidFill>
              <a:srgbClr val="FFFF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87" name="Google Shape;287;p22"/>
            <p:cNvSpPr txBox="1"/>
            <p:nvPr/>
          </p:nvSpPr>
          <p:spPr>
            <a:xfrm>
              <a:off x="4448175" y="1905000"/>
              <a:ext cx="33339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Radiator ΔT50 (Rating)</a:t>
              </a:r>
              <a:endParaRPr sz="1800" b="1" dirty="0">
                <a:solidFill>
                  <a:srgbClr val="FC4421"/>
                </a:solidFill>
                <a:latin typeface="Arial (Body)"/>
                <a:sym typeface="Arial"/>
              </a:endParaRPr>
            </a:p>
            <a:p>
              <a:pPr marL="0" lvl="0" indent="0" algn="l" rtl="0">
                <a:spcBef>
                  <a:spcPts val="800"/>
                </a:spcBef>
                <a:spcAft>
                  <a:spcPts val="0"/>
                </a:spcAft>
                <a:buNone/>
              </a:pPr>
              <a:r>
                <a:rPr lang="en-GB" sz="1600" b="1" dirty="0">
                  <a:solidFill>
                    <a:schemeClr val="tx1"/>
                  </a:solidFill>
                  <a:latin typeface="Arial (Body)"/>
                  <a:sym typeface="Arial"/>
                </a:rPr>
                <a:t>For Emitter Output</a:t>
              </a:r>
              <a:endParaRPr sz="1600" b="1" dirty="0">
                <a:solidFill>
                  <a:schemeClr val="tx1"/>
                </a:solidFill>
                <a:latin typeface="Arial (Body)"/>
                <a:sym typeface="Arial"/>
              </a:endParaRPr>
            </a:p>
            <a:p>
              <a:pPr marL="0" lvl="0" indent="0" algn="l" rtl="0">
                <a:spcBef>
                  <a:spcPts val="400"/>
                </a:spcBef>
                <a:spcAft>
                  <a:spcPts val="0"/>
                </a:spcAft>
                <a:buNone/>
              </a:pPr>
              <a:r>
                <a:rPr lang="en-GB" sz="1600" dirty="0">
                  <a:solidFill>
                    <a:schemeClr val="tx1"/>
                  </a:solidFill>
                  <a:latin typeface="Arial (Body)"/>
                  <a:sym typeface="Arial"/>
                </a:rPr>
                <a:t>Based on Mean Water Temp (MWT) vs Room Temp.</a:t>
              </a:r>
              <a:endParaRPr sz="1600" dirty="0">
                <a:solidFill>
                  <a:schemeClr val="tx1"/>
                </a:solidFill>
                <a:latin typeface="Arial (Body)"/>
                <a:sym typeface="Arial"/>
              </a:endParaRPr>
            </a:p>
            <a:p>
              <a:pPr marL="0" lvl="0" indent="0" algn="l" rtl="0">
                <a:spcBef>
                  <a:spcPts val="800"/>
                </a:spcBef>
                <a:spcAft>
                  <a:spcPts val="0"/>
                </a:spcAft>
                <a:buNone/>
              </a:pPr>
              <a:r>
                <a:rPr lang="en-GB" sz="1600" b="1" dirty="0">
                  <a:solidFill>
                    <a:schemeClr val="tx1"/>
                  </a:solidFill>
                  <a:latin typeface="Arial (Body)"/>
                  <a:sym typeface="Arial"/>
                </a:rPr>
                <a:t>Traditional Example:</a:t>
              </a:r>
              <a:endParaRPr sz="1600" b="1" dirty="0">
                <a:solidFill>
                  <a:schemeClr val="tx1"/>
                </a:solidFill>
                <a:latin typeface="Arial (Body)"/>
                <a:sym typeface="Arial"/>
              </a:endParaRPr>
            </a:p>
            <a:p>
              <a:pPr marL="0" lvl="0" indent="0" algn="l" rtl="0">
                <a:spcBef>
                  <a:spcPts val="200"/>
                </a:spcBef>
                <a:spcAft>
                  <a:spcPts val="0"/>
                </a:spcAft>
                <a:buNone/>
              </a:pPr>
              <a:r>
                <a:rPr lang="en-GB" sz="1600" dirty="0">
                  <a:solidFill>
                    <a:schemeClr val="tx1"/>
                  </a:solidFill>
                  <a:latin typeface="Arial (Body)"/>
                  <a:sym typeface="Arial"/>
                </a:rPr>
                <a:t>75°C Flow / 65°C Return / 20°C Room.</a:t>
              </a:r>
              <a:br>
                <a:rPr lang="en-GB" sz="1600" dirty="0">
                  <a:solidFill>
                    <a:schemeClr val="tx1"/>
                  </a:solidFill>
                  <a:latin typeface="Arial (Body)"/>
                  <a:sym typeface="Arial"/>
                </a:rPr>
              </a:br>
              <a:r>
                <a:rPr lang="en-GB" sz="1600" dirty="0">
                  <a:solidFill>
                    <a:schemeClr val="tx1"/>
                  </a:solidFill>
                  <a:latin typeface="Arial (Body)"/>
                  <a:sym typeface="Arial"/>
                </a:rPr>
                <a:t>MWT = 70°C. ΔT = 70 – 20 = </a:t>
              </a:r>
              <a:r>
                <a:rPr lang="en-GB" sz="1600" b="1" dirty="0">
                  <a:solidFill>
                    <a:schemeClr val="tx1"/>
                  </a:solidFill>
                  <a:latin typeface="Arial (Body)"/>
                  <a:sym typeface="Arial"/>
                </a:rPr>
                <a:t>ΔT50</a:t>
              </a:r>
              <a:r>
                <a:rPr lang="en-GB" sz="1600" dirty="0">
                  <a:solidFill>
                    <a:srgbClr val="2C5282"/>
                  </a:solidFill>
                  <a:latin typeface="Arial (Body)"/>
                  <a:sym typeface="Arial"/>
                </a:rPr>
                <a:t>.</a:t>
              </a:r>
              <a:endParaRPr sz="1600" dirty="0">
                <a:solidFill>
                  <a:srgbClr val="2C5282"/>
                </a:solidFill>
                <a:latin typeface="Arial (Body)"/>
                <a:sym typeface="Arial"/>
              </a:endParaRPr>
            </a:p>
          </p:txBody>
        </p:sp>
      </p:grpSp>
      <p:grpSp>
        <p:nvGrpSpPr>
          <p:cNvPr id="288" name="Google Shape;288;p22"/>
          <p:cNvGrpSpPr/>
          <p:nvPr/>
        </p:nvGrpSpPr>
        <p:grpSpPr>
          <a:xfrm>
            <a:off x="8229600" y="1762125"/>
            <a:ext cx="3619500" cy="2533648"/>
            <a:chOff x="8229600" y="1762125"/>
            <a:chExt cx="3619500" cy="1714500"/>
          </a:xfrm>
        </p:grpSpPr>
        <p:sp>
          <p:nvSpPr>
            <p:cNvPr id="289" name="Google Shape;289;p22"/>
            <p:cNvSpPr/>
            <p:nvPr/>
          </p:nvSpPr>
          <p:spPr>
            <a:xfrm>
              <a:off x="8229600" y="1762125"/>
              <a:ext cx="3619500" cy="1714500"/>
            </a:xfrm>
            <a:prstGeom prst="roundRect">
              <a:avLst>
                <a:gd name="adj" fmla="val 6666"/>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90" name="Google Shape;290;p22"/>
            <p:cNvSpPr txBox="1"/>
            <p:nvPr/>
          </p:nvSpPr>
          <p:spPr>
            <a:xfrm>
              <a:off x="8324700" y="1905000"/>
              <a:ext cx="33339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C53030"/>
                  </a:solidFill>
                  <a:latin typeface="Arial (Body)"/>
                  <a:sym typeface="Arial"/>
                </a:rPr>
                <a:t>Key Learner Warning</a:t>
              </a:r>
              <a:endParaRPr sz="1800" b="1" dirty="0">
                <a:solidFill>
                  <a:srgbClr val="C53030"/>
                </a:solidFill>
                <a:latin typeface="Arial (Body)"/>
                <a:sym typeface="Arial"/>
              </a:endParaRPr>
            </a:p>
            <a:p>
              <a:pPr marL="0" lvl="0" indent="0" algn="l" rtl="0">
                <a:spcBef>
                  <a:spcPts val="800"/>
                </a:spcBef>
                <a:spcAft>
                  <a:spcPts val="0"/>
                </a:spcAft>
                <a:buNone/>
              </a:pPr>
              <a:r>
                <a:rPr lang="en-GB" sz="1600" b="1" dirty="0">
                  <a:solidFill>
                    <a:schemeClr val="accent6">
                      <a:lumMod val="50000"/>
                    </a:schemeClr>
                  </a:solidFill>
                  <a:latin typeface="Arial (Body)"/>
                  <a:sym typeface="Arial"/>
                </a:rPr>
                <a:t>They are NOT the same!</a:t>
              </a:r>
              <a:endParaRPr sz="1600" b="1" dirty="0">
                <a:solidFill>
                  <a:schemeClr val="accent6">
                    <a:lumMod val="50000"/>
                  </a:schemeClr>
                </a:solidFill>
                <a:latin typeface="Arial (Body)"/>
                <a:sym typeface="Arial"/>
              </a:endParaRPr>
            </a:p>
            <a:p>
              <a:pPr marL="457200" lvl="0" indent="-292100" algn="l" rtl="0">
                <a:spcBef>
                  <a:spcPts val="600"/>
                </a:spcBef>
                <a:spcAft>
                  <a:spcPts val="0"/>
                </a:spcAft>
                <a:buClr>
                  <a:srgbClr val="742A2A"/>
                </a:buClr>
                <a:buSzPts val="1000"/>
                <a:buFont typeface="Arial"/>
                <a:buChar char="●"/>
              </a:pPr>
              <a:r>
                <a:rPr lang="en-GB" sz="1600" b="1" dirty="0">
                  <a:solidFill>
                    <a:schemeClr val="accent6">
                      <a:lumMod val="50000"/>
                    </a:schemeClr>
                  </a:solidFill>
                  <a:latin typeface="Arial (Body)"/>
                  <a:sym typeface="Arial"/>
                </a:rPr>
                <a:t>System ΔT5:</a:t>
              </a:r>
              <a:r>
                <a:rPr lang="en-GB" sz="1600" dirty="0">
                  <a:solidFill>
                    <a:schemeClr val="accent6">
                      <a:lumMod val="50000"/>
                    </a:schemeClr>
                  </a:solidFill>
                  <a:latin typeface="Arial (Body)"/>
                  <a:sym typeface="Arial"/>
                </a:rPr>
                <a:t> Used for flow rate and pipe sizing.</a:t>
              </a:r>
              <a:endParaRPr sz="1600" dirty="0">
                <a:solidFill>
                  <a:schemeClr val="accent6">
                    <a:lumMod val="50000"/>
                  </a:schemeClr>
                </a:solidFill>
                <a:latin typeface="Arial (Body)"/>
                <a:sym typeface="Arial"/>
              </a:endParaRPr>
            </a:p>
            <a:p>
              <a:pPr marL="457200" lvl="0" indent="-292100" algn="l" rtl="0">
                <a:spcBef>
                  <a:spcPts val="600"/>
                </a:spcBef>
                <a:spcAft>
                  <a:spcPts val="0"/>
                </a:spcAft>
                <a:buClr>
                  <a:srgbClr val="742A2A"/>
                </a:buClr>
                <a:buSzPts val="1000"/>
                <a:buFont typeface="Arial"/>
                <a:buChar char="●"/>
              </a:pPr>
              <a:r>
                <a:rPr lang="en-GB" sz="1600" b="1" dirty="0">
                  <a:solidFill>
                    <a:schemeClr val="accent6">
                      <a:lumMod val="50000"/>
                    </a:schemeClr>
                  </a:solidFill>
                  <a:latin typeface="Arial (Body)"/>
                  <a:sym typeface="Arial"/>
                </a:rPr>
                <a:t>Radiator ΔT50:</a:t>
              </a:r>
              <a:r>
                <a:rPr lang="en-GB" sz="1600" dirty="0">
                  <a:solidFill>
                    <a:schemeClr val="accent6">
                      <a:lumMod val="50000"/>
                    </a:schemeClr>
                  </a:solidFill>
                  <a:latin typeface="Arial (Body)"/>
                  <a:sym typeface="Arial"/>
                </a:rPr>
                <a:t> Manufacturer rating for heat output.</a:t>
              </a:r>
              <a:endParaRPr sz="1600" dirty="0">
                <a:solidFill>
                  <a:schemeClr val="accent6">
                    <a:lumMod val="50000"/>
                  </a:schemeClr>
                </a:solidFill>
                <a:latin typeface="Arial (Body)"/>
                <a:sym typeface="Arial"/>
              </a:endParaRPr>
            </a:p>
          </p:txBody>
        </p:sp>
      </p:grpSp>
      <p:grpSp>
        <p:nvGrpSpPr>
          <p:cNvPr id="291" name="Google Shape;291;p22"/>
          <p:cNvGrpSpPr/>
          <p:nvPr/>
        </p:nvGrpSpPr>
        <p:grpSpPr>
          <a:xfrm>
            <a:off x="412199" y="4476675"/>
            <a:ext cx="11468100" cy="1379342"/>
            <a:chOff x="412199" y="4476675"/>
            <a:chExt cx="11468100" cy="1379342"/>
          </a:xfrm>
        </p:grpSpPr>
        <p:sp>
          <p:nvSpPr>
            <p:cNvPr id="292" name="Google Shape;292;p22"/>
            <p:cNvSpPr/>
            <p:nvPr/>
          </p:nvSpPr>
          <p:spPr>
            <a:xfrm>
              <a:off x="412199" y="4522517"/>
              <a:ext cx="11468100" cy="1333500"/>
            </a:xfrm>
            <a:prstGeom prst="roundRect">
              <a:avLst>
                <a:gd name="adj" fmla="val 8571"/>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Arial (Body)"/>
              </a:endParaRPr>
            </a:p>
          </p:txBody>
        </p:sp>
        <p:sp>
          <p:nvSpPr>
            <p:cNvPr id="293" name="Google Shape;293;p22"/>
            <p:cNvSpPr txBox="1"/>
            <p:nvPr/>
          </p:nvSpPr>
          <p:spPr>
            <a:xfrm>
              <a:off x="571500" y="4476675"/>
              <a:ext cx="11087100" cy="1047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2F855A"/>
                  </a:solidFill>
                  <a:latin typeface="Arial (Body)"/>
                  <a:sym typeface="Arial"/>
                </a:rPr>
                <a:t>Pipe Sizing Link</a:t>
              </a:r>
              <a:endParaRPr sz="1800" b="1" dirty="0">
                <a:solidFill>
                  <a:srgbClr val="2F855A"/>
                </a:solidFill>
                <a:latin typeface="Arial (Body)"/>
                <a:sym typeface="Arial"/>
              </a:endParaRPr>
            </a:p>
            <a:p>
              <a:pPr marL="0" lvl="0" indent="0" algn="l" rtl="0">
                <a:spcBef>
                  <a:spcPts val="600"/>
                </a:spcBef>
                <a:spcAft>
                  <a:spcPts val="0"/>
                </a:spcAft>
                <a:buNone/>
              </a:pPr>
              <a:r>
                <a:rPr lang="en-GB" sz="1800" dirty="0">
                  <a:solidFill>
                    <a:srgbClr val="22543D"/>
                  </a:solidFill>
                  <a:latin typeface="Arial (Body)"/>
                  <a:sym typeface="Arial"/>
                </a:rPr>
                <a:t>Pipework must keep </a:t>
              </a:r>
              <a:r>
                <a:rPr lang="en-GB" sz="1800" b="1" dirty="0">
                  <a:solidFill>
                    <a:srgbClr val="22543D"/>
                  </a:solidFill>
                  <a:latin typeface="Arial (Body)"/>
                  <a:sym typeface="Arial"/>
                </a:rPr>
                <a:t>velocity and pressure drop acceptable</a:t>
              </a:r>
              <a:r>
                <a:rPr lang="en-GB" sz="1800" dirty="0">
                  <a:solidFill>
                    <a:srgbClr val="22543D"/>
                  </a:solidFill>
                  <a:latin typeface="Arial (Body)"/>
                  <a:sym typeface="Arial"/>
                </a:rPr>
                <a:t> once flow is known.</a:t>
              </a:r>
              <a:endParaRPr sz="1800" dirty="0">
                <a:solidFill>
                  <a:srgbClr val="22543D"/>
                </a:solidFill>
                <a:latin typeface="Arial (Body)"/>
                <a:sym typeface="Arial"/>
              </a:endParaRPr>
            </a:p>
            <a:p>
              <a:pPr marL="0" lvl="0" indent="0" algn="l" rtl="0">
                <a:spcBef>
                  <a:spcPts val="400"/>
                </a:spcBef>
                <a:spcAft>
                  <a:spcPts val="0"/>
                </a:spcAft>
                <a:buNone/>
              </a:pPr>
              <a:r>
                <a:rPr lang="en-GB" sz="1800" b="1" dirty="0">
                  <a:solidFill>
                    <a:srgbClr val="C53030"/>
                  </a:solidFill>
                  <a:latin typeface="Arial (Body)"/>
                  <a:sym typeface="Arial"/>
                </a:rPr>
                <a:t>Undersized pipes cause noise, high resistance, poor flow, and heat pump faults</a:t>
              </a:r>
              <a:r>
                <a:rPr lang="en-GB" sz="1100" b="1" dirty="0">
                  <a:solidFill>
                    <a:srgbClr val="C53030"/>
                  </a:solidFill>
                  <a:latin typeface="Arial (Body)"/>
                  <a:sym typeface="Arial"/>
                </a:rPr>
                <a:t>.</a:t>
              </a:r>
              <a:endParaRPr sz="1100" b="1" dirty="0">
                <a:solidFill>
                  <a:srgbClr val="C53030"/>
                </a:solidFill>
                <a:latin typeface="Arial (Body)"/>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
        <p:nvSpPr>
          <p:cNvPr id="301" name="Google Shape;301;p23"/>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i="0" dirty="0">
                <a:solidFill>
                  <a:srgbClr val="FC4421"/>
                </a:solidFill>
                <a:latin typeface="Arial (Body)"/>
                <a:sym typeface="Arial"/>
              </a:rPr>
              <a:t>Pipe sizing: Heat Pump Application Logic 2</a:t>
            </a:r>
          </a:p>
        </p:txBody>
      </p:sp>
      <p:grpSp>
        <p:nvGrpSpPr>
          <p:cNvPr id="302" name="Google Shape;302;p23"/>
          <p:cNvGrpSpPr/>
          <p:nvPr/>
        </p:nvGrpSpPr>
        <p:grpSpPr>
          <a:xfrm>
            <a:off x="488025" y="1799227"/>
            <a:ext cx="3619500" cy="1899152"/>
            <a:chOff x="381000" y="1047750"/>
            <a:chExt cx="3619500" cy="2190900"/>
          </a:xfrm>
        </p:grpSpPr>
        <p:sp>
          <p:nvSpPr>
            <p:cNvPr id="303" name="Google Shape;303;p23"/>
            <p:cNvSpPr/>
            <p:nvPr/>
          </p:nvSpPr>
          <p:spPr>
            <a:xfrm>
              <a:off x="381000" y="1047750"/>
              <a:ext cx="3619500" cy="2190900"/>
            </a:xfrm>
            <a:prstGeom prst="roundRect">
              <a:avLst>
                <a:gd name="adj" fmla="val 5217"/>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04" name="Google Shape;304;p23"/>
            <p:cNvSpPr txBox="1"/>
            <p:nvPr/>
          </p:nvSpPr>
          <p:spPr>
            <a:xfrm>
              <a:off x="523875" y="1190625"/>
              <a:ext cx="3333900" cy="1905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1. Heat Output &amp; ΔT</a:t>
              </a:r>
              <a:endParaRPr sz="18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4B5563"/>
                  </a:solidFill>
                  <a:latin typeface="Arial (Body)"/>
                  <a:sym typeface="Arial"/>
                </a:rPr>
                <a:t>Starts with required heat moved, usually based on </a:t>
              </a:r>
              <a:r>
                <a:rPr lang="en-GB" sz="1600" b="1" dirty="0">
                  <a:solidFill>
                    <a:srgbClr val="4B5563"/>
                  </a:solidFill>
                  <a:latin typeface="Arial (Body)"/>
                  <a:sym typeface="Arial"/>
                </a:rPr>
                <a:t>room-by-room heat loss</a:t>
              </a:r>
              <a:r>
                <a:rPr lang="en-GB" sz="1600" b="0" dirty="0">
                  <a:solidFill>
                    <a:srgbClr val="4B5563"/>
                  </a:solidFill>
                  <a:latin typeface="Arial (Body)"/>
                  <a:sym typeface="Arial"/>
                </a:rPr>
                <a:t>.</a:t>
              </a:r>
              <a:endParaRPr sz="1600" b="0" dirty="0">
                <a:solidFill>
                  <a:srgbClr val="4B5563"/>
                </a:solidFill>
                <a:latin typeface="Arial (Body)"/>
                <a:sym typeface="Arial"/>
              </a:endParaRPr>
            </a:p>
            <a:p>
              <a:pPr marL="0" lvl="0" indent="0" algn="l" rtl="0">
                <a:spcBef>
                  <a:spcPts val="450"/>
                </a:spcBef>
                <a:spcAft>
                  <a:spcPts val="0"/>
                </a:spcAft>
                <a:buNone/>
              </a:pPr>
              <a:r>
                <a:rPr lang="en-GB" sz="1600" b="0" dirty="0">
                  <a:solidFill>
                    <a:srgbClr val="4B5563"/>
                  </a:solidFill>
                  <a:latin typeface="Arial (Body)"/>
                  <a:sym typeface="Arial"/>
                </a:rPr>
                <a:t>Designers choose a </a:t>
              </a:r>
              <a:r>
                <a:rPr lang="en-GB" sz="1600" b="1" dirty="0">
                  <a:solidFill>
                    <a:srgbClr val="4B5563"/>
                  </a:solidFill>
                  <a:latin typeface="Arial (Body)"/>
                  <a:sym typeface="Arial"/>
                </a:rPr>
                <a:t>ΔT</a:t>
              </a:r>
              <a:r>
                <a:rPr lang="en-GB" sz="1600" b="0" dirty="0">
                  <a:solidFill>
                    <a:srgbClr val="4B5563"/>
                  </a:solidFill>
                  <a:latin typeface="Arial (Body)"/>
                  <a:sym typeface="Arial"/>
                </a:rPr>
                <a:t> (often 5K for heat pumps) following manufacturer requirements.</a:t>
              </a:r>
              <a:endParaRPr sz="1600" b="0" dirty="0">
                <a:solidFill>
                  <a:srgbClr val="4B5563"/>
                </a:solidFill>
                <a:latin typeface="Arial (Body)"/>
                <a:sym typeface="Arial"/>
              </a:endParaRPr>
            </a:p>
          </p:txBody>
        </p:sp>
      </p:grpSp>
      <p:grpSp>
        <p:nvGrpSpPr>
          <p:cNvPr id="305" name="Google Shape;305;p23"/>
          <p:cNvGrpSpPr/>
          <p:nvPr/>
        </p:nvGrpSpPr>
        <p:grpSpPr>
          <a:xfrm>
            <a:off x="4298025" y="1799227"/>
            <a:ext cx="3666975" cy="1899152"/>
            <a:chOff x="4191000" y="1047750"/>
            <a:chExt cx="3666975" cy="2190900"/>
          </a:xfrm>
        </p:grpSpPr>
        <p:sp>
          <p:nvSpPr>
            <p:cNvPr id="306" name="Google Shape;306;p23"/>
            <p:cNvSpPr/>
            <p:nvPr/>
          </p:nvSpPr>
          <p:spPr>
            <a:xfrm>
              <a:off x="4191000" y="1047750"/>
              <a:ext cx="3619500" cy="2190900"/>
            </a:xfrm>
            <a:prstGeom prst="roundRect">
              <a:avLst>
                <a:gd name="adj" fmla="val 5217"/>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07" name="Google Shape;307;p23"/>
            <p:cNvSpPr txBox="1"/>
            <p:nvPr/>
          </p:nvSpPr>
          <p:spPr>
            <a:xfrm>
              <a:off x="4333875" y="1190625"/>
              <a:ext cx="3524100" cy="1904999"/>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2. Flow Rate Estimation</a:t>
              </a:r>
              <a:endParaRPr sz="1800" b="1" dirty="0">
                <a:solidFill>
                  <a:srgbClr val="FC4421"/>
                </a:solidFill>
                <a:latin typeface="Arial (Body)"/>
                <a:sym typeface="Arial"/>
              </a:endParaRPr>
            </a:p>
            <a:p>
              <a:pPr marL="0" lvl="0" indent="0" algn="l" rtl="0">
                <a:spcBef>
                  <a:spcPts val="600"/>
                </a:spcBef>
                <a:spcAft>
                  <a:spcPts val="0"/>
                </a:spcAft>
                <a:buNone/>
              </a:pPr>
              <a:r>
                <a:rPr lang="en-GB" sz="1800" b="1" dirty="0">
                  <a:solidFill>
                    <a:srgbClr val="2C5282"/>
                  </a:solidFill>
                  <a:latin typeface="Arial (Body)"/>
                  <a:sym typeface="Arial"/>
                </a:rPr>
                <a:t>Formula:</a:t>
              </a:r>
              <a:endParaRPr sz="1800" b="1" dirty="0">
                <a:solidFill>
                  <a:srgbClr val="2C5282"/>
                </a:solidFill>
                <a:latin typeface="Arial (Body)"/>
                <a:sym typeface="Arial"/>
              </a:endParaRPr>
            </a:p>
            <a:p>
              <a:pPr marL="0" lvl="0" indent="0" algn="l" rtl="0">
                <a:spcBef>
                  <a:spcPts val="300"/>
                </a:spcBef>
                <a:spcAft>
                  <a:spcPts val="0"/>
                </a:spcAft>
                <a:buNone/>
              </a:pPr>
              <a:r>
                <a:rPr lang="en-GB" sz="1600" b="0" dirty="0">
                  <a:solidFill>
                    <a:srgbClr val="2C5282"/>
                  </a:solidFill>
                  <a:latin typeface="Arial (Body)"/>
                  <a:sym typeface="Arial"/>
                </a:rPr>
                <a:t>Flow (L/s) = Output (kW) ÷ (4.18 × ΔT)</a:t>
              </a:r>
              <a:endParaRPr sz="1600" b="0" dirty="0">
                <a:solidFill>
                  <a:srgbClr val="2C5282"/>
                </a:solidFill>
                <a:latin typeface="Arial (Body)"/>
                <a:sym typeface="Arial"/>
              </a:endParaRPr>
            </a:p>
            <a:p>
              <a:pPr marL="0" lvl="0" indent="0" algn="l" rtl="0">
                <a:spcBef>
                  <a:spcPts val="600"/>
                </a:spcBef>
                <a:spcAft>
                  <a:spcPts val="0"/>
                </a:spcAft>
                <a:buNone/>
              </a:pPr>
              <a:r>
                <a:rPr lang="en-GB" sz="1600" b="1" dirty="0">
                  <a:solidFill>
                    <a:srgbClr val="2C5282"/>
                  </a:solidFill>
                  <a:latin typeface="Arial (Body)"/>
                  <a:sym typeface="Arial"/>
                </a:rPr>
                <a:t>Example: 8kW at ΔT5</a:t>
              </a:r>
              <a:endParaRPr sz="1600" b="1" dirty="0">
                <a:solidFill>
                  <a:srgbClr val="2C5282"/>
                </a:solidFill>
                <a:latin typeface="Arial (Body)"/>
                <a:sym typeface="Arial"/>
              </a:endParaRPr>
            </a:p>
            <a:p>
              <a:pPr marL="457200" lvl="0" indent="-292100" algn="l" rtl="0">
                <a:spcBef>
                  <a:spcPts val="300"/>
                </a:spcBef>
                <a:spcAft>
                  <a:spcPts val="0"/>
                </a:spcAft>
                <a:buClr>
                  <a:srgbClr val="2C5282"/>
                </a:buClr>
                <a:buSzPts val="1000"/>
                <a:buFont typeface="Arial"/>
                <a:buChar char="●"/>
              </a:pPr>
              <a:r>
                <a:rPr lang="en-GB" sz="1600" dirty="0">
                  <a:solidFill>
                    <a:srgbClr val="2C5282"/>
                  </a:solidFill>
                  <a:latin typeface="Arial (Body)"/>
                  <a:sym typeface="Arial"/>
                </a:rPr>
                <a:t>Flow = 0.38 L/s</a:t>
              </a:r>
              <a:r>
                <a:rPr lang="en-GB" sz="1600" dirty="0">
                  <a:solidFill>
                    <a:srgbClr val="2C5282"/>
                  </a:solidFill>
                  <a:latin typeface="Arial (Body)"/>
                </a:rPr>
                <a:t> </a:t>
              </a:r>
              <a:r>
                <a:rPr lang="en-GB" sz="1600" dirty="0">
                  <a:solidFill>
                    <a:srgbClr val="2C5282"/>
                  </a:solidFill>
                  <a:latin typeface="Arial (Body)"/>
                  <a:sym typeface="Arial"/>
                </a:rPr>
                <a:t>= 22.8 L/min</a:t>
              </a:r>
              <a:endParaRPr sz="1600" dirty="0">
                <a:solidFill>
                  <a:srgbClr val="2C5282"/>
                </a:solidFill>
                <a:latin typeface="Arial (Body)"/>
                <a:sym typeface="Arial"/>
              </a:endParaRPr>
            </a:p>
            <a:p>
              <a:pPr marL="457200" lvl="0" indent="-292100" algn="l" rtl="0">
                <a:spcBef>
                  <a:spcPts val="150"/>
                </a:spcBef>
                <a:spcAft>
                  <a:spcPts val="0"/>
                </a:spcAft>
                <a:buClr>
                  <a:srgbClr val="2C5282"/>
                </a:buClr>
                <a:buSzPts val="1000"/>
                <a:buFont typeface="Arial"/>
                <a:buChar char="●"/>
              </a:pPr>
              <a:r>
                <a:rPr lang="en-GB" sz="1600" dirty="0">
                  <a:solidFill>
                    <a:srgbClr val="2C5282"/>
                  </a:solidFill>
                  <a:latin typeface="Arial (Body)"/>
                  <a:sym typeface="Arial"/>
                </a:rPr>
                <a:t>Pipe must support ~23 L/min</a:t>
              </a:r>
              <a:endParaRPr sz="1800" dirty="0">
                <a:solidFill>
                  <a:srgbClr val="2C5282"/>
                </a:solidFill>
                <a:latin typeface="Arial (Body)"/>
                <a:sym typeface="Arial"/>
              </a:endParaRPr>
            </a:p>
          </p:txBody>
        </p:sp>
      </p:grpSp>
      <p:grpSp>
        <p:nvGrpSpPr>
          <p:cNvPr id="308" name="Google Shape;308;p23"/>
          <p:cNvGrpSpPr/>
          <p:nvPr/>
        </p:nvGrpSpPr>
        <p:grpSpPr>
          <a:xfrm>
            <a:off x="8108025" y="1799227"/>
            <a:ext cx="3857700" cy="1899152"/>
            <a:chOff x="8001000" y="1047750"/>
            <a:chExt cx="3857700" cy="2190900"/>
          </a:xfrm>
        </p:grpSpPr>
        <p:sp>
          <p:nvSpPr>
            <p:cNvPr id="309" name="Google Shape;309;p23"/>
            <p:cNvSpPr/>
            <p:nvPr/>
          </p:nvSpPr>
          <p:spPr>
            <a:xfrm>
              <a:off x="8001000" y="1047750"/>
              <a:ext cx="3857700" cy="2190900"/>
            </a:xfrm>
            <a:prstGeom prst="roundRect">
              <a:avLst>
                <a:gd name="adj" fmla="val 5217"/>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10" name="Google Shape;310;p23"/>
            <p:cNvSpPr txBox="1"/>
            <p:nvPr/>
          </p:nvSpPr>
          <p:spPr>
            <a:xfrm>
              <a:off x="8143875" y="1190625"/>
              <a:ext cx="3571800" cy="1904999"/>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3. Acceptable Limits</a:t>
              </a:r>
              <a:endParaRPr sz="1800" b="1" dirty="0">
                <a:solidFill>
                  <a:srgbClr val="FC4421"/>
                </a:solidFill>
                <a:latin typeface="Arial (Body)"/>
                <a:sym typeface="Arial"/>
              </a:endParaRPr>
            </a:p>
            <a:p>
              <a:pPr marL="0" lvl="0" indent="0" algn="l" rtl="0">
                <a:spcBef>
                  <a:spcPts val="600"/>
                </a:spcBef>
                <a:spcAft>
                  <a:spcPts val="0"/>
                </a:spcAft>
                <a:buNone/>
              </a:pPr>
              <a:r>
                <a:rPr lang="en-GB" sz="1600" b="1" dirty="0">
                  <a:solidFill>
                    <a:srgbClr val="742A2A"/>
                  </a:solidFill>
                  <a:latin typeface="Arial (Body)"/>
                  <a:sym typeface="Arial"/>
                </a:rPr>
                <a:t>Water Velocity:</a:t>
              </a:r>
              <a:endParaRPr sz="1600" b="1" dirty="0">
                <a:solidFill>
                  <a:srgbClr val="742A2A"/>
                </a:solidFill>
                <a:latin typeface="Arial (Body)"/>
                <a:sym typeface="Arial"/>
              </a:endParaRPr>
            </a:p>
            <a:p>
              <a:pPr marL="0" lvl="0" indent="0" algn="l" rtl="0">
                <a:spcBef>
                  <a:spcPts val="300"/>
                </a:spcBef>
                <a:spcAft>
                  <a:spcPts val="0"/>
                </a:spcAft>
                <a:buNone/>
              </a:pPr>
              <a:r>
                <a:rPr lang="en-GB" sz="1600" b="0" dirty="0">
                  <a:solidFill>
                    <a:srgbClr val="742A2A"/>
                  </a:solidFill>
                  <a:latin typeface="Arial (Body)"/>
                  <a:sym typeface="Arial"/>
                </a:rPr>
                <a:t>Too high = noisy and inefficient.</a:t>
              </a:r>
              <a:endParaRPr sz="1600" b="0" dirty="0">
                <a:solidFill>
                  <a:srgbClr val="742A2A"/>
                </a:solidFill>
                <a:latin typeface="Arial (Body)"/>
                <a:sym typeface="Arial"/>
              </a:endParaRPr>
            </a:p>
            <a:p>
              <a:pPr marL="0" lvl="0" indent="0" algn="l" rtl="0">
                <a:spcBef>
                  <a:spcPts val="600"/>
                </a:spcBef>
                <a:spcAft>
                  <a:spcPts val="0"/>
                </a:spcAft>
                <a:buNone/>
              </a:pPr>
              <a:r>
                <a:rPr lang="en-GB" sz="1600" b="1" dirty="0">
                  <a:solidFill>
                    <a:srgbClr val="742A2A"/>
                  </a:solidFill>
                  <a:latin typeface="Arial (Body)"/>
                  <a:sym typeface="Arial"/>
                </a:rPr>
                <a:t>Pressure Drop:</a:t>
              </a:r>
              <a:endParaRPr sz="1600" b="1" dirty="0">
                <a:solidFill>
                  <a:srgbClr val="742A2A"/>
                </a:solidFill>
                <a:latin typeface="Arial (Body)"/>
                <a:sym typeface="Arial"/>
              </a:endParaRPr>
            </a:p>
            <a:p>
              <a:pPr marL="0" lvl="0" indent="0" algn="l" rtl="0">
                <a:spcBef>
                  <a:spcPts val="300"/>
                </a:spcBef>
                <a:spcAft>
                  <a:spcPts val="0"/>
                </a:spcAft>
                <a:buNone/>
              </a:pPr>
              <a:r>
                <a:rPr lang="en-GB" sz="1600" b="0" dirty="0">
                  <a:solidFill>
                    <a:srgbClr val="742A2A"/>
                  </a:solidFill>
                  <a:latin typeface="Arial (Body)"/>
                  <a:sym typeface="Arial"/>
                </a:rPr>
                <a:t>Too high = pump may fail to achieve required flow</a:t>
              </a:r>
              <a:r>
                <a:rPr lang="en-GB" sz="1000" b="0" dirty="0">
                  <a:solidFill>
                    <a:srgbClr val="742A2A"/>
                  </a:solidFill>
                  <a:latin typeface="Arial (Body)"/>
                  <a:sym typeface="Arial"/>
                </a:rPr>
                <a:t>.</a:t>
              </a:r>
              <a:endParaRPr sz="1000" b="0" dirty="0">
                <a:solidFill>
                  <a:srgbClr val="742A2A"/>
                </a:solidFill>
                <a:latin typeface="Arial (Body)"/>
                <a:sym typeface="Arial"/>
              </a:endParaRPr>
            </a:p>
          </p:txBody>
        </p:sp>
      </p:grpSp>
      <p:grpSp>
        <p:nvGrpSpPr>
          <p:cNvPr id="311" name="Google Shape;311;p23"/>
          <p:cNvGrpSpPr/>
          <p:nvPr/>
        </p:nvGrpSpPr>
        <p:grpSpPr>
          <a:xfrm>
            <a:off x="402825" y="3894343"/>
            <a:ext cx="5619900" cy="1153907"/>
            <a:chOff x="381000" y="3429000"/>
            <a:chExt cx="5619900" cy="1428900"/>
          </a:xfrm>
        </p:grpSpPr>
        <p:sp>
          <p:nvSpPr>
            <p:cNvPr id="312" name="Google Shape;312;p23"/>
            <p:cNvSpPr/>
            <p:nvPr/>
          </p:nvSpPr>
          <p:spPr>
            <a:xfrm>
              <a:off x="381000" y="3429000"/>
              <a:ext cx="5619900" cy="1428900"/>
            </a:xfrm>
            <a:prstGeom prst="roundRect">
              <a:avLst>
                <a:gd name="adj" fmla="val 8000"/>
              </a:avLst>
            </a:prstGeom>
            <a:solidFill>
              <a:srgbClr val="FEEBC8"/>
            </a:solidFill>
            <a:ln w="9525" cap="flat" cmpd="sng">
              <a:solidFill>
                <a:srgbClr val="FBD38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13" name="Google Shape;313;p23"/>
            <p:cNvSpPr txBox="1"/>
            <p:nvPr/>
          </p:nvSpPr>
          <p:spPr>
            <a:xfrm>
              <a:off x="523875" y="3571875"/>
              <a:ext cx="53340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Undersized vs. Oversized Pipes</a:t>
              </a:r>
              <a:endParaRPr sz="1600" b="1" dirty="0">
                <a:solidFill>
                  <a:srgbClr val="FC4421"/>
                </a:solidFill>
                <a:latin typeface="Arial (Body)"/>
                <a:sym typeface="Arial"/>
              </a:endParaRPr>
            </a:p>
            <a:p>
              <a:pPr marL="0" lvl="0" indent="0" algn="l" rtl="0">
                <a:spcBef>
                  <a:spcPts val="450"/>
                </a:spcBef>
                <a:spcAft>
                  <a:spcPts val="0"/>
                </a:spcAft>
                <a:buNone/>
              </a:pPr>
              <a:r>
                <a:rPr lang="en-GB" sz="1600" b="1" dirty="0">
                  <a:solidFill>
                    <a:srgbClr val="7B341E"/>
                  </a:solidFill>
                  <a:latin typeface="Arial (Body)"/>
                  <a:sym typeface="Arial"/>
                </a:rPr>
                <a:t>Undersized:</a:t>
              </a:r>
              <a:r>
                <a:rPr lang="en-GB" sz="1600" b="0" dirty="0">
                  <a:solidFill>
                    <a:srgbClr val="7B341E"/>
                  </a:solidFill>
                  <a:latin typeface="Arial (Body)"/>
                  <a:sym typeface="Arial"/>
                </a:rPr>
                <a:t> Causes flow errors, noise, and pump strain.</a:t>
              </a:r>
              <a:endParaRPr sz="1600" b="0" dirty="0">
                <a:solidFill>
                  <a:srgbClr val="7B341E"/>
                </a:solidFill>
                <a:latin typeface="Arial (Body)"/>
                <a:sym typeface="Arial"/>
              </a:endParaRPr>
            </a:p>
            <a:p>
              <a:pPr marL="0" lvl="0" indent="0" algn="l" rtl="0">
                <a:spcBef>
                  <a:spcPts val="450"/>
                </a:spcBef>
                <a:spcAft>
                  <a:spcPts val="0"/>
                </a:spcAft>
                <a:buNone/>
              </a:pPr>
              <a:r>
                <a:rPr lang="en-GB" sz="1600" b="1" dirty="0">
                  <a:solidFill>
                    <a:srgbClr val="7B341E"/>
                  </a:solidFill>
                  <a:latin typeface="Arial (Body)"/>
                  <a:sym typeface="Arial"/>
                </a:rPr>
                <a:t>Oversized:</a:t>
              </a:r>
              <a:r>
                <a:rPr lang="en-GB" sz="1600" b="0" dirty="0">
                  <a:solidFill>
                    <a:srgbClr val="7B341E"/>
                  </a:solidFill>
                  <a:latin typeface="Arial (Body)"/>
                  <a:sym typeface="Arial"/>
                </a:rPr>
                <a:t> Increases material cost, heat loss, and response time.</a:t>
              </a:r>
              <a:endParaRPr sz="1600" b="0" dirty="0">
                <a:solidFill>
                  <a:srgbClr val="7B341E"/>
                </a:solidFill>
                <a:latin typeface="Arial (Body)"/>
                <a:sym typeface="Arial"/>
              </a:endParaRPr>
            </a:p>
          </p:txBody>
        </p:sp>
      </p:grpSp>
      <p:grpSp>
        <p:nvGrpSpPr>
          <p:cNvPr id="314" name="Google Shape;314;p23"/>
          <p:cNvGrpSpPr/>
          <p:nvPr/>
        </p:nvGrpSpPr>
        <p:grpSpPr>
          <a:xfrm>
            <a:off x="6119812" y="3894343"/>
            <a:ext cx="5760788" cy="1153907"/>
            <a:chOff x="6238875" y="3429000"/>
            <a:chExt cx="5619900" cy="1428900"/>
          </a:xfrm>
        </p:grpSpPr>
        <p:sp>
          <p:nvSpPr>
            <p:cNvPr id="315" name="Google Shape;315;p23"/>
            <p:cNvSpPr/>
            <p:nvPr/>
          </p:nvSpPr>
          <p:spPr>
            <a:xfrm>
              <a:off x="6238875" y="3429000"/>
              <a:ext cx="5619900" cy="1428900"/>
            </a:xfrm>
            <a:prstGeom prst="roundRect">
              <a:avLst>
                <a:gd name="adj" fmla="val 8000"/>
              </a:avLst>
            </a:prstGeom>
            <a:solidFill>
              <a:srgbClr val="E6FFFA"/>
            </a:solidFill>
            <a:ln w="9525" cap="flat" cmpd="sng">
              <a:solidFill>
                <a:srgbClr val="B2F5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16" name="Google Shape;316;p23"/>
            <p:cNvSpPr txBox="1"/>
            <p:nvPr/>
          </p:nvSpPr>
          <p:spPr>
            <a:xfrm>
              <a:off x="6381750" y="3571875"/>
              <a:ext cx="53340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The Efficiency Link</a:t>
              </a:r>
              <a:endParaRPr sz="1600" b="1" dirty="0">
                <a:solidFill>
                  <a:srgbClr val="FC4421"/>
                </a:solidFill>
                <a:latin typeface="Arial (Body)"/>
                <a:sym typeface="Arial"/>
              </a:endParaRPr>
            </a:p>
            <a:p>
              <a:pPr marL="0" lvl="0" indent="0" algn="l" rtl="0">
                <a:spcBef>
                  <a:spcPts val="450"/>
                </a:spcBef>
                <a:spcAft>
                  <a:spcPts val="0"/>
                </a:spcAft>
                <a:buNone/>
              </a:pPr>
              <a:r>
                <a:rPr lang="en-GB" sz="1600" b="0" dirty="0">
                  <a:solidFill>
                    <a:srgbClr val="234E52"/>
                  </a:solidFill>
                  <a:latin typeface="Arial (Body)"/>
                  <a:sym typeface="Arial"/>
                </a:rPr>
                <a:t>Heat pumps need steady flow to transfer heat effectively. Poor sizing forces higher pump speeds, destabilising the system and making commissioning difficult.</a:t>
              </a:r>
              <a:endParaRPr sz="1600" b="0" dirty="0">
                <a:solidFill>
                  <a:srgbClr val="234E52"/>
                </a:solidFill>
                <a:latin typeface="Arial (Body)"/>
                <a:sym typeface="Arial"/>
              </a:endParaRPr>
            </a:p>
          </p:txBody>
        </p:sp>
      </p:grpSp>
      <p:grpSp>
        <p:nvGrpSpPr>
          <p:cNvPr id="317" name="Google Shape;317;p23"/>
          <p:cNvGrpSpPr/>
          <p:nvPr/>
        </p:nvGrpSpPr>
        <p:grpSpPr>
          <a:xfrm>
            <a:off x="402825" y="5172230"/>
            <a:ext cx="11477700" cy="849014"/>
            <a:chOff x="402825" y="5222746"/>
            <a:chExt cx="11477700" cy="1047900"/>
          </a:xfrm>
        </p:grpSpPr>
        <p:sp>
          <p:nvSpPr>
            <p:cNvPr id="318" name="Google Shape;318;p23"/>
            <p:cNvSpPr/>
            <p:nvPr/>
          </p:nvSpPr>
          <p:spPr>
            <a:xfrm>
              <a:off x="402825" y="5222746"/>
              <a:ext cx="11477700" cy="1047900"/>
            </a:xfrm>
            <a:prstGeom prst="roundRect">
              <a:avLst>
                <a:gd name="adj" fmla="val 10909"/>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19" name="Google Shape;319;p23"/>
            <p:cNvSpPr txBox="1"/>
            <p:nvPr/>
          </p:nvSpPr>
          <p:spPr>
            <a:xfrm>
              <a:off x="545700" y="5330635"/>
              <a:ext cx="11096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Final Check: Design vs. Commissioning</a:t>
              </a:r>
              <a:endParaRPr sz="1600" b="1" dirty="0">
                <a:solidFill>
                  <a:srgbClr val="FC4421"/>
                </a:solidFill>
                <a:latin typeface="Arial (Body)"/>
                <a:sym typeface="Arial"/>
              </a:endParaRPr>
            </a:p>
            <a:p>
              <a:pPr marL="0" lvl="0" indent="0" algn="l" rtl="0">
                <a:spcBef>
                  <a:spcPts val="300"/>
                </a:spcBef>
                <a:spcAft>
                  <a:spcPts val="0"/>
                </a:spcAft>
                <a:buNone/>
              </a:pPr>
              <a:r>
                <a:rPr lang="en-GB" sz="1600" b="0" dirty="0">
                  <a:solidFill>
                    <a:srgbClr val="22543D"/>
                  </a:solidFill>
                  <a:latin typeface="Arial (Body)"/>
                  <a:sym typeface="Arial"/>
                </a:rPr>
                <a:t>Sizing is a design decision, but </a:t>
              </a:r>
              <a:r>
                <a:rPr lang="en-GB" sz="1600" b="1" dirty="0">
                  <a:solidFill>
                    <a:srgbClr val="22543D"/>
                  </a:solidFill>
                  <a:latin typeface="Arial (Body)"/>
                  <a:sym typeface="Arial"/>
                </a:rPr>
                <a:t>commissioning confirms reality</a:t>
              </a:r>
              <a:r>
                <a:rPr lang="en-GB" sz="1600" b="0" dirty="0">
                  <a:solidFill>
                    <a:srgbClr val="22543D"/>
                  </a:solidFill>
                  <a:latin typeface="Arial (Body)"/>
                  <a:sym typeface="Arial"/>
                </a:rPr>
                <a:t>. Check flow rates, ΔT, pump settings, balancing, and filter cleanliness before handover.</a:t>
              </a:r>
              <a:endParaRPr sz="1600" b="0" dirty="0">
                <a:solidFill>
                  <a:srgbClr val="22543D"/>
                </a:solidFill>
                <a:latin typeface="Arial (Body)"/>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4"/>
        <p:cNvGrpSpPr/>
        <p:nvPr/>
      </p:nvGrpSpPr>
      <p:grpSpPr>
        <a:xfrm>
          <a:off x="0" y="0"/>
          <a:ext cx="0" cy="0"/>
          <a:chOff x="0" y="0"/>
          <a:chExt cx="0" cy="0"/>
        </a:xfrm>
      </p:grpSpPr>
      <p:sp>
        <p:nvSpPr>
          <p:cNvPr id="326" name="Google Shape;326;p24"/>
          <p:cNvSpPr txBox="1"/>
          <p:nvPr/>
        </p:nvSpPr>
        <p:spPr>
          <a:xfrm>
            <a:off x="251999" y="972000"/>
            <a:ext cx="11620500" cy="612000"/>
          </a:xfrm>
          <a:prstGeom prst="rect">
            <a:avLst/>
          </a:prstGeom>
          <a:noFill/>
          <a:ln>
            <a:noFill/>
          </a:ln>
        </p:spPr>
        <p:txBody>
          <a:bodyPr spcFirstLastPara="1" wrap="square" lIns="90000" tIns="46800" rIns="90000" bIns="46800" anchor="ctr" anchorCtr="0">
            <a:noAutofit/>
          </a:bodyPr>
          <a:lstStyle/>
          <a:p>
            <a:pPr marL="0" lvl="0" indent="0" algn="l" rtl="0">
              <a:lnSpc>
                <a:spcPct val="100000"/>
              </a:lnSpc>
              <a:spcBef>
                <a:spcPts val="0"/>
              </a:spcBef>
              <a:spcAft>
                <a:spcPts val="0"/>
              </a:spcAft>
              <a:buNone/>
            </a:pPr>
            <a:r>
              <a:rPr lang="en-GB" sz="3200" b="1">
                <a:solidFill>
                  <a:srgbClr val="FC4421"/>
                </a:solidFill>
                <a:latin typeface="Arial (Body)"/>
                <a:sym typeface="Arial"/>
              </a:rPr>
              <a:t>Circulation pump selection: practical principles</a:t>
            </a:r>
          </a:p>
        </p:txBody>
      </p:sp>
      <p:grpSp>
        <p:nvGrpSpPr>
          <p:cNvPr id="327" name="Google Shape;327;p24"/>
          <p:cNvGrpSpPr/>
          <p:nvPr/>
        </p:nvGrpSpPr>
        <p:grpSpPr>
          <a:xfrm>
            <a:off x="390375" y="1674069"/>
            <a:ext cx="3619500" cy="2231392"/>
            <a:chOff x="381000" y="1047750"/>
            <a:chExt cx="3619500" cy="2190900"/>
          </a:xfrm>
        </p:grpSpPr>
        <p:sp>
          <p:nvSpPr>
            <p:cNvPr id="328" name="Google Shape;328;p24"/>
            <p:cNvSpPr/>
            <p:nvPr/>
          </p:nvSpPr>
          <p:spPr>
            <a:xfrm>
              <a:off x="381000" y="1047750"/>
              <a:ext cx="3619500" cy="2190900"/>
            </a:xfrm>
            <a:prstGeom prst="roundRect">
              <a:avLst>
                <a:gd name="adj" fmla="val 5217"/>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29" name="Google Shape;329;p24"/>
            <p:cNvSpPr txBox="1"/>
            <p:nvPr/>
          </p:nvSpPr>
          <p:spPr>
            <a:xfrm>
              <a:off x="523800" y="1144014"/>
              <a:ext cx="33339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1. Flow Rate &amp; Head</a:t>
              </a:r>
              <a:endParaRPr sz="1600" b="1" dirty="0">
                <a:solidFill>
                  <a:srgbClr val="FC4421"/>
                </a:solidFill>
                <a:latin typeface="Arial (Body)"/>
                <a:sym typeface="Arial"/>
              </a:endParaRPr>
            </a:p>
            <a:p>
              <a:pPr marL="0" lvl="0" indent="0" algn="l" rtl="0">
                <a:spcBef>
                  <a:spcPts val="800"/>
                </a:spcBef>
                <a:spcAft>
                  <a:spcPts val="0"/>
                </a:spcAft>
                <a:buNone/>
              </a:pPr>
              <a:r>
                <a:rPr lang="en-GB" sz="1600" b="1" dirty="0">
                  <a:solidFill>
                    <a:srgbClr val="4B5563"/>
                  </a:solidFill>
                  <a:latin typeface="Arial (Body)"/>
                  <a:sym typeface="Arial"/>
                </a:rPr>
                <a:t>Flow rate:</a:t>
              </a:r>
              <a:r>
                <a:rPr lang="en-GB" sz="1600" b="0" dirty="0">
                  <a:solidFill>
                    <a:srgbClr val="4B5563"/>
                  </a:solidFill>
                  <a:latin typeface="Arial (Body)"/>
                  <a:sym typeface="Arial"/>
                </a:rPr>
                <a:t> How much water moves (L/min, L/s, m³/h).</a:t>
              </a:r>
              <a:endParaRPr sz="1600" b="0" dirty="0">
                <a:solidFill>
                  <a:srgbClr val="4B5563"/>
                </a:solidFill>
                <a:latin typeface="Arial (Body)"/>
                <a:sym typeface="Arial"/>
              </a:endParaRPr>
            </a:p>
            <a:p>
              <a:pPr marL="0" lvl="0" indent="0" algn="l" rtl="0">
                <a:spcBef>
                  <a:spcPts val="600"/>
                </a:spcBef>
                <a:spcAft>
                  <a:spcPts val="0"/>
                </a:spcAft>
                <a:buNone/>
              </a:pPr>
              <a:r>
                <a:rPr lang="en-GB" sz="1600" b="1" dirty="0">
                  <a:solidFill>
                    <a:srgbClr val="4B5563"/>
                  </a:solidFill>
                  <a:latin typeface="Arial (Body)"/>
                  <a:sym typeface="Arial"/>
                </a:rPr>
                <a:t>Head:</a:t>
              </a:r>
              <a:r>
                <a:rPr lang="en-GB" sz="1600" b="0" dirty="0">
                  <a:solidFill>
                    <a:srgbClr val="4B5563"/>
                  </a:solidFill>
                  <a:latin typeface="Arial (Body)"/>
                  <a:sym typeface="Arial"/>
                </a:rPr>
                <a:t> Resistance the pump overcomes (m head or kPa).</a:t>
              </a:r>
              <a:endParaRPr sz="1600" b="0" dirty="0">
                <a:solidFill>
                  <a:srgbClr val="4B5563"/>
                </a:solidFill>
                <a:latin typeface="Arial (Body)"/>
                <a:sym typeface="Arial"/>
              </a:endParaRPr>
            </a:p>
            <a:p>
              <a:pPr marL="0" lvl="0" indent="0" algn="l" rtl="0">
                <a:spcBef>
                  <a:spcPts val="600"/>
                </a:spcBef>
                <a:spcAft>
                  <a:spcPts val="0"/>
                </a:spcAft>
                <a:buNone/>
              </a:pPr>
              <a:r>
                <a:rPr lang="en-GB" sz="1600" b="1" dirty="0">
                  <a:solidFill>
                    <a:srgbClr val="4B5563"/>
                  </a:solidFill>
                  <a:latin typeface="Arial (Body)"/>
                  <a:sym typeface="Arial"/>
                </a:rPr>
                <a:t>Logic:</a:t>
              </a:r>
              <a:r>
                <a:rPr lang="en-GB" sz="1600" b="0" dirty="0">
                  <a:solidFill>
                    <a:srgbClr val="4B5563"/>
                  </a:solidFill>
                  <a:latin typeface="Arial (Body)"/>
                  <a:sym typeface="Arial"/>
                </a:rPr>
                <a:t> Smaller ΔT = higher flow needed to move the same heat.</a:t>
              </a:r>
              <a:endParaRPr sz="1600" b="0" dirty="0">
                <a:solidFill>
                  <a:srgbClr val="4B5563"/>
                </a:solidFill>
                <a:latin typeface="Arial (Body)"/>
                <a:sym typeface="Arial"/>
              </a:endParaRPr>
            </a:p>
          </p:txBody>
        </p:sp>
      </p:grpSp>
      <p:grpSp>
        <p:nvGrpSpPr>
          <p:cNvPr id="330" name="Google Shape;330;p24"/>
          <p:cNvGrpSpPr/>
          <p:nvPr/>
        </p:nvGrpSpPr>
        <p:grpSpPr>
          <a:xfrm>
            <a:off x="4200375" y="1688779"/>
            <a:ext cx="3619500" cy="2216682"/>
            <a:chOff x="4191000" y="1047750"/>
            <a:chExt cx="3619500" cy="2643780"/>
          </a:xfrm>
        </p:grpSpPr>
        <p:sp>
          <p:nvSpPr>
            <p:cNvPr id="331" name="Google Shape;331;p24"/>
            <p:cNvSpPr/>
            <p:nvPr/>
          </p:nvSpPr>
          <p:spPr>
            <a:xfrm>
              <a:off x="4191000" y="1047750"/>
              <a:ext cx="3619500" cy="2643780"/>
            </a:xfrm>
            <a:prstGeom prst="roundRect">
              <a:avLst>
                <a:gd name="adj" fmla="val 5217"/>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32" name="Google Shape;332;p24"/>
            <p:cNvSpPr txBox="1"/>
            <p:nvPr/>
          </p:nvSpPr>
          <p:spPr>
            <a:xfrm>
              <a:off x="4333800" y="1128143"/>
              <a:ext cx="33339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2. System Resistance</a:t>
              </a:r>
              <a:endParaRPr sz="1600" b="1" dirty="0">
                <a:solidFill>
                  <a:srgbClr val="FC4421"/>
                </a:solidFill>
                <a:latin typeface="Arial (Body)"/>
                <a:sym typeface="Arial"/>
              </a:endParaRPr>
            </a:p>
            <a:p>
              <a:pPr marL="0" lvl="0" indent="0" algn="l" rtl="0">
                <a:spcBef>
                  <a:spcPts val="800"/>
                </a:spcBef>
                <a:spcAft>
                  <a:spcPts val="0"/>
                </a:spcAft>
                <a:buNone/>
              </a:pPr>
              <a:r>
                <a:rPr lang="en-GB" sz="1600" b="0" dirty="0">
                  <a:solidFill>
                    <a:srgbClr val="2C5282"/>
                  </a:solidFill>
                  <a:latin typeface="Arial (Body)"/>
                  <a:sym typeface="Arial"/>
                </a:rPr>
                <a:t>Resistance comes from the whole circuit: pipe length, bends, valves, emitters, and filters.</a:t>
              </a:r>
              <a:endParaRPr sz="1600" b="0" dirty="0">
                <a:solidFill>
                  <a:srgbClr val="2C5282"/>
                </a:solidFill>
                <a:latin typeface="Arial (Body)"/>
                <a:sym typeface="Arial"/>
              </a:endParaRPr>
            </a:p>
            <a:p>
              <a:pPr marL="0" lvl="0" indent="0" algn="l" rtl="0">
                <a:spcBef>
                  <a:spcPts val="600"/>
                </a:spcBef>
                <a:spcAft>
                  <a:spcPts val="0"/>
                </a:spcAft>
                <a:buNone/>
              </a:pPr>
              <a:r>
                <a:rPr lang="en-GB" b="1" dirty="0">
                  <a:solidFill>
                    <a:srgbClr val="2C5282"/>
                  </a:solidFill>
                  <a:latin typeface="Arial (Body)"/>
                  <a:sym typeface="Arial"/>
                </a:rPr>
                <a:t>Post-installation increases:</a:t>
              </a:r>
              <a:endParaRPr b="1" dirty="0">
                <a:solidFill>
                  <a:srgbClr val="2C5282"/>
                </a:solidFill>
                <a:latin typeface="Arial (Body)"/>
                <a:sym typeface="Arial"/>
              </a:endParaRPr>
            </a:p>
            <a:p>
              <a:pPr marL="457200" lvl="0" indent="-292100" algn="l" rtl="0">
                <a:spcBef>
                  <a:spcPts val="400"/>
                </a:spcBef>
                <a:spcAft>
                  <a:spcPts val="0"/>
                </a:spcAft>
                <a:buClr>
                  <a:srgbClr val="2C5282"/>
                </a:buClr>
                <a:buSzPts val="1000"/>
                <a:buFont typeface="Arial"/>
                <a:buChar char="●"/>
              </a:pPr>
              <a:r>
                <a:rPr lang="en-GB" sz="1500" b="0" dirty="0">
                  <a:solidFill>
                    <a:srgbClr val="2C5282"/>
                  </a:solidFill>
                  <a:latin typeface="Arial (Body)"/>
                  <a:sym typeface="Arial"/>
                </a:rPr>
                <a:t>Dirty strainers &amp; sludge</a:t>
              </a:r>
              <a:endParaRPr sz="1500" b="0" dirty="0">
                <a:solidFill>
                  <a:srgbClr val="2C5282"/>
                </a:solidFill>
                <a:latin typeface="Arial (Body)"/>
                <a:sym typeface="Arial"/>
              </a:endParaRPr>
            </a:p>
            <a:p>
              <a:pPr marL="457200" lvl="0" indent="-292100" algn="l" rtl="0">
                <a:spcBef>
                  <a:spcPts val="200"/>
                </a:spcBef>
                <a:spcAft>
                  <a:spcPts val="0"/>
                </a:spcAft>
                <a:buClr>
                  <a:srgbClr val="2C5282"/>
                </a:buClr>
                <a:buSzPts val="1000"/>
                <a:buFont typeface="Arial"/>
                <a:buChar char="●"/>
              </a:pPr>
              <a:r>
                <a:rPr lang="en-GB" sz="1500" b="0" dirty="0">
                  <a:solidFill>
                    <a:srgbClr val="2C5282"/>
                  </a:solidFill>
                  <a:latin typeface="Arial (Body)"/>
                  <a:sym typeface="Arial"/>
                </a:rPr>
                <a:t>Air locks</a:t>
              </a:r>
              <a:endParaRPr sz="1500" b="0" dirty="0">
                <a:solidFill>
                  <a:srgbClr val="2C5282"/>
                </a:solidFill>
                <a:latin typeface="Arial (Body)"/>
                <a:sym typeface="Arial"/>
              </a:endParaRPr>
            </a:p>
            <a:p>
              <a:pPr marL="457200" lvl="0" indent="-292100" algn="l" rtl="0">
                <a:spcBef>
                  <a:spcPts val="200"/>
                </a:spcBef>
                <a:spcAft>
                  <a:spcPts val="0"/>
                </a:spcAft>
                <a:buClr>
                  <a:srgbClr val="2C5282"/>
                </a:buClr>
                <a:buSzPts val="1000"/>
                <a:buFont typeface="Arial"/>
                <a:buChar char="●"/>
              </a:pPr>
              <a:r>
                <a:rPr lang="en-GB" sz="1500" b="0" dirty="0">
                  <a:solidFill>
                    <a:srgbClr val="2C5282"/>
                  </a:solidFill>
                  <a:latin typeface="Arial (Body)"/>
                  <a:sym typeface="Arial"/>
                </a:rPr>
                <a:t>Partially closed valves.</a:t>
              </a:r>
              <a:endParaRPr sz="1500" b="0" dirty="0">
                <a:solidFill>
                  <a:srgbClr val="2C5282"/>
                </a:solidFill>
                <a:latin typeface="Arial (Body)"/>
                <a:sym typeface="Arial"/>
              </a:endParaRPr>
            </a:p>
          </p:txBody>
        </p:sp>
      </p:grpSp>
      <p:grpSp>
        <p:nvGrpSpPr>
          <p:cNvPr id="333" name="Google Shape;333;p24"/>
          <p:cNvGrpSpPr/>
          <p:nvPr/>
        </p:nvGrpSpPr>
        <p:grpSpPr>
          <a:xfrm>
            <a:off x="8010375" y="1674068"/>
            <a:ext cx="3952948" cy="2203317"/>
            <a:chOff x="8001000" y="1047750"/>
            <a:chExt cx="3952948" cy="2190900"/>
          </a:xfrm>
        </p:grpSpPr>
        <p:sp>
          <p:nvSpPr>
            <p:cNvPr id="334" name="Google Shape;334;p24"/>
            <p:cNvSpPr/>
            <p:nvPr/>
          </p:nvSpPr>
          <p:spPr>
            <a:xfrm>
              <a:off x="8001000" y="1047750"/>
              <a:ext cx="3857700" cy="2190900"/>
            </a:xfrm>
            <a:prstGeom prst="roundRect">
              <a:avLst>
                <a:gd name="adj" fmla="val 5217"/>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35" name="Google Shape;335;p24"/>
            <p:cNvSpPr txBox="1"/>
            <p:nvPr/>
          </p:nvSpPr>
          <p:spPr>
            <a:xfrm>
              <a:off x="8096249" y="1142528"/>
              <a:ext cx="3857699"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3. Matching the Circuit</a:t>
              </a:r>
              <a:endParaRPr sz="1600" b="1" dirty="0">
                <a:solidFill>
                  <a:srgbClr val="FC4421"/>
                </a:solidFill>
                <a:latin typeface="Arial (Body)"/>
                <a:sym typeface="Arial"/>
              </a:endParaRPr>
            </a:p>
            <a:p>
              <a:pPr marL="0" lvl="0" indent="0" algn="l" rtl="0">
                <a:spcBef>
                  <a:spcPts val="800"/>
                </a:spcBef>
                <a:spcAft>
                  <a:spcPts val="0"/>
                </a:spcAft>
                <a:buNone/>
              </a:pPr>
              <a:r>
                <a:rPr lang="en-GB" sz="1600" b="1" dirty="0">
                  <a:solidFill>
                    <a:srgbClr val="742A2A"/>
                  </a:solidFill>
                  <a:latin typeface="Arial (Body)"/>
                  <a:sym typeface="Arial"/>
                </a:rPr>
                <a:t>The Danger of Mismatch:</a:t>
              </a:r>
              <a:endParaRPr sz="1600" b="1" dirty="0">
                <a:solidFill>
                  <a:srgbClr val="742A2A"/>
                </a:solidFill>
                <a:latin typeface="Arial (Body)"/>
                <a:sym typeface="Arial"/>
              </a:endParaRPr>
            </a:p>
            <a:p>
              <a:pPr marL="0" lvl="0" indent="0" algn="l" rtl="0">
                <a:spcBef>
                  <a:spcPts val="400"/>
                </a:spcBef>
                <a:spcAft>
                  <a:spcPts val="0"/>
                </a:spcAft>
                <a:buNone/>
              </a:pPr>
              <a:r>
                <a:rPr lang="en-GB" sz="1600" b="1" dirty="0">
                  <a:solidFill>
                    <a:srgbClr val="742A2A"/>
                  </a:solidFill>
                  <a:latin typeface="Arial (Body)"/>
                  <a:sym typeface="Arial"/>
                </a:rPr>
                <a:t>Too small:</a:t>
              </a:r>
              <a:r>
                <a:rPr lang="en-GB" sz="1600" b="0" dirty="0">
                  <a:solidFill>
                    <a:srgbClr val="742A2A"/>
                  </a:solidFill>
                  <a:latin typeface="Arial (Body)"/>
                  <a:sym typeface="Arial"/>
                </a:rPr>
                <a:t> Cannot achieve required flow.</a:t>
              </a:r>
              <a:endParaRPr sz="1600" b="0" dirty="0">
                <a:solidFill>
                  <a:srgbClr val="742A2A"/>
                </a:solidFill>
                <a:latin typeface="Arial (Body)"/>
                <a:sym typeface="Arial"/>
              </a:endParaRPr>
            </a:p>
            <a:p>
              <a:pPr marL="0" lvl="0" indent="0" algn="l" rtl="0">
                <a:spcBef>
                  <a:spcPts val="400"/>
                </a:spcBef>
                <a:spcAft>
                  <a:spcPts val="0"/>
                </a:spcAft>
                <a:buNone/>
              </a:pPr>
              <a:r>
                <a:rPr lang="en-GB" sz="1600" b="1" dirty="0">
                  <a:solidFill>
                    <a:srgbClr val="742A2A"/>
                  </a:solidFill>
                  <a:latin typeface="Arial (Body)"/>
                  <a:sym typeface="Arial"/>
                </a:rPr>
                <a:t>Too powerful:</a:t>
              </a:r>
              <a:r>
                <a:rPr lang="en-GB" sz="1600" b="0" dirty="0">
                  <a:solidFill>
                    <a:srgbClr val="742A2A"/>
                  </a:solidFill>
                  <a:latin typeface="Arial (Body)"/>
                  <a:sym typeface="Arial"/>
                </a:rPr>
                <a:t> Noise, excessive velocity, and wasted energy.</a:t>
              </a:r>
              <a:endParaRPr sz="1600" b="0" dirty="0">
                <a:solidFill>
                  <a:srgbClr val="742A2A"/>
                </a:solidFill>
                <a:latin typeface="Arial (Body)"/>
                <a:sym typeface="Arial"/>
              </a:endParaRPr>
            </a:p>
            <a:p>
              <a:pPr marL="0" lvl="0" indent="0" algn="l" rtl="0">
                <a:spcBef>
                  <a:spcPts val="600"/>
                </a:spcBef>
                <a:spcAft>
                  <a:spcPts val="0"/>
                </a:spcAft>
                <a:buNone/>
              </a:pPr>
              <a:r>
                <a:rPr lang="en-GB" sz="1600" b="1" dirty="0">
                  <a:solidFill>
                    <a:srgbClr val="C53030"/>
                  </a:solidFill>
                  <a:latin typeface="Arial (Body)"/>
                  <a:sym typeface="Arial"/>
                </a:rPr>
                <a:t>Aim: Correct flow with stable, quiet operation.</a:t>
              </a:r>
              <a:endParaRPr sz="1600" b="1" dirty="0">
                <a:solidFill>
                  <a:srgbClr val="C53030"/>
                </a:solidFill>
                <a:latin typeface="Arial (Body)"/>
                <a:sym typeface="Arial"/>
              </a:endParaRPr>
            </a:p>
          </p:txBody>
        </p:sp>
      </p:grpSp>
      <p:grpSp>
        <p:nvGrpSpPr>
          <p:cNvPr id="336" name="Google Shape;336;p24"/>
          <p:cNvGrpSpPr/>
          <p:nvPr/>
        </p:nvGrpSpPr>
        <p:grpSpPr>
          <a:xfrm>
            <a:off x="390375" y="4012015"/>
            <a:ext cx="5619900" cy="1047900"/>
            <a:chOff x="381000" y="3843091"/>
            <a:chExt cx="5619900" cy="1428900"/>
          </a:xfrm>
        </p:grpSpPr>
        <p:sp>
          <p:nvSpPr>
            <p:cNvPr id="337" name="Google Shape;337;p24"/>
            <p:cNvSpPr/>
            <p:nvPr/>
          </p:nvSpPr>
          <p:spPr>
            <a:xfrm>
              <a:off x="381000" y="3843091"/>
              <a:ext cx="5619900" cy="1428900"/>
            </a:xfrm>
            <a:prstGeom prst="roundRect">
              <a:avLst>
                <a:gd name="adj" fmla="val 8000"/>
              </a:avLst>
            </a:prstGeom>
            <a:solidFill>
              <a:srgbClr val="FEEBC8"/>
            </a:solidFill>
            <a:ln w="9525" cap="flat" cmpd="sng">
              <a:solidFill>
                <a:srgbClr val="FBD38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38" name="Google Shape;338;p24"/>
            <p:cNvSpPr txBox="1"/>
            <p:nvPr/>
          </p:nvSpPr>
          <p:spPr>
            <a:xfrm>
              <a:off x="505125" y="3986041"/>
              <a:ext cx="53340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Variable Speed Pumps</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7B341E"/>
                  </a:solidFill>
                  <a:latin typeface="Arial (Body)"/>
                  <a:sym typeface="Arial"/>
                </a:rPr>
                <a:t>Adjust output to demand and resistance, reducing energy and noise. Supports zoning and changing demand but requires expert setup.</a:t>
              </a:r>
              <a:endParaRPr sz="1600" b="0" dirty="0">
                <a:solidFill>
                  <a:srgbClr val="7B341E"/>
                </a:solidFill>
                <a:latin typeface="Arial (Body)"/>
                <a:sym typeface="Arial"/>
              </a:endParaRPr>
            </a:p>
          </p:txBody>
        </p:sp>
      </p:grpSp>
      <p:grpSp>
        <p:nvGrpSpPr>
          <p:cNvPr id="339" name="Google Shape;339;p24"/>
          <p:cNvGrpSpPr/>
          <p:nvPr/>
        </p:nvGrpSpPr>
        <p:grpSpPr>
          <a:xfrm>
            <a:off x="6248175" y="3983940"/>
            <a:ext cx="5619900" cy="1047900"/>
            <a:chOff x="6238800" y="3804808"/>
            <a:chExt cx="5619900" cy="1428900"/>
          </a:xfrm>
        </p:grpSpPr>
        <p:sp>
          <p:nvSpPr>
            <p:cNvPr id="340" name="Google Shape;340;p24"/>
            <p:cNvSpPr/>
            <p:nvPr/>
          </p:nvSpPr>
          <p:spPr>
            <a:xfrm>
              <a:off x="6238800" y="3804808"/>
              <a:ext cx="5619900" cy="1428900"/>
            </a:xfrm>
            <a:prstGeom prst="roundRect">
              <a:avLst>
                <a:gd name="adj" fmla="val 8000"/>
              </a:avLst>
            </a:prstGeom>
            <a:solidFill>
              <a:srgbClr val="E6FFFA"/>
            </a:solidFill>
            <a:ln w="9525" cap="flat" cmpd="sng">
              <a:solidFill>
                <a:srgbClr val="B2F5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41" name="Google Shape;341;p24"/>
            <p:cNvSpPr txBox="1"/>
            <p:nvPr/>
          </p:nvSpPr>
          <p:spPr>
            <a:xfrm>
              <a:off x="6381750" y="3947758"/>
              <a:ext cx="53340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Performance Impacts</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234E52"/>
                  </a:solidFill>
                  <a:latin typeface="Arial (Body)"/>
                  <a:sym typeface="Arial"/>
                </a:rPr>
                <a:t>Poor selection causes: poor heat delivery, unstable ΔT, flow alarms, short cycling, noisy pipework, and slow cylinder recovery.</a:t>
              </a:r>
              <a:endParaRPr sz="1600" b="0" dirty="0">
                <a:solidFill>
                  <a:srgbClr val="234E52"/>
                </a:solidFill>
                <a:latin typeface="Arial (Body)"/>
                <a:sym typeface="Arial"/>
              </a:endParaRPr>
            </a:p>
          </p:txBody>
        </p:sp>
      </p:grpSp>
      <p:grpSp>
        <p:nvGrpSpPr>
          <p:cNvPr id="342" name="Google Shape;342;p24"/>
          <p:cNvGrpSpPr/>
          <p:nvPr/>
        </p:nvGrpSpPr>
        <p:grpSpPr>
          <a:xfrm>
            <a:off x="390450" y="5166469"/>
            <a:ext cx="11496525" cy="780692"/>
            <a:chOff x="381000" y="5048250"/>
            <a:chExt cx="11496525" cy="1047900"/>
          </a:xfrm>
        </p:grpSpPr>
        <p:sp>
          <p:nvSpPr>
            <p:cNvPr id="343" name="Google Shape;343;p24"/>
            <p:cNvSpPr/>
            <p:nvPr/>
          </p:nvSpPr>
          <p:spPr>
            <a:xfrm>
              <a:off x="381000" y="5048250"/>
              <a:ext cx="11477700" cy="1047900"/>
            </a:xfrm>
            <a:prstGeom prst="roundRect">
              <a:avLst>
                <a:gd name="adj" fmla="val 10909"/>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44" name="Google Shape;344;p24"/>
            <p:cNvSpPr txBox="1"/>
            <p:nvPr/>
          </p:nvSpPr>
          <p:spPr>
            <a:xfrm>
              <a:off x="418726" y="5306241"/>
              <a:ext cx="11458799" cy="652378"/>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Final Commissioning Checks</a:t>
              </a:r>
              <a:endParaRPr sz="1600" b="1" dirty="0">
                <a:solidFill>
                  <a:srgbClr val="FC4421"/>
                </a:solidFill>
                <a:latin typeface="Arial (Body)"/>
                <a:sym typeface="Arial"/>
              </a:endParaRPr>
            </a:p>
            <a:p>
              <a:pPr marL="0" lvl="0" indent="0" algn="l" rtl="0">
                <a:spcBef>
                  <a:spcPts val="400"/>
                </a:spcBef>
                <a:spcAft>
                  <a:spcPts val="0"/>
                </a:spcAft>
                <a:buNone/>
              </a:pPr>
              <a:r>
                <a:rPr lang="en-GB" sz="1600" b="0" dirty="0">
                  <a:solidFill>
                    <a:srgbClr val="22543D"/>
                  </a:solidFill>
                  <a:latin typeface="Arial (Body)"/>
                  <a:sym typeface="Arial"/>
                </a:rPr>
                <a:t>Always verify </a:t>
              </a:r>
              <a:r>
                <a:rPr lang="en-GB" sz="1600" b="1" dirty="0">
                  <a:solidFill>
                    <a:srgbClr val="22543D"/>
                  </a:solidFill>
                  <a:latin typeface="Arial (Body)"/>
                  <a:sym typeface="Arial"/>
                </a:rPr>
                <a:t>flow rate, pump settings, air removal, filter condition, and system balancing</a:t>
              </a:r>
              <a:r>
                <a:rPr lang="en-GB" sz="1600" b="0" dirty="0">
                  <a:solidFill>
                    <a:srgbClr val="22543D"/>
                  </a:solidFill>
                  <a:latin typeface="Arial (Body)"/>
                  <a:sym typeface="Arial"/>
                </a:rPr>
                <a:t> to ensure design meets reality</a:t>
              </a:r>
              <a:r>
                <a:rPr lang="en-GB" sz="1050" b="0" dirty="0">
                  <a:solidFill>
                    <a:srgbClr val="22543D"/>
                  </a:solidFill>
                  <a:latin typeface="Arial (Body)"/>
                  <a:sym typeface="Arial"/>
                </a:rPr>
                <a:t>.</a:t>
              </a:r>
              <a:endParaRPr sz="1050" b="0" dirty="0">
                <a:solidFill>
                  <a:srgbClr val="22543D"/>
                </a:solidFill>
                <a:latin typeface="Arial (Body)"/>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sp>
        <p:nvSpPr>
          <p:cNvPr id="354" name="Google Shape;354;p25"/>
          <p:cNvSpPr txBox="1"/>
          <p:nvPr/>
        </p:nvSpPr>
        <p:spPr>
          <a:xfrm>
            <a:off x="251999" y="972000"/>
            <a:ext cx="11620500" cy="612000"/>
          </a:xfrm>
          <a:prstGeom prst="rect">
            <a:avLst/>
          </a:prstGeom>
          <a:noFill/>
          <a:ln>
            <a:noFill/>
          </a:ln>
        </p:spPr>
        <p:txBody>
          <a:bodyPr spcFirstLastPara="1" wrap="square" lIns="90000" tIns="46800" rIns="90000" bIns="46800" anchor="ctr" anchorCtr="0">
            <a:noAutofit/>
          </a:bodyPr>
          <a:lstStyle/>
          <a:p>
            <a:pPr marL="0" lvl="0" indent="0" algn="l" rtl="0">
              <a:lnSpc>
                <a:spcPct val="100000"/>
              </a:lnSpc>
              <a:spcBef>
                <a:spcPts val="0"/>
              </a:spcBef>
              <a:spcAft>
                <a:spcPts val="0"/>
              </a:spcAft>
              <a:buNone/>
            </a:pPr>
            <a:r>
              <a:rPr lang="en-GB" sz="3200" b="1">
                <a:solidFill>
                  <a:srgbClr val="FC4421"/>
                </a:solidFill>
                <a:latin typeface="Arial (Body)"/>
                <a:sym typeface="Arial"/>
              </a:rPr>
              <a:t>Worked example: heat output → flow → pump</a:t>
            </a:r>
          </a:p>
        </p:txBody>
      </p:sp>
      <p:grpSp>
        <p:nvGrpSpPr>
          <p:cNvPr id="355" name="Google Shape;355;p25"/>
          <p:cNvGrpSpPr/>
          <p:nvPr/>
        </p:nvGrpSpPr>
        <p:grpSpPr>
          <a:xfrm>
            <a:off x="390450" y="1713933"/>
            <a:ext cx="3619500" cy="2382766"/>
            <a:chOff x="381000" y="1047750"/>
            <a:chExt cx="3619500" cy="2190900"/>
          </a:xfrm>
        </p:grpSpPr>
        <p:sp>
          <p:nvSpPr>
            <p:cNvPr id="356" name="Google Shape;356;p25"/>
            <p:cNvSpPr/>
            <p:nvPr/>
          </p:nvSpPr>
          <p:spPr>
            <a:xfrm>
              <a:off x="381000" y="1047750"/>
              <a:ext cx="3619500" cy="2190900"/>
            </a:xfrm>
            <a:prstGeom prst="roundRect">
              <a:avLst>
                <a:gd name="adj" fmla="val 5217"/>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57" name="Google Shape;357;p25"/>
            <p:cNvSpPr txBox="1"/>
            <p:nvPr/>
          </p:nvSpPr>
          <p:spPr>
            <a:xfrm>
              <a:off x="505050" y="1190625"/>
              <a:ext cx="33339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1. Heat Output &amp; ΔT</a:t>
              </a:r>
              <a:endParaRPr sz="1600" b="1" dirty="0">
                <a:solidFill>
                  <a:srgbClr val="FC4421"/>
                </a:solidFill>
                <a:latin typeface="Arial (Body)"/>
                <a:sym typeface="Arial"/>
              </a:endParaRPr>
            </a:p>
            <a:p>
              <a:pPr marL="0" lvl="0" indent="0" algn="l" rtl="0">
                <a:spcBef>
                  <a:spcPts val="800"/>
                </a:spcBef>
                <a:spcAft>
                  <a:spcPts val="0"/>
                </a:spcAft>
                <a:buNone/>
              </a:pPr>
              <a:r>
                <a:rPr lang="en-GB" sz="1600" b="0" dirty="0">
                  <a:solidFill>
                    <a:srgbClr val="4B5563"/>
                  </a:solidFill>
                  <a:latin typeface="Arial (Body)"/>
                  <a:sym typeface="Arial"/>
                </a:rPr>
                <a:t>Start with design heat output:</a:t>
              </a:r>
              <a:endParaRPr sz="1600" b="0" dirty="0">
                <a:solidFill>
                  <a:srgbClr val="4B5563"/>
                </a:solidFill>
                <a:latin typeface="Arial (Body)"/>
                <a:sym typeface="Arial"/>
              </a:endParaRPr>
            </a:p>
            <a:p>
              <a:pPr marL="0" lvl="0" indent="0" algn="l" rtl="0">
                <a:spcBef>
                  <a:spcPts val="600"/>
                </a:spcBef>
                <a:spcAft>
                  <a:spcPts val="0"/>
                </a:spcAft>
                <a:buNone/>
              </a:pPr>
              <a:r>
                <a:rPr lang="en-GB" sz="1600" b="1" dirty="0">
                  <a:solidFill>
                    <a:srgbClr val="4B5563"/>
                  </a:solidFill>
                  <a:latin typeface="Arial (Body)"/>
                  <a:sym typeface="Arial"/>
                </a:rPr>
                <a:t>8 kW delivered to system.</a:t>
              </a:r>
              <a:endParaRPr sz="1600" b="1" dirty="0">
                <a:solidFill>
                  <a:srgbClr val="4B5563"/>
                </a:solidFill>
                <a:latin typeface="Arial (Body)"/>
                <a:sym typeface="Arial"/>
              </a:endParaRPr>
            </a:p>
            <a:p>
              <a:pPr marL="0" lvl="0" indent="0" algn="l" rtl="0">
                <a:spcBef>
                  <a:spcPts val="800"/>
                </a:spcBef>
                <a:spcAft>
                  <a:spcPts val="0"/>
                </a:spcAft>
                <a:buNone/>
              </a:pPr>
              <a:r>
                <a:rPr lang="en-GB" sz="1600" b="0" dirty="0">
                  <a:solidFill>
                    <a:srgbClr val="4B5563"/>
                  </a:solidFill>
                  <a:latin typeface="Arial (Body)"/>
                  <a:sym typeface="Arial"/>
                </a:rPr>
                <a:t>Choose System ΔT:</a:t>
              </a:r>
              <a:endParaRPr sz="1600" b="0" dirty="0">
                <a:solidFill>
                  <a:srgbClr val="4B5563"/>
                </a:solidFill>
                <a:latin typeface="Arial (Body)"/>
                <a:sym typeface="Arial"/>
              </a:endParaRPr>
            </a:p>
            <a:p>
              <a:pPr marL="0" lvl="0" indent="0" algn="l" rtl="0">
                <a:spcBef>
                  <a:spcPts val="600"/>
                </a:spcBef>
                <a:spcAft>
                  <a:spcPts val="0"/>
                </a:spcAft>
                <a:buNone/>
              </a:pPr>
              <a:r>
                <a:rPr lang="en-GB" sz="1600" b="0" dirty="0">
                  <a:solidFill>
                    <a:srgbClr val="4B5563"/>
                  </a:solidFill>
                  <a:latin typeface="Arial (Body)"/>
                  <a:sym typeface="Arial"/>
                </a:rPr>
                <a:t>45°C flow / 40°C return = </a:t>
              </a:r>
              <a:r>
                <a:rPr lang="en-GB" sz="1600" b="1" dirty="0">
                  <a:solidFill>
                    <a:srgbClr val="4B5563"/>
                  </a:solidFill>
                  <a:latin typeface="Arial (Body)"/>
                  <a:sym typeface="Arial"/>
                </a:rPr>
                <a:t>5K ΔT</a:t>
              </a:r>
              <a:endParaRPr sz="1600" b="0" dirty="0">
                <a:solidFill>
                  <a:srgbClr val="4B5563"/>
                </a:solidFill>
                <a:latin typeface="Arial (Body)"/>
                <a:sym typeface="Arial"/>
              </a:endParaRPr>
            </a:p>
          </p:txBody>
        </p:sp>
      </p:grpSp>
      <p:grpSp>
        <p:nvGrpSpPr>
          <p:cNvPr id="358" name="Google Shape;358;p25"/>
          <p:cNvGrpSpPr/>
          <p:nvPr/>
        </p:nvGrpSpPr>
        <p:grpSpPr>
          <a:xfrm>
            <a:off x="4200450" y="1713932"/>
            <a:ext cx="3619500" cy="2382767"/>
            <a:chOff x="4191000" y="1047750"/>
            <a:chExt cx="3619500" cy="2190900"/>
          </a:xfrm>
        </p:grpSpPr>
        <p:sp>
          <p:nvSpPr>
            <p:cNvPr id="359" name="Google Shape;359;p25"/>
            <p:cNvSpPr/>
            <p:nvPr/>
          </p:nvSpPr>
          <p:spPr>
            <a:xfrm>
              <a:off x="4191000" y="1047750"/>
              <a:ext cx="3619500" cy="2190900"/>
            </a:xfrm>
            <a:prstGeom prst="roundRect">
              <a:avLst>
                <a:gd name="adj" fmla="val 5217"/>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60" name="Google Shape;360;p25"/>
            <p:cNvSpPr txBox="1"/>
            <p:nvPr/>
          </p:nvSpPr>
          <p:spPr>
            <a:xfrm>
              <a:off x="4333875" y="1190625"/>
              <a:ext cx="33339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2. Flow Rate Calculation</a:t>
              </a:r>
              <a:endParaRPr sz="1600" b="1" dirty="0">
                <a:solidFill>
                  <a:srgbClr val="FC4421"/>
                </a:solidFill>
                <a:latin typeface="Arial (Body)"/>
                <a:sym typeface="Arial"/>
              </a:endParaRPr>
            </a:p>
            <a:p>
              <a:pPr marL="0" lvl="0" indent="0" algn="l" rtl="0">
                <a:spcBef>
                  <a:spcPts val="800"/>
                </a:spcBef>
                <a:spcAft>
                  <a:spcPts val="0"/>
                </a:spcAft>
                <a:buNone/>
              </a:pPr>
              <a:r>
                <a:rPr lang="en-GB" sz="1600" b="1" dirty="0">
                  <a:solidFill>
                    <a:srgbClr val="2C5282"/>
                  </a:solidFill>
                  <a:latin typeface="Arial (Body)"/>
                  <a:sym typeface="Arial"/>
                </a:rPr>
                <a:t>Formula:</a:t>
              </a:r>
              <a:endParaRPr sz="1600" b="1" dirty="0">
                <a:solidFill>
                  <a:srgbClr val="2C5282"/>
                </a:solidFill>
                <a:latin typeface="Arial (Body)"/>
                <a:sym typeface="Arial"/>
              </a:endParaRPr>
            </a:p>
            <a:p>
              <a:pPr marL="0" lvl="0" indent="0" algn="l" rtl="0">
                <a:spcBef>
                  <a:spcPts val="400"/>
                </a:spcBef>
                <a:spcAft>
                  <a:spcPts val="0"/>
                </a:spcAft>
                <a:buNone/>
              </a:pPr>
              <a:r>
                <a:rPr lang="en-GB" sz="1600" b="0" dirty="0">
                  <a:solidFill>
                    <a:srgbClr val="2C5282"/>
                  </a:solidFill>
                  <a:latin typeface="Arial (Body)"/>
                  <a:sym typeface="Arial"/>
                </a:rPr>
                <a:t>Flow (L/s) = kW ÷ (4.18 × ΔT)</a:t>
              </a:r>
              <a:endParaRPr sz="1600" b="0" dirty="0">
                <a:solidFill>
                  <a:srgbClr val="2C5282"/>
                </a:solidFill>
                <a:latin typeface="Arial (Body)"/>
                <a:sym typeface="Arial"/>
              </a:endParaRPr>
            </a:p>
            <a:p>
              <a:pPr marL="0" lvl="0" indent="0" algn="l" rtl="0">
                <a:spcBef>
                  <a:spcPts val="800"/>
                </a:spcBef>
                <a:spcAft>
                  <a:spcPts val="0"/>
                </a:spcAft>
                <a:buNone/>
              </a:pPr>
              <a:r>
                <a:rPr lang="en-GB" sz="1600" b="1" dirty="0">
                  <a:solidFill>
                    <a:srgbClr val="2C5282"/>
                  </a:solidFill>
                  <a:latin typeface="Arial (Body)"/>
                  <a:sym typeface="Arial"/>
                </a:rPr>
                <a:t>Calculation:</a:t>
              </a:r>
              <a:endParaRPr sz="1600" b="1" dirty="0">
                <a:solidFill>
                  <a:srgbClr val="2C5282"/>
                </a:solidFill>
                <a:latin typeface="Arial (Body)"/>
                <a:sym typeface="Arial"/>
              </a:endParaRPr>
            </a:p>
            <a:p>
              <a:pPr marL="457200" lvl="0" indent="-292100" algn="l" rtl="0">
                <a:spcBef>
                  <a:spcPts val="400"/>
                </a:spcBef>
                <a:spcAft>
                  <a:spcPts val="0"/>
                </a:spcAft>
                <a:buClr>
                  <a:srgbClr val="2C5282"/>
                </a:buClr>
                <a:buSzPts val="1000"/>
                <a:buFont typeface="Arial"/>
                <a:buChar char="●"/>
              </a:pPr>
              <a:r>
                <a:rPr lang="en-GB" sz="1600" b="1" dirty="0">
                  <a:solidFill>
                    <a:srgbClr val="2C5282"/>
                  </a:solidFill>
                  <a:latin typeface="Arial (Body)"/>
                  <a:sym typeface="Arial"/>
                </a:rPr>
                <a:t>0.38 L/s (8 ÷ 20.9)</a:t>
              </a:r>
              <a:endParaRPr sz="1600" b="1" dirty="0">
                <a:solidFill>
                  <a:srgbClr val="2C5282"/>
                </a:solidFill>
                <a:latin typeface="Arial (Body)"/>
                <a:sym typeface="Arial"/>
              </a:endParaRPr>
            </a:p>
            <a:p>
              <a:pPr marL="457200" lvl="0" indent="-292100" algn="l" rtl="0">
                <a:spcBef>
                  <a:spcPts val="200"/>
                </a:spcBef>
                <a:spcAft>
                  <a:spcPts val="200"/>
                </a:spcAft>
                <a:buClr>
                  <a:srgbClr val="2C5282"/>
                </a:buClr>
                <a:buSzPts val="1000"/>
                <a:buFont typeface="Arial"/>
                <a:buChar char="●"/>
              </a:pPr>
              <a:r>
                <a:rPr lang="en-GB" sz="1600" b="1" dirty="0">
                  <a:solidFill>
                    <a:srgbClr val="2C5282"/>
                  </a:solidFill>
                  <a:latin typeface="Arial (Body)"/>
                  <a:sym typeface="Arial"/>
                </a:rPr>
                <a:t>22.8 L/min (0.38 × 60)</a:t>
              </a:r>
              <a:endParaRPr sz="1600" b="1" dirty="0">
                <a:solidFill>
                  <a:srgbClr val="2C5282"/>
                </a:solidFill>
                <a:latin typeface="Arial (Body)"/>
                <a:sym typeface="Arial"/>
              </a:endParaRPr>
            </a:p>
          </p:txBody>
        </p:sp>
      </p:grpSp>
      <p:grpSp>
        <p:nvGrpSpPr>
          <p:cNvPr id="361" name="Google Shape;361;p25"/>
          <p:cNvGrpSpPr/>
          <p:nvPr/>
        </p:nvGrpSpPr>
        <p:grpSpPr>
          <a:xfrm>
            <a:off x="8010450" y="1713933"/>
            <a:ext cx="3857700" cy="2382766"/>
            <a:chOff x="8001000" y="1047750"/>
            <a:chExt cx="3857700" cy="3059422"/>
          </a:xfrm>
        </p:grpSpPr>
        <p:sp>
          <p:nvSpPr>
            <p:cNvPr id="362" name="Google Shape;362;p25"/>
            <p:cNvSpPr/>
            <p:nvPr/>
          </p:nvSpPr>
          <p:spPr>
            <a:xfrm>
              <a:off x="8001000" y="1047750"/>
              <a:ext cx="3857700" cy="3059422"/>
            </a:xfrm>
            <a:prstGeom prst="roundRect">
              <a:avLst>
                <a:gd name="adj" fmla="val 5217"/>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63" name="Google Shape;363;p25"/>
            <p:cNvSpPr txBox="1"/>
            <p:nvPr/>
          </p:nvSpPr>
          <p:spPr>
            <a:xfrm>
              <a:off x="8143875" y="1190625"/>
              <a:ext cx="35718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3. Resistance &amp; Head</a:t>
              </a:r>
              <a:endParaRPr sz="1600" b="1" dirty="0">
                <a:solidFill>
                  <a:srgbClr val="FC4421"/>
                </a:solidFill>
                <a:latin typeface="Arial (Body)"/>
                <a:sym typeface="Arial"/>
              </a:endParaRPr>
            </a:p>
            <a:p>
              <a:pPr marL="0" lvl="0" indent="0" algn="l" rtl="0">
                <a:spcBef>
                  <a:spcPts val="800"/>
                </a:spcBef>
                <a:spcAft>
                  <a:spcPts val="0"/>
                </a:spcAft>
                <a:buNone/>
              </a:pPr>
              <a:r>
                <a:rPr lang="en-GB" sz="1600" b="1" dirty="0">
                  <a:solidFill>
                    <a:srgbClr val="742A2A"/>
                  </a:solidFill>
                  <a:latin typeface="Arial (Body)"/>
                  <a:sym typeface="Arial"/>
                </a:rPr>
                <a:t>System Check:</a:t>
              </a:r>
              <a:endParaRPr sz="1600" b="1" dirty="0">
                <a:solidFill>
                  <a:srgbClr val="742A2A"/>
                </a:solidFill>
                <a:latin typeface="Arial (Body)"/>
                <a:sym typeface="Arial"/>
              </a:endParaRPr>
            </a:p>
            <a:p>
              <a:pPr marL="0" lvl="0" indent="0" algn="l" rtl="0">
                <a:spcBef>
                  <a:spcPts val="400"/>
                </a:spcBef>
                <a:spcAft>
                  <a:spcPts val="0"/>
                </a:spcAft>
                <a:buNone/>
              </a:pPr>
              <a:r>
                <a:rPr lang="en-GB" sz="1600" b="0" dirty="0">
                  <a:solidFill>
                    <a:srgbClr val="742A2A"/>
                  </a:solidFill>
                  <a:latin typeface="Arial (Body)"/>
                  <a:sym typeface="Arial"/>
                </a:rPr>
                <a:t>Flow must pass through pipes, bends, valves, and exchangers.</a:t>
              </a:r>
              <a:endParaRPr sz="1600" b="0" dirty="0">
                <a:solidFill>
                  <a:srgbClr val="742A2A"/>
                </a:solidFill>
                <a:latin typeface="Arial (Body)"/>
                <a:sym typeface="Arial"/>
              </a:endParaRPr>
            </a:p>
            <a:p>
              <a:pPr marL="0" lvl="0" indent="0" algn="l" rtl="0">
                <a:spcBef>
                  <a:spcPts val="800"/>
                </a:spcBef>
                <a:spcAft>
                  <a:spcPts val="0"/>
                </a:spcAft>
                <a:buNone/>
              </a:pPr>
              <a:r>
                <a:rPr lang="en-GB" sz="1600" b="1" dirty="0">
                  <a:solidFill>
                    <a:srgbClr val="742A2A"/>
                  </a:solidFill>
                  <a:latin typeface="Arial (Body)"/>
                  <a:sym typeface="Arial"/>
                </a:rPr>
                <a:t>Pump Selection:</a:t>
              </a:r>
              <a:endParaRPr sz="1600" b="1" dirty="0">
                <a:solidFill>
                  <a:srgbClr val="742A2A"/>
                </a:solidFill>
                <a:latin typeface="Arial (Body)"/>
                <a:sym typeface="Arial"/>
              </a:endParaRPr>
            </a:p>
            <a:p>
              <a:pPr marL="0" lvl="0" indent="0" algn="l" rtl="0">
                <a:spcBef>
                  <a:spcPts val="400"/>
                </a:spcBef>
                <a:spcAft>
                  <a:spcPts val="0"/>
                </a:spcAft>
                <a:buNone/>
              </a:pPr>
              <a:r>
                <a:rPr lang="en-GB" sz="1600" b="0" dirty="0">
                  <a:solidFill>
                    <a:srgbClr val="742A2A"/>
                  </a:solidFill>
                  <a:latin typeface="Arial (Body)"/>
                  <a:sym typeface="Arial"/>
                </a:rPr>
                <a:t>Select pump for ~23 L/min at the required </a:t>
              </a:r>
              <a:r>
                <a:rPr lang="en-GB" sz="1600" b="1" dirty="0">
                  <a:solidFill>
                    <a:srgbClr val="742A2A"/>
                  </a:solidFill>
                  <a:latin typeface="Arial (Body)"/>
                  <a:sym typeface="Arial"/>
                </a:rPr>
                <a:t>head</a:t>
              </a:r>
              <a:r>
                <a:rPr lang="en-GB" sz="1600" b="0" dirty="0">
                  <a:solidFill>
                    <a:srgbClr val="742A2A"/>
                  </a:solidFill>
                  <a:latin typeface="Arial (Body)"/>
                  <a:sym typeface="Arial"/>
                </a:rPr>
                <a:t>. Use a </a:t>
              </a:r>
              <a:r>
                <a:rPr lang="en-GB" sz="1600" dirty="0">
                  <a:solidFill>
                    <a:srgbClr val="742A2A"/>
                  </a:solidFill>
                  <a:latin typeface="Arial (Body)"/>
                </a:rPr>
                <a:t>manufacturer calculator</a:t>
              </a:r>
              <a:r>
                <a:rPr lang="en-GB" sz="1600" b="0" dirty="0">
                  <a:solidFill>
                    <a:srgbClr val="742A2A"/>
                  </a:solidFill>
                  <a:latin typeface="Arial (Body)"/>
                  <a:sym typeface="Arial"/>
                </a:rPr>
                <a:t> tool to assist in the selection.</a:t>
              </a:r>
              <a:endParaRPr sz="1600" b="0" dirty="0">
                <a:solidFill>
                  <a:srgbClr val="742A2A"/>
                </a:solidFill>
                <a:latin typeface="Arial (Body)"/>
                <a:sym typeface="Arial"/>
              </a:endParaRPr>
            </a:p>
          </p:txBody>
        </p:sp>
      </p:grpSp>
      <p:grpSp>
        <p:nvGrpSpPr>
          <p:cNvPr id="364" name="Google Shape;364;p25"/>
          <p:cNvGrpSpPr/>
          <p:nvPr/>
        </p:nvGrpSpPr>
        <p:grpSpPr>
          <a:xfrm>
            <a:off x="390450" y="4190999"/>
            <a:ext cx="11477700" cy="924877"/>
            <a:chOff x="390488" y="4286007"/>
            <a:chExt cx="11477700" cy="1261148"/>
          </a:xfrm>
        </p:grpSpPr>
        <p:sp>
          <p:nvSpPr>
            <p:cNvPr id="365" name="Google Shape;365;p25"/>
            <p:cNvSpPr/>
            <p:nvPr/>
          </p:nvSpPr>
          <p:spPr>
            <a:xfrm>
              <a:off x="390488" y="4286007"/>
              <a:ext cx="11477700" cy="1261148"/>
            </a:xfrm>
            <a:prstGeom prst="roundRect">
              <a:avLst>
                <a:gd name="adj" fmla="val 8000"/>
              </a:avLst>
            </a:prstGeom>
            <a:solidFill>
              <a:srgbClr val="FEEBC8"/>
            </a:solidFill>
            <a:ln w="9525" cap="flat" cmpd="sng">
              <a:solidFill>
                <a:srgbClr val="FBD38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66" name="Google Shape;366;p25"/>
            <p:cNvSpPr txBox="1"/>
            <p:nvPr/>
          </p:nvSpPr>
          <p:spPr>
            <a:xfrm>
              <a:off x="513937" y="4334594"/>
              <a:ext cx="110967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System Resistance Details</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7B341E"/>
                  </a:solidFill>
                  <a:latin typeface="Arial (Body)"/>
                  <a:sym typeface="Arial"/>
                </a:rPr>
                <a:t>The required flow must overcome the resistance of the full circuit: pipes, bends, valves, strainers, emitters, heat exchangers and fittings. High resistance may prevent the pump from achieving the target flow rate.</a:t>
              </a:r>
              <a:endParaRPr sz="1600" b="0" dirty="0">
                <a:solidFill>
                  <a:srgbClr val="7B341E"/>
                </a:solidFill>
                <a:latin typeface="Arial (Body)"/>
                <a:sym typeface="Arial"/>
              </a:endParaRPr>
            </a:p>
          </p:txBody>
        </p:sp>
      </p:grpSp>
      <p:grpSp>
        <p:nvGrpSpPr>
          <p:cNvPr id="367" name="Google Shape;367;p25"/>
          <p:cNvGrpSpPr/>
          <p:nvPr/>
        </p:nvGrpSpPr>
        <p:grpSpPr>
          <a:xfrm>
            <a:off x="380962" y="5210175"/>
            <a:ext cx="11477700" cy="819150"/>
            <a:chOff x="381000" y="5048250"/>
            <a:chExt cx="11477700" cy="1558115"/>
          </a:xfrm>
        </p:grpSpPr>
        <p:sp>
          <p:nvSpPr>
            <p:cNvPr id="368" name="Google Shape;368;p25"/>
            <p:cNvSpPr/>
            <p:nvPr/>
          </p:nvSpPr>
          <p:spPr>
            <a:xfrm>
              <a:off x="381000" y="5048250"/>
              <a:ext cx="11477700" cy="1558115"/>
            </a:xfrm>
            <a:prstGeom prst="roundRect">
              <a:avLst>
                <a:gd name="adj" fmla="val 10909"/>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69" name="Google Shape;369;p25"/>
            <p:cNvSpPr txBox="1"/>
            <p:nvPr/>
          </p:nvSpPr>
          <p:spPr>
            <a:xfrm>
              <a:off x="513937" y="5406983"/>
              <a:ext cx="11096700" cy="761999"/>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Final Check: Commissioning Verification</a:t>
              </a:r>
              <a:endParaRPr sz="1600" b="1" dirty="0">
                <a:solidFill>
                  <a:srgbClr val="FC4421"/>
                </a:solidFill>
                <a:latin typeface="Arial (Body)"/>
                <a:sym typeface="Arial"/>
              </a:endParaRPr>
            </a:p>
            <a:p>
              <a:pPr marL="0" lvl="0" indent="0" algn="l" rtl="0">
                <a:spcBef>
                  <a:spcPts val="400"/>
                </a:spcBef>
                <a:spcAft>
                  <a:spcPts val="0"/>
                </a:spcAft>
                <a:buNone/>
              </a:pPr>
              <a:r>
                <a:rPr lang="en-GB" sz="1600" b="0" dirty="0">
                  <a:solidFill>
                    <a:srgbClr val="22543D"/>
                  </a:solidFill>
                  <a:latin typeface="Arial (Body)"/>
                  <a:sym typeface="Arial"/>
                </a:rPr>
                <a:t>Confirm flow rate, ΔT, pump settings, and air removal. If flow is low, check for restrictions, trapped air, or incorrect pump settings. </a:t>
              </a:r>
              <a:r>
                <a:rPr lang="en-GB" sz="1600" b="1" dirty="0">
                  <a:solidFill>
                    <a:srgbClr val="22543D"/>
                  </a:solidFill>
                  <a:latin typeface="Arial (Body)"/>
                  <a:sym typeface="Arial"/>
                </a:rPr>
                <a:t>Commissioning proves the design works in practice.</a:t>
              </a:r>
              <a:endParaRPr sz="1600" b="0" dirty="0">
                <a:solidFill>
                  <a:srgbClr val="22543D"/>
                </a:solidFill>
                <a:latin typeface="Arial (Body)"/>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2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a:latin typeface="Arial (Body)"/>
              </a:rPr>
              <a:t>Hot water demand calculation 1</a:t>
            </a:r>
            <a:endParaRPr dirty="0">
              <a:latin typeface="Arial (Body)"/>
            </a:endParaRPr>
          </a:p>
        </p:txBody>
      </p:sp>
      <p:sp>
        <p:nvSpPr>
          <p:cNvPr id="377" name="Google Shape;377;p26"/>
          <p:cNvSpPr/>
          <p:nvPr/>
        </p:nvSpPr>
        <p:spPr>
          <a:xfrm>
            <a:off x="381000" y="1714500"/>
            <a:ext cx="3619500" cy="1925334"/>
          </a:xfrm>
          <a:prstGeom prst="roundRect">
            <a:avLst>
              <a:gd name="adj" fmla="val 6000"/>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78" name="Google Shape;378;p26"/>
          <p:cNvSpPr txBox="1"/>
          <p:nvPr/>
        </p:nvSpPr>
        <p:spPr>
          <a:xfrm>
            <a:off x="523875" y="1857375"/>
            <a:ext cx="33339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1. Property Usage</a:t>
            </a:r>
            <a:endParaRPr sz="1600" b="1" dirty="0">
              <a:solidFill>
                <a:srgbClr val="FC4421"/>
              </a:solidFill>
              <a:latin typeface="Arial (Body)"/>
              <a:sym typeface="Arial"/>
            </a:endParaRPr>
          </a:p>
          <a:p>
            <a:pPr marL="0" lvl="0" indent="0" algn="l" rtl="0">
              <a:spcBef>
                <a:spcPts val="800"/>
              </a:spcBef>
              <a:spcAft>
                <a:spcPts val="0"/>
              </a:spcAft>
              <a:buNone/>
            </a:pPr>
            <a:r>
              <a:rPr lang="en-GB" sz="1600" b="0" dirty="0">
                <a:solidFill>
                  <a:srgbClr val="4B5563"/>
                </a:solidFill>
                <a:latin typeface="Arial (Body)"/>
                <a:sym typeface="Arial"/>
              </a:rPr>
              <a:t>Demand is based on how the property is used. Key factors include:</a:t>
            </a:r>
            <a:endParaRPr sz="1600" b="0" dirty="0">
              <a:solidFill>
                <a:srgbClr val="4B5563"/>
              </a:solidFill>
              <a:latin typeface="Arial (Body)"/>
              <a:sym typeface="Arial"/>
            </a:endParaRPr>
          </a:p>
          <a:p>
            <a:pPr marL="457200" lvl="0" indent="-292100" algn="l" rtl="0">
              <a:spcBef>
                <a:spcPts val="600"/>
              </a:spcBef>
              <a:spcAft>
                <a:spcPts val="0"/>
              </a:spcAft>
              <a:buClr>
                <a:srgbClr val="4B5563"/>
              </a:buClr>
              <a:buSzPts val="1000"/>
              <a:buFont typeface="Arial"/>
              <a:buChar char="●"/>
            </a:pPr>
            <a:r>
              <a:rPr lang="en-GB" sz="1600" dirty="0">
                <a:solidFill>
                  <a:srgbClr val="4B5563"/>
                </a:solidFill>
                <a:latin typeface="Arial (Body)"/>
                <a:sym typeface="Arial"/>
              </a:rPr>
              <a:t>Occupancy &amp; bathrooms</a:t>
            </a:r>
            <a:endParaRPr sz="1600" dirty="0">
              <a:solidFill>
                <a:srgbClr val="4B5563"/>
              </a:solidFill>
              <a:latin typeface="Arial (Body)"/>
              <a:sym typeface="Arial"/>
            </a:endParaRPr>
          </a:p>
          <a:p>
            <a:pPr marL="457200" lvl="0" indent="-292100" algn="l" rtl="0">
              <a:spcBef>
                <a:spcPts val="300"/>
              </a:spcBef>
              <a:spcAft>
                <a:spcPts val="0"/>
              </a:spcAft>
              <a:buClr>
                <a:srgbClr val="4B5563"/>
              </a:buClr>
              <a:buSzPts val="1000"/>
              <a:buFont typeface="Arial"/>
              <a:buChar char="●"/>
            </a:pPr>
            <a:r>
              <a:rPr lang="en-GB" sz="1600" dirty="0">
                <a:solidFill>
                  <a:srgbClr val="4B5563"/>
                </a:solidFill>
                <a:latin typeface="Arial (Body)"/>
                <a:sym typeface="Arial"/>
              </a:rPr>
              <a:t>Shower/bath &amp; kitchen use</a:t>
            </a:r>
            <a:endParaRPr sz="1600" dirty="0">
              <a:solidFill>
                <a:srgbClr val="4B5563"/>
              </a:solidFill>
              <a:latin typeface="Arial (Body)"/>
              <a:sym typeface="Arial"/>
            </a:endParaRPr>
          </a:p>
          <a:p>
            <a:pPr marL="457200" lvl="0" indent="-292100" algn="l" rtl="0">
              <a:spcBef>
                <a:spcPts val="300"/>
              </a:spcBef>
              <a:spcAft>
                <a:spcPts val="0"/>
              </a:spcAft>
              <a:buClr>
                <a:srgbClr val="4B5563"/>
              </a:buClr>
              <a:buSzPts val="1000"/>
              <a:buFont typeface="Arial"/>
              <a:buChar char="●"/>
            </a:pPr>
            <a:r>
              <a:rPr lang="en-GB" sz="1600" dirty="0">
                <a:solidFill>
                  <a:srgbClr val="4B5563"/>
                </a:solidFill>
                <a:latin typeface="Arial (Body)"/>
                <a:sym typeface="Arial"/>
              </a:rPr>
              <a:t>Peak demand times</a:t>
            </a:r>
            <a:endParaRPr sz="1600" dirty="0">
              <a:solidFill>
                <a:srgbClr val="4B5563"/>
              </a:solidFill>
              <a:latin typeface="Arial (Body)"/>
              <a:sym typeface="Arial"/>
            </a:endParaRPr>
          </a:p>
        </p:txBody>
      </p:sp>
      <p:sp>
        <p:nvSpPr>
          <p:cNvPr id="379" name="Google Shape;379;p26"/>
          <p:cNvSpPr/>
          <p:nvPr/>
        </p:nvSpPr>
        <p:spPr>
          <a:xfrm>
            <a:off x="4191000" y="1714499"/>
            <a:ext cx="3619500" cy="1925333"/>
          </a:xfrm>
          <a:prstGeom prst="roundRect">
            <a:avLst>
              <a:gd name="adj" fmla="val 6000"/>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80" name="Google Shape;380;p26"/>
          <p:cNvSpPr txBox="1"/>
          <p:nvPr/>
        </p:nvSpPr>
        <p:spPr>
          <a:xfrm>
            <a:off x="4333800" y="1857375"/>
            <a:ext cx="33339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2. Design Guidance</a:t>
            </a:r>
            <a:endParaRPr sz="1600" b="1" dirty="0">
              <a:solidFill>
                <a:srgbClr val="FC4421"/>
              </a:solidFill>
              <a:latin typeface="Arial (Body)"/>
              <a:sym typeface="Arial"/>
            </a:endParaRPr>
          </a:p>
          <a:p>
            <a:pPr marL="0" lvl="0" indent="0" algn="l" rtl="0">
              <a:spcBef>
                <a:spcPts val="800"/>
              </a:spcBef>
              <a:spcAft>
                <a:spcPts val="0"/>
              </a:spcAft>
              <a:buNone/>
            </a:pPr>
            <a:r>
              <a:rPr lang="en-GB" sz="1600" b="1" dirty="0">
                <a:solidFill>
                  <a:srgbClr val="2C5282"/>
                </a:solidFill>
                <a:latin typeface="Arial (Body)"/>
                <a:sym typeface="Arial"/>
              </a:rPr>
              <a:t>Use recognised standards:</a:t>
            </a:r>
            <a:endParaRPr sz="1600" b="1" dirty="0">
              <a:solidFill>
                <a:srgbClr val="2C5282"/>
              </a:solidFill>
              <a:latin typeface="Arial (Body)"/>
              <a:sym typeface="Arial"/>
            </a:endParaRPr>
          </a:p>
          <a:p>
            <a:pPr marL="457200" lvl="0" indent="-292100" algn="l" rtl="0">
              <a:spcBef>
                <a:spcPts val="600"/>
              </a:spcBef>
              <a:spcAft>
                <a:spcPts val="0"/>
              </a:spcAft>
              <a:buClr>
                <a:srgbClr val="2C5282"/>
              </a:buClr>
              <a:buSzPts val="1000"/>
              <a:buFont typeface="Arial"/>
              <a:buChar char="●"/>
            </a:pPr>
            <a:r>
              <a:rPr lang="en-GB" sz="1600" b="1" dirty="0">
                <a:solidFill>
                  <a:srgbClr val="2C5282"/>
                </a:solidFill>
                <a:latin typeface="Arial (Body)"/>
                <a:sym typeface="Arial"/>
              </a:rPr>
              <a:t>BS EN 12831-3:2017:</a:t>
            </a:r>
            <a:r>
              <a:rPr lang="en-GB" sz="1600" dirty="0">
                <a:solidFill>
                  <a:srgbClr val="2C5282"/>
                </a:solidFill>
                <a:latin typeface="Arial (Body)"/>
                <a:sym typeface="Arial"/>
              </a:rPr>
              <a:t> Method for power and storage volume.</a:t>
            </a:r>
            <a:endParaRPr sz="1600" dirty="0">
              <a:solidFill>
                <a:srgbClr val="2C5282"/>
              </a:solidFill>
              <a:latin typeface="Arial (Body)"/>
              <a:sym typeface="Arial"/>
            </a:endParaRPr>
          </a:p>
          <a:p>
            <a:pPr marL="457200" lvl="0" indent="-292100" algn="l" rtl="0">
              <a:spcBef>
                <a:spcPts val="500"/>
              </a:spcBef>
              <a:spcAft>
                <a:spcPts val="0"/>
              </a:spcAft>
              <a:buClr>
                <a:srgbClr val="2C5282"/>
              </a:buClr>
              <a:buSzPts val="1000"/>
              <a:buFont typeface="Arial"/>
              <a:buChar char="●"/>
            </a:pPr>
            <a:r>
              <a:rPr lang="en-GB" sz="1600" b="1" dirty="0">
                <a:solidFill>
                  <a:srgbClr val="2C5282"/>
                </a:solidFill>
                <a:latin typeface="Arial (Body)"/>
                <a:sym typeface="Arial"/>
              </a:rPr>
              <a:t>CIBSE Guide:</a:t>
            </a:r>
            <a:r>
              <a:rPr lang="en-GB" sz="1600" dirty="0">
                <a:solidFill>
                  <a:srgbClr val="2C5282"/>
                </a:solidFill>
                <a:latin typeface="Arial (Body)"/>
                <a:sym typeface="Arial"/>
              </a:rPr>
              <a:t> DHW cylinder sizing &amp; low-temp storage.</a:t>
            </a:r>
            <a:endParaRPr sz="1600" dirty="0">
              <a:solidFill>
                <a:srgbClr val="2C5282"/>
              </a:solidFill>
              <a:latin typeface="Arial (Body)"/>
              <a:sym typeface="Arial"/>
            </a:endParaRPr>
          </a:p>
        </p:txBody>
      </p:sp>
      <p:sp>
        <p:nvSpPr>
          <p:cNvPr id="381" name="Google Shape;381;p26"/>
          <p:cNvSpPr/>
          <p:nvPr/>
        </p:nvSpPr>
        <p:spPr>
          <a:xfrm>
            <a:off x="8001000" y="1714500"/>
            <a:ext cx="3857700" cy="1925332"/>
          </a:xfrm>
          <a:prstGeom prst="roundRect">
            <a:avLst>
              <a:gd name="adj" fmla="val 6000"/>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82" name="Google Shape;382;p26"/>
          <p:cNvSpPr txBox="1"/>
          <p:nvPr/>
        </p:nvSpPr>
        <p:spPr>
          <a:xfrm>
            <a:off x="8143875" y="1857375"/>
            <a:ext cx="35718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3. Heat Pump Recovery</a:t>
            </a:r>
            <a:endParaRPr sz="1600" b="1" dirty="0">
              <a:solidFill>
                <a:srgbClr val="FC4421"/>
              </a:solidFill>
              <a:latin typeface="Arial (Body)"/>
              <a:sym typeface="Arial"/>
            </a:endParaRPr>
          </a:p>
          <a:p>
            <a:pPr marL="0" lvl="0" indent="0" algn="l" rtl="0">
              <a:spcBef>
                <a:spcPts val="800"/>
              </a:spcBef>
              <a:spcAft>
                <a:spcPts val="0"/>
              </a:spcAft>
              <a:buNone/>
            </a:pPr>
            <a:r>
              <a:rPr lang="en-GB" sz="1600" b="0" dirty="0">
                <a:solidFill>
                  <a:srgbClr val="742A2A"/>
                </a:solidFill>
                <a:latin typeface="Arial (Body)"/>
                <a:sym typeface="Arial"/>
              </a:rPr>
              <a:t>Heat pumps recover slower than boilers. Recovery depends on:</a:t>
            </a:r>
            <a:endParaRPr sz="1600" b="0" dirty="0">
              <a:solidFill>
                <a:srgbClr val="742A2A"/>
              </a:solidFill>
              <a:latin typeface="Arial (Body)"/>
              <a:sym typeface="Arial"/>
            </a:endParaRPr>
          </a:p>
          <a:p>
            <a:pPr marL="457200" lvl="0" indent="-288925" algn="l" rtl="0">
              <a:spcBef>
                <a:spcPts val="600"/>
              </a:spcBef>
              <a:spcAft>
                <a:spcPts val="0"/>
              </a:spcAft>
              <a:buClr>
                <a:srgbClr val="742A2A"/>
              </a:buClr>
              <a:buSzPts val="950"/>
              <a:buFont typeface="Arial"/>
              <a:buChar char="●"/>
            </a:pPr>
            <a:r>
              <a:rPr lang="en-GB" sz="1600" dirty="0">
                <a:solidFill>
                  <a:srgbClr val="742A2A"/>
                </a:solidFill>
                <a:latin typeface="Arial (Body)"/>
                <a:sym typeface="Arial"/>
              </a:rPr>
              <a:t>Available HP output</a:t>
            </a:r>
            <a:endParaRPr sz="1600" dirty="0">
              <a:solidFill>
                <a:srgbClr val="742A2A"/>
              </a:solidFill>
              <a:latin typeface="Arial (Body)"/>
              <a:sym typeface="Arial"/>
            </a:endParaRPr>
          </a:p>
          <a:p>
            <a:pPr marL="457200" lvl="0" indent="-288925" algn="l" rtl="0">
              <a:spcBef>
                <a:spcPts val="300"/>
              </a:spcBef>
              <a:spcAft>
                <a:spcPts val="0"/>
              </a:spcAft>
              <a:buClr>
                <a:srgbClr val="742A2A"/>
              </a:buClr>
              <a:buSzPts val="950"/>
              <a:buFont typeface="Arial"/>
              <a:buChar char="●"/>
            </a:pPr>
            <a:r>
              <a:rPr lang="en-GB" sz="1600" dirty="0">
                <a:solidFill>
                  <a:srgbClr val="742A2A"/>
                </a:solidFill>
                <a:latin typeface="Arial (Body)"/>
                <a:sym typeface="Arial"/>
              </a:rPr>
              <a:t>Flow temperature &amp; coil design</a:t>
            </a:r>
            <a:endParaRPr sz="1600" dirty="0">
              <a:solidFill>
                <a:srgbClr val="742A2A"/>
              </a:solidFill>
              <a:latin typeface="Arial (Body)"/>
              <a:sym typeface="Arial"/>
            </a:endParaRPr>
          </a:p>
          <a:p>
            <a:pPr marL="457200" lvl="0" indent="-288925" algn="l" rtl="0">
              <a:spcBef>
                <a:spcPts val="300"/>
              </a:spcBef>
              <a:spcAft>
                <a:spcPts val="0"/>
              </a:spcAft>
              <a:buClr>
                <a:srgbClr val="742A2A"/>
              </a:buClr>
              <a:buSzPts val="950"/>
              <a:buFont typeface="Arial"/>
              <a:buChar char="●"/>
            </a:pPr>
            <a:r>
              <a:rPr lang="en-GB" sz="1600" dirty="0">
                <a:solidFill>
                  <a:srgbClr val="742A2A"/>
                </a:solidFill>
                <a:latin typeface="Arial (Body)"/>
                <a:sym typeface="Arial"/>
              </a:rPr>
              <a:t>Control strategy</a:t>
            </a:r>
            <a:endParaRPr sz="1600" dirty="0">
              <a:solidFill>
                <a:srgbClr val="742A2A"/>
              </a:solidFill>
              <a:latin typeface="Arial (Body)"/>
              <a:sym typeface="Arial"/>
            </a:endParaRPr>
          </a:p>
        </p:txBody>
      </p:sp>
      <p:sp>
        <p:nvSpPr>
          <p:cNvPr id="383" name="Google Shape;383;p26"/>
          <p:cNvSpPr/>
          <p:nvPr/>
        </p:nvSpPr>
        <p:spPr>
          <a:xfrm>
            <a:off x="380925" y="3778023"/>
            <a:ext cx="5619900" cy="1276501"/>
          </a:xfrm>
          <a:prstGeom prst="roundRect">
            <a:avLst>
              <a:gd name="adj" fmla="val 8000"/>
            </a:avLst>
          </a:prstGeom>
          <a:solidFill>
            <a:srgbClr val="FEEBC8"/>
          </a:solidFill>
          <a:ln w="9525" cap="flat" cmpd="sng">
            <a:solidFill>
              <a:srgbClr val="FBD38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Arial (Body)"/>
            </a:endParaRPr>
          </a:p>
        </p:txBody>
      </p:sp>
      <p:sp>
        <p:nvSpPr>
          <p:cNvPr id="384" name="Google Shape;384;p26"/>
          <p:cNvSpPr txBox="1"/>
          <p:nvPr/>
        </p:nvSpPr>
        <p:spPr>
          <a:xfrm>
            <a:off x="523875" y="3762224"/>
            <a:ext cx="5334000" cy="1276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Cylinder &amp; Component Sizing</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7B341E"/>
                </a:solidFill>
                <a:latin typeface="Arial (Body)"/>
                <a:sym typeface="Arial"/>
              </a:rPr>
              <a:t>Cylinder size, coil size, and flow temperature are critical. A heat pump requires a </a:t>
            </a:r>
            <a:r>
              <a:rPr lang="en-GB" sz="1600" b="1" dirty="0">
                <a:solidFill>
                  <a:srgbClr val="7B341E"/>
                </a:solidFill>
                <a:latin typeface="Arial (Body)"/>
                <a:sym typeface="Arial"/>
              </a:rPr>
              <a:t>suitable heat exchanger coil</a:t>
            </a:r>
            <a:r>
              <a:rPr lang="en-GB" sz="1600" b="0" dirty="0">
                <a:solidFill>
                  <a:srgbClr val="7B341E"/>
                </a:solidFill>
                <a:latin typeface="Arial (Body)"/>
                <a:sym typeface="Arial"/>
              </a:rPr>
              <a:t> and appropriate storage volume. Small coils or low temperature lead to poor recovery.</a:t>
            </a:r>
            <a:endParaRPr sz="1600" b="0" dirty="0">
              <a:solidFill>
                <a:srgbClr val="7B341E"/>
              </a:solidFill>
              <a:latin typeface="Arial (Body)"/>
              <a:sym typeface="Arial"/>
            </a:endParaRPr>
          </a:p>
        </p:txBody>
      </p:sp>
      <p:sp>
        <p:nvSpPr>
          <p:cNvPr id="385" name="Google Shape;385;p26"/>
          <p:cNvSpPr/>
          <p:nvPr/>
        </p:nvSpPr>
        <p:spPr>
          <a:xfrm>
            <a:off x="6238875" y="3762224"/>
            <a:ext cx="5619900" cy="1292300"/>
          </a:xfrm>
          <a:prstGeom prst="roundRect">
            <a:avLst>
              <a:gd name="adj" fmla="val 8000"/>
            </a:avLst>
          </a:prstGeom>
          <a:solidFill>
            <a:srgbClr val="E6FFFA"/>
          </a:solidFill>
          <a:ln w="9525" cap="flat" cmpd="sng">
            <a:solidFill>
              <a:srgbClr val="B2F5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86" name="Google Shape;386;p26"/>
          <p:cNvSpPr txBox="1"/>
          <p:nvPr/>
        </p:nvSpPr>
        <p:spPr>
          <a:xfrm>
            <a:off x="6381750" y="3619349"/>
            <a:ext cx="5334000" cy="143517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Controls &amp; Prioritisation</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234E52"/>
                </a:solidFill>
                <a:latin typeface="Arial (Body)"/>
                <a:sym typeface="Arial"/>
              </a:rPr>
              <a:t>Systems often use </a:t>
            </a:r>
            <a:r>
              <a:rPr lang="en-GB" sz="1600" b="1" dirty="0">
                <a:solidFill>
                  <a:srgbClr val="234E52"/>
                </a:solidFill>
                <a:latin typeface="Arial (Body)"/>
                <a:sym typeface="Arial"/>
              </a:rPr>
              <a:t>hot water priority</a:t>
            </a:r>
            <a:r>
              <a:rPr lang="en-GB" sz="1600" b="0" dirty="0">
                <a:solidFill>
                  <a:srgbClr val="234E52"/>
                </a:solidFill>
                <a:latin typeface="Arial (Body)"/>
                <a:sym typeface="Arial"/>
              </a:rPr>
              <a:t>, temporarily pausing space heating. Design must balance user comfort, peak usage, and recovery expectations.</a:t>
            </a:r>
            <a:endParaRPr sz="1600" b="0" dirty="0">
              <a:solidFill>
                <a:srgbClr val="234E52"/>
              </a:solidFill>
              <a:latin typeface="Arial (Body)"/>
              <a:sym typeface="Arial"/>
            </a:endParaRPr>
          </a:p>
        </p:txBody>
      </p:sp>
      <p:sp>
        <p:nvSpPr>
          <p:cNvPr id="387" name="Google Shape;387;p26"/>
          <p:cNvSpPr/>
          <p:nvPr/>
        </p:nvSpPr>
        <p:spPr>
          <a:xfrm>
            <a:off x="380962" y="5119461"/>
            <a:ext cx="11477700" cy="900339"/>
          </a:xfrm>
          <a:prstGeom prst="roundRect">
            <a:avLst>
              <a:gd name="adj" fmla="val 10909"/>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88" name="Google Shape;388;p26"/>
          <p:cNvSpPr txBox="1"/>
          <p:nvPr/>
        </p:nvSpPr>
        <p:spPr>
          <a:xfrm>
            <a:off x="571462" y="5238597"/>
            <a:ext cx="11096700" cy="643014"/>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Job-file Evidence</a:t>
            </a:r>
            <a:endParaRPr sz="1600" b="1" dirty="0">
              <a:solidFill>
                <a:srgbClr val="FC4421"/>
              </a:solidFill>
              <a:latin typeface="Arial (Body)"/>
              <a:sym typeface="Arial"/>
            </a:endParaRPr>
          </a:p>
          <a:p>
            <a:pPr marL="0" lvl="0" indent="0" algn="l" rtl="0">
              <a:spcBef>
                <a:spcPts val="400"/>
              </a:spcBef>
              <a:spcAft>
                <a:spcPts val="0"/>
              </a:spcAft>
              <a:buNone/>
            </a:pPr>
            <a:r>
              <a:rPr lang="en-GB" sz="1600" b="0" dirty="0">
                <a:solidFill>
                  <a:srgbClr val="22543D"/>
                </a:solidFill>
                <a:latin typeface="Arial (Body)"/>
                <a:sym typeface="Arial"/>
              </a:rPr>
              <a:t>Record all assumptions: occupants, draw-off patterns, cylinder size, HP output, recovery expectations, controls, and hygiene strategy.</a:t>
            </a:r>
            <a:endParaRPr sz="1050" b="0" dirty="0">
              <a:solidFill>
                <a:srgbClr val="22543D"/>
              </a:solidFill>
              <a:latin typeface="Arial (Body)"/>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3"/>
        <p:cNvGrpSpPr/>
        <p:nvPr/>
      </p:nvGrpSpPr>
      <p:grpSpPr>
        <a:xfrm>
          <a:off x="0" y="0"/>
          <a:ext cx="0" cy="0"/>
          <a:chOff x="0" y="0"/>
          <a:chExt cx="0" cy="0"/>
        </a:xfrm>
      </p:grpSpPr>
      <p:sp>
        <p:nvSpPr>
          <p:cNvPr id="395" name="Google Shape;395;p27"/>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i="0" dirty="0">
                <a:solidFill>
                  <a:srgbClr val="FC4421"/>
                </a:solidFill>
                <a:latin typeface="Arial (Body)"/>
                <a:sym typeface="Arial"/>
              </a:rPr>
              <a:t>Hot water demand calculation 2</a:t>
            </a:r>
          </a:p>
        </p:txBody>
      </p:sp>
      <p:grpSp>
        <p:nvGrpSpPr>
          <p:cNvPr id="396" name="Google Shape;396;p27"/>
          <p:cNvGrpSpPr/>
          <p:nvPr/>
        </p:nvGrpSpPr>
        <p:grpSpPr>
          <a:xfrm>
            <a:off x="402899" y="1666727"/>
            <a:ext cx="11477700" cy="1512251"/>
            <a:chOff x="381000" y="952500"/>
            <a:chExt cx="11477700" cy="1524000"/>
          </a:xfrm>
        </p:grpSpPr>
        <p:sp>
          <p:nvSpPr>
            <p:cNvPr id="397" name="Google Shape;397;p27"/>
            <p:cNvSpPr/>
            <p:nvPr/>
          </p:nvSpPr>
          <p:spPr>
            <a:xfrm>
              <a:off x="381000" y="952500"/>
              <a:ext cx="11477700" cy="1524000"/>
            </a:xfrm>
            <a:prstGeom prst="roundRect">
              <a:avLst>
                <a:gd name="adj" fmla="val 7500"/>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98" name="Google Shape;398;p27"/>
            <p:cNvSpPr txBox="1"/>
            <p:nvPr/>
          </p:nvSpPr>
          <p:spPr>
            <a:xfrm>
              <a:off x="571500" y="1047750"/>
              <a:ext cx="11096700" cy="1333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Scenario: DHW recovery using an 8 kW heat pump</a:t>
              </a:r>
              <a:endParaRPr sz="1600" b="1" dirty="0">
                <a:solidFill>
                  <a:srgbClr val="FC4421"/>
                </a:solidFill>
                <a:latin typeface="Arial (Body)"/>
                <a:sym typeface="Arial"/>
              </a:endParaRPr>
            </a:p>
            <a:p>
              <a:pPr marL="0" lvl="0" indent="0" algn="l" rtl="0">
                <a:spcBef>
                  <a:spcPts val="600"/>
                </a:spcBef>
                <a:spcAft>
                  <a:spcPts val="0"/>
                </a:spcAft>
                <a:buNone/>
              </a:pPr>
              <a:r>
                <a:rPr lang="en-GB" sz="1600" dirty="0">
                  <a:solidFill>
                    <a:srgbClr val="4B5563"/>
                  </a:solidFill>
                  <a:latin typeface="Arial (Body)"/>
                  <a:sym typeface="Arial"/>
                </a:rPr>
                <a:t>A property has an </a:t>
              </a:r>
              <a:r>
                <a:rPr lang="en-GB" sz="1600" b="1" dirty="0">
                  <a:solidFill>
                    <a:srgbClr val="4B5563"/>
                  </a:solidFill>
                  <a:latin typeface="Arial (Body)"/>
                  <a:sym typeface="Arial"/>
                </a:rPr>
                <a:t>8 kW heat pump</a:t>
              </a:r>
              <a:r>
                <a:rPr lang="en-GB" sz="1600" dirty="0">
                  <a:solidFill>
                    <a:srgbClr val="4B5563"/>
                  </a:solidFill>
                  <a:latin typeface="Arial (Body)"/>
                  <a:sym typeface="Arial"/>
                </a:rPr>
                <a:t> heating an indirect hot water cylinder (</a:t>
              </a:r>
              <a:r>
                <a:rPr lang="en-GB" sz="1600" b="1" dirty="0">
                  <a:solidFill>
                    <a:srgbClr val="4B5563"/>
                  </a:solidFill>
                  <a:latin typeface="Arial (Body)"/>
                  <a:sym typeface="Arial"/>
                </a:rPr>
                <a:t>200 litres</a:t>
              </a:r>
              <a:r>
                <a:rPr lang="en-GB" sz="1600" dirty="0">
                  <a:solidFill>
                    <a:srgbClr val="4B5563"/>
                  </a:solidFill>
                  <a:latin typeface="Arial (Body)"/>
                  <a:sym typeface="Arial"/>
                </a:rPr>
                <a:t>).</a:t>
              </a:r>
              <a:endParaRPr sz="1600" dirty="0">
                <a:solidFill>
                  <a:srgbClr val="4B5563"/>
                </a:solidFill>
                <a:latin typeface="Arial (Body)"/>
                <a:sym typeface="Arial"/>
              </a:endParaRPr>
            </a:p>
            <a:p>
              <a:pPr marL="0" lvl="0" indent="0" algn="l" rtl="0">
                <a:spcBef>
                  <a:spcPts val="750"/>
                </a:spcBef>
                <a:spcAft>
                  <a:spcPts val="0"/>
                </a:spcAft>
                <a:buNone/>
              </a:pPr>
              <a:r>
                <a:rPr lang="en-GB" dirty="0">
                  <a:solidFill>
                    <a:srgbClr val="4B5563"/>
                  </a:solidFill>
                  <a:latin typeface="Arial (Body)"/>
                  <a:sym typeface="Arial"/>
                </a:rPr>
                <a:t>• Temp Rise: </a:t>
              </a:r>
              <a:r>
                <a:rPr lang="en-GB" b="1" dirty="0">
                  <a:solidFill>
                    <a:srgbClr val="4B5563"/>
                  </a:solidFill>
                  <a:latin typeface="Arial (Body)"/>
                  <a:sym typeface="Arial"/>
                </a:rPr>
                <a:t>10°C to 50°C (40°C )</a:t>
              </a:r>
              <a:endParaRPr dirty="0">
                <a:solidFill>
                  <a:srgbClr val="4B5563"/>
                </a:solidFill>
                <a:latin typeface="Arial (Body)"/>
                <a:sym typeface="Arial"/>
              </a:endParaRPr>
            </a:p>
            <a:p>
              <a:pPr marL="0" lvl="0" indent="0" algn="l" rtl="0">
                <a:spcBef>
                  <a:spcPts val="300"/>
                </a:spcBef>
                <a:spcAft>
                  <a:spcPts val="0"/>
                </a:spcAft>
                <a:buNone/>
              </a:pPr>
              <a:r>
                <a:rPr lang="en-GB" dirty="0">
                  <a:solidFill>
                    <a:srgbClr val="4B5563"/>
                  </a:solidFill>
                  <a:latin typeface="Arial (Body)"/>
                  <a:sym typeface="Arial"/>
                </a:rPr>
                <a:t>• Specific heat capacity of water: </a:t>
              </a:r>
              <a:r>
                <a:rPr lang="en-GB" b="1" dirty="0">
                  <a:solidFill>
                    <a:srgbClr val="4B5563"/>
                  </a:solidFill>
                  <a:latin typeface="Arial (Body)"/>
                  <a:sym typeface="Arial"/>
                </a:rPr>
                <a:t>4.18 kJ/</a:t>
              </a:r>
              <a:r>
                <a:rPr lang="en-GB" b="1" dirty="0" err="1">
                  <a:solidFill>
                    <a:srgbClr val="4B5563"/>
                  </a:solidFill>
                  <a:latin typeface="Arial (Body)"/>
                  <a:sym typeface="Arial"/>
                </a:rPr>
                <a:t>kg·K</a:t>
              </a:r>
              <a:endParaRPr dirty="0">
                <a:solidFill>
                  <a:srgbClr val="4B5563"/>
                </a:solidFill>
                <a:latin typeface="Arial (Body)"/>
                <a:sym typeface="Arial"/>
              </a:endParaRPr>
            </a:p>
            <a:p>
              <a:pPr marL="0" lvl="0" indent="0" algn="l" rtl="0">
                <a:spcBef>
                  <a:spcPts val="300"/>
                </a:spcBef>
                <a:spcAft>
                  <a:spcPts val="0"/>
                </a:spcAft>
                <a:buNone/>
              </a:pPr>
              <a:r>
                <a:rPr lang="en-GB" dirty="0">
                  <a:solidFill>
                    <a:srgbClr val="4B5563"/>
                  </a:solidFill>
                  <a:latin typeface="Arial (Body)"/>
                  <a:sym typeface="Arial"/>
                </a:rPr>
                <a:t>• 1 litre of water ≈ </a:t>
              </a:r>
              <a:r>
                <a:rPr lang="en-GB" b="1" dirty="0">
                  <a:solidFill>
                    <a:srgbClr val="4B5563"/>
                  </a:solidFill>
                  <a:latin typeface="Arial (Body)"/>
                  <a:sym typeface="Arial"/>
                </a:rPr>
                <a:t>1 kg</a:t>
              </a:r>
              <a:endParaRPr dirty="0">
                <a:solidFill>
                  <a:srgbClr val="4B5563"/>
                </a:solidFill>
                <a:latin typeface="Arial (Body)"/>
                <a:sym typeface="Arial"/>
              </a:endParaRPr>
            </a:p>
          </p:txBody>
        </p:sp>
      </p:grpSp>
      <p:grpSp>
        <p:nvGrpSpPr>
          <p:cNvPr id="399" name="Google Shape;399;p27"/>
          <p:cNvGrpSpPr/>
          <p:nvPr/>
        </p:nvGrpSpPr>
        <p:grpSpPr>
          <a:xfrm>
            <a:off x="381000" y="3243538"/>
            <a:ext cx="5619900" cy="1524000"/>
            <a:chOff x="381000" y="2619375"/>
            <a:chExt cx="5619900" cy="2095500"/>
          </a:xfrm>
        </p:grpSpPr>
        <p:sp>
          <p:nvSpPr>
            <p:cNvPr id="400" name="Google Shape;400;p27"/>
            <p:cNvSpPr/>
            <p:nvPr/>
          </p:nvSpPr>
          <p:spPr>
            <a:xfrm>
              <a:off x="381000" y="2619375"/>
              <a:ext cx="5619900" cy="2095500"/>
            </a:xfrm>
            <a:prstGeom prst="roundRect">
              <a:avLst>
                <a:gd name="adj" fmla="val 5454"/>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01" name="Google Shape;401;p27"/>
            <p:cNvSpPr txBox="1"/>
            <p:nvPr/>
          </p:nvSpPr>
          <p:spPr>
            <a:xfrm>
              <a:off x="523875" y="2762250"/>
              <a:ext cx="53340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Step 1: Calculate energy required</a:t>
              </a:r>
              <a:endParaRPr sz="1600" b="1" dirty="0">
                <a:solidFill>
                  <a:srgbClr val="FC4421"/>
                </a:solidFill>
                <a:latin typeface="Arial (Body)"/>
                <a:sym typeface="Arial"/>
              </a:endParaRPr>
            </a:p>
            <a:p>
              <a:pPr marL="0" lvl="0" indent="0" algn="l" rtl="0">
                <a:spcBef>
                  <a:spcPts val="750"/>
                </a:spcBef>
                <a:spcAft>
                  <a:spcPts val="0"/>
                </a:spcAft>
                <a:buNone/>
              </a:pPr>
              <a:r>
                <a:rPr lang="en-GB" b="1" dirty="0">
                  <a:solidFill>
                    <a:srgbClr val="2C5282"/>
                  </a:solidFill>
                  <a:latin typeface="Arial (Body)"/>
                  <a:sym typeface="Arial"/>
                </a:rPr>
                <a:t>Formula: mass × SHC × temp rise</a:t>
              </a:r>
              <a:endParaRPr b="1" dirty="0">
                <a:solidFill>
                  <a:srgbClr val="2C5282"/>
                </a:solidFill>
                <a:latin typeface="Arial (Body)"/>
                <a:sym typeface="Arial"/>
              </a:endParaRPr>
            </a:p>
            <a:p>
              <a:pPr marL="0" lvl="0" indent="0" algn="l" rtl="0">
                <a:spcBef>
                  <a:spcPts val="375"/>
                </a:spcBef>
                <a:spcAft>
                  <a:spcPts val="0"/>
                </a:spcAft>
                <a:buNone/>
              </a:pPr>
              <a:r>
                <a:rPr lang="en-GB" dirty="0">
                  <a:solidFill>
                    <a:srgbClr val="2C5282"/>
                  </a:solidFill>
                  <a:latin typeface="Arial (Body)"/>
                  <a:sym typeface="Arial"/>
                </a:rPr>
                <a:t>200 kg × 4.18 × 40 = </a:t>
              </a:r>
              <a:r>
                <a:rPr lang="en-GB" b="1" dirty="0">
                  <a:solidFill>
                    <a:srgbClr val="2C5282"/>
                  </a:solidFill>
                  <a:latin typeface="Arial (Body)"/>
                  <a:sym typeface="Arial"/>
                </a:rPr>
                <a:t>33,440 kJ</a:t>
              </a:r>
              <a:endParaRPr dirty="0">
                <a:solidFill>
                  <a:srgbClr val="2C5282"/>
                </a:solidFill>
                <a:latin typeface="Arial (Body)"/>
                <a:sym typeface="Arial"/>
              </a:endParaRPr>
            </a:p>
            <a:p>
              <a:pPr marL="0" lvl="0" indent="0" algn="l" rtl="0">
                <a:spcBef>
                  <a:spcPts val="750"/>
                </a:spcBef>
                <a:spcAft>
                  <a:spcPts val="0"/>
                </a:spcAft>
                <a:buNone/>
              </a:pPr>
              <a:r>
                <a:rPr lang="en-GB" b="1" dirty="0">
                  <a:solidFill>
                    <a:srgbClr val="2C5282"/>
                  </a:solidFill>
                  <a:latin typeface="Arial (Body)"/>
                  <a:sym typeface="Arial"/>
                </a:rPr>
                <a:t>Convert to kWh (÷ 3,600):</a:t>
              </a:r>
              <a:endParaRPr b="1" dirty="0">
                <a:solidFill>
                  <a:srgbClr val="2C5282"/>
                </a:solidFill>
                <a:latin typeface="Arial (Body)"/>
                <a:sym typeface="Arial"/>
              </a:endParaRPr>
            </a:p>
            <a:p>
              <a:pPr marL="0" lvl="0" indent="0" algn="l" rtl="0">
                <a:spcBef>
                  <a:spcPts val="375"/>
                </a:spcBef>
                <a:spcAft>
                  <a:spcPts val="0"/>
                </a:spcAft>
                <a:buNone/>
              </a:pPr>
              <a:r>
                <a:rPr lang="en-GB" b="1" dirty="0">
                  <a:solidFill>
                    <a:srgbClr val="2C5282"/>
                  </a:solidFill>
                  <a:latin typeface="Arial (Body)"/>
                  <a:sym typeface="Arial"/>
                </a:rPr>
                <a:t>Result: ~9.3 kWh</a:t>
              </a:r>
              <a:endParaRPr b="1" dirty="0">
                <a:solidFill>
                  <a:srgbClr val="2C5282"/>
                </a:solidFill>
                <a:latin typeface="Arial (Body)"/>
                <a:sym typeface="Arial"/>
              </a:endParaRPr>
            </a:p>
          </p:txBody>
        </p:sp>
      </p:grpSp>
      <p:grpSp>
        <p:nvGrpSpPr>
          <p:cNvPr id="402" name="Google Shape;402;p27"/>
          <p:cNvGrpSpPr/>
          <p:nvPr/>
        </p:nvGrpSpPr>
        <p:grpSpPr>
          <a:xfrm>
            <a:off x="6238875" y="3243538"/>
            <a:ext cx="5619900" cy="1524000"/>
            <a:chOff x="6238875" y="2619375"/>
            <a:chExt cx="5619900" cy="2095500"/>
          </a:xfrm>
        </p:grpSpPr>
        <p:sp>
          <p:nvSpPr>
            <p:cNvPr id="403" name="Google Shape;403;p27"/>
            <p:cNvSpPr/>
            <p:nvPr/>
          </p:nvSpPr>
          <p:spPr>
            <a:xfrm>
              <a:off x="6238875" y="2619375"/>
              <a:ext cx="5619900" cy="2095500"/>
            </a:xfrm>
            <a:prstGeom prst="roundRect">
              <a:avLst>
                <a:gd name="adj" fmla="val 5454"/>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04" name="Google Shape;404;p27"/>
            <p:cNvSpPr txBox="1"/>
            <p:nvPr/>
          </p:nvSpPr>
          <p:spPr>
            <a:xfrm>
              <a:off x="6381750" y="2762250"/>
              <a:ext cx="53340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Step 2: Estimate recovery time</a:t>
              </a:r>
              <a:endParaRPr sz="1600" b="1" dirty="0">
                <a:solidFill>
                  <a:srgbClr val="FC4421"/>
                </a:solidFill>
                <a:latin typeface="Arial (Body)"/>
                <a:sym typeface="Arial"/>
              </a:endParaRPr>
            </a:p>
            <a:p>
              <a:pPr marL="0" lvl="0" indent="0" algn="l" rtl="0">
                <a:spcBef>
                  <a:spcPts val="750"/>
                </a:spcBef>
                <a:spcAft>
                  <a:spcPts val="0"/>
                </a:spcAft>
                <a:buNone/>
              </a:pPr>
              <a:r>
                <a:rPr lang="en-GB" b="1" dirty="0">
                  <a:solidFill>
                    <a:srgbClr val="742A2A"/>
                  </a:solidFill>
                  <a:latin typeface="Arial (Body)"/>
                  <a:sym typeface="Arial"/>
                </a:rPr>
                <a:t>Formula: energy ÷ heat pump output</a:t>
              </a:r>
              <a:endParaRPr b="1" dirty="0">
                <a:solidFill>
                  <a:srgbClr val="742A2A"/>
                </a:solidFill>
                <a:latin typeface="Arial (Body)"/>
                <a:sym typeface="Arial"/>
              </a:endParaRPr>
            </a:p>
            <a:p>
              <a:pPr marL="0" lvl="0" indent="0" algn="l" rtl="0">
                <a:spcBef>
                  <a:spcPts val="375"/>
                </a:spcBef>
                <a:spcAft>
                  <a:spcPts val="0"/>
                </a:spcAft>
                <a:buNone/>
              </a:pPr>
              <a:r>
                <a:rPr lang="en-GB" dirty="0">
                  <a:solidFill>
                    <a:srgbClr val="742A2A"/>
                  </a:solidFill>
                  <a:latin typeface="Arial (Body)"/>
                  <a:sym typeface="Arial"/>
                </a:rPr>
                <a:t>9.3 kWh ÷ 8 kW = </a:t>
              </a:r>
              <a:r>
                <a:rPr lang="en-GB" b="1" dirty="0">
                  <a:solidFill>
                    <a:srgbClr val="742A2A"/>
                  </a:solidFill>
                  <a:latin typeface="Arial (Body)"/>
                  <a:sym typeface="Arial"/>
                </a:rPr>
                <a:t>1.16 hours</a:t>
              </a:r>
              <a:endParaRPr dirty="0">
                <a:solidFill>
                  <a:srgbClr val="742A2A"/>
                </a:solidFill>
                <a:latin typeface="Arial (Body)"/>
                <a:sym typeface="Arial"/>
              </a:endParaRPr>
            </a:p>
            <a:p>
              <a:pPr marL="0" lvl="0" indent="0" algn="l" rtl="0">
                <a:spcBef>
                  <a:spcPts val="750"/>
                </a:spcBef>
                <a:spcAft>
                  <a:spcPts val="0"/>
                </a:spcAft>
                <a:buNone/>
              </a:pPr>
              <a:r>
                <a:rPr lang="en-GB" b="1" dirty="0">
                  <a:solidFill>
                    <a:srgbClr val="742A2A"/>
                  </a:solidFill>
                  <a:latin typeface="Arial (Body)"/>
                  <a:sym typeface="Arial"/>
                </a:rPr>
                <a:t>Convert to minutes (× 60):</a:t>
              </a:r>
              <a:endParaRPr b="1" dirty="0">
                <a:solidFill>
                  <a:srgbClr val="742A2A"/>
                </a:solidFill>
                <a:latin typeface="Arial (Body)"/>
                <a:sym typeface="Arial"/>
              </a:endParaRPr>
            </a:p>
            <a:p>
              <a:pPr marL="0" lvl="0" indent="0" algn="l" rtl="0">
                <a:spcBef>
                  <a:spcPts val="375"/>
                </a:spcBef>
                <a:spcAft>
                  <a:spcPts val="0"/>
                </a:spcAft>
                <a:buNone/>
              </a:pPr>
              <a:r>
                <a:rPr lang="en-GB" b="1" dirty="0">
                  <a:solidFill>
                    <a:srgbClr val="742A2A"/>
                  </a:solidFill>
                  <a:latin typeface="Arial (Body)"/>
                  <a:sym typeface="Arial"/>
                </a:rPr>
                <a:t>Result: ~70 minutes</a:t>
              </a:r>
              <a:endParaRPr b="1" dirty="0">
                <a:solidFill>
                  <a:srgbClr val="742A2A"/>
                </a:solidFill>
                <a:latin typeface="Arial (Body)"/>
                <a:sym typeface="Arial"/>
              </a:endParaRPr>
            </a:p>
          </p:txBody>
        </p:sp>
      </p:grpSp>
      <p:grpSp>
        <p:nvGrpSpPr>
          <p:cNvPr id="405" name="Google Shape;405;p27"/>
          <p:cNvGrpSpPr/>
          <p:nvPr/>
        </p:nvGrpSpPr>
        <p:grpSpPr>
          <a:xfrm>
            <a:off x="381000" y="4862788"/>
            <a:ext cx="11477700" cy="1162050"/>
            <a:chOff x="381000" y="4857750"/>
            <a:chExt cx="11477700" cy="1714500"/>
          </a:xfrm>
        </p:grpSpPr>
        <p:sp>
          <p:nvSpPr>
            <p:cNvPr id="406" name="Google Shape;406;p27"/>
            <p:cNvSpPr/>
            <p:nvPr/>
          </p:nvSpPr>
          <p:spPr>
            <a:xfrm>
              <a:off x="381000" y="4857750"/>
              <a:ext cx="11477700" cy="1714500"/>
            </a:xfrm>
            <a:prstGeom prst="roundRect">
              <a:avLst>
                <a:gd name="adj" fmla="val 6666"/>
              </a:avLst>
            </a:prstGeom>
            <a:solidFill>
              <a:srgbClr val="FEEBC8"/>
            </a:solidFill>
            <a:ln w="9525" cap="flat" cmpd="sng">
              <a:solidFill>
                <a:srgbClr val="FBD38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07" name="Google Shape;407;p27"/>
            <p:cNvSpPr txBox="1"/>
            <p:nvPr/>
          </p:nvSpPr>
          <p:spPr>
            <a:xfrm>
              <a:off x="402899" y="4953000"/>
              <a:ext cx="11455726"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Important learner note</a:t>
              </a:r>
              <a:endParaRPr sz="1600" b="1" dirty="0">
                <a:solidFill>
                  <a:srgbClr val="FC4421"/>
                </a:solidFill>
                <a:latin typeface="Arial (Body)"/>
                <a:sym typeface="Arial"/>
              </a:endParaRPr>
            </a:p>
            <a:p>
              <a:pPr marL="0" lvl="0" indent="0" algn="l" rtl="0">
                <a:spcBef>
                  <a:spcPts val="600"/>
                </a:spcBef>
                <a:spcAft>
                  <a:spcPts val="0"/>
                </a:spcAft>
                <a:buNone/>
              </a:pPr>
              <a:r>
                <a:rPr lang="en-GB" sz="1600" dirty="0">
                  <a:solidFill>
                    <a:srgbClr val="7B341E"/>
                  </a:solidFill>
                  <a:latin typeface="Arial (Body)"/>
                  <a:sym typeface="Arial"/>
                </a:rPr>
                <a:t>Real recovery time can be longer based on cylinder coil size, flow temperatures, standing losses and hot water priority settings.</a:t>
              </a:r>
              <a:endParaRPr sz="1600" dirty="0">
                <a:solidFill>
                  <a:srgbClr val="7B341E"/>
                </a:solidFill>
                <a:latin typeface="Arial (Body)"/>
                <a:sym typeface="Arial"/>
              </a:endParaRPr>
            </a:p>
            <a:p>
              <a:pPr marL="457200" lvl="0" indent="-288925" algn="l" rtl="0">
                <a:spcBef>
                  <a:spcPts val="600"/>
                </a:spcBef>
                <a:spcAft>
                  <a:spcPts val="0"/>
                </a:spcAft>
                <a:buClr>
                  <a:srgbClr val="7B341E"/>
                </a:buClr>
                <a:buSzPts val="950"/>
                <a:buFont typeface="Arial"/>
                <a:buChar char="●"/>
              </a:pPr>
              <a:r>
                <a:rPr lang="en-GB" dirty="0">
                  <a:solidFill>
                    <a:srgbClr val="7B341E"/>
                  </a:solidFill>
                  <a:latin typeface="Arial (Body)"/>
                  <a:sym typeface="Arial"/>
                </a:rPr>
                <a:t>HP output at DHW temps vs cylinder coil heat transfer rate</a:t>
              </a:r>
              <a:endParaRPr dirty="0">
                <a:solidFill>
                  <a:srgbClr val="7B341E"/>
                </a:solidFill>
                <a:latin typeface="Arial (Body)"/>
                <a:sym typeface="Arial"/>
              </a:endParaRPr>
            </a:p>
            <a:p>
              <a:pPr marL="457200" lvl="0" indent="-288925" algn="l" rtl="0">
                <a:spcBef>
                  <a:spcPts val="150"/>
                </a:spcBef>
                <a:spcAft>
                  <a:spcPts val="0"/>
                </a:spcAft>
                <a:buClr>
                  <a:srgbClr val="7B341E"/>
                </a:buClr>
                <a:buSzPts val="950"/>
                <a:buFont typeface="Arial"/>
                <a:buChar char="●"/>
              </a:pPr>
              <a:r>
                <a:rPr lang="en-GB" dirty="0">
                  <a:solidFill>
                    <a:srgbClr val="7B341E"/>
                  </a:solidFill>
                  <a:latin typeface="Arial (Body)"/>
                  <a:sym typeface="Arial"/>
                </a:rPr>
                <a:t>Control settings and use of hot water during recovery</a:t>
              </a:r>
              <a:endParaRPr dirty="0">
                <a:solidFill>
                  <a:srgbClr val="7B341E"/>
                </a:solidFill>
                <a:latin typeface="Arial (Body)"/>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3" name="Picture 2">
            <a:extLst>
              <a:ext uri="{FF2B5EF4-FFF2-40B4-BE49-F238E27FC236}">
                <a16:creationId xmlns:a16="http://schemas.microsoft.com/office/drawing/2014/main" id="{54043F97-4252-DB0A-99B3-6BCC2AE96823}"/>
              </a:ext>
            </a:extLst>
          </p:cNvPr>
          <p:cNvPicPr>
            <a:picLocks noChangeAspect="1"/>
          </p:cNvPicPr>
          <p:nvPr/>
        </p:nvPicPr>
        <p:blipFill>
          <a:blip r:embed="rId3"/>
          <a:srcRect l="43905"/>
          <a:stretch>
            <a:fillRect/>
          </a:stretch>
        </p:blipFill>
        <p:spPr>
          <a:xfrm>
            <a:off x="8905874" y="1628158"/>
            <a:ext cx="3181350" cy="4251488"/>
          </a:xfrm>
          <a:prstGeom prst="rect">
            <a:avLst/>
          </a:prstGeom>
        </p:spPr>
      </p:pic>
      <p:sp>
        <p:nvSpPr>
          <p:cNvPr id="413" name="Google Shape;413;p2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dirty="0">
                <a:latin typeface="Arial (Body)"/>
              </a:rPr>
              <a:t>Pressure vessel sizing (awareness) 1</a:t>
            </a:r>
            <a:endParaRPr dirty="0">
              <a:latin typeface="Arial (Body)"/>
            </a:endParaRPr>
          </a:p>
        </p:txBody>
      </p:sp>
      <p:sp>
        <p:nvSpPr>
          <p:cNvPr id="416" name="Google Shape;416;p28"/>
          <p:cNvSpPr/>
          <p:nvPr/>
        </p:nvSpPr>
        <p:spPr>
          <a:xfrm>
            <a:off x="380999" y="1714500"/>
            <a:ext cx="3952875" cy="1383846"/>
          </a:xfrm>
          <a:prstGeom prst="roundRect">
            <a:avLst>
              <a:gd name="adj" fmla="val 6486"/>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17" name="Google Shape;417;p28"/>
          <p:cNvSpPr txBox="1"/>
          <p:nvPr/>
        </p:nvSpPr>
        <p:spPr>
          <a:xfrm>
            <a:off x="476250" y="1809750"/>
            <a:ext cx="4114800" cy="157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1. Expansion Safety</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4B5563"/>
                </a:solidFill>
                <a:latin typeface="Arial (Body)"/>
                <a:sym typeface="Arial"/>
              </a:rPr>
              <a:t>In a sealed system, water expands as it heats. An </a:t>
            </a:r>
            <a:r>
              <a:rPr lang="en-GB" sz="1600" b="1" dirty="0">
                <a:solidFill>
                  <a:srgbClr val="4B5563"/>
                </a:solidFill>
                <a:latin typeface="Arial (Body)"/>
                <a:sym typeface="Arial"/>
              </a:rPr>
              <a:t>expansion vessel</a:t>
            </a:r>
            <a:r>
              <a:rPr lang="en-GB" sz="1600" b="0" dirty="0">
                <a:solidFill>
                  <a:srgbClr val="4B5563"/>
                </a:solidFill>
                <a:latin typeface="Arial (Body)"/>
                <a:sym typeface="Arial"/>
              </a:rPr>
              <a:t> absorbs this volume to prevent uncontrolled pressure </a:t>
            </a:r>
            <a:br>
              <a:rPr lang="en-GB" sz="1600" b="0" dirty="0">
                <a:solidFill>
                  <a:srgbClr val="4B5563"/>
                </a:solidFill>
                <a:latin typeface="Arial (Body)"/>
                <a:sym typeface="Arial"/>
              </a:rPr>
            </a:br>
            <a:r>
              <a:rPr lang="en-GB" sz="1600" b="0" dirty="0">
                <a:solidFill>
                  <a:srgbClr val="4B5563"/>
                </a:solidFill>
                <a:latin typeface="Arial (Body)"/>
                <a:sym typeface="Arial"/>
              </a:rPr>
              <a:t>rise.</a:t>
            </a:r>
            <a:endParaRPr sz="1600" b="0" dirty="0">
              <a:solidFill>
                <a:srgbClr val="4B5563"/>
              </a:solidFill>
              <a:latin typeface="Arial (Body)"/>
              <a:sym typeface="Arial"/>
            </a:endParaRPr>
          </a:p>
        </p:txBody>
      </p:sp>
      <p:sp>
        <p:nvSpPr>
          <p:cNvPr id="418" name="Google Shape;418;p28"/>
          <p:cNvSpPr/>
          <p:nvPr/>
        </p:nvSpPr>
        <p:spPr>
          <a:xfrm>
            <a:off x="4429124" y="1741794"/>
            <a:ext cx="4314825" cy="1356552"/>
          </a:xfrm>
          <a:prstGeom prst="roundRect">
            <a:avLst>
              <a:gd name="adj" fmla="val 6486"/>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Arial (Body)"/>
            </a:endParaRPr>
          </a:p>
        </p:txBody>
      </p:sp>
      <p:sp>
        <p:nvSpPr>
          <p:cNvPr id="419" name="Google Shape;419;p28"/>
          <p:cNvSpPr txBox="1"/>
          <p:nvPr/>
        </p:nvSpPr>
        <p:spPr>
          <a:xfrm>
            <a:off x="4591050" y="1757364"/>
            <a:ext cx="3962400" cy="157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2. Risks of Incorrect Sizing</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742A2A"/>
                </a:solidFill>
                <a:latin typeface="Arial (Body)"/>
                <a:sym typeface="Arial"/>
              </a:rPr>
              <a:t>Undersized or failed vessels cause rapid pressure spikes, triggering relief valves, nuisance faults, and repeat call-backs.</a:t>
            </a:r>
            <a:endParaRPr sz="1600" b="0" dirty="0">
              <a:solidFill>
                <a:srgbClr val="742A2A"/>
              </a:solidFill>
              <a:latin typeface="Arial (Body)"/>
              <a:sym typeface="Arial"/>
            </a:endParaRPr>
          </a:p>
        </p:txBody>
      </p:sp>
      <p:sp>
        <p:nvSpPr>
          <p:cNvPr id="420" name="Google Shape;420;p28"/>
          <p:cNvSpPr/>
          <p:nvPr/>
        </p:nvSpPr>
        <p:spPr>
          <a:xfrm>
            <a:off x="371475" y="3209850"/>
            <a:ext cx="3952874" cy="1460196"/>
          </a:xfrm>
          <a:prstGeom prst="roundRect">
            <a:avLst>
              <a:gd name="adj" fmla="val 6486"/>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21" name="Google Shape;421;p28"/>
          <p:cNvSpPr txBox="1"/>
          <p:nvPr/>
        </p:nvSpPr>
        <p:spPr>
          <a:xfrm>
            <a:off x="476250" y="3260046"/>
            <a:ext cx="3429000" cy="157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3. Circuit Variety</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2C5282"/>
                </a:solidFill>
                <a:latin typeface="Arial (Body)"/>
                <a:sym typeface="Arial"/>
              </a:rPr>
              <a:t>Low carbon systems often need separate vessels for:</a:t>
            </a:r>
            <a:endParaRPr sz="1600" b="0" dirty="0">
              <a:solidFill>
                <a:srgbClr val="2C5282"/>
              </a:solidFill>
              <a:latin typeface="Arial (Body)"/>
              <a:sym typeface="Arial"/>
            </a:endParaRPr>
          </a:p>
          <a:p>
            <a:pPr marL="457200" lvl="0" indent="-288925" algn="l" rtl="0">
              <a:spcBef>
                <a:spcPts val="300"/>
              </a:spcBef>
              <a:spcAft>
                <a:spcPts val="0"/>
              </a:spcAft>
              <a:buClr>
                <a:srgbClr val="2C5282"/>
              </a:buClr>
              <a:buSzPts val="950"/>
              <a:buFont typeface="Arial"/>
              <a:buChar char="●"/>
            </a:pPr>
            <a:r>
              <a:rPr lang="en-GB" sz="1600" dirty="0">
                <a:solidFill>
                  <a:srgbClr val="2C5282"/>
                </a:solidFill>
                <a:latin typeface="Arial (Body)"/>
                <a:sym typeface="Arial"/>
              </a:rPr>
              <a:t>Heating &amp; Brine loops</a:t>
            </a:r>
            <a:endParaRPr sz="1600" dirty="0">
              <a:solidFill>
                <a:srgbClr val="2C5282"/>
              </a:solidFill>
              <a:latin typeface="Arial (Body)"/>
              <a:sym typeface="Arial"/>
            </a:endParaRPr>
          </a:p>
          <a:p>
            <a:pPr marL="457200" lvl="0" indent="-288925" algn="l" rtl="0">
              <a:spcBef>
                <a:spcPts val="0"/>
              </a:spcBef>
              <a:spcAft>
                <a:spcPts val="0"/>
              </a:spcAft>
              <a:buClr>
                <a:srgbClr val="2C5282"/>
              </a:buClr>
              <a:buSzPts val="950"/>
              <a:buFont typeface="Arial"/>
              <a:buChar char="●"/>
            </a:pPr>
            <a:r>
              <a:rPr lang="en-GB" sz="1600" dirty="0">
                <a:solidFill>
                  <a:srgbClr val="2C5282"/>
                </a:solidFill>
                <a:latin typeface="Arial (Body)"/>
                <a:sym typeface="Arial"/>
              </a:rPr>
              <a:t>DHW &amp; Solar circuits</a:t>
            </a:r>
            <a:endParaRPr sz="1600" dirty="0">
              <a:solidFill>
                <a:srgbClr val="2C5282"/>
              </a:solidFill>
              <a:latin typeface="Arial (Body)"/>
              <a:sym typeface="Arial"/>
            </a:endParaRPr>
          </a:p>
        </p:txBody>
      </p:sp>
      <p:sp>
        <p:nvSpPr>
          <p:cNvPr id="422" name="Google Shape;422;p28"/>
          <p:cNvSpPr/>
          <p:nvPr/>
        </p:nvSpPr>
        <p:spPr>
          <a:xfrm>
            <a:off x="4429123" y="3209850"/>
            <a:ext cx="4314825" cy="1460196"/>
          </a:xfrm>
          <a:prstGeom prst="roundRect">
            <a:avLst>
              <a:gd name="adj" fmla="val 6486"/>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23" name="Google Shape;423;p28"/>
          <p:cNvSpPr txBox="1"/>
          <p:nvPr/>
        </p:nvSpPr>
        <p:spPr>
          <a:xfrm>
            <a:off x="4529137" y="3280458"/>
            <a:ext cx="3429000" cy="157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4. Sizing Guidance</a:t>
            </a:r>
            <a:endParaRPr sz="1600" b="1" dirty="0">
              <a:solidFill>
                <a:srgbClr val="FC4421"/>
              </a:solidFill>
              <a:latin typeface="Arial (Body)"/>
              <a:sym typeface="Arial"/>
            </a:endParaRPr>
          </a:p>
          <a:p>
            <a:pPr marL="0" lvl="0" indent="0" algn="l" rtl="0">
              <a:spcBef>
                <a:spcPts val="600"/>
              </a:spcBef>
              <a:spcAft>
                <a:spcPts val="0"/>
              </a:spcAft>
              <a:buNone/>
            </a:pPr>
            <a:r>
              <a:rPr lang="en-GB" sz="1600" b="0" dirty="0">
                <a:solidFill>
                  <a:srgbClr val="22543D"/>
                </a:solidFill>
                <a:latin typeface="Arial (Body)"/>
                <a:sym typeface="Arial"/>
              </a:rPr>
              <a:t>Use </a:t>
            </a:r>
            <a:r>
              <a:rPr lang="en-GB" sz="1600" b="1" dirty="0">
                <a:solidFill>
                  <a:srgbClr val="22543D"/>
                </a:solidFill>
                <a:latin typeface="Arial (Body)"/>
                <a:sym typeface="Arial"/>
              </a:rPr>
              <a:t>CIBSE Domestic Heating Design Guide</a:t>
            </a:r>
            <a:r>
              <a:rPr lang="en-GB" sz="1600" b="0" dirty="0">
                <a:solidFill>
                  <a:srgbClr val="22543D"/>
                </a:solidFill>
                <a:latin typeface="Arial (Body)"/>
                <a:sym typeface="Arial"/>
              </a:rPr>
              <a:t> methods. Do not guess; base sizing on actual system water content.</a:t>
            </a:r>
            <a:endParaRPr sz="1600" b="0" dirty="0">
              <a:solidFill>
                <a:srgbClr val="22543D"/>
              </a:solidFill>
              <a:latin typeface="Arial (Body)"/>
              <a:sym typeface="Arial"/>
            </a:endParaRPr>
          </a:p>
        </p:txBody>
      </p:sp>
      <p:sp>
        <p:nvSpPr>
          <p:cNvPr id="424" name="Google Shape;424;p28"/>
          <p:cNvSpPr/>
          <p:nvPr/>
        </p:nvSpPr>
        <p:spPr>
          <a:xfrm>
            <a:off x="381000" y="4831746"/>
            <a:ext cx="8362948" cy="1047900"/>
          </a:xfrm>
          <a:prstGeom prst="roundRect">
            <a:avLst>
              <a:gd name="adj" fmla="val 10909"/>
            </a:avLst>
          </a:prstGeom>
          <a:solidFill>
            <a:srgbClr val="FEEBC8"/>
          </a:solidFill>
          <a:ln w="9525" cap="flat" cmpd="sng">
            <a:solidFill>
              <a:srgbClr val="FBD38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25" name="Google Shape;425;p28"/>
          <p:cNvSpPr txBox="1"/>
          <p:nvPr/>
        </p:nvSpPr>
        <p:spPr>
          <a:xfrm>
            <a:off x="523875" y="4926996"/>
            <a:ext cx="71439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Key Checks &amp; Evidence</a:t>
            </a:r>
            <a:endParaRPr sz="1600" b="1" dirty="0">
              <a:solidFill>
                <a:srgbClr val="FC4421"/>
              </a:solidFill>
              <a:latin typeface="Arial (Body)"/>
              <a:sym typeface="Arial"/>
            </a:endParaRPr>
          </a:p>
          <a:p>
            <a:pPr marL="0" lvl="0" indent="0" algn="l" rtl="0">
              <a:spcBef>
                <a:spcPts val="300"/>
              </a:spcBef>
              <a:spcAft>
                <a:spcPts val="0"/>
              </a:spcAft>
              <a:buNone/>
            </a:pPr>
            <a:r>
              <a:rPr lang="en-GB" sz="1600" b="0" dirty="0">
                <a:solidFill>
                  <a:srgbClr val="7B341E"/>
                </a:solidFill>
                <a:latin typeface="Arial (Body)"/>
                <a:sym typeface="Arial"/>
              </a:rPr>
              <a:t>Check system volume (buffers/emitters), temp range, and static height. Commissioning records must evidence pre-charge and operating pressures.</a:t>
            </a:r>
            <a:endParaRPr sz="1600" b="0" dirty="0">
              <a:solidFill>
                <a:srgbClr val="7B341E"/>
              </a:solidFill>
              <a:latin typeface="Arial (Body)"/>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pic>
        <p:nvPicPr>
          <p:cNvPr id="3" name="Picture 2">
            <a:extLst>
              <a:ext uri="{FF2B5EF4-FFF2-40B4-BE49-F238E27FC236}">
                <a16:creationId xmlns:a16="http://schemas.microsoft.com/office/drawing/2014/main" id="{D2C4E0A1-A50B-19AC-CE7F-1EAD99B2C782}"/>
              </a:ext>
            </a:extLst>
          </p:cNvPr>
          <p:cNvPicPr>
            <a:picLocks noChangeAspect="1"/>
          </p:cNvPicPr>
          <p:nvPr/>
        </p:nvPicPr>
        <p:blipFill>
          <a:blip r:embed="rId3"/>
          <a:srcRect l="47453"/>
          <a:stretch>
            <a:fillRect/>
          </a:stretch>
        </p:blipFill>
        <p:spPr>
          <a:xfrm>
            <a:off x="9173764" y="1698207"/>
            <a:ext cx="2980135" cy="4251488"/>
          </a:xfrm>
          <a:prstGeom prst="rect">
            <a:avLst/>
          </a:prstGeom>
        </p:spPr>
      </p:pic>
      <p:sp>
        <p:nvSpPr>
          <p:cNvPr id="431" name="Google Shape;431;p29"/>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a:latin typeface="Arial (Body)"/>
              </a:rPr>
              <a:t>Pressure vessel sizing (awareness) 2</a:t>
            </a:r>
            <a:endParaRPr>
              <a:latin typeface="Arial (Body)"/>
            </a:endParaRPr>
          </a:p>
        </p:txBody>
      </p:sp>
      <p:grpSp>
        <p:nvGrpSpPr>
          <p:cNvPr id="432" name="Google Shape;432;p29"/>
          <p:cNvGrpSpPr/>
          <p:nvPr/>
        </p:nvGrpSpPr>
        <p:grpSpPr>
          <a:xfrm>
            <a:off x="378820" y="1654086"/>
            <a:ext cx="3810000" cy="4380952"/>
            <a:chOff x="378820" y="1654086"/>
            <a:chExt cx="3810000" cy="4095900"/>
          </a:xfrm>
        </p:grpSpPr>
        <p:sp>
          <p:nvSpPr>
            <p:cNvPr id="433" name="Google Shape;433;p29"/>
            <p:cNvSpPr/>
            <p:nvPr/>
          </p:nvSpPr>
          <p:spPr>
            <a:xfrm>
              <a:off x="378820" y="1654086"/>
              <a:ext cx="3810000" cy="4095900"/>
            </a:xfrm>
            <a:prstGeom prst="roundRect">
              <a:avLst>
                <a:gd name="adj" fmla="val 3000"/>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34" name="Google Shape;434;p29"/>
            <p:cNvSpPr txBox="1"/>
            <p:nvPr/>
          </p:nvSpPr>
          <p:spPr>
            <a:xfrm>
              <a:off x="521620" y="1797036"/>
              <a:ext cx="3524400" cy="381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1. System Water Volume</a:t>
              </a:r>
              <a:endParaRPr sz="1800" b="1" dirty="0">
                <a:solidFill>
                  <a:srgbClr val="FC4421"/>
                </a:solidFill>
                <a:latin typeface="Arial (Body)"/>
                <a:sym typeface="Arial"/>
              </a:endParaRPr>
            </a:p>
            <a:p>
              <a:pPr marL="0" lvl="0" indent="0" algn="l" rtl="0">
                <a:spcBef>
                  <a:spcPts val="1125"/>
                </a:spcBef>
                <a:spcAft>
                  <a:spcPts val="0"/>
                </a:spcAft>
                <a:buNone/>
              </a:pPr>
              <a:r>
                <a:rPr lang="en-GB" sz="1600" dirty="0">
                  <a:solidFill>
                    <a:srgbClr val="4B5563"/>
                  </a:solidFill>
                  <a:latin typeface="Arial (Body)"/>
                  <a:sym typeface="Arial"/>
                </a:rPr>
                <a:t>Worked example for an 8 kW ASHP:</a:t>
              </a:r>
              <a:endParaRPr sz="1600" dirty="0">
                <a:solidFill>
                  <a:srgbClr val="4B5563"/>
                </a:solidFill>
                <a:latin typeface="Arial (Body)"/>
                <a:sym typeface="Arial"/>
              </a:endParaRPr>
            </a:p>
            <a:p>
              <a:pPr marL="457200" lvl="0" indent="-298450" algn="l" rtl="0">
                <a:spcBef>
                  <a:spcPts val="750"/>
                </a:spcBef>
                <a:spcAft>
                  <a:spcPts val="0"/>
                </a:spcAft>
                <a:buClr>
                  <a:srgbClr val="000000"/>
                </a:buClr>
                <a:buSzPts val="1100"/>
                <a:buFont typeface="Arial"/>
                <a:buChar char="●"/>
              </a:pPr>
              <a:r>
                <a:rPr lang="en-GB" sz="1600" dirty="0">
                  <a:solidFill>
                    <a:srgbClr val="000000"/>
                  </a:solidFill>
                  <a:latin typeface="Arial (Body)"/>
                  <a:sym typeface="Arial"/>
                </a:rPr>
                <a:t>Heat pump: </a:t>
              </a:r>
              <a:r>
                <a:rPr lang="en-GB" sz="1600" b="1" dirty="0">
                  <a:solidFill>
                    <a:srgbClr val="000000"/>
                  </a:solidFill>
                  <a:latin typeface="Arial (Body)"/>
                  <a:sym typeface="Arial"/>
                </a:rPr>
                <a:t>5 L</a:t>
              </a:r>
              <a:endParaRPr sz="1600" dirty="0">
                <a:solidFill>
                  <a:srgbClr val="000000"/>
                </a:solidFill>
                <a:latin typeface="Arial (Body)"/>
                <a:sym typeface="Arial"/>
              </a:endParaRPr>
            </a:p>
            <a:p>
              <a:pPr marL="457200" lvl="0" indent="-298450" algn="l" rtl="0">
                <a:spcBef>
                  <a:spcPts val="450"/>
                </a:spcBef>
                <a:spcAft>
                  <a:spcPts val="0"/>
                </a:spcAft>
                <a:buClr>
                  <a:srgbClr val="000000"/>
                </a:buClr>
                <a:buSzPts val="1100"/>
                <a:buFont typeface="Arial"/>
                <a:buChar char="●"/>
              </a:pPr>
              <a:r>
                <a:rPr lang="en-GB" sz="1600" dirty="0">
                  <a:solidFill>
                    <a:srgbClr val="000000"/>
                  </a:solidFill>
                  <a:latin typeface="Arial (Body)"/>
                  <a:sym typeface="Arial"/>
                </a:rPr>
                <a:t>Pipework: </a:t>
              </a:r>
              <a:r>
                <a:rPr lang="en-GB" sz="1600" b="1" dirty="0">
                  <a:solidFill>
                    <a:srgbClr val="000000"/>
                  </a:solidFill>
                  <a:latin typeface="Arial (Body)"/>
                  <a:sym typeface="Arial"/>
                </a:rPr>
                <a:t>35 L</a:t>
              </a:r>
              <a:endParaRPr sz="1600" dirty="0">
                <a:solidFill>
                  <a:srgbClr val="000000"/>
                </a:solidFill>
                <a:latin typeface="Arial (Body)"/>
                <a:sym typeface="Arial"/>
              </a:endParaRPr>
            </a:p>
            <a:p>
              <a:pPr marL="457200" lvl="0" indent="-298450" algn="l" rtl="0">
                <a:spcBef>
                  <a:spcPts val="450"/>
                </a:spcBef>
                <a:spcAft>
                  <a:spcPts val="0"/>
                </a:spcAft>
                <a:buClr>
                  <a:srgbClr val="000000"/>
                </a:buClr>
                <a:buSzPts val="1100"/>
                <a:buFont typeface="Arial"/>
                <a:buChar char="●"/>
              </a:pPr>
              <a:r>
                <a:rPr lang="en-GB" sz="1600" dirty="0">
                  <a:solidFill>
                    <a:srgbClr val="000000"/>
                  </a:solidFill>
                  <a:latin typeface="Arial (Body)"/>
                  <a:sym typeface="Arial"/>
                </a:rPr>
                <a:t>Emitters: </a:t>
              </a:r>
              <a:r>
                <a:rPr lang="en-GB" sz="1600" b="1" dirty="0">
                  <a:solidFill>
                    <a:srgbClr val="000000"/>
                  </a:solidFill>
                  <a:latin typeface="Arial (Body)"/>
                  <a:sym typeface="Arial"/>
                </a:rPr>
                <a:t>75 L</a:t>
              </a:r>
              <a:endParaRPr sz="1600" dirty="0">
                <a:solidFill>
                  <a:srgbClr val="000000"/>
                </a:solidFill>
                <a:latin typeface="Arial (Body)"/>
                <a:sym typeface="Arial"/>
              </a:endParaRPr>
            </a:p>
            <a:p>
              <a:pPr marL="457200" lvl="0" indent="-298450" algn="l" rtl="0">
                <a:spcBef>
                  <a:spcPts val="450"/>
                </a:spcBef>
                <a:spcAft>
                  <a:spcPts val="0"/>
                </a:spcAft>
                <a:buClr>
                  <a:srgbClr val="000000"/>
                </a:buClr>
                <a:buSzPts val="1100"/>
                <a:buFont typeface="Arial"/>
                <a:buChar char="●"/>
              </a:pPr>
              <a:r>
                <a:rPr lang="en-GB" sz="1600" dirty="0">
                  <a:solidFill>
                    <a:srgbClr val="000000"/>
                  </a:solidFill>
                  <a:latin typeface="Arial (Body)"/>
                  <a:sym typeface="Arial"/>
                </a:rPr>
                <a:t>Buffer/volumiser: </a:t>
              </a:r>
              <a:r>
                <a:rPr lang="en-GB" sz="1600" b="1" dirty="0">
                  <a:solidFill>
                    <a:srgbClr val="000000"/>
                  </a:solidFill>
                  <a:latin typeface="Arial (Body)"/>
                  <a:sym typeface="Arial"/>
                </a:rPr>
                <a:t>50 L</a:t>
              </a:r>
              <a:endParaRPr sz="1600" dirty="0">
                <a:solidFill>
                  <a:srgbClr val="000000"/>
                </a:solidFill>
                <a:latin typeface="Arial (Body)"/>
                <a:sym typeface="Arial"/>
              </a:endParaRPr>
            </a:p>
            <a:p>
              <a:pPr marL="457200" lvl="0" indent="-298450" algn="l" rtl="0">
                <a:spcBef>
                  <a:spcPts val="450"/>
                </a:spcBef>
                <a:spcAft>
                  <a:spcPts val="0"/>
                </a:spcAft>
                <a:buClr>
                  <a:srgbClr val="000000"/>
                </a:buClr>
                <a:buSzPts val="1100"/>
                <a:buFont typeface="Arial"/>
                <a:buChar char="●"/>
              </a:pPr>
              <a:r>
                <a:rPr lang="en-GB" sz="1600" dirty="0">
                  <a:solidFill>
                    <a:srgbClr val="000000"/>
                  </a:solidFill>
                  <a:latin typeface="Arial (Body)"/>
                  <a:sym typeface="Arial"/>
                </a:rPr>
                <a:t>Allowance: </a:t>
              </a:r>
              <a:r>
                <a:rPr lang="en-GB" sz="1600" b="1" dirty="0">
                  <a:solidFill>
                    <a:srgbClr val="000000"/>
                  </a:solidFill>
                  <a:latin typeface="Arial (Body)"/>
                  <a:sym typeface="Arial"/>
                </a:rPr>
                <a:t>10 L</a:t>
              </a:r>
              <a:endParaRPr sz="1600" dirty="0">
                <a:solidFill>
                  <a:srgbClr val="000000"/>
                </a:solidFill>
                <a:latin typeface="Arial (Body)"/>
                <a:sym typeface="Arial"/>
              </a:endParaRPr>
            </a:p>
            <a:p>
              <a:pPr marL="0" lvl="0" indent="0" algn="l" rtl="0">
                <a:spcBef>
                  <a:spcPts val="900"/>
                </a:spcBef>
                <a:spcAft>
                  <a:spcPts val="0"/>
                </a:spcAft>
                <a:buNone/>
              </a:pPr>
              <a:r>
                <a:rPr lang="en-GB" sz="1600" b="1" dirty="0">
                  <a:solidFill>
                    <a:srgbClr val="000000"/>
                  </a:solidFill>
                  <a:latin typeface="Arial (Body)"/>
                  <a:sym typeface="Arial"/>
                </a:rPr>
                <a:t>Total Volume = 175 L</a:t>
              </a:r>
              <a:endParaRPr sz="1600" b="1" dirty="0">
                <a:solidFill>
                  <a:srgbClr val="000000"/>
                </a:solidFill>
                <a:latin typeface="Arial (Body)"/>
                <a:sym typeface="Arial"/>
              </a:endParaRPr>
            </a:p>
            <a:p>
              <a:pPr marL="0" lvl="0" indent="0" algn="l" rtl="0">
                <a:spcBef>
                  <a:spcPts val="1500"/>
                </a:spcBef>
                <a:spcAft>
                  <a:spcPts val="0"/>
                </a:spcAft>
                <a:buNone/>
              </a:pPr>
              <a:r>
                <a:rPr lang="en-GB" sz="1600" b="1" dirty="0">
                  <a:solidFill>
                    <a:srgbClr val="2C5282"/>
                  </a:solidFill>
                  <a:latin typeface="Arial (Body)"/>
                  <a:sym typeface="Arial"/>
                </a:rPr>
                <a:t>Awareness Check (10%):</a:t>
              </a:r>
              <a:endParaRPr sz="1600" b="1" dirty="0">
                <a:solidFill>
                  <a:srgbClr val="2C5282"/>
                </a:solidFill>
                <a:latin typeface="Arial (Body)"/>
                <a:sym typeface="Arial"/>
              </a:endParaRPr>
            </a:p>
            <a:p>
              <a:pPr marL="0" lvl="0" indent="0" algn="l" rtl="0">
                <a:spcBef>
                  <a:spcPts val="375"/>
                </a:spcBef>
                <a:spcAft>
                  <a:spcPts val="0"/>
                </a:spcAft>
                <a:buNone/>
              </a:pPr>
              <a:r>
                <a:rPr lang="en-GB" sz="1600" b="1" dirty="0">
                  <a:solidFill>
                    <a:srgbClr val="2C5282"/>
                  </a:solidFill>
                  <a:latin typeface="Arial (Body)"/>
                  <a:sym typeface="Arial"/>
                </a:rPr>
                <a:t>175 L × 0.1 = 17.5 L</a:t>
              </a:r>
              <a:endParaRPr sz="1600" b="1" dirty="0">
                <a:solidFill>
                  <a:srgbClr val="2C5282"/>
                </a:solidFill>
                <a:latin typeface="Arial (Body)"/>
                <a:sym typeface="Arial"/>
              </a:endParaRPr>
            </a:p>
          </p:txBody>
        </p:sp>
      </p:grpSp>
      <p:grpSp>
        <p:nvGrpSpPr>
          <p:cNvPr id="435" name="Google Shape;435;p29"/>
          <p:cNvGrpSpPr/>
          <p:nvPr/>
        </p:nvGrpSpPr>
        <p:grpSpPr>
          <a:xfrm>
            <a:off x="4373166" y="1620849"/>
            <a:ext cx="4685110" cy="2236931"/>
            <a:chOff x="4375327" y="1644852"/>
            <a:chExt cx="3619500" cy="1952700"/>
          </a:xfrm>
        </p:grpSpPr>
        <p:sp>
          <p:nvSpPr>
            <p:cNvPr id="436" name="Google Shape;436;p29"/>
            <p:cNvSpPr/>
            <p:nvPr/>
          </p:nvSpPr>
          <p:spPr>
            <a:xfrm>
              <a:off x="4375327" y="1644852"/>
              <a:ext cx="3619500" cy="1952700"/>
            </a:xfrm>
            <a:prstGeom prst="roundRect">
              <a:avLst>
                <a:gd name="adj" fmla="val 5853"/>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37" name="Google Shape;437;p29"/>
            <p:cNvSpPr txBox="1"/>
            <p:nvPr/>
          </p:nvSpPr>
          <p:spPr>
            <a:xfrm>
              <a:off x="4511879" y="1712381"/>
              <a:ext cx="3333900" cy="1666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2</a:t>
              </a:r>
              <a:r>
                <a:rPr lang="en-GB" b="1" dirty="0">
                  <a:solidFill>
                    <a:srgbClr val="FC4421"/>
                  </a:solidFill>
                  <a:latin typeface="Arial (Body)"/>
                  <a:sym typeface="Arial"/>
                </a:rPr>
                <a:t>. </a:t>
              </a:r>
              <a:r>
                <a:rPr lang="en-GB" sz="1600" b="1" dirty="0">
                  <a:solidFill>
                    <a:srgbClr val="FC4421"/>
                  </a:solidFill>
                  <a:latin typeface="Arial (Body)"/>
                  <a:sym typeface="Arial"/>
                </a:rPr>
                <a:t>Vessel Selection</a:t>
              </a:r>
              <a:endParaRPr sz="1600" b="1" dirty="0">
                <a:solidFill>
                  <a:srgbClr val="FC4421"/>
                </a:solidFill>
                <a:latin typeface="Arial (Body)"/>
                <a:sym typeface="Arial"/>
              </a:endParaRPr>
            </a:p>
            <a:p>
              <a:pPr marL="0" lvl="0" indent="0" algn="l" rtl="0">
                <a:spcBef>
                  <a:spcPts val="750"/>
                </a:spcBef>
                <a:spcAft>
                  <a:spcPts val="0"/>
                </a:spcAft>
                <a:buNone/>
              </a:pPr>
              <a:r>
                <a:rPr lang="en-GB" sz="1600" b="1" dirty="0">
                  <a:solidFill>
                    <a:srgbClr val="2C5282"/>
                  </a:solidFill>
                  <a:latin typeface="Arial (Body)"/>
                  <a:sym typeface="Arial"/>
                </a:rPr>
                <a:t>Indicative size: 18 L minimum</a:t>
              </a:r>
              <a:endParaRPr sz="1600" b="1" dirty="0">
                <a:solidFill>
                  <a:srgbClr val="2C5282"/>
                </a:solidFill>
                <a:latin typeface="Arial (Body)"/>
                <a:sym typeface="Arial"/>
              </a:endParaRPr>
            </a:p>
            <a:p>
              <a:pPr marL="0" lvl="0" indent="0" algn="l" rtl="0">
                <a:spcBef>
                  <a:spcPts val="600"/>
                </a:spcBef>
                <a:spcAft>
                  <a:spcPts val="0"/>
                </a:spcAft>
                <a:buNone/>
              </a:pPr>
              <a:r>
                <a:rPr lang="en-GB" sz="1600" dirty="0">
                  <a:solidFill>
                    <a:srgbClr val="2C5282"/>
                  </a:solidFill>
                  <a:latin typeface="Arial (Body)"/>
                  <a:sym typeface="Arial"/>
                </a:rPr>
                <a:t>Round up to next suitable vessel size. 24 L may be selected based on pressure checks.</a:t>
              </a:r>
              <a:endParaRPr sz="1600" dirty="0">
                <a:solidFill>
                  <a:srgbClr val="2C5282"/>
                </a:solidFill>
                <a:latin typeface="Arial (Body)"/>
                <a:sym typeface="Arial"/>
              </a:endParaRPr>
            </a:p>
            <a:p>
              <a:pPr marL="0" lvl="0" indent="0" algn="l" rtl="0">
                <a:spcBef>
                  <a:spcPts val="900"/>
                </a:spcBef>
                <a:spcAft>
                  <a:spcPts val="0"/>
                </a:spcAft>
                <a:buNone/>
              </a:pPr>
              <a:r>
                <a:rPr lang="en-GB" sz="1600" b="1" dirty="0">
                  <a:solidFill>
                    <a:srgbClr val="2C5282"/>
                  </a:solidFill>
                  <a:latin typeface="Arial (Body)"/>
                  <a:sym typeface="Arial"/>
                </a:rPr>
                <a:t>Check against:</a:t>
              </a:r>
              <a:endParaRPr sz="1600" b="1" dirty="0">
                <a:solidFill>
                  <a:srgbClr val="2C5282"/>
                </a:solidFill>
                <a:latin typeface="Arial (Body)"/>
                <a:sym typeface="Arial"/>
              </a:endParaRPr>
            </a:p>
            <a:p>
              <a:pPr marL="0" lvl="0" indent="0" algn="l" rtl="0">
                <a:spcBef>
                  <a:spcPts val="375"/>
                </a:spcBef>
                <a:spcAft>
                  <a:spcPts val="0"/>
                </a:spcAft>
                <a:buNone/>
              </a:pPr>
              <a:r>
                <a:rPr lang="en-GB" sz="1600" dirty="0">
                  <a:solidFill>
                    <a:srgbClr val="2C5282"/>
                  </a:solidFill>
                  <a:latin typeface="Arial (Body)"/>
                  <a:sym typeface="Arial"/>
                </a:rPr>
                <a:t>Cold fill, static height, PRV setting, max temp, and CIBSE methods.</a:t>
              </a:r>
              <a:endParaRPr sz="1600" dirty="0">
                <a:solidFill>
                  <a:srgbClr val="2C5282"/>
                </a:solidFill>
                <a:latin typeface="Arial (Body)"/>
                <a:sym typeface="Arial"/>
              </a:endParaRPr>
            </a:p>
          </p:txBody>
        </p:sp>
      </p:grpSp>
      <p:grpSp>
        <p:nvGrpSpPr>
          <p:cNvPr id="438" name="Google Shape;438;p29"/>
          <p:cNvGrpSpPr/>
          <p:nvPr/>
        </p:nvGrpSpPr>
        <p:grpSpPr>
          <a:xfrm>
            <a:off x="4381499" y="3935137"/>
            <a:ext cx="4676776" cy="2099901"/>
            <a:chOff x="4381500" y="3952874"/>
            <a:chExt cx="3619500" cy="2081000"/>
          </a:xfrm>
        </p:grpSpPr>
        <p:sp>
          <p:nvSpPr>
            <p:cNvPr id="439" name="Google Shape;439;p29"/>
            <p:cNvSpPr/>
            <p:nvPr/>
          </p:nvSpPr>
          <p:spPr>
            <a:xfrm>
              <a:off x="4381500" y="3952874"/>
              <a:ext cx="3619500" cy="2081000"/>
            </a:xfrm>
            <a:prstGeom prst="roundRect">
              <a:avLst>
                <a:gd name="adj" fmla="val 5853"/>
              </a:avLst>
            </a:prstGeom>
            <a:solidFill>
              <a:srgbClr val="FEEBC8"/>
            </a:solidFill>
            <a:ln w="9525" cap="flat" cmpd="sng">
              <a:solidFill>
                <a:srgbClr val="FBD38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40" name="Google Shape;440;p29"/>
            <p:cNvSpPr txBox="1"/>
            <p:nvPr/>
          </p:nvSpPr>
          <p:spPr>
            <a:xfrm>
              <a:off x="4524375" y="4095750"/>
              <a:ext cx="3333900" cy="1666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3. Evidence Requirements</a:t>
              </a:r>
              <a:endParaRPr sz="1600" b="1" dirty="0">
                <a:solidFill>
                  <a:srgbClr val="FC4421"/>
                </a:solidFill>
                <a:latin typeface="Arial (Body)"/>
                <a:sym typeface="Arial"/>
              </a:endParaRPr>
            </a:p>
            <a:p>
              <a:pPr marL="0" lvl="0" indent="0" algn="l" rtl="0">
                <a:spcBef>
                  <a:spcPts val="750"/>
                </a:spcBef>
                <a:spcAft>
                  <a:spcPts val="0"/>
                </a:spcAft>
                <a:buNone/>
              </a:pPr>
              <a:r>
                <a:rPr lang="en-GB" sz="1600" dirty="0">
                  <a:solidFill>
                    <a:srgbClr val="7B341E"/>
                  </a:solidFill>
                  <a:latin typeface="Arial (Body)"/>
                  <a:sym typeface="Arial"/>
                </a:rPr>
                <a:t>Commissioning records must capture:</a:t>
              </a:r>
              <a:endParaRPr sz="1600" dirty="0">
                <a:solidFill>
                  <a:srgbClr val="7B341E"/>
                </a:solidFill>
                <a:latin typeface="Arial (Body)"/>
                <a:sym typeface="Arial"/>
              </a:endParaRPr>
            </a:p>
            <a:p>
              <a:pPr marL="457200" lvl="0" indent="-298450" algn="l" rtl="0">
                <a:spcBef>
                  <a:spcPts val="600"/>
                </a:spcBef>
                <a:spcAft>
                  <a:spcPts val="0"/>
                </a:spcAft>
                <a:buClr>
                  <a:srgbClr val="7B341E"/>
                </a:buClr>
                <a:buSzPts val="1100"/>
                <a:buFont typeface="Arial"/>
                <a:buChar char="●"/>
              </a:pPr>
              <a:r>
                <a:rPr lang="en-GB" sz="1600" b="1" dirty="0">
                  <a:solidFill>
                    <a:srgbClr val="7B341E"/>
                  </a:solidFill>
                  <a:latin typeface="Arial (Body)"/>
                  <a:sym typeface="Arial"/>
                </a:rPr>
                <a:t>System pressure</a:t>
              </a:r>
              <a:endParaRPr sz="1600" b="1" dirty="0">
                <a:solidFill>
                  <a:srgbClr val="7B341E"/>
                </a:solidFill>
                <a:latin typeface="Arial (Body)"/>
                <a:sym typeface="Arial"/>
              </a:endParaRPr>
            </a:p>
            <a:p>
              <a:pPr marL="457200" lvl="0" indent="-298450" algn="l" rtl="0">
                <a:spcBef>
                  <a:spcPts val="450"/>
                </a:spcBef>
                <a:spcAft>
                  <a:spcPts val="0"/>
                </a:spcAft>
                <a:buClr>
                  <a:srgbClr val="7B341E"/>
                </a:buClr>
                <a:buSzPts val="1100"/>
                <a:buFont typeface="Arial"/>
                <a:buChar char="●"/>
              </a:pPr>
              <a:r>
                <a:rPr lang="en-GB" sz="1600" b="1" dirty="0">
                  <a:solidFill>
                    <a:srgbClr val="7B341E"/>
                  </a:solidFill>
                  <a:latin typeface="Arial (Body)"/>
                  <a:sym typeface="Arial"/>
                </a:rPr>
                <a:t>Vessel pre-charge</a:t>
              </a:r>
              <a:endParaRPr sz="1600" b="1" dirty="0">
                <a:solidFill>
                  <a:srgbClr val="7B341E"/>
                </a:solidFill>
                <a:latin typeface="Arial (Body)"/>
                <a:sym typeface="Arial"/>
              </a:endParaRPr>
            </a:p>
            <a:p>
              <a:pPr marL="457200" lvl="0" indent="-298450" algn="l" rtl="0">
                <a:spcBef>
                  <a:spcPts val="450"/>
                </a:spcBef>
                <a:spcAft>
                  <a:spcPts val="0"/>
                </a:spcAft>
                <a:buClr>
                  <a:srgbClr val="7B341E"/>
                </a:buClr>
                <a:buSzPts val="1100"/>
                <a:buFont typeface="Arial"/>
                <a:buChar char="●"/>
              </a:pPr>
              <a:r>
                <a:rPr lang="en-GB" sz="1600" b="1" dirty="0">
                  <a:solidFill>
                    <a:srgbClr val="7B341E"/>
                  </a:solidFill>
                  <a:latin typeface="Arial (Body)"/>
                  <a:sym typeface="Arial"/>
                </a:rPr>
                <a:t>PRV rating</a:t>
              </a:r>
              <a:endParaRPr sz="1600" b="1" dirty="0">
                <a:solidFill>
                  <a:srgbClr val="7B341E"/>
                </a:solidFill>
                <a:latin typeface="Arial (Body)"/>
                <a:sym typeface="Arial"/>
              </a:endParaRPr>
            </a:p>
            <a:p>
              <a:pPr marL="457200" lvl="0" indent="-298450" algn="l" rtl="0">
                <a:spcBef>
                  <a:spcPts val="450"/>
                </a:spcBef>
                <a:spcAft>
                  <a:spcPts val="0"/>
                </a:spcAft>
                <a:buClr>
                  <a:srgbClr val="7B341E"/>
                </a:buClr>
                <a:buSzPts val="1100"/>
                <a:buFont typeface="Arial"/>
                <a:buChar char="●"/>
              </a:pPr>
              <a:r>
                <a:rPr lang="en-GB" sz="1600" b="1" dirty="0">
                  <a:solidFill>
                    <a:srgbClr val="7B341E"/>
                  </a:solidFill>
                  <a:latin typeface="Arial (Body)"/>
                  <a:sym typeface="Arial"/>
                </a:rPr>
                <a:t>Final operating pressure</a:t>
              </a:r>
              <a:endParaRPr sz="1600" b="1" dirty="0">
                <a:solidFill>
                  <a:srgbClr val="7B341E"/>
                </a:solidFill>
                <a:latin typeface="Arial (Body)"/>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30"/>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dirty="0">
                <a:latin typeface="Arial (Body)"/>
              </a:rPr>
              <a:t>Buffer and volumiser sizing</a:t>
            </a:r>
            <a:endParaRPr dirty="0">
              <a:latin typeface="Arial (Body)"/>
            </a:endParaRPr>
          </a:p>
        </p:txBody>
      </p:sp>
      <p:grpSp>
        <p:nvGrpSpPr>
          <p:cNvPr id="448" name="Google Shape;448;p30"/>
          <p:cNvGrpSpPr/>
          <p:nvPr/>
        </p:nvGrpSpPr>
        <p:grpSpPr>
          <a:xfrm>
            <a:off x="381000" y="1714500"/>
            <a:ext cx="11477700" cy="952500"/>
            <a:chOff x="381000" y="1714500"/>
            <a:chExt cx="11477700" cy="952500"/>
          </a:xfrm>
        </p:grpSpPr>
        <p:sp>
          <p:nvSpPr>
            <p:cNvPr id="449" name="Google Shape;449;p30"/>
            <p:cNvSpPr/>
            <p:nvPr/>
          </p:nvSpPr>
          <p:spPr>
            <a:xfrm>
              <a:off x="381000" y="1714500"/>
              <a:ext cx="11477700" cy="952500"/>
            </a:xfrm>
            <a:prstGeom prst="roundRect">
              <a:avLst>
                <a:gd name="adj" fmla="val 12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50" name="Google Shape;450;p30"/>
            <p:cNvSpPr txBox="1"/>
            <p:nvPr/>
          </p:nvSpPr>
          <p:spPr>
            <a:xfrm>
              <a:off x="571500" y="1857375"/>
              <a:ext cx="11096700" cy="66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Added system volume can reduce cycling and stabilise operation</a:t>
              </a:r>
              <a:endParaRPr sz="1600" b="1" dirty="0">
                <a:solidFill>
                  <a:srgbClr val="FC4421"/>
                </a:solidFill>
                <a:latin typeface="Arial (Body)"/>
                <a:sym typeface="Arial"/>
              </a:endParaRPr>
            </a:p>
            <a:p>
              <a:pPr marL="0" lvl="0" indent="0" algn="l" rtl="0">
                <a:spcBef>
                  <a:spcPts val="375"/>
                </a:spcBef>
                <a:spcAft>
                  <a:spcPts val="0"/>
                </a:spcAft>
                <a:buNone/>
              </a:pPr>
              <a:r>
                <a:rPr lang="en-GB" sz="1600" b="0" dirty="0">
                  <a:solidFill>
                    <a:srgbClr val="4B5563"/>
                  </a:solidFill>
                  <a:latin typeface="Arial (Body)"/>
                  <a:sym typeface="Arial"/>
                </a:rPr>
                <a:t>Heat pumps work best with steady run times. Low water volume causes rapid cycling (on/off), while added volume slows temperature changes for stability.</a:t>
              </a:r>
              <a:endParaRPr sz="1600" b="0" dirty="0">
                <a:solidFill>
                  <a:srgbClr val="4B5563"/>
                </a:solidFill>
                <a:latin typeface="Arial (Body)"/>
                <a:sym typeface="Arial"/>
              </a:endParaRPr>
            </a:p>
          </p:txBody>
        </p:sp>
      </p:grpSp>
      <p:grpSp>
        <p:nvGrpSpPr>
          <p:cNvPr id="451" name="Google Shape;451;p30"/>
          <p:cNvGrpSpPr/>
          <p:nvPr/>
        </p:nvGrpSpPr>
        <p:grpSpPr>
          <a:xfrm>
            <a:off x="387353" y="2729669"/>
            <a:ext cx="5511163" cy="1433611"/>
            <a:chOff x="385228" y="2716728"/>
            <a:chExt cx="3667200" cy="1714500"/>
          </a:xfrm>
        </p:grpSpPr>
        <p:sp>
          <p:nvSpPr>
            <p:cNvPr id="452" name="Google Shape;452;p30"/>
            <p:cNvSpPr/>
            <p:nvPr/>
          </p:nvSpPr>
          <p:spPr>
            <a:xfrm>
              <a:off x="385228" y="2716728"/>
              <a:ext cx="3667200" cy="1714500"/>
            </a:xfrm>
            <a:prstGeom prst="roundRect">
              <a:avLst>
                <a:gd name="adj" fmla="val 6666"/>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53" name="Google Shape;453;p30"/>
            <p:cNvSpPr txBox="1"/>
            <p:nvPr/>
          </p:nvSpPr>
          <p:spPr>
            <a:xfrm>
              <a:off x="523875" y="2952750"/>
              <a:ext cx="33813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Buffer Vessel</a:t>
              </a:r>
              <a:endParaRPr sz="1600" b="1" dirty="0">
                <a:solidFill>
                  <a:srgbClr val="FC4421"/>
                </a:solidFill>
                <a:latin typeface="Arial (Body)"/>
                <a:sym typeface="Arial"/>
              </a:endParaRPr>
            </a:p>
            <a:p>
              <a:pPr marL="0" lvl="0" indent="0" algn="l" rtl="0">
                <a:spcBef>
                  <a:spcPts val="600"/>
                </a:spcBef>
                <a:spcAft>
                  <a:spcPts val="0"/>
                </a:spcAft>
                <a:buNone/>
              </a:pPr>
              <a:r>
                <a:rPr lang="en-GB" sz="1600" b="1" dirty="0">
                  <a:solidFill>
                    <a:srgbClr val="4B5563"/>
                  </a:solidFill>
                  <a:latin typeface="Arial (Body)"/>
                  <a:sym typeface="Arial"/>
                </a:rPr>
                <a:t>Adds volume &amp; hydraulic separation</a:t>
              </a:r>
              <a:endParaRPr sz="1600" b="1" dirty="0">
                <a:solidFill>
                  <a:srgbClr val="4B5563"/>
                </a:solidFill>
                <a:latin typeface="Arial (Body)"/>
                <a:sym typeface="Arial"/>
              </a:endParaRPr>
            </a:p>
            <a:p>
              <a:pPr marL="457200" lvl="0" indent="-288925" algn="l" rtl="0">
                <a:spcBef>
                  <a:spcPts val="375"/>
                </a:spcBef>
                <a:spcAft>
                  <a:spcPts val="0"/>
                </a:spcAft>
                <a:buClr>
                  <a:srgbClr val="4B5563"/>
                </a:buClr>
                <a:buSzPts val="950"/>
                <a:buFont typeface="Arial"/>
                <a:buChar char="●"/>
              </a:pPr>
              <a:r>
                <a:rPr lang="en-GB" sz="1600" dirty="0">
                  <a:solidFill>
                    <a:srgbClr val="4B5563"/>
                  </a:solidFill>
                  <a:latin typeface="Arial (Body)"/>
                  <a:sym typeface="Arial"/>
                </a:rPr>
                <a:t>Separates primary and secondary circuits</a:t>
              </a:r>
              <a:endParaRPr sz="1600" dirty="0">
                <a:solidFill>
                  <a:srgbClr val="4B5563"/>
                </a:solidFill>
                <a:latin typeface="Arial (Body)"/>
                <a:sym typeface="Arial"/>
              </a:endParaRPr>
            </a:p>
            <a:p>
              <a:pPr marL="457200" lvl="0" indent="-288925" algn="l" rtl="0">
                <a:spcBef>
                  <a:spcPts val="300"/>
                </a:spcBef>
                <a:spcAft>
                  <a:spcPts val="0"/>
                </a:spcAft>
                <a:buClr>
                  <a:srgbClr val="4B5563"/>
                </a:buClr>
                <a:buSzPts val="950"/>
                <a:buFont typeface="Arial"/>
                <a:buChar char="●"/>
              </a:pPr>
              <a:r>
                <a:rPr lang="en-GB" sz="1600" dirty="0">
                  <a:solidFill>
                    <a:srgbClr val="4B5563"/>
                  </a:solidFill>
                  <a:latin typeface="Arial (Body)"/>
                  <a:sym typeface="Arial"/>
                </a:rPr>
                <a:t>Useful for multiple zones or varying flow rates</a:t>
              </a:r>
              <a:endParaRPr sz="1600" dirty="0">
                <a:solidFill>
                  <a:srgbClr val="4B5563"/>
                </a:solidFill>
                <a:latin typeface="Arial (Body)"/>
                <a:sym typeface="Arial"/>
              </a:endParaRPr>
            </a:p>
          </p:txBody>
        </p:sp>
      </p:grpSp>
      <p:grpSp>
        <p:nvGrpSpPr>
          <p:cNvPr id="454" name="Google Shape;454;p30"/>
          <p:cNvGrpSpPr/>
          <p:nvPr/>
        </p:nvGrpSpPr>
        <p:grpSpPr>
          <a:xfrm>
            <a:off x="6043611" y="2722349"/>
            <a:ext cx="5836987" cy="1440931"/>
            <a:chOff x="4238375" y="2663646"/>
            <a:chExt cx="3667200" cy="1714500"/>
          </a:xfrm>
        </p:grpSpPr>
        <p:sp>
          <p:nvSpPr>
            <p:cNvPr id="455" name="Google Shape;455;p30"/>
            <p:cNvSpPr/>
            <p:nvPr/>
          </p:nvSpPr>
          <p:spPr>
            <a:xfrm>
              <a:off x="4238375" y="2663646"/>
              <a:ext cx="3667200" cy="1714500"/>
            </a:xfrm>
            <a:prstGeom prst="roundRect">
              <a:avLst>
                <a:gd name="adj" fmla="val 6666"/>
              </a:avLst>
            </a:prstGeom>
            <a:solidFill>
              <a:srgbClr val="EBF8FF"/>
            </a:solidFill>
            <a:ln w="9525" cap="flat" cmpd="sng">
              <a:solidFill>
                <a:srgbClr val="BEE3F8"/>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56" name="Google Shape;456;p30"/>
            <p:cNvSpPr txBox="1"/>
            <p:nvPr/>
          </p:nvSpPr>
          <p:spPr>
            <a:xfrm>
              <a:off x="4429199" y="2914172"/>
              <a:ext cx="33813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Volumiser</a:t>
              </a:r>
              <a:endParaRPr sz="1600" b="1" dirty="0">
                <a:solidFill>
                  <a:srgbClr val="FC4421"/>
                </a:solidFill>
                <a:latin typeface="Arial (Body)"/>
                <a:sym typeface="Arial"/>
              </a:endParaRPr>
            </a:p>
            <a:p>
              <a:pPr marL="0" lvl="0" indent="0" algn="l" rtl="0">
                <a:spcBef>
                  <a:spcPts val="600"/>
                </a:spcBef>
                <a:spcAft>
                  <a:spcPts val="0"/>
                </a:spcAft>
                <a:buNone/>
              </a:pPr>
              <a:r>
                <a:rPr lang="en-GB" sz="1600" b="1" dirty="0">
                  <a:solidFill>
                    <a:srgbClr val="2C5282"/>
                  </a:solidFill>
                  <a:latin typeface="Arial (Body)"/>
                  <a:sym typeface="Arial"/>
                </a:rPr>
                <a:t>Adds volume only</a:t>
              </a:r>
              <a:endParaRPr sz="1600" b="1" dirty="0">
                <a:solidFill>
                  <a:srgbClr val="2C5282"/>
                </a:solidFill>
                <a:latin typeface="Arial (Body)"/>
                <a:sym typeface="Arial"/>
              </a:endParaRPr>
            </a:p>
            <a:p>
              <a:pPr marL="457200" lvl="0" indent="-288925" algn="l" rtl="0">
                <a:spcBef>
                  <a:spcPts val="375"/>
                </a:spcBef>
                <a:spcAft>
                  <a:spcPts val="0"/>
                </a:spcAft>
                <a:buClr>
                  <a:srgbClr val="2C5282"/>
                </a:buClr>
                <a:buSzPts val="950"/>
                <a:buFont typeface="Arial"/>
                <a:buChar char="●"/>
              </a:pPr>
              <a:r>
                <a:rPr lang="en-GB" sz="1600" dirty="0">
                  <a:solidFill>
                    <a:srgbClr val="2C5282"/>
                  </a:solidFill>
                  <a:latin typeface="Arial (Body)"/>
                  <a:sym typeface="Arial"/>
                </a:rPr>
                <a:t>Installed in-line to increase water content</a:t>
              </a:r>
              <a:endParaRPr sz="1600" dirty="0">
                <a:solidFill>
                  <a:srgbClr val="2C5282"/>
                </a:solidFill>
                <a:latin typeface="Arial (Body)"/>
                <a:sym typeface="Arial"/>
              </a:endParaRPr>
            </a:p>
            <a:p>
              <a:pPr marL="457200" lvl="0" indent="-288925" algn="l" rtl="0">
                <a:spcBef>
                  <a:spcPts val="300"/>
                </a:spcBef>
                <a:spcAft>
                  <a:spcPts val="0"/>
                </a:spcAft>
                <a:buClr>
                  <a:srgbClr val="2C5282"/>
                </a:buClr>
                <a:buSzPts val="950"/>
                <a:buFont typeface="Arial"/>
                <a:buChar char="●"/>
              </a:pPr>
              <a:r>
                <a:rPr lang="en-GB" sz="1600" dirty="0">
                  <a:solidFill>
                    <a:srgbClr val="2C5282"/>
                  </a:solidFill>
                  <a:latin typeface="Arial (Body)"/>
                  <a:sym typeface="Arial"/>
                </a:rPr>
                <a:t>Used when separation is not required</a:t>
              </a:r>
              <a:endParaRPr sz="1600" dirty="0">
                <a:solidFill>
                  <a:srgbClr val="2C5282"/>
                </a:solidFill>
                <a:latin typeface="Arial (Body)"/>
                <a:sym typeface="Arial"/>
              </a:endParaRPr>
            </a:p>
          </p:txBody>
        </p:sp>
      </p:grpSp>
      <p:grpSp>
        <p:nvGrpSpPr>
          <p:cNvPr id="458" name="Google Shape;458;p30"/>
          <p:cNvGrpSpPr/>
          <p:nvPr/>
        </p:nvGrpSpPr>
        <p:grpSpPr>
          <a:xfrm>
            <a:off x="352941" y="4268639"/>
            <a:ext cx="5545575" cy="1161216"/>
            <a:chOff x="381000" y="4667250"/>
            <a:chExt cx="3667200" cy="1476300"/>
          </a:xfrm>
        </p:grpSpPr>
        <p:sp>
          <p:nvSpPr>
            <p:cNvPr id="459" name="Google Shape;459;p30"/>
            <p:cNvSpPr/>
            <p:nvPr/>
          </p:nvSpPr>
          <p:spPr>
            <a:xfrm>
              <a:off x="381000" y="4667250"/>
              <a:ext cx="3667200" cy="1476300"/>
            </a:xfrm>
            <a:prstGeom prst="roundRect">
              <a:avLst>
                <a:gd name="adj" fmla="val 7741"/>
              </a:avLst>
            </a:prstGeom>
            <a:solidFill>
              <a:srgbClr val="FFF5F5"/>
            </a:solidFill>
            <a:ln w="9525" cap="flat" cmpd="sng">
              <a:solidFill>
                <a:srgbClr val="FED7D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60" name="Google Shape;460;p30"/>
            <p:cNvSpPr txBox="1"/>
            <p:nvPr/>
          </p:nvSpPr>
          <p:spPr>
            <a:xfrm>
              <a:off x="523950" y="4702064"/>
              <a:ext cx="3381300" cy="1190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Sizing Factors</a:t>
              </a:r>
              <a:endParaRPr sz="1600" b="1" dirty="0">
                <a:solidFill>
                  <a:srgbClr val="FC4421"/>
                </a:solidFill>
                <a:latin typeface="Arial (Body)"/>
                <a:sym typeface="Arial"/>
              </a:endParaRPr>
            </a:p>
            <a:p>
              <a:pPr marL="0" lvl="0" indent="0" algn="l" rtl="0">
                <a:spcBef>
                  <a:spcPts val="450"/>
                </a:spcBef>
                <a:spcAft>
                  <a:spcPts val="0"/>
                </a:spcAft>
                <a:buNone/>
              </a:pPr>
              <a:r>
                <a:rPr lang="en-GB" sz="1600" dirty="0">
                  <a:solidFill>
                    <a:srgbClr val="742A2A"/>
                  </a:solidFill>
                  <a:latin typeface="Arial (Body)"/>
                  <a:sym typeface="Arial"/>
                </a:rPr>
                <a:t>Depends on minimum water volume, run time, heat pump output, and modulation range. Compare manufacturer requirements with actual system volume.</a:t>
              </a:r>
              <a:endParaRPr sz="1600" dirty="0">
                <a:solidFill>
                  <a:srgbClr val="742A2A"/>
                </a:solidFill>
                <a:latin typeface="Arial (Body)"/>
                <a:sym typeface="Arial"/>
              </a:endParaRPr>
            </a:p>
          </p:txBody>
        </p:sp>
      </p:grpSp>
      <p:grpSp>
        <p:nvGrpSpPr>
          <p:cNvPr id="461" name="Google Shape;461;p30"/>
          <p:cNvGrpSpPr/>
          <p:nvPr/>
        </p:nvGrpSpPr>
        <p:grpSpPr>
          <a:xfrm>
            <a:off x="6081712" y="4268639"/>
            <a:ext cx="5760786" cy="1161216"/>
            <a:chOff x="4309509" y="4165560"/>
            <a:chExt cx="3667200" cy="1476300"/>
          </a:xfrm>
        </p:grpSpPr>
        <p:sp>
          <p:nvSpPr>
            <p:cNvPr id="462" name="Google Shape;462;p30"/>
            <p:cNvSpPr/>
            <p:nvPr/>
          </p:nvSpPr>
          <p:spPr>
            <a:xfrm>
              <a:off x="4309509" y="4165560"/>
              <a:ext cx="3667200" cy="1476300"/>
            </a:xfrm>
            <a:prstGeom prst="roundRect">
              <a:avLst>
                <a:gd name="adj" fmla="val 7741"/>
              </a:avLst>
            </a:prstGeom>
            <a:solidFill>
              <a:srgbClr val="F0FFF4"/>
            </a:solidFill>
            <a:ln w="9525" cap="flat" cmpd="sng">
              <a:solidFill>
                <a:srgbClr val="C6F6D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63" name="Google Shape;463;p30"/>
            <p:cNvSpPr txBox="1"/>
            <p:nvPr/>
          </p:nvSpPr>
          <p:spPr>
            <a:xfrm>
              <a:off x="4374591" y="4231328"/>
              <a:ext cx="3381300" cy="1190699"/>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Control Strategy</a:t>
              </a:r>
              <a:endParaRPr sz="1600" b="1" dirty="0">
                <a:solidFill>
                  <a:srgbClr val="FC4421"/>
                </a:solidFill>
                <a:latin typeface="Arial (Body)"/>
                <a:sym typeface="Arial"/>
              </a:endParaRPr>
            </a:p>
            <a:p>
              <a:pPr marL="0" lvl="0" indent="0" algn="l" rtl="0">
                <a:spcBef>
                  <a:spcPts val="450"/>
                </a:spcBef>
                <a:spcAft>
                  <a:spcPts val="0"/>
                </a:spcAft>
                <a:buNone/>
              </a:pPr>
              <a:r>
                <a:rPr lang="en-GB" sz="1600" dirty="0">
                  <a:solidFill>
                    <a:srgbClr val="22543D"/>
                  </a:solidFill>
                  <a:latin typeface="Arial (Body)"/>
                  <a:sym typeface="Arial"/>
                </a:rPr>
                <a:t>Zoning (TRVs) reduces active volume. Weather compensation and open circuits can reduce the need for large buffers.</a:t>
              </a:r>
              <a:endParaRPr sz="1600" dirty="0">
                <a:solidFill>
                  <a:srgbClr val="22543D"/>
                </a:solidFill>
                <a:latin typeface="Arial (Body)"/>
                <a:sym typeface="Arial"/>
              </a:endParaRPr>
            </a:p>
          </p:txBody>
        </p:sp>
      </p:grpSp>
      <p:grpSp>
        <p:nvGrpSpPr>
          <p:cNvPr id="464" name="Google Shape;464;p30"/>
          <p:cNvGrpSpPr/>
          <p:nvPr/>
        </p:nvGrpSpPr>
        <p:grpSpPr>
          <a:xfrm>
            <a:off x="336932" y="5471311"/>
            <a:ext cx="11489557" cy="528261"/>
            <a:chOff x="8096362" y="5088592"/>
            <a:chExt cx="3667200" cy="1594571"/>
          </a:xfrm>
        </p:grpSpPr>
        <p:sp>
          <p:nvSpPr>
            <p:cNvPr id="465" name="Google Shape;465;p30"/>
            <p:cNvSpPr/>
            <p:nvPr/>
          </p:nvSpPr>
          <p:spPr>
            <a:xfrm>
              <a:off x="8096362" y="5088592"/>
              <a:ext cx="3667200" cy="1594571"/>
            </a:xfrm>
            <a:prstGeom prst="roundRect">
              <a:avLst>
                <a:gd name="adj" fmla="val 25000"/>
              </a:avLst>
            </a:prstGeom>
            <a:solidFill>
              <a:srgbClr val="FEEBC8"/>
            </a:solidFill>
            <a:ln w="9525" cap="flat" cmpd="sng">
              <a:solidFill>
                <a:srgbClr val="FBD38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66" name="Google Shape;466;p30"/>
            <p:cNvSpPr txBox="1"/>
            <p:nvPr/>
          </p:nvSpPr>
          <p:spPr>
            <a:xfrm>
              <a:off x="8163929" y="5161488"/>
              <a:ext cx="3381300" cy="144093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7B341E"/>
                  </a:solidFill>
                  <a:latin typeface="Arial (Body)"/>
                  <a:sym typeface="Arial"/>
                </a:rPr>
                <a:t>Efficiency Check:</a:t>
              </a:r>
              <a:r>
                <a:rPr lang="en-GB" sz="1600" b="1" dirty="0">
                  <a:solidFill>
                    <a:srgbClr val="7B341E"/>
                  </a:solidFill>
                  <a:latin typeface="Arial (Body)"/>
                </a:rPr>
                <a:t> </a:t>
              </a:r>
              <a:r>
                <a:rPr lang="en-GB" sz="1600" dirty="0">
                  <a:solidFill>
                    <a:srgbClr val="7B341E"/>
                  </a:solidFill>
                  <a:latin typeface="Arial (Body)"/>
                  <a:sym typeface="Arial"/>
                </a:rPr>
                <a:t>Large, poorly insulated buffers reduce COP</a:t>
              </a:r>
              <a:r>
                <a:rPr lang="en-GB" sz="850" dirty="0">
                  <a:solidFill>
                    <a:srgbClr val="7B341E"/>
                  </a:solidFill>
                  <a:latin typeface="Arial (Body)"/>
                  <a:sym typeface="Arial"/>
                </a:rPr>
                <a:t>.:</a:t>
              </a:r>
              <a:endParaRPr sz="850" dirty="0">
                <a:solidFill>
                  <a:srgbClr val="7B341E"/>
                </a:solidFill>
                <a:latin typeface="Arial (Body)"/>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1"/>
        <p:cNvGrpSpPr/>
        <p:nvPr/>
      </p:nvGrpSpPr>
      <p:grpSpPr>
        <a:xfrm>
          <a:off x="0" y="0"/>
          <a:ext cx="0" cy="0"/>
          <a:chOff x="0" y="0"/>
          <a:chExt cx="0" cy="0"/>
        </a:xfrm>
      </p:grpSpPr>
      <p:sp>
        <p:nvSpPr>
          <p:cNvPr id="472" name="Google Shape;472;p31"/>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dirty="0">
                <a:solidFill>
                  <a:srgbClr val="FC4421"/>
                </a:solidFill>
                <a:latin typeface="Arial (Body)"/>
                <a:sym typeface="Arial"/>
              </a:rPr>
              <a:t>Coefficient of Performance (CoP)</a:t>
            </a:r>
            <a:endParaRPr lang="en-GB" sz="3600" b="1" dirty="0">
              <a:solidFill>
                <a:srgbClr val="FC4421"/>
              </a:solidFill>
              <a:latin typeface="Arial (Body)"/>
              <a:sym typeface="Arial"/>
            </a:endParaRPr>
          </a:p>
        </p:txBody>
      </p:sp>
      <p:grpSp>
        <p:nvGrpSpPr>
          <p:cNvPr id="473" name="Google Shape;473;p31"/>
          <p:cNvGrpSpPr/>
          <p:nvPr/>
        </p:nvGrpSpPr>
        <p:grpSpPr>
          <a:xfrm>
            <a:off x="381000" y="1685778"/>
            <a:ext cx="3619500" cy="4301742"/>
            <a:chOff x="381000" y="1161138"/>
            <a:chExt cx="3619500" cy="4095900"/>
          </a:xfrm>
        </p:grpSpPr>
        <p:sp>
          <p:nvSpPr>
            <p:cNvPr id="474" name="Google Shape;474;p31"/>
            <p:cNvSpPr/>
            <p:nvPr/>
          </p:nvSpPr>
          <p:spPr>
            <a:xfrm>
              <a:off x="381000" y="1161138"/>
              <a:ext cx="3619500" cy="4095900"/>
            </a:xfrm>
            <a:prstGeom prst="roundRect">
              <a:avLst>
                <a:gd name="adj" fmla="val 3947"/>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75" name="Google Shape;475;p31"/>
            <p:cNvSpPr txBox="1"/>
            <p:nvPr/>
          </p:nvSpPr>
          <p:spPr>
            <a:xfrm>
              <a:off x="523800" y="1304088"/>
              <a:ext cx="3333900" cy="3809999"/>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Core Concept</a:t>
              </a:r>
              <a:endParaRPr sz="1800" b="1" dirty="0">
                <a:solidFill>
                  <a:srgbClr val="FC4421"/>
                </a:solidFill>
                <a:latin typeface="Arial (Body)"/>
                <a:sym typeface="Arial"/>
              </a:endParaRPr>
            </a:p>
            <a:p>
              <a:pPr marL="0" lvl="0" indent="0" algn="l" rtl="0">
                <a:spcBef>
                  <a:spcPts val="1125"/>
                </a:spcBef>
                <a:spcAft>
                  <a:spcPts val="0"/>
                </a:spcAft>
                <a:buNone/>
              </a:pPr>
              <a:r>
                <a:rPr lang="en-GB" sz="1600" b="1" dirty="0">
                  <a:solidFill>
                    <a:srgbClr val="333333"/>
                  </a:solidFill>
                  <a:latin typeface="Arial (Body)"/>
                  <a:sym typeface="Arial"/>
                </a:rPr>
                <a:t>CoP is an efficiency ratio</a:t>
              </a:r>
              <a:endParaRPr sz="1600" b="1" dirty="0">
                <a:solidFill>
                  <a:srgbClr val="333333"/>
                </a:solidFill>
                <a:latin typeface="Arial (Body)"/>
                <a:sym typeface="Arial"/>
              </a:endParaRPr>
            </a:p>
            <a:p>
              <a:pPr marL="0" lvl="0" indent="0" algn="ctr" rtl="0">
                <a:spcBef>
                  <a:spcPts val="375"/>
                </a:spcBef>
                <a:spcAft>
                  <a:spcPts val="0"/>
                </a:spcAft>
                <a:buNone/>
              </a:pPr>
              <a:r>
                <a:rPr lang="en-GB" sz="1600" b="1" dirty="0">
                  <a:solidFill>
                    <a:srgbClr val="2C5282"/>
                  </a:solidFill>
                  <a:highlight>
                    <a:srgbClr val="EBF8FF"/>
                  </a:highlight>
                  <a:latin typeface="Arial (Body)"/>
                  <a:sym typeface="Arial"/>
                </a:rPr>
                <a:t>CoP = useful heat output ÷ electrical input</a:t>
              </a:r>
              <a:endParaRPr sz="1600" b="1" dirty="0">
                <a:solidFill>
                  <a:srgbClr val="2C5282"/>
                </a:solidFill>
                <a:highlight>
                  <a:srgbClr val="EBF8FF"/>
                </a:highlight>
                <a:latin typeface="Arial (Body)"/>
                <a:sym typeface="Arial"/>
              </a:endParaRPr>
            </a:p>
            <a:p>
              <a:pPr marL="0" lvl="0" indent="0" algn="l" rtl="0">
                <a:spcBef>
                  <a:spcPts val="1125"/>
                </a:spcBef>
                <a:spcAft>
                  <a:spcPts val="0"/>
                </a:spcAft>
                <a:buNone/>
              </a:pPr>
              <a:r>
                <a:rPr lang="en-GB" sz="1600" dirty="0">
                  <a:solidFill>
                    <a:srgbClr val="4B5563"/>
                  </a:solidFill>
                  <a:latin typeface="Arial (Body)"/>
                  <a:sym typeface="Arial"/>
                </a:rPr>
                <a:t>It tells us how much heat the heat pump delivers for each unit of electricity used.</a:t>
              </a:r>
              <a:endParaRPr sz="1600" dirty="0">
                <a:solidFill>
                  <a:srgbClr val="4B5563"/>
                </a:solidFill>
                <a:latin typeface="Arial (Body)"/>
                <a:sym typeface="Arial"/>
              </a:endParaRPr>
            </a:p>
            <a:p>
              <a:pPr marL="0" lvl="0" indent="0" algn="l" rtl="0">
                <a:spcBef>
                  <a:spcPts val="1125"/>
                </a:spcBef>
                <a:spcAft>
                  <a:spcPts val="0"/>
                </a:spcAft>
                <a:buNone/>
              </a:pPr>
              <a:r>
                <a:rPr lang="en-GB" sz="1600" b="1" dirty="0">
                  <a:solidFill>
                    <a:srgbClr val="333333"/>
                  </a:solidFill>
                  <a:latin typeface="Arial (Body)"/>
                  <a:sym typeface="Arial"/>
                </a:rPr>
                <a:t>Higher CoP = More Efficiency</a:t>
              </a:r>
              <a:endParaRPr sz="1600" b="1" dirty="0">
                <a:solidFill>
                  <a:srgbClr val="333333"/>
                </a:solidFill>
                <a:latin typeface="Arial (Body)"/>
                <a:sym typeface="Arial"/>
              </a:endParaRPr>
            </a:p>
            <a:p>
              <a:pPr marL="457200" lvl="0" indent="-295275" algn="l" rtl="0">
                <a:spcBef>
                  <a:spcPts val="600"/>
                </a:spcBef>
                <a:spcAft>
                  <a:spcPts val="0"/>
                </a:spcAft>
                <a:buClr>
                  <a:srgbClr val="4B5563"/>
                </a:buClr>
                <a:buSzPts val="1050"/>
                <a:buFont typeface="Arial"/>
                <a:buChar char="●"/>
              </a:pPr>
              <a:r>
                <a:rPr lang="en-GB" sz="1600" b="1" dirty="0">
                  <a:solidFill>
                    <a:srgbClr val="4B5563"/>
                  </a:solidFill>
                  <a:latin typeface="Arial (Body)"/>
                  <a:sym typeface="Arial"/>
                </a:rPr>
                <a:t>CoP of 3:</a:t>
              </a:r>
              <a:r>
                <a:rPr lang="en-GB" sz="1600" dirty="0">
                  <a:solidFill>
                    <a:srgbClr val="4B5563"/>
                  </a:solidFill>
                  <a:latin typeface="Arial (Body)"/>
                  <a:sym typeface="Arial"/>
                </a:rPr>
                <a:t> Delivers 3 kW of heat for every 1 kW of electricity used.</a:t>
              </a:r>
              <a:endParaRPr sz="1600" dirty="0">
                <a:solidFill>
                  <a:srgbClr val="4B5563"/>
                </a:solidFill>
                <a:latin typeface="Arial (Body)"/>
                <a:sym typeface="Arial"/>
              </a:endParaRPr>
            </a:p>
            <a:p>
              <a:pPr marL="457200" lvl="0" indent="-295275" algn="l" rtl="0">
                <a:spcBef>
                  <a:spcPts val="600"/>
                </a:spcBef>
                <a:spcAft>
                  <a:spcPts val="0"/>
                </a:spcAft>
                <a:buClr>
                  <a:srgbClr val="4B5563"/>
                </a:buClr>
                <a:buSzPts val="1050"/>
                <a:buFont typeface="Arial"/>
                <a:buChar char="●"/>
              </a:pPr>
              <a:r>
                <a:rPr lang="en-GB" sz="1600" dirty="0">
                  <a:solidFill>
                    <a:srgbClr val="4B5563"/>
                  </a:solidFill>
                  <a:latin typeface="Arial (Body)"/>
                  <a:sym typeface="Arial"/>
                </a:rPr>
                <a:t>Higher CoP means lower running costs and carbon impact.</a:t>
              </a:r>
              <a:endParaRPr sz="1600" dirty="0">
                <a:solidFill>
                  <a:srgbClr val="4B5563"/>
                </a:solidFill>
                <a:latin typeface="Arial (Body)"/>
                <a:sym typeface="Arial"/>
              </a:endParaRPr>
            </a:p>
          </p:txBody>
        </p:sp>
      </p:grpSp>
      <p:grpSp>
        <p:nvGrpSpPr>
          <p:cNvPr id="476" name="Google Shape;476;p31"/>
          <p:cNvGrpSpPr/>
          <p:nvPr/>
        </p:nvGrpSpPr>
        <p:grpSpPr>
          <a:xfrm>
            <a:off x="4286250" y="1685778"/>
            <a:ext cx="3619500" cy="4301742"/>
            <a:chOff x="4286250" y="1143000"/>
            <a:chExt cx="3619500" cy="4095900"/>
          </a:xfrm>
        </p:grpSpPr>
        <p:sp>
          <p:nvSpPr>
            <p:cNvPr id="477" name="Google Shape;477;p31"/>
            <p:cNvSpPr/>
            <p:nvPr/>
          </p:nvSpPr>
          <p:spPr>
            <a:xfrm>
              <a:off x="4286250" y="1143000"/>
              <a:ext cx="3619500" cy="4095900"/>
            </a:xfrm>
            <a:prstGeom prst="roundRect">
              <a:avLst>
                <a:gd name="adj" fmla="val 3947"/>
              </a:avLst>
            </a:prstGeom>
            <a:solidFill>
              <a:srgbClr val="F0F4F8"/>
            </a:solidFill>
            <a:ln w="9525" cap="flat" cmpd="sng">
              <a:solidFill>
                <a:srgbClr val="D1D5D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78" name="Google Shape;478;p31"/>
            <p:cNvSpPr txBox="1"/>
            <p:nvPr/>
          </p:nvSpPr>
          <p:spPr>
            <a:xfrm>
              <a:off x="4429125" y="1285875"/>
              <a:ext cx="3333900" cy="3810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Body)"/>
                  <a:sym typeface="Arial"/>
                </a:rPr>
                <a:t>Performance Factors</a:t>
              </a:r>
              <a:endParaRPr sz="1600" b="1" dirty="0">
                <a:solidFill>
                  <a:srgbClr val="FC4421"/>
                </a:solidFill>
                <a:latin typeface="Arial (Body)"/>
                <a:sym typeface="Arial"/>
              </a:endParaRPr>
            </a:p>
            <a:p>
              <a:pPr marL="0" lvl="0" indent="0" algn="l" rtl="0">
                <a:spcBef>
                  <a:spcPts val="1125"/>
                </a:spcBef>
                <a:spcAft>
                  <a:spcPts val="0"/>
                </a:spcAft>
                <a:buNone/>
              </a:pPr>
              <a:r>
                <a:rPr lang="en-GB" sz="1600" b="1" dirty="0">
                  <a:solidFill>
                    <a:srgbClr val="2C5282"/>
                  </a:solidFill>
                  <a:latin typeface="Arial (Body)"/>
                  <a:sym typeface="Arial"/>
                </a:rPr>
                <a:t>Temperature Lift</a:t>
              </a:r>
              <a:endParaRPr sz="1600" b="1" dirty="0">
                <a:solidFill>
                  <a:srgbClr val="2C5282"/>
                </a:solidFill>
                <a:latin typeface="Arial (Body)"/>
                <a:sym typeface="Arial"/>
              </a:endParaRPr>
            </a:p>
            <a:p>
              <a:pPr marL="0" lvl="0" indent="0" algn="l" rtl="0">
                <a:spcBef>
                  <a:spcPts val="375"/>
                </a:spcBef>
                <a:spcAft>
                  <a:spcPts val="0"/>
                </a:spcAft>
                <a:buNone/>
              </a:pPr>
              <a:r>
                <a:rPr lang="en-GB" sz="1600" dirty="0">
                  <a:solidFill>
                    <a:srgbClr val="4B5563"/>
                  </a:solidFill>
                  <a:latin typeface="Arial (Body)"/>
                  <a:sym typeface="Arial"/>
                </a:rPr>
                <a:t>CoP improves when the lift (source vs. flow temp) is reduced.</a:t>
              </a:r>
              <a:endParaRPr sz="1600" dirty="0">
                <a:solidFill>
                  <a:srgbClr val="4B5563"/>
                </a:solidFill>
                <a:latin typeface="Arial (Body)"/>
                <a:sym typeface="Arial"/>
              </a:endParaRPr>
            </a:p>
            <a:p>
              <a:pPr marL="0" lvl="0" indent="0" algn="l" rtl="0">
                <a:spcBef>
                  <a:spcPts val="900"/>
                </a:spcBef>
                <a:spcAft>
                  <a:spcPts val="0"/>
                </a:spcAft>
                <a:buNone/>
              </a:pPr>
              <a:r>
                <a:rPr lang="en-GB" sz="1600" b="1" dirty="0">
                  <a:solidFill>
                    <a:srgbClr val="2C5282"/>
                  </a:solidFill>
                  <a:latin typeface="Arial (Body)"/>
                  <a:sym typeface="Arial"/>
                </a:rPr>
                <a:t>Flow Temperature Impact</a:t>
              </a:r>
              <a:endParaRPr sz="1600" b="1" dirty="0">
                <a:solidFill>
                  <a:srgbClr val="2C5282"/>
                </a:solidFill>
                <a:latin typeface="Arial (Body)"/>
                <a:sym typeface="Arial"/>
              </a:endParaRPr>
            </a:p>
            <a:p>
              <a:pPr marL="457200" lvl="0" indent="-295275" algn="l" rtl="0">
                <a:spcBef>
                  <a:spcPts val="375"/>
                </a:spcBef>
                <a:spcAft>
                  <a:spcPts val="0"/>
                </a:spcAft>
                <a:buClr>
                  <a:srgbClr val="4B5563"/>
                </a:buClr>
                <a:buSzPts val="1050"/>
                <a:buFont typeface="Arial"/>
                <a:buChar char="●"/>
              </a:pPr>
              <a:r>
                <a:rPr lang="en-GB" sz="1600" b="1" dirty="0">
                  <a:solidFill>
                    <a:srgbClr val="4B5563"/>
                  </a:solidFill>
                  <a:latin typeface="Arial (Body)"/>
                  <a:sym typeface="Arial"/>
                </a:rPr>
                <a:t>35–40°C:</a:t>
              </a:r>
              <a:r>
                <a:rPr lang="en-GB" sz="1600" dirty="0">
                  <a:solidFill>
                    <a:srgbClr val="4B5563"/>
                  </a:solidFill>
                  <a:latin typeface="Arial (Body)"/>
                  <a:sym typeface="Arial"/>
                </a:rPr>
                <a:t> Highly efficient (e.g. UFH).</a:t>
              </a:r>
              <a:endParaRPr sz="1600" dirty="0">
                <a:solidFill>
                  <a:srgbClr val="4B5563"/>
                </a:solidFill>
                <a:latin typeface="Arial (Body)"/>
                <a:sym typeface="Arial"/>
              </a:endParaRPr>
            </a:p>
            <a:p>
              <a:pPr marL="457200" lvl="0" indent="-295275" algn="l" rtl="0">
                <a:spcBef>
                  <a:spcPts val="450"/>
                </a:spcBef>
                <a:spcAft>
                  <a:spcPts val="0"/>
                </a:spcAft>
                <a:buClr>
                  <a:srgbClr val="4B5563"/>
                </a:buClr>
                <a:buSzPts val="1050"/>
                <a:buFont typeface="Arial"/>
                <a:buChar char="●"/>
              </a:pPr>
              <a:r>
                <a:rPr lang="en-GB" sz="1600" b="1" dirty="0">
                  <a:solidFill>
                    <a:srgbClr val="4B5563"/>
                  </a:solidFill>
                  <a:latin typeface="Arial (Body)"/>
                  <a:sym typeface="Arial"/>
                </a:rPr>
                <a:t>55°C:</a:t>
              </a:r>
              <a:r>
                <a:rPr lang="en-GB" sz="1600" dirty="0">
                  <a:solidFill>
                    <a:srgbClr val="4B5563"/>
                  </a:solidFill>
                  <a:latin typeface="Arial (Body)"/>
                  <a:sym typeface="Arial"/>
                </a:rPr>
                <a:t> Lower efficiency (e.g. radiators).</a:t>
              </a:r>
              <a:endParaRPr sz="1600" dirty="0">
                <a:solidFill>
                  <a:srgbClr val="4B5563"/>
                </a:solidFill>
                <a:latin typeface="Arial (Body)"/>
                <a:sym typeface="Arial"/>
              </a:endParaRPr>
            </a:p>
            <a:p>
              <a:pPr marL="0" lvl="0" indent="0" algn="l" rtl="0">
                <a:spcBef>
                  <a:spcPts val="900"/>
                </a:spcBef>
                <a:spcAft>
                  <a:spcPts val="0"/>
                </a:spcAft>
                <a:buNone/>
              </a:pPr>
              <a:r>
                <a:rPr lang="en-GB" sz="1600" b="1" dirty="0">
                  <a:solidFill>
                    <a:srgbClr val="2C5282"/>
                  </a:solidFill>
                  <a:latin typeface="Arial (Body)"/>
                  <a:sym typeface="Arial"/>
                </a:rPr>
                <a:t>System Dependency</a:t>
              </a:r>
              <a:endParaRPr sz="1600" b="1" dirty="0">
                <a:solidFill>
                  <a:srgbClr val="2C5282"/>
                </a:solidFill>
                <a:latin typeface="Arial (Body)"/>
                <a:sym typeface="Arial"/>
              </a:endParaRPr>
            </a:p>
            <a:p>
              <a:pPr marL="0" lvl="0" indent="0" algn="l" rtl="0">
                <a:spcBef>
                  <a:spcPts val="375"/>
                </a:spcBef>
                <a:spcAft>
                  <a:spcPts val="0"/>
                </a:spcAft>
                <a:buNone/>
              </a:pPr>
              <a:r>
                <a:rPr lang="en-GB" sz="1600" dirty="0">
                  <a:solidFill>
                    <a:srgbClr val="4B5563"/>
                  </a:solidFill>
                  <a:latin typeface="Arial (Body)"/>
                  <a:sym typeface="Arial"/>
                </a:rPr>
                <a:t>Real CoP depends on installation quality, controls, and maintenance. Poor flow rates or dirty filters reduce efficiency.</a:t>
              </a:r>
              <a:endParaRPr sz="1600" dirty="0">
                <a:solidFill>
                  <a:srgbClr val="4B5563"/>
                </a:solidFill>
                <a:latin typeface="Arial (Body)"/>
                <a:sym typeface="Arial"/>
              </a:endParaRPr>
            </a:p>
          </p:txBody>
        </p:sp>
      </p:grpSp>
      <p:grpSp>
        <p:nvGrpSpPr>
          <p:cNvPr id="479" name="Google Shape;479;p31"/>
          <p:cNvGrpSpPr/>
          <p:nvPr/>
        </p:nvGrpSpPr>
        <p:grpSpPr>
          <a:xfrm>
            <a:off x="8191500" y="1294557"/>
            <a:ext cx="3619500" cy="4692963"/>
            <a:chOff x="8191500" y="770499"/>
            <a:chExt cx="3619500" cy="4468401"/>
          </a:xfrm>
        </p:grpSpPr>
        <p:sp>
          <p:nvSpPr>
            <p:cNvPr id="480" name="Google Shape;480;p31"/>
            <p:cNvSpPr/>
            <p:nvPr/>
          </p:nvSpPr>
          <p:spPr>
            <a:xfrm>
              <a:off x="8191500" y="1143000"/>
              <a:ext cx="3619500" cy="4095900"/>
            </a:xfrm>
            <a:prstGeom prst="roundRect">
              <a:avLst>
                <a:gd name="adj" fmla="val 3947"/>
              </a:avLst>
            </a:prstGeom>
            <a:solidFill>
              <a:srgbClr val="FFF4F2"/>
            </a:solidFill>
            <a:ln w="9525" cap="flat" cmpd="sng">
              <a:solidFill>
                <a:srgbClr val="FFDAD4"/>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81" name="Google Shape;481;p31"/>
            <p:cNvSpPr txBox="1"/>
            <p:nvPr/>
          </p:nvSpPr>
          <p:spPr>
            <a:xfrm>
              <a:off x="8334300" y="770499"/>
              <a:ext cx="3333900" cy="3809999"/>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D32F2F"/>
                  </a:solidFill>
                  <a:latin typeface="Arial (Body)"/>
                  <a:sym typeface="Arial"/>
                </a:rPr>
                <a:t>Worked Example</a:t>
              </a:r>
              <a:endParaRPr sz="1600" b="1" dirty="0">
                <a:solidFill>
                  <a:srgbClr val="D32F2F"/>
                </a:solidFill>
                <a:latin typeface="Arial (Body)"/>
                <a:sym typeface="Arial"/>
              </a:endParaRPr>
            </a:p>
            <a:p>
              <a:pPr marL="0" lvl="0" indent="0" algn="l" rtl="0">
                <a:spcBef>
                  <a:spcPts val="1125"/>
                </a:spcBef>
                <a:spcAft>
                  <a:spcPts val="0"/>
                </a:spcAft>
                <a:buNone/>
              </a:pPr>
              <a:r>
                <a:rPr lang="en-GB" sz="1600" b="1" dirty="0">
                  <a:solidFill>
                    <a:srgbClr val="333333"/>
                  </a:solidFill>
                  <a:latin typeface="Arial (Body)"/>
                  <a:sym typeface="Arial"/>
                </a:rPr>
                <a:t>Input: 2 kW electricity</a:t>
              </a:r>
              <a:endParaRPr sz="1600" b="1" dirty="0">
                <a:solidFill>
                  <a:srgbClr val="333333"/>
                </a:solidFill>
                <a:latin typeface="Arial (Body)"/>
                <a:sym typeface="Arial"/>
              </a:endParaRPr>
            </a:p>
            <a:p>
              <a:pPr marL="0" lvl="0" indent="0" algn="l" rtl="0">
                <a:spcBef>
                  <a:spcPts val="0"/>
                </a:spcBef>
                <a:spcAft>
                  <a:spcPts val="0"/>
                </a:spcAft>
                <a:buNone/>
              </a:pPr>
              <a:r>
                <a:rPr lang="en-GB" sz="1600" b="1" dirty="0">
                  <a:solidFill>
                    <a:srgbClr val="333333"/>
                  </a:solidFill>
                  <a:latin typeface="Arial (Body)"/>
                  <a:sym typeface="Arial"/>
                </a:rPr>
                <a:t>Output: 8 kW heat</a:t>
              </a:r>
              <a:endParaRPr sz="1600" b="1" dirty="0">
                <a:solidFill>
                  <a:srgbClr val="333333"/>
                </a:solidFill>
                <a:latin typeface="Arial (Body)"/>
                <a:sym typeface="Arial"/>
              </a:endParaRPr>
            </a:p>
            <a:p>
              <a:pPr marL="0" lvl="0" indent="0" algn="l" rtl="0">
                <a:spcBef>
                  <a:spcPts val="375"/>
                </a:spcBef>
                <a:spcAft>
                  <a:spcPts val="0"/>
                </a:spcAft>
                <a:buNone/>
              </a:pPr>
              <a:r>
                <a:rPr lang="en-GB" sz="1600" b="1" dirty="0">
                  <a:solidFill>
                    <a:srgbClr val="D32F2F"/>
                  </a:solidFill>
                  <a:latin typeface="Arial (Body)"/>
                  <a:sym typeface="Arial"/>
                </a:rPr>
                <a:t>CoP = 8 ÷ 2 = 4</a:t>
              </a:r>
              <a:endParaRPr sz="1600" b="1" dirty="0">
                <a:solidFill>
                  <a:srgbClr val="D32F2F"/>
                </a:solidFill>
                <a:latin typeface="Arial (Body)"/>
                <a:sym typeface="Arial"/>
              </a:endParaRPr>
            </a:p>
            <a:p>
              <a:pPr marL="0" lvl="0" indent="0" algn="l" rtl="0">
                <a:spcBef>
                  <a:spcPts val="1125"/>
                </a:spcBef>
                <a:spcAft>
                  <a:spcPts val="0"/>
                </a:spcAft>
                <a:buNone/>
              </a:pPr>
              <a:r>
                <a:rPr lang="en-GB" sz="1600" b="1" dirty="0">
                  <a:solidFill>
                    <a:srgbClr val="333333"/>
                  </a:solidFill>
                  <a:latin typeface="Arial (Body)"/>
                  <a:sym typeface="Arial"/>
                </a:rPr>
                <a:t>Operating Conditions</a:t>
              </a:r>
              <a:endParaRPr sz="1600" b="1" dirty="0">
                <a:solidFill>
                  <a:srgbClr val="333333"/>
                </a:solidFill>
                <a:latin typeface="Arial (Body)"/>
                <a:sym typeface="Arial"/>
              </a:endParaRPr>
            </a:p>
            <a:p>
              <a:pPr marL="0" lvl="0" indent="0" algn="l" rtl="0">
                <a:spcBef>
                  <a:spcPts val="750"/>
                </a:spcBef>
                <a:spcAft>
                  <a:spcPts val="0"/>
                </a:spcAft>
                <a:buNone/>
              </a:pPr>
              <a:r>
                <a:rPr lang="en-GB" sz="1600" b="1" dirty="0">
                  <a:solidFill>
                    <a:srgbClr val="2E7D32"/>
                  </a:solidFill>
                  <a:latin typeface="Arial (Body)"/>
                  <a:sym typeface="Arial"/>
                </a:rPr>
                <a:t>Low-Temp (40°C):</a:t>
              </a:r>
              <a:endParaRPr sz="1600" b="1" dirty="0">
                <a:solidFill>
                  <a:srgbClr val="2E7D32"/>
                </a:solidFill>
                <a:latin typeface="Arial (Body)"/>
                <a:sym typeface="Arial"/>
              </a:endParaRPr>
            </a:p>
            <a:p>
              <a:pPr marL="0" lvl="0" indent="0" algn="l" rtl="0">
                <a:spcBef>
                  <a:spcPts val="0"/>
                </a:spcBef>
                <a:spcAft>
                  <a:spcPts val="0"/>
                </a:spcAft>
                <a:buNone/>
              </a:pPr>
              <a:r>
                <a:rPr lang="en-GB" sz="1600" dirty="0">
                  <a:solidFill>
                    <a:srgbClr val="4B5563"/>
                  </a:solidFill>
                  <a:latin typeface="Arial (Body)"/>
                  <a:sym typeface="Arial"/>
                </a:rPr>
                <a:t>Smaller lift = </a:t>
              </a:r>
              <a:r>
                <a:rPr lang="en-GB" sz="1600" b="1" dirty="0">
                  <a:solidFill>
                    <a:srgbClr val="4B5563"/>
                  </a:solidFill>
                  <a:latin typeface="Arial (Body)"/>
                  <a:sym typeface="Arial"/>
                </a:rPr>
                <a:t>Higher CoP</a:t>
              </a:r>
              <a:endParaRPr sz="1600" dirty="0">
                <a:solidFill>
                  <a:srgbClr val="4B5563"/>
                </a:solidFill>
                <a:latin typeface="Arial (Body)"/>
                <a:sym typeface="Arial"/>
              </a:endParaRPr>
            </a:p>
            <a:p>
              <a:pPr marL="0" lvl="0" indent="0" algn="l" rtl="0">
                <a:spcBef>
                  <a:spcPts val="750"/>
                </a:spcBef>
                <a:spcAft>
                  <a:spcPts val="0"/>
                </a:spcAft>
                <a:buNone/>
              </a:pPr>
              <a:r>
                <a:rPr lang="en-GB" sz="1600" b="1" dirty="0">
                  <a:solidFill>
                    <a:srgbClr val="D32F2F"/>
                  </a:solidFill>
                  <a:latin typeface="Arial (Body)"/>
                  <a:sym typeface="Arial"/>
                </a:rPr>
                <a:t>High-Temp (55°C):</a:t>
              </a:r>
              <a:endParaRPr sz="1600" b="1" dirty="0">
                <a:solidFill>
                  <a:srgbClr val="D32F2F"/>
                </a:solidFill>
                <a:latin typeface="Arial (Body)"/>
                <a:sym typeface="Arial"/>
              </a:endParaRPr>
            </a:p>
            <a:p>
              <a:pPr marL="0" lvl="0" indent="0" algn="l" rtl="0">
                <a:spcBef>
                  <a:spcPts val="0"/>
                </a:spcBef>
                <a:spcAft>
                  <a:spcPts val="0"/>
                </a:spcAft>
                <a:buNone/>
              </a:pPr>
              <a:r>
                <a:rPr lang="en-GB" sz="1600" dirty="0">
                  <a:solidFill>
                    <a:srgbClr val="4B5563"/>
                  </a:solidFill>
                  <a:latin typeface="Arial (Body)"/>
                  <a:sym typeface="Arial"/>
                </a:rPr>
                <a:t>Heat pump works harder = </a:t>
              </a:r>
              <a:r>
                <a:rPr lang="en-GB" sz="1600" b="1" dirty="0">
                  <a:solidFill>
                    <a:srgbClr val="4B5563"/>
                  </a:solidFill>
                  <a:latin typeface="Arial (Body)"/>
                  <a:sym typeface="Arial"/>
                </a:rPr>
                <a:t>Lower CoP</a:t>
              </a:r>
              <a:endParaRPr sz="1600" dirty="0">
                <a:solidFill>
                  <a:srgbClr val="4B5563"/>
                </a:solidFill>
                <a:latin typeface="Arial (Body)"/>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0"/>
        <p:cNvGrpSpPr/>
        <p:nvPr/>
      </p:nvGrpSpPr>
      <p:grpSpPr>
        <a:xfrm>
          <a:off x="0" y="0"/>
          <a:ext cx="0" cy="0"/>
          <a:chOff x="0" y="0"/>
          <a:chExt cx="0" cy="0"/>
        </a:xfrm>
      </p:grpSpPr>
      <p:sp>
        <p:nvSpPr>
          <p:cNvPr id="491" name="Google Shape;491;p32"/>
          <p:cNvSpPr txBox="1">
            <a:spLocks noGrp="1"/>
          </p:cNvSpPr>
          <p:nvPr>
            <p:ph type="title"/>
          </p:nvPr>
        </p:nvSpPr>
        <p:spPr>
          <a:xfrm>
            <a:off x="251999" y="984521"/>
            <a:ext cx="12959176" cy="586957"/>
          </a:xfrm>
          <a:prstGeom prst="rect">
            <a:avLst/>
          </a:prstGeom>
          <a:solidFill>
            <a:srgbClr val="000000">
              <a:alpha val="0"/>
            </a:srgbClr>
          </a:solidFill>
          <a:ln>
            <a:noFill/>
          </a:ln>
        </p:spPr>
        <p:txBody>
          <a:bodyPr spcFirstLastPara="1" wrap="square" lIns="90000" tIns="46800" rIns="90000" bIns="46800" anchor="ctr" anchorCtr="0">
            <a:spAutoFit/>
          </a:bodyPr>
          <a:lstStyle/>
          <a:p>
            <a:r>
              <a:rPr lang="en-GB" sz="3200" b="1" dirty="0">
                <a:solidFill>
                  <a:srgbClr val="FC4421"/>
                </a:solidFill>
                <a:latin typeface="Arial (Body)"/>
                <a:sym typeface="Arial"/>
              </a:rPr>
              <a:t>Seasonal </a:t>
            </a:r>
            <a:r>
              <a:rPr lang="en-GB" sz="3200" dirty="0">
                <a:latin typeface="Arial (Body)"/>
              </a:rPr>
              <a:t>Coefficient of Performance </a:t>
            </a:r>
            <a:r>
              <a:rPr lang="en-GB" sz="3200" b="1" dirty="0">
                <a:solidFill>
                  <a:srgbClr val="FC4421"/>
                </a:solidFill>
                <a:latin typeface="Arial (Body)"/>
                <a:sym typeface="Arial"/>
              </a:rPr>
              <a:t>(SCoP)</a:t>
            </a:r>
            <a:endParaRPr lang="en-GB" sz="3060" b="1" dirty="0">
              <a:solidFill>
                <a:srgbClr val="FC4421"/>
              </a:solidFill>
              <a:latin typeface="Arial (Body)"/>
              <a:sym typeface="Arial"/>
            </a:endParaRPr>
          </a:p>
        </p:txBody>
      </p:sp>
      <p:grpSp>
        <p:nvGrpSpPr>
          <p:cNvPr id="492" name="Google Shape;492;p32"/>
          <p:cNvGrpSpPr/>
          <p:nvPr/>
        </p:nvGrpSpPr>
        <p:grpSpPr>
          <a:xfrm>
            <a:off x="381000" y="1674000"/>
            <a:ext cx="11477700" cy="879180"/>
            <a:chOff x="381000" y="952500"/>
            <a:chExt cx="11477700" cy="1047900"/>
          </a:xfrm>
        </p:grpSpPr>
        <p:sp>
          <p:nvSpPr>
            <p:cNvPr id="493" name="Google Shape;493;p32"/>
            <p:cNvSpPr/>
            <p:nvPr/>
          </p:nvSpPr>
          <p:spPr>
            <a:xfrm>
              <a:off x="381000" y="952500"/>
              <a:ext cx="11477700" cy="1047900"/>
            </a:xfrm>
            <a:prstGeom prst="roundRect">
              <a:avLst>
                <a:gd name="adj" fmla="val 909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94" name="Google Shape;494;p32"/>
            <p:cNvSpPr txBox="1"/>
            <p:nvPr/>
          </p:nvSpPr>
          <p:spPr>
            <a:xfrm>
              <a:off x="523875" y="952500"/>
              <a:ext cx="11191800" cy="1047900"/>
            </a:xfrm>
            <a:prstGeom prst="rect">
              <a:avLst/>
            </a:prstGeom>
            <a:noFill/>
            <a:ln>
              <a:noFill/>
            </a:ln>
          </p:spPr>
          <p:txBody>
            <a:bodyPr spcFirstLastPara="1" wrap="square" lIns="0" tIns="0" rIns="0" bIns="0" anchor="ctr" anchorCtr="0">
              <a:noAutofit/>
            </a:bodyPr>
            <a:lstStyle/>
            <a:p>
              <a:pPr marL="0" lvl="0" indent="0" algn="l" rtl="0">
                <a:spcBef>
                  <a:spcPts val="375"/>
                </a:spcBef>
                <a:spcAft>
                  <a:spcPts val="0"/>
                </a:spcAft>
                <a:buNone/>
              </a:pPr>
              <a:r>
                <a:rPr lang="en-GB" sz="1600" dirty="0">
                  <a:solidFill>
                    <a:srgbClr val="333333"/>
                  </a:solidFill>
                  <a:latin typeface="Arial (Body)"/>
                  <a:sym typeface="Arial"/>
                </a:rPr>
                <a:t>SCoP is a seasonal/annual efficiency measure that shows the average efficiency of a heat pump over a heating season, rather than at one fixed test point.</a:t>
              </a:r>
              <a:endParaRPr sz="1600" dirty="0">
                <a:solidFill>
                  <a:srgbClr val="333333"/>
                </a:solidFill>
                <a:latin typeface="Arial (Body)"/>
                <a:sym typeface="Arial"/>
              </a:endParaRPr>
            </a:p>
            <a:p>
              <a:pPr marL="0" lvl="0" indent="0" algn="l" rtl="0">
                <a:spcBef>
                  <a:spcPts val="375"/>
                </a:spcBef>
                <a:spcAft>
                  <a:spcPts val="0"/>
                </a:spcAft>
                <a:buNone/>
              </a:pPr>
              <a:r>
                <a:rPr lang="en-GB" sz="1600" dirty="0">
                  <a:solidFill>
                    <a:srgbClr val="333333"/>
                  </a:solidFill>
                  <a:latin typeface="Arial (Body)"/>
                  <a:sym typeface="Arial"/>
                </a:rPr>
                <a:t>It reflects varied outdoor conditions, building heat demand, and flow temperatures.</a:t>
              </a:r>
              <a:endParaRPr sz="1600" dirty="0">
                <a:solidFill>
                  <a:srgbClr val="333333"/>
                </a:solidFill>
                <a:latin typeface="Arial (Body)"/>
                <a:sym typeface="Arial"/>
              </a:endParaRPr>
            </a:p>
          </p:txBody>
        </p:sp>
      </p:grpSp>
      <p:grpSp>
        <p:nvGrpSpPr>
          <p:cNvPr id="495" name="Google Shape;495;p32"/>
          <p:cNvGrpSpPr/>
          <p:nvPr/>
        </p:nvGrpSpPr>
        <p:grpSpPr>
          <a:xfrm>
            <a:off x="380925" y="2641025"/>
            <a:ext cx="3667200" cy="2033038"/>
            <a:chOff x="381000" y="2238375"/>
            <a:chExt cx="3667200" cy="2390091"/>
          </a:xfrm>
        </p:grpSpPr>
        <p:sp>
          <p:nvSpPr>
            <p:cNvPr id="496" name="Google Shape;496;p32"/>
            <p:cNvSpPr/>
            <p:nvPr/>
          </p:nvSpPr>
          <p:spPr>
            <a:xfrm>
              <a:off x="381000" y="2238375"/>
              <a:ext cx="3667200" cy="2381250"/>
            </a:xfrm>
            <a:prstGeom prst="roundRect">
              <a:avLst>
                <a:gd name="adj" fmla="val 3846"/>
              </a:avLst>
            </a:prstGeom>
            <a:solidFill>
              <a:srgbClr val="E8F5E9"/>
            </a:solidFill>
            <a:ln w="9525" cap="flat" cmpd="sng">
              <a:solidFill>
                <a:srgbClr val="C8E6C9"/>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97" name="Google Shape;497;p32"/>
            <p:cNvSpPr txBox="1"/>
            <p:nvPr/>
          </p:nvSpPr>
          <p:spPr>
            <a:xfrm>
              <a:off x="523950" y="2342465"/>
              <a:ext cx="3381300" cy="228600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b="1" dirty="0">
                  <a:solidFill>
                    <a:srgbClr val="2E7D32"/>
                  </a:solidFill>
                  <a:latin typeface="Arial (Body)"/>
                  <a:sym typeface="Arial"/>
                </a:rPr>
                <a:t>Good Design Improves SCoP</a:t>
              </a:r>
              <a:endParaRPr b="1" dirty="0">
                <a:solidFill>
                  <a:srgbClr val="2E7D32"/>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dirty="0">
                  <a:solidFill>
                    <a:srgbClr val="333333"/>
                  </a:solidFill>
                  <a:latin typeface="Arial (Body)"/>
                  <a:sym typeface="Arial"/>
                </a:rPr>
                <a:t>Accurate heat loss calculation</a:t>
              </a:r>
              <a:endParaRPr dirty="0">
                <a:solidFill>
                  <a:srgbClr val="333333"/>
                </a:solidFill>
                <a:latin typeface="Arial (Body)"/>
                <a:sym typeface="Arial"/>
              </a:endParaRPr>
            </a:p>
            <a:p>
              <a:pPr marL="457200" lvl="0" indent="-292100" algn="l" rtl="0">
                <a:spcBef>
                  <a:spcPts val="300"/>
                </a:spcBef>
                <a:spcAft>
                  <a:spcPts val="0"/>
                </a:spcAft>
                <a:buClr>
                  <a:srgbClr val="333333"/>
                </a:buClr>
                <a:buSzPts val="1000"/>
                <a:buFont typeface="Arial"/>
                <a:buChar char="●"/>
              </a:pPr>
              <a:r>
                <a:rPr lang="en-GB" dirty="0">
                  <a:solidFill>
                    <a:srgbClr val="333333"/>
                  </a:solidFill>
                  <a:latin typeface="Arial (Body)"/>
                  <a:sym typeface="Arial"/>
                </a:rPr>
                <a:t>Low design flow temperatures</a:t>
              </a:r>
              <a:endParaRPr dirty="0">
                <a:solidFill>
                  <a:srgbClr val="333333"/>
                </a:solidFill>
                <a:latin typeface="Arial (Body)"/>
                <a:sym typeface="Arial"/>
              </a:endParaRPr>
            </a:p>
            <a:p>
              <a:pPr marL="457200" lvl="0" indent="-292100" algn="l" rtl="0">
                <a:spcBef>
                  <a:spcPts val="300"/>
                </a:spcBef>
                <a:spcAft>
                  <a:spcPts val="0"/>
                </a:spcAft>
                <a:buClr>
                  <a:srgbClr val="333333"/>
                </a:buClr>
                <a:buSzPts val="1000"/>
                <a:buFont typeface="Arial"/>
                <a:buChar char="●"/>
              </a:pPr>
              <a:r>
                <a:rPr lang="en-GB" dirty="0">
                  <a:solidFill>
                    <a:srgbClr val="333333"/>
                  </a:solidFill>
                  <a:latin typeface="Arial (Body)"/>
                  <a:sym typeface="Arial"/>
                </a:rPr>
                <a:t>Suitable emitters &amp; sized pipework</a:t>
              </a:r>
              <a:endParaRPr dirty="0">
                <a:solidFill>
                  <a:srgbClr val="333333"/>
                </a:solidFill>
                <a:latin typeface="Arial (Body)"/>
                <a:sym typeface="Arial"/>
              </a:endParaRPr>
            </a:p>
            <a:p>
              <a:pPr marL="457200" lvl="0" indent="-292100" algn="l" rtl="0">
                <a:spcBef>
                  <a:spcPts val="300"/>
                </a:spcBef>
                <a:spcAft>
                  <a:spcPts val="0"/>
                </a:spcAft>
                <a:buClr>
                  <a:srgbClr val="333333"/>
                </a:buClr>
                <a:buSzPts val="1000"/>
                <a:buFont typeface="Arial"/>
                <a:buChar char="●"/>
              </a:pPr>
              <a:r>
                <a:rPr lang="en-GB" dirty="0">
                  <a:solidFill>
                    <a:srgbClr val="333333"/>
                  </a:solidFill>
                  <a:latin typeface="Arial (Body)"/>
                  <a:sym typeface="Arial"/>
                </a:rPr>
                <a:t>Weather compensation controls</a:t>
              </a:r>
              <a:endParaRPr dirty="0">
                <a:solidFill>
                  <a:srgbClr val="333333"/>
                </a:solidFill>
                <a:latin typeface="Arial (Body)"/>
                <a:sym typeface="Arial"/>
              </a:endParaRPr>
            </a:p>
            <a:p>
              <a:pPr marL="457200" lvl="0" indent="-292100" algn="l" rtl="0">
                <a:spcBef>
                  <a:spcPts val="300"/>
                </a:spcBef>
                <a:spcAft>
                  <a:spcPts val="300"/>
                </a:spcAft>
                <a:buClr>
                  <a:srgbClr val="333333"/>
                </a:buClr>
                <a:buSzPts val="1000"/>
                <a:buFont typeface="Arial"/>
                <a:buChar char="●"/>
              </a:pPr>
              <a:r>
                <a:rPr lang="en-GB" dirty="0">
                  <a:solidFill>
                    <a:srgbClr val="333333"/>
                  </a:solidFill>
                  <a:latin typeface="Arial (Body)"/>
                  <a:sym typeface="Arial"/>
                </a:rPr>
                <a:t>Good commissioning &amp; handover</a:t>
              </a:r>
              <a:endParaRPr dirty="0">
                <a:solidFill>
                  <a:srgbClr val="333333"/>
                </a:solidFill>
                <a:latin typeface="Arial (Body)"/>
                <a:sym typeface="Arial"/>
              </a:endParaRPr>
            </a:p>
          </p:txBody>
        </p:sp>
      </p:grpSp>
      <p:grpSp>
        <p:nvGrpSpPr>
          <p:cNvPr id="498" name="Google Shape;498;p32"/>
          <p:cNvGrpSpPr/>
          <p:nvPr/>
        </p:nvGrpSpPr>
        <p:grpSpPr>
          <a:xfrm>
            <a:off x="4306493" y="2641027"/>
            <a:ext cx="3667200" cy="2025517"/>
            <a:chOff x="4306493" y="2407844"/>
            <a:chExt cx="3667200" cy="2341176"/>
          </a:xfrm>
        </p:grpSpPr>
        <p:sp>
          <p:nvSpPr>
            <p:cNvPr id="499" name="Google Shape;499;p32"/>
            <p:cNvSpPr/>
            <p:nvPr/>
          </p:nvSpPr>
          <p:spPr>
            <a:xfrm>
              <a:off x="4306493" y="2407844"/>
              <a:ext cx="3667200" cy="2341176"/>
            </a:xfrm>
            <a:prstGeom prst="roundRect">
              <a:avLst>
                <a:gd name="adj" fmla="val 3846"/>
              </a:avLst>
            </a:prstGeom>
            <a:solidFill>
              <a:srgbClr val="FFF4F2"/>
            </a:solidFill>
            <a:ln w="9525" cap="flat" cmpd="sng">
              <a:solidFill>
                <a:srgbClr val="FFDAD4"/>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00" name="Google Shape;500;p32"/>
            <p:cNvSpPr txBox="1"/>
            <p:nvPr/>
          </p:nvSpPr>
          <p:spPr>
            <a:xfrm>
              <a:off x="4449443" y="2414330"/>
              <a:ext cx="3381300" cy="2170422"/>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b="1" dirty="0">
                  <a:solidFill>
                    <a:srgbClr val="D32F2F"/>
                  </a:solidFill>
                  <a:latin typeface="Arial (Body)"/>
                  <a:sym typeface="Arial"/>
                </a:rPr>
                <a:t>Efficiency Risks</a:t>
              </a:r>
              <a:endParaRPr b="1" dirty="0">
                <a:solidFill>
                  <a:srgbClr val="D32F2F"/>
                </a:solidFill>
                <a:latin typeface="Arial (Body)"/>
                <a:sym typeface="Arial"/>
              </a:endParaRPr>
            </a:p>
            <a:p>
              <a:pPr marL="0" lvl="0" indent="0" algn="l" rtl="0">
                <a:spcBef>
                  <a:spcPts val="600"/>
                </a:spcBef>
                <a:spcAft>
                  <a:spcPts val="0"/>
                </a:spcAft>
                <a:buNone/>
              </a:pPr>
              <a:r>
                <a:rPr lang="en-GB" b="1" dirty="0">
                  <a:solidFill>
                    <a:srgbClr val="000000"/>
                  </a:solidFill>
                  <a:latin typeface="Arial (Body)"/>
                  <a:sym typeface="Arial"/>
                </a:rPr>
                <a:t>Design &amp; Commissioning:</a:t>
              </a:r>
              <a:endParaRPr b="1" dirty="0">
                <a:solidFill>
                  <a:srgbClr val="000000"/>
                </a:solidFill>
                <a:latin typeface="Arial (Body)"/>
                <a:sym typeface="Arial"/>
              </a:endParaRPr>
            </a:p>
            <a:p>
              <a:pPr marL="0" lvl="0" indent="0" algn="l" rtl="0">
                <a:spcBef>
                  <a:spcPts val="300"/>
                </a:spcBef>
                <a:spcAft>
                  <a:spcPts val="0"/>
                </a:spcAft>
                <a:buNone/>
              </a:pPr>
              <a:r>
                <a:rPr lang="en-GB" dirty="0">
                  <a:solidFill>
                    <a:srgbClr val="333333"/>
                  </a:solidFill>
                  <a:latin typeface="Arial (Body)"/>
                  <a:sym typeface="Arial"/>
                </a:rPr>
                <a:t>High flow temps, undersized emitters, poor balancing, and frequent cycling.</a:t>
              </a:r>
              <a:endParaRPr dirty="0">
                <a:solidFill>
                  <a:srgbClr val="333333"/>
                </a:solidFill>
                <a:latin typeface="Arial (Body)"/>
                <a:sym typeface="Arial"/>
              </a:endParaRPr>
            </a:p>
            <a:p>
              <a:pPr marL="0" lvl="0" indent="0" algn="l" rtl="0">
                <a:spcBef>
                  <a:spcPts val="600"/>
                </a:spcBef>
                <a:spcAft>
                  <a:spcPts val="0"/>
                </a:spcAft>
                <a:buNone/>
              </a:pPr>
              <a:r>
                <a:rPr lang="en-GB" b="1" dirty="0">
                  <a:solidFill>
                    <a:srgbClr val="000000"/>
                  </a:solidFill>
                  <a:latin typeface="Arial (Body)"/>
                  <a:sym typeface="Arial"/>
                </a:rPr>
                <a:t>User Behaviour:</a:t>
              </a:r>
              <a:endParaRPr b="1" dirty="0">
                <a:solidFill>
                  <a:srgbClr val="000000"/>
                </a:solidFill>
                <a:latin typeface="Arial (Body)"/>
                <a:sym typeface="Arial"/>
              </a:endParaRPr>
            </a:p>
            <a:p>
              <a:pPr marL="0" lvl="0" indent="0" algn="l" rtl="0">
                <a:spcBef>
                  <a:spcPts val="300"/>
                </a:spcBef>
                <a:spcAft>
                  <a:spcPts val="0"/>
                </a:spcAft>
                <a:buNone/>
              </a:pPr>
              <a:r>
                <a:rPr lang="en-GB" dirty="0">
                  <a:solidFill>
                    <a:srgbClr val="333333"/>
                  </a:solidFill>
                  <a:latin typeface="Arial (Body)"/>
                  <a:sym typeface="Arial"/>
                </a:rPr>
                <a:t>Manual overrides, very high thermostat settings, and disabling weather compensation.</a:t>
              </a:r>
              <a:endParaRPr dirty="0">
                <a:solidFill>
                  <a:srgbClr val="333333"/>
                </a:solidFill>
                <a:latin typeface="Arial (Body)"/>
                <a:sym typeface="Arial"/>
              </a:endParaRPr>
            </a:p>
          </p:txBody>
        </p:sp>
      </p:grpSp>
      <p:grpSp>
        <p:nvGrpSpPr>
          <p:cNvPr id="501" name="Google Shape;501;p32"/>
          <p:cNvGrpSpPr/>
          <p:nvPr/>
        </p:nvGrpSpPr>
        <p:grpSpPr>
          <a:xfrm>
            <a:off x="8184449" y="2641026"/>
            <a:ext cx="3667200" cy="2033037"/>
            <a:chOff x="8184449" y="2323660"/>
            <a:chExt cx="3667200" cy="2476500"/>
          </a:xfrm>
        </p:grpSpPr>
        <p:sp>
          <p:nvSpPr>
            <p:cNvPr id="502" name="Google Shape;502;p32"/>
            <p:cNvSpPr/>
            <p:nvPr/>
          </p:nvSpPr>
          <p:spPr>
            <a:xfrm>
              <a:off x="8184449" y="2323660"/>
              <a:ext cx="3667200" cy="2476500"/>
            </a:xfrm>
            <a:prstGeom prst="roundRect">
              <a:avLst>
                <a:gd name="adj" fmla="val 384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Arial (Body)"/>
              </a:endParaRPr>
            </a:p>
          </p:txBody>
        </p:sp>
        <p:sp>
          <p:nvSpPr>
            <p:cNvPr id="503" name="Google Shape;503;p32"/>
            <p:cNvSpPr txBox="1"/>
            <p:nvPr/>
          </p:nvSpPr>
          <p:spPr>
            <a:xfrm>
              <a:off x="8232061" y="2410887"/>
              <a:ext cx="3381300" cy="2286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b="1" dirty="0">
                  <a:solidFill>
                    <a:srgbClr val="FC4421"/>
                  </a:solidFill>
                  <a:latin typeface="Arial (Body)"/>
                  <a:sym typeface="Arial"/>
                </a:rPr>
                <a:t>SCoP vs. COP</a:t>
              </a:r>
              <a:endParaRPr b="1" dirty="0">
                <a:solidFill>
                  <a:srgbClr val="FC4421"/>
                </a:solidFill>
                <a:latin typeface="Arial (Body)"/>
                <a:sym typeface="Arial"/>
              </a:endParaRPr>
            </a:p>
            <a:p>
              <a:pPr marL="0" lvl="0" indent="0" algn="l" rtl="0">
                <a:spcBef>
                  <a:spcPts val="600"/>
                </a:spcBef>
                <a:spcAft>
                  <a:spcPts val="0"/>
                </a:spcAft>
                <a:buNone/>
              </a:pPr>
              <a:r>
                <a:rPr lang="en-GB" b="1" dirty="0">
                  <a:solidFill>
                    <a:srgbClr val="333333"/>
                  </a:solidFill>
                  <a:latin typeface="Arial (Body)"/>
                  <a:sym typeface="Arial"/>
                </a:rPr>
                <a:t>COP:</a:t>
              </a:r>
              <a:r>
                <a:rPr lang="en-GB" dirty="0">
                  <a:solidFill>
                    <a:srgbClr val="333333"/>
                  </a:solidFill>
                  <a:latin typeface="Arial (Body)"/>
                  <a:sym typeface="Arial"/>
                </a:rPr>
                <a:t> Measured at specific conditions (e.g. fixed outdoor temp).</a:t>
              </a:r>
              <a:endParaRPr dirty="0">
                <a:solidFill>
                  <a:srgbClr val="333333"/>
                </a:solidFill>
                <a:latin typeface="Arial (Body)"/>
                <a:sym typeface="Arial"/>
              </a:endParaRPr>
            </a:p>
            <a:p>
              <a:pPr marL="0" lvl="0" indent="0" algn="l" rtl="0">
                <a:spcBef>
                  <a:spcPts val="450"/>
                </a:spcBef>
                <a:spcAft>
                  <a:spcPts val="0"/>
                </a:spcAft>
                <a:buNone/>
              </a:pPr>
              <a:r>
                <a:rPr lang="en-GB" b="1" dirty="0">
                  <a:solidFill>
                    <a:srgbClr val="333333"/>
                  </a:solidFill>
                  <a:latin typeface="Arial (Body)"/>
                  <a:sym typeface="Arial"/>
                </a:rPr>
                <a:t>SCoP:</a:t>
              </a:r>
              <a:r>
                <a:rPr lang="en-GB" dirty="0">
                  <a:solidFill>
                    <a:srgbClr val="333333"/>
                  </a:solidFill>
                  <a:latin typeface="Arial (Body)"/>
                  <a:sym typeface="Arial"/>
                </a:rPr>
                <a:t> Considers range of seasonal operating conditions; better for annual efficiency.</a:t>
              </a:r>
              <a:endParaRPr dirty="0">
                <a:solidFill>
                  <a:srgbClr val="333333"/>
                </a:solidFill>
                <a:latin typeface="Arial (Body)"/>
                <a:sym typeface="Arial"/>
              </a:endParaRPr>
            </a:p>
            <a:p>
              <a:pPr marL="0" lvl="0" indent="0" algn="l" rtl="0">
                <a:spcBef>
                  <a:spcPts val="750"/>
                </a:spcBef>
                <a:spcAft>
                  <a:spcPts val="0"/>
                </a:spcAft>
                <a:buNone/>
              </a:pPr>
              <a:r>
                <a:rPr lang="en-GB" i="1" dirty="0">
                  <a:solidFill>
                    <a:srgbClr val="666666"/>
                  </a:solidFill>
                  <a:latin typeface="Arial (Body)"/>
                  <a:sym typeface="Arial"/>
                </a:rPr>
                <a:t>Note: SCoP is useful for comparison, not a guaranteed result for every home.</a:t>
              </a:r>
              <a:endParaRPr i="1" dirty="0">
                <a:solidFill>
                  <a:srgbClr val="666666"/>
                </a:solidFill>
                <a:latin typeface="Arial (Body)"/>
                <a:sym typeface="Arial"/>
              </a:endParaRPr>
            </a:p>
          </p:txBody>
        </p:sp>
      </p:grpSp>
      <p:sp>
        <p:nvSpPr>
          <p:cNvPr id="2" name="Rectangle: Rounded Corners 1">
            <a:extLst>
              <a:ext uri="{FF2B5EF4-FFF2-40B4-BE49-F238E27FC236}">
                <a16:creationId xmlns:a16="http://schemas.microsoft.com/office/drawing/2014/main" id="{839E6185-28CB-F2A3-0384-C236BC0E625B}"/>
              </a:ext>
            </a:extLst>
          </p:cNvPr>
          <p:cNvSpPr/>
          <p:nvPr/>
        </p:nvSpPr>
        <p:spPr>
          <a:xfrm>
            <a:off x="380925" y="4751676"/>
            <a:ext cx="11470724" cy="1238147"/>
          </a:xfrm>
          <a:prstGeom prst="roundRect">
            <a:avLst/>
          </a:prstGeom>
          <a:ln w="6350"/>
        </p:spPr>
        <p:style>
          <a:lnRef idx="2">
            <a:schemeClr val="accent1">
              <a:shade val="15000"/>
            </a:schemeClr>
          </a:lnRef>
          <a:fillRef idx="1">
            <a:schemeClr val="accent1"/>
          </a:fillRef>
          <a:effectRef idx="0">
            <a:schemeClr val="accent1"/>
          </a:effectRef>
          <a:fontRef idx="minor">
            <a:schemeClr val="lt1"/>
          </a:fontRef>
        </p:style>
        <p:txBody>
          <a:bodyPr numCol="2" rtlCol="0" anchor="ctr"/>
          <a:lstStyle/>
          <a:p>
            <a:pPr lvl="0"/>
            <a:endParaRPr lang="en-GB" b="1" dirty="0">
              <a:solidFill>
                <a:srgbClr val="FC4421"/>
              </a:solidFill>
              <a:latin typeface="Arial (Body)"/>
              <a:ea typeface="Arial"/>
              <a:cs typeface="Arial"/>
            </a:endParaRPr>
          </a:p>
          <a:p>
            <a:pPr lvl="0"/>
            <a:endParaRPr lang="en-GB" b="1" dirty="0">
              <a:solidFill>
                <a:srgbClr val="FC4421"/>
              </a:solidFill>
              <a:latin typeface="Arial (Body)"/>
              <a:ea typeface="Arial"/>
              <a:cs typeface="Arial"/>
            </a:endParaRPr>
          </a:p>
          <a:p>
            <a:pPr lvl="0"/>
            <a:r>
              <a:rPr lang="en-GB" b="1" dirty="0">
                <a:solidFill>
                  <a:srgbClr val="FC4421"/>
                </a:solidFill>
                <a:latin typeface="Arial (Body)"/>
                <a:ea typeface="Arial"/>
                <a:cs typeface="Arial"/>
              </a:rPr>
              <a:t>Tutor Example: Two identical heat pumps</a:t>
            </a:r>
            <a:br>
              <a:rPr lang="en-GB" b="1" dirty="0">
                <a:solidFill>
                  <a:srgbClr val="FC4421"/>
                </a:solidFill>
                <a:latin typeface="Arial (Body)"/>
                <a:ea typeface="Arial"/>
                <a:cs typeface="Arial"/>
              </a:rPr>
            </a:br>
            <a:br>
              <a:rPr lang="en-GB" b="1" dirty="0">
                <a:solidFill>
                  <a:srgbClr val="FC4421"/>
                </a:solidFill>
                <a:latin typeface="Arial (Body)"/>
                <a:ea typeface="Arial"/>
                <a:cs typeface="Arial"/>
              </a:rPr>
            </a:br>
            <a:r>
              <a:rPr lang="en-GB" b="1" dirty="0">
                <a:solidFill>
                  <a:srgbClr val="2E7D32"/>
                </a:solidFill>
                <a:latin typeface="Arial (Body)"/>
                <a:ea typeface="Arial"/>
                <a:cs typeface="Arial"/>
              </a:rPr>
              <a:t>Home A: Efficient Setup</a:t>
            </a:r>
          </a:p>
          <a:p>
            <a:pPr lvl="0"/>
            <a:r>
              <a:rPr lang="en-GB" dirty="0">
                <a:solidFill>
                  <a:srgbClr val="333333"/>
                </a:solidFill>
                <a:latin typeface="Arial (Body)"/>
                <a:ea typeface="Arial"/>
                <a:cs typeface="Arial"/>
              </a:rPr>
              <a:t>Well insulated, large radiators/UFH, balanced system. </a:t>
            </a:r>
          </a:p>
          <a:p>
            <a:pPr lvl="0"/>
            <a:r>
              <a:rPr lang="en-GB" dirty="0">
                <a:solidFill>
                  <a:srgbClr val="333333"/>
                </a:solidFill>
                <a:latin typeface="Arial (Body)"/>
                <a:ea typeface="Arial"/>
                <a:cs typeface="Arial"/>
              </a:rPr>
              <a:t>Outcome: Higher performance, lower cost.</a:t>
            </a:r>
          </a:p>
          <a:p>
            <a:pPr lvl="0"/>
            <a:endParaRPr lang="en-GB" b="1" dirty="0">
              <a:solidFill>
                <a:srgbClr val="333333"/>
              </a:solidFill>
              <a:latin typeface="Arial (Body)"/>
              <a:ea typeface="Arial"/>
              <a:cs typeface="Arial"/>
            </a:endParaRPr>
          </a:p>
          <a:p>
            <a:pPr lvl="0"/>
            <a:endParaRPr lang="en-GB" b="1" dirty="0">
              <a:solidFill>
                <a:srgbClr val="D32F2F"/>
              </a:solidFill>
              <a:latin typeface="Arial (Body)"/>
              <a:ea typeface="Arial"/>
              <a:cs typeface="Arial"/>
            </a:endParaRPr>
          </a:p>
          <a:p>
            <a:pPr lvl="0"/>
            <a:endParaRPr lang="en-GB" b="1" dirty="0">
              <a:solidFill>
                <a:srgbClr val="D32F2F"/>
              </a:solidFill>
              <a:latin typeface="Arial (Body)"/>
              <a:ea typeface="Arial"/>
              <a:cs typeface="Arial"/>
            </a:endParaRPr>
          </a:p>
          <a:p>
            <a:pPr lvl="0"/>
            <a:endParaRPr lang="en-GB" b="1" dirty="0">
              <a:solidFill>
                <a:srgbClr val="D32F2F"/>
              </a:solidFill>
              <a:latin typeface="Arial (Body)"/>
              <a:ea typeface="Arial"/>
              <a:cs typeface="Arial"/>
            </a:endParaRPr>
          </a:p>
          <a:p>
            <a:pPr lvl="0"/>
            <a:endParaRPr lang="en-GB" b="1" dirty="0">
              <a:solidFill>
                <a:srgbClr val="D32F2F"/>
              </a:solidFill>
              <a:latin typeface="Arial (Body)"/>
              <a:ea typeface="Arial"/>
              <a:cs typeface="Arial"/>
            </a:endParaRPr>
          </a:p>
          <a:p>
            <a:pPr lvl="0"/>
            <a:br>
              <a:rPr lang="en-GB" b="1" dirty="0">
                <a:solidFill>
                  <a:srgbClr val="D32F2F"/>
                </a:solidFill>
                <a:latin typeface="Arial (Body)"/>
                <a:ea typeface="Arial"/>
                <a:cs typeface="Arial"/>
              </a:rPr>
            </a:br>
            <a:r>
              <a:rPr lang="en-GB" b="1" dirty="0">
                <a:solidFill>
                  <a:srgbClr val="D32F2F"/>
                </a:solidFill>
                <a:latin typeface="Arial (Body)"/>
                <a:ea typeface="Arial"/>
                <a:cs typeface="Arial"/>
              </a:rPr>
              <a:t>Home B: Inefficient Setup</a:t>
            </a:r>
          </a:p>
          <a:p>
            <a:pPr lvl="0">
              <a:spcAft>
                <a:spcPts val="750"/>
              </a:spcAft>
            </a:pPr>
            <a:r>
              <a:rPr lang="en-GB" dirty="0">
                <a:solidFill>
                  <a:srgbClr val="333333"/>
                </a:solidFill>
                <a:latin typeface="Arial (Body)"/>
                <a:ea typeface="Arial"/>
                <a:cs typeface="Arial"/>
              </a:rPr>
              <a:t>High heat loss, small radiators, poor balancing.</a:t>
            </a:r>
            <a:br>
              <a:rPr lang="en-GB" dirty="0">
                <a:solidFill>
                  <a:srgbClr val="333333"/>
                </a:solidFill>
                <a:latin typeface="Arial (Body)"/>
                <a:ea typeface="Arial"/>
                <a:cs typeface="Arial"/>
              </a:rPr>
            </a:br>
            <a:r>
              <a:rPr lang="en-GB" dirty="0">
                <a:solidFill>
                  <a:srgbClr val="333333"/>
                </a:solidFill>
                <a:latin typeface="Arial (Body)"/>
                <a:ea typeface="Arial"/>
                <a:cs typeface="Arial"/>
              </a:rPr>
              <a:t>Outcome: Lower performance, higher bills.</a:t>
            </a:r>
          </a:p>
          <a:p>
            <a:pPr lvl="0"/>
            <a:endParaRPr lang="en-GB" dirty="0">
              <a:latin typeface="Arial (Body)"/>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7" name="Google Shape;517;p33"/>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dirty="0">
                <a:solidFill>
                  <a:srgbClr val="FC4421"/>
                </a:solidFill>
                <a:latin typeface="Arial (Body)"/>
                <a:sym typeface="Arial"/>
              </a:rPr>
              <a:t>Ventilation and heat loss</a:t>
            </a:r>
            <a:endParaRPr lang="en-GB" sz="3060" b="1" dirty="0">
              <a:solidFill>
                <a:srgbClr val="FC4421"/>
              </a:solidFill>
              <a:latin typeface="Arial (Body)"/>
              <a:sym typeface="Arial"/>
            </a:endParaRPr>
          </a:p>
        </p:txBody>
      </p:sp>
      <p:grpSp>
        <p:nvGrpSpPr>
          <p:cNvPr id="518" name="Google Shape;518;p33"/>
          <p:cNvGrpSpPr/>
          <p:nvPr/>
        </p:nvGrpSpPr>
        <p:grpSpPr>
          <a:xfrm>
            <a:off x="381000" y="1619251"/>
            <a:ext cx="3619500" cy="4231288"/>
            <a:chOff x="381000" y="1619250"/>
            <a:chExt cx="3619500" cy="4572000"/>
          </a:xfrm>
        </p:grpSpPr>
        <p:sp>
          <p:nvSpPr>
            <p:cNvPr id="519" name="Google Shape;519;p33"/>
            <p:cNvSpPr/>
            <p:nvPr/>
          </p:nvSpPr>
          <p:spPr>
            <a:xfrm>
              <a:off x="381000" y="1619250"/>
              <a:ext cx="3619500" cy="4572000"/>
            </a:xfrm>
            <a:prstGeom prst="roundRect">
              <a:avLst>
                <a:gd name="adj" fmla="val 3947"/>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20" name="Google Shape;520;p33"/>
            <p:cNvSpPr txBox="1"/>
            <p:nvPr/>
          </p:nvSpPr>
          <p:spPr>
            <a:xfrm>
              <a:off x="523800" y="1762125"/>
              <a:ext cx="3333900" cy="4286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The Basics</a:t>
              </a:r>
              <a:endParaRPr sz="1800" b="1" dirty="0">
                <a:solidFill>
                  <a:srgbClr val="FC4421"/>
                </a:solidFill>
                <a:latin typeface="Arial (Body)"/>
                <a:sym typeface="Arial"/>
              </a:endParaRPr>
            </a:p>
            <a:p>
              <a:pPr marL="0" lvl="0" indent="0" algn="l" rtl="0">
                <a:spcBef>
                  <a:spcPts val="750"/>
                </a:spcBef>
                <a:spcAft>
                  <a:spcPts val="0"/>
                </a:spcAft>
                <a:buNone/>
              </a:pPr>
              <a:r>
                <a:rPr lang="en-GB" sz="1600" b="1" dirty="0">
                  <a:solidFill>
                    <a:srgbClr val="000000"/>
                  </a:solidFill>
                  <a:latin typeface="Arial (Body)"/>
                  <a:sym typeface="Arial"/>
                </a:rPr>
                <a:t>Quality vs. Load</a:t>
              </a:r>
              <a:endParaRPr sz="1600" b="1" dirty="0">
                <a:solidFill>
                  <a:srgbClr val="000000"/>
                </a:solidFill>
                <a:latin typeface="Arial (Body)"/>
                <a:sym typeface="Arial"/>
              </a:endParaRPr>
            </a:p>
            <a:p>
              <a:pPr marL="457200" lvl="0" indent="-292100" algn="l" rtl="0">
                <a:spcBef>
                  <a:spcPts val="375"/>
                </a:spcBef>
                <a:spcAft>
                  <a:spcPts val="0"/>
                </a:spcAft>
                <a:buClr>
                  <a:srgbClr val="333333"/>
                </a:buClr>
                <a:buSzPts val="1000"/>
                <a:buFont typeface="Arial"/>
                <a:buChar char="●"/>
              </a:pPr>
              <a:r>
                <a:rPr lang="en-GB" sz="1600" b="0" dirty="0">
                  <a:solidFill>
                    <a:srgbClr val="333333"/>
                  </a:solidFill>
                  <a:latin typeface="Arial (Body)"/>
                  <a:sym typeface="Arial"/>
                </a:rPr>
                <a:t>Ventilation removes moisture and pollutants</a:t>
              </a:r>
              <a:endParaRPr sz="1600" b="0" dirty="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b="0" dirty="0">
                  <a:solidFill>
                    <a:srgbClr val="333333"/>
                  </a:solidFill>
                  <a:latin typeface="Arial (Body)"/>
                  <a:sym typeface="Arial"/>
                </a:rPr>
                <a:t>Warm air replacement requires heat replacement</a:t>
              </a:r>
              <a:endParaRPr sz="1600" b="0" dirty="0">
                <a:solidFill>
                  <a:srgbClr val="333333"/>
                </a:solidFill>
                <a:latin typeface="Arial (Body)"/>
                <a:sym typeface="Arial"/>
              </a:endParaRPr>
            </a:p>
            <a:p>
              <a:pPr marL="0" lvl="0" indent="0" algn="l" rtl="0">
                <a:spcBef>
                  <a:spcPts val="900"/>
                </a:spcBef>
                <a:spcAft>
                  <a:spcPts val="0"/>
                </a:spcAft>
                <a:buNone/>
              </a:pPr>
              <a:r>
                <a:rPr lang="en-GB" sz="1600" b="1" dirty="0">
                  <a:solidFill>
                    <a:srgbClr val="000000"/>
                  </a:solidFill>
                  <a:latin typeface="Arial (Body)"/>
                  <a:sym typeface="Arial"/>
                </a:rPr>
                <a:t>Infiltration</a:t>
              </a:r>
              <a:endParaRPr sz="1600" b="1" dirty="0">
                <a:solidFill>
                  <a:srgbClr val="000000"/>
                </a:solidFill>
                <a:latin typeface="Arial (Body)"/>
                <a:sym typeface="Arial"/>
              </a:endParaRPr>
            </a:p>
            <a:p>
              <a:pPr marL="457200" lvl="0" indent="-292100" algn="l" rtl="0">
                <a:spcBef>
                  <a:spcPts val="375"/>
                </a:spcBef>
                <a:spcAft>
                  <a:spcPts val="0"/>
                </a:spcAft>
                <a:buClr>
                  <a:srgbClr val="333333"/>
                </a:buClr>
                <a:buSzPts val="1000"/>
                <a:buFont typeface="Arial"/>
                <a:buChar char="●"/>
              </a:pPr>
              <a:r>
                <a:rPr lang="en-GB" sz="1600" b="0" dirty="0">
                  <a:solidFill>
                    <a:srgbClr val="333333"/>
                  </a:solidFill>
                  <a:latin typeface="Arial (Body)"/>
                  <a:sym typeface="Arial"/>
                </a:rPr>
                <a:t>Unplanned leakage through gaps/seals</a:t>
              </a:r>
              <a:endParaRPr sz="1600" b="0" dirty="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b="0" dirty="0">
                  <a:solidFill>
                    <a:srgbClr val="333333"/>
                  </a:solidFill>
                  <a:latin typeface="Arial (Body)"/>
                  <a:sym typeface="Arial"/>
                </a:rPr>
                <a:t>Uncontrolled: causes cold spots and higher demand</a:t>
              </a:r>
              <a:endParaRPr sz="1600" b="0" dirty="0">
                <a:solidFill>
                  <a:srgbClr val="333333"/>
                </a:solidFill>
                <a:latin typeface="Arial (Body)"/>
                <a:sym typeface="Arial"/>
              </a:endParaRPr>
            </a:p>
          </p:txBody>
        </p:sp>
      </p:grpSp>
      <p:grpSp>
        <p:nvGrpSpPr>
          <p:cNvPr id="521" name="Google Shape;521;p33"/>
          <p:cNvGrpSpPr/>
          <p:nvPr/>
        </p:nvGrpSpPr>
        <p:grpSpPr>
          <a:xfrm>
            <a:off x="4310063" y="1619251"/>
            <a:ext cx="3619500" cy="4231288"/>
            <a:chOff x="4310063" y="1619250"/>
            <a:chExt cx="3619500" cy="4572000"/>
          </a:xfrm>
        </p:grpSpPr>
        <p:sp>
          <p:nvSpPr>
            <p:cNvPr id="522" name="Google Shape;522;p33"/>
            <p:cNvSpPr/>
            <p:nvPr/>
          </p:nvSpPr>
          <p:spPr>
            <a:xfrm>
              <a:off x="4310063" y="1619250"/>
              <a:ext cx="3619500" cy="4572000"/>
            </a:xfrm>
            <a:prstGeom prst="roundRect">
              <a:avLst>
                <a:gd name="adj" fmla="val 3947"/>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23" name="Google Shape;523;p33"/>
            <p:cNvSpPr txBox="1"/>
            <p:nvPr/>
          </p:nvSpPr>
          <p:spPr>
            <a:xfrm>
              <a:off x="4452938" y="1762125"/>
              <a:ext cx="3333900" cy="4286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Sizing &amp; Strategy</a:t>
              </a:r>
              <a:endParaRPr sz="1800" b="1" dirty="0">
                <a:solidFill>
                  <a:srgbClr val="FC4421"/>
                </a:solidFill>
                <a:latin typeface="Arial (Body)"/>
                <a:sym typeface="Arial"/>
              </a:endParaRPr>
            </a:p>
            <a:p>
              <a:pPr marL="0" lvl="0" indent="0" algn="l" rtl="0">
                <a:spcBef>
                  <a:spcPts val="750"/>
                </a:spcBef>
                <a:spcAft>
                  <a:spcPts val="0"/>
                </a:spcAft>
                <a:buNone/>
              </a:pPr>
              <a:r>
                <a:rPr lang="en-GB" sz="1600" b="1" dirty="0">
                  <a:solidFill>
                    <a:srgbClr val="000000"/>
                  </a:solidFill>
                  <a:latin typeface="Arial (Body)"/>
                  <a:sym typeface="Arial"/>
                </a:rPr>
                <a:t>Calculation Impacts</a:t>
              </a:r>
              <a:endParaRPr sz="1600" b="1" dirty="0">
                <a:solidFill>
                  <a:srgbClr val="000000"/>
                </a:solidFill>
                <a:latin typeface="Arial (Body)"/>
                <a:sym typeface="Arial"/>
              </a:endParaRPr>
            </a:p>
            <a:p>
              <a:pPr marL="457200" lvl="0" indent="-292100" algn="l" rtl="0">
                <a:spcBef>
                  <a:spcPts val="375"/>
                </a:spcBef>
                <a:spcAft>
                  <a:spcPts val="0"/>
                </a:spcAft>
                <a:buClr>
                  <a:srgbClr val="333333"/>
                </a:buClr>
                <a:buSzPts val="1000"/>
                <a:buFont typeface="Arial"/>
                <a:buChar char="●"/>
              </a:pPr>
              <a:r>
                <a:rPr lang="en-GB" sz="1600" b="0" dirty="0">
                  <a:solidFill>
                    <a:srgbClr val="333333"/>
                  </a:solidFill>
                  <a:latin typeface="Arial (Body)"/>
                  <a:sym typeface="Arial"/>
                </a:rPr>
                <a:t>Fabric and ventilation losses both matter</a:t>
              </a:r>
              <a:endParaRPr sz="1600" b="0" dirty="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b="0" dirty="0">
                  <a:solidFill>
                    <a:srgbClr val="333333"/>
                  </a:solidFill>
                  <a:latin typeface="Arial (Body)"/>
                  <a:sym typeface="Arial"/>
                </a:rPr>
                <a:t>Wrong assumptions = incorrectly sized heat pumps</a:t>
              </a:r>
              <a:endParaRPr sz="1600" b="0" dirty="0">
                <a:solidFill>
                  <a:srgbClr val="333333"/>
                </a:solidFill>
                <a:latin typeface="Arial (Body)"/>
                <a:sym typeface="Arial"/>
              </a:endParaRPr>
            </a:p>
            <a:p>
              <a:pPr marL="0" lvl="0" indent="0" algn="l" rtl="0">
                <a:spcBef>
                  <a:spcPts val="900"/>
                </a:spcBef>
                <a:spcAft>
                  <a:spcPts val="0"/>
                </a:spcAft>
                <a:buNone/>
              </a:pPr>
              <a:r>
                <a:rPr lang="en-GB" sz="1600" b="1" dirty="0">
                  <a:solidFill>
                    <a:srgbClr val="000000"/>
                  </a:solidFill>
                  <a:latin typeface="Arial (Body)"/>
                  <a:sym typeface="Arial"/>
                </a:rPr>
                <a:t>Poor Strategy Risks</a:t>
              </a:r>
              <a:endParaRPr sz="1600" b="1" dirty="0">
                <a:solidFill>
                  <a:srgbClr val="000000"/>
                </a:solidFill>
                <a:latin typeface="Arial (Body)"/>
                <a:sym typeface="Arial"/>
              </a:endParaRPr>
            </a:p>
            <a:p>
              <a:pPr marL="457200" lvl="0" indent="-292100" algn="l" rtl="0">
                <a:spcBef>
                  <a:spcPts val="375"/>
                </a:spcBef>
                <a:spcAft>
                  <a:spcPts val="0"/>
                </a:spcAft>
                <a:buClr>
                  <a:srgbClr val="333333"/>
                </a:buClr>
                <a:buSzPts val="1000"/>
                <a:buFont typeface="Arial"/>
                <a:buChar char="●"/>
              </a:pPr>
              <a:r>
                <a:rPr lang="en-GB" sz="1600" b="0" dirty="0">
                  <a:solidFill>
                    <a:srgbClr val="333333"/>
                  </a:solidFill>
                  <a:latin typeface="Arial (Body)"/>
                  <a:sym typeface="Arial"/>
                </a:rPr>
                <a:t>Too much: increased running costs</a:t>
              </a:r>
              <a:endParaRPr sz="1600" b="0" dirty="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b="0" dirty="0">
                  <a:solidFill>
                    <a:srgbClr val="333333"/>
                  </a:solidFill>
                  <a:latin typeface="Arial (Body)"/>
                  <a:sym typeface="Arial"/>
                </a:rPr>
                <a:t>Too little: mould, condensation, poor air quality</a:t>
              </a:r>
              <a:endParaRPr sz="1600" b="0" dirty="0">
                <a:solidFill>
                  <a:srgbClr val="333333"/>
                </a:solidFill>
                <a:latin typeface="Arial (Body)"/>
                <a:sym typeface="Arial"/>
              </a:endParaRPr>
            </a:p>
          </p:txBody>
        </p:sp>
      </p:grpSp>
      <p:grpSp>
        <p:nvGrpSpPr>
          <p:cNvPr id="524" name="Google Shape;524;p33"/>
          <p:cNvGrpSpPr/>
          <p:nvPr/>
        </p:nvGrpSpPr>
        <p:grpSpPr>
          <a:xfrm>
            <a:off x="8239125" y="1619251"/>
            <a:ext cx="3619500" cy="4231288"/>
            <a:chOff x="8239125" y="1619250"/>
            <a:chExt cx="3619500" cy="4572000"/>
          </a:xfrm>
        </p:grpSpPr>
        <p:sp>
          <p:nvSpPr>
            <p:cNvPr id="525" name="Google Shape;525;p33"/>
            <p:cNvSpPr/>
            <p:nvPr/>
          </p:nvSpPr>
          <p:spPr>
            <a:xfrm>
              <a:off x="8239125" y="1619250"/>
              <a:ext cx="3619500" cy="4572000"/>
            </a:xfrm>
            <a:prstGeom prst="roundRect">
              <a:avLst>
                <a:gd name="adj" fmla="val 3947"/>
              </a:avLst>
            </a:prstGeom>
            <a:solidFill>
              <a:srgbClr val="FFF4F2"/>
            </a:solidFill>
            <a:ln w="9525" cap="flat" cmpd="sng">
              <a:solidFill>
                <a:srgbClr val="FFDAD4"/>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26" name="Google Shape;526;p33"/>
            <p:cNvSpPr txBox="1"/>
            <p:nvPr/>
          </p:nvSpPr>
          <p:spPr>
            <a:xfrm>
              <a:off x="8382000" y="1762125"/>
              <a:ext cx="3333900" cy="4286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D32F2F"/>
                  </a:solidFill>
                  <a:latin typeface="Arial (Body)"/>
                  <a:sym typeface="Arial"/>
                </a:rPr>
                <a:t>The Heat Pump Link</a:t>
              </a:r>
              <a:endParaRPr sz="1800" b="1" dirty="0">
                <a:solidFill>
                  <a:srgbClr val="D32F2F"/>
                </a:solidFill>
                <a:latin typeface="Arial (Body)"/>
                <a:sym typeface="Arial"/>
              </a:endParaRPr>
            </a:p>
            <a:p>
              <a:pPr marL="0" lvl="0" indent="0" algn="l" rtl="0">
                <a:spcBef>
                  <a:spcPts val="750"/>
                </a:spcBef>
                <a:spcAft>
                  <a:spcPts val="0"/>
                </a:spcAft>
                <a:buNone/>
              </a:pPr>
              <a:r>
                <a:rPr lang="en-GB" sz="1600" b="1" dirty="0">
                  <a:solidFill>
                    <a:srgbClr val="000000"/>
                  </a:solidFill>
                  <a:latin typeface="Arial (Body)"/>
                  <a:sym typeface="Arial"/>
                </a:rPr>
                <a:t>Efficiency &amp; Design</a:t>
              </a:r>
              <a:endParaRPr sz="1600" b="1" dirty="0">
                <a:solidFill>
                  <a:srgbClr val="000000"/>
                </a:solidFill>
                <a:latin typeface="Arial (Body)"/>
                <a:sym typeface="Arial"/>
              </a:endParaRPr>
            </a:p>
            <a:p>
              <a:pPr marL="457200" lvl="0" indent="-292100" algn="l" rtl="0">
                <a:spcBef>
                  <a:spcPts val="375"/>
                </a:spcBef>
                <a:spcAft>
                  <a:spcPts val="0"/>
                </a:spcAft>
                <a:buClr>
                  <a:srgbClr val="333333"/>
                </a:buClr>
                <a:buSzPts val="1000"/>
                <a:buFont typeface="Arial"/>
                <a:buChar char="●"/>
              </a:pPr>
              <a:r>
                <a:rPr lang="en-GB" sz="1600" b="0" dirty="0">
                  <a:solidFill>
                    <a:srgbClr val="333333"/>
                  </a:solidFill>
                  <a:latin typeface="Arial (Body)"/>
                  <a:sym typeface="Arial"/>
                </a:rPr>
                <a:t>Operate best at steady, low flow temperatures</a:t>
              </a:r>
              <a:endParaRPr sz="1600" b="0" dirty="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b="0" dirty="0">
                  <a:solidFill>
                    <a:srgbClr val="333333"/>
                  </a:solidFill>
                  <a:latin typeface="Arial (Body)"/>
                  <a:sym typeface="Arial"/>
                </a:rPr>
                <a:t>Underestimation reduces COP</a:t>
              </a:r>
              <a:endParaRPr sz="1600" b="0" dirty="0">
                <a:solidFill>
                  <a:srgbClr val="333333"/>
                </a:solidFill>
                <a:latin typeface="Arial (Body)"/>
                <a:sym typeface="Arial"/>
              </a:endParaRPr>
            </a:p>
            <a:p>
              <a:pPr marL="0" lvl="0" indent="0" algn="l" rtl="0">
                <a:spcBef>
                  <a:spcPts val="900"/>
                </a:spcBef>
                <a:spcAft>
                  <a:spcPts val="0"/>
                </a:spcAft>
                <a:buNone/>
              </a:pPr>
              <a:r>
                <a:rPr lang="en-GB" sz="1600" b="1" dirty="0">
                  <a:solidFill>
                    <a:srgbClr val="000000"/>
                  </a:solidFill>
                  <a:latin typeface="Arial (Body)"/>
                  <a:sym typeface="Arial"/>
                </a:rPr>
                <a:t>Balanced Approach</a:t>
              </a:r>
              <a:endParaRPr sz="1600" b="1" dirty="0">
                <a:solidFill>
                  <a:srgbClr val="000000"/>
                </a:solidFill>
                <a:latin typeface="Arial (Body)"/>
                <a:sym typeface="Arial"/>
              </a:endParaRPr>
            </a:p>
            <a:p>
              <a:pPr marL="457200" lvl="0" indent="-292100" algn="l" rtl="0">
                <a:spcBef>
                  <a:spcPts val="375"/>
                </a:spcBef>
                <a:spcAft>
                  <a:spcPts val="0"/>
                </a:spcAft>
                <a:buClr>
                  <a:srgbClr val="333333"/>
                </a:buClr>
                <a:buSzPts val="1000"/>
                <a:buFont typeface="Arial"/>
                <a:buChar char="●"/>
              </a:pPr>
              <a:r>
                <a:rPr lang="en-GB" sz="1600" b="0" dirty="0">
                  <a:solidFill>
                    <a:srgbClr val="333333"/>
                  </a:solidFill>
                  <a:latin typeface="Arial (Body)"/>
                  <a:sym typeface="Arial"/>
                </a:rPr>
                <a:t>Aim: controlled ventilation, not ‘sealed’</a:t>
              </a:r>
              <a:endParaRPr sz="1600" b="0" dirty="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b="0" dirty="0">
                  <a:solidFill>
                    <a:srgbClr val="333333"/>
                  </a:solidFill>
                  <a:latin typeface="Arial (Body)"/>
                  <a:sym typeface="Arial"/>
                </a:rPr>
                <a:t>Consider trickle vents, extract, and heat recovery</a:t>
              </a:r>
              <a:endParaRPr sz="1600" b="0" dirty="0">
                <a:solidFill>
                  <a:srgbClr val="333333"/>
                </a:solidFill>
                <a:latin typeface="Arial (Body)"/>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5"/>
        <p:cNvGrpSpPr/>
        <p:nvPr/>
      </p:nvGrpSpPr>
      <p:grpSpPr>
        <a:xfrm>
          <a:off x="0" y="0"/>
          <a:ext cx="0" cy="0"/>
          <a:chOff x="0" y="0"/>
          <a:chExt cx="0" cy="0"/>
        </a:xfrm>
      </p:grpSpPr>
      <p:sp>
        <p:nvSpPr>
          <p:cNvPr id="539" name="Google Shape;539;p34"/>
          <p:cNvSpPr txBox="1"/>
          <p:nvPr/>
        </p:nvSpPr>
        <p:spPr>
          <a:xfrm>
            <a:off x="251999" y="972000"/>
            <a:ext cx="11620500" cy="612000"/>
          </a:xfrm>
          <a:prstGeom prst="rect">
            <a:avLst/>
          </a:prstGeom>
          <a:noFill/>
          <a:ln>
            <a:noFill/>
          </a:ln>
        </p:spPr>
        <p:txBody>
          <a:bodyPr spcFirstLastPara="1" wrap="square" lIns="90000" tIns="46800" rIns="90000" bIns="46800" anchor="ctr" anchorCtr="0">
            <a:noAutofit/>
          </a:bodyPr>
          <a:lstStyle/>
          <a:p>
            <a:pPr marL="0" lvl="0" indent="0" algn="l" rtl="0">
              <a:lnSpc>
                <a:spcPct val="100000"/>
              </a:lnSpc>
              <a:spcBef>
                <a:spcPts val="0"/>
              </a:spcBef>
              <a:spcAft>
                <a:spcPts val="0"/>
              </a:spcAft>
              <a:buNone/>
            </a:pPr>
            <a:r>
              <a:rPr lang="en-GB" sz="3200" b="1">
                <a:solidFill>
                  <a:srgbClr val="FC4421"/>
                </a:solidFill>
                <a:latin typeface="Arial (Body)"/>
                <a:sym typeface="Arial"/>
              </a:rPr>
              <a:t>Electricity links to performance</a:t>
            </a:r>
            <a:endParaRPr lang="en-GB" sz="3600" b="1">
              <a:solidFill>
                <a:srgbClr val="FC4421"/>
              </a:solidFill>
              <a:latin typeface="Arial (Body)"/>
              <a:sym typeface="Arial"/>
            </a:endParaRPr>
          </a:p>
        </p:txBody>
      </p:sp>
      <p:grpSp>
        <p:nvGrpSpPr>
          <p:cNvPr id="541" name="Google Shape;541;p34"/>
          <p:cNvGrpSpPr/>
          <p:nvPr/>
        </p:nvGrpSpPr>
        <p:grpSpPr>
          <a:xfrm>
            <a:off x="462377" y="1657901"/>
            <a:ext cx="5524500" cy="1275798"/>
            <a:chOff x="438565" y="481694"/>
            <a:chExt cx="5524500" cy="1476300"/>
          </a:xfrm>
        </p:grpSpPr>
        <p:sp>
          <p:nvSpPr>
            <p:cNvPr id="542" name="Google Shape;542;p34"/>
            <p:cNvSpPr/>
            <p:nvPr/>
          </p:nvSpPr>
          <p:spPr>
            <a:xfrm>
              <a:off x="438565" y="481694"/>
              <a:ext cx="55245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43" name="Google Shape;543;p34"/>
            <p:cNvSpPr txBox="1"/>
            <p:nvPr/>
          </p:nvSpPr>
          <p:spPr>
            <a:xfrm>
              <a:off x="523800" y="519207"/>
              <a:ext cx="5238900" cy="128580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Supply and Protection</a:t>
              </a:r>
              <a:endParaRPr sz="1600" b="1" dirty="0">
                <a:solidFill>
                  <a:srgbClr val="FC4421"/>
                </a:solidFill>
                <a:latin typeface="Arial (Body)"/>
                <a:sym typeface="Arial"/>
              </a:endParaRPr>
            </a:p>
            <a:p>
              <a:pPr marL="457200" lvl="0" indent="-295275" algn="l" rtl="0">
                <a:spcBef>
                  <a:spcPts val="600"/>
                </a:spcBef>
                <a:spcAft>
                  <a:spcPts val="0"/>
                </a:spcAft>
                <a:buClr>
                  <a:srgbClr val="333333"/>
                </a:buClr>
                <a:buSzPts val="1050"/>
                <a:buFont typeface="Arial"/>
                <a:buChar char="●"/>
              </a:pPr>
              <a:r>
                <a:rPr lang="en-GB" dirty="0">
                  <a:solidFill>
                    <a:srgbClr val="333333"/>
                  </a:solidFill>
                  <a:latin typeface="Arial (Body)"/>
                  <a:sym typeface="Arial"/>
                </a:rPr>
                <a:t>Heat pumps depend on suitable electrical supply and correct capacity.</a:t>
              </a:r>
              <a:endParaRPr dirty="0">
                <a:solidFill>
                  <a:srgbClr val="333333"/>
                </a:solidFill>
                <a:latin typeface="Arial (Body)"/>
                <a:sym typeface="Arial"/>
              </a:endParaRPr>
            </a:p>
            <a:p>
              <a:pPr marL="457200" lvl="0" indent="-295275" algn="l" rtl="0">
                <a:spcBef>
                  <a:spcPts val="375"/>
                </a:spcBef>
                <a:spcAft>
                  <a:spcPts val="0"/>
                </a:spcAft>
                <a:buClr>
                  <a:srgbClr val="333333"/>
                </a:buClr>
                <a:buSzPts val="1050"/>
                <a:buFont typeface="Arial"/>
                <a:buChar char="●"/>
              </a:pPr>
              <a:r>
                <a:rPr lang="en-GB" dirty="0">
                  <a:solidFill>
                    <a:srgbClr val="333333"/>
                  </a:solidFill>
                  <a:latin typeface="Arial (Body)"/>
                  <a:sym typeface="Arial"/>
                </a:rPr>
                <a:t>Assess if single-phase is adequate or if a three-phase upgrade is required.</a:t>
              </a:r>
              <a:endParaRPr dirty="0">
                <a:solidFill>
                  <a:srgbClr val="333333"/>
                </a:solidFill>
                <a:latin typeface="Arial (Body)"/>
                <a:sym typeface="Arial"/>
              </a:endParaRPr>
            </a:p>
          </p:txBody>
        </p:sp>
      </p:grpSp>
      <p:grpSp>
        <p:nvGrpSpPr>
          <p:cNvPr id="544" name="Google Shape;544;p34"/>
          <p:cNvGrpSpPr/>
          <p:nvPr/>
        </p:nvGrpSpPr>
        <p:grpSpPr>
          <a:xfrm>
            <a:off x="6167438" y="1657902"/>
            <a:ext cx="5524500" cy="1275798"/>
            <a:chOff x="6096000" y="1047750"/>
            <a:chExt cx="5524500" cy="1476300"/>
          </a:xfrm>
        </p:grpSpPr>
        <p:sp>
          <p:nvSpPr>
            <p:cNvPr id="545" name="Google Shape;545;p34"/>
            <p:cNvSpPr/>
            <p:nvPr/>
          </p:nvSpPr>
          <p:spPr>
            <a:xfrm>
              <a:off x="6096000" y="1047750"/>
              <a:ext cx="55245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46" name="Google Shape;546;p34"/>
            <p:cNvSpPr txBox="1"/>
            <p:nvPr/>
          </p:nvSpPr>
          <p:spPr>
            <a:xfrm>
              <a:off x="6238800" y="1104763"/>
              <a:ext cx="52389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Running Cost and Carbon</a:t>
              </a:r>
              <a:endParaRPr sz="1600" b="1" dirty="0">
                <a:solidFill>
                  <a:srgbClr val="FC4421"/>
                </a:solidFill>
                <a:latin typeface="Arial (Body)"/>
                <a:sym typeface="Arial"/>
              </a:endParaRPr>
            </a:p>
            <a:p>
              <a:pPr marL="457200" lvl="0" indent="-295275" algn="l" rtl="0">
                <a:spcBef>
                  <a:spcPts val="600"/>
                </a:spcBef>
                <a:spcAft>
                  <a:spcPts val="0"/>
                </a:spcAft>
                <a:buClr>
                  <a:srgbClr val="333333"/>
                </a:buClr>
                <a:buSzPts val="1050"/>
                <a:buFont typeface="Arial"/>
                <a:buChar char="●"/>
              </a:pPr>
              <a:r>
                <a:rPr lang="en-GB" dirty="0">
                  <a:solidFill>
                    <a:srgbClr val="333333"/>
                  </a:solidFill>
                  <a:latin typeface="Arial (Body)"/>
                  <a:sym typeface="Arial"/>
                </a:rPr>
                <a:t>Efficiency depends on heat delivered per unit of electricity used.</a:t>
              </a:r>
              <a:endParaRPr dirty="0">
                <a:solidFill>
                  <a:srgbClr val="333333"/>
                </a:solidFill>
                <a:latin typeface="Arial (Body)"/>
                <a:sym typeface="Arial"/>
              </a:endParaRPr>
            </a:p>
            <a:p>
              <a:pPr marL="457200" lvl="0" indent="-295275" algn="l" rtl="0">
                <a:spcBef>
                  <a:spcPts val="375"/>
                </a:spcBef>
                <a:spcAft>
                  <a:spcPts val="0"/>
                </a:spcAft>
                <a:buClr>
                  <a:srgbClr val="333333"/>
                </a:buClr>
                <a:buSzPts val="1050"/>
                <a:buFont typeface="Arial"/>
                <a:buChar char="●"/>
              </a:pPr>
              <a:r>
                <a:rPr lang="en-GB" dirty="0">
                  <a:solidFill>
                    <a:srgbClr val="333333"/>
                  </a:solidFill>
                  <a:latin typeface="Arial (Body)"/>
                  <a:sym typeface="Arial"/>
                </a:rPr>
                <a:t>Reduce input by keeping flow temperatures low and maintaining flow rates.</a:t>
              </a:r>
              <a:endParaRPr dirty="0">
                <a:solidFill>
                  <a:srgbClr val="333333"/>
                </a:solidFill>
                <a:latin typeface="Arial (Body)"/>
                <a:sym typeface="Arial"/>
              </a:endParaRPr>
            </a:p>
          </p:txBody>
        </p:sp>
      </p:grpSp>
      <p:grpSp>
        <p:nvGrpSpPr>
          <p:cNvPr id="547" name="Google Shape;547;p34"/>
          <p:cNvGrpSpPr/>
          <p:nvPr/>
        </p:nvGrpSpPr>
        <p:grpSpPr>
          <a:xfrm>
            <a:off x="452587" y="3062270"/>
            <a:ext cx="5524500" cy="1275798"/>
            <a:chOff x="428775" y="2205585"/>
            <a:chExt cx="5524500" cy="1476300"/>
          </a:xfrm>
        </p:grpSpPr>
        <p:sp>
          <p:nvSpPr>
            <p:cNvPr id="548" name="Google Shape;548;p34"/>
            <p:cNvSpPr/>
            <p:nvPr/>
          </p:nvSpPr>
          <p:spPr>
            <a:xfrm>
              <a:off x="428775" y="2205585"/>
              <a:ext cx="55245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49" name="Google Shape;549;p34"/>
            <p:cNvSpPr txBox="1"/>
            <p:nvPr/>
          </p:nvSpPr>
          <p:spPr>
            <a:xfrm>
              <a:off x="571501" y="2228200"/>
              <a:ext cx="52389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Tariffs and Scheduling</a:t>
              </a:r>
              <a:endParaRPr sz="1600" b="1" dirty="0">
                <a:solidFill>
                  <a:srgbClr val="FC4421"/>
                </a:solidFill>
                <a:latin typeface="Arial (Body)"/>
                <a:sym typeface="Arial"/>
              </a:endParaRPr>
            </a:p>
            <a:p>
              <a:pPr marL="457200" lvl="0" indent="-295275" algn="l" rtl="0">
                <a:spcBef>
                  <a:spcPts val="600"/>
                </a:spcBef>
                <a:spcAft>
                  <a:spcPts val="0"/>
                </a:spcAft>
                <a:buClr>
                  <a:srgbClr val="333333"/>
                </a:buClr>
                <a:buSzPts val="1050"/>
                <a:buFont typeface="Arial"/>
                <a:buChar char="●"/>
              </a:pPr>
              <a:r>
                <a:rPr lang="en-GB" dirty="0">
                  <a:solidFill>
                    <a:srgbClr val="333333"/>
                  </a:solidFill>
                  <a:latin typeface="Arial (Body)"/>
                  <a:sym typeface="Arial"/>
                </a:rPr>
                <a:t>Use off-peak tariffs to pre-heat DHW or buffer stores at lower-cost times.</a:t>
              </a:r>
              <a:endParaRPr dirty="0">
                <a:solidFill>
                  <a:srgbClr val="333333"/>
                </a:solidFill>
                <a:latin typeface="Arial (Body)"/>
                <a:sym typeface="Arial"/>
              </a:endParaRPr>
            </a:p>
            <a:p>
              <a:pPr marL="457200" lvl="0" indent="-295275" algn="l" rtl="0">
                <a:spcBef>
                  <a:spcPts val="375"/>
                </a:spcBef>
                <a:spcAft>
                  <a:spcPts val="0"/>
                </a:spcAft>
                <a:buClr>
                  <a:srgbClr val="333333"/>
                </a:buClr>
                <a:buSzPts val="1050"/>
                <a:buFont typeface="Arial"/>
                <a:buChar char="●"/>
              </a:pPr>
              <a:r>
                <a:rPr lang="en-GB" dirty="0">
                  <a:solidFill>
                    <a:srgbClr val="333333"/>
                  </a:solidFill>
                  <a:latin typeface="Arial (Body)"/>
                  <a:sym typeface="Arial"/>
                </a:rPr>
                <a:t>Balance costs against hygiene, standing losses, and comfort.</a:t>
              </a:r>
              <a:endParaRPr dirty="0">
                <a:solidFill>
                  <a:srgbClr val="333333"/>
                </a:solidFill>
                <a:latin typeface="Arial (Body)"/>
                <a:sym typeface="Arial"/>
              </a:endParaRPr>
            </a:p>
          </p:txBody>
        </p:sp>
      </p:grpSp>
      <p:grpSp>
        <p:nvGrpSpPr>
          <p:cNvPr id="550" name="Google Shape;550;p34"/>
          <p:cNvGrpSpPr/>
          <p:nvPr/>
        </p:nvGrpSpPr>
        <p:grpSpPr>
          <a:xfrm>
            <a:off x="6167438" y="3067055"/>
            <a:ext cx="5524500" cy="1271013"/>
            <a:chOff x="6096000" y="2667000"/>
            <a:chExt cx="5524500" cy="1476300"/>
          </a:xfrm>
        </p:grpSpPr>
        <p:sp>
          <p:nvSpPr>
            <p:cNvPr id="551" name="Google Shape;551;p34"/>
            <p:cNvSpPr/>
            <p:nvPr/>
          </p:nvSpPr>
          <p:spPr>
            <a:xfrm>
              <a:off x="6096000" y="2667000"/>
              <a:ext cx="55245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52" name="Google Shape;552;p34"/>
            <p:cNvSpPr txBox="1"/>
            <p:nvPr/>
          </p:nvSpPr>
          <p:spPr>
            <a:xfrm>
              <a:off x="6238800" y="2727821"/>
              <a:ext cx="52389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Body)"/>
                  <a:sym typeface="Arial"/>
                </a:rPr>
                <a:t>Solar PV and Battery</a:t>
              </a:r>
              <a:endParaRPr sz="1600" b="1" dirty="0">
                <a:solidFill>
                  <a:srgbClr val="FC4421"/>
                </a:solidFill>
                <a:latin typeface="Arial (Body)"/>
                <a:sym typeface="Arial"/>
              </a:endParaRPr>
            </a:p>
            <a:p>
              <a:pPr marL="457200" lvl="0" indent="-295275" algn="l" rtl="0">
                <a:spcBef>
                  <a:spcPts val="600"/>
                </a:spcBef>
                <a:spcAft>
                  <a:spcPts val="0"/>
                </a:spcAft>
                <a:buClr>
                  <a:srgbClr val="333333"/>
                </a:buClr>
                <a:buSzPts val="1050"/>
                <a:buFont typeface="Arial"/>
                <a:buChar char="●"/>
              </a:pPr>
              <a:r>
                <a:rPr lang="en-GB" dirty="0">
                  <a:solidFill>
                    <a:srgbClr val="333333"/>
                  </a:solidFill>
                  <a:latin typeface="Arial (Body)"/>
                  <a:sym typeface="Arial"/>
                </a:rPr>
                <a:t>PV offsets daytime consumption; batteries store surplus for later use.</a:t>
              </a:r>
              <a:endParaRPr dirty="0">
                <a:solidFill>
                  <a:srgbClr val="333333"/>
                </a:solidFill>
                <a:latin typeface="Arial (Body)"/>
                <a:sym typeface="Arial"/>
              </a:endParaRPr>
            </a:p>
            <a:p>
              <a:pPr marL="457200" lvl="0" indent="-295275" algn="l" rtl="0">
                <a:spcBef>
                  <a:spcPts val="375"/>
                </a:spcBef>
                <a:spcAft>
                  <a:spcPts val="0"/>
                </a:spcAft>
                <a:buClr>
                  <a:srgbClr val="333333"/>
                </a:buClr>
                <a:buSzPts val="1050"/>
                <a:buFont typeface="Arial"/>
                <a:buChar char="●"/>
              </a:pPr>
              <a:r>
                <a:rPr lang="en-GB" dirty="0">
                  <a:solidFill>
                    <a:srgbClr val="333333"/>
                  </a:solidFill>
                  <a:latin typeface="Arial (Body)"/>
                  <a:sym typeface="Arial"/>
                </a:rPr>
                <a:t>Integrated scheduling ensures PV, battery, and tariff strategy don't conflict.</a:t>
              </a:r>
              <a:endParaRPr dirty="0">
                <a:solidFill>
                  <a:srgbClr val="333333"/>
                </a:solidFill>
                <a:latin typeface="Arial (Body)"/>
                <a:sym typeface="Arial"/>
              </a:endParaRPr>
            </a:p>
          </p:txBody>
        </p:sp>
      </p:grpSp>
      <p:grpSp>
        <p:nvGrpSpPr>
          <p:cNvPr id="553" name="Google Shape;553;p34"/>
          <p:cNvGrpSpPr/>
          <p:nvPr/>
        </p:nvGrpSpPr>
        <p:grpSpPr>
          <a:xfrm>
            <a:off x="462377" y="4471520"/>
            <a:ext cx="5524500" cy="1422233"/>
            <a:chOff x="438565" y="3935767"/>
            <a:chExt cx="5524500" cy="1833075"/>
          </a:xfrm>
        </p:grpSpPr>
        <p:sp>
          <p:nvSpPr>
            <p:cNvPr id="554" name="Google Shape;554;p34"/>
            <p:cNvSpPr/>
            <p:nvPr/>
          </p:nvSpPr>
          <p:spPr>
            <a:xfrm>
              <a:off x="438565" y="3935767"/>
              <a:ext cx="5524500" cy="1833075"/>
            </a:xfrm>
            <a:prstGeom prst="roundRect">
              <a:avLst>
                <a:gd name="adj" fmla="val 6451"/>
              </a:avLst>
            </a:prstGeom>
            <a:solidFill>
              <a:srgbClr val="FFF4F2"/>
            </a:solidFill>
            <a:ln w="9525" cap="flat" cmpd="sng">
              <a:solidFill>
                <a:srgbClr val="FFDAD4"/>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55" name="Google Shape;555;p34"/>
            <p:cNvSpPr txBox="1"/>
            <p:nvPr/>
          </p:nvSpPr>
          <p:spPr>
            <a:xfrm>
              <a:off x="523800" y="4074587"/>
              <a:ext cx="52389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D32F2F"/>
                  </a:solidFill>
                  <a:latin typeface="Arial (Body)"/>
                  <a:sym typeface="Arial"/>
                </a:rPr>
                <a:t>Reliability Risks</a:t>
              </a:r>
              <a:endParaRPr sz="1600" b="1" dirty="0">
                <a:solidFill>
                  <a:srgbClr val="D32F2F"/>
                </a:solidFill>
                <a:latin typeface="Arial (Body)"/>
                <a:sym typeface="Arial"/>
              </a:endParaRPr>
            </a:p>
            <a:p>
              <a:pPr marL="457200" lvl="0" indent="-295275" algn="l" rtl="0">
                <a:spcBef>
                  <a:spcPts val="600"/>
                </a:spcBef>
                <a:spcAft>
                  <a:spcPts val="0"/>
                </a:spcAft>
                <a:buClr>
                  <a:srgbClr val="333333"/>
                </a:buClr>
                <a:buSzPts val="1050"/>
                <a:buFont typeface="Arial"/>
                <a:buChar char="●"/>
              </a:pPr>
              <a:r>
                <a:rPr lang="en-GB" dirty="0">
                  <a:solidFill>
                    <a:srgbClr val="333333"/>
                  </a:solidFill>
                  <a:latin typeface="Arial (Body)"/>
                  <a:sym typeface="Arial"/>
                </a:rPr>
                <a:t>Undersized supply or poor wiring causes nuisance tripping and lockouts.</a:t>
              </a:r>
              <a:endParaRPr dirty="0">
                <a:solidFill>
                  <a:srgbClr val="333333"/>
                </a:solidFill>
                <a:latin typeface="Arial (Body)"/>
                <a:sym typeface="Arial"/>
              </a:endParaRPr>
            </a:p>
            <a:p>
              <a:pPr marL="457200" lvl="0" indent="-295275" algn="l" rtl="0">
                <a:spcBef>
                  <a:spcPts val="375"/>
                </a:spcBef>
                <a:spcAft>
                  <a:spcPts val="0"/>
                </a:spcAft>
                <a:buClr>
                  <a:srgbClr val="333333"/>
                </a:buClr>
                <a:buSzPts val="1050"/>
                <a:buFont typeface="Arial"/>
                <a:buChar char="●"/>
              </a:pPr>
              <a:r>
                <a:rPr lang="en-GB" dirty="0">
                  <a:solidFill>
                    <a:srgbClr val="333333"/>
                  </a:solidFill>
                  <a:latin typeface="Arial (Body)"/>
                  <a:sym typeface="Arial"/>
                </a:rPr>
                <a:t>Poor scheduling increases costs (e.g. heating water during peak tariffs).</a:t>
              </a:r>
              <a:endParaRPr dirty="0">
                <a:solidFill>
                  <a:srgbClr val="333333"/>
                </a:solidFill>
                <a:latin typeface="Arial (Body)"/>
                <a:sym typeface="Arial"/>
              </a:endParaRPr>
            </a:p>
          </p:txBody>
        </p:sp>
      </p:grpSp>
      <p:grpSp>
        <p:nvGrpSpPr>
          <p:cNvPr id="556" name="Google Shape;556;p34"/>
          <p:cNvGrpSpPr/>
          <p:nvPr/>
        </p:nvGrpSpPr>
        <p:grpSpPr>
          <a:xfrm>
            <a:off x="6119812" y="4466640"/>
            <a:ext cx="5524500" cy="1422233"/>
            <a:chOff x="6096000" y="3929476"/>
            <a:chExt cx="5524500" cy="1833074"/>
          </a:xfrm>
        </p:grpSpPr>
        <p:sp>
          <p:nvSpPr>
            <p:cNvPr id="557" name="Google Shape;557;p34"/>
            <p:cNvSpPr/>
            <p:nvPr/>
          </p:nvSpPr>
          <p:spPr>
            <a:xfrm>
              <a:off x="6096000" y="3929476"/>
              <a:ext cx="5524500" cy="1833074"/>
            </a:xfrm>
            <a:prstGeom prst="roundRect">
              <a:avLst>
                <a:gd name="adj" fmla="val 6451"/>
              </a:avLst>
            </a:prstGeom>
            <a:solidFill>
              <a:srgbClr val="E8F5E9"/>
            </a:solidFill>
            <a:ln w="9525" cap="flat" cmpd="sng">
              <a:solidFill>
                <a:srgbClr val="C8E6C9"/>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58" name="Google Shape;558;p34"/>
            <p:cNvSpPr txBox="1"/>
            <p:nvPr/>
          </p:nvSpPr>
          <p:spPr>
            <a:xfrm>
              <a:off x="6238875" y="4029131"/>
              <a:ext cx="5238900" cy="163817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2E7D32"/>
                  </a:solidFill>
                  <a:latin typeface="Arial (Body)"/>
                  <a:sym typeface="Arial"/>
                </a:rPr>
                <a:t>Competent Escalation</a:t>
              </a:r>
              <a:endParaRPr sz="1600" b="1" dirty="0">
                <a:solidFill>
                  <a:srgbClr val="2E7D32"/>
                </a:solidFill>
                <a:latin typeface="Arial (Body)"/>
                <a:sym typeface="Arial"/>
              </a:endParaRPr>
            </a:p>
            <a:p>
              <a:pPr marL="457200" lvl="0" indent="-295275" algn="l" rtl="0">
                <a:spcBef>
                  <a:spcPts val="600"/>
                </a:spcBef>
                <a:spcAft>
                  <a:spcPts val="0"/>
                </a:spcAft>
                <a:buClr>
                  <a:srgbClr val="333333"/>
                </a:buClr>
                <a:buSzPts val="1050"/>
                <a:buFont typeface="Arial"/>
                <a:buChar char="●"/>
              </a:pPr>
              <a:r>
                <a:rPr lang="en-GB" dirty="0">
                  <a:solidFill>
                    <a:srgbClr val="333333"/>
                  </a:solidFill>
                  <a:latin typeface="Arial (Body)"/>
                  <a:sym typeface="Arial"/>
                </a:rPr>
                <a:t>Fixed wiring, testing, and DNO liaison must be handled by authorised persons.</a:t>
              </a:r>
              <a:endParaRPr dirty="0">
                <a:solidFill>
                  <a:srgbClr val="333333"/>
                </a:solidFill>
                <a:latin typeface="Arial (Body)"/>
                <a:sym typeface="Arial"/>
              </a:endParaRPr>
            </a:p>
            <a:p>
              <a:pPr marL="457200" lvl="0" indent="-295275" algn="l" rtl="0">
                <a:spcBef>
                  <a:spcPts val="375"/>
                </a:spcBef>
                <a:spcAft>
                  <a:spcPts val="0"/>
                </a:spcAft>
                <a:buClr>
                  <a:srgbClr val="333333"/>
                </a:buClr>
                <a:buSzPts val="1050"/>
                <a:buFont typeface="Arial"/>
                <a:buChar char="●"/>
              </a:pPr>
              <a:r>
                <a:rPr lang="en-GB" dirty="0">
                  <a:solidFill>
                    <a:srgbClr val="333333"/>
                  </a:solidFill>
                  <a:latin typeface="Arial (Body)"/>
                  <a:sym typeface="Arial"/>
                </a:rPr>
                <a:t>Always record assumptions and escalation actions in the job file.</a:t>
              </a:r>
              <a:endParaRPr dirty="0">
                <a:solidFill>
                  <a:srgbClr val="333333"/>
                </a:solidFill>
                <a:latin typeface="Arial (Body)"/>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6"/>
        <p:cNvGrpSpPr/>
        <p:nvPr/>
      </p:nvGrpSpPr>
      <p:grpSpPr>
        <a:xfrm>
          <a:off x="0" y="0"/>
          <a:ext cx="0" cy="0"/>
          <a:chOff x="0" y="0"/>
          <a:chExt cx="0" cy="0"/>
        </a:xfrm>
      </p:grpSpPr>
      <p:sp>
        <p:nvSpPr>
          <p:cNvPr id="570" name="Google Shape;570;p35"/>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a:solidFill>
                  <a:srgbClr val="FC4421"/>
                </a:solidFill>
                <a:latin typeface="Arial (Body)"/>
                <a:sym typeface="Arial"/>
              </a:rPr>
              <a:t>Water: drainage and capture</a:t>
            </a:r>
            <a:endParaRPr lang="en-GB" sz="3600" b="1">
              <a:solidFill>
                <a:srgbClr val="FC4421"/>
              </a:solidFill>
              <a:latin typeface="Arial (Body)"/>
              <a:sym typeface="Arial"/>
            </a:endParaRPr>
          </a:p>
        </p:txBody>
      </p:sp>
      <p:grpSp>
        <p:nvGrpSpPr>
          <p:cNvPr id="571" name="Google Shape;571;p35"/>
          <p:cNvGrpSpPr/>
          <p:nvPr/>
        </p:nvGrpSpPr>
        <p:grpSpPr>
          <a:xfrm>
            <a:off x="476250" y="1673550"/>
            <a:ext cx="7143900" cy="4182467"/>
            <a:chOff x="476250" y="1428750"/>
            <a:chExt cx="7143900" cy="4572000"/>
          </a:xfrm>
        </p:grpSpPr>
        <p:sp>
          <p:nvSpPr>
            <p:cNvPr id="572" name="Google Shape;572;p35"/>
            <p:cNvSpPr/>
            <p:nvPr/>
          </p:nvSpPr>
          <p:spPr>
            <a:xfrm>
              <a:off x="476250" y="1428750"/>
              <a:ext cx="7143900" cy="4572000"/>
            </a:xfrm>
            <a:prstGeom prst="roundRect">
              <a:avLst>
                <a:gd name="adj" fmla="val 312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73" name="Google Shape;573;p35"/>
            <p:cNvSpPr txBox="1"/>
            <p:nvPr/>
          </p:nvSpPr>
          <p:spPr>
            <a:xfrm>
              <a:off x="762000" y="1714500"/>
              <a:ext cx="6572400" cy="400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40" b="1" dirty="0">
                  <a:solidFill>
                    <a:srgbClr val="FC4421"/>
                  </a:solidFill>
                  <a:latin typeface="Arial (Body)"/>
                  <a:sym typeface="Arial"/>
                </a:rPr>
                <a:t>Key Considerations</a:t>
              </a:r>
              <a:endParaRPr sz="2040" b="1" dirty="0">
                <a:solidFill>
                  <a:srgbClr val="FC4421"/>
                </a:solidFill>
                <a:latin typeface="Arial (Body)"/>
                <a:sym typeface="Arial"/>
              </a:endParaRPr>
            </a:p>
            <a:p>
              <a:pPr marL="457200" lvl="0" indent="-336550" algn="l" rtl="0">
                <a:spcBef>
                  <a:spcPts val="1875"/>
                </a:spcBef>
                <a:spcAft>
                  <a:spcPts val="0"/>
                </a:spcAft>
                <a:buClr>
                  <a:srgbClr val="333333"/>
                </a:buClr>
                <a:buSzPts val="1700"/>
                <a:buFont typeface="Arial"/>
                <a:buChar char="●"/>
              </a:pPr>
              <a:r>
                <a:rPr lang="en-GB" sz="1700" dirty="0">
                  <a:solidFill>
                    <a:srgbClr val="333333"/>
                  </a:solidFill>
                  <a:latin typeface="Arial (Body)"/>
                  <a:sym typeface="Arial"/>
                </a:rPr>
                <a:t>ASHPs produce condensate/defrost water that must be managed.</a:t>
              </a:r>
              <a:endParaRPr sz="1700" dirty="0">
                <a:solidFill>
                  <a:srgbClr val="333333"/>
                </a:solidFill>
                <a:latin typeface="Arial (Body)"/>
                <a:sym typeface="Arial"/>
              </a:endParaRPr>
            </a:p>
            <a:p>
              <a:pPr marL="457200" lvl="0" indent="-336550" algn="l" rtl="0">
                <a:spcBef>
                  <a:spcPts val="1500"/>
                </a:spcBef>
                <a:spcAft>
                  <a:spcPts val="0"/>
                </a:spcAft>
                <a:buClr>
                  <a:srgbClr val="333333"/>
                </a:buClr>
                <a:buSzPts val="1700"/>
                <a:buFont typeface="Arial"/>
                <a:buChar char="●"/>
              </a:pPr>
              <a:r>
                <a:rPr lang="en-GB" sz="1700" dirty="0">
                  <a:solidFill>
                    <a:srgbClr val="333333"/>
                  </a:solidFill>
                  <a:latin typeface="Arial (Body)"/>
                  <a:sym typeface="Arial"/>
                </a:rPr>
                <a:t>Poor drainage can freeze, create slip risk or damage components.</a:t>
              </a:r>
              <a:endParaRPr sz="1700" dirty="0">
                <a:solidFill>
                  <a:srgbClr val="333333"/>
                </a:solidFill>
                <a:latin typeface="Arial (Body)"/>
                <a:sym typeface="Arial"/>
              </a:endParaRPr>
            </a:p>
            <a:p>
              <a:pPr marL="457200" lvl="0" indent="-336550" algn="l" rtl="0">
                <a:spcBef>
                  <a:spcPts val="1500"/>
                </a:spcBef>
                <a:spcAft>
                  <a:spcPts val="0"/>
                </a:spcAft>
                <a:buClr>
                  <a:srgbClr val="333333"/>
                </a:buClr>
                <a:buSzPts val="1700"/>
                <a:buFont typeface="Arial"/>
                <a:buChar char="●"/>
              </a:pPr>
              <a:r>
                <a:rPr lang="en-GB" sz="1700" dirty="0">
                  <a:solidFill>
                    <a:srgbClr val="333333"/>
                  </a:solidFill>
                  <a:latin typeface="Arial (Body)"/>
                  <a:sym typeface="Arial"/>
                </a:rPr>
                <a:t>Drain routes must be planned to avoid nuisance and property damage.</a:t>
              </a:r>
              <a:endParaRPr sz="1700" dirty="0">
                <a:solidFill>
                  <a:srgbClr val="333333"/>
                </a:solidFill>
                <a:latin typeface="Arial (Body)"/>
                <a:sym typeface="Arial"/>
              </a:endParaRPr>
            </a:p>
            <a:p>
              <a:pPr marL="457200" lvl="0" indent="-336550" algn="l" rtl="0">
                <a:spcBef>
                  <a:spcPts val="1500"/>
                </a:spcBef>
                <a:spcAft>
                  <a:spcPts val="0"/>
                </a:spcAft>
                <a:buClr>
                  <a:srgbClr val="333333"/>
                </a:buClr>
                <a:buSzPts val="1700"/>
                <a:buFont typeface="Arial"/>
                <a:buChar char="●"/>
              </a:pPr>
              <a:r>
                <a:rPr lang="en-GB" sz="1700" dirty="0">
                  <a:solidFill>
                    <a:srgbClr val="333333"/>
                  </a:solidFill>
                  <a:latin typeface="Arial (Body)"/>
                  <a:sym typeface="Arial"/>
                </a:rPr>
                <a:t>Water capture/reuse may be possible only where appropriate and compliant.</a:t>
              </a:r>
              <a:endParaRPr sz="1700" dirty="0">
                <a:solidFill>
                  <a:srgbClr val="333333"/>
                </a:solidFill>
                <a:latin typeface="Arial (Body)"/>
                <a:sym typeface="Arial"/>
              </a:endParaRPr>
            </a:p>
            <a:p>
              <a:pPr marL="457200" lvl="0" indent="-336550" algn="l" rtl="0">
                <a:spcBef>
                  <a:spcPts val="1500"/>
                </a:spcBef>
                <a:spcAft>
                  <a:spcPts val="0"/>
                </a:spcAft>
                <a:buClr>
                  <a:srgbClr val="333333"/>
                </a:buClr>
                <a:buSzPts val="1700"/>
                <a:buFont typeface="Arial"/>
                <a:buChar char="●"/>
              </a:pPr>
              <a:r>
                <a:rPr lang="en-GB" sz="1700" dirty="0">
                  <a:solidFill>
                    <a:srgbClr val="333333"/>
                  </a:solidFill>
                  <a:latin typeface="Arial (Body)"/>
                  <a:sym typeface="Arial"/>
                </a:rPr>
                <a:t>Maintenance checks should include drain routes and </a:t>
              </a:r>
              <a:r>
                <a:rPr lang="en-GB" sz="1700">
                  <a:solidFill>
                    <a:srgbClr val="333333"/>
                  </a:solidFill>
                  <a:latin typeface="Arial (Body)"/>
                  <a:sym typeface="Arial"/>
                </a:rPr>
                <a:t>frost risk.</a:t>
              </a:r>
              <a:endParaRPr sz="1700" dirty="0">
                <a:solidFill>
                  <a:srgbClr val="333333"/>
                </a:solidFill>
                <a:latin typeface="Arial (Body)"/>
                <a:sym typeface="Arial"/>
              </a:endParaRPr>
            </a:p>
          </p:txBody>
        </p:sp>
      </p:grpSp>
      <p:pic>
        <p:nvPicPr>
          <p:cNvPr id="574" name="Google Shape;574;p35" descr="A professional, high-quality photograph showing the external unit of an Air Source Heat Pump (ASHP) with a clearly visible, well-installed condensate drain pipe running into a soakaway or gully. The setting is a clean, modern residential exterior."/>
          <p:cNvPicPr preferRelativeResize="0"/>
          <p:nvPr/>
        </p:nvPicPr>
        <p:blipFill rotWithShape="1">
          <a:blip r:embed="rId4">
            <a:alphaModFix/>
          </a:blip>
          <a:srcRect t="2634" b="2634"/>
          <a:stretch/>
        </p:blipFill>
        <p:spPr>
          <a:xfrm>
            <a:off x="8096250" y="1673550"/>
            <a:ext cx="3619500" cy="4182467"/>
          </a:xfrm>
          <a:prstGeom prst="roundRect">
            <a:avLst>
              <a:gd name="adj" fmla="val 3947"/>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4" name="Google Shape;584;p3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a:latin typeface="Arial (Body)"/>
              </a:rPr>
              <a:t>Recap checkpoint &amp; questions</a:t>
            </a:r>
            <a:endParaRPr dirty="0">
              <a:latin typeface="Arial (Body)"/>
            </a:endParaRPr>
          </a:p>
        </p:txBody>
      </p:sp>
      <p:sp>
        <p:nvSpPr>
          <p:cNvPr id="586" name="Google Shape;586;p36"/>
          <p:cNvSpPr/>
          <p:nvPr/>
        </p:nvSpPr>
        <p:spPr>
          <a:xfrm>
            <a:off x="360045" y="1800225"/>
            <a:ext cx="11520600" cy="4139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587" name="Google Shape;587;p36"/>
          <p:cNvSpPr txBox="1"/>
          <p:nvPr/>
        </p:nvSpPr>
        <p:spPr>
          <a:xfrm>
            <a:off x="360045" y="1800225"/>
            <a:ext cx="11520600" cy="4139700"/>
          </a:xfrm>
          <a:prstGeom prst="rect">
            <a:avLst/>
          </a:prstGeom>
          <a:noFill/>
          <a:ln>
            <a:noFill/>
          </a:ln>
        </p:spPr>
        <p:txBody>
          <a:bodyPr spcFirstLastPara="1" wrap="square" lIns="0" tIns="0" rIns="0" bIns="0" anchor="t" anchorCtr="0">
            <a:noAutofit/>
          </a:bodyPr>
          <a:lstStyle/>
          <a:p>
            <a:pPr marL="457200" lvl="0" indent="-457200" algn="l" rtl="0">
              <a:spcBef>
                <a:spcPts val="0"/>
              </a:spcBef>
              <a:spcAft>
                <a:spcPts val="0"/>
              </a:spcAft>
              <a:buFont typeface="+mj-lt"/>
              <a:buAutoNum type="arabicPeriod"/>
            </a:pPr>
            <a:r>
              <a:rPr lang="en-GB" sz="2200" dirty="0">
                <a:solidFill>
                  <a:srgbClr val="000000"/>
                </a:solidFill>
                <a:latin typeface="Arial (Body)"/>
                <a:sym typeface="Arial"/>
              </a:rPr>
              <a:t>Why does heat loss accuracy matter to sizing?</a:t>
            </a:r>
            <a:endParaRPr dirty="0">
              <a:solidFill>
                <a:srgbClr val="000000"/>
              </a:solidFill>
              <a:latin typeface="Arial (Body)"/>
              <a:sym typeface="Arial"/>
            </a:endParaRPr>
          </a:p>
          <a:p>
            <a:pPr marL="457200" lvl="0" indent="-457200" algn="l" rtl="0">
              <a:spcBef>
                <a:spcPts val="1875"/>
              </a:spcBef>
              <a:spcAft>
                <a:spcPts val="0"/>
              </a:spcAft>
              <a:buFont typeface="+mj-lt"/>
              <a:buAutoNum type="arabicPeriod"/>
            </a:pPr>
            <a:r>
              <a:rPr lang="en-GB" sz="2200" dirty="0">
                <a:solidFill>
                  <a:srgbClr val="000000"/>
                </a:solidFill>
                <a:latin typeface="Arial (Body)"/>
                <a:sym typeface="Arial"/>
              </a:rPr>
              <a:t>How do low flow temperatures affect emitter selection?</a:t>
            </a:r>
            <a:endParaRPr lang="en-GB" dirty="0">
              <a:latin typeface="Arial (Body)"/>
            </a:endParaRPr>
          </a:p>
          <a:p>
            <a:pPr marL="457200" lvl="0" indent="-457200" algn="l" rtl="0">
              <a:spcBef>
                <a:spcPts val="1875"/>
              </a:spcBef>
              <a:spcAft>
                <a:spcPts val="0"/>
              </a:spcAft>
              <a:buFont typeface="+mj-lt"/>
              <a:buAutoNum type="arabicPeriod"/>
            </a:pPr>
            <a:r>
              <a:rPr lang="en-GB" sz="2200" dirty="0">
                <a:solidFill>
                  <a:srgbClr val="000000"/>
                </a:solidFill>
                <a:latin typeface="Arial (Body)"/>
                <a:sym typeface="Arial"/>
              </a:rPr>
              <a:t>What links pipe sizing, pump selection and ΔT?</a:t>
            </a:r>
            <a:endParaRPr dirty="0">
              <a:solidFill>
                <a:srgbClr val="000000"/>
              </a:solidFill>
              <a:latin typeface="Arial (Body)"/>
              <a:sym typeface="Arial"/>
            </a:endParaRPr>
          </a:p>
          <a:p>
            <a:pPr marL="457200" lvl="0" indent="-457200" algn="l" rtl="0">
              <a:spcBef>
                <a:spcPts val="1875"/>
              </a:spcBef>
              <a:spcAft>
                <a:spcPts val="0"/>
              </a:spcAft>
              <a:buFont typeface="+mj-lt"/>
              <a:buAutoNum type="arabicPeriod"/>
            </a:pPr>
            <a:r>
              <a:rPr lang="en-GB" sz="2200" dirty="0">
                <a:solidFill>
                  <a:srgbClr val="000000"/>
                </a:solidFill>
                <a:latin typeface="Arial (Body)"/>
                <a:sym typeface="Arial"/>
              </a:rPr>
              <a:t>CoP vs. SCoP: what is the difference?</a:t>
            </a:r>
            <a:endParaRPr dirty="0">
              <a:solidFill>
                <a:srgbClr val="000000"/>
              </a:solidFill>
              <a:latin typeface="Arial (Body)"/>
              <a:sym typeface="Arial"/>
            </a:endParaRPr>
          </a:p>
          <a:p>
            <a:pPr marL="457200" lvl="0" indent="-457200" algn="l" rtl="0">
              <a:spcBef>
                <a:spcPts val="1875"/>
              </a:spcBef>
              <a:spcAft>
                <a:spcPts val="0"/>
              </a:spcAft>
              <a:buFont typeface="+mj-lt"/>
              <a:buAutoNum type="arabicPeriod"/>
            </a:pPr>
            <a:r>
              <a:rPr lang="en-GB" sz="2200" dirty="0">
                <a:solidFill>
                  <a:srgbClr val="000000"/>
                </a:solidFill>
                <a:latin typeface="Arial (Body)"/>
                <a:sym typeface="Arial"/>
              </a:rPr>
              <a:t>Name one ventilation, electricity or drainage performance link.</a:t>
            </a:r>
            <a:endParaRPr dirty="0">
              <a:solidFill>
                <a:srgbClr val="000000"/>
              </a:solidFill>
              <a:latin typeface="Arial (Body)"/>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9">
          <a:extLst>
            <a:ext uri="{FF2B5EF4-FFF2-40B4-BE49-F238E27FC236}">
              <a16:creationId xmlns:a16="http://schemas.microsoft.com/office/drawing/2014/main" id="{256A433B-0DBB-2CC8-873B-F26E90A04267}"/>
            </a:ext>
          </a:extLst>
        </p:cNvPr>
        <p:cNvGrpSpPr/>
        <p:nvPr/>
      </p:nvGrpSpPr>
      <p:grpSpPr>
        <a:xfrm>
          <a:off x="0" y="0"/>
          <a:ext cx="0" cy="0"/>
          <a:chOff x="0" y="0"/>
          <a:chExt cx="0" cy="0"/>
        </a:xfrm>
      </p:grpSpPr>
      <p:sp>
        <p:nvSpPr>
          <p:cNvPr id="6" name="Google Shape;284;p39">
            <a:extLst>
              <a:ext uri="{FF2B5EF4-FFF2-40B4-BE49-F238E27FC236}">
                <a16:creationId xmlns:a16="http://schemas.microsoft.com/office/drawing/2014/main" id="{99E1AF67-C417-4349-DE00-154203330E5B}"/>
              </a:ext>
            </a:extLst>
          </p:cNvPr>
          <p:cNvSpPr txBox="1">
            <a:spLocks noGrp="1"/>
          </p:cNvSpPr>
          <p:nvPr>
            <p:ph type="body" idx="1"/>
          </p:nvPr>
        </p:nvSpPr>
        <p:spPr>
          <a:xfrm>
            <a:off x="404733" y="1500796"/>
            <a:ext cx="11430158" cy="608067"/>
          </a:xfrm>
          <a:prstGeom prst="rect">
            <a:avLst/>
          </a:prstGeom>
          <a:noFill/>
          <a:ln>
            <a:noFill/>
          </a:ln>
        </p:spPr>
        <p:txBody>
          <a:bodyPr spcFirstLastPara="1" wrap="square" lIns="89422" tIns="46499" rIns="89422" bIns="46499" anchor="ctr" anchorCtr="0">
            <a:normAutofit lnSpcReduction="10000"/>
          </a:bodyPr>
          <a:lstStyle/>
          <a:p>
            <a:pPr marL="0" indent="0" algn="ctr"/>
            <a:r>
              <a:rPr lang="en-GB" sz="3180" b="1" dirty="0">
                <a:solidFill>
                  <a:schemeClr val="accent2"/>
                </a:solidFill>
              </a:rPr>
              <a:t>Any questions?</a:t>
            </a:r>
            <a:endParaRPr lang="en-GB" sz="2682" b="1" dirty="0"/>
          </a:p>
        </p:txBody>
      </p:sp>
      <p:sp>
        <p:nvSpPr>
          <p:cNvPr id="3" name="TextBox 2">
            <a:extLst>
              <a:ext uri="{FF2B5EF4-FFF2-40B4-BE49-F238E27FC236}">
                <a16:creationId xmlns:a16="http://schemas.microsoft.com/office/drawing/2014/main" id="{BCCB57C2-E26D-57B3-E630-A7476C1B5803}"/>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4152295373"/>
      </p:ext>
    </p:extLst>
  </p:cSld>
  <p:clrMapOvr>
    <a:masterClrMapping/>
  </p:clrMapOvr>
</p:sld>
</file>

<file path=ppt/theme/theme1.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23370CA-1F52-401C-AE8A-2F567E3D63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70C89CD-DD7F-4290-8B39-F9515C1EAC57}">
  <ds:schemaRefs>
    <ds:schemaRef ds:uri="http://schemas.microsoft.com/sharepoint/v3/contenttype/forms"/>
  </ds:schemaRefs>
</ds:datastoreItem>
</file>

<file path=customXml/itemProps3.xml><?xml version="1.0" encoding="utf-8"?>
<ds:datastoreItem xmlns:ds="http://schemas.openxmlformats.org/officeDocument/2006/customXml" ds:itemID="{1B9B784E-BE6C-4FE2-B45F-3AB9301A0DB1}">
  <ds:schemaRefs>
    <ds:schemaRef ds:uri="http://purl.org/dc/terms/"/>
    <ds:schemaRef ds:uri="http://purl.org/dc/elements/1.1/"/>
    <ds:schemaRef ds:uri="http://schemas.microsoft.com/office/2006/documentManagement/types"/>
    <ds:schemaRef ds:uri="http://purl.org/dc/dcmitype/"/>
    <ds:schemaRef ds:uri="http://schemas.microsoft.com/office/infopath/2007/PartnerControls"/>
    <ds:schemaRef ds:uri="http://www.w3.org/XML/1998/namespace"/>
    <ds:schemaRef ds:uri="http://schemas.openxmlformats.org/package/2006/metadata/core-properties"/>
    <ds:schemaRef ds:uri="01e15224-84b2-4570-bdea-a67bb94d0921"/>
    <ds:schemaRef ds:uri="7c04300a-231c-4281-9146-a98f6f4a7aff"/>
    <ds:schemaRef ds:uri="http://schemas.microsoft.com/office/2006/metadata/properties"/>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370</TotalTime>
  <Words>7434</Words>
  <Application>Microsoft Office PowerPoint</Application>
  <PresentationFormat>Custom</PresentationFormat>
  <Paragraphs>596</Paragraphs>
  <Slides>27</Slides>
  <Notes>27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Aptos</vt:lpstr>
      <vt:lpstr>Arial</vt:lpstr>
      <vt:lpstr>Arial (Body)</vt:lpstr>
      <vt:lpstr>inherit</vt:lpstr>
      <vt:lpstr>1_Default Design</vt:lpstr>
      <vt:lpstr>1_Default Design</vt:lpstr>
      <vt:lpstr>Occupational specialism: Low Carbon Engineering  PowerPoint K1.17: Application of scientific principles and concepts      </vt:lpstr>
      <vt:lpstr>Introduction / Starter</vt:lpstr>
      <vt:lpstr>Objectives (K1.17)</vt:lpstr>
      <vt:lpstr>K1.17: What ‘science’ means in practice</vt:lpstr>
      <vt:lpstr>Heat loss calculations: practical method</vt:lpstr>
      <vt:lpstr>Worked example: heat loss assumptions</vt:lpstr>
      <vt:lpstr>Low temperature heating (key idea)</vt:lpstr>
      <vt:lpstr>Emitter selection and ΔT (delta T)</vt:lpstr>
      <vt:lpstr>Emitter selection and ΔT (delta T)</vt:lpstr>
      <vt:lpstr>PowerPoint Presentation</vt:lpstr>
      <vt:lpstr>Viscosity (temperature and glycol)</vt:lpstr>
      <vt:lpstr>Pipe sizing: practical selection logic 1</vt:lpstr>
      <vt:lpstr>Pipe sizing: Heat Pump Application Logic 2</vt:lpstr>
      <vt:lpstr>PowerPoint Presentation</vt:lpstr>
      <vt:lpstr>PowerPoint Presentation</vt:lpstr>
      <vt:lpstr>Hot water demand calculation 1</vt:lpstr>
      <vt:lpstr>Hot water demand calculation 2</vt:lpstr>
      <vt:lpstr>Pressure vessel sizing (awareness) 1</vt:lpstr>
      <vt:lpstr>Pressure vessel sizing (awareness) 2</vt:lpstr>
      <vt:lpstr>Buffer and volumiser sizing</vt:lpstr>
      <vt:lpstr>Coefficient of Performance (CoP)</vt:lpstr>
      <vt:lpstr>Seasonal Coefficient of Performance (SCoP)</vt:lpstr>
      <vt:lpstr>Ventilation and heat loss</vt:lpstr>
      <vt:lpstr>PowerPoint Presentation</vt:lpstr>
      <vt:lpstr>Water: drainage and capture</vt:lpstr>
      <vt:lpstr>Recap checkpoint &amp;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99</cp:revision>
  <dcterms:modified xsi:type="dcterms:W3CDTF">2026-09-09T14:26:14Z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