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A4A3A4"/>
          </p15:clr>
        </p15:guide>
        <p15:guide id="2" pos="3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Y9dCeodlEq2mVK49GklThpnAX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C178D-1CE0-4D3B-9D7A-2802A3CF86BA}" v="2" dt="2025-10-27T08:51:26.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79" autoAdjust="0"/>
  </p:normalViewPr>
  <p:slideViewPr>
    <p:cSldViewPr snapToGrid="0">
      <p:cViewPr varScale="1">
        <p:scale>
          <a:sx n="93" d="100"/>
          <a:sy n="93" d="100"/>
        </p:scale>
        <p:origin x="1224" y="78"/>
      </p:cViewPr>
      <p:guideLst>
        <p:guide orient="horz" pos="2155"/>
        <p:guide pos="385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Thirlwell" userId="0eea46bc-1a08-4dae-8290-d9217da89020" providerId="ADAL" clId="{A74DFD5C-A00E-4D75-B54F-AE1372332AAE}"/>
    <pc:docChg chg="undo custSel delSld modSld">
      <pc:chgData name="Mark Thirlwell" userId="0eea46bc-1a08-4dae-8290-d9217da89020" providerId="ADAL" clId="{A74DFD5C-A00E-4D75-B54F-AE1372332AAE}" dt="2025-10-24T15:52:13.659" v="252" actId="14826"/>
      <pc:docMkLst>
        <pc:docMk/>
      </pc:docMkLst>
      <pc:sldChg chg="modSp mod">
        <pc:chgData name="Mark Thirlwell" userId="0eea46bc-1a08-4dae-8290-d9217da89020" providerId="ADAL" clId="{A74DFD5C-A00E-4D75-B54F-AE1372332AAE}" dt="2025-10-14T08:22:20.189" v="4" actId="20577"/>
        <pc:sldMkLst>
          <pc:docMk/>
          <pc:sldMk cId="0" sldId="256"/>
        </pc:sldMkLst>
        <pc:spChg chg="mod">
          <ac:chgData name="Mark Thirlwell" userId="0eea46bc-1a08-4dae-8290-d9217da89020" providerId="ADAL" clId="{A74DFD5C-A00E-4D75-B54F-AE1372332AAE}" dt="2025-10-14T08:22:20.189" v="4" actId="20577"/>
          <ac:spMkLst>
            <pc:docMk/>
            <pc:sldMk cId="0" sldId="256"/>
            <ac:spMk id="38" creationId="{00000000-0000-0000-0000-000000000000}"/>
          </ac:spMkLst>
        </pc:spChg>
      </pc:sldChg>
      <pc:sldChg chg="modSp mod modNotesTx">
        <pc:chgData name="Mark Thirlwell" userId="0eea46bc-1a08-4dae-8290-d9217da89020" providerId="ADAL" clId="{A74DFD5C-A00E-4D75-B54F-AE1372332AAE}" dt="2025-10-14T08:23:38.338" v="10" actId="20577"/>
        <pc:sldMkLst>
          <pc:docMk/>
          <pc:sldMk cId="0" sldId="257"/>
        </pc:sldMkLst>
        <pc:picChg chg="mod">
          <ac:chgData name="Mark Thirlwell" userId="0eea46bc-1a08-4dae-8290-d9217da89020" providerId="ADAL" clId="{A74DFD5C-A00E-4D75-B54F-AE1372332AAE}" dt="2025-10-14T08:23:28.996" v="9" actId="1076"/>
          <ac:picMkLst>
            <pc:docMk/>
            <pc:sldMk cId="0" sldId="257"/>
            <ac:picMk id="45" creationId="{00000000-0000-0000-0000-000000000000}"/>
          </ac:picMkLst>
        </pc:picChg>
      </pc:sldChg>
      <pc:sldChg chg="modSp mod">
        <pc:chgData name="Mark Thirlwell" userId="0eea46bc-1a08-4dae-8290-d9217da89020" providerId="ADAL" clId="{A74DFD5C-A00E-4D75-B54F-AE1372332AAE}" dt="2025-10-14T08:23:52.590" v="11" actId="207"/>
        <pc:sldMkLst>
          <pc:docMk/>
          <pc:sldMk cId="0" sldId="260"/>
        </pc:sldMkLst>
        <pc:spChg chg="mod">
          <ac:chgData name="Mark Thirlwell" userId="0eea46bc-1a08-4dae-8290-d9217da89020" providerId="ADAL" clId="{A74DFD5C-A00E-4D75-B54F-AE1372332AAE}" dt="2025-10-14T08:23:52.590" v="11" actId="207"/>
          <ac:spMkLst>
            <pc:docMk/>
            <pc:sldMk cId="0" sldId="260"/>
            <ac:spMk id="63" creationId="{00000000-0000-0000-0000-000000000000}"/>
          </ac:spMkLst>
        </pc:spChg>
      </pc:sldChg>
      <pc:sldChg chg="modSp mod">
        <pc:chgData name="Mark Thirlwell" userId="0eea46bc-1a08-4dae-8290-d9217da89020" providerId="ADAL" clId="{A74DFD5C-A00E-4D75-B54F-AE1372332AAE}" dt="2025-10-14T08:25:05.964" v="33" actId="20577"/>
        <pc:sldMkLst>
          <pc:docMk/>
          <pc:sldMk cId="0" sldId="263"/>
        </pc:sldMkLst>
        <pc:spChg chg="mod">
          <ac:chgData name="Mark Thirlwell" userId="0eea46bc-1a08-4dae-8290-d9217da89020" providerId="ADAL" clId="{A74DFD5C-A00E-4D75-B54F-AE1372332AAE}" dt="2025-10-14T08:25:05.964" v="33" actId="20577"/>
          <ac:spMkLst>
            <pc:docMk/>
            <pc:sldMk cId="0" sldId="263"/>
            <ac:spMk id="81" creationId="{00000000-0000-0000-0000-000000000000}"/>
          </ac:spMkLst>
        </pc:spChg>
      </pc:sldChg>
      <pc:sldChg chg="modNotesTx">
        <pc:chgData name="Mark Thirlwell" userId="0eea46bc-1a08-4dae-8290-d9217da89020" providerId="ADAL" clId="{A74DFD5C-A00E-4D75-B54F-AE1372332AAE}" dt="2025-10-14T08:24:16.964" v="13" actId="20577"/>
        <pc:sldMkLst>
          <pc:docMk/>
          <pc:sldMk cId="0" sldId="264"/>
        </pc:sldMkLst>
      </pc:sldChg>
      <pc:sldChg chg="modSp mod">
        <pc:chgData name="Mark Thirlwell" userId="0eea46bc-1a08-4dae-8290-d9217da89020" providerId="ADAL" clId="{A74DFD5C-A00E-4D75-B54F-AE1372332AAE}" dt="2025-10-14T08:24:56.955" v="28" actId="20577"/>
        <pc:sldMkLst>
          <pc:docMk/>
          <pc:sldMk cId="0" sldId="265"/>
        </pc:sldMkLst>
        <pc:spChg chg="mod">
          <ac:chgData name="Mark Thirlwell" userId="0eea46bc-1a08-4dae-8290-d9217da89020" providerId="ADAL" clId="{A74DFD5C-A00E-4D75-B54F-AE1372332AAE}" dt="2025-10-14T08:24:56.955" v="28" actId="20577"/>
          <ac:spMkLst>
            <pc:docMk/>
            <pc:sldMk cId="0" sldId="265"/>
            <ac:spMk id="93" creationId="{00000000-0000-0000-0000-000000000000}"/>
          </ac:spMkLst>
        </pc:spChg>
      </pc:sldChg>
      <pc:sldChg chg="modSp mod">
        <pc:chgData name="Mark Thirlwell" userId="0eea46bc-1a08-4dae-8290-d9217da89020" providerId="ADAL" clId="{A74DFD5C-A00E-4D75-B54F-AE1372332AAE}" dt="2025-10-14T08:24:46.612" v="24" actId="20577"/>
        <pc:sldMkLst>
          <pc:docMk/>
          <pc:sldMk cId="0" sldId="266"/>
        </pc:sldMkLst>
        <pc:spChg chg="mod">
          <ac:chgData name="Mark Thirlwell" userId="0eea46bc-1a08-4dae-8290-d9217da89020" providerId="ADAL" clId="{A74DFD5C-A00E-4D75-B54F-AE1372332AAE}" dt="2025-10-14T08:24:46.612" v="24" actId="20577"/>
          <ac:spMkLst>
            <pc:docMk/>
            <pc:sldMk cId="0" sldId="266"/>
            <ac:spMk id="99" creationId="{00000000-0000-0000-0000-000000000000}"/>
          </ac:spMkLst>
        </pc:spChg>
      </pc:sldChg>
      <pc:sldChg chg="modSp mod">
        <pc:chgData name="Mark Thirlwell" userId="0eea46bc-1a08-4dae-8290-d9217da89020" providerId="ADAL" clId="{A74DFD5C-A00E-4D75-B54F-AE1372332AAE}" dt="2025-10-14T08:24:42.139" v="20" actId="20577"/>
        <pc:sldMkLst>
          <pc:docMk/>
          <pc:sldMk cId="0" sldId="267"/>
        </pc:sldMkLst>
        <pc:spChg chg="mod">
          <ac:chgData name="Mark Thirlwell" userId="0eea46bc-1a08-4dae-8290-d9217da89020" providerId="ADAL" clId="{A74DFD5C-A00E-4D75-B54F-AE1372332AAE}" dt="2025-10-14T08:24:42.139" v="20" actId="20577"/>
          <ac:spMkLst>
            <pc:docMk/>
            <pc:sldMk cId="0" sldId="267"/>
            <ac:spMk id="105" creationId="{00000000-0000-0000-0000-000000000000}"/>
          </ac:spMkLst>
        </pc:spChg>
      </pc:sldChg>
      <pc:sldChg chg="modSp mod">
        <pc:chgData name="Mark Thirlwell" userId="0eea46bc-1a08-4dae-8290-d9217da89020" providerId="ADAL" clId="{A74DFD5C-A00E-4D75-B54F-AE1372332AAE}" dt="2025-10-14T09:02:52.219" v="118" actId="113"/>
        <pc:sldMkLst>
          <pc:docMk/>
          <pc:sldMk cId="0" sldId="271"/>
        </pc:sldMkLst>
        <pc:spChg chg="mod">
          <ac:chgData name="Mark Thirlwell" userId="0eea46bc-1a08-4dae-8290-d9217da89020" providerId="ADAL" clId="{A74DFD5C-A00E-4D75-B54F-AE1372332AAE}" dt="2025-10-14T09:02:52.219" v="118" actId="113"/>
          <ac:spMkLst>
            <pc:docMk/>
            <pc:sldMk cId="0" sldId="271"/>
            <ac:spMk id="129" creationId="{00000000-0000-0000-0000-000000000000}"/>
          </ac:spMkLst>
        </pc:spChg>
      </pc:sldChg>
      <pc:sldChg chg="delSp modSp mod modNotesTx">
        <pc:chgData name="Mark Thirlwell" userId="0eea46bc-1a08-4dae-8290-d9217da89020" providerId="ADAL" clId="{A74DFD5C-A00E-4D75-B54F-AE1372332AAE}" dt="2025-10-14T09:09:30.612" v="236" actId="20577"/>
        <pc:sldMkLst>
          <pc:docMk/>
          <pc:sldMk cId="0" sldId="272"/>
        </pc:sldMkLst>
        <pc:spChg chg="mod">
          <ac:chgData name="Mark Thirlwell" userId="0eea46bc-1a08-4dae-8290-d9217da89020" providerId="ADAL" clId="{A74DFD5C-A00E-4D75-B54F-AE1372332AAE}" dt="2025-10-14T09:08:27.591" v="177" actId="20577"/>
          <ac:spMkLst>
            <pc:docMk/>
            <pc:sldMk cId="0" sldId="272"/>
            <ac:spMk id="134" creationId="{00000000-0000-0000-0000-000000000000}"/>
          </ac:spMkLst>
        </pc:spChg>
        <pc:spChg chg="mod">
          <ac:chgData name="Mark Thirlwell" userId="0eea46bc-1a08-4dae-8290-d9217da89020" providerId="ADAL" clId="{A74DFD5C-A00E-4D75-B54F-AE1372332AAE}" dt="2025-10-14T09:09:14.150" v="201" actId="20577"/>
          <ac:spMkLst>
            <pc:docMk/>
            <pc:sldMk cId="0" sldId="272"/>
            <ac:spMk id="135" creationId="{00000000-0000-0000-0000-000000000000}"/>
          </ac:spMkLst>
        </pc:spChg>
      </pc:sldChg>
      <pc:sldChg chg="modSp mod">
        <pc:chgData name="Mark Thirlwell" userId="0eea46bc-1a08-4dae-8290-d9217da89020" providerId="ADAL" clId="{A74DFD5C-A00E-4D75-B54F-AE1372332AAE}" dt="2025-10-14T08:25:55.781" v="43" actId="20577"/>
        <pc:sldMkLst>
          <pc:docMk/>
          <pc:sldMk cId="0" sldId="273"/>
        </pc:sldMkLst>
        <pc:spChg chg="mod">
          <ac:chgData name="Mark Thirlwell" userId="0eea46bc-1a08-4dae-8290-d9217da89020" providerId="ADAL" clId="{A74DFD5C-A00E-4D75-B54F-AE1372332AAE}" dt="2025-10-14T08:25:55.781" v="43" actId="20577"/>
          <ac:spMkLst>
            <pc:docMk/>
            <pc:sldMk cId="0" sldId="273"/>
            <ac:spMk id="142" creationId="{00000000-0000-0000-0000-000000000000}"/>
          </ac:spMkLst>
        </pc:spChg>
      </pc:sldChg>
      <pc:sldChg chg="modSp mod">
        <pc:chgData name="Mark Thirlwell" userId="0eea46bc-1a08-4dae-8290-d9217da89020" providerId="ADAL" clId="{A74DFD5C-A00E-4D75-B54F-AE1372332AAE}" dt="2025-10-14T08:26:08.503" v="52" actId="20577"/>
        <pc:sldMkLst>
          <pc:docMk/>
          <pc:sldMk cId="0" sldId="274"/>
        </pc:sldMkLst>
        <pc:spChg chg="mod">
          <ac:chgData name="Mark Thirlwell" userId="0eea46bc-1a08-4dae-8290-d9217da89020" providerId="ADAL" clId="{A74DFD5C-A00E-4D75-B54F-AE1372332AAE}" dt="2025-10-14T08:26:08.503" v="52" actId="20577"/>
          <ac:spMkLst>
            <pc:docMk/>
            <pc:sldMk cId="0" sldId="274"/>
            <ac:spMk id="148" creationId="{00000000-0000-0000-0000-000000000000}"/>
          </ac:spMkLst>
        </pc:spChg>
      </pc:sldChg>
      <pc:sldChg chg="modSp mod">
        <pc:chgData name="Mark Thirlwell" userId="0eea46bc-1a08-4dae-8290-d9217da89020" providerId="ADAL" clId="{A74DFD5C-A00E-4D75-B54F-AE1372332AAE}" dt="2025-10-14T08:26:17.341" v="57" actId="20577"/>
        <pc:sldMkLst>
          <pc:docMk/>
          <pc:sldMk cId="0" sldId="275"/>
        </pc:sldMkLst>
        <pc:spChg chg="mod">
          <ac:chgData name="Mark Thirlwell" userId="0eea46bc-1a08-4dae-8290-d9217da89020" providerId="ADAL" clId="{A74DFD5C-A00E-4D75-B54F-AE1372332AAE}" dt="2025-10-14T08:26:17.341" v="57" actId="20577"/>
          <ac:spMkLst>
            <pc:docMk/>
            <pc:sldMk cId="0" sldId="275"/>
            <ac:spMk id="154" creationId="{00000000-0000-0000-0000-000000000000}"/>
          </ac:spMkLst>
        </pc:spChg>
      </pc:sldChg>
      <pc:sldChg chg="modSp mod modNotesTx">
        <pc:chgData name="Mark Thirlwell" userId="0eea46bc-1a08-4dae-8290-d9217da89020" providerId="ADAL" clId="{A74DFD5C-A00E-4D75-B54F-AE1372332AAE}" dt="2025-10-14T08:27:36.941" v="70" actId="20577"/>
        <pc:sldMkLst>
          <pc:docMk/>
          <pc:sldMk cId="0" sldId="277"/>
        </pc:sldMkLst>
        <pc:spChg chg="mod">
          <ac:chgData name="Mark Thirlwell" userId="0eea46bc-1a08-4dae-8290-d9217da89020" providerId="ADAL" clId="{A74DFD5C-A00E-4D75-B54F-AE1372332AAE}" dt="2025-10-14T08:26:33.319" v="62" actId="20577"/>
          <ac:spMkLst>
            <pc:docMk/>
            <pc:sldMk cId="0" sldId="277"/>
            <ac:spMk id="166" creationId="{00000000-0000-0000-0000-000000000000}"/>
          </ac:spMkLst>
        </pc:spChg>
        <pc:picChg chg="mod">
          <ac:chgData name="Mark Thirlwell" userId="0eea46bc-1a08-4dae-8290-d9217da89020" providerId="ADAL" clId="{A74DFD5C-A00E-4D75-B54F-AE1372332AAE}" dt="2025-10-14T08:27:28.127" v="69" actId="1076"/>
          <ac:picMkLst>
            <pc:docMk/>
            <pc:sldMk cId="0" sldId="277"/>
            <ac:picMk id="167" creationId="{00000000-0000-0000-0000-000000000000}"/>
          </ac:picMkLst>
        </pc:picChg>
      </pc:sldChg>
      <pc:sldChg chg="modSp mod modNotesTx">
        <pc:chgData name="Mark Thirlwell" userId="0eea46bc-1a08-4dae-8290-d9217da89020" providerId="ADAL" clId="{A74DFD5C-A00E-4D75-B54F-AE1372332AAE}" dt="2025-10-24T15:52:13.659" v="252" actId="14826"/>
        <pc:sldMkLst>
          <pc:docMk/>
          <pc:sldMk cId="0" sldId="278"/>
        </pc:sldMkLst>
        <pc:spChg chg="mod">
          <ac:chgData name="Mark Thirlwell" userId="0eea46bc-1a08-4dae-8290-d9217da89020" providerId="ADAL" clId="{A74DFD5C-A00E-4D75-B54F-AE1372332AAE}" dt="2025-10-14T08:59:55.367" v="81" actId="20577"/>
          <ac:spMkLst>
            <pc:docMk/>
            <pc:sldMk cId="0" sldId="278"/>
            <ac:spMk id="173" creationId="{00000000-0000-0000-0000-000000000000}"/>
          </ac:spMkLst>
        </pc:spChg>
        <pc:picChg chg="mod">
          <ac:chgData name="Mark Thirlwell" userId="0eea46bc-1a08-4dae-8290-d9217da89020" providerId="ADAL" clId="{A74DFD5C-A00E-4D75-B54F-AE1372332AAE}" dt="2025-10-24T15:52:13.659" v="252" actId="14826"/>
          <ac:picMkLst>
            <pc:docMk/>
            <pc:sldMk cId="0" sldId="278"/>
            <ac:picMk id="174" creationId="{00000000-0000-0000-0000-000000000000}"/>
          </ac:picMkLst>
        </pc:picChg>
      </pc:sldChg>
      <pc:sldChg chg="modSp mod">
        <pc:chgData name="Mark Thirlwell" userId="0eea46bc-1a08-4dae-8290-d9217da89020" providerId="ADAL" clId="{A74DFD5C-A00E-4D75-B54F-AE1372332AAE}" dt="2025-10-14T09:00:11.200" v="86" actId="20577"/>
        <pc:sldMkLst>
          <pc:docMk/>
          <pc:sldMk cId="0" sldId="279"/>
        </pc:sldMkLst>
        <pc:spChg chg="mod">
          <ac:chgData name="Mark Thirlwell" userId="0eea46bc-1a08-4dae-8290-d9217da89020" providerId="ADAL" clId="{A74DFD5C-A00E-4D75-B54F-AE1372332AAE}" dt="2025-10-14T09:00:11.200" v="86" actId="20577"/>
          <ac:spMkLst>
            <pc:docMk/>
            <pc:sldMk cId="0" sldId="279"/>
            <ac:spMk id="180" creationId="{00000000-0000-0000-0000-000000000000}"/>
          </ac:spMkLst>
        </pc:spChg>
      </pc:sldChg>
      <pc:sldChg chg="modSp mod">
        <pc:chgData name="Mark Thirlwell" userId="0eea46bc-1a08-4dae-8290-d9217da89020" providerId="ADAL" clId="{A74DFD5C-A00E-4D75-B54F-AE1372332AAE}" dt="2025-10-14T09:11:25.532" v="250" actId="207"/>
        <pc:sldMkLst>
          <pc:docMk/>
          <pc:sldMk cId="0" sldId="281"/>
        </pc:sldMkLst>
        <pc:spChg chg="mod">
          <ac:chgData name="Mark Thirlwell" userId="0eea46bc-1a08-4dae-8290-d9217da89020" providerId="ADAL" clId="{A74DFD5C-A00E-4D75-B54F-AE1372332AAE}" dt="2025-10-14T09:11:25.532" v="250" actId="207"/>
          <ac:spMkLst>
            <pc:docMk/>
            <pc:sldMk cId="0" sldId="281"/>
            <ac:spMk id="192" creationId="{00000000-0000-0000-0000-000000000000}"/>
          </ac:spMkLst>
        </pc:spChg>
      </pc:sldChg>
      <pc:sldChg chg="modSp mod modNotesTx">
        <pc:chgData name="Mark Thirlwell" userId="0eea46bc-1a08-4dae-8290-d9217da89020" providerId="ADAL" clId="{A74DFD5C-A00E-4D75-B54F-AE1372332AAE}" dt="2025-10-14T09:01:25.631" v="108" actId="20577"/>
        <pc:sldMkLst>
          <pc:docMk/>
          <pc:sldMk cId="0" sldId="282"/>
        </pc:sldMkLst>
        <pc:spChg chg="mod">
          <ac:chgData name="Mark Thirlwell" userId="0eea46bc-1a08-4dae-8290-d9217da89020" providerId="ADAL" clId="{A74DFD5C-A00E-4D75-B54F-AE1372332AAE}" dt="2025-10-14T09:01:04.778" v="97" actId="20577"/>
          <ac:spMkLst>
            <pc:docMk/>
            <pc:sldMk cId="0" sldId="282"/>
            <ac:spMk id="198" creationId="{00000000-0000-0000-0000-000000000000}"/>
          </ac:spMkLst>
        </pc:spChg>
        <pc:picChg chg="mod">
          <ac:chgData name="Mark Thirlwell" userId="0eea46bc-1a08-4dae-8290-d9217da89020" providerId="ADAL" clId="{A74DFD5C-A00E-4D75-B54F-AE1372332AAE}" dt="2025-10-14T09:00:58.369" v="96" actId="1076"/>
          <ac:picMkLst>
            <pc:docMk/>
            <pc:sldMk cId="0" sldId="282"/>
            <ac:picMk id="199" creationId="{00000000-0000-0000-0000-000000000000}"/>
          </ac:picMkLst>
        </pc:picChg>
      </pc:sldChg>
      <pc:sldChg chg="modSp mod">
        <pc:chgData name="Mark Thirlwell" userId="0eea46bc-1a08-4dae-8290-d9217da89020" providerId="ADAL" clId="{A74DFD5C-A00E-4D75-B54F-AE1372332AAE}" dt="2025-10-14T09:01:12.923" v="102" actId="20577"/>
        <pc:sldMkLst>
          <pc:docMk/>
          <pc:sldMk cId="0" sldId="283"/>
        </pc:sldMkLst>
        <pc:spChg chg="mod">
          <ac:chgData name="Mark Thirlwell" userId="0eea46bc-1a08-4dae-8290-d9217da89020" providerId="ADAL" clId="{A74DFD5C-A00E-4D75-B54F-AE1372332AAE}" dt="2025-10-14T09:01:12.923" v="102" actId="20577"/>
          <ac:spMkLst>
            <pc:docMk/>
            <pc:sldMk cId="0" sldId="283"/>
            <ac:spMk id="205" creationId="{00000000-0000-0000-0000-000000000000}"/>
          </ac:spMkLst>
        </pc:spChg>
      </pc:sldChg>
      <pc:sldChg chg="modSp mod">
        <pc:chgData name="Mark Thirlwell" userId="0eea46bc-1a08-4dae-8290-d9217da89020" providerId="ADAL" clId="{A74DFD5C-A00E-4D75-B54F-AE1372332AAE}" dt="2025-10-14T09:01:20.435" v="107" actId="20577"/>
        <pc:sldMkLst>
          <pc:docMk/>
          <pc:sldMk cId="0" sldId="284"/>
        </pc:sldMkLst>
        <pc:spChg chg="mod">
          <ac:chgData name="Mark Thirlwell" userId="0eea46bc-1a08-4dae-8290-d9217da89020" providerId="ADAL" clId="{A74DFD5C-A00E-4D75-B54F-AE1372332AAE}" dt="2025-10-14T09:01:20.435" v="107" actId="20577"/>
          <ac:spMkLst>
            <pc:docMk/>
            <pc:sldMk cId="0" sldId="284"/>
            <ac:spMk id="211" creationId="{00000000-0000-0000-0000-000000000000}"/>
          </ac:spMkLst>
        </pc:spChg>
      </pc:sldChg>
      <pc:sldChg chg="modSp mod">
        <pc:chgData name="Mark Thirlwell" userId="0eea46bc-1a08-4dae-8290-d9217da89020" providerId="ADAL" clId="{A74DFD5C-A00E-4D75-B54F-AE1372332AAE}" dt="2025-10-14T09:02:00.726" v="113" actId="20577"/>
        <pc:sldMkLst>
          <pc:docMk/>
          <pc:sldMk cId="0" sldId="289"/>
        </pc:sldMkLst>
        <pc:spChg chg="mod">
          <ac:chgData name="Mark Thirlwell" userId="0eea46bc-1a08-4dae-8290-d9217da89020" providerId="ADAL" clId="{A74DFD5C-A00E-4D75-B54F-AE1372332AAE}" dt="2025-10-14T09:02:00.726" v="113" actId="20577"/>
          <ac:spMkLst>
            <pc:docMk/>
            <pc:sldMk cId="0" sldId="289"/>
            <ac:spMk id="241" creationId="{00000000-0000-0000-0000-000000000000}"/>
          </ac:spMkLst>
        </pc:spChg>
      </pc:sldChg>
      <pc:sldChg chg="del">
        <pc:chgData name="Mark Thirlwell" userId="0eea46bc-1a08-4dae-8290-d9217da89020" providerId="ADAL" clId="{A74DFD5C-A00E-4D75-B54F-AE1372332AAE}" dt="2025-10-24T15:49:15.703" v="251" actId="47"/>
        <pc:sldMkLst>
          <pc:docMk/>
          <pc:sldMk cId="1983000716" sldId="292"/>
        </pc:sldMkLst>
      </pc:sldChg>
    </pc:docChg>
  </pc:docChgLst>
  <pc:docChgLst>
    <pc:chgData name="Hazell, Danielle" userId="16322be0-50ef-46ff-b0c0-d304bc10d5d2" providerId="ADAL" clId="{E6D12E1F-DF63-450C-A9ED-E72C5F6C045B}"/>
    <pc:docChg chg="custSel modSld modMainMaster">
      <pc:chgData name="Hazell, Danielle" userId="16322be0-50ef-46ff-b0c0-d304bc10d5d2" providerId="ADAL" clId="{E6D12E1F-DF63-450C-A9ED-E72C5F6C045B}" dt="2025-10-27T08:51:26.930" v="3"/>
      <pc:docMkLst>
        <pc:docMk/>
      </pc:docMkLst>
      <pc:sldChg chg="addSp modSp mod">
        <pc:chgData name="Hazell, Danielle" userId="16322be0-50ef-46ff-b0c0-d304bc10d5d2" providerId="ADAL" clId="{E6D12E1F-DF63-450C-A9ED-E72C5F6C045B}" dt="2025-10-27T08:51:05.741" v="1"/>
        <pc:sldMkLst>
          <pc:docMk/>
          <pc:sldMk cId="0" sldId="291"/>
        </pc:sldMkLst>
        <pc:spChg chg="add mod">
          <ac:chgData name="Hazell, Danielle" userId="16322be0-50ef-46ff-b0c0-d304bc10d5d2" providerId="ADAL" clId="{E6D12E1F-DF63-450C-A9ED-E72C5F6C045B}" dt="2025-10-27T08:51:05.741" v="1"/>
          <ac:spMkLst>
            <pc:docMk/>
            <pc:sldMk cId="0" sldId="291"/>
            <ac:spMk id="2" creationId="{2E2AAEF6-EA86-509B-E66B-078A4D3792BB}"/>
          </ac:spMkLst>
        </pc:spChg>
        <pc:spChg chg="mod">
          <ac:chgData name="Hazell, Danielle" userId="16322be0-50ef-46ff-b0c0-d304bc10d5d2" providerId="ADAL" clId="{E6D12E1F-DF63-450C-A9ED-E72C5F6C045B}" dt="2025-10-27T08:51:05.130" v="0" actId="1076"/>
          <ac:spMkLst>
            <pc:docMk/>
            <pc:sldMk cId="0" sldId="291"/>
            <ac:spMk id="253" creationId="{00000000-0000-0000-0000-000000000000}"/>
          </ac:spMkLst>
        </pc:spChg>
      </pc:sldChg>
      <pc:sldMasterChg chg="addSp delSp modSp mod">
        <pc:chgData name="Hazell, Danielle" userId="16322be0-50ef-46ff-b0c0-d304bc10d5d2" providerId="ADAL" clId="{E6D12E1F-DF63-450C-A9ED-E72C5F6C045B}" dt="2025-10-27T08:51:26.930" v="3"/>
        <pc:sldMasterMkLst>
          <pc:docMk/>
          <pc:sldMasterMk cId="0" sldId="2147483648"/>
        </pc:sldMasterMkLst>
        <pc:spChg chg="del">
          <ac:chgData name="Hazell, Danielle" userId="16322be0-50ef-46ff-b0c0-d304bc10d5d2" providerId="ADAL" clId="{E6D12E1F-DF63-450C-A9ED-E72C5F6C045B}" dt="2025-10-27T08:51:26.482" v="2" actId="478"/>
          <ac:spMkLst>
            <pc:docMk/>
            <pc:sldMasterMk cId="0" sldId="2147483648"/>
            <ac:spMk id="2" creationId="{12016A29-CD22-51B8-4092-0E1CECB6C61F}"/>
          </ac:spMkLst>
        </pc:spChg>
        <pc:spChg chg="add mod">
          <ac:chgData name="Hazell, Danielle" userId="16322be0-50ef-46ff-b0c0-d304bc10d5d2" providerId="ADAL" clId="{E6D12E1F-DF63-450C-A9ED-E72C5F6C045B}" dt="2025-10-27T08:51:26.930" v="3"/>
          <ac:spMkLst>
            <pc:docMk/>
            <pc:sldMasterMk cId="0" sldId="2147483648"/>
            <ac:spMk id="3" creationId="{119776F3-35F6-1234-CD7C-18B255DDA543}"/>
          </ac:spMkLst>
        </pc:spChg>
        <pc:spChg chg="add mod">
          <ac:chgData name="Hazell, Danielle" userId="16322be0-50ef-46ff-b0c0-d304bc10d5d2" providerId="ADAL" clId="{E6D12E1F-DF63-450C-A9ED-E72C5F6C045B}" dt="2025-10-27T08:51:26.930" v="3"/>
          <ac:spMkLst>
            <pc:docMk/>
            <pc:sldMasterMk cId="0" sldId="2147483648"/>
            <ac:spMk id="5" creationId="{6415AC61-23C5-26EC-D03D-67BE8688452E}"/>
          </ac:spMkLst>
        </pc:spChg>
        <pc:spChg chg="del">
          <ac:chgData name="Hazell, Danielle" userId="16322be0-50ef-46ff-b0c0-d304bc10d5d2" providerId="ADAL" clId="{E6D12E1F-DF63-450C-A9ED-E72C5F6C045B}" dt="2025-10-27T08:51:26.482" v="2" actId="478"/>
          <ac:spMkLst>
            <pc:docMk/>
            <pc:sldMasterMk cId="0" sldId="2147483648"/>
            <ac:spMk id="13" creationId="{00000000-0000-0000-0000-000000000000}"/>
          </ac:spMkLst>
        </pc:spChg>
        <pc:picChg chg="add mod">
          <ac:chgData name="Hazell, Danielle" userId="16322be0-50ef-46ff-b0c0-d304bc10d5d2" providerId="ADAL" clId="{E6D12E1F-DF63-450C-A9ED-E72C5F6C045B}" dt="2025-10-27T08:51:26.930" v="3"/>
          <ac:picMkLst>
            <pc:docMk/>
            <pc:sldMasterMk cId="0" sldId="2147483648"/>
            <ac:picMk id="4" creationId="{99E744F8-51C9-7949-6720-558222346817}"/>
          </ac:picMkLst>
        </pc:picChg>
        <pc:picChg chg="add mod">
          <ac:chgData name="Hazell, Danielle" userId="16322be0-50ef-46ff-b0c0-d304bc10d5d2" providerId="ADAL" clId="{E6D12E1F-DF63-450C-A9ED-E72C5F6C045B}" dt="2025-10-27T08:51:26.930" v="3"/>
          <ac:picMkLst>
            <pc:docMk/>
            <pc:sldMasterMk cId="0" sldId="2147483648"/>
            <ac:picMk id="6" creationId="{3AA07003-3393-6F21-342E-CC0341BDE9B5}"/>
          </ac:picMkLst>
        </pc:picChg>
        <pc:picChg chg="add mod">
          <ac:chgData name="Hazell, Danielle" userId="16322be0-50ef-46ff-b0c0-d304bc10d5d2" providerId="ADAL" clId="{E6D12E1F-DF63-450C-A9ED-E72C5F6C045B}" dt="2025-10-27T08:51:26.930" v="3"/>
          <ac:picMkLst>
            <pc:docMk/>
            <pc:sldMasterMk cId="0" sldId="2147483648"/>
            <ac:picMk id="7" creationId="{22F270EC-BAC0-7E5D-0816-CCC5D23B468A}"/>
          </ac:picMkLst>
        </pc:picChg>
        <pc:picChg chg="del">
          <ac:chgData name="Hazell, Danielle" userId="16322be0-50ef-46ff-b0c0-d304bc10d5d2" providerId="ADAL" clId="{E6D12E1F-DF63-450C-A9ED-E72C5F6C045B}" dt="2025-10-27T08:51:26.482" v="2" actId="478"/>
          <ac:picMkLst>
            <pc:docMk/>
            <pc:sldMasterMk cId="0" sldId="2147483648"/>
            <ac:picMk id="14" creationId="{00000000-0000-0000-0000-000000000000}"/>
          </ac:picMkLst>
        </pc:picChg>
        <pc:picChg chg="del">
          <ac:chgData name="Hazell, Danielle" userId="16322be0-50ef-46ff-b0c0-d304bc10d5d2" providerId="ADAL" clId="{E6D12E1F-DF63-450C-A9ED-E72C5F6C045B}" dt="2025-10-27T08:51:26.482" v="2" actId="478"/>
          <ac:picMkLst>
            <pc:docMk/>
            <pc:sldMasterMk cId="0" sldId="2147483648"/>
            <ac:picMk id="17" creationId="{00000000-0000-0000-0000-000000000000}"/>
          </ac:picMkLst>
        </pc:picChg>
      </pc:sldMasterChg>
    </pc:docChg>
  </pc:docChgLst>
  <pc:docChgLst>
    <pc:chgData name="liam.freeguard@gowercollegeswansea.ac.uk" userId="S::urn:spo:guest#liam.freeguard@gowercollegeswansea.ac.uk::" providerId="AD" clId="Web-{059D6076-C26D-0D31-649D-FB80B83598D5}"/>
    <pc:docChg chg="addSld modSld">
      <pc:chgData name="liam.freeguard@gowercollegeswansea.ac.uk" userId="S::urn:spo:guest#liam.freeguard@gowercollegeswansea.ac.uk::" providerId="AD" clId="Web-{059D6076-C26D-0D31-649D-FB80B83598D5}" dt="2025-10-09T12:40:27.244" v="14" actId="1076"/>
      <pc:docMkLst>
        <pc:docMk/>
      </pc:docMkLst>
      <pc:sldChg chg="modSp">
        <pc:chgData name="liam.freeguard@gowercollegeswansea.ac.uk" userId="S::urn:spo:guest#liam.freeguard@gowercollegeswansea.ac.uk::" providerId="AD" clId="Web-{059D6076-C26D-0D31-649D-FB80B83598D5}" dt="2025-10-09T12:38:00.239" v="2" actId="20577"/>
        <pc:sldMkLst>
          <pc:docMk/>
          <pc:sldMk cId="0" sldId="260"/>
        </pc:sldMkLst>
        <pc:spChg chg="mod">
          <ac:chgData name="liam.freeguard@gowercollegeswansea.ac.uk" userId="S::urn:spo:guest#liam.freeguard@gowercollegeswansea.ac.uk::" providerId="AD" clId="Web-{059D6076-C26D-0D31-649D-FB80B83598D5}" dt="2025-10-09T12:38:00.239" v="2" actId="20577"/>
          <ac:spMkLst>
            <pc:docMk/>
            <pc:sldMk cId="0" sldId="260"/>
            <ac:spMk id="63" creationId="{00000000-0000-0000-0000-000000000000}"/>
          </ac:spMkLst>
        </pc:spChg>
      </pc:sldChg>
      <pc:sldChg chg="addSp delSp modSp add replId">
        <pc:chgData name="liam.freeguard@gowercollegeswansea.ac.uk" userId="S::urn:spo:guest#liam.freeguard@gowercollegeswansea.ac.uk::" providerId="AD" clId="Web-{059D6076-C26D-0D31-649D-FB80B83598D5}" dt="2025-10-09T12:40:27.244" v="14" actId="1076"/>
        <pc:sldMkLst>
          <pc:docMk/>
          <pc:sldMk cId="1983000716"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4: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703e4c8c9a_0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 name="Google Shape;90;g3703e4c8c9a_0_2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703e4c8c9a_0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6" name="Google Shape;96;g3703e4c8c9a_0_3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703e4c8c9a_0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2" name="Google Shape;102;g3703e4c8c9a_0_3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03e4c8c9a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8" name="Google Shape;108;g3703e4c8c9a_0_4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703e4c8c9a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 name="Google Shape;114;g3703e4c8c9a_0_4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703e4c8c9a_0_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 name="Google Shape;120;g3703e4c8c9a_0_5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703e4c8c9a_0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6" name="Google Shape;126;g3703e4c8c9a_0_5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703e4c8c9a_0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Optional classroom activity, or tutor to show completed CPM.</a:t>
            </a:r>
            <a:endParaRPr dirty="0"/>
          </a:p>
        </p:txBody>
      </p:sp>
      <p:sp>
        <p:nvSpPr>
          <p:cNvPr id="132" name="Google Shape;132;g3703e4c8c9a_0_6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03e4c8c9a_0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9" name="Google Shape;139;g3703e4c8c9a_0_6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03e4c8c9a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g3703e4c8c9a_0_7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41" name="Google Shape;41;p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03e4c8c9a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1" name="Google Shape;151;g3703e4c8c9a_0_7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703e4c8c9a_0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g3703e4c8c9a_0_8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703e4c8c9a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63" name="Google Shape;163;g3703e4c8c9a_0_8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703e4c8c9a_0_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70" name="Google Shape;170;g3703e4c8c9a_0_9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703e4c8c9a_0_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7" name="Google Shape;177;g3703e4c8c9a_0_10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703e4c8c9a_0_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3" name="Google Shape;183;g3703e4c8c9a_0_1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703e4c8c9a_0_1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9" name="Google Shape;189;g3703e4c8c9a_0_1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95" name="Google Shape;195;p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03e4c8c9a_0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2" name="Google Shape;202;g3703e4c8c9a_0_12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703e4c8c9a_0_1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8" name="Google Shape;208;g3703e4c8c9a_0_12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 name="Google Shape;48;p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703e4c8c9a_0_1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4" name="Google Shape;214;g3703e4c8c9a_0_13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703e4c8c9a_0_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0" name="Google Shape;220;g3703e4c8c9a_0_13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703e4c8c9a_0_1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6" name="Google Shape;226;g3703e4c8c9a_0_14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703e4c8c9a_0_1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g3703e4c8c9a_0_14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8" name="Google Shape;238;p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703e4c8c9a_0_1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4" name="Google Shape;244;g3703e4c8c9a_0_15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0" name="Google Shape;2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 name="Google Shape;54;p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703e4c8c9a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 name="Google Shape;60;g3703e4c8c9a_0_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703e4c8c9a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 name="Google Shape;66;g3703e4c8c9a_0_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703e4c8c9a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 name="Google Shape;72;g3703e4c8c9a_0_1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703e4c8c9a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 name="Google Shape;78;g3703e4c8c9a_0_1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03e4c8c9a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4" name="Google Shape;84;g3703e4c8c9a_0_2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9"/>
          <p:cNvSpPr>
            <a:spLocks noGrp="1"/>
          </p:cNvSpPr>
          <p:nvPr>
            <p:ph type="pic" idx="2"/>
          </p:nvPr>
        </p:nvSpPr>
        <p:spPr>
          <a:xfrm>
            <a:off x="8280052" y="1800000"/>
            <a:ext cx="3600798" cy="4139999"/>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359172" y="1260475"/>
            <a:ext cx="8640959" cy="4319588"/>
          </a:xfrm>
          <a:prstGeom prst="rect">
            <a:avLst/>
          </a:prstGeom>
          <a:noFill/>
          <a:ln>
            <a:noFill/>
          </a:ln>
        </p:spPr>
        <p:txBody>
          <a:bodyPr spcFirstLastPara="1" wrap="square" lIns="0" tIns="0" rIns="0" bIns="0" anchor="t" anchorCtr="0">
            <a:noAutofit/>
          </a:bodyPr>
          <a:lstStyle>
            <a:lvl1pPr marL="457200" lvl="0" indent="-228600" algn="l">
              <a:lnSpc>
                <a:spcPct val="100375"/>
              </a:lnSpc>
              <a:spcBef>
                <a:spcPts val="1004"/>
              </a:spcBef>
              <a:spcAft>
                <a:spcPts val="0"/>
              </a:spcAft>
              <a:buSzPts val="1400"/>
              <a:buNone/>
              <a:defRPr sz="2400"/>
            </a:lvl1pPr>
            <a:lvl2pPr marL="914400" lvl="1" indent="-342900" algn="l">
              <a:lnSpc>
                <a:spcPct val="133833"/>
              </a:lnSpc>
              <a:spcBef>
                <a:spcPts val="1004"/>
              </a:spcBef>
              <a:spcAft>
                <a:spcPts val="0"/>
              </a:spcAft>
              <a:buSzPts val="1800"/>
              <a:buChar char="•"/>
              <a:defRPr/>
            </a:lvl2pPr>
            <a:lvl3pPr marL="1371600" lvl="2" indent="-228600" algn="l">
              <a:lnSpc>
                <a:spcPct val="111555"/>
              </a:lnSpc>
              <a:spcBef>
                <a:spcPts val="502"/>
              </a:spcBef>
              <a:spcAft>
                <a:spcPts val="0"/>
              </a:spcAft>
              <a:buSzPts val="1400"/>
              <a:buNone/>
              <a:defRPr/>
            </a:lvl3pPr>
            <a:lvl4pPr marL="1828800" lvl="3" indent="-342900" algn="l">
              <a:lnSpc>
                <a:spcPct val="111555"/>
              </a:lnSpc>
              <a:spcBef>
                <a:spcPts val="502"/>
              </a:spcBef>
              <a:spcAft>
                <a:spcPts val="0"/>
              </a:spcAft>
              <a:buSzPts val="1800"/>
              <a:buChar char="•"/>
              <a:defRPr/>
            </a:lvl4pPr>
            <a:lvl5pPr marL="2286000" lvl="4" indent="-342900" algn="l">
              <a:lnSpc>
                <a:spcPct val="111555"/>
              </a:lnSpc>
              <a:spcBef>
                <a:spcPts val="502"/>
              </a:spcBef>
              <a:spcAft>
                <a:spcPts val="0"/>
              </a:spcAft>
              <a:buClr>
                <a:schemeClr val="dk1"/>
              </a:buClr>
              <a:buSzPts val="1800"/>
              <a:buChar char="–"/>
              <a:defRPr/>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cSld name="image left and 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320000" y="1799999"/>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1"/>
          <p:cNvSpPr>
            <a:spLocks noGrp="1"/>
          </p:cNvSpPr>
          <p:nvPr>
            <p:ph type="pic" idx="2"/>
          </p:nvPr>
        </p:nvSpPr>
        <p:spPr>
          <a:xfrm>
            <a:off x="360000" y="1800000"/>
            <a:ext cx="3600798" cy="4139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456036"/>
            <a:ext cx="12239625" cy="152012"/>
          </a:xfrm>
          <a:prstGeom prst="rect">
            <a:avLst/>
          </a:prstGeom>
          <a:solidFill>
            <a:srgbClr val="D9D9D9">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7" b="0" i="0" u="none" strike="noStrike" cap="none">
                <a:solidFill>
                  <a:srgbClr val="D9D9D9"/>
                </a:solidFill>
                <a:latin typeface="Arial"/>
                <a:ea typeface="Arial"/>
                <a:cs typeface="Arial"/>
                <a:sym typeface="Arial"/>
              </a:rPr>
              <a:t> </a:t>
            </a:r>
            <a:endParaRPr/>
          </a:p>
        </p:txBody>
      </p:sp>
      <p:sp>
        <p:nvSpPr>
          <p:cNvPr id="11" name="Google Shape;11;p17"/>
          <p:cNvSpPr txBox="1">
            <a:spLocks noGrp="1"/>
          </p:cNvSpPr>
          <p:nvPr>
            <p:ph type="title"/>
          </p:nvPr>
        </p:nvSpPr>
        <p:spPr>
          <a:xfrm>
            <a:off x="252000" y="990000"/>
            <a:ext cx="11628000" cy="646331"/>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3600" b="1" i="0" u="none" strike="noStrike" cap="none">
                <a:solidFill>
                  <a:srgbClr val="FC4421"/>
                </a:solidFill>
                <a:latin typeface="Arial"/>
                <a:ea typeface="Arial"/>
                <a:cs typeface="Arial"/>
                <a:sym typeface="Arial"/>
              </a:defRPr>
            </a:lvl1pPr>
            <a:lvl2pPr marR="0" lvl="1" algn="l" rtl="0">
              <a:spcBef>
                <a:spcPts val="0"/>
              </a:spcBef>
              <a:spcAft>
                <a:spcPts val="0"/>
              </a:spcAft>
              <a:buSzPts val="1400"/>
              <a:buNone/>
              <a:defRPr sz="2409" b="1" i="0" u="none" strike="noStrike" cap="none">
                <a:solidFill>
                  <a:srgbClr val="E30613"/>
                </a:solidFill>
                <a:latin typeface="Arial"/>
                <a:ea typeface="Arial"/>
                <a:cs typeface="Arial"/>
                <a:sym typeface="Arial"/>
              </a:defRPr>
            </a:lvl2pPr>
            <a:lvl3pPr marR="0" lvl="2" algn="l" rtl="0">
              <a:spcBef>
                <a:spcPts val="0"/>
              </a:spcBef>
              <a:spcAft>
                <a:spcPts val="0"/>
              </a:spcAft>
              <a:buSzPts val="1400"/>
              <a:buNone/>
              <a:defRPr sz="2409" b="1" i="0" u="none" strike="noStrike" cap="none">
                <a:solidFill>
                  <a:srgbClr val="E30613"/>
                </a:solidFill>
                <a:latin typeface="Arial"/>
                <a:ea typeface="Arial"/>
                <a:cs typeface="Arial"/>
                <a:sym typeface="Arial"/>
              </a:defRPr>
            </a:lvl3pPr>
            <a:lvl4pPr marR="0" lvl="3" algn="l" rtl="0">
              <a:spcBef>
                <a:spcPts val="0"/>
              </a:spcBef>
              <a:spcAft>
                <a:spcPts val="0"/>
              </a:spcAft>
              <a:buSzPts val="1400"/>
              <a:buNone/>
              <a:defRPr sz="2409" b="1" i="0" u="none" strike="noStrike" cap="none">
                <a:solidFill>
                  <a:srgbClr val="E30613"/>
                </a:solidFill>
                <a:latin typeface="Arial"/>
                <a:ea typeface="Arial"/>
                <a:cs typeface="Arial"/>
                <a:sym typeface="Arial"/>
              </a:defRPr>
            </a:lvl4pPr>
            <a:lvl5pPr marR="0" lvl="4" algn="l" rtl="0">
              <a:spcBef>
                <a:spcPts val="0"/>
              </a:spcBef>
              <a:spcAft>
                <a:spcPts val="0"/>
              </a:spcAft>
              <a:buSzPts val="1400"/>
              <a:buNone/>
              <a:defRPr sz="2409" b="1" i="0" u="none" strike="noStrike" cap="none">
                <a:solidFill>
                  <a:srgbClr val="E30613"/>
                </a:solidFill>
                <a:latin typeface="Arial"/>
                <a:ea typeface="Arial"/>
                <a:cs typeface="Arial"/>
                <a:sym typeface="Arial"/>
              </a:defRPr>
            </a:lvl5pPr>
            <a:lvl6pPr marR="0" lvl="5" algn="ctr" rtl="0">
              <a:spcBef>
                <a:spcPts val="0"/>
              </a:spcBef>
              <a:spcAft>
                <a:spcPts val="0"/>
              </a:spcAft>
              <a:buSzPts val="1400"/>
              <a:buNone/>
              <a:defRPr sz="4417" b="0" i="0" u="none" strike="noStrike" cap="none">
                <a:solidFill>
                  <a:srgbClr val="CC0000"/>
                </a:solidFill>
                <a:latin typeface="Arial"/>
                <a:ea typeface="Arial"/>
                <a:cs typeface="Arial"/>
                <a:sym typeface="Arial"/>
              </a:defRPr>
            </a:lvl6pPr>
            <a:lvl7pPr marR="0" lvl="6" algn="ctr" rtl="0">
              <a:spcBef>
                <a:spcPts val="0"/>
              </a:spcBef>
              <a:spcAft>
                <a:spcPts val="0"/>
              </a:spcAft>
              <a:buSzPts val="1400"/>
              <a:buNone/>
              <a:defRPr sz="4417" b="0" i="0" u="none" strike="noStrike" cap="none">
                <a:solidFill>
                  <a:srgbClr val="CC0000"/>
                </a:solidFill>
                <a:latin typeface="Arial"/>
                <a:ea typeface="Arial"/>
                <a:cs typeface="Arial"/>
                <a:sym typeface="Arial"/>
              </a:defRPr>
            </a:lvl7pPr>
            <a:lvl8pPr marR="0" lvl="7" algn="ctr" rtl="0">
              <a:spcBef>
                <a:spcPts val="0"/>
              </a:spcBef>
              <a:spcAft>
                <a:spcPts val="0"/>
              </a:spcAft>
              <a:buSzPts val="1400"/>
              <a:buNone/>
              <a:defRPr sz="4417" b="0" i="0" u="none" strike="noStrike" cap="none">
                <a:solidFill>
                  <a:srgbClr val="CC0000"/>
                </a:solidFill>
                <a:latin typeface="Arial"/>
                <a:ea typeface="Arial"/>
                <a:cs typeface="Arial"/>
                <a:sym typeface="Arial"/>
              </a:defRPr>
            </a:lvl8pPr>
            <a:lvl9pPr marR="0" lvl="8" algn="ctr" rtl="0">
              <a:spcBef>
                <a:spcPts val="0"/>
              </a:spcBef>
              <a:spcAft>
                <a:spcPts val="0"/>
              </a:spcAft>
              <a:buSzPts val="1400"/>
              <a:buNone/>
              <a:defRPr sz="4417" b="0" i="0" u="none" strike="noStrike" cap="none">
                <a:solidFill>
                  <a:srgbClr val="CC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361406"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SzPts val="1400"/>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dirty="0"/>
          </a:p>
        </p:txBody>
      </p:sp>
      <p:sp>
        <p:nvSpPr>
          <p:cNvPr id="16" name="Google Shape;16;p17"/>
          <p:cNvSpPr txBox="1"/>
          <p:nvPr/>
        </p:nvSpPr>
        <p:spPr>
          <a:xfrm>
            <a:off x="360000" y="6343435"/>
            <a:ext cx="58854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GB" sz="1600">
                <a:solidFill>
                  <a:schemeClr val="dk1"/>
                </a:solidFill>
                <a:latin typeface="Arial"/>
                <a:ea typeface="Arial"/>
                <a:cs typeface="Arial"/>
                <a:sym typeface="Arial"/>
              </a:rPr>
              <a:t>‹#›</a:t>
            </a:fld>
            <a:endParaRPr sz="1600">
              <a:solidFill>
                <a:schemeClr val="dk1"/>
              </a:solidFill>
              <a:latin typeface="Arial"/>
              <a:ea typeface="Arial"/>
              <a:cs typeface="Arial"/>
              <a:sym typeface="Arial"/>
            </a:endParaRPr>
          </a:p>
        </p:txBody>
      </p:sp>
      <p:pic>
        <p:nvPicPr>
          <p:cNvPr id="18" name="Google Shape;18;p17" descr="A purple and white logo&#10;&#10;AI-generated content may be incorrect."/>
          <p:cNvPicPr preferRelativeResize="0"/>
          <p:nvPr/>
        </p:nvPicPr>
        <p:blipFill rotWithShape="1">
          <a:blip r:embed="rId6">
            <a:alphaModFix/>
          </a:blip>
          <a:srcRect/>
          <a:stretch/>
        </p:blipFill>
        <p:spPr>
          <a:xfrm>
            <a:off x="9360000" y="6228000"/>
            <a:ext cx="2520000" cy="456536"/>
          </a:xfrm>
          <a:prstGeom prst="rect">
            <a:avLst/>
          </a:prstGeom>
          <a:noFill/>
          <a:ln>
            <a:noFill/>
          </a:ln>
        </p:spPr>
      </p:pic>
      <p:cxnSp>
        <p:nvCxnSpPr>
          <p:cNvPr id="19" name="Google Shape;19;p17"/>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3" name="Graphic 26">
            <a:extLst>
              <a:ext uri="{FF2B5EF4-FFF2-40B4-BE49-F238E27FC236}">
                <a16:creationId xmlns:a16="http://schemas.microsoft.com/office/drawing/2014/main" id="{119776F3-35F6-1234-CD7C-18B255DDA543}"/>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4" name="Picture 3" descr="A red arrow pointing up&#10;&#10;AI-generated content may be incorrect.">
            <a:extLst>
              <a:ext uri="{FF2B5EF4-FFF2-40B4-BE49-F238E27FC236}">
                <a16:creationId xmlns:a16="http://schemas.microsoft.com/office/drawing/2014/main" id="{99E744F8-51C9-7949-6720-558222346817}"/>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32047" y="170588"/>
            <a:ext cx="591666" cy="437463"/>
          </a:xfrm>
          <a:prstGeom prst="rect">
            <a:avLst/>
          </a:prstGeom>
          <a:noFill/>
          <a:ln>
            <a:noFill/>
          </a:ln>
        </p:spPr>
      </p:pic>
      <p:sp>
        <p:nvSpPr>
          <p:cNvPr id="5" name="Text Box 2">
            <a:extLst>
              <a:ext uri="{FF2B5EF4-FFF2-40B4-BE49-F238E27FC236}">
                <a16:creationId xmlns:a16="http://schemas.microsoft.com/office/drawing/2014/main" id="{6415AC61-23C5-26EC-D03D-67BE8688452E}"/>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3AA07003-3393-6F21-342E-CC0341BDE9B5}"/>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22F270EC-BAC0-7E5D-0816-CCC5D23B468A}"/>
              </a:ext>
            </a:extLst>
          </p:cNvPr>
          <p:cNvPicPr>
            <a:picLocks noChangeAspect="1"/>
          </p:cNvPicPr>
          <p:nvPr userDrawn="1"/>
        </p:nvPicPr>
        <p:blipFill>
          <a:blip r:embed="rId9"/>
          <a:stretch>
            <a:fillRect/>
          </a:stretch>
        </p:blipFill>
        <p:spPr>
          <a:xfrm>
            <a:off x="948541" y="177135"/>
            <a:ext cx="2685203" cy="4406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gislation.gov.uk/uksi/2015/51/content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s://knowledge.bsigroup.com/products/project-management-principles-and-guidance-for-the-management-of-projects" TargetMode="External"/><Relationship Id="rId4" Type="http://schemas.openxmlformats.org/officeDocument/2006/relationships/hyperlink" Target="https://www.legislation.gov.uk/uksi/2005/735/conten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tIxIfLfTCF0?si=MvZmC3i-Ba1rqnz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360000" y="1800000"/>
            <a:ext cx="10800000" cy="37798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1200"/>
              </a:spcAft>
              <a:buClr>
                <a:srgbClr val="170130"/>
              </a:buClr>
              <a:buSzPts val="2800"/>
              <a:buFont typeface="Arial"/>
              <a:buNone/>
            </a:pPr>
            <a:r>
              <a:rPr lang="en-GB" sz="2800" b="1" dirty="0">
                <a:solidFill>
                  <a:srgbClr val="170130"/>
                </a:solidFill>
                <a:latin typeface="Arial"/>
                <a:ea typeface="Arial"/>
                <a:cs typeface="Arial"/>
                <a:sym typeface="Arial"/>
              </a:rPr>
              <a:t>Occupational Specialism: Plumbing &amp; Heating Engineering</a:t>
            </a:r>
            <a:endParaRPr sz="2800" b="1" dirty="0">
              <a:solidFill>
                <a:schemeClr val="dk1"/>
              </a:solidFill>
            </a:endParaRPr>
          </a:p>
          <a:p>
            <a:pPr>
              <a:lnSpc>
                <a:spcPct val="110000"/>
              </a:lnSpc>
              <a:spcBef>
                <a:spcPts val="750"/>
              </a:spcBef>
              <a:spcAft>
                <a:spcPts val="1200"/>
              </a:spcAft>
              <a:buClr>
                <a:srgbClr val="FC4421"/>
              </a:buClr>
              <a:buSzPts val="2800"/>
            </a:pPr>
            <a:r>
              <a:rPr lang="en-GB" sz="2800" dirty="0">
                <a:solidFill>
                  <a:schemeClr val="tx1"/>
                </a:solidFill>
              </a:rPr>
              <a:t>K1.31 Types of documentation</a:t>
            </a:r>
            <a:endParaRPr lang="en-GB" sz="2800" b="1" dirty="0">
              <a:solidFill>
                <a:srgbClr val="FC4421"/>
              </a:solidFill>
            </a:endParaRPr>
          </a:p>
          <a:p>
            <a:pPr marL="0" marR="0" lvl="0" indent="0" algn="l" rtl="0">
              <a:lnSpc>
                <a:spcPct val="110000"/>
              </a:lnSpc>
              <a:spcBef>
                <a:spcPts val="750"/>
              </a:spcBef>
              <a:spcAft>
                <a:spcPts val="1200"/>
              </a:spcAft>
              <a:buClr>
                <a:srgbClr val="FC4421"/>
              </a:buClr>
              <a:buSzPts val="2800"/>
              <a:buFont typeface="Arial"/>
              <a:buNone/>
            </a:pPr>
            <a:r>
              <a:rPr lang="en-GB" sz="2800" b="1" dirty="0">
                <a:solidFill>
                  <a:srgbClr val="FC4421"/>
                </a:solidFill>
              </a:rPr>
              <a:t>Work programmes including Gantt charts and critical path planning</a:t>
            </a:r>
            <a:endParaRPr lang="en-GB"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3703e4c8c9a_0_2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Interpreting a Gantt chart</a:t>
            </a:r>
          </a:p>
        </p:txBody>
      </p:sp>
      <p:sp>
        <p:nvSpPr>
          <p:cNvPr id="93" name="Google Shape;93;g3703e4c8c9a_0_28"/>
          <p:cNvSpPr txBox="1">
            <a:spLocks noGrp="1"/>
          </p:cNvSpPr>
          <p:nvPr>
            <p:ph type="body" idx="1"/>
          </p:nvPr>
        </p:nvSpPr>
        <p:spPr>
          <a:xfrm>
            <a:off x="360000" y="1800000"/>
            <a:ext cx="113145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Identify task duration: how long each activity takes.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Review task sequence and overlaps.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Note milestones (key checkpoints).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Understand resource requirements per task.</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Track progress visually.</a:t>
            </a:r>
            <a:endParaRPr dirty="0">
              <a:solidFill>
                <a:srgbClr val="000000"/>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703e4c8c9a_0_3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Advantages of Gantt charts</a:t>
            </a:r>
            <a:endParaRPr dirty="0"/>
          </a:p>
        </p:txBody>
      </p:sp>
      <p:sp>
        <p:nvSpPr>
          <p:cNvPr id="99" name="Google Shape;99;g3703e4c8c9a_0_33"/>
          <p:cNvSpPr txBox="1">
            <a:spLocks noGrp="1"/>
          </p:cNvSpPr>
          <p:nvPr>
            <p:ph type="body" idx="1"/>
          </p:nvPr>
        </p:nvSpPr>
        <p:spPr>
          <a:xfrm>
            <a:off x="360000" y="1800000"/>
            <a:ext cx="113145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Clear visual overview of the entire project.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Improves time management and scheduling.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Encourages team communication.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Tracks delays and adjustments easily.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Helps allocate labour and materials appropriately.</a:t>
            </a:r>
          </a:p>
          <a:p>
            <a:pPr marL="252000" indent="-252000">
              <a:spcAft>
                <a:spcPts val="1200"/>
              </a:spcAft>
              <a:buClr>
                <a:srgbClr val="000000">
                  <a:lumMod val="100000"/>
                </a:srgbClr>
              </a:buClr>
              <a:buSzPct val="100000"/>
              <a:buFont typeface="Arial" panose="020B0604020202020204" pitchFamily="34" charset="0"/>
              <a:buChar char="•"/>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would happen if a supplier delay wasn’t reflected on a Gantt chart?</a:t>
            </a:r>
            <a:endParaRPr dirty="0">
              <a:solidFill>
                <a:srgbClr val="000000"/>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703e4c8c9a_0_3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Gantt Chart limitations</a:t>
            </a:r>
            <a:endParaRPr dirty="0"/>
          </a:p>
        </p:txBody>
      </p:sp>
      <p:sp>
        <p:nvSpPr>
          <p:cNvPr id="105" name="Google Shape;105;g3703e4c8c9a_0_38"/>
          <p:cNvSpPr txBox="1">
            <a:spLocks noGrp="1"/>
          </p:cNvSpPr>
          <p:nvPr>
            <p:ph type="body" idx="1"/>
          </p:nvPr>
        </p:nvSpPr>
        <p:spPr>
          <a:xfrm>
            <a:off x="360000" y="1800000"/>
            <a:ext cx="113145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Can become hard to read on complex projects.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 ideal for showing task dependencies in depth.</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regular updates to remain accurate.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Doesn’t easily reflect uncertainty or change.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Needs basic training to use software tools effectively.</a:t>
            </a:r>
            <a:endParaRPr dirty="0">
              <a:solidFill>
                <a:srgbClr val="000000"/>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703e4c8c9a_0_4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Knowledge check</a:t>
            </a:r>
            <a:endParaRPr dirty="0"/>
          </a:p>
        </p:txBody>
      </p:sp>
      <p:sp>
        <p:nvSpPr>
          <p:cNvPr id="111" name="Google Shape;111;g3703e4c8c9a_0_43"/>
          <p:cNvSpPr txBox="1">
            <a:spLocks noGrp="1"/>
          </p:cNvSpPr>
          <p:nvPr>
            <p:ph type="body" idx="1"/>
          </p:nvPr>
        </p:nvSpPr>
        <p:spPr>
          <a:xfrm>
            <a:off x="360000" y="1800000"/>
            <a:ext cx="11314500" cy="3687300"/>
          </a:xfrm>
          <a:prstGeom prst="rect">
            <a:avLst/>
          </a:prstGeom>
          <a:noFill/>
          <a:ln>
            <a:noFill/>
          </a:ln>
        </p:spPr>
        <p:txBody>
          <a:bodyPr spcFirstLastPara="1" wrap="square" lIns="0" tIns="0" rIns="0" bIns="0" anchor="t" anchorCtr="0">
            <a:noAutofit/>
          </a:bodyPr>
          <a:lstStyle/>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Q1: What are two main benefits of using Gantt charts?</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Q2: Name one type of work programme.</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Q3: Why is task sequencing important?</a:t>
            </a:r>
            <a:endParaRPr dirty="0">
              <a:solidFill>
                <a:srgbClr val="00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703e4c8c9a_0_4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Knowledge check - answers</a:t>
            </a:r>
          </a:p>
        </p:txBody>
      </p:sp>
      <p:sp>
        <p:nvSpPr>
          <p:cNvPr id="117" name="Google Shape;117;g3703e4c8c9a_0_48"/>
          <p:cNvSpPr txBox="1">
            <a:spLocks noGrp="1"/>
          </p:cNvSpPr>
          <p:nvPr>
            <p:ph type="body" idx="1"/>
          </p:nvPr>
        </p:nvSpPr>
        <p:spPr>
          <a:xfrm>
            <a:off x="360000" y="1800000"/>
            <a:ext cx="11314500" cy="36873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Visual tracking and improved communication.</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Short-term programme (see slide </a:t>
            </a:r>
            <a:r>
              <a:rPr lang="en-GB" dirty="0">
                <a:solidFill>
                  <a:srgbClr val="0070C0"/>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6</a:t>
            </a:r>
            <a:r>
              <a:rPr lang="en-GB" dirty="0">
                <a:solidFill>
                  <a:srgbClr val="000000"/>
                </a:solidFill>
                <a:latin typeface="Arial" panose="020B0604020202020204" pitchFamily="34" charset="0"/>
              </a:rPr>
              <a:t> for other options).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To ensure logical and efficient workflow.</a:t>
            </a:r>
            <a:endParaRPr dirty="0">
              <a:solidFill>
                <a:srgbClr val="000000"/>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703e4c8c9a_0_5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Introduction to Critical Path Method (CPM)</a:t>
            </a:r>
            <a:endParaRPr/>
          </a:p>
        </p:txBody>
      </p:sp>
      <p:sp>
        <p:nvSpPr>
          <p:cNvPr id="123" name="Google Shape;123;g3703e4c8c9a_0_53"/>
          <p:cNvSpPr txBox="1">
            <a:spLocks noGrp="1"/>
          </p:cNvSpPr>
          <p:nvPr>
            <p:ph type="body" idx="1"/>
          </p:nvPr>
        </p:nvSpPr>
        <p:spPr>
          <a:xfrm>
            <a:off x="360000" y="1800000"/>
            <a:ext cx="113145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Critical Path Method (CPM) is a project management tool used to determine the minimum time needed to complete a project. It highlights the longest sequence of dependent tasks – this is the “critical path.” If any task on the critical path is delayed, the whole project will be delayed.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CPM is especially useful in coordinating trades and understanding the impact of delays. It also identifies which tasks have 'float' or slack time.</a:t>
            </a: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might float time be useful to a site supervisor?</a:t>
            </a:r>
            <a:endParaRPr dirty="0">
              <a:solidFill>
                <a:srgbClr val="00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703e4c8c9a_0_5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Key terms in CPM</a:t>
            </a:r>
            <a:endParaRPr dirty="0"/>
          </a:p>
        </p:txBody>
      </p:sp>
      <p:sp>
        <p:nvSpPr>
          <p:cNvPr id="129" name="Google Shape;129;g3703e4c8c9a_0_58"/>
          <p:cNvSpPr txBox="1">
            <a:spLocks noGrp="1"/>
          </p:cNvSpPr>
          <p:nvPr>
            <p:ph type="body" idx="1"/>
          </p:nvPr>
        </p:nvSpPr>
        <p:spPr>
          <a:xfrm>
            <a:off x="360000" y="1800000"/>
            <a:ext cx="113145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Activity</a:t>
            </a:r>
            <a:r>
              <a:rPr lang="en-GB" dirty="0">
                <a:solidFill>
                  <a:srgbClr val="000000"/>
                </a:solidFill>
                <a:latin typeface="Arial" panose="020B0604020202020204" pitchFamily="34" charset="0"/>
              </a:rPr>
              <a:t>: A specific job or task in the programme.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Duration</a:t>
            </a:r>
            <a:r>
              <a:rPr lang="en-GB" dirty="0">
                <a:solidFill>
                  <a:srgbClr val="000000"/>
                </a:solidFill>
                <a:latin typeface="Arial" panose="020B0604020202020204" pitchFamily="34" charset="0"/>
              </a:rPr>
              <a:t>: The time needed to complete an activity.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Dependency</a:t>
            </a:r>
            <a:r>
              <a:rPr lang="en-GB" dirty="0">
                <a:solidFill>
                  <a:srgbClr val="000000"/>
                </a:solidFill>
                <a:latin typeface="Arial" panose="020B0604020202020204" pitchFamily="34" charset="0"/>
              </a:rPr>
              <a:t>: When one task relies on another to start/finish.</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Float (Slack): </a:t>
            </a:r>
            <a:r>
              <a:rPr lang="en-GB" dirty="0">
                <a:solidFill>
                  <a:srgbClr val="000000"/>
                </a:solidFill>
                <a:latin typeface="Arial" panose="020B0604020202020204" pitchFamily="34" charset="0"/>
              </a:rPr>
              <a:t>Time a task can be delayed without affecting the overall project.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Milestone</a:t>
            </a:r>
            <a:r>
              <a:rPr lang="en-GB" dirty="0">
                <a:solidFill>
                  <a:srgbClr val="000000"/>
                </a:solidFill>
                <a:latin typeface="Arial" panose="020B0604020202020204" pitchFamily="34" charset="0"/>
              </a:rPr>
              <a:t>: A key point marking significant progress.</a:t>
            </a:r>
            <a:endParaRPr dirty="0">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703e4c8c9a_0_6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CPM activity</a:t>
            </a:r>
          </a:p>
        </p:txBody>
      </p:sp>
      <p:sp>
        <p:nvSpPr>
          <p:cNvPr id="135" name="Google Shape;135;g3703e4c8c9a_0_63"/>
          <p:cNvSpPr txBox="1">
            <a:spLocks noGrp="1"/>
          </p:cNvSpPr>
          <p:nvPr>
            <p:ph type="body" idx="1"/>
          </p:nvPr>
        </p:nvSpPr>
        <p:spPr>
          <a:xfrm>
            <a:off x="360000" y="1800000"/>
            <a:ext cx="11314500" cy="38565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Create a simple critical path network for bathroom installation.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Highlight any critical tasks in red.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Non-critical tasks in blue.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Show duration and links between tasks.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Indicate float on non-critical activities.</a:t>
            </a:r>
            <a:endParaRPr dirty="0">
              <a:solidFill>
                <a:srgbClr val="00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03e4c8c9a_0_6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Benefits of CPM</a:t>
            </a:r>
            <a:endParaRPr/>
          </a:p>
        </p:txBody>
      </p:sp>
      <p:sp>
        <p:nvSpPr>
          <p:cNvPr id="142" name="Google Shape;142;g3703e4c8c9a_0_68"/>
          <p:cNvSpPr txBox="1">
            <a:spLocks noGrp="1"/>
          </p:cNvSpPr>
          <p:nvPr>
            <p:ph type="body" idx="1"/>
          </p:nvPr>
        </p:nvSpPr>
        <p:spPr>
          <a:xfrm>
            <a:off x="360000" y="1800000"/>
            <a:ext cx="11314500" cy="38565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Identifies essential tasks for timely completion.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Helps prioritise team focus and resources.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Allows effective sequencing and coordination.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Makes project tracking and troubleshooting easier.</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Supports accurate project planning and forecasting.</a:t>
            </a:r>
          </a:p>
          <a:p>
            <a:pPr marL="252000" indent="-252000">
              <a:spcAft>
                <a:spcPts val="1200"/>
              </a:spcAft>
              <a:buClr>
                <a:srgbClr val="000000">
                  <a:lumMod val="100000"/>
                </a:srgbClr>
              </a:buClr>
              <a:buSzPct val="100000"/>
              <a:buFont typeface="Arial" panose="020B0604020202020204" pitchFamily="34" charset="0"/>
              <a:buChar char="•"/>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Which tasks in a central heating install might be on the critical path?</a:t>
            </a:r>
            <a:endParaRPr dirty="0">
              <a:solidFill>
                <a:srgbClr val="000000"/>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03e4c8c9a_0_7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How to identify the critical path</a:t>
            </a:r>
          </a:p>
        </p:txBody>
      </p:sp>
      <p:sp>
        <p:nvSpPr>
          <p:cNvPr id="148" name="Google Shape;148;g3703e4c8c9a_0_73"/>
          <p:cNvSpPr txBox="1">
            <a:spLocks noGrp="1"/>
          </p:cNvSpPr>
          <p:nvPr>
            <p:ph type="body" idx="1"/>
          </p:nvPr>
        </p:nvSpPr>
        <p:spPr>
          <a:xfrm>
            <a:off x="360000" y="1800000"/>
            <a:ext cx="11314500" cy="38565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List all project tasks with estimated durations.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Establish dependencies between tasks.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Draw a network diagram.</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Calculate the earliest and latest start and finish times.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Highlight the path with zero float: this is your critical path.</a:t>
            </a:r>
            <a:endParaRPr dirty="0">
              <a:solidFill>
                <a:srgbClr val="0000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Starter</a:t>
            </a:r>
            <a:endParaRPr/>
          </a:p>
        </p:txBody>
      </p:sp>
      <p:sp>
        <p:nvSpPr>
          <p:cNvPr id="44" name="Google Shape;44;p5"/>
          <p:cNvSpPr txBox="1">
            <a:spLocks noGrp="1"/>
          </p:cNvSpPr>
          <p:nvPr>
            <p:ph type="body" idx="1"/>
          </p:nvPr>
        </p:nvSpPr>
        <p:spPr>
          <a:xfrm>
            <a:off x="360000" y="1800000"/>
            <a:ext cx="67662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W</a:t>
            </a:r>
            <a:r>
              <a:rPr lang="en-GB" b="1" dirty="0">
                <a:solidFill>
                  <a:srgbClr val="000000"/>
                </a:solidFill>
                <a:latin typeface="Arial" panose="020B0604020202020204" pitchFamily="34" charset="0"/>
                <a:ea typeface="Arial"/>
                <a:cs typeface="Arial"/>
                <a:sym typeface="Arial"/>
              </a:rPr>
              <a:t>arm-up: </a:t>
            </a:r>
            <a:endParaRPr b="1" dirty="0">
              <a:solidFill>
                <a:srgbClr val="000000"/>
              </a:solidFill>
              <a:latin typeface="Arial" panose="020B0604020202020204" pitchFamily="34" charset="0"/>
              <a:ea typeface="Arial"/>
              <a:cs typeface="Arial"/>
              <a:sym typeface="Arial"/>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Why do you think planning is critical to the success of a plumbing project?</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Quick Activity: </a:t>
            </a: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Name 3 tools or documents you would use when planning work tasks.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pic>
        <p:nvPicPr>
          <p:cNvPr id="45" name="Google Shape;45;p5"/>
          <p:cNvPicPr preferRelativeResize="0">
            <a:picLocks noChangeAspect="1"/>
          </p:cNvPicPr>
          <p:nvPr/>
        </p:nvPicPr>
        <p:blipFill>
          <a:blip r:embed="rId3"/>
          <a:srcRect/>
          <a:stretch/>
        </p:blipFill>
        <p:spPr>
          <a:xfrm>
            <a:off x="7200000" y="1800000"/>
            <a:ext cx="4680000" cy="312155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03e4c8c9a_0_7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Software for work programmes</a:t>
            </a:r>
          </a:p>
        </p:txBody>
      </p:sp>
      <p:sp>
        <p:nvSpPr>
          <p:cNvPr id="154" name="Google Shape;154;g3703e4c8c9a_0_78"/>
          <p:cNvSpPr txBox="1">
            <a:spLocks noGrp="1"/>
          </p:cNvSpPr>
          <p:nvPr>
            <p:ph type="body" idx="1"/>
          </p:nvPr>
        </p:nvSpPr>
        <p:spPr>
          <a:xfrm>
            <a:off x="360000" y="1800000"/>
            <a:ext cx="11314500" cy="38565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Microsoft Project: detailed scheduling and CPM tools.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Asta Powerproject: construction-specific features.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MS Excel / Google Sheets: flexible and simple Gantt charts.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Trello/Monday.com: basic task tracking for smaller teams.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Apps improve accuracy and collaboration.</a:t>
            </a:r>
            <a:endParaRPr dirty="0">
              <a:solidFill>
                <a:srgbClr val="000000"/>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703e4c8c9a_0_8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Planning in plumbing context</a:t>
            </a:r>
          </a:p>
        </p:txBody>
      </p:sp>
      <p:sp>
        <p:nvSpPr>
          <p:cNvPr id="160" name="Google Shape;160;g3703e4c8c9a_0_84"/>
          <p:cNvSpPr txBox="1">
            <a:spLocks noGrp="1"/>
          </p:cNvSpPr>
          <p:nvPr>
            <p:ph type="body" idx="1"/>
          </p:nvPr>
        </p:nvSpPr>
        <p:spPr>
          <a:xfrm>
            <a:off x="360000" y="1800000"/>
            <a:ext cx="114129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Planning is critical in coordinating plumbing tasks with other trades such as electricians, plasterers, and tilers. A typical bathroom refurbishment requires careful sequencing, such as pipework &amp; cable first-fix before walls are boarded and tiled, followed by second fix. </a:t>
            </a:r>
            <a:endParaRPr dirty="0">
              <a:solidFill>
                <a:srgbClr val="000000"/>
              </a:solidFill>
              <a:latin typeface="Arial" panose="020B0604020202020204" pitchFamily="34" charset="0"/>
            </a:endParaRPr>
          </a:p>
          <a:p>
            <a:pPr marL="0" indent="0">
              <a:spcAft>
                <a:spcPts val="600"/>
              </a:spcAft>
              <a:buClr>
                <a:srgbClr val="000000">
                  <a:lumMod val="100000"/>
                </a:srgbClr>
              </a:buClr>
              <a:buSzPct val="100000"/>
            </a:pPr>
            <a:r>
              <a:rPr lang="en-GB" dirty="0">
                <a:solidFill>
                  <a:srgbClr val="000000"/>
                </a:solidFill>
                <a:latin typeface="Arial" panose="020B0604020202020204" pitchFamily="34" charset="0"/>
              </a:rPr>
              <a:t>Mistakes in planning can lead to rework, material waste, and conflict between teams. Including time for testing and inspection is also key to compliance. Planning ensures that safety procedures are followed and that customer expectations are met.</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Have you experienced or observed poor planning on site? What was the impact?</a:t>
            </a:r>
            <a:endParaRPr dirty="0">
              <a:solidFill>
                <a:srgbClr val="0000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703e4c8c9a_0_8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Risk of poor planning</a:t>
            </a:r>
          </a:p>
        </p:txBody>
      </p:sp>
      <p:sp>
        <p:nvSpPr>
          <p:cNvPr id="166" name="Google Shape;166;g3703e4c8c9a_0_89"/>
          <p:cNvSpPr txBox="1">
            <a:spLocks noGrp="1"/>
          </p:cNvSpPr>
          <p:nvPr>
            <p:ph type="body" idx="1"/>
          </p:nvPr>
        </p:nvSpPr>
        <p:spPr>
          <a:xfrm>
            <a:off x="360000" y="1800000"/>
            <a:ext cx="114129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Miscommunication between trades.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Delay in inspections or handovers.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Overstocking or shortage of materials.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Safety incidents due to clashing activities.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Missed client deadlines and cost overruns.</a:t>
            </a:r>
            <a:endParaRPr dirty="0">
              <a:solidFill>
                <a:srgbClr val="000000"/>
              </a:solidFill>
              <a:latin typeface="Arial" panose="020B0604020202020204" pitchFamily="34" charset="0"/>
            </a:endParaRPr>
          </a:p>
        </p:txBody>
      </p:sp>
      <p:pic>
        <p:nvPicPr>
          <p:cNvPr id="167" name="Google Shape;167;g3703e4c8c9a_0_89"/>
          <p:cNvPicPr preferRelativeResize="0">
            <a:picLocks noChangeAspect="1"/>
          </p:cNvPicPr>
          <p:nvPr/>
        </p:nvPicPr>
        <p:blipFill>
          <a:blip r:embed="rId3"/>
          <a:srcRect/>
          <a:stretch/>
        </p:blipFill>
        <p:spPr>
          <a:xfrm>
            <a:off x="6480000" y="1800000"/>
            <a:ext cx="5400000" cy="35693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703e4c8c9a_0_9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Collaboration in planning</a:t>
            </a:r>
          </a:p>
        </p:txBody>
      </p:sp>
      <p:sp>
        <p:nvSpPr>
          <p:cNvPr id="173" name="Google Shape;173;g3703e4c8c9a_0_96"/>
          <p:cNvSpPr txBox="1">
            <a:spLocks noGrp="1"/>
          </p:cNvSpPr>
          <p:nvPr>
            <p:ph type="body" idx="1"/>
          </p:nvPr>
        </p:nvSpPr>
        <p:spPr>
          <a:xfrm>
            <a:off x="360000" y="1800000"/>
            <a:ext cx="114129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Planning should involve all team leads.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Sharing plans helps identify clashes early.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Schedules should link with delivery dates.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Weekly site meetings to review progress.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Digital tools improve access to updates.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is it important to include suppliers in your planning conversations?</a:t>
            </a:r>
            <a:endParaRPr dirty="0">
              <a:solidFill>
                <a:srgbClr val="000000"/>
              </a:solidFill>
              <a:latin typeface="Arial" panose="020B0604020202020204" pitchFamily="34" charset="0"/>
            </a:endParaRPr>
          </a:p>
        </p:txBody>
      </p:sp>
      <p:pic>
        <p:nvPicPr>
          <p:cNvPr id="174" name="Google Shape;174;g3703e4c8c9a_0_96"/>
          <p:cNvPicPr preferRelativeResize="0">
            <a:picLocks noChangeAspect="1"/>
          </p:cNvPicPr>
          <p:nvPr/>
        </p:nvPicPr>
        <p:blipFill>
          <a:blip r:embed="rId3"/>
          <a:srcRect/>
          <a:stretch/>
        </p:blipFill>
        <p:spPr>
          <a:xfrm>
            <a:off x="6843772" y="1620000"/>
            <a:ext cx="5032455" cy="33616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703e4c8c9a_0_10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Regulations &amp; standards</a:t>
            </a:r>
          </a:p>
        </p:txBody>
      </p:sp>
      <p:sp>
        <p:nvSpPr>
          <p:cNvPr id="180" name="Google Shape;180;g3703e4c8c9a_0_104"/>
          <p:cNvSpPr txBox="1">
            <a:spLocks noGrp="1"/>
          </p:cNvSpPr>
          <p:nvPr>
            <p:ph type="body" idx="1"/>
          </p:nvPr>
        </p:nvSpPr>
        <p:spPr>
          <a:xfrm>
            <a:off x="360000" y="1800000"/>
            <a:ext cx="114129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CDM Regulations 2015</a:t>
            </a:r>
            <a:r>
              <a:rPr lang="en-GB" dirty="0">
                <a:solidFill>
                  <a:srgbClr val="000000"/>
                </a:solidFill>
                <a:latin typeface="Arial" panose="020B0604020202020204" pitchFamily="34" charset="0"/>
              </a:rPr>
              <a:t>: planning for safe construction.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Work at Height Regulations</a:t>
            </a:r>
            <a:r>
              <a:rPr lang="en-GB" dirty="0">
                <a:solidFill>
                  <a:srgbClr val="000000"/>
                </a:solidFill>
                <a:latin typeface="Arial" panose="020B0604020202020204" pitchFamily="34" charset="0"/>
              </a:rPr>
              <a:t>: timeline for scaffolding/access.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70C0"/>
                </a:solidFill>
                <a:latin typeface="Arial" panose="020B0604020202020204" pitchFamily="34" charset="0"/>
                <a:hlinkClick r:id="rId5">
                  <a:extLst>
                    <a:ext uri="{A12FA001-AC4F-418D-AE19-62706E023703}">
                      <ahyp:hlinkClr xmlns:ahyp="http://schemas.microsoft.com/office/drawing/2018/hyperlinkcolor" val="tx"/>
                    </a:ext>
                  </a:extLst>
                </a:hlinkClick>
              </a:rPr>
              <a:t>BS 6079</a:t>
            </a:r>
            <a:r>
              <a:rPr lang="en-GB" dirty="0">
                <a:solidFill>
                  <a:srgbClr val="000000"/>
                </a:solidFill>
                <a:latin typeface="Arial" panose="020B0604020202020204" pitchFamily="34" charset="0"/>
              </a:rPr>
              <a:t>: British Standard for project management.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Building Control inspection timelines.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Compliance with legislation must be built into the work programme.</a:t>
            </a:r>
            <a:endParaRPr dirty="0">
              <a:solidFill>
                <a:srgbClr val="000000"/>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703e4c8c9a_0_1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Knowledge check</a:t>
            </a:r>
          </a:p>
        </p:txBody>
      </p:sp>
      <p:sp>
        <p:nvSpPr>
          <p:cNvPr id="186" name="Google Shape;186;g3703e4c8c9a_0_110"/>
          <p:cNvSpPr txBox="1">
            <a:spLocks noGrp="1"/>
          </p:cNvSpPr>
          <p:nvPr>
            <p:ph type="body" idx="1"/>
          </p:nvPr>
        </p:nvSpPr>
        <p:spPr>
          <a:xfrm>
            <a:off x="360000" y="1800000"/>
            <a:ext cx="11314500" cy="36873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does CPM stand for?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Why is float useful?</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Name one type of planning software used in plumbing projects.</a:t>
            </a:r>
            <a:endParaRPr dirty="0">
              <a:solidFill>
                <a:srgbClr val="000000"/>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703e4c8c9a_0_1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Knowledge check - answers</a:t>
            </a:r>
          </a:p>
        </p:txBody>
      </p:sp>
      <p:sp>
        <p:nvSpPr>
          <p:cNvPr id="192" name="Google Shape;192;g3703e4c8c9a_0_115"/>
          <p:cNvSpPr txBox="1">
            <a:spLocks noGrp="1"/>
          </p:cNvSpPr>
          <p:nvPr>
            <p:ph type="body" idx="1"/>
          </p:nvPr>
        </p:nvSpPr>
        <p:spPr>
          <a:xfrm>
            <a:off x="360000" y="1800000"/>
            <a:ext cx="11314500" cy="36873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Critical Path Method</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It allows flexibility in task scheduling</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MS Project (see slide </a:t>
            </a:r>
            <a:r>
              <a:rPr lang="en-GB" dirty="0">
                <a:solidFill>
                  <a:srgbClr val="0070C0"/>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21</a:t>
            </a:r>
            <a:r>
              <a:rPr lang="en-GB" dirty="0">
                <a:solidFill>
                  <a:srgbClr val="000000"/>
                </a:solidFill>
                <a:latin typeface="Arial" panose="020B0604020202020204" pitchFamily="34" charset="0"/>
              </a:rPr>
              <a:t> for other examples)</a:t>
            </a:r>
            <a:endParaRPr dirty="0">
              <a:solidFill>
                <a:srgbClr val="000000"/>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Planning documentation</a:t>
            </a:r>
          </a:p>
        </p:txBody>
      </p:sp>
      <p:sp>
        <p:nvSpPr>
          <p:cNvPr id="198" name="Google Shape;198;p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Risk assessments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Method statements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Schedule of works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Daily site diaries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Inspection and testing records.</a:t>
            </a:r>
            <a:endParaRPr dirty="0">
              <a:solidFill>
                <a:srgbClr val="000000"/>
              </a:solidFill>
              <a:latin typeface="Arial" panose="020B0604020202020204" pitchFamily="34" charset="0"/>
            </a:endParaRPr>
          </a:p>
        </p:txBody>
      </p:sp>
      <p:pic>
        <p:nvPicPr>
          <p:cNvPr id="199" name="Google Shape;199;p9"/>
          <p:cNvPicPr preferRelativeResize="0">
            <a:picLocks noChangeAspect="1"/>
          </p:cNvPicPr>
          <p:nvPr/>
        </p:nvPicPr>
        <p:blipFill>
          <a:blip r:embed="rId3"/>
          <a:srcRect/>
          <a:stretch/>
        </p:blipFill>
        <p:spPr>
          <a:xfrm>
            <a:off x="6119821" y="1800000"/>
            <a:ext cx="5760000" cy="38419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03e4c8c9a_0_12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Common pitfalls in work programmes</a:t>
            </a:r>
          </a:p>
        </p:txBody>
      </p:sp>
      <p:sp>
        <p:nvSpPr>
          <p:cNvPr id="205" name="Google Shape;205;g3703e4c8c9a_0_122"/>
          <p:cNvSpPr txBox="1">
            <a:spLocks noGrp="1"/>
          </p:cNvSpPr>
          <p:nvPr>
            <p:ph type="body" idx="1"/>
          </p:nvPr>
        </p:nvSpPr>
        <p:spPr>
          <a:xfrm>
            <a:off x="360000" y="1801350"/>
            <a:ext cx="11314500" cy="41388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Overlooking dependencies between tasks.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 allowing time for inspections.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Unrealistic durations for activities.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Ignoring delivery and lead times.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Failing to communicate changes to all parties.</a:t>
            </a:r>
          </a:p>
          <a:p>
            <a:pPr marL="252000" indent="-252000">
              <a:spcAft>
                <a:spcPts val="1200"/>
              </a:spcAft>
              <a:buClr>
                <a:srgbClr val="000000">
                  <a:lumMod val="100000"/>
                </a:srgbClr>
              </a:buClr>
              <a:buSzPct val="100000"/>
              <a:buFont typeface="Arial" panose="020B0604020202020204" pitchFamily="34" charset="0"/>
              <a:buChar char="•"/>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would you do if your delivery date changed and affected your planned installation day?</a:t>
            </a:r>
            <a:endParaRPr dirty="0">
              <a:solidFill>
                <a:srgbClr val="000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703e4c8c9a_0_12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Integrating work programmes into workflow</a:t>
            </a:r>
          </a:p>
        </p:txBody>
      </p:sp>
      <p:sp>
        <p:nvSpPr>
          <p:cNvPr id="211" name="Google Shape;211;g3703e4c8c9a_0_129"/>
          <p:cNvSpPr txBox="1">
            <a:spLocks noGrp="1"/>
          </p:cNvSpPr>
          <p:nvPr>
            <p:ph type="body" idx="1"/>
          </p:nvPr>
        </p:nvSpPr>
        <p:spPr>
          <a:xfrm>
            <a:off x="360000" y="1801350"/>
            <a:ext cx="11314500" cy="41388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Include programmes in toolbox talks and site inductions.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Display updated plans on site noticeboards.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 digital platforms for real-time updates.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Link procurement with planned dates.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Review progress weekly and adjust as needed.</a:t>
            </a:r>
            <a:endParaRPr dirty="0">
              <a:solidFill>
                <a:srgbClr val="00000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Objectives</a:t>
            </a:r>
            <a:endParaRPr/>
          </a:p>
        </p:txBody>
      </p:sp>
      <p:sp>
        <p:nvSpPr>
          <p:cNvPr id="51" name="Google Shape;51;p6"/>
          <p:cNvSpPr txBox="1">
            <a:spLocks noGrp="1"/>
          </p:cNvSpPr>
          <p:nvPr>
            <p:ph type="body" idx="1"/>
          </p:nvPr>
        </p:nvSpPr>
        <p:spPr>
          <a:xfrm>
            <a:off x="360000" y="1800000"/>
            <a:ext cx="101415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GB" b="0" i="0" dirty="0">
                <a:latin typeface="Arial"/>
                <a:ea typeface="Arial"/>
                <a:cs typeface="Arial"/>
                <a:sym typeface="Arial"/>
              </a:rPr>
              <a:t>You should be able to:</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Define </a:t>
            </a:r>
            <a:r>
              <a:rPr lang="en-GB" dirty="0"/>
              <a:t>a work programme.</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Explain </a:t>
            </a:r>
            <a:r>
              <a:rPr lang="en-GB" dirty="0"/>
              <a:t>the use of Gantt charts.</a:t>
            </a:r>
            <a:endParaRPr dirty="0"/>
          </a:p>
          <a:p>
            <a:pPr marL="0" lvl="0" indent="0" algn="l" rtl="0">
              <a:lnSpc>
                <a:spcPct val="110000"/>
              </a:lnSpc>
              <a:spcBef>
                <a:spcPts val="2400"/>
              </a:spcBef>
              <a:spcAft>
                <a:spcPts val="0"/>
              </a:spcAft>
              <a:buNone/>
            </a:pPr>
            <a:r>
              <a:rPr lang="en-GB" b="0" i="0" dirty="0">
                <a:latin typeface="Arial"/>
                <a:ea typeface="Arial"/>
                <a:cs typeface="Arial"/>
                <a:sym typeface="Arial"/>
              </a:rPr>
              <a:t>You might also be able to:</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Interpret </a:t>
            </a:r>
            <a:r>
              <a:rPr lang="en-GB" dirty="0"/>
              <a:t>critical path planning in construction projects.</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Understand </a:t>
            </a:r>
            <a:r>
              <a:rPr lang="en-GB" dirty="0"/>
              <a:t>their application in the plumbing &amp; heating sector.</a:t>
            </a:r>
            <a:endParaRPr dirty="0"/>
          </a:p>
          <a:p>
            <a:pPr marL="0" lvl="0" indent="0" algn="l" rtl="0">
              <a:lnSpc>
                <a:spcPct val="110000"/>
              </a:lnSpc>
              <a:spcBef>
                <a:spcPts val="120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703e4c8c9a_0_13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Practical task</a:t>
            </a:r>
          </a:p>
        </p:txBody>
      </p:sp>
      <p:sp>
        <p:nvSpPr>
          <p:cNvPr id="217" name="Google Shape;217;g3703e4c8c9a_0_134"/>
          <p:cNvSpPr txBox="1">
            <a:spLocks noGrp="1"/>
          </p:cNvSpPr>
          <p:nvPr>
            <p:ph type="body" idx="1"/>
          </p:nvPr>
        </p:nvSpPr>
        <p:spPr>
          <a:xfrm>
            <a:off x="360000" y="1801350"/>
            <a:ext cx="11314500" cy="41388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In pairs: Create a 5-task Gantt chart for a WC &amp; washbasin installation. The customer has bought the materials from an online supplier and wants the wall above the basin to be tiled (backsplash).</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Identify dependencies and estimate durations.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Calculate and highlight the critical path.</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Discuss what changes could affect the path.</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Present to class for feedback.</a:t>
            </a:r>
            <a:endParaRPr dirty="0">
              <a:solidFill>
                <a:srgbClr val="000000"/>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703e4c8c9a_0_13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Group activity</a:t>
            </a:r>
          </a:p>
        </p:txBody>
      </p:sp>
      <p:sp>
        <p:nvSpPr>
          <p:cNvPr id="223" name="Google Shape;223;g3703e4c8c9a_0_139"/>
          <p:cNvSpPr txBox="1">
            <a:spLocks noGrp="1"/>
          </p:cNvSpPr>
          <p:nvPr>
            <p:ph type="body" idx="1"/>
          </p:nvPr>
        </p:nvSpPr>
        <p:spPr>
          <a:xfrm>
            <a:off x="360000" y="1801350"/>
            <a:ext cx="11314500" cy="41388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Teams: Plan a one-day work programme for hot water or heating system installation.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Assign roles, estimate task times, draw Gantt and network diagram.</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Compare results with another team and discuss choices made.</a:t>
            </a:r>
            <a:endParaRPr dirty="0">
              <a:solidFill>
                <a:srgbClr val="000000"/>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703e4c8c9a_0_14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Knowledge check</a:t>
            </a:r>
          </a:p>
        </p:txBody>
      </p:sp>
      <p:sp>
        <p:nvSpPr>
          <p:cNvPr id="229" name="Google Shape;229;g3703e4c8c9a_0_144"/>
          <p:cNvSpPr txBox="1">
            <a:spLocks noGrp="1"/>
          </p:cNvSpPr>
          <p:nvPr>
            <p:ph type="body" idx="1"/>
          </p:nvPr>
        </p:nvSpPr>
        <p:spPr>
          <a:xfrm>
            <a:off x="360000" y="1800000"/>
            <a:ext cx="11314500" cy="36873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is the purpose of a work programme?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How does CPM differ from a Gantt chart?</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should be included in a plumbing risk assessment?</a:t>
            </a:r>
            <a:endParaRPr dirty="0">
              <a:solidFill>
                <a:srgbClr val="000000"/>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703e4c8c9a_0_14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Knowledge check - answers</a:t>
            </a:r>
          </a:p>
        </p:txBody>
      </p:sp>
      <p:sp>
        <p:nvSpPr>
          <p:cNvPr id="235" name="Google Shape;235;g3703e4c8c9a_0_149"/>
          <p:cNvSpPr txBox="1">
            <a:spLocks noGrp="1"/>
          </p:cNvSpPr>
          <p:nvPr>
            <p:ph type="body" idx="1"/>
          </p:nvPr>
        </p:nvSpPr>
        <p:spPr>
          <a:xfrm>
            <a:off x="360000" y="1800000"/>
            <a:ext cx="11314500" cy="36873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To organise tasks, timings, and responsibilities.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CPM is dependency-focused, Gantt is timeline-focused.</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Hazards, controls, task breakdown, people at risk.</a:t>
            </a:r>
            <a:endParaRPr dirty="0">
              <a:solidFill>
                <a:srgbClr val="000000"/>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Summary (1)</a:t>
            </a:r>
            <a:endParaRPr/>
          </a:p>
        </p:txBody>
      </p:sp>
      <p:sp>
        <p:nvSpPr>
          <p:cNvPr id="241" name="Google Shape;241;p15"/>
          <p:cNvSpPr txBox="1">
            <a:spLocks noGrp="1"/>
          </p:cNvSpPr>
          <p:nvPr>
            <p:ph type="body" idx="1"/>
          </p:nvPr>
        </p:nvSpPr>
        <p:spPr>
          <a:xfrm>
            <a:off x="360000" y="1800000"/>
            <a:ext cx="9936276"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You should now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Recall</a:t>
            </a:r>
            <a:r>
              <a:rPr lang="en-GB" dirty="0">
                <a:solidFill>
                  <a:srgbClr val="000000"/>
                </a:solidFill>
                <a:latin typeface="Arial" panose="020B0604020202020204" pitchFamily="34" charset="0"/>
              </a:rPr>
              <a:t> different types of work programmes used in plumbing projects.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Explain</a:t>
            </a:r>
            <a:r>
              <a:rPr lang="en-GB" dirty="0">
                <a:solidFill>
                  <a:srgbClr val="000000"/>
                </a:solidFill>
                <a:latin typeface="Arial" panose="020B0604020202020204" pitchFamily="34" charset="0"/>
              </a:rPr>
              <a:t> the purpose and features of Gantt charts.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Interpret</a:t>
            </a:r>
            <a:r>
              <a:rPr lang="en-GB" dirty="0">
                <a:solidFill>
                  <a:srgbClr val="000000"/>
                </a:solidFill>
                <a:latin typeface="Arial" panose="020B0604020202020204" pitchFamily="34" charset="0"/>
              </a:rPr>
              <a:t> critical path method (CPM) and its components.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Identify</a:t>
            </a:r>
            <a:r>
              <a:rPr lang="en-GB" dirty="0">
                <a:solidFill>
                  <a:srgbClr val="000000"/>
                </a:solidFill>
                <a:latin typeface="Arial" panose="020B0604020202020204" pitchFamily="34" charset="0"/>
              </a:rPr>
              <a:t> planning tools and documentation used on-site.</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sz="2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703e4c8c9a_0_15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Summary (2)</a:t>
            </a:r>
            <a:endParaRPr/>
          </a:p>
        </p:txBody>
      </p:sp>
      <p:sp>
        <p:nvSpPr>
          <p:cNvPr id="247" name="Google Shape;247;g3703e4c8c9a_0_154"/>
          <p:cNvSpPr txBox="1">
            <a:spLocks noGrp="1"/>
          </p:cNvSpPr>
          <p:nvPr>
            <p:ph type="body" idx="1"/>
          </p:nvPr>
        </p:nvSpPr>
        <p:spPr>
          <a:xfrm>
            <a:off x="360000" y="1800000"/>
            <a:ext cx="99363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You might also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Analyse</a:t>
            </a:r>
            <a:r>
              <a:rPr lang="en-GB" dirty="0">
                <a:solidFill>
                  <a:srgbClr val="000000"/>
                </a:solidFill>
                <a:latin typeface="Arial" panose="020B0604020202020204" pitchFamily="34" charset="0"/>
              </a:rPr>
              <a:t> a project to determine its critical path.</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Create</a:t>
            </a:r>
            <a:r>
              <a:rPr lang="en-GB" dirty="0">
                <a:solidFill>
                  <a:srgbClr val="000000"/>
                </a:solidFill>
                <a:latin typeface="Arial" panose="020B0604020202020204" pitchFamily="34" charset="0"/>
              </a:rPr>
              <a:t> and </a:t>
            </a:r>
            <a:r>
              <a:rPr lang="en-GB" b="1" dirty="0">
                <a:solidFill>
                  <a:srgbClr val="000000"/>
                </a:solidFill>
                <a:latin typeface="Arial" panose="020B0604020202020204" pitchFamily="34" charset="0"/>
              </a:rPr>
              <a:t>adjust</a:t>
            </a:r>
            <a:r>
              <a:rPr lang="en-GB" dirty="0">
                <a:solidFill>
                  <a:srgbClr val="000000"/>
                </a:solidFill>
                <a:latin typeface="Arial" panose="020B0604020202020204" pitchFamily="34" charset="0"/>
              </a:rPr>
              <a:t> a Gantt chart for a small plumbing task.</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Evaluate</a:t>
            </a:r>
            <a:r>
              <a:rPr lang="en-GB" dirty="0">
                <a:solidFill>
                  <a:srgbClr val="000000"/>
                </a:solidFill>
                <a:latin typeface="Arial" panose="020B0604020202020204" pitchFamily="34" charset="0"/>
              </a:rPr>
              <a:t> the impact of poor planning on project outcomes.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Justify</a:t>
            </a:r>
            <a:r>
              <a:rPr lang="en-GB" dirty="0">
                <a:solidFill>
                  <a:srgbClr val="000000"/>
                </a:solidFill>
                <a:latin typeface="Arial" panose="020B0604020202020204" pitchFamily="34" charset="0"/>
              </a:rPr>
              <a:t> the use of planning software for managing real site work.</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txBox="1"/>
          <p:nvPr/>
        </p:nvSpPr>
        <p:spPr>
          <a:xfrm>
            <a:off x="3599812" y="1642217"/>
            <a:ext cx="5040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dirty="0">
                <a:solidFill>
                  <a:srgbClr val="FC4421"/>
                </a:solidFill>
                <a:latin typeface="Arial"/>
                <a:ea typeface="Arial"/>
                <a:cs typeface="Arial"/>
                <a:sym typeface="Arial"/>
              </a:rPr>
              <a:t>Any questions?</a:t>
            </a:r>
            <a:endParaRPr dirty="0"/>
          </a:p>
        </p:txBody>
      </p:sp>
      <p:sp>
        <p:nvSpPr>
          <p:cNvPr id="2" name="TextBox 1">
            <a:extLst>
              <a:ext uri="{FF2B5EF4-FFF2-40B4-BE49-F238E27FC236}">
                <a16:creationId xmlns:a16="http://schemas.microsoft.com/office/drawing/2014/main" id="{2E2AAEF6-EA86-509B-E66B-078A4D3792BB}"/>
              </a:ext>
            </a:extLst>
          </p:cNvPr>
          <p:cNvSpPr txBox="1"/>
          <p:nvPr/>
        </p:nvSpPr>
        <p:spPr>
          <a:xfrm>
            <a:off x="467358" y="3571368"/>
            <a:ext cx="11304908" cy="2031325"/>
          </a:xfrm>
          <a:prstGeom prst="rect">
            <a:avLst/>
          </a:prstGeom>
          <a:noFill/>
        </p:spPr>
        <p:txBody>
          <a:bodyPr wrap="square">
            <a:spAutoFit/>
          </a:body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What is a work programme?</a:t>
            </a:r>
          </a:p>
        </p:txBody>
      </p:sp>
      <p:sp>
        <p:nvSpPr>
          <p:cNvPr id="57" name="Google Shape;57;p8"/>
          <p:cNvSpPr txBox="1">
            <a:spLocks noGrp="1"/>
          </p:cNvSpPr>
          <p:nvPr>
            <p:ph type="body" idx="1"/>
          </p:nvPr>
        </p:nvSpPr>
        <p:spPr>
          <a:xfrm>
            <a:off x="360000" y="1800000"/>
            <a:ext cx="113145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A work programme is a structured plan outlining key tasks, durations, dependencies, and resource allocation.</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It helps manage time, materials, labour, and finances effectively. Used across the industry to ensure delivery targets are met. Supports collaboration and communication across trades.</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Forms part of wider project documentation and management strategies.</a:t>
            </a:r>
            <a:endParaRPr>
              <a:solidFill>
                <a:srgbClr val="000000"/>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3703e4c8c9a_0_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Importance of work programmes</a:t>
            </a:r>
          </a:p>
        </p:txBody>
      </p:sp>
      <p:sp>
        <p:nvSpPr>
          <p:cNvPr id="63" name="Google Shape;63;g3703e4c8c9a_0_2"/>
          <p:cNvSpPr txBox="1">
            <a:spLocks noGrp="1"/>
          </p:cNvSpPr>
          <p:nvPr>
            <p:ph type="body" idx="1"/>
          </p:nvPr>
        </p:nvSpPr>
        <p:spPr>
          <a:xfrm>
            <a:off x="360000" y="1800000"/>
            <a:ext cx="11314500" cy="4140000"/>
          </a:xfrm>
          <a:prstGeom prst="rect">
            <a:avLst/>
          </a:prstGeom>
          <a:noFill/>
          <a:ln>
            <a:noFill/>
          </a:ln>
        </p:spPr>
        <p:txBody>
          <a:bodyPr spcFirstLastPara="1" wrap="square" lIns="0" tIns="0" rIns="0" bIns="0" anchor="t" anchorCtr="0">
            <a:noAutofit/>
          </a:bodyPr>
          <a:lstStyle/>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Provides direction and clarity for all stakeholders.</a:t>
            </a:r>
            <a:endParaRPr lang="en-US"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Coordinates activities across multiple trades.</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Identifies task dependencies and sequencing.</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Reduces risks of delays and cost overruns.</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Ensures compliance with health and safety and project constraints.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might poor planning lead to safety risks on-site? Can you give an example from your own experience or studies?</a:t>
            </a:r>
          </a:p>
          <a:p>
            <a:pPr marL="0" indent="0">
              <a:spcAft>
                <a:spcPts val="1200"/>
              </a:spcAft>
              <a:buFont typeface="Arial" panose="020B0604020202020204" pitchFamily="34" charset="0"/>
            </a:pPr>
            <a:r>
              <a:rPr lang="en-GB" dirty="0">
                <a:solidFill>
                  <a:srgbClr val="0070C0"/>
                </a:solidFill>
                <a:hlinkClick r:id="rId3">
                  <a:extLst>
                    <a:ext uri="{A12FA001-AC4F-418D-AE19-62706E023703}">
                      <ahyp:hlinkClr xmlns:ahyp="http://schemas.microsoft.com/office/drawing/2018/hyperlinkcolor" val="tx"/>
                    </a:ext>
                  </a:extLst>
                </a:hlinkClick>
              </a:rPr>
              <a:t>Video link</a:t>
            </a:r>
            <a:endParaRPr lang="en-GB"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3703e4c8c9a_0_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Types of work programmes</a:t>
            </a:r>
          </a:p>
        </p:txBody>
      </p:sp>
      <p:sp>
        <p:nvSpPr>
          <p:cNvPr id="69" name="Google Shape;69;g3703e4c8c9a_0_7"/>
          <p:cNvSpPr txBox="1">
            <a:spLocks noGrp="1"/>
          </p:cNvSpPr>
          <p:nvPr>
            <p:ph type="body" idx="1"/>
          </p:nvPr>
        </p:nvSpPr>
        <p:spPr>
          <a:xfrm>
            <a:off x="360000" y="1800000"/>
            <a:ext cx="113145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Short-term programmes: day-to-day or weekly activities.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Long-term/master programmes: full project lifecycle.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Task-specific lists: used for focused operations or particular trades.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Procurement schedules: linked to supply chain and deliveries.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Commissioning schedules: for testing and handover stages.</a:t>
            </a:r>
            <a:endParaRPr dirty="0">
              <a:solidFill>
                <a:srgbClr val="00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3703e4c8c9a_0_1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Introduction to Gantt charts</a:t>
            </a:r>
          </a:p>
        </p:txBody>
      </p:sp>
      <p:sp>
        <p:nvSpPr>
          <p:cNvPr id="75" name="Google Shape;75;g3703e4c8c9a_0_12"/>
          <p:cNvSpPr txBox="1">
            <a:spLocks noGrp="1"/>
          </p:cNvSpPr>
          <p:nvPr>
            <p:ph type="body" idx="1"/>
          </p:nvPr>
        </p:nvSpPr>
        <p:spPr>
          <a:xfrm>
            <a:off x="360000" y="1800000"/>
            <a:ext cx="113145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Gantt charts are a type of bar chart that illustrate a project schedule. They show the start and finish dates of the elements of a project. Typically, they provide a clear timeline and can reveal which tasks overlap, which are dependent on others, and which are on the critical path.</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In plumbing, they are often used to plan stages like first fix, second fix &amp; commissioning. Gantt charts make it easy to spot where delays could occur and where intervention is needed to keep things on track.</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kind of tasks in plumbing work do you think should be shown on a Gantt chart?</a:t>
            </a:r>
            <a:endParaRPr dirty="0">
              <a:solidFill>
                <a:srgbClr val="00000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703e4c8c9a_0_1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Sample Gantt chart</a:t>
            </a:r>
          </a:p>
        </p:txBody>
      </p:sp>
      <p:sp>
        <p:nvSpPr>
          <p:cNvPr id="81" name="Google Shape;81;g3703e4c8c9a_0_17"/>
          <p:cNvSpPr txBox="1">
            <a:spLocks noGrp="1"/>
          </p:cNvSpPr>
          <p:nvPr>
            <p:ph type="body" idx="1"/>
          </p:nvPr>
        </p:nvSpPr>
        <p:spPr>
          <a:xfrm>
            <a:off x="360000" y="1800000"/>
            <a:ext cx="113145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Visual Example: Gantt chart for a domestic bathroom installation.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Displays task durations: e.g. rough-in plumbing, inspection, tiling, fit-off.</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Shows start and end dates for each activity.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Highlights overlapping tasks and milestones.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Colour-coded for different trades.</a:t>
            </a:r>
            <a:endParaRPr dirty="0">
              <a:solidFill>
                <a:srgbClr val="00000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03e4c8c9a_0_22"/>
          <p:cNvSpPr txBox="1">
            <a:spLocks noGrp="1"/>
          </p:cNvSpPr>
          <p:nvPr>
            <p:ph type="title"/>
          </p:nvPr>
        </p:nvSpPr>
        <p:spPr>
          <a:xfrm rot="-5400000">
            <a:off x="-1629350" y="3053275"/>
            <a:ext cx="46470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Sample Gantt chart</a:t>
            </a:r>
            <a:endParaRPr dirty="0"/>
          </a:p>
        </p:txBody>
      </p:sp>
      <p:pic>
        <p:nvPicPr>
          <p:cNvPr id="87" name="Google Shape;87;g3703e4c8c9a_0_22" title="p3.PNG"/>
          <p:cNvPicPr preferRelativeResize="0"/>
          <p:nvPr/>
        </p:nvPicPr>
        <p:blipFill>
          <a:blip r:embed="rId3">
            <a:alphaModFix/>
          </a:blip>
          <a:stretch>
            <a:fillRect/>
          </a:stretch>
        </p:blipFill>
        <p:spPr>
          <a:xfrm>
            <a:off x="1379050" y="956072"/>
            <a:ext cx="9953026" cy="4930003"/>
          </a:xfrm>
          <a:prstGeom prst="rect">
            <a:avLst/>
          </a:prstGeom>
          <a:noFill/>
          <a:ln>
            <a:noFill/>
          </a:ln>
        </p:spPr>
      </p:pic>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A56AA9-7AB6-4666-8A98-8DC56856A8BB}">
  <ds:schemaRefs>
    <ds:schemaRef ds:uri="http://schemas.microsoft.com/sharepoint/v3/contenttype/forms"/>
  </ds:schemaRefs>
</ds:datastoreItem>
</file>

<file path=customXml/itemProps2.xml><?xml version="1.0" encoding="utf-8"?>
<ds:datastoreItem xmlns:ds="http://schemas.openxmlformats.org/officeDocument/2006/customXml" ds:itemID="{15A4D5DB-BE6E-466D-B8A8-4B66579C4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FB81B2-AA39-4076-905D-AF8D6EBDE78E}">
  <ds:schemaRefs>
    <ds:schemaRef ds:uri="http://schemas.openxmlformats.org/package/2006/metadata/core-properties"/>
    <ds:schemaRef ds:uri="http://schemas.microsoft.com/office/2006/documentManagement/types"/>
    <ds:schemaRef ds:uri="http://purl.org/dc/elements/1.1/"/>
    <ds:schemaRef ds:uri="01e15224-84b2-4570-bdea-a67bb94d0921"/>
    <ds:schemaRef ds:uri="http://purl.org/dc/dcmitype/"/>
    <ds:schemaRef ds:uri="http://schemas.microsoft.com/office/2006/metadata/properties"/>
    <ds:schemaRef ds:uri="http://schemas.microsoft.com/office/infopath/2007/PartnerControls"/>
    <ds:schemaRef ds:uri="http://purl.org/dc/terms/"/>
    <ds:schemaRef ds:uri="7c04300a-231c-4281-9146-a98f6f4a7aff"/>
    <ds:schemaRef ds:uri="http://www.w3.org/XML/1998/namespace"/>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otalTime>104</TotalTime>
  <Words>1763</Words>
  <Application>Microsoft Office PowerPoint</Application>
  <PresentationFormat>Custom</PresentationFormat>
  <Paragraphs>204</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Aptos</vt:lpstr>
      <vt:lpstr>Arial</vt:lpstr>
      <vt:lpstr>inherit</vt:lpstr>
      <vt:lpstr>1_Default Design</vt:lpstr>
      <vt:lpstr>PowerPoint Presentation</vt:lpstr>
      <vt:lpstr>Starter</vt:lpstr>
      <vt:lpstr>Objectives</vt:lpstr>
      <vt:lpstr>What is a work programme?</vt:lpstr>
      <vt:lpstr>Importance of work programmes</vt:lpstr>
      <vt:lpstr>Types of work programmes</vt:lpstr>
      <vt:lpstr>Introduction to Gantt charts</vt:lpstr>
      <vt:lpstr>Sample Gantt chart</vt:lpstr>
      <vt:lpstr>Sample Gantt chart</vt:lpstr>
      <vt:lpstr>Interpreting a Gantt chart</vt:lpstr>
      <vt:lpstr>Advantages of Gantt charts</vt:lpstr>
      <vt:lpstr>Gantt Chart limitations</vt:lpstr>
      <vt:lpstr>Knowledge check</vt:lpstr>
      <vt:lpstr>Knowledge check - answers</vt:lpstr>
      <vt:lpstr>Introduction to Critical Path Method (CPM)</vt:lpstr>
      <vt:lpstr>Key terms in CPM</vt:lpstr>
      <vt:lpstr>CPM activity</vt:lpstr>
      <vt:lpstr>Benefits of CPM</vt:lpstr>
      <vt:lpstr>How to identify the critical path</vt:lpstr>
      <vt:lpstr>Software for work programmes</vt:lpstr>
      <vt:lpstr>Planning in plumbing context</vt:lpstr>
      <vt:lpstr>Risk of poor planning</vt:lpstr>
      <vt:lpstr>Collaboration in planning</vt:lpstr>
      <vt:lpstr>Regulations &amp; standards</vt:lpstr>
      <vt:lpstr>Knowledge check</vt:lpstr>
      <vt:lpstr>Knowledge check - answers</vt:lpstr>
      <vt:lpstr>Planning documentation</vt:lpstr>
      <vt:lpstr>Common pitfalls in work programmes</vt:lpstr>
      <vt:lpstr>Integrating work programmes into workflow</vt:lpstr>
      <vt:lpstr>Practical task</vt:lpstr>
      <vt:lpstr>Group activity</vt:lpstr>
      <vt:lpstr>Knowledge check</vt:lpstr>
      <vt:lpstr>Knowledge check - answers</vt:lpstr>
      <vt:lpstr>Summary (1)</vt:lpstr>
      <vt:lpstr>Summary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Thirlwell</dc:creator>
  <cp:lastModifiedBy>Hazell, Danielle</cp:lastModifiedBy>
  <cp:revision>9</cp:revision>
  <dcterms:created xsi:type="dcterms:W3CDTF">2025-04-15T10:44:23Z</dcterms:created>
  <dcterms:modified xsi:type="dcterms:W3CDTF">2025-10-27T08:51:32Z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ontentTypeId">
    <vt:lpwstr>0x010100CDD05C0E7E0E414EB79F81A23986EA6A</vt:lpwstr>
  </property>
  <property fmtid="{D5CDD505-2E9C-101B-9397-08002B2CF9AE}" pid="11" name="MediaServiceImageTags">
    <vt:lpwstr/>
  </property>
</Properties>
</file>