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39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90" r:id="rId37"/>
    <p:sldId id="291" r:id="rId38"/>
  </p:sldIdLst>
  <p:sldSz cx="12239625" cy="6840538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55">
          <p15:clr>
            <a:srgbClr val="A4A3A4"/>
          </p15:clr>
        </p15:guide>
        <p15:guide id="2" pos="385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2" roundtripDataSignature="AMtx7miqbWWrpZVtUEjrrwdVTRIMvLGNC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562" autoAdjust="0"/>
  </p:normalViewPr>
  <p:slideViewPr>
    <p:cSldViewPr snapToGrid="0">
      <p:cViewPr varScale="1">
        <p:scale>
          <a:sx n="75" d="100"/>
          <a:sy n="75" d="100"/>
        </p:scale>
        <p:origin x="936" y="58"/>
      </p:cViewPr>
      <p:guideLst>
        <p:guide orient="horz" pos="2155"/>
        <p:guide pos="385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customschemas.google.com/relationships/presentationmetadata" Target="metadata"/><Relationship Id="rId47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0" Type="http://schemas.openxmlformats.org/officeDocument/2006/relationships/slide" Target="slides/slide1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k Thirlwell" userId="0eea46bc-1a08-4dae-8290-d9217da89020" providerId="ADAL" clId="{A74DFD5C-A00E-4D75-B54F-AE1372332AAE}"/>
    <pc:docChg chg="custSel addSld delSld modSld">
      <pc:chgData name="Mark Thirlwell" userId="0eea46bc-1a08-4dae-8290-d9217da89020" providerId="ADAL" clId="{A74DFD5C-A00E-4D75-B54F-AE1372332AAE}" dt="2025-10-24T15:19:43.267" v="258" actId="1076"/>
      <pc:docMkLst>
        <pc:docMk/>
      </pc:docMkLst>
      <pc:sldChg chg="modSp mod">
        <pc:chgData name="Mark Thirlwell" userId="0eea46bc-1a08-4dae-8290-d9217da89020" providerId="ADAL" clId="{A74DFD5C-A00E-4D75-B54F-AE1372332AAE}" dt="2025-10-14T08:16:26.332" v="12" actId="20577"/>
        <pc:sldMkLst>
          <pc:docMk/>
          <pc:sldMk cId="0" sldId="256"/>
        </pc:sldMkLst>
        <pc:spChg chg="mod">
          <ac:chgData name="Mark Thirlwell" userId="0eea46bc-1a08-4dae-8290-d9217da89020" providerId="ADAL" clId="{A74DFD5C-A00E-4D75-B54F-AE1372332AAE}" dt="2025-10-14T08:16:26.332" v="12" actId="20577"/>
          <ac:spMkLst>
            <pc:docMk/>
            <pc:sldMk cId="0" sldId="256"/>
            <ac:spMk id="38" creationId="{00000000-0000-0000-0000-000000000000}"/>
          </ac:spMkLst>
        </pc:spChg>
      </pc:sldChg>
      <pc:sldChg chg="modSp mod">
        <pc:chgData name="Mark Thirlwell" userId="0eea46bc-1a08-4dae-8290-d9217da89020" providerId="ADAL" clId="{A74DFD5C-A00E-4D75-B54F-AE1372332AAE}" dt="2025-10-15T10:27:50.153" v="16" actId="20577"/>
        <pc:sldMkLst>
          <pc:docMk/>
          <pc:sldMk cId="0" sldId="259"/>
        </pc:sldMkLst>
        <pc:spChg chg="mod">
          <ac:chgData name="Mark Thirlwell" userId="0eea46bc-1a08-4dae-8290-d9217da89020" providerId="ADAL" clId="{A74DFD5C-A00E-4D75-B54F-AE1372332AAE}" dt="2025-10-15T10:27:50.153" v="16" actId="20577"/>
          <ac:spMkLst>
            <pc:docMk/>
            <pc:sldMk cId="0" sldId="259"/>
            <ac:spMk id="56" creationId="{00000000-0000-0000-0000-000000000000}"/>
          </ac:spMkLst>
        </pc:spChg>
      </pc:sldChg>
      <pc:sldChg chg="modSp mod modNotesTx">
        <pc:chgData name="Mark Thirlwell" userId="0eea46bc-1a08-4dae-8290-d9217da89020" providerId="ADAL" clId="{A74DFD5C-A00E-4D75-B54F-AE1372332AAE}" dt="2025-10-15T11:06:42.504" v="160" actId="20577"/>
        <pc:sldMkLst>
          <pc:docMk/>
          <pc:sldMk cId="0" sldId="261"/>
        </pc:sldMkLst>
        <pc:spChg chg="mod">
          <ac:chgData name="Mark Thirlwell" userId="0eea46bc-1a08-4dae-8290-d9217da89020" providerId="ADAL" clId="{A74DFD5C-A00E-4D75-B54F-AE1372332AAE}" dt="2025-10-15T11:06:40.115" v="159" actId="20577"/>
          <ac:spMkLst>
            <pc:docMk/>
            <pc:sldMk cId="0" sldId="261"/>
            <ac:spMk id="68" creationId="{00000000-0000-0000-0000-000000000000}"/>
          </ac:spMkLst>
        </pc:spChg>
        <pc:picChg chg="mod">
          <ac:chgData name="Mark Thirlwell" userId="0eea46bc-1a08-4dae-8290-d9217da89020" providerId="ADAL" clId="{A74DFD5C-A00E-4D75-B54F-AE1372332AAE}" dt="2025-10-15T11:06:26.969" v="151" actId="1076"/>
          <ac:picMkLst>
            <pc:docMk/>
            <pc:sldMk cId="0" sldId="261"/>
            <ac:picMk id="2" creationId="{01E1067F-8E16-4F10-560B-1990C68925B1}"/>
          </ac:picMkLst>
        </pc:picChg>
      </pc:sldChg>
      <pc:sldChg chg="modSp mod modNotesTx">
        <pc:chgData name="Mark Thirlwell" userId="0eea46bc-1a08-4dae-8290-d9217da89020" providerId="ADAL" clId="{A74DFD5C-A00E-4D75-B54F-AE1372332AAE}" dt="2025-10-15T11:14:29.998" v="203" actId="20577"/>
        <pc:sldMkLst>
          <pc:docMk/>
          <pc:sldMk cId="0" sldId="262"/>
        </pc:sldMkLst>
        <pc:spChg chg="mod">
          <ac:chgData name="Mark Thirlwell" userId="0eea46bc-1a08-4dae-8290-d9217da89020" providerId="ADAL" clId="{A74DFD5C-A00E-4D75-B54F-AE1372332AAE}" dt="2025-10-15T11:14:29.998" v="203" actId="20577"/>
          <ac:spMkLst>
            <pc:docMk/>
            <pc:sldMk cId="0" sldId="262"/>
            <ac:spMk id="75" creationId="{00000000-0000-0000-0000-000000000000}"/>
          </ac:spMkLst>
        </pc:spChg>
        <pc:picChg chg="mod modCrop">
          <ac:chgData name="Mark Thirlwell" userId="0eea46bc-1a08-4dae-8290-d9217da89020" providerId="ADAL" clId="{A74DFD5C-A00E-4D75-B54F-AE1372332AAE}" dt="2025-10-15T11:14:19.964" v="200" actId="1076"/>
          <ac:picMkLst>
            <pc:docMk/>
            <pc:sldMk cId="0" sldId="262"/>
            <ac:picMk id="2" creationId="{A3E211C7-7376-3292-844D-C4AE9399B615}"/>
          </ac:picMkLst>
        </pc:picChg>
      </pc:sldChg>
      <pc:sldChg chg="modSp mod">
        <pc:chgData name="Mark Thirlwell" userId="0eea46bc-1a08-4dae-8290-d9217da89020" providerId="ADAL" clId="{A74DFD5C-A00E-4D75-B54F-AE1372332AAE}" dt="2025-10-15T10:57:55.884" v="131" actId="1076"/>
        <pc:sldMkLst>
          <pc:docMk/>
          <pc:sldMk cId="0" sldId="263"/>
        </pc:sldMkLst>
        <pc:picChg chg="mod modCrop">
          <ac:chgData name="Mark Thirlwell" userId="0eea46bc-1a08-4dae-8290-d9217da89020" providerId="ADAL" clId="{A74DFD5C-A00E-4D75-B54F-AE1372332AAE}" dt="2025-10-15T10:57:55.884" v="131" actId="1076"/>
          <ac:picMkLst>
            <pc:docMk/>
            <pc:sldMk cId="0" sldId="263"/>
            <ac:picMk id="2" creationId="{F402CDAD-87F5-80F0-253E-BD83D5D9924A}"/>
          </ac:picMkLst>
        </pc:picChg>
      </pc:sldChg>
      <pc:sldChg chg="addSp delSp modSp mod">
        <pc:chgData name="Mark Thirlwell" userId="0eea46bc-1a08-4dae-8290-d9217da89020" providerId="ADAL" clId="{A74DFD5C-A00E-4D75-B54F-AE1372332AAE}" dt="2025-10-15T10:53:48.278" v="115" actId="1076"/>
        <pc:sldMkLst>
          <pc:docMk/>
          <pc:sldMk cId="0" sldId="264"/>
        </pc:sldMkLst>
        <pc:spChg chg="mod">
          <ac:chgData name="Mark Thirlwell" userId="0eea46bc-1a08-4dae-8290-d9217da89020" providerId="ADAL" clId="{A74DFD5C-A00E-4D75-B54F-AE1372332AAE}" dt="2025-10-15T10:53:00.245" v="100" actId="14100"/>
          <ac:spMkLst>
            <pc:docMk/>
            <pc:sldMk cId="0" sldId="264"/>
            <ac:spMk id="89" creationId="{00000000-0000-0000-0000-000000000000}"/>
          </ac:spMkLst>
        </pc:spChg>
        <pc:picChg chg="add mod ord modCrop">
          <ac:chgData name="Mark Thirlwell" userId="0eea46bc-1a08-4dae-8290-d9217da89020" providerId="ADAL" clId="{A74DFD5C-A00E-4D75-B54F-AE1372332AAE}" dt="2025-10-15T10:53:48.278" v="115" actId="1076"/>
          <ac:picMkLst>
            <pc:docMk/>
            <pc:sldMk cId="0" sldId="264"/>
            <ac:picMk id="3" creationId="{482A4322-E149-D8FB-26E4-58276CCD5F09}"/>
          </ac:picMkLst>
        </pc:picChg>
      </pc:sldChg>
      <pc:sldChg chg="delSp modSp mod">
        <pc:chgData name="Mark Thirlwell" userId="0eea46bc-1a08-4dae-8290-d9217da89020" providerId="ADAL" clId="{A74DFD5C-A00E-4D75-B54F-AE1372332AAE}" dt="2025-10-24T15:19:43.267" v="258" actId="1076"/>
        <pc:sldMkLst>
          <pc:docMk/>
          <pc:sldMk cId="0" sldId="265"/>
        </pc:sldMkLst>
        <pc:spChg chg="mod">
          <ac:chgData name="Mark Thirlwell" userId="0eea46bc-1a08-4dae-8290-d9217da89020" providerId="ADAL" clId="{A74DFD5C-A00E-4D75-B54F-AE1372332AAE}" dt="2025-10-24T15:19:43.267" v="258" actId="1076"/>
          <ac:spMkLst>
            <pc:docMk/>
            <pc:sldMk cId="0" sldId="265"/>
            <ac:spMk id="96" creationId="{00000000-0000-0000-0000-000000000000}"/>
          </ac:spMkLst>
        </pc:spChg>
      </pc:sldChg>
      <pc:sldChg chg="modNotesTx">
        <pc:chgData name="Mark Thirlwell" userId="0eea46bc-1a08-4dae-8290-d9217da89020" providerId="ADAL" clId="{A74DFD5C-A00E-4D75-B54F-AE1372332AAE}" dt="2025-10-15T10:33:44.318" v="74" actId="20577"/>
        <pc:sldMkLst>
          <pc:docMk/>
          <pc:sldMk cId="0" sldId="267"/>
        </pc:sldMkLst>
      </pc:sldChg>
      <pc:sldChg chg="modSp mod">
        <pc:chgData name="Mark Thirlwell" userId="0eea46bc-1a08-4dae-8290-d9217da89020" providerId="ADAL" clId="{A74DFD5C-A00E-4D75-B54F-AE1372332AAE}" dt="2025-10-15T11:18:40.884" v="207" actId="20577"/>
        <pc:sldMkLst>
          <pc:docMk/>
          <pc:sldMk cId="0" sldId="268"/>
        </pc:sldMkLst>
        <pc:spChg chg="mod">
          <ac:chgData name="Mark Thirlwell" userId="0eea46bc-1a08-4dae-8290-d9217da89020" providerId="ADAL" clId="{A74DFD5C-A00E-4D75-B54F-AE1372332AAE}" dt="2025-10-15T11:18:40.884" v="207" actId="20577"/>
          <ac:spMkLst>
            <pc:docMk/>
            <pc:sldMk cId="0" sldId="268"/>
            <ac:spMk id="116" creationId="{00000000-0000-0000-0000-000000000000}"/>
          </ac:spMkLst>
        </pc:spChg>
      </pc:sldChg>
      <pc:sldChg chg="modSp mod">
        <pc:chgData name="Mark Thirlwell" userId="0eea46bc-1a08-4dae-8290-d9217da89020" providerId="ADAL" clId="{A74DFD5C-A00E-4D75-B54F-AE1372332AAE}" dt="2025-10-15T11:18:49.564" v="210" actId="20577"/>
        <pc:sldMkLst>
          <pc:docMk/>
          <pc:sldMk cId="0" sldId="269"/>
        </pc:sldMkLst>
        <pc:spChg chg="mod">
          <ac:chgData name="Mark Thirlwell" userId="0eea46bc-1a08-4dae-8290-d9217da89020" providerId="ADAL" clId="{A74DFD5C-A00E-4D75-B54F-AE1372332AAE}" dt="2025-10-15T11:18:49.564" v="210" actId="20577"/>
          <ac:spMkLst>
            <pc:docMk/>
            <pc:sldMk cId="0" sldId="269"/>
            <ac:spMk id="122" creationId="{00000000-0000-0000-0000-000000000000}"/>
          </ac:spMkLst>
        </pc:spChg>
      </pc:sldChg>
      <pc:sldChg chg="modSp mod">
        <pc:chgData name="Mark Thirlwell" userId="0eea46bc-1a08-4dae-8290-d9217da89020" providerId="ADAL" clId="{A74DFD5C-A00E-4D75-B54F-AE1372332AAE}" dt="2025-10-15T11:19:02.300" v="223" actId="20577"/>
        <pc:sldMkLst>
          <pc:docMk/>
          <pc:sldMk cId="0" sldId="270"/>
        </pc:sldMkLst>
        <pc:spChg chg="mod">
          <ac:chgData name="Mark Thirlwell" userId="0eea46bc-1a08-4dae-8290-d9217da89020" providerId="ADAL" clId="{A74DFD5C-A00E-4D75-B54F-AE1372332AAE}" dt="2025-10-15T11:19:02.300" v="223" actId="20577"/>
          <ac:spMkLst>
            <pc:docMk/>
            <pc:sldMk cId="0" sldId="270"/>
            <ac:spMk id="127" creationId="{00000000-0000-0000-0000-000000000000}"/>
          </ac:spMkLst>
        </pc:spChg>
      </pc:sldChg>
      <pc:sldChg chg="modSp mod">
        <pc:chgData name="Mark Thirlwell" userId="0eea46bc-1a08-4dae-8290-d9217da89020" providerId="ADAL" clId="{A74DFD5C-A00E-4D75-B54F-AE1372332AAE}" dt="2025-10-13T16:42:42.217" v="0" actId="14100"/>
        <pc:sldMkLst>
          <pc:docMk/>
          <pc:sldMk cId="0" sldId="271"/>
        </pc:sldMkLst>
        <pc:spChg chg="mod">
          <ac:chgData name="Mark Thirlwell" userId="0eea46bc-1a08-4dae-8290-d9217da89020" providerId="ADAL" clId="{A74DFD5C-A00E-4D75-B54F-AE1372332AAE}" dt="2025-10-13T16:42:42.217" v="0" actId="14100"/>
          <ac:spMkLst>
            <pc:docMk/>
            <pc:sldMk cId="0" sldId="271"/>
            <ac:spMk id="144" creationId="{00000000-0000-0000-0000-000000000000}"/>
          </ac:spMkLst>
        </pc:spChg>
      </pc:sldChg>
      <pc:sldChg chg="delSp modSp mod">
        <pc:chgData name="Mark Thirlwell" userId="0eea46bc-1a08-4dae-8290-d9217da89020" providerId="ADAL" clId="{A74DFD5C-A00E-4D75-B54F-AE1372332AAE}" dt="2025-10-15T11:26:00.327" v="252" actId="20577"/>
        <pc:sldMkLst>
          <pc:docMk/>
          <pc:sldMk cId="0" sldId="272"/>
        </pc:sldMkLst>
        <pc:spChg chg="mod">
          <ac:chgData name="Mark Thirlwell" userId="0eea46bc-1a08-4dae-8290-d9217da89020" providerId="ADAL" clId="{A74DFD5C-A00E-4D75-B54F-AE1372332AAE}" dt="2025-10-15T11:26:00.327" v="252" actId="20577"/>
          <ac:spMkLst>
            <pc:docMk/>
            <pc:sldMk cId="0" sldId="272"/>
            <ac:spMk id="150" creationId="{00000000-0000-0000-0000-000000000000}"/>
          </ac:spMkLst>
        </pc:spChg>
      </pc:sldChg>
      <pc:sldChg chg="addSp modSp mod">
        <pc:chgData name="Mark Thirlwell" userId="0eea46bc-1a08-4dae-8290-d9217da89020" providerId="ADAL" clId="{A74DFD5C-A00E-4D75-B54F-AE1372332AAE}" dt="2025-10-15T11:20:31.990" v="250" actId="1036"/>
        <pc:sldMkLst>
          <pc:docMk/>
          <pc:sldMk cId="0" sldId="273"/>
        </pc:sldMkLst>
        <pc:spChg chg="add mod">
          <ac:chgData name="Mark Thirlwell" userId="0eea46bc-1a08-4dae-8290-d9217da89020" providerId="ADAL" clId="{A74DFD5C-A00E-4D75-B54F-AE1372332AAE}" dt="2025-10-15T11:20:10.815" v="237" actId="1076"/>
          <ac:spMkLst>
            <pc:docMk/>
            <pc:sldMk cId="0" sldId="273"/>
            <ac:spMk id="3" creationId="{DCFAF47E-9D6C-A7D6-F669-3063058A3AC1}"/>
          </ac:spMkLst>
        </pc:spChg>
        <pc:spChg chg="mod">
          <ac:chgData name="Mark Thirlwell" userId="0eea46bc-1a08-4dae-8290-d9217da89020" providerId="ADAL" clId="{A74DFD5C-A00E-4D75-B54F-AE1372332AAE}" dt="2025-10-15T11:20:31.990" v="250" actId="1036"/>
          <ac:spMkLst>
            <pc:docMk/>
            <pc:sldMk cId="0" sldId="273"/>
            <ac:spMk id="157" creationId="{00000000-0000-0000-0000-000000000000}"/>
          </ac:spMkLst>
        </pc:spChg>
        <pc:spChg chg="mod">
          <ac:chgData name="Mark Thirlwell" userId="0eea46bc-1a08-4dae-8290-d9217da89020" providerId="ADAL" clId="{A74DFD5C-A00E-4D75-B54F-AE1372332AAE}" dt="2025-10-15T11:20:31.990" v="250" actId="1036"/>
          <ac:spMkLst>
            <pc:docMk/>
            <pc:sldMk cId="0" sldId="273"/>
            <ac:spMk id="162" creationId="{00000000-0000-0000-0000-000000000000}"/>
          </ac:spMkLst>
        </pc:spChg>
        <pc:picChg chg="mod">
          <ac:chgData name="Mark Thirlwell" userId="0eea46bc-1a08-4dae-8290-d9217da89020" providerId="ADAL" clId="{A74DFD5C-A00E-4D75-B54F-AE1372332AAE}" dt="2025-10-15T11:20:31.990" v="250" actId="1036"/>
          <ac:picMkLst>
            <pc:docMk/>
            <pc:sldMk cId="0" sldId="273"/>
            <ac:picMk id="158" creationId="{00000000-0000-0000-0000-000000000000}"/>
          </ac:picMkLst>
        </pc:picChg>
        <pc:picChg chg="mod">
          <ac:chgData name="Mark Thirlwell" userId="0eea46bc-1a08-4dae-8290-d9217da89020" providerId="ADAL" clId="{A74DFD5C-A00E-4D75-B54F-AE1372332AAE}" dt="2025-10-15T11:20:31.990" v="250" actId="1036"/>
          <ac:picMkLst>
            <pc:docMk/>
            <pc:sldMk cId="0" sldId="273"/>
            <ac:picMk id="159" creationId="{00000000-0000-0000-0000-000000000000}"/>
          </ac:picMkLst>
        </pc:picChg>
        <pc:picChg chg="mod">
          <ac:chgData name="Mark Thirlwell" userId="0eea46bc-1a08-4dae-8290-d9217da89020" providerId="ADAL" clId="{A74DFD5C-A00E-4D75-B54F-AE1372332AAE}" dt="2025-10-15T11:20:31.990" v="250" actId="1036"/>
          <ac:picMkLst>
            <pc:docMk/>
            <pc:sldMk cId="0" sldId="273"/>
            <ac:picMk id="160" creationId="{00000000-0000-0000-0000-000000000000}"/>
          </ac:picMkLst>
        </pc:picChg>
        <pc:picChg chg="mod">
          <ac:chgData name="Mark Thirlwell" userId="0eea46bc-1a08-4dae-8290-d9217da89020" providerId="ADAL" clId="{A74DFD5C-A00E-4D75-B54F-AE1372332AAE}" dt="2025-10-15T11:20:31.990" v="250" actId="1036"/>
          <ac:picMkLst>
            <pc:docMk/>
            <pc:sldMk cId="0" sldId="273"/>
            <ac:picMk id="161" creationId="{00000000-0000-0000-0000-000000000000}"/>
          </ac:picMkLst>
        </pc:picChg>
      </pc:sldChg>
      <pc:sldChg chg="modSp mod modNotesTx">
        <pc:chgData name="Mark Thirlwell" userId="0eea46bc-1a08-4dae-8290-d9217da89020" providerId="ADAL" clId="{A74DFD5C-A00E-4D75-B54F-AE1372332AAE}" dt="2025-10-15T10:31:31.744" v="50" actId="1076"/>
        <pc:sldMkLst>
          <pc:docMk/>
          <pc:sldMk cId="0" sldId="278"/>
        </pc:sldMkLst>
        <pc:spChg chg="mod">
          <ac:chgData name="Mark Thirlwell" userId="0eea46bc-1a08-4dae-8290-d9217da89020" providerId="ADAL" clId="{A74DFD5C-A00E-4D75-B54F-AE1372332AAE}" dt="2025-10-15T10:31:18.127" v="47" actId="20577"/>
          <ac:spMkLst>
            <pc:docMk/>
            <pc:sldMk cId="0" sldId="278"/>
            <ac:spMk id="197" creationId="{00000000-0000-0000-0000-000000000000}"/>
          </ac:spMkLst>
        </pc:spChg>
        <pc:picChg chg="mod">
          <ac:chgData name="Mark Thirlwell" userId="0eea46bc-1a08-4dae-8290-d9217da89020" providerId="ADAL" clId="{A74DFD5C-A00E-4D75-B54F-AE1372332AAE}" dt="2025-10-15T10:31:31.744" v="50" actId="1076"/>
          <ac:picMkLst>
            <pc:docMk/>
            <pc:sldMk cId="0" sldId="278"/>
            <ac:picMk id="198" creationId="{00000000-0000-0000-0000-000000000000}"/>
          </ac:picMkLst>
        </pc:picChg>
      </pc:sldChg>
      <pc:sldChg chg="del">
        <pc:chgData name="Mark Thirlwell" userId="0eea46bc-1a08-4dae-8290-d9217da89020" providerId="ADAL" clId="{A74DFD5C-A00E-4D75-B54F-AE1372332AAE}" dt="2025-10-15T11:27:11.231" v="255" actId="2696"/>
        <pc:sldMkLst>
          <pc:docMk/>
          <pc:sldMk cId="0" sldId="280"/>
        </pc:sldMkLst>
      </pc:sldChg>
      <pc:sldChg chg="modSp mod modNotesTx">
        <pc:chgData name="Mark Thirlwell" userId="0eea46bc-1a08-4dae-8290-d9217da89020" providerId="ADAL" clId="{A74DFD5C-A00E-4D75-B54F-AE1372332AAE}" dt="2025-10-15T10:32:31.432" v="57" actId="20577"/>
        <pc:sldMkLst>
          <pc:docMk/>
          <pc:sldMk cId="0" sldId="284"/>
        </pc:sldMkLst>
        <pc:spChg chg="mod">
          <ac:chgData name="Mark Thirlwell" userId="0eea46bc-1a08-4dae-8290-d9217da89020" providerId="ADAL" clId="{A74DFD5C-A00E-4D75-B54F-AE1372332AAE}" dt="2025-10-15T10:32:24.883" v="56" actId="14100"/>
          <ac:spMkLst>
            <pc:docMk/>
            <pc:sldMk cId="0" sldId="284"/>
            <ac:spMk id="235" creationId="{00000000-0000-0000-0000-000000000000}"/>
          </ac:spMkLst>
        </pc:spChg>
        <pc:picChg chg="mod">
          <ac:chgData name="Mark Thirlwell" userId="0eea46bc-1a08-4dae-8290-d9217da89020" providerId="ADAL" clId="{A74DFD5C-A00E-4D75-B54F-AE1372332AAE}" dt="2025-10-15T10:32:20.391" v="55" actId="1076"/>
          <ac:picMkLst>
            <pc:docMk/>
            <pc:sldMk cId="0" sldId="284"/>
            <ac:picMk id="236" creationId="{00000000-0000-0000-0000-000000000000}"/>
          </ac:picMkLst>
        </pc:picChg>
      </pc:sldChg>
      <pc:sldChg chg="modSp mod">
        <pc:chgData name="Mark Thirlwell" userId="0eea46bc-1a08-4dae-8290-d9217da89020" providerId="ADAL" clId="{A74DFD5C-A00E-4D75-B54F-AE1372332AAE}" dt="2025-10-15T10:32:50.714" v="65" actId="20577"/>
        <pc:sldMkLst>
          <pc:docMk/>
          <pc:sldMk cId="0" sldId="285"/>
        </pc:sldMkLst>
        <pc:spChg chg="mod">
          <ac:chgData name="Mark Thirlwell" userId="0eea46bc-1a08-4dae-8290-d9217da89020" providerId="ADAL" clId="{A74DFD5C-A00E-4D75-B54F-AE1372332AAE}" dt="2025-10-15T10:32:50.714" v="65" actId="20577"/>
          <ac:spMkLst>
            <pc:docMk/>
            <pc:sldMk cId="0" sldId="285"/>
            <ac:spMk id="242" creationId="{00000000-0000-0000-0000-000000000000}"/>
          </ac:spMkLst>
        </pc:spChg>
      </pc:sldChg>
      <pc:sldChg chg="modSp mod">
        <pc:chgData name="Mark Thirlwell" userId="0eea46bc-1a08-4dae-8290-d9217da89020" providerId="ADAL" clId="{A74DFD5C-A00E-4D75-B54F-AE1372332AAE}" dt="2025-10-15T10:33:02.522" v="73" actId="20577"/>
        <pc:sldMkLst>
          <pc:docMk/>
          <pc:sldMk cId="0" sldId="286"/>
        </pc:sldMkLst>
        <pc:spChg chg="mod">
          <ac:chgData name="Mark Thirlwell" userId="0eea46bc-1a08-4dae-8290-d9217da89020" providerId="ADAL" clId="{A74DFD5C-A00E-4D75-B54F-AE1372332AAE}" dt="2025-10-15T10:33:02.522" v="73" actId="20577"/>
          <ac:spMkLst>
            <pc:docMk/>
            <pc:sldMk cId="0" sldId="286"/>
            <ac:spMk id="248" creationId="{00000000-0000-0000-0000-000000000000}"/>
          </ac:spMkLst>
        </pc:spChg>
      </pc:sldChg>
      <pc:sldChg chg="del">
        <pc:chgData name="Mark Thirlwell" userId="0eea46bc-1a08-4dae-8290-d9217da89020" providerId="ADAL" clId="{A74DFD5C-A00E-4D75-B54F-AE1372332AAE}" dt="2025-10-15T11:26:51.188" v="253" actId="2696"/>
        <pc:sldMkLst>
          <pc:docMk/>
          <pc:sldMk cId="0" sldId="289"/>
        </pc:sldMkLst>
      </pc:sldChg>
      <pc:sldChg chg="add del">
        <pc:chgData name="Mark Thirlwell" userId="0eea46bc-1a08-4dae-8290-d9217da89020" providerId="ADAL" clId="{A74DFD5C-A00E-4D75-B54F-AE1372332AAE}" dt="2025-10-15T11:27:11.231" v="255" actId="2696"/>
        <pc:sldMkLst>
          <pc:docMk/>
          <pc:sldMk cId="585254618" sldId="292"/>
        </pc:sldMkLst>
      </pc:sldChg>
    </pc:docChg>
  </pc:docChgLst>
  <pc:docChgLst>
    <pc:chgData name="liam.freeguard@gowercollegeswansea.ac.uk" userId="S::urn:spo:guest#liam.freeguard@gowercollegeswansea.ac.uk::" providerId="AD" clId="Web-{7BF47609-BB40-6903-2C95-14A64DAE1353}"/>
    <pc:docChg chg="modSld">
      <pc:chgData name="liam.freeguard@gowercollegeswansea.ac.uk" userId="S::urn:spo:guest#liam.freeguard@gowercollegeswansea.ac.uk::" providerId="AD" clId="Web-{7BF47609-BB40-6903-2C95-14A64DAE1353}" dt="2025-10-09T13:01:16.201" v="69" actId="1076"/>
      <pc:docMkLst>
        <pc:docMk/>
      </pc:docMkLst>
      <pc:sldChg chg="addSp delSp modSp">
        <pc:chgData name="liam.freeguard@gowercollegeswansea.ac.uk" userId="S::urn:spo:guest#liam.freeguard@gowercollegeswansea.ac.uk::" providerId="AD" clId="Web-{7BF47609-BB40-6903-2C95-14A64DAE1353}" dt="2025-10-09T13:01:16.201" v="69" actId="1076"/>
        <pc:sldMkLst>
          <pc:docMk/>
          <pc:sldMk cId="0" sldId="261"/>
        </pc:sldMkLst>
        <pc:spChg chg="mod">
          <ac:chgData name="liam.freeguard@gowercollegeswansea.ac.uk" userId="S::urn:spo:guest#liam.freeguard@gowercollegeswansea.ac.uk::" providerId="AD" clId="Web-{7BF47609-BB40-6903-2C95-14A64DAE1353}" dt="2025-10-09T13:01:05.029" v="62" actId="20577"/>
          <ac:spMkLst>
            <pc:docMk/>
            <pc:sldMk cId="0" sldId="261"/>
            <ac:spMk id="68" creationId="{00000000-0000-0000-0000-000000000000}"/>
          </ac:spMkLst>
        </pc:spChg>
        <pc:picChg chg="add mod">
          <ac:chgData name="liam.freeguard@gowercollegeswansea.ac.uk" userId="S::urn:spo:guest#liam.freeguard@gowercollegeswansea.ac.uk::" providerId="AD" clId="Web-{7BF47609-BB40-6903-2C95-14A64DAE1353}" dt="2025-10-09T13:01:16.201" v="69" actId="1076"/>
          <ac:picMkLst>
            <pc:docMk/>
            <pc:sldMk cId="0" sldId="261"/>
            <ac:picMk id="2" creationId="{01E1067F-8E16-4F10-560B-1990C68925B1}"/>
          </ac:picMkLst>
        </pc:picChg>
      </pc:sldChg>
      <pc:sldChg chg="addSp delSp modSp">
        <pc:chgData name="liam.freeguard@gowercollegeswansea.ac.uk" userId="S::urn:spo:guest#liam.freeguard@gowercollegeswansea.ac.uk::" providerId="AD" clId="Web-{7BF47609-BB40-6903-2C95-14A64DAE1353}" dt="2025-10-09T12:56:49.381" v="22" actId="14100"/>
        <pc:sldMkLst>
          <pc:docMk/>
          <pc:sldMk cId="0" sldId="262"/>
        </pc:sldMkLst>
        <pc:spChg chg="mod">
          <ac:chgData name="liam.freeguard@gowercollegeswansea.ac.uk" userId="S::urn:spo:guest#liam.freeguard@gowercollegeswansea.ac.uk::" providerId="AD" clId="Web-{7BF47609-BB40-6903-2C95-14A64DAE1353}" dt="2025-10-09T12:56:49.381" v="22" actId="14100"/>
          <ac:spMkLst>
            <pc:docMk/>
            <pc:sldMk cId="0" sldId="262"/>
            <ac:spMk id="75" creationId="{00000000-0000-0000-0000-000000000000}"/>
          </ac:spMkLst>
        </pc:spChg>
        <pc:picChg chg="add mod">
          <ac:chgData name="liam.freeguard@gowercollegeswansea.ac.uk" userId="S::urn:spo:guest#liam.freeguard@gowercollegeswansea.ac.uk::" providerId="AD" clId="Web-{7BF47609-BB40-6903-2C95-14A64DAE1353}" dt="2025-10-09T12:56:46.115" v="19" actId="1076"/>
          <ac:picMkLst>
            <pc:docMk/>
            <pc:sldMk cId="0" sldId="262"/>
            <ac:picMk id="2" creationId="{A3E211C7-7376-3292-844D-C4AE9399B615}"/>
          </ac:picMkLst>
        </pc:picChg>
      </pc:sldChg>
      <pc:sldChg chg="addSp delSp modSp">
        <pc:chgData name="liam.freeguard@gowercollegeswansea.ac.uk" userId="S::urn:spo:guest#liam.freeguard@gowercollegeswansea.ac.uk::" providerId="AD" clId="Web-{7BF47609-BB40-6903-2C95-14A64DAE1353}" dt="2025-10-09T12:56:24.692" v="16" actId="1076"/>
        <pc:sldMkLst>
          <pc:docMk/>
          <pc:sldMk cId="0" sldId="263"/>
        </pc:sldMkLst>
        <pc:spChg chg="mod">
          <ac:chgData name="liam.freeguard@gowercollegeswansea.ac.uk" userId="S::urn:spo:guest#liam.freeguard@gowercollegeswansea.ac.uk::" providerId="AD" clId="Web-{7BF47609-BB40-6903-2C95-14A64DAE1353}" dt="2025-10-09T12:56:24.692" v="16" actId="1076"/>
          <ac:spMkLst>
            <pc:docMk/>
            <pc:sldMk cId="0" sldId="263"/>
            <ac:spMk id="82" creationId="{00000000-0000-0000-0000-000000000000}"/>
          </ac:spMkLst>
        </pc:spChg>
        <pc:picChg chg="add mod">
          <ac:chgData name="liam.freeguard@gowercollegeswansea.ac.uk" userId="S::urn:spo:guest#liam.freeguard@gowercollegeswansea.ac.uk::" providerId="AD" clId="Web-{7BF47609-BB40-6903-2C95-14A64DAE1353}" dt="2025-10-09T12:55:55.675" v="3" actId="1076"/>
          <ac:picMkLst>
            <pc:docMk/>
            <pc:sldMk cId="0" sldId="263"/>
            <ac:picMk id="2" creationId="{F402CDAD-87F5-80F0-253E-BD83D5D9924A}"/>
          </ac:picMkLst>
        </pc:picChg>
      </pc:sldChg>
      <pc:sldChg chg="addSp delSp modSp">
        <pc:chgData name="liam.freeguard@gowercollegeswansea.ac.uk" userId="S::urn:spo:guest#liam.freeguard@gowercollegeswansea.ac.uk::" providerId="AD" clId="Web-{7BF47609-BB40-6903-2C95-14A64DAE1353}" dt="2025-10-09T13:00:09.559" v="59" actId="14100"/>
        <pc:sldMkLst>
          <pc:docMk/>
          <pc:sldMk cId="0" sldId="265"/>
        </pc:sldMkLst>
        <pc:spChg chg="mod">
          <ac:chgData name="liam.freeguard@gowercollegeswansea.ac.uk" userId="S::urn:spo:guest#liam.freeguard@gowercollegeswansea.ac.uk::" providerId="AD" clId="Web-{7BF47609-BB40-6903-2C95-14A64DAE1353}" dt="2025-10-09T12:58:13.352" v="27" actId="14100"/>
          <ac:spMkLst>
            <pc:docMk/>
            <pc:sldMk cId="0" sldId="265"/>
            <ac:spMk id="96" creationId="{00000000-0000-0000-0000-000000000000}"/>
          </ac:spMkLst>
        </pc:spChg>
      </pc:sldChg>
    </pc:docChg>
  </pc:docChgLst>
  <pc:docChgLst>
    <pc:chgData name="Hazell, Danielle" userId="16322be0-50ef-46ff-b0c0-d304bc10d5d2" providerId="ADAL" clId="{E6D12E1F-DF63-450C-A9ED-E72C5F6C045B}"/>
    <pc:docChg chg="custSel modSld modMainMaster">
      <pc:chgData name="Hazell, Danielle" userId="16322be0-50ef-46ff-b0c0-d304bc10d5d2" providerId="ADAL" clId="{E6D12E1F-DF63-450C-A9ED-E72C5F6C045B}" dt="2025-10-29T14:39:58.472" v="24" actId="20577"/>
      <pc:docMkLst>
        <pc:docMk/>
      </pc:docMkLst>
      <pc:sldChg chg="modSp mod">
        <pc:chgData name="Hazell, Danielle" userId="16322be0-50ef-46ff-b0c0-d304bc10d5d2" providerId="ADAL" clId="{E6D12E1F-DF63-450C-A9ED-E72C5F6C045B}" dt="2025-10-29T14:39:40.102" v="22" actId="20577"/>
        <pc:sldMkLst>
          <pc:docMk/>
          <pc:sldMk cId="0" sldId="282"/>
        </pc:sldMkLst>
        <pc:spChg chg="mod">
          <ac:chgData name="Hazell, Danielle" userId="16322be0-50ef-46ff-b0c0-d304bc10d5d2" providerId="ADAL" clId="{E6D12E1F-DF63-450C-A9ED-E72C5F6C045B}" dt="2025-10-29T14:39:40.102" v="22" actId="20577"/>
          <ac:spMkLst>
            <pc:docMk/>
            <pc:sldMk cId="0" sldId="282"/>
            <ac:spMk id="223" creationId="{00000000-0000-0000-0000-000000000000}"/>
          </ac:spMkLst>
        </pc:spChg>
      </pc:sldChg>
      <pc:sldChg chg="modSp mod">
        <pc:chgData name="Hazell, Danielle" userId="16322be0-50ef-46ff-b0c0-d304bc10d5d2" providerId="ADAL" clId="{E6D12E1F-DF63-450C-A9ED-E72C5F6C045B}" dt="2025-10-29T14:39:58.472" v="24" actId="20577"/>
        <pc:sldMkLst>
          <pc:docMk/>
          <pc:sldMk cId="0" sldId="286"/>
        </pc:sldMkLst>
        <pc:spChg chg="mod">
          <ac:chgData name="Hazell, Danielle" userId="16322be0-50ef-46ff-b0c0-d304bc10d5d2" providerId="ADAL" clId="{E6D12E1F-DF63-450C-A9ED-E72C5F6C045B}" dt="2025-10-29T14:39:58.472" v="24" actId="20577"/>
          <ac:spMkLst>
            <pc:docMk/>
            <pc:sldMk cId="0" sldId="286"/>
            <ac:spMk id="248" creationId="{00000000-0000-0000-0000-000000000000}"/>
          </ac:spMkLst>
        </pc:spChg>
      </pc:sldChg>
      <pc:sldChg chg="addSp modSp mod">
        <pc:chgData name="Hazell, Danielle" userId="16322be0-50ef-46ff-b0c0-d304bc10d5d2" providerId="ADAL" clId="{E6D12E1F-DF63-450C-A9ED-E72C5F6C045B}" dt="2025-10-27T08:49:51.785" v="3"/>
        <pc:sldMkLst>
          <pc:docMk/>
          <pc:sldMk cId="0" sldId="291"/>
        </pc:sldMkLst>
        <pc:spChg chg="add mod">
          <ac:chgData name="Hazell, Danielle" userId="16322be0-50ef-46ff-b0c0-d304bc10d5d2" providerId="ADAL" clId="{E6D12E1F-DF63-450C-A9ED-E72C5F6C045B}" dt="2025-10-27T08:49:51.785" v="3"/>
          <ac:spMkLst>
            <pc:docMk/>
            <pc:sldMk cId="0" sldId="291"/>
            <ac:spMk id="2" creationId="{25F2BEAD-042B-D2AC-05DB-1BD7E18BF00E}"/>
          </ac:spMkLst>
        </pc:spChg>
        <pc:spChg chg="mod">
          <ac:chgData name="Hazell, Danielle" userId="16322be0-50ef-46ff-b0c0-d304bc10d5d2" providerId="ADAL" clId="{E6D12E1F-DF63-450C-A9ED-E72C5F6C045B}" dt="2025-10-27T08:49:51.166" v="2" actId="1076"/>
          <ac:spMkLst>
            <pc:docMk/>
            <pc:sldMk cId="0" sldId="291"/>
            <ac:spMk id="278" creationId="{00000000-0000-0000-0000-000000000000}"/>
          </ac:spMkLst>
        </pc:spChg>
      </pc:sldChg>
      <pc:sldMasterChg chg="addSp delSp modSp mod">
        <pc:chgData name="Hazell, Danielle" userId="16322be0-50ef-46ff-b0c0-d304bc10d5d2" providerId="ADAL" clId="{E6D12E1F-DF63-450C-A9ED-E72C5F6C045B}" dt="2025-10-29T14:27:02.943" v="6" actId="6013"/>
        <pc:sldMasterMkLst>
          <pc:docMk/>
          <pc:sldMasterMk cId="0" sldId="2147483648"/>
        </pc:sldMasterMkLst>
        <pc:spChg chg="add mod">
          <ac:chgData name="Hazell, Danielle" userId="16322be0-50ef-46ff-b0c0-d304bc10d5d2" providerId="ADAL" clId="{E6D12E1F-DF63-450C-A9ED-E72C5F6C045B}" dt="2025-10-27T08:50:10.816" v="4"/>
          <ac:spMkLst>
            <pc:docMk/>
            <pc:sldMasterMk cId="0" sldId="2147483648"/>
            <ac:spMk id="3" creationId="{339AE3E0-D379-6DA8-D967-4F27497AFF0D}"/>
          </ac:spMkLst>
        </pc:spChg>
        <pc:spChg chg="add mod">
          <ac:chgData name="Hazell, Danielle" userId="16322be0-50ef-46ff-b0c0-d304bc10d5d2" providerId="ADAL" clId="{E6D12E1F-DF63-450C-A9ED-E72C5F6C045B}" dt="2025-10-27T08:50:10.816" v="4"/>
          <ac:spMkLst>
            <pc:docMk/>
            <pc:sldMasterMk cId="0" sldId="2147483648"/>
            <ac:spMk id="5" creationId="{27CB69C8-6EDF-3638-DAC5-2F77AA1EFD03}"/>
          </ac:spMkLst>
        </pc:spChg>
        <pc:picChg chg="add mod">
          <ac:chgData name="Hazell, Danielle" userId="16322be0-50ef-46ff-b0c0-d304bc10d5d2" providerId="ADAL" clId="{E6D12E1F-DF63-450C-A9ED-E72C5F6C045B}" dt="2025-10-27T08:50:10.816" v="4"/>
          <ac:picMkLst>
            <pc:docMk/>
            <pc:sldMasterMk cId="0" sldId="2147483648"/>
            <ac:picMk id="4" creationId="{BC9BABC2-EF5E-2AD3-B19F-7A834F37730A}"/>
          </ac:picMkLst>
        </pc:picChg>
        <pc:picChg chg="add mod">
          <ac:chgData name="Hazell, Danielle" userId="16322be0-50ef-46ff-b0c0-d304bc10d5d2" providerId="ADAL" clId="{E6D12E1F-DF63-450C-A9ED-E72C5F6C045B}" dt="2025-10-27T08:50:10.816" v="4"/>
          <ac:picMkLst>
            <pc:docMk/>
            <pc:sldMasterMk cId="0" sldId="2147483648"/>
            <ac:picMk id="6" creationId="{A6C2F407-E924-7E8B-3A7C-3B04F5A10841}"/>
          </ac:picMkLst>
        </pc:picChg>
        <pc:picChg chg="add mod">
          <ac:chgData name="Hazell, Danielle" userId="16322be0-50ef-46ff-b0c0-d304bc10d5d2" providerId="ADAL" clId="{E6D12E1F-DF63-450C-A9ED-E72C5F6C045B}" dt="2025-10-27T08:50:10.816" v="4"/>
          <ac:picMkLst>
            <pc:docMk/>
            <pc:sldMasterMk cId="0" sldId="2147483648"/>
            <ac:picMk id="7" creationId="{F28FB2BC-6698-4993-DF6F-2A099CF4053F}"/>
          </ac:picMkLst>
        </pc:pic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61950" y="685800"/>
            <a:ext cx="61341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8338" y="1019175"/>
            <a:ext cx="55213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5" name="Google Shape;3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44bade6e4a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g344bade6e4a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61950" y="685800"/>
            <a:ext cx="61341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44bade6e4a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g344bade6e4a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61950" y="685800"/>
            <a:ext cx="61341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44bade6e4a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6;g344bade6e4a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61950" y="685800"/>
            <a:ext cx="61341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44bade6e4a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g344bade6e4a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61950" y="685800"/>
            <a:ext cx="61341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44bade6e4a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g344bade6e4a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61950" y="685800"/>
            <a:ext cx="61341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44bade6e4a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g344bade6e4a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61950" y="685800"/>
            <a:ext cx="61341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44bade6e4a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g344bade6e4a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61950" y="685800"/>
            <a:ext cx="61341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44bade6e4a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g344bade6e4a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61950" y="685800"/>
            <a:ext cx="61341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44bade6e4a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g344bade6e4a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61950" y="685800"/>
            <a:ext cx="61341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44bade6e4a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g344bade6e4a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61950" y="685800"/>
            <a:ext cx="61341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61950" y="685800"/>
            <a:ext cx="61341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44bade6e4a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g344bade6e4a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61950" y="685800"/>
            <a:ext cx="61341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44bade6e4a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g344bade6e4a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61950" y="685800"/>
            <a:ext cx="61341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44bade6e4a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g344bade6e4a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61950" y="685800"/>
            <a:ext cx="61341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44bade6e4a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4" name="Google Shape;194;g344bade6e4a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61950" y="685800"/>
            <a:ext cx="61341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44bade6e4a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g344bade6e4a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61950" y="685800"/>
            <a:ext cx="61341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44bade6e4a_0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g344bade6e4a_0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61950" y="685800"/>
            <a:ext cx="61341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344bade6e4a_0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g344bade6e4a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61950" y="685800"/>
            <a:ext cx="61341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44bade6e4a_0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g344bade6e4a_0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61950" y="685800"/>
            <a:ext cx="61341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344bade6e4a_0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2" name="Google Shape;232;g344bade6e4a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61950" y="685800"/>
            <a:ext cx="61341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344bade6e4a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g344bade6e4a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61950" y="685800"/>
            <a:ext cx="61341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61950" y="685800"/>
            <a:ext cx="61341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344bade6e4a_0_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g344bade6e4a_0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61950" y="685800"/>
            <a:ext cx="61341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344bade6e4a_0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g344bade6e4a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61950" y="685800"/>
            <a:ext cx="61341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344bade6e4a_0_1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g344bade6e4a_0_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61950" y="685800"/>
            <a:ext cx="61341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61950" y="685800"/>
            <a:ext cx="61341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8338" y="1019175"/>
            <a:ext cx="55213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75" name="Google Shape;275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34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61950" y="685800"/>
            <a:ext cx="61341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44bade6e4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g344bade6e4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61950" y="685800"/>
            <a:ext cx="61341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44bade6e4a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65;g344bade6e4a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61950" y="685800"/>
            <a:ext cx="61341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44bade6e4a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72;g344bade6e4a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61950" y="685800"/>
            <a:ext cx="61341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44bade6e4a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g344bade6e4a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61950" y="685800"/>
            <a:ext cx="61341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44bade6e4a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g344bade6e4a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61950" y="685800"/>
            <a:ext cx="61341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only">
  <p:cSld name="text onl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8"/>
          <p:cNvSpPr txBox="1">
            <a:spLocks noGrp="1"/>
          </p:cNvSpPr>
          <p:nvPr>
            <p:ph type="title"/>
          </p:nvPr>
        </p:nvSpPr>
        <p:spPr>
          <a:xfrm>
            <a:off x="252000" y="990000"/>
            <a:ext cx="1162845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8"/>
          <p:cNvSpPr txBox="1">
            <a:spLocks noGrp="1"/>
          </p:cNvSpPr>
          <p:nvPr>
            <p:ph type="body" idx="1"/>
          </p:nvPr>
        </p:nvSpPr>
        <p:spPr>
          <a:xfrm>
            <a:off x="360000" y="1800000"/>
            <a:ext cx="9360212" cy="4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marL="914400" lvl="1" indent="-381000" algn="l">
              <a:lnSpc>
                <a:spcPct val="100375"/>
              </a:lnSpc>
              <a:spcBef>
                <a:spcPts val="1200"/>
              </a:spcBef>
              <a:spcAft>
                <a:spcPts val="0"/>
              </a:spcAft>
              <a:buClr>
                <a:srgbClr val="FC4421"/>
              </a:buClr>
              <a:buSzPts val="2400"/>
              <a:buChar char="•"/>
              <a:defRPr sz="2400"/>
            </a:lvl2pPr>
            <a:lvl3pPr marL="1371600" lvl="2" indent="-228600" algn="l">
              <a:lnSpc>
                <a:spcPct val="83666"/>
              </a:lnSpc>
              <a:spcBef>
                <a:spcPts val="502"/>
              </a:spcBef>
              <a:spcAft>
                <a:spcPts val="0"/>
              </a:spcAft>
              <a:buSzPts val="1400"/>
              <a:buNone/>
              <a:defRPr sz="2400"/>
            </a:lvl3pPr>
            <a:lvl4pPr marL="1828800" lvl="3" indent="-381000" algn="l">
              <a:lnSpc>
                <a:spcPct val="83666"/>
              </a:lnSpc>
              <a:spcBef>
                <a:spcPts val="502"/>
              </a:spcBef>
              <a:spcAft>
                <a:spcPts val="0"/>
              </a:spcAft>
              <a:buClr>
                <a:srgbClr val="FC4421"/>
              </a:buClr>
              <a:buSzPts val="2400"/>
              <a:buChar char="•"/>
              <a:defRPr sz="2400"/>
            </a:lvl4pPr>
            <a:lvl5pPr marL="2286000" lvl="4" indent="-381000" algn="l">
              <a:lnSpc>
                <a:spcPct val="83666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5pPr>
            <a:lvl6pPr marL="2743200" lvl="5" indent="-342900" algn="l"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image">
  <p:cSld name="text and imag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9"/>
          <p:cNvSpPr txBox="1">
            <a:spLocks noGrp="1"/>
          </p:cNvSpPr>
          <p:nvPr>
            <p:ph type="title"/>
          </p:nvPr>
        </p:nvSpPr>
        <p:spPr>
          <a:xfrm>
            <a:off x="252000" y="990000"/>
            <a:ext cx="1162845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9"/>
          <p:cNvSpPr txBox="1">
            <a:spLocks noGrp="1"/>
          </p:cNvSpPr>
          <p:nvPr>
            <p:ph type="body" idx="1"/>
          </p:nvPr>
        </p:nvSpPr>
        <p:spPr>
          <a:xfrm>
            <a:off x="360000" y="1800000"/>
            <a:ext cx="7560000" cy="4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marL="914400" lvl="1" indent="-381000" algn="l">
              <a:lnSpc>
                <a:spcPct val="100375"/>
              </a:lnSpc>
              <a:spcBef>
                <a:spcPts val="1200"/>
              </a:spcBef>
              <a:spcAft>
                <a:spcPts val="0"/>
              </a:spcAft>
              <a:buClr>
                <a:srgbClr val="FC4421"/>
              </a:buClr>
              <a:buSzPts val="2400"/>
              <a:buChar char="•"/>
              <a:defRPr sz="2400"/>
            </a:lvl2pPr>
            <a:lvl3pPr marL="1371600" lvl="2" indent="-228600" algn="l">
              <a:lnSpc>
                <a:spcPct val="83666"/>
              </a:lnSpc>
              <a:spcBef>
                <a:spcPts val="502"/>
              </a:spcBef>
              <a:spcAft>
                <a:spcPts val="0"/>
              </a:spcAft>
              <a:buSzPts val="1400"/>
              <a:buNone/>
              <a:defRPr sz="2400"/>
            </a:lvl3pPr>
            <a:lvl4pPr marL="1828800" lvl="3" indent="-381000" algn="l">
              <a:lnSpc>
                <a:spcPct val="83666"/>
              </a:lnSpc>
              <a:spcBef>
                <a:spcPts val="502"/>
              </a:spcBef>
              <a:spcAft>
                <a:spcPts val="0"/>
              </a:spcAft>
              <a:buClr>
                <a:srgbClr val="FC4421"/>
              </a:buClr>
              <a:buSzPts val="2400"/>
              <a:buChar char="•"/>
              <a:defRPr sz="2400"/>
            </a:lvl4pPr>
            <a:lvl5pPr marL="2286000" lvl="4" indent="-381000" algn="l">
              <a:lnSpc>
                <a:spcPct val="83666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5pPr>
            <a:lvl6pPr marL="2743200" lvl="5" indent="-342900" algn="l"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6" name="Google Shape;26;p19"/>
          <p:cNvSpPr>
            <a:spLocks noGrp="1"/>
          </p:cNvSpPr>
          <p:nvPr>
            <p:ph type="pic" idx="2"/>
          </p:nvPr>
        </p:nvSpPr>
        <p:spPr>
          <a:xfrm>
            <a:off x="8280052" y="1800000"/>
            <a:ext cx="3600798" cy="413999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layout">
  <p:cSld name="blank layou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0"/>
          <p:cNvSpPr txBox="1">
            <a:spLocks noGrp="1"/>
          </p:cNvSpPr>
          <p:nvPr>
            <p:ph type="body" idx="1"/>
          </p:nvPr>
        </p:nvSpPr>
        <p:spPr>
          <a:xfrm>
            <a:off x="359172" y="1260475"/>
            <a:ext cx="8640959" cy="4319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375"/>
              </a:lnSpc>
              <a:spcBef>
                <a:spcPts val="1004"/>
              </a:spcBef>
              <a:spcAft>
                <a:spcPts val="0"/>
              </a:spcAft>
              <a:buSzPts val="1400"/>
              <a:buNone/>
              <a:defRPr sz="2400"/>
            </a:lvl1pPr>
            <a:lvl2pPr marL="914400" lvl="1" indent="-342900" algn="l">
              <a:lnSpc>
                <a:spcPct val="133833"/>
              </a:lnSpc>
              <a:spcBef>
                <a:spcPts val="1004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228600" algn="l">
              <a:lnSpc>
                <a:spcPct val="111555"/>
              </a:lnSpc>
              <a:spcBef>
                <a:spcPts val="502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342900" algn="l">
              <a:lnSpc>
                <a:spcPct val="111555"/>
              </a:lnSpc>
              <a:spcBef>
                <a:spcPts val="502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11555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5pPr>
            <a:lvl6pPr marL="2743200" lvl="5" indent="-342900" algn="l"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left and text">
  <p:cSld name="image left and 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1"/>
          <p:cNvSpPr txBox="1">
            <a:spLocks noGrp="1"/>
          </p:cNvSpPr>
          <p:nvPr>
            <p:ph type="title"/>
          </p:nvPr>
        </p:nvSpPr>
        <p:spPr>
          <a:xfrm>
            <a:off x="252000" y="990000"/>
            <a:ext cx="1162845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1"/>
          <p:cNvSpPr txBox="1">
            <a:spLocks noGrp="1"/>
          </p:cNvSpPr>
          <p:nvPr>
            <p:ph type="body" idx="1"/>
          </p:nvPr>
        </p:nvSpPr>
        <p:spPr>
          <a:xfrm>
            <a:off x="4320000" y="1799999"/>
            <a:ext cx="7560000" cy="4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marL="914400" lvl="1" indent="-381000" algn="l">
              <a:lnSpc>
                <a:spcPct val="100375"/>
              </a:lnSpc>
              <a:spcBef>
                <a:spcPts val="1200"/>
              </a:spcBef>
              <a:spcAft>
                <a:spcPts val="0"/>
              </a:spcAft>
              <a:buClr>
                <a:srgbClr val="FC4421"/>
              </a:buClr>
              <a:buSzPts val="2400"/>
              <a:buChar char="•"/>
              <a:defRPr sz="2400"/>
            </a:lvl2pPr>
            <a:lvl3pPr marL="1371600" lvl="2" indent="-228600" algn="l">
              <a:lnSpc>
                <a:spcPct val="83666"/>
              </a:lnSpc>
              <a:spcBef>
                <a:spcPts val="502"/>
              </a:spcBef>
              <a:spcAft>
                <a:spcPts val="0"/>
              </a:spcAft>
              <a:buSzPts val="1400"/>
              <a:buNone/>
              <a:defRPr sz="2400"/>
            </a:lvl3pPr>
            <a:lvl4pPr marL="1828800" lvl="3" indent="-381000" algn="l">
              <a:lnSpc>
                <a:spcPct val="83666"/>
              </a:lnSpc>
              <a:spcBef>
                <a:spcPts val="502"/>
              </a:spcBef>
              <a:spcAft>
                <a:spcPts val="0"/>
              </a:spcAft>
              <a:buClr>
                <a:srgbClr val="FC4421"/>
              </a:buClr>
              <a:buSzPts val="2400"/>
              <a:buChar char="•"/>
              <a:defRPr sz="2400"/>
            </a:lvl4pPr>
            <a:lvl5pPr marL="2286000" lvl="4" indent="-381000" algn="l">
              <a:lnSpc>
                <a:spcPct val="83666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5pPr>
            <a:lvl6pPr marL="2743200" lvl="5" indent="-342900" algn="l"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2" name="Google Shape;32;p21"/>
          <p:cNvSpPr>
            <a:spLocks noGrp="1"/>
          </p:cNvSpPr>
          <p:nvPr>
            <p:ph type="pic" idx="2"/>
          </p:nvPr>
        </p:nvSpPr>
        <p:spPr>
          <a:xfrm>
            <a:off x="360000" y="1800000"/>
            <a:ext cx="3600798" cy="413999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/>
          <p:nvPr/>
        </p:nvSpPr>
        <p:spPr>
          <a:xfrm>
            <a:off x="0" y="456036"/>
            <a:ext cx="12239625" cy="152012"/>
          </a:xfrm>
          <a:prstGeom prst="rect">
            <a:avLst/>
          </a:prstGeom>
          <a:solidFill>
            <a:srgbClr val="D9D9D9">
              <a:alpha val="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7" b="0" i="0" u="none" strike="noStrike" cap="non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title"/>
          </p:nvPr>
        </p:nvSpPr>
        <p:spPr>
          <a:xfrm>
            <a:off x="252000" y="990000"/>
            <a:ext cx="11628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FC442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9" b="1" i="0" u="none" strike="noStrike" cap="none">
                <a:solidFill>
                  <a:srgbClr val="E3061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9" b="1" i="0" u="none" strike="noStrike" cap="none">
                <a:solidFill>
                  <a:srgbClr val="E3061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9" b="1" i="0" u="none" strike="noStrike" cap="none">
                <a:solidFill>
                  <a:srgbClr val="E3061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9" b="1" i="0" u="none" strike="noStrike" cap="none">
                <a:solidFill>
                  <a:srgbClr val="E3061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17" b="0" i="0" u="none" strike="noStrike" cap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17" b="0" i="0" u="none" strike="noStrike" cap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17" b="0" i="0" u="none" strike="noStrike" cap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17" b="0" i="0" u="none" strike="noStrike" cap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body" idx="1"/>
          </p:nvPr>
        </p:nvSpPr>
        <p:spPr>
          <a:xfrm>
            <a:off x="361406" y="1800000"/>
            <a:ext cx="11520000" cy="4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20450"/>
              </a:lnSpc>
              <a:spcBef>
                <a:spcPts val="1004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20450"/>
              </a:lnSpc>
              <a:spcBef>
                <a:spcPts val="1004"/>
              </a:spcBef>
              <a:spcAft>
                <a:spcPts val="0"/>
              </a:spcAft>
              <a:buClr>
                <a:srgbClr val="FC442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25031"/>
              </a:lnSpc>
              <a:spcBef>
                <a:spcPts val="502"/>
              </a:spcBef>
              <a:spcAft>
                <a:spcPts val="0"/>
              </a:spcAft>
              <a:buSzPts val="1400"/>
              <a:buNone/>
              <a:defRPr sz="16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581" algn="l" rtl="0">
              <a:lnSpc>
                <a:spcPct val="125031"/>
              </a:lnSpc>
              <a:spcBef>
                <a:spcPts val="502"/>
              </a:spcBef>
              <a:spcAft>
                <a:spcPts val="0"/>
              </a:spcAft>
              <a:buClr>
                <a:srgbClr val="FC4421"/>
              </a:buClr>
              <a:buSzPts val="1606"/>
              <a:buFont typeface="Arial"/>
              <a:buChar char="•"/>
              <a:defRPr sz="16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581" algn="l" rtl="0">
              <a:lnSpc>
                <a:spcPct val="125031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606"/>
              <a:buFont typeface="Arial"/>
              <a:buChar char="–"/>
              <a:defRPr sz="16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581" algn="l" rtl="0"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606"/>
              <a:buFont typeface="Arial"/>
              <a:buChar char="»"/>
              <a:defRPr sz="16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581" algn="l" rtl="0">
              <a:spcBef>
                <a:spcPts val="321"/>
              </a:spcBef>
              <a:spcAft>
                <a:spcPts val="0"/>
              </a:spcAft>
              <a:buClr>
                <a:srgbClr val="E30613"/>
              </a:buClr>
              <a:buSzPts val="1606"/>
              <a:buFont typeface="Arial"/>
              <a:buChar char="»"/>
              <a:defRPr sz="16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581" algn="l" rtl="0">
              <a:spcBef>
                <a:spcPts val="321"/>
              </a:spcBef>
              <a:spcAft>
                <a:spcPts val="0"/>
              </a:spcAft>
              <a:buClr>
                <a:schemeClr val="dk1"/>
              </a:buClr>
              <a:buSzPts val="1606"/>
              <a:buFont typeface="Arial"/>
              <a:buChar char="»"/>
              <a:defRPr sz="16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2353" algn="l" rtl="0">
              <a:spcBef>
                <a:spcPts val="201"/>
              </a:spcBef>
              <a:spcAft>
                <a:spcPts val="0"/>
              </a:spcAft>
              <a:buClr>
                <a:schemeClr val="dk1"/>
              </a:buClr>
              <a:buSzPts val="1004"/>
              <a:buFont typeface="Arial"/>
              <a:buChar char="»"/>
              <a:defRPr sz="100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17"/>
          <p:cNvSpPr txBox="1"/>
          <p:nvPr/>
        </p:nvSpPr>
        <p:spPr>
          <a:xfrm>
            <a:off x="360000" y="6343435"/>
            <a:ext cx="58854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" name="Google Shape;18;p17" descr="A purple and white logo&#10;&#10;AI-generated content may be incorrect.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360000" y="6228000"/>
            <a:ext cx="2520000" cy="45653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" name="Google Shape;19;p17"/>
          <p:cNvCxnSpPr/>
          <p:nvPr/>
        </p:nvCxnSpPr>
        <p:spPr>
          <a:xfrm>
            <a:off x="0" y="6084000"/>
            <a:ext cx="122400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" name="Graphic 26">
            <a:extLst>
              <a:ext uri="{FF2B5EF4-FFF2-40B4-BE49-F238E27FC236}">
                <a16:creationId xmlns:a16="http://schemas.microsoft.com/office/drawing/2014/main" id="{339AE3E0-D379-6DA8-D967-4F27497AFF0D}"/>
              </a:ext>
            </a:extLst>
          </p:cNvPr>
          <p:cNvSpPr>
            <a:spLocks/>
          </p:cNvSpPr>
          <p:nvPr userDrawn="1"/>
        </p:nvSpPr>
        <p:spPr>
          <a:xfrm>
            <a:off x="6" y="756000"/>
            <a:ext cx="12239626" cy="36000"/>
          </a:xfrm>
          <a:custGeom>
            <a:avLst/>
            <a:gdLst/>
            <a:ahLst/>
            <a:cxnLst/>
            <a:rect l="l" t="t" r="r" b="b"/>
            <a:pathLst>
              <a:path w="15119985" h="127000">
                <a:moveTo>
                  <a:pt x="0" y="0"/>
                </a:moveTo>
                <a:lnTo>
                  <a:pt x="0" y="127000"/>
                </a:lnTo>
                <a:lnTo>
                  <a:pt x="15119985" y="127000"/>
                </a:lnTo>
                <a:lnTo>
                  <a:pt x="1511998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>
            <a:prstTxWarp prst="textNoShape">
              <a:avLst/>
            </a:prstTxWarp>
            <a:noAutofit/>
          </a:bodyPr>
          <a:lstStyle/>
          <a:p>
            <a:endParaRPr lang="en-GB" sz="2008"/>
          </a:p>
        </p:txBody>
      </p:sp>
      <p:pic>
        <p:nvPicPr>
          <p:cNvPr id="4" name="Picture 3" descr="A red arrow pointing up&#10;&#10;AI-generated content may be incorrect.">
            <a:extLst>
              <a:ext uri="{FF2B5EF4-FFF2-40B4-BE49-F238E27FC236}">
                <a16:creationId xmlns:a16="http://schemas.microsoft.com/office/drawing/2014/main" id="{BC9BABC2-EF5E-2AD3-B19F-7A834F37730A}"/>
              </a:ext>
            </a:extLst>
          </p:cNvPr>
          <p:cNvPicPr>
            <a:picLocks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2047" y="170588"/>
            <a:ext cx="591666" cy="43746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Box 2">
            <a:extLst>
              <a:ext uri="{FF2B5EF4-FFF2-40B4-BE49-F238E27FC236}">
                <a16:creationId xmlns:a16="http://schemas.microsoft.com/office/drawing/2014/main" id="{27CB69C8-6EDF-3638-DAC5-2F77AA1EFD0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848985" y="67612"/>
            <a:ext cx="5827751" cy="58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797" tIns="45899" rIns="91797" bIns="45899" anchor="t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ts val="1305"/>
              </a:lnSpc>
              <a:spcBef>
                <a:spcPts val="402"/>
              </a:spcBef>
              <a:spcAft>
                <a:spcPts val="402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srgbClr val="17013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 Level Technical Qualification in Building Services Engineering for Construction (Level 3)</a:t>
            </a:r>
          </a:p>
          <a:p>
            <a:pPr marL="0" marR="0" lvl="0" indent="0" algn="l" defTabSz="914400" rtl="0" eaLnBrk="1" fontAlgn="base" latinLnBrk="0" hangingPunct="1">
              <a:lnSpc>
                <a:spcPts val="1305"/>
              </a:lnSpc>
              <a:spcBef>
                <a:spcPts val="402"/>
              </a:spcBef>
              <a:spcAft>
                <a:spcPts val="402"/>
              </a:spcAft>
              <a:buClrTx/>
              <a:buSzTx/>
              <a:buFontTx/>
              <a:buNone/>
              <a:tabLst/>
              <a:defRPr/>
            </a:pPr>
            <a:r>
              <a:rPr lang="en-GB" sz="1400" b="1" i="0" dirty="0">
                <a:solidFill>
                  <a:srgbClr val="FC4421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Occupational Specialism: Plumbing &amp; Heating Engineering </a:t>
            </a:r>
            <a:endParaRPr lang="en-GB" sz="1050" i="0" dirty="0">
              <a:effectLst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A black and white logo&#10;&#10;AI-generated content may be incorrect.">
            <a:extLst>
              <a:ext uri="{FF2B5EF4-FFF2-40B4-BE49-F238E27FC236}">
                <a16:creationId xmlns:a16="http://schemas.microsoft.com/office/drawing/2014/main" id="{A6C2F407-E924-7E8B-3A7C-3B04F5A10841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08368" y="157157"/>
            <a:ext cx="2563495" cy="498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F28FB2BC-6698-4993-DF6F-2A099CF4053F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948541" y="177135"/>
            <a:ext cx="2685203" cy="440679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"/>
          <p:cNvSpPr txBox="1"/>
          <p:nvPr/>
        </p:nvSpPr>
        <p:spPr>
          <a:xfrm>
            <a:off x="360000" y="1800000"/>
            <a:ext cx="10800000" cy="3779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170130"/>
              </a:buClr>
              <a:buSzPts val="2800"/>
              <a:buFont typeface="Arial"/>
              <a:buNone/>
            </a:pPr>
            <a:r>
              <a:rPr lang="en-GB" sz="2800" b="1" dirty="0">
                <a:solidFill>
                  <a:srgbClr val="170130"/>
                </a:solidFill>
                <a:latin typeface="Arial"/>
                <a:ea typeface="Arial"/>
                <a:cs typeface="Arial"/>
                <a:sym typeface="Arial"/>
              </a:rPr>
              <a:t>Occupational Specialism: Plumbing &amp; Heating Engineering</a:t>
            </a:r>
            <a:endParaRPr dirty="0"/>
          </a:p>
          <a:p>
            <a:pPr marL="0" marR="0" lvl="0" indent="0" algn="l" rtl="0">
              <a:lnSpc>
                <a:spcPct val="110000"/>
              </a:lnSpc>
              <a:spcBef>
                <a:spcPts val="750"/>
              </a:spcBef>
              <a:spcAft>
                <a:spcPts val="1200"/>
              </a:spcAft>
              <a:buClr>
                <a:schemeClr val="lt1"/>
              </a:buClr>
              <a:buSzPts val="2394"/>
              <a:buFont typeface="Arial"/>
              <a:buNone/>
            </a:pPr>
            <a:r>
              <a:rPr lang="en-GB" sz="28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K1.30 Plumbing and heating drawing symbols and markings</a:t>
            </a:r>
            <a:endParaRPr lang="en-GB" sz="2800" b="1" dirty="0">
              <a:solidFill>
                <a:srgbClr val="FC4421"/>
              </a:solidFill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750"/>
              </a:spcBef>
              <a:spcAft>
                <a:spcPts val="1200"/>
              </a:spcAft>
              <a:buClr>
                <a:srgbClr val="FC4421"/>
              </a:buClr>
              <a:buSzPts val="2800"/>
              <a:buFont typeface="Arial"/>
              <a:buNone/>
            </a:pPr>
            <a:r>
              <a:rPr lang="en-GB" sz="2800" b="1">
                <a:solidFill>
                  <a:srgbClr val="FC4421"/>
                </a:solidFill>
              </a:rPr>
              <a:t>Drawing types and drawing </a:t>
            </a:r>
            <a:r>
              <a:rPr lang="en-GB" sz="2800" b="1" dirty="0">
                <a:solidFill>
                  <a:srgbClr val="FC4421"/>
                </a:solidFill>
              </a:rPr>
              <a:t>s</a:t>
            </a:r>
            <a:r>
              <a:rPr lang="en-GB" sz="2800" b="1">
                <a:solidFill>
                  <a:srgbClr val="FC4421"/>
                </a:solidFill>
              </a:rPr>
              <a:t>ymbols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44bade6e4a_0_25"/>
          <p:cNvSpPr txBox="1">
            <a:spLocks noGrp="1"/>
          </p:cNvSpPr>
          <p:nvPr>
            <p:ph type="title"/>
          </p:nvPr>
        </p:nvSpPr>
        <p:spPr>
          <a:xfrm>
            <a:off x="252000" y="972000"/>
            <a:ext cx="1162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Detail drawings</a:t>
            </a:r>
          </a:p>
        </p:txBody>
      </p:sp>
      <p:sp>
        <p:nvSpPr>
          <p:cNvPr id="96" name="Google Shape;96;g344bade6e4a_0_25"/>
          <p:cNvSpPr txBox="1">
            <a:spLocks noGrp="1"/>
          </p:cNvSpPr>
          <p:nvPr>
            <p:ph type="body" idx="1"/>
          </p:nvPr>
        </p:nvSpPr>
        <p:spPr>
          <a:xfrm>
            <a:off x="360000" y="1800000"/>
            <a:ext cx="8624974" cy="3424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51460" indent="-25146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Close-up illustrations of complex components or connections  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51460" indent="-25146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Clarify installation steps for specific areas.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44bade6e4a_0_30"/>
          <p:cNvSpPr txBox="1">
            <a:spLocks noGrp="1"/>
          </p:cNvSpPr>
          <p:nvPr>
            <p:ph type="title"/>
          </p:nvPr>
        </p:nvSpPr>
        <p:spPr>
          <a:xfrm>
            <a:off x="252000" y="972000"/>
            <a:ext cx="1162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Understanding drawing scales</a:t>
            </a:r>
          </a:p>
        </p:txBody>
      </p:sp>
      <p:sp>
        <p:nvSpPr>
          <p:cNvPr id="103" name="Google Shape;103;g344bade6e4a_0_30"/>
          <p:cNvSpPr txBox="1">
            <a:spLocks noGrp="1"/>
          </p:cNvSpPr>
          <p:nvPr>
            <p:ph type="body" idx="1"/>
          </p:nvPr>
        </p:nvSpPr>
        <p:spPr>
          <a:xfrm>
            <a:off x="360000" y="1800000"/>
            <a:ext cx="11224800" cy="4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52000" indent="-25200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Common scales: 1:50, 1:100, 1:500  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52000" indent="-25200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Chosen based on required detail  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52000" indent="-25200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Larger scales show more detail (e.g., 1:10).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44bade6e4a_0_35"/>
          <p:cNvSpPr txBox="1">
            <a:spLocks noGrp="1"/>
          </p:cNvSpPr>
          <p:nvPr>
            <p:ph type="title"/>
          </p:nvPr>
        </p:nvSpPr>
        <p:spPr>
          <a:xfrm>
            <a:off x="252000" y="972000"/>
            <a:ext cx="1162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Title blocks</a:t>
            </a:r>
          </a:p>
        </p:txBody>
      </p:sp>
      <p:sp>
        <p:nvSpPr>
          <p:cNvPr id="109" name="Google Shape;109;g344bade6e4a_0_35"/>
          <p:cNvSpPr txBox="1">
            <a:spLocks noGrp="1"/>
          </p:cNvSpPr>
          <p:nvPr>
            <p:ph type="body" idx="1"/>
          </p:nvPr>
        </p:nvSpPr>
        <p:spPr>
          <a:xfrm>
            <a:off x="360000" y="1800000"/>
            <a:ext cx="11224800" cy="4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Title blocks contain key information: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52000" indent="-25200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Drawing title and number  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52000" indent="-25200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Scale used  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52000" indent="-25200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Author and date  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52000" indent="-25200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Revision number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10" name="Google Shape;110;g344bade6e4a_0_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18598" y="1409725"/>
            <a:ext cx="6440851" cy="4293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44bade6e4a_0_40"/>
          <p:cNvSpPr txBox="1">
            <a:spLocks noGrp="1"/>
          </p:cNvSpPr>
          <p:nvPr>
            <p:ph type="title"/>
          </p:nvPr>
        </p:nvSpPr>
        <p:spPr>
          <a:xfrm>
            <a:off x="252000" y="972000"/>
            <a:ext cx="1162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Revision and issue logs</a:t>
            </a:r>
          </a:p>
        </p:txBody>
      </p:sp>
      <p:sp>
        <p:nvSpPr>
          <p:cNvPr id="116" name="Google Shape;116;g344bade6e4a_0_40"/>
          <p:cNvSpPr txBox="1">
            <a:spLocks noGrp="1"/>
          </p:cNvSpPr>
          <p:nvPr>
            <p:ph type="body" idx="1"/>
          </p:nvPr>
        </p:nvSpPr>
        <p:spPr>
          <a:xfrm>
            <a:off x="360000" y="1800000"/>
            <a:ext cx="11224800" cy="4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52000" indent="-25200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Revisions track drawing updates.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52000" indent="-25200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Important for ensuring current information is used on site.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44bade6e4a_0_45"/>
          <p:cNvSpPr txBox="1">
            <a:spLocks noGrp="1"/>
          </p:cNvSpPr>
          <p:nvPr>
            <p:ph type="title"/>
          </p:nvPr>
        </p:nvSpPr>
        <p:spPr>
          <a:xfrm>
            <a:off x="252000" y="972000"/>
            <a:ext cx="1162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Symbols and abbreviations</a:t>
            </a:r>
          </a:p>
        </p:txBody>
      </p:sp>
      <p:sp>
        <p:nvSpPr>
          <p:cNvPr id="122" name="Google Shape;122;g344bade6e4a_0_45"/>
          <p:cNvSpPr txBox="1">
            <a:spLocks noGrp="1"/>
          </p:cNvSpPr>
          <p:nvPr>
            <p:ph type="body" idx="1"/>
          </p:nvPr>
        </p:nvSpPr>
        <p:spPr>
          <a:xfrm>
            <a:off x="360000" y="1800000"/>
            <a:ext cx="11224800" cy="4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52000" indent="-25200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Used to save space and maintain clarity.  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52000" indent="-25200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Must be standardised across documents.  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52000" indent="-25200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Examples: WC (water closet), SVP (soil vent pipe), RWP (rainwater pipe).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44bade6e4a_0_50"/>
          <p:cNvSpPr txBox="1">
            <a:spLocks noGrp="1"/>
          </p:cNvSpPr>
          <p:nvPr>
            <p:ph type="title"/>
          </p:nvPr>
        </p:nvSpPr>
        <p:spPr>
          <a:xfrm>
            <a:off x="252000" y="972000"/>
            <a:ext cx="1162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Common plumbing abbreviations</a:t>
            </a:r>
          </a:p>
        </p:txBody>
      </p:sp>
      <p:sp>
        <p:nvSpPr>
          <p:cNvPr id="128" name="Google Shape;128;g344bade6e4a_0_50"/>
          <p:cNvSpPr txBox="1">
            <a:spLocks noGrp="1"/>
          </p:cNvSpPr>
          <p:nvPr>
            <p:ph type="body" idx="1"/>
          </p:nvPr>
        </p:nvSpPr>
        <p:spPr>
          <a:xfrm>
            <a:off x="360000" y="1800000"/>
            <a:ext cx="11224800" cy="4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52000" indent="-25200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Cold water feed (CW)  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52000" indent="-25200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Hot water flow (HW)  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52000" indent="-25200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Soil pipes (SP)  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52000" indent="-25200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Vent pipes (VP)  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52000" indent="-25200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Radiator, sink, basin symbols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Note: other abbreviations in use - Cold Water Main (CWM) / Domestic Hot Water (DHW) / Soil &amp; vent pipe (SVP)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44bade6e4a_0_55"/>
          <p:cNvSpPr txBox="1">
            <a:spLocks noGrp="1"/>
          </p:cNvSpPr>
          <p:nvPr>
            <p:ph type="title"/>
          </p:nvPr>
        </p:nvSpPr>
        <p:spPr>
          <a:xfrm>
            <a:off x="252000" y="972000"/>
            <a:ext cx="1162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Heating system symbols</a:t>
            </a:r>
          </a:p>
        </p:txBody>
      </p:sp>
      <p:sp>
        <p:nvSpPr>
          <p:cNvPr id="134" name="Google Shape;134;g344bade6e4a_0_55"/>
          <p:cNvSpPr txBox="1">
            <a:spLocks noGrp="1"/>
          </p:cNvSpPr>
          <p:nvPr>
            <p:ph type="body" idx="1"/>
          </p:nvPr>
        </p:nvSpPr>
        <p:spPr>
          <a:xfrm>
            <a:off x="360000" y="1800000"/>
            <a:ext cx="4751400" cy="4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</a:pPr>
            <a:r>
              <a:rPr lang="en-GB" dirty="0"/>
              <a:t>Boiler  </a:t>
            </a:r>
            <a:endParaRPr dirty="0"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</a:pPr>
            <a:r>
              <a:rPr lang="en-GB" dirty="0"/>
              <a:t>Pump  </a:t>
            </a:r>
            <a:endParaRPr dirty="0"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</a:pPr>
            <a:r>
              <a:rPr lang="en-GB" dirty="0"/>
              <a:t>Expansion vessel  </a:t>
            </a:r>
            <a:endParaRPr dirty="0"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</a:pPr>
            <a:r>
              <a:rPr lang="en-GB" dirty="0"/>
              <a:t>Radiator valves</a:t>
            </a:r>
            <a:endParaRPr dirty="0"/>
          </a:p>
        </p:txBody>
      </p:sp>
      <p:pic>
        <p:nvPicPr>
          <p:cNvPr id="135" name="Google Shape;135;g344bade6e4a_0_55" title="pump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1238" y="2755463"/>
            <a:ext cx="1457325" cy="100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g344bade6e4a_0_55" title="expansion vessel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68576" y="3931198"/>
            <a:ext cx="1159000" cy="1183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g344bade6e4a_0_55" title="2 port valve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192147" y="2686525"/>
            <a:ext cx="1159000" cy="912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g344bade6e4a_0_55" title="3 port valve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192150" y="4070201"/>
            <a:ext cx="1159000" cy="1125695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g344bade6e4a_0_55"/>
          <p:cNvSpPr txBox="1"/>
          <p:nvPr/>
        </p:nvSpPr>
        <p:spPr>
          <a:xfrm>
            <a:off x="7852450" y="1800000"/>
            <a:ext cx="3000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</a:pPr>
            <a:r>
              <a:rPr lang="en-GB" sz="2400">
                <a:solidFill>
                  <a:schemeClr val="dk1"/>
                </a:solidFill>
              </a:rPr>
              <a:t>Motorised valves</a:t>
            </a:r>
            <a:endParaRPr/>
          </a:p>
        </p:txBody>
      </p:sp>
      <p:sp>
        <p:nvSpPr>
          <p:cNvPr id="140" name="Google Shape;140;g344bade6e4a_0_55"/>
          <p:cNvSpPr txBox="1"/>
          <p:nvPr/>
        </p:nvSpPr>
        <p:spPr>
          <a:xfrm>
            <a:off x="7852450" y="2865600"/>
            <a:ext cx="18411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</a:pPr>
            <a:r>
              <a:rPr lang="en-GB" sz="2400">
                <a:solidFill>
                  <a:schemeClr val="dk1"/>
                </a:solidFill>
              </a:rPr>
              <a:t>2 port</a:t>
            </a:r>
            <a:endParaRPr/>
          </a:p>
        </p:txBody>
      </p:sp>
      <p:sp>
        <p:nvSpPr>
          <p:cNvPr id="141" name="Google Shape;141;g344bade6e4a_0_55"/>
          <p:cNvSpPr txBox="1"/>
          <p:nvPr/>
        </p:nvSpPr>
        <p:spPr>
          <a:xfrm>
            <a:off x="7852450" y="3931200"/>
            <a:ext cx="2452200" cy="14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</a:pPr>
            <a:r>
              <a:rPr lang="en-GB" sz="2400">
                <a:solidFill>
                  <a:schemeClr val="dk1"/>
                </a:solidFill>
              </a:rPr>
              <a:t>3 port or mid-position valve</a:t>
            </a:r>
            <a:endParaRPr/>
          </a:p>
        </p:txBody>
      </p:sp>
      <p:pic>
        <p:nvPicPr>
          <p:cNvPr id="142" name="Google Shape;142;g344bade6e4a_0_55" title="rad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410425" y="5261150"/>
            <a:ext cx="844200" cy="772775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g344bade6e4a_0_55"/>
          <p:cNvSpPr/>
          <p:nvPr/>
        </p:nvSpPr>
        <p:spPr>
          <a:xfrm>
            <a:off x="2094150" y="1715500"/>
            <a:ext cx="608700" cy="9123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g344bade6e4a_0_55"/>
          <p:cNvSpPr txBox="1"/>
          <p:nvPr/>
        </p:nvSpPr>
        <p:spPr>
          <a:xfrm>
            <a:off x="2219475" y="1925338"/>
            <a:ext cx="483375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</a:rPr>
              <a:t>B</a:t>
            </a:r>
            <a:endParaRPr sz="2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44bade6e4a_0_60"/>
          <p:cNvSpPr txBox="1">
            <a:spLocks noGrp="1"/>
          </p:cNvSpPr>
          <p:nvPr>
            <p:ph type="title"/>
          </p:nvPr>
        </p:nvSpPr>
        <p:spPr>
          <a:xfrm>
            <a:off x="252000" y="972000"/>
            <a:ext cx="1162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Interpreting symbols in practice</a:t>
            </a:r>
          </a:p>
        </p:txBody>
      </p:sp>
      <p:sp>
        <p:nvSpPr>
          <p:cNvPr id="150" name="Google Shape;150;g344bade6e4a_0_60"/>
          <p:cNvSpPr txBox="1">
            <a:spLocks noGrp="1"/>
          </p:cNvSpPr>
          <p:nvPr>
            <p:ph type="body" idx="1"/>
          </p:nvPr>
        </p:nvSpPr>
        <p:spPr>
          <a:xfrm>
            <a:off x="360000" y="1800000"/>
            <a:ext cx="11224800" cy="4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Symbols tell the installer:  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52000" indent="-25200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What the component is  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52000" indent="-25200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Where it’s located  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52000" indent="-25200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How it connects to the rest of the system.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44bade6e4a_0_65"/>
          <p:cNvSpPr txBox="1">
            <a:spLocks noGrp="1"/>
          </p:cNvSpPr>
          <p:nvPr>
            <p:ph type="title"/>
          </p:nvPr>
        </p:nvSpPr>
        <p:spPr>
          <a:xfrm>
            <a:off x="252000" y="972000"/>
            <a:ext cx="1162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Knowledge check</a:t>
            </a:r>
          </a:p>
        </p:txBody>
      </p:sp>
      <p:sp>
        <p:nvSpPr>
          <p:cNvPr id="157" name="Google Shape;157;g344bade6e4a_0_65"/>
          <p:cNvSpPr txBox="1">
            <a:spLocks noGrp="1"/>
          </p:cNvSpPr>
          <p:nvPr>
            <p:ph type="body" idx="1"/>
          </p:nvPr>
        </p:nvSpPr>
        <p:spPr>
          <a:xfrm>
            <a:off x="360000" y="1972276"/>
            <a:ext cx="6497400" cy="4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</a:pPr>
            <a:endParaRPr lang="en-GB" dirty="0"/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</a:pPr>
            <a:r>
              <a:rPr lang="en-GB" dirty="0"/>
              <a:t>A – </a:t>
            </a:r>
            <a:endParaRPr dirty="0"/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</a:pPr>
            <a:r>
              <a:rPr lang="en-GB" dirty="0"/>
              <a:t>B – </a:t>
            </a:r>
            <a:endParaRPr dirty="0"/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</a:pPr>
            <a:r>
              <a:rPr lang="en-GB" dirty="0"/>
              <a:t>C –  </a:t>
            </a:r>
            <a:endParaRPr dirty="0"/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</a:pPr>
            <a:r>
              <a:rPr lang="en-GB" dirty="0"/>
              <a:t>D – </a:t>
            </a:r>
            <a:endParaRPr dirty="0"/>
          </a:p>
        </p:txBody>
      </p:sp>
      <p:pic>
        <p:nvPicPr>
          <p:cNvPr id="158" name="Google Shape;158;g344bade6e4a_0_65" title="gate valv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3825" y="2358326"/>
            <a:ext cx="1000125" cy="80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g344bade6e4a_0_65" title="float valve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13800" y="3167951"/>
            <a:ext cx="1400175" cy="104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g344bade6e4a_0_65" title="drain valve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28100" y="4215701"/>
            <a:ext cx="1285875" cy="72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g344bade6e4a_0_65" title="double check valve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72875" y="5184451"/>
            <a:ext cx="1285875" cy="619125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g344bade6e4a_0_65"/>
          <p:cNvSpPr txBox="1">
            <a:spLocks noGrp="1"/>
          </p:cNvSpPr>
          <p:nvPr>
            <p:ph type="body" idx="1"/>
          </p:nvPr>
        </p:nvSpPr>
        <p:spPr>
          <a:xfrm>
            <a:off x="4917575" y="2474751"/>
            <a:ext cx="6497400" cy="36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</a:pPr>
            <a:r>
              <a:rPr lang="en-GB" dirty="0"/>
              <a:t>Drain valve</a:t>
            </a:r>
            <a:endParaRPr dirty="0"/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</a:pPr>
            <a:r>
              <a:rPr lang="en-GB" dirty="0"/>
              <a:t>Double check valve</a:t>
            </a:r>
            <a:endParaRPr dirty="0"/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</a:pPr>
            <a:r>
              <a:rPr lang="en-GB" dirty="0"/>
              <a:t>Float valve</a:t>
            </a:r>
            <a:endParaRPr dirty="0"/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</a:pPr>
            <a:r>
              <a:rPr lang="en-GB" dirty="0"/>
              <a:t>Gate valve</a:t>
            </a:r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FAF47E-9D6C-A7D6-F669-3063058A3AC1}"/>
              </a:ext>
            </a:extLst>
          </p:cNvPr>
          <p:cNvSpPr txBox="1"/>
          <p:nvPr/>
        </p:nvSpPr>
        <p:spPr>
          <a:xfrm>
            <a:off x="360000" y="1800000"/>
            <a:ext cx="84546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400" dirty="0"/>
              <a:t>Match the following symbols with their meaning: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44bade6e4a_0_87"/>
          <p:cNvSpPr txBox="1">
            <a:spLocks noGrp="1"/>
          </p:cNvSpPr>
          <p:nvPr>
            <p:ph type="body" idx="1"/>
          </p:nvPr>
        </p:nvSpPr>
        <p:spPr>
          <a:xfrm>
            <a:off x="252000" y="2006325"/>
            <a:ext cx="6497400" cy="36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</a:pPr>
            <a:r>
              <a:rPr lang="en-GB"/>
              <a:t>Drain valve</a:t>
            </a:r>
            <a:endParaRPr/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</a:pPr>
            <a:r>
              <a:rPr lang="en-GB"/>
              <a:t>Double check valve</a:t>
            </a:r>
            <a:endParaRPr/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</a:pPr>
            <a:r>
              <a:rPr lang="en-GB"/>
              <a:t>Float valve</a:t>
            </a:r>
            <a:endParaRPr/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</a:pPr>
            <a:r>
              <a:rPr lang="en-GB"/>
              <a:t>Gate valve</a:t>
            </a:r>
            <a:endParaRPr/>
          </a:p>
        </p:txBody>
      </p:sp>
      <p:sp>
        <p:nvSpPr>
          <p:cNvPr id="168" name="Google Shape;168;g344bade6e4a_0_87"/>
          <p:cNvSpPr txBox="1">
            <a:spLocks noGrp="1"/>
          </p:cNvSpPr>
          <p:nvPr>
            <p:ph type="title"/>
          </p:nvPr>
        </p:nvSpPr>
        <p:spPr>
          <a:xfrm>
            <a:off x="252000" y="972000"/>
            <a:ext cx="1162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Knowledge check - answers</a:t>
            </a:r>
          </a:p>
        </p:txBody>
      </p:sp>
      <p:sp>
        <p:nvSpPr>
          <p:cNvPr id="169" name="Google Shape;169;g344bade6e4a_0_87"/>
          <p:cNvSpPr txBox="1">
            <a:spLocks noGrp="1"/>
          </p:cNvSpPr>
          <p:nvPr>
            <p:ph type="body" idx="1"/>
          </p:nvPr>
        </p:nvSpPr>
        <p:spPr>
          <a:xfrm>
            <a:off x="476400" y="1755225"/>
            <a:ext cx="6497400" cy="4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  <a:endParaRPr/>
          </a:p>
        </p:txBody>
      </p:sp>
      <p:pic>
        <p:nvPicPr>
          <p:cNvPr id="170" name="Google Shape;170;g344bade6e4a_0_87" title="gate valv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0200" y="4621425"/>
            <a:ext cx="1000125" cy="80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g344bade6e4a_0_87" title="float valve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63300" y="3621013"/>
            <a:ext cx="1400175" cy="104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g344bade6e4a_0_87" title="drain valve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20450" y="1850338"/>
            <a:ext cx="1285875" cy="72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g344bade6e4a_0_87" title="double check valve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14275" y="2788088"/>
            <a:ext cx="1285875" cy="61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 txBox="1">
            <a:spLocks noGrp="1"/>
          </p:cNvSpPr>
          <p:nvPr>
            <p:ph type="title"/>
          </p:nvPr>
        </p:nvSpPr>
        <p:spPr>
          <a:xfrm>
            <a:off x="252000" y="972000"/>
            <a:ext cx="1162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Starter</a:t>
            </a:r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body" idx="1"/>
          </p:nvPr>
        </p:nvSpPr>
        <p:spPr>
          <a:xfrm>
            <a:off x="360000" y="1800000"/>
            <a:ext cx="9360212" cy="4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</a:pPr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</a:rPr>
              <a:t>Task: </a:t>
            </a:r>
          </a:p>
          <a:p>
            <a:pPr marL="0" indent="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What kind of technical drawings have you seen before? </a:t>
            </a:r>
          </a:p>
          <a:p>
            <a:pPr marL="0" indent="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</a:pPr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</a:rPr>
              <a:t>Think: </a:t>
            </a:r>
          </a:p>
          <a:p>
            <a:pPr marL="0" indent="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Why are accurate drawings essential in construction?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44bade6e4a_0_97"/>
          <p:cNvSpPr txBox="1">
            <a:spLocks noGrp="1"/>
          </p:cNvSpPr>
          <p:nvPr>
            <p:ph type="title"/>
          </p:nvPr>
        </p:nvSpPr>
        <p:spPr>
          <a:xfrm>
            <a:off x="252000" y="972000"/>
            <a:ext cx="1162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How drawings support installation</a:t>
            </a:r>
          </a:p>
        </p:txBody>
      </p:sp>
      <p:sp>
        <p:nvSpPr>
          <p:cNvPr id="179" name="Google Shape;179;g344bade6e4a_0_97"/>
          <p:cNvSpPr txBox="1">
            <a:spLocks noGrp="1"/>
          </p:cNvSpPr>
          <p:nvPr>
            <p:ph type="body" idx="1"/>
          </p:nvPr>
        </p:nvSpPr>
        <p:spPr>
          <a:xfrm>
            <a:off x="360000" y="1800000"/>
            <a:ext cx="11224800" cy="4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Drawings guide the correct location and installation of systems. They ensure systems comply with building regulations and prevent costly errors. 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Trades rely on them to coordinate work, avoid clashes, and verify spatial and technical compatibility.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endParaRPr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44bade6e4a_0_102"/>
          <p:cNvSpPr txBox="1">
            <a:spLocks noGrp="1"/>
          </p:cNvSpPr>
          <p:nvPr>
            <p:ph type="title"/>
          </p:nvPr>
        </p:nvSpPr>
        <p:spPr>
          <a:xfrm>
            <a:off x="252000" y="972000"/>
            <a:ext cx="1162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Legal and regulatory role</a:t>
            </a:r>
          </a:p>
        </p:txBody>
      </p:sp>
      <p:sp>
        <p:nvSpPr>
          <p:cNvPr id="185" name="Google Shape;185;g344bade6e4a_0_102"/>
          <p:cNvSpPr txBox="1">
            <a:spLocks noGrp="1"/>
          </p:cNvSpPr>
          <p:nvPr>
            <p:ph type="body" idx="1"/>
          </p:nvPr>
        </p:nvSpPr>
        <p:spPr>
          <a:xfrm>
            <a:off x="360000" y="1800000"/>
            <a:ext cx="11224800" cy="4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Drawings must comply with relevant legislation like the Building Regulations and Water Supply Regulations 1999. 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They may form part of contractual documents and be used during inspections or audits by authorities such as Building Control or Water Authorities.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endParaRPr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44bade6e4a_0_107"/>
          <p:cNvSpPr txBox="1">
            <a:spLocks noGrp="1"/>
          </p:cNvSpPr>
          <p:nvPr>
            <p:ph type="title"/>
          </p:nvPr>
        </p:nvSpPr>
        <p:spPr>
          <a:xfrm>
            <a:off x="252000" y="972000"/>
            <a:ext cx="1162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Digital drawings and CAD</a:t>
            </a:r>
          </a:p>
        </p:txBody>
      </p:sp>
      <p:sp>
        <p:nvSpPr>
          <p:cNvPr id="191" name="Google Shape;191;g344bade6e4a_0_107"/>
          <p:cNvSpPr txBox="1">
            <a:spLocks noGrp="1"/>
          </p:cNvSpPr>
          <p:nvPr>
            <p:ph type="body" idx="1"/>
          </p:nvPr>
        </p:nvSpPr>
        <p:spPr>
          <a:xfrm>
            <a:off x="360000" y="1800000"/>
            <a:ext cx="11224800" cy="4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52000" indent="-25200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>
                <a:solidFill>
                  <a:srgbClr val="000000"/>
                </a:solidFill>
                <a:latin typeface="Arial" panose="020B0604020202020204" pitchFamily="34" charset="0"/>
              </a:rPr>
              <a:t>Modern drawings often produced with CAD (Computer-Aided Design)  </a:t>
            </a:r>
            <a:endParaRPr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52000" indent="-25200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>
                <a:solidFill>
                  <a:srgbClr val="000000"/>
                </a:solidFill>
                <a:latin typeface="Arial" panose="020B0604020202020204" pitchFamily="34" charset="0"/>
              </a:rPr>
              <a:t>Enables easy editing and clear detail  </a:t>
            </a:r>
            <a:endParaRPr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52000" indent="-25200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>
                <a:solidFill>
                  <a:srgbClr val="000000"/>
                </a:solidFill>
                <a:latin typeface="Arial" panose="020B0604020202020204" pitchFamily="34" charset="0"/>
              </a:rPr>
              <a:t>Files can be shared and printed to various scales</a:t>
            </a:r>
            <a:endParaRPr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44bade6e4a_0_112"/>
          <p:cNvSpPr txBox="1">
            <a:spLocks noGrp="1"/>
          </p:cNvSpPr>
          <p:nvPr>
            <p:ph type="title"/>
          </p:nvPr>
        </p:nvSpPr>
        <p:spPr>
          <a:xfrm>
            <a:off x="252000" y="972000"/>
            <a:ext cx="1162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BIM integration</a:t>
            </a:r>
          </a:p>
        </p:txBody>
      </p:sp>
      <p:sp>
        <p:nvSpPr>
          <p:cNvPr id="197" name="Google Shape;197;g344bade6e4a_0_112"/>
          <p:cNvSpPr txBox="1">
            <a:spLocks noGrp="1"/>
          </p:cNvSpPr>
          <p:nvPr>
            <p:ph type="body" idx="1"/>
          </p:nvPr>
        </p:nvSpPr>
        <p:spPr>
          <a:xfrm>
            <a:off x="359999" y="1800000"/>
            <a:ext cx="6557635" cy="4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Building Information Modelling (BIM) provides a 3D visual model that integrates drawings with real-world data. </a:t>
            </a:r>
          </a:p>
          <a:p>
            <a:pPr marL="0" indent="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It helps anticipate design conflicts, manage materials, and streamline installation phases.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endParaRPr dirty="0"/>
          </a:p>
        </p:txBody>
      </p:sp>
      <p:pic>
        <p:nvPicPr>
          <p:cNvPr id="198" name="Google Shape;198;g344bade6e4a_0_112"/>
          <p:cNvPicPr preferRelativeResize="0"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200000" y="1800000"/>
            <a:ext cx="4680000" cy="3121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44bade6e4a_0_119"/>
          <p:cNvSpPr txBox="1">
            <a:spLocks noGrp="1"/>
          </p:cNvSpPr>
          <p:nvPr>
            <p:ph type="title"/>
          </p:nvPr>
        </p:nvSpPr>
        <p:spPr>
          <a:xfrm>
            <a:off x="252000" y="972000"/>
            <a:ext cx="1162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Responsibilities when using drawings</a:t>
            </a:r>
          </a:p>
        </p:txBody>
      </p:sp>
      <p:sp>
        <p:nvSpPr>
          <p:cNvPr id="204" name="Google Shape;204;g344bade6e4a_0_119"/>
          <p:cNvSpPr txBox="1">
            <a:spLocks noGrp="1"/>
          </p:cNvSpPr>
          <p:nvPr>
            <p:ph type="body" idx="1"/>
          </p:nvPr>
        </p:nvSpPr>
        <p:spPr>
          <a:xfrm>
            <a:off x="360000" y="1800000"/>
            <a:ext cx="11224800" cy="4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52000" indent="-25200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Check for the latest revision  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52000" indent="-25200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Understand all symbols and notes  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52000" indent="-25200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Follow installation guidelines accurately  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52000" indent="-25200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Report errors or conflicts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44bade6e4a_0_158"/>
          <p:cNvSpPr txBox="1">
            <a:spLocks noGrp="1"/>
          </p:cNvSpPr>
          <p:nvPr>
            <p:ph type="title"/>
          </p:nvPr>
        </p:nvSpPr>
        <p:spPr>
          <a:xfrm>
            <a:off x="252000" y="972000"/>
            <a:ext cx="1162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Drawing errors and consequences</a:t>
            </a:r>
          </a:p>
        </p:txBody>
      </p:sp>
      <p:sp>
        <p:nvSpPr>
          <p:cNvPr id="217" name="Google Shape;217;g344bade6e4a_0_158"/>
          <p:cNvSpPr txBox="1">
            <a:spLocks noGrp="1"/>
          </p:cNvSpPr>
          <p:nvPr>
            <p:ph type="body" idx="1"/>
          </p:nvPr>
        </p:nvSpPr>
        <p:spPr>
          <a:xfrm>
            <a:off x="360000" y="1800000"/>
            <a:ext cx="9709286" cy="4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Misreading drawings can lead to costly rework, safety hazards, or system inefficiencies. 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Using outdated drawings risks breaching regulations and invalidating warranties or guarantees.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endParaRPr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344bade6e4a_0_139"/>
          <p:cNvSpPr txBox="1">
            <a:spLocks noGrp="1"/>
          </p:cNvSpPr>
          <p:nvPr>
            <p:ph type="title"/>
          </p:nvPr>
        </p:nvSpPr>
        <p:spPr>
          <a:xfrm>
            <a:off x="252000" y="972000"/>
            <a:ext cx="1162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Knowledge check</a:t>
            </a:r>
          </a:p>
        </p:txBody>
      </p:sp>
      <p:sp>
        <p:nvSpPr>
          <p:cNvPr id="223" name="Google Shape;223;g344bade6e4a_0_139"/>
          <p:cNvSpPr txBox="1">
            <a:spLocks noGrp="1"/>
          </p:cNvSpPr>
          <p:nvPr>
            <p:ph type="body" idx="1"/>
          </p:nvPr>
        </p:nvSpPr>
        <p:spPr>
          <a:xfrm>
            <a:off x="360000" y="1800000"/>
            <a:ext cx="11224800" cy="4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True or false?</a:t>
            </a:r>
          </a:p>
          <a:p>
            <a:pPr indent="-45720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+mj-lt"/>
              <a:buAutoNum type="arabicPeriod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A detail drawing shows the whole site.  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-45720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+mj-lt"/>
              <a:buAutoNum type="arabicPeriod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All plumbing symbols are universal.  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-45720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+mj-lt"/>
              <a:buAutoNum type="arabicPeriod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A scale of 1:10 is more detailed than 1:100.  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-45720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+mj-lt"/>
              <a:buAutoNum type="arabicPeriod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The title block shows revision history.  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-45720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+mj-lt"/>
              <a:buAutoNum type="arabicPeriod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Elevation drawings show vertical views.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344bade6e4a_0_150"/>
          <p:cNvSpPr txBox="1">
            <a:spLocks noGrp="1"/>
          </p:cNvSpPr>
          <p:nvPr>
            <p:ph type="title"/>
          </p:nvPr>
        </p:nvSpPr>
        <p:spPr>
          <a:xfrm>
            <a:off x="252000" y="972000"/>
            <a:ext cx="1162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Knowledge check</a:t>
            </a:r>
            <a:r>
              <a:rPr lang="en-GB" dirty="0">
                <a:solidFill>
                  <a:schemeClr val="accent2"/>
                </a:solidFill>
              </a:rPr>
              <a:t> - answers</a:t>
            </a:r>
            <a:endParaRPr lang="en-GB" dirty="0"/>
          </a:p>
        </p:txBody>
      </p:sp>
      <p:sp>
        <p:nvSpPr>
          <p:cNvPr id="229" name="Google Shape;229;g344bade6e4a_0_150"/>
          <p:cNvSpPr txBox="1">
            <a:spLocks noGrp="1"/>
          </p:cNvSpPr>
          <p:nvPr>
            <p:ph type="body" idx="1"/>
          </p:nvPr>
        </p:nvSpPr>
        <p:spPr>
          <a:xfrm>
            <a:off x="360000" y="1800000"/>
            <a:ext cx="11224800" cy="4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indent="-45720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+mj-lt"/>
              <a:buAutoNum type="arabicPeriod"/>
            </a:pPr>
            <a:r>
              <a:rPr lang="en-GB" b="1" dirty="0">
                <a:solidFill>
                  <a:srgbClr val="C00000"/>
                </a:solidFill>
                <a:latin typeface="Arial" panose="020B0604020202020204" pitchFamily="34" charset="0"/>
              </a:rPr>
              <a:t>False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 – A detail drawing shows a small, complex area, not the whole site.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-45720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+mj-lt"/>
              <a:buAutoNum type="arabicPeriod"/>
            </a:pPr>
            <a:r>
              <a:rPr lang="en-GB" b="1" dirty="0">
                <a:solidFill>
                  <a:srgbClr val="C00000"/>
                </a:solidFill>
                <a:latin typeface="Arial" panose="020B0604020202020204" pitchFamily="34" charset="0"/>
              </a:rPr>
              <a:t>False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 – While many symbols are common, not all are universal; check the legend.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-45720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+mj-lt"/>
              <a:buAutoNum type="arabicPeriod"/>
            </a:pPr>
            <a:r>
              <a:rPr lang="en-GB" b="1" dirty="0">
                <a:solidFill>
                  <a:srgbClr val="00B050"/>
                </a:solidFill>
                <a:latin typeface="Arial" panose="020B0604020202020204" pitchFamily="34" charset="0"/>
              </a:rPr>
              <a:t>True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 – A 1:10 scale is more detailed (larger) than 1:100.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-45720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+mj-lt"/>
              <a:buAutoNum type="arabicPeriod"/>
            </a:pPr>
            <a:r>
              <a:rPr lang="en-GB" b="1" dirty="0">
                <a:solidFill>
                  <a:srgbClr val="00B050"/>
                </a:solidFill>
                <a:latin typeface="Arial" panose="020B0604020202020204" pitchFamily="34" charset="0"/>
              </a:rPr>
              <a:t>True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 – Title blocks often include revision history and issue </a:t>
            </a:r>
            <a:r>
              <a:rPr lang="en-GB" dirty="0" err="1">
                <a:solidFill>
                  <a:srgbClr val="000000"/>
                </a:solidFill>
                <a:latin typeface="Arial" panose="020B0604020202020204" pitchFamily="34" charset="0"/>
              </a:rPr>
              <a:t>tracking.a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-45720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+mj-lt"/>
              <a:buAutoNum type="arabicPeriod"/>
            </a:pPr>
            <a:r>
              <a:rPr lang="en-GB" b="1" dirty="0">
                <a:solidFill>
                  <a:srgbClr val="00B050"/>
                </a:solidFill>
                <a:latin typeface="Arial" panose="020B0604020202020204" pitchFamily="34" charset="0"/>
              </a:rPr>
              <a:t>True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 – Elevation drawings show vertical views of the building.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344bade6e4a_0_145"/>
          <p:cNvSpPr txBox="1">
            <a:spLocks noGrp="1"/>
          </p:cNvSpPr>
          <p:nvPr>
            <p:ph type="title"/>
          </p:nvPr>
        </p:nvSpPr>
        <p:spPr>
          <a:xfrm>
            <a:off x="252000" y="972000"/>
            <a:ext cx="1162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Collaborative working with drawings</a:t>
            </a:r>
          </a:p>
        </p:txBody>
      </p:sp>
      <p:sp>
        <p:nvSpPr>
          <p:cNvPr id="235" name="Google Shape;235;g344bade6e4a_0_145"/>
          <p:cNvSpPr txBox="1">
            <a:spLocks noGrp="1"/>
          </p:cNvSpPr>
          <p:nvPr>
            <p:ph type="body" idx="1"/>
          </p:nvPr>
        </p:nvSpPr>
        <p:spPr>
          <a:xfrm>
            <a:off x="360000" y="1800000"/>
            <a:ext cx="6840000" cy="4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Multiple trades must interpret the same drawings to coordinate their work. 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Clear drawing conventions and shared understanding reduce delays and help maintain compliance and quality.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endParaRPr dirty="0"/>
          </a:p>
        </p:txBody>
      </p:sp>
      <p:pic>
        <p:nvPicPr>
          <p:cNvPr id="236" name="Google Shape;236;g344bade6e4a_0_145"/>
          <p:cNvPicPr preferRelativeResize="0"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200000" y="1800000"/>
            <a:ext cx="4680000" cy="3121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44bade6e4a_0_134"/>
          <p:cNvSpPr txBox="1">
            <a:spLocks noGrp="1"/>
          </p:cNvSpPr>
          <p:nvPr>
            <p:ph type="title"/>
          </p:nvPr>
        </p:nvSpPr>
        <p:spPr>
          <a:xfrm>
            <a:off x="252000" y="972000"/>
            <a:ext cx="1162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How to learn from drawings</a:t>
            </a:r>
          </a:p>
        </p:txBody>
      </p:sp>
      <p:sp>
        <p:nvSpPr>
          <p:cNvPr id="242" name="Google Shape;242;g344bade6e4a_0_134"/>
          <p:cNvSpPr txBox="1">
            <a:spLocks noGrp="1"/>
          </p:cNvSpPr>
          <p:nvPr>
            <p:ph type="body" idx="1"/>
          </p:nvPr>
        </p:nvSpPr>
        <p:spPr>
          <a:xfrm>
            <a:off x="360000" y="1800000"/>
            <a:ext cx="11852100" cy="4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52000" indent="-25200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Review past project drawings.  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52000" indent="-25200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Practice identifying symbols.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52000" indent="-25200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Cross-check with installation guides.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52000" indent="-25200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Ask experienced workers or supervisors for clarification.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6"/>
          <p:cNvSpPr txBox="1">
            <a:spLocks noGrp="1"/>
          </p:cNvSpPr>
          <p:nvPr>
            <p:ph type="title"/>
          </p:nvPr>
        </p:nvSpPr>
        <p:spPr>
          <a:xfrm>
            <a:off x="252000" y="972000"/>
            <a:ext cx="1162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Objectives</a:t>
            </a:r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body" idx="1"/>
          </p:nvPr>
        </p:nvSpPr>
        <p:spPr>
          <a:xfrm>
            <a:off x="360000" y="1800000"/>
            <a:ext cx="11287500" cy="4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52000" lvl="0" indent="-252000" algn="l" rtl="0">
              <a:lnSpc>
                <a:spcPct val="110000"/>
              </a:lnSpc>
              <a:spcAft>
                <a:spcPts val="1200"/>
              </a:spcAft>
              <a:buNone/>
            </a:pPr>
            <a:r>
              <a:rPr lang="en-GB" dirty="0"/>
              <a:t>You should be able to:  </a:t>
            </a:r>
            <a:endParaRPr dirty="0"/>
          </a:p>
          <a:p>
            <a:pPr marL="252000" indent="-25200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</a:rPr>
              <a:t>Identify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 different types of technical drawings used in plumbing and heating.  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52000" indent="-25200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</a:rPr>
              <a:t>Interpret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 commonly used drawing symbols and abbreviations.  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52000" indent="-25200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</a:rPr>
              <a:t>Explain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 how drawings support installation and safety compliance.  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52000" indent="-25200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</a:rPr>
              <a:t>Apply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 knowledge of drawings in practical settings.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344bade6e4a_0_163"/>
          <p:cNvSpPr txBox="1">
            <a:spLocks noGrp="1"/>
          </p:cNvSpPr>
          <p:nvPr>
            <p:ph type="title"/>
          </p:nvPr>
        </p:nvSpPr>
        <p:spPr>
          <a:xfrm>
            <a:off x="252000" y="972000"/>
            <a:ext cx="1162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Summary of key points</a:t>
            </a:r>
          </a:p>
        </p:txBody>
      </p:sp>
      <p:sp>
        <p:nvSpPr>
          <p:cNvPr id="248" name="Google Shape;248;g344bade6e4a_0_163"/>
          <p:cNvSpPr txBox="1">
            <a:spLocks noGrp="1"/>
          </p:cNvSpPr>
          <p:nvPr>
            <p:ph type="body" idx="1"/>
          </p:nvPr>
        </p:nvSpPr>
        <p:spPr>
          <a:xfrm>
            <a:off x="360000" y="1800000"/>
            <a:ext cx="11852100" cy="4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52000" indent="-25200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Types of technical drawings</a:t>
            </a:r>
            <a:r>
              <a:rPr lang="en-GB">
                <a:solidFill>
                  <a:srgbClr val="000000"/>
                </a:solidFill>
                <a:latin typeface="Arial" panose="020B0604020202020204" pitchFamily="34" charset="0"/>
              </a:rPr>
              <a:t>: site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, floor, elevation, section, detail.  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52000" indent="-25200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Common symbols and meanings.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52000" indent="-25200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Importance of accurate, up-to-date drawings.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52000" indent="-25200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Regulatory role and site responsibilities.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344bade6e4a_0_168"/>
          <p:cNvSpPr txBox="1">
            <a:spLocks noGrp="1"/>
          </p:cNvSpPr>
          <p:nvPr>
            <p:ph type="title"/>
          </p:nvPr>
        </p:nvSpPr>
        <p:spPr>
          <a:xfrm>
            <a:off x="252000" y="972000"/>
            <a:ext cx="1162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Final knowledge check</a:t>
            </a:r>
          </a:p>
        </p:txBody>
      </p:sp>
      <p:sp>
        <p:nvSpPr>
          <p:cNvPr id="254" name="Google Shape;254;g344bade6e4a_0_168"/>
          <p:cNvSpPr txBox="1">
            <a:spLocks noGrp="1"/>
          </p:cNvSpPr>
          <p:nvPr>
            <p:ph type="body" idx="1"/>
          </p:nvPr>
        </p:nvSpPr>
        <p:spPr>
          <a:xfrm>
            <a:off x="360000" y="1800000"/>
            <a:ext cx="11852100" cy="4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indent="-45720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+mj-lt"/>
              <a:buAutoNum type="arabicPeriod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What is the purpose of a detail drawing?  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-45720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+mj-lt"/>
              <a:buAutoNum type="arabicPeriod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Why are standardised symbols important?  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-45720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+mj-lt"/>
              <a:buAutoNum type="arabicPeriod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Name two features found in a title block.  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-45720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+mj-lt"/>
              <a:buAutoNum type="arabicPeriod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What software is commonly used to create drawings?  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-45720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+mj-lt"/>
              <a:buAutoNum type="arabicPeriod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Give an example of a plumbing symbol.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344bade6e4a_0_173"/>
          <p:cNvSpPr txBox="1">
            <a:spLocks noGrp="1"/>
          </p:cNvSpPr>
          <p:nvPr>
            <p:ph type="title"/>
          </p:nvPr>
        </p:nvSpPr>
        <p:spPr>
          <a:xfrm>
            <a:off x="252000" y="972000"/>
            <a:ext cx="1162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Final knowledge check - answers</a:t>
            </a:r>
          </a:p>
        </p:txBody>
      </p:sp>
      <p:sp>
        <p:nvSpPr>
          <p:cNvPr id="260" name="Google Shape;260;g344bade6e4a_0_173"/>
          <p:cNvSpPr txBox="1">
            <a:spLocks noGrp="1"/>
          </p:cNvSpPr>
          <p:nvPr>
            <p:ph type="body" idx="1"/>
          </p:nvPr>
        </p:nvSpPr>
        <p:spPr>
          <a:xfrm>
            <a:off x="360000" y="1800000"/>
            <a:ext cx="10732543" cy="4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indent="-45720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+mj-lt"/>
              <a:buAutoNum type="arabicPeriod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To provide a close-up view of a specific component or connection, offering precise installation guidance.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-45720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+mj-lt"/>
              <a:buAutoNum type="arabicPeriod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They ensure clear, consistent communication across all trades and reduce the risk of errors or misinterpretation.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-45720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+mj-lt"/>
              <a:buAutoNum type="arabicPeriod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Drawing number and scale used (also acceptable: author, date, revision history).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-45720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+mj-lt"/>
              <a:buAutoNum type="arabicPeriod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CAD (Computer-Aided Design) software, such as AutoCAD or Revit.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-45720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+mj-lt"/>
              <a:buAutoNum type="arabicPeriod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CW for Cold Water feed or SP for Soil Pipe (or any suitable drawn symbol)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5"/>
          <p:cNvSpPr txBox="1">
            <a:spLocks noGrp="1"/>
          </p:cNvSpPr>
          <p:nvPr>
            <p:ph type="title"/>
          </p:nvPr>
        </p:nvSpPr>
        <p:spPr>
          <a:xfrm>
            <a:off x="252000" y="972000"/>
            <a:ext cx="1162845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Summary</a:t>
            </a:r>
            <a:endParaRPr/>
          </a:p>
        </p:txBody>
      </p:sp>
      <p:sp>
        <p:nvSpPr>
          <p:cNvPr id="272" name="Google Shape;272;p15"/>
          <p:cNvSpPr txBox="1">
            <a:spLocks noGrp="1"/>
          </p:cNvSpPr>
          <p:nvPr>
            <p:ph type="body" idx="1"/>
          </p:nvPr>
        </p:nvSpPr>
        <p:spPr>
          <a:xfrm>
            <a:off x="360000" y="1800000"/>
            <a:ext cx="11628600" cy="4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spcAft>
                <a:spcPts val="600"/>
              </a:spcAft>
              <a:buClr>
                <a:srgbClr val="000000">
                  <a:lumMod val="100000"/>
                </a:srgbClr>
              </a:buClr>
              <a:buSzPct val="100000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You should now be able to: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52000" indent="-25200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</a:rPr>
              <a:t>Recall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 different types of technical drawings used in plumbing and heating.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52000" indent="-25200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</a:rPr>
              <a:t>Identify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 and </a:t>
            </a:r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</a:rPr>
              <a:t>interpret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 standard symbols and abbreviations.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52000" indent="-252000">
              <a:spcAft>
                <a:spcPts val="18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</a:rPr>
              <a:t>Explain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 how drawings support accurate installation and safety compliance.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Clr>
                <a:srgbClr val="000000">
                  <a:lumMod val="100000"/>
                </a:srgbClr>
              </a:buClr>
              <a:buSzPct val="100000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You might also be able to: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52000" indent="-25200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</a:rPr>
              <a:t>Evaluate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 the suitability of drawing types for specific plumbing tasks.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52000" indent="-25200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</a:rPr>
              <a:t>Interpret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 complex drawings and symbols to identify system layouts and potential issues.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6"/>
          <p:cNvSpPr txBox="1"/>
          <p:nvPr/>
        </p:nvSpPr>
        <p:spPr>
          <a:xfrm>
            <a:off x="3689535" y="1450970"/>
            <a:ext cx="504000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400">
                <a:solidFill>
                  <a:srgbClr val="FC4421"/>
                </a:solidFill>
                <a:latin typeface="Arial"/>
                <a:ea typeface="Arial"/>
                <a:cs typeface="Arial"/>
                <a:sym typeface="Arial"/>
              </a:rPr>
              <a:t>Any questions?</a:t>
            </a: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F2BEAD-042B-D2AC-05DB-1BD7E18BF00E}"/>
              </a:ext>
            </a:extLst>
          </p:cNvPr>
          <p:cNvSpPr txBox="1"/>
          <p:nvPr/>
        </p:nvSpPr>
        <p:spPr>
          <a:xfrm>
            <a:off x="467358" y="3571368"/>
            <a:ext cx="1130490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>
              <a:buNone/>
            </a:pPr>
            <a:r>
              <a:rPr lang="en-GB" sz="1800" b="0" i="0" dirty="0">
                <a:solidFill>
                  <a:srgbClr val="000000"/>
                </a:solidFill>
                <a:effectLst/>
                <a:latin typeface="inherit"/>
              </a:rPr>
              <a:t>Copyright in this document belongs to and is used under licence from the Department for Education, © 2025.</a:t>
            </a:r>
            <a:endParaRPr lang="en-GB" sz="1800" b="0" i="0" dirty="0">
              <a:solidFill>
                <a:srgbClr val="242424"/>
              </a:solidFill>
              <a:effectLst/>
              <a:latin typeface="Aptos" panose="020B0004020202020204" pitchFamily="34" charset="0"/>
            </a:endParaRPr>
          </a:p>
          <a:p>
            <a:pPr algn="l" fontAlgn="base">
              <a:buNone/>
            </a:pPr>
            <a:r>
              <a:rPr lang="en-GB" sz="1800" b="0" i="0" dirty="0">
                <a:solidFill>
                  <a:srgbClr val="000000"/>
                </a:solidFill>
                <a:effectLst/>
                <a:latin typeface="inherit"/>
              </a:rPr>
              <a:t> </a:t>
            </a:r>
            <a:endParaRPr lang="en-GB" sz="1800" b="0" i="0" dirty="0">
              <a:solidFill>
                <a:srgbClr val="242424"/>
              </a:solidFill>
              <a:effectLst/>
              <a:latin typeface="Aptos" panose="020B0004020202020204" pitchFamily="34" charset="0"/>
            </a:endParaRPr>
          </a:p>
          <a:p>
            <a:pPr algn="l" fontAlgn="base">
              <a:buNone/>
            </a:pPr>
            <a:r>
              <a:rPr lang="en-GB" sz="1800" b="0" i="0" dirty="0">
                <a:solidFill>
                  <a:srgbClr val="000000"/>
                </a:solidFill>
                <a:effectLst/>
                <a:latin typeface="inherit"/>
              </a:rPr>
              <a:t>‘T-LEVELS’ and ‘T Level’ are registered trademarks of the Department for Education.</a:t>
            </a:r>
            <a:endParaRPr lang="en-GB" sz="1800" b="0" i="0" dirty="0">
              <a:solidFill>
                <a:srgbClr val="242424"/>
              </a:solidFill>
              <a:effectLst/>
              <a:latin typeface="Aptos" panose="020B0004020202020204" pitchFamily="34" charset="0"/>
            </a:endParaRPr>
          </a:p>
          <a:p>
            <a:pPr algn="l" fontAlgn="base">
              <a:buNone/>
            </a:pPr>
            <a:r>
              <a:rPr lang="en-GB" sz="1800" b="0" i="0" dirty="0">
                <a:solidFill>
                  <a:srgbClr val="000000"/>
                </a:solidFill>
                <a:effectLst/>
                <a:latin typeface="inherit"/>
              </a:rPr>
              <a:t> </a:t>
            </a:r>
            <a:endParaRPr lang="en-GB" sz="1800" b="0" i="0" dirty="0">
              <a:solidFill>
                <a:srgbClr val="242424"/>
              </a:solidFill>
              <a:effectLst/>
              <a:latin typeface="Aptos" panose="020B0004020202020204" pitchFamily="34" charset="0"/>
            </a:endParaRPr>
          </a:p>
          <a:p>
            <a:pPr algn="l" fontAlgn="base">
              <a:buNone/>
            </a:pPr>
            <a:r>
              <a:rPr lang="en-GB" sz="1800" b="0" i="0" dirty="0">
                <a:solidFill>
                  <a:srgbClr val="000000"/>
                </a:solidFill>
                <a:effectLst/>
                <a:latin typeface="inherit"/>
              </a:rPr>
              <a:t>WJEC is authorised by the Department for Education to develop and deliver this T Level Technical Qualification.</a:t>
            </a:r>
          </a:p>
          <a:p>
            <a:pPr algn="l" fontAlgn="base">
              <a:buNone/>
            </a:pPr>
            <a:endParaRPr lang="en-GB" sz="1800" dirty="0">
              <a:solidFill>
                <a:srgbClr val="000000"/>
              </a:solidFill>
              <a:latin typeface="inherit"/>
            </a:endParaRPr>
          </a:p>
          <a:p>
            <a:r>
              <a:rPr lang="en-US" altLang="en-US" sz="1800" dirty="0">
                <a:solidFill>
                  <a:srgbClr val="000000"/>
                </a:solidFill>
                <a:latin typeface="inherit"/>
              </a:rPr>
              <a:t>WJEC operates in England under the name </a:t>
            </a:r>
            <a:r>
              <a:rPr lang="en-US" altLang="en-US" sz="1800" dirty="0" err="1">
                <a:solidFill>
                  <a:srgbClr val="000000"/>
                </a:solidFill>
                <a:latin typeface="inherit"/>
              </a:rPr>
              <a:t>Eduqas</a:t>
            </a:r>
            <a:r>
              <a:rPr lang="en-US" altLang="en-US" sz="1800" dirty="0">
                <a:solidFill>
                  <a:srgbClr val="000000"/>
                </a:solidFill>
                <a:latin typeface="inherit"/>
              </a:rPr>
              <a:t> which is a registered trademark of WJEC.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title"/>
          </p:nvPr>
        </p:nvSpPr>
        <p:spPr>
          <a:xfrm>
            <a:off x="252000" y="972000"/>
            <a:ext cx="1162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The role of drawings in the industry</a:t>
            </a:r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1"/>
          </p:nvPr>
        </p:nvSpPr>
        <p:spPr>
          <a:xfrm>
            <a:off x="360000" y="1800000"/>
            <a:ext cx="11224800" cy="4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Drawings are essential for communication in construction. They help ensure: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52000" indent="-25200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Accurate planning and installation.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52000" indent="-25200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Coordination between trades.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52000" indent="-25200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Compliance with regulations.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52000" indent="-25200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Health and safety on site.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44bade6e4a_0_0"/>
          <p:cNvSpPr txBox="1">
            <a:spLocks noGrp="1"/>
          </p:cNvSpPr>
          <p:nvPr>
            <p:ph type="title"/>
          </p:nvPr>
        </p:nvSpPr>
        <p:spPr>
          <a:xfrm>
            <a:off x="252000" y="972000"/>
            <a:ext cx="1162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Common types of technical drawings</a:t>
            </a:r>
          </a:p>
        </p:txBody>
      </p:sp>
      <p:sp>
        <p:nvSpPr>
          <p:cNvPr id="62" name="Google Shape;62;g344bade6e4a_0_0"/>
          <p:cNvSpPr txBox="1">
            <a:spLocks noGrp="1"/>
          </p:cNvSpPr>
          <p:nvPr>
            <p:ph type="body" idx="1"/>
          </p:nvPr>
        </p:nvSpPr>
        <p:spPr>
          <a:xfrm>
            <a:off x="360000" y="1800000"/>
            <a:ext cx="11224800" cy="4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52000" indent="-25200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Site plans  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52000" indent="-25200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Floor plans  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52000" indent="-25200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Elevations  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52000" indent="-25200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Sections  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52000" indent="-25200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Detail drawings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44bade6e4a_0_5"/>
          <p:cNvSpPr txBox="1">
            <a:spLocks noGrp="1"/>
          </p:cNvSpPr>
          <p:nvPr>
            <p:ph type="title"/>
          </p:nvPr>
        </p:nvSpPr>
        <p:spPr>
          <a:xfrm>
            <a:off x="252000" y="972000"/>
            <a:ext cx="1162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Site plans</a:t>
            </a:r>
          </a:p>
        </p:txBody>
      </p:sp>
      <p:sp>
        <p:nvSpPr>
          <p:cNvPr id="68" name="Google Shape;68;g344bade6e4a_0_5"/>
          <p:cNvSpPr txBox="1">
            <a:spLocks noGrp="1"/>
          </p:cNvSpPr>
          <p:nvPr>
            <p:ph type="body" idx="1"/>
          </p:nvPr>
        </p:nvSpPr>
        <p:spPr>
          <a:xfrm>
            <a:off x="360000" y="1800000"/>
            <a:ext cx="6480000" cy="4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Site plans show the entire project location, including:  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52000" indent="-25200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Boundaries and roads.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51460" indent="-25146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Services (e.g., drainage, water supply).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52000" indent="-25200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Topography and landscaping.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1E1067F-8E16-4F10-560B-1990C68925B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840000" y="1800000"/>
            <a:ext cx="5040000" cy="336168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44bade6e4a_0_10"/>
          <p:cNvSpPr txBox="1">
            <a:spLocks noGrp="1"/>
          </p:cNvSpPr>
          <p:nvPr>
            <p:ph type="title"/>
          </p:nvPr>
        </p:nvSpPr>
        <p:spPr>
          <a:xfrm>
            <a:off x="252000" y="972000"/>
            <a:ext cx="1162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Floor plans</a:t>
            </a:r>
          </a:p>
        </p:txBody>
      </p:sp>
      <p:sp>
        <p:nvSpPr>
          <p:cNvPr id="75" name="Google Shape;75;g344bade6e4a_0_10"/>
          <p:cNvSpPr txBox="1">
            <a:spLocks noGrp="1"/>
          </p:cNvSpPr>
          <p:nvPr>
            <p:ph type="body" idx="1"/>
          </p:nvPr>
        </p:nvSpPr>
        <p:spPr>
          <a:xfrm>
            <a:off x="360000" y="1800000"/>
            <a:ext cx="6839400" cy="4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These show the layout of rooms and services at each floor level.  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51460" indent="-25146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Important for routing plumbing and heating systems.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51460" indent="-25146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Includes positions of appliances, fixtures, and pipe runs.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3E211C7-7376-3292-844D-C4AE9399B6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7200000" y="1152000"/>
            <a:ext cx="4680000" cy="4680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44bade6e4a_0_15"/>
          <p:cNvSpPr txBox="1">
            <a:spLocks noGrp="1"/>
          </p:cNvSpPr>
          <p:nvPr>
            <p:ph type="title"/>
          </p:nvPr>
        </p:nvSpPr>
        <p:spPr>
          <a:xfrm>
            <a:off x="252000" y="972000"/>
            <a:ext cx="1162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Elevations</a:t>
            </a:r>
            <a:endParaRPr/>
          </a:p>
        </p:txBody>
      </p:sp>
      <p:sp>
        <p:nvSpPr>
          <p:cNvPr id="82" name="Google Shape;82;g344bade6e4a_0_15"/>
          <p:cNvSpPr txBox="1">
            <a:spLocks noGrp="1"/>
          </p:cNvSpPr>
          <p:nvPr>
            <p:ph type="body" idx="1"/>
          </p:nvPr>
        </p:nvSpPr>
        <p:spPr>
          <a:xfrm>
            <a:off x="253593" y="1800000"/>
            <a:ext cx="6488496" cy="4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Shows object from multiple flat views</a:t>
            </a:r>
            <a:endParaRPr lang="en-US">
              <a:solidFill>
                <a:srgbClr val="000000"/>
              </a:solidFill>
            </a:endParaRPr>
          </a:p>
          <a:p>
            <a:pPr>
              <a:buSzPct val="100000"/>
              <a:buFont typeface="Arial" panose="020B0604020202020204" pitchFamily="34" charset="0"/>
              <a:buChar char="•"/>
            </a:pPr>
            <a:endParaRPr lang="en-GB" dirty="0">
              <a:solidFill>
                <a:srgbClr val="000000"/>
              </a:solidFill>
            </a:endParaRP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Commonly front, plan, and side elevations</a:t>
            </a:r>
            <a:endParaRPr lang="en-GB" dirty="0"/>
          </a:p>
          <a:p>
            <a:pPr>
              <a:buSzPct val="100000"/>
              <a:buFont typeface="Arial" panose="020B0604020202020204" pitchFamily="34" charset="0"/>
              <a:buChar char="•"/>
            </a:pPr>
            <a:endParaRPr lang="en-GB" dirty="0">
              <a:solidFill>
                <a:srgbClr val="000000"/>
              </a:solidFill>
            </a:endParaRP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Each view at same scale</a:t>
            </a:r>
            <a:endParaRPr lang="en-GB">
              <a:solidFill>
                <a:srgbClr val="000000"/>
              </a:solidFill>
            </a:endParaRPr>
          </a:p>
          <a:p>
            <a:pPr>
              <a:buSzPct val="100000"/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Gives precise dimensions for fabrication</a:t>
            </a:r>
            <a:endParaRPr lang="en-GB">
              <a:solidFill>
                <a:srgbClr val="000000"/>
              </a:solidFill>
            </a:endParaRPr>
          </a:p>
          <a:p>
            <a:pPr>
              <a:buSzPct val="100000"/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Standard method in technical drawings</a:t>
            </a:r>
            <a:endParaRPr lang="en-GB" dirty="0"/>
          </a:p>
          <a:p>
            <a:pPr marL="251460" indent="-251460"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</a:pPr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402CDAD-87F5-80F0-253E-BD83D5D9924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6364" b="16034"/>
          <a:stretch>
            <a:fillRect/>
          </a:stretch>
        </p:blipFill>
        <p:spPr>
          <a:xfrm>
            <a:off x="6840000" y="1800000"/>
            <a:ext cx="5040000" cy="340712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awings of a building with a staircase&#10;&#10;AI-generated content may be incorrect.">
            <a:extLst>
              <a:ext uri="{FF2B5EF4-FFF2-40B4-BE49-F238E27FC236}">
                <a16:creationId xmlns:a16="http://schemas.microsoft.com/office/drawing/2014/main" id="{482A4322-E149-D8FB-26E4-58276CCD5F0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200" t="4375" r="4187" b="8628"/>
          <a:stretch>
            <a:fillRect/>
          </a:stretch>
        </p:blipFill>
        <p:spPr>
          <a:xfrm>
            <a:off x="6480000" y="1800000"/>
            <a:ext cx="5400000" cy="3420942"/>
          </a:xfrm>
          <a:prstGeom prst="rect">
            <a:avLst/>
          </a:prstGeom>
        </p:spPr>
      </p:pic>
      <p:sp>
        <p:nvSpPr>
          <p:cNvPr id="88" name="Google Shape;88;g344bade6e4a_0_20"/>
          <p:cNvSpPr txBox="1">
            <a:spLocks noGrp="1"/>
          </p:cNvSpPr>
          <p:nvPr>
            <p:ph type="title"/>
          </p:nvPr>
        </p:nvSpPr>
        <p:spPr>
          <a:xfrm>
            <a:off x="252000" y="972000"/>
            <a:ext cx="1162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Sections</a:t>
            </a:r>
            <a:endParaRPr/>
          </a:p>
        </p:txBody>
      </p:sp>
      <p:sp>
        <p:nvSpPr>
          <p:cNvPr id="89" name="Google Shape;89;g344bade6e4a_0_20"/>
          <p:cNvSpPr txBox="1">
            <a:spLocks noGrp="1"/>
          </p:cNvSpPr>
          <p:nvPr>
            <p:ph type="body" idx="1"/>
          </p:nvPr>
        </p:nvSpPr>
        <p:spPr>
          <a:xfrm>
            <a:off x="360000" y="1800000"/>
            <a:ext cx="6743166" cy="4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52000" indent="-25200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Cross-sectional views through buildings. 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52000" indent="-25200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Show how different components align vertically.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52000" indent="-25200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Reveal concealed pipework.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Default Design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FC4421"/>
      </a:accent2>
      <a:accent3>
        <a:srgbClr val="FFFFFF"/>
      </a:accent3>
      <a:accent4>
        <a:srgbClr val="000000"/>
      </a:accent4>
      <a:accent5>
        <a:srgbClr val="DAEDEF"/>
      </a:accent5>
      <a:accent6>
        <a:srgbClr val="FC4421"/>
      </a:accent6>
      <a:hlink>
        <a:srgbClr val="FC4421"/>
      </a:hlink>
      <a:folHlink>
        <a:srgbClr val="FC442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DD05C0E7E0E414EB79F81A23986EA6A" ma:contentTypeVersion="11" ma:contentTypeDescription="Create a new document." ma:contentTypeScope="" ma:versionID="a35201a8bc688b2d88f5dbb6e1211090">
  <xsd:schema xmlns:xsd="http://www.w3.org/2001/XMLSchema" xmlns:xs="http://www.w3.org/2001/XMLSchema" xmlns:p="http://schemas.microsoft.com/office/2006/metadata/properties" xmlns:ns2="7c04300a-231c-4281-9146-a98f6f4a7aff" xmlns:ns3="01e15224-84b2-4570-bdea-a67bb94d0921" targetNamespace="http://schemas.microsoft.com/office/2006/metadata/properties" ma:root="true" ma:fieldsID="b4e4d11d21b039030c9a48cd9f3673c2" ns2:_="" ns3:_="">
    <xsd:import namespace="7c04300a-231c-4281-9146-a98f6f4a7aff"/>
    <xsd:import namespace="01e15224-84b2-4570-bdea-a67bb94d092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04300a-231c-4281-9146-a98f6f4a7af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fd004107-dac0-45af-83fb-11757b2c839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e15224-84b2-4570-bdea-a67bb94d0921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b8a52c73-49a1-4329-875b-4831fc8e3540}" ma:internalName="TaxCatchAll" ma:showField="CatchAllData" ma:web="01e15224-84b2-4570-bdea-a67bb94d092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1e15224-84b2-4570-bdea-a67bb94d0921" xsi:nil="true"/>
    <lcf76f155ced4ddcb4097134ff3c332f xmlns="7c04300a-231c-4281-9146-a98f6f4a7aff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A8EE892-1368-49D2-BBAB-D770DE5646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c04300a-231c-4281-9146-a98f6f4a7aff"/>
    <ds:schemaRef ds:uri="01e15224-84b2-4570-bdea-a67bb94d092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2CAA543-E7F4-4271-9DD1-5A4E9A1AB14E}">
  <ds:schemaRefs>
    <ds:schemaRef ds:uri="http://schemas.microsoft.com/office/2006/documentManagement/types"/>
    <ds:schemaRef ds:uri="http://purl.org/dc/elements/1.1/"/>
    <ds:schemaRef ds:uri="http://purl.org/dc/terms/"/>
    <ds:schemaRef ds:uri="http://schemas.microsoft.com/office/2006/metadata/properties"/>
    <ds:schemaRef ds:uri="http://www.w3.org/XML/1998/namespace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01e15224-84b2-4570-bdea-a67bb94d0921"/>
    <ds:schemaRef ds:uri="7c04300a-231c-4281-9146-a98f6f4a7aff"/>
  </ds:schemaRefs>
</ds:datastoreItem>
</file>

<file path=customXml/itemProps3.xml><?xml version="1.0" encoding="utf-8"?>
<ds:datastoreItem xmlns:ds="http://schemas.openxmlformats.org/officeDocument/2006/customXml" ds:itemID="{B10395DE-A92B-45DD-97E5-1B4CCE206BA9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cdb5124c-a56e-47e1-8444-7a6f9085be98}" enabled="1" method="Standard" siteId="{0b26221c-c008-47b1-94c7-58a0b89761cc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1208</Words>
  <Application>Microsoft Office PowerPoint</Application>
  <PresentationFormat>Custom</PresentationFormat>
  <Paragraphs>200</Paragraphs>
  <Slides>34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Aptos</vt:lpstr>
      <vt:lpstr>Arial</vt:lpstr>
      <vt:lpstr>inherit</vt:lpstr>
      <vt:lpstr>1_Default Design</vt:lpstr>
      <vt:lpstr>PowerPoint Presentation</vt:lpstr>
      <vt:lpstr>Starter</vt:lpstr>
      <vt:lpstr>Objectives</vt:lpstr>
      <vt:lpstr>The role of drawings in the industry</vt:lpstr>
      <vt:lpstr>Common types of technical drawings</vt:lpstr>
      <vt:lpstr>Site plans</vt:lpstr>
      <vt:lpstr>Floor plans</vt:lpstr>
      <vt:lpstr>Elevations</vt:lpstr>
      <vt:lpstr>Sections</vt:lpstr>
      <vt:lpstr>Detail drawings</vt:lpstr>
      <vt:lpstr>Understanding drawing scales</vt:lpstr>
      <vt:lpstr>Title blocks</vt:lpstr>
      <vt:lpstr>Revision and issue logs</vt:lpstr>
      <vt:lpstr>Symbols and abbreviations</vt:lpstr>
      <vt:lpstr>Common plumbing abbreviations</vt:lpstr>
      <vt:lpstr>Heating system symbols</vt:lpstr>
      <vt:lpstr>Interpreting symbols in practice</vt:lpstr>
      <vt:lpstr>Knowledge check</vt:lpstr>
      <vt:lpstr>Knowledge check - answers</vt:lpstr>
      <vt:lpstr>How drawings support installation</vt:lpstr>
      <vt:lpstr>Legal and regulatory role</vt:lpstr>
      <vt:lpstr>Digital drawings and CAD</vt:lpstr>
      <vt:lpstr>BIM integration</vt:lpstr>
      <vt:lpstr>Responsibilities when using drawings</vt:lpstr>
      <vt:lpstr>Drawing errors and consequences</vt:lpstr>
      <vt:lpstr>Knowledge check</vt:lpstr>
      <vt:lpstr>Knowledge check - answers</vt:lpstr>
      <vt:lpstr>Collaborative working with drawings</vt:lpstr>
      <vt:lpstr>How to learn from drawings</vt:lpstr>
      <vt:lpstr>Summary of key points</vt:lpstr>
      <vt:lpstr>Final knowledge check</vt:lpstr>
      <vt:lpstr>Final knowledge check - answers</vt:lpstr>
      <vt:lpstr>Summary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Mark Thirlwell</dc:creator>
  <cp:lastModifiedBy>Hazell, Danielle</cp:lastModifiedBy>
  <cp:revision>28</cp:revision>
  <dcterms:created xsi:type="dcterms:W3CDTF">2025-04-15T10:44:23Z</dcterms:created>
  <dcterms:modified xsi:type="dcterms:W3CDTF">2025-10-29T14:40:09Z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a3666724-00ca-41b5-b6fa-015eacb44368_Enabled">
    <vt:lpwstr>true</vt:lpwstr>
  </property>
  <property fmtid="{D5CDD505-2E9C-101B-9397-08002B2CF9AE}" pid="3" name="MSIP_Label_a3666724-00ca-41b5-b6fa-015eacb44368_SetDate">
    <vt:lpwstr>2025-04-10T10:14:23Z</vt:lpwstr>
  </property>
  <property fmtid="{D5CDD505-2E9C-101B-9397-08002B2CF9AE}" pid="4" name="MSIP_Label_a3666724-00ca-41b5-b6fa-015eacb44368_Method">
    <vt:lpwstr>Privileged</vt:lpwstr>
  </property>
  <property fmtid="{D5CDD505-2E9C-101B-9397-08002B2CF9AE}" pid="5" name="MSIP_Label_a3666724-00ca-41b5-b6fa-015eacb44368_Name">
    <vt:lpwstr>Internal</vt:lpwstr>
  </property>
  <property fmtid="{D5CDD505-2E9C-101B-9397-08002B2CF9AE}" pid="6" name="MSIP_Label_a3666724-00ca-41b5-b6fa-015eacb44368_SiteId">
    <vt:lpwstr>b6d3492e-0aa1-4a60-840d-b706a96e670d</vt:lpwstr>
  </property>
  <property fmtid="{D5CDD505-2E9C-101B-9397-08002B2CF9AE}" pid="7" name="MSIP_Label_a3666724-00ca-41b5-b6fa-015eacb44368_ActionId">
    <vt:lpwstr>e858918b-4881-4444-b984-9dbe2495d330</vt:lpwstr>
  </property>
  <property fmtid="{D5CDD505-2E9C-101B-9397-08002B2CF9AE}" pid="8" name="MSIP_Label_a3666724-00ca-41b5-b6fa-015eacb44368_ContentBits">
    <vt:lpwstr>1</vt:lpwstr>
  </property>
  <property fmtid="{D5CDD505-2E9C-101B-9397-08002B2CF9AE}" pid="9" name="MSIP_Label_a3666724-00ca-41b5-b6fa-015eacb44368_Tag">
    <vt:lpwstr>10, 0, 1, 1</vt:lpwstr>
  </property>
  <property fmtid="{D5CDD505-2E9C-101B-9397-08002B2CF9AE}" pid="10" name="ClassificationContentMarkingHeaderLocations">
    <vt:lpwstr>1_Default Design:4</vt:lpwstr>
  </property>
  <property fmtid="{D5CDD505-2E9C-101B-9397-08002B2CF9AE}" pid="11" name="ClassificationContentMarkingHeaderText">
    <vt:lpwstr>MEWNOL - INTERNAL</vt:lpwstr>
  </property>
  <property fmtid="{D5CDD505-2E9C-101B-9397-08002B2CF9AE}" pid="12" name="ContentTypeId">
    <vt:lpwstr>0x010100CDD05C0E7E0E414EB79F81A23986EA6A</vt:lpwstr>
  </property>
  <property fmtid="{D5CDD505-2E9C-101B-9397-08002B2CF9AE}" pid="13" name="MediaServiceImageTags">
    <vt:lpwstr/>
  </property>
</Properties>
</file>