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58" r:id="rId7"/>
    <p:sldId id="259" r:id="rId8"/>
    <p:sldId id="260" r:id="rId9"/>
    <p:sldId id="288" r:id="rId10"/>
    <p:sldId id="262" r:id="rId11"/>
    <p:sldId id="263" r:id="rId12"/>
    <p:sldId id="264" r:id="rId13"/>
    <p:sldId id="265" r:id="rId14"/>
    <p:sldId id="266" r:id="rId15"/>
    <p:sldId id="267" r:id="rId16"/>
    <p:sldId id="289" r:id="rId17"/>
    <p:sldId id="290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12239625" cy="68405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DA886-3606-48A4-A3B4-FF94AE9621DA}" v="2" dt="2025-10-28T15:44:50.581"/>
    <p1510:client id="{862AD789-E4A6-3061-07B5-0495B1C82EA2}" v="5" dt="2025-10-27T16:43:18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55"/>
        <p:guide pos="3855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l, Danielle" userId="16322be0-50ef-46ff-b0c0-d304bc10d5d2" providerId="ADAL" clId="{E6D12E1F-DF63-450C-A9ED-E72C5F6C045B}"/>
    <pc:docChg chg="custSel mod modSld modMainMaster">
      <pc:chgData name="Hazell, Danielle" userId="16322be0-50ef-46ff-b0c0-d304bc10d5d2" providerId="ADAL" clId="{E6D12E1F-DF63-450C-A9ED-E72C5F6C045B}" dt="2025-10-28T14:19:34.647" v="9" actId="6013"/>
      <pc:docMkLst>
        <pc:docMk/>
      </pc:docMkLst>
      <pc:sldChg chg="addSp modSp mod">
        <pc:chgData name="Hazell, Danielle" userId="16322be0-50ef-46ff-b0c0-d304bc10d5d2" providerId="ADAL" clId="{E6D12E1F-DF63-450C-A9ED-E72C5F6C045B}" dt="2025-10-27T08:47:07.149" v="5"/>
        <pc:sldMkLst>
          <pc:docMk/>
          <pc:sldMk cId="0" sldId="287"/>
        </pc:sldMkLst>
        <pc:spChg chg="add mod">
          <ac:chgData name="Hazell, Danielle" userId="16322be0-50ef-46ff-b0c0-d304bc10d5d2" providerId="ADAL" clId="{E6D12E1F-DF63-450C-A9ED-E72C5F6C045B}" dt="2025-10-27T08:47:07.149" v="5"/>
          <ac:spMkLst>
            <pc:docMk/>
            <pc:sldMk cId="0" sldId="287"/>
            <ac:spMk id="2" creationId="{8EBC1062-0746-8106-9BF4-3A4F37B6C37E}"/>
          </ac:spMkLst>
        </pc:spChg>
        <pc:spChg chg="mod">
          <ac:chgData name="Hazell, Danielle" userId="16322be0-50ef-46ff-b0c0-d304bc10d5d2" providerId="ADAL" clId="{E6D12E1F-DF63-450C-A9ED-E72C5F6C045B}" dt="2025-10-27T08:47:06.427" v="4" actId="1076"/>
          <ac:spMkLst>
            <pc:docMk/>
            <pc:sldMk cId="0" sldId="287"/>
            <ac:spMk id="236" creationId="{00000000-0000-0000-0000-000000000000}"/>
          </ac:spMkLst>
        </pc:spChg>
      </pc:sldChg>
      <pc:sldMasterChg chg="addSp delSp modSp mod">
        <pc:chgData name="Hazell, Danielle" userId="16322be0-50ef-46ff-b0c0-d304bc10d5d2" providerId="ADAL" clId="{E6D12E1F-DF63-450C-A9ED-E72C5F6C045B}" dt="2025-10-28T14:19:34.647" v="9" actId="6013"/>
        <pc:sldMasterMkLst>
          <pc:docMk/>
          <pc:sldMasterMk cId="0" sldId="2147483652"/>
        </pc:sldMasterMkLst>
        <pc:spChg chg="del">
          <ac:chgData name="Hazell, Danielle" userId="16322be0-50ef-46ff-b0c0-d304bc10d5d2" providerId="ADAL" clId="{E6D12E1F-DF63-450C-A9ED-E72C5F6C045B}" dt="2025-10-27T08:46:25.256" v="1" actId="478"/>
          <ac:spMkLst>
            <pc:docMk/>
            <pc:sldMasterMk cId="0" sldId="2147483652"/>
            <ac:spMk id="2" creationId="{F3D3A1CB-A831-F39D-5F0E-C2BC7557E6E7}"/>
          </ac:spMkLst>
        </pc:spChg>
        <pc:spChg chg="add mod">
          <ac:chgData name="Hazell, Danielle" userId="16322be0-50ef-46ff-b0c0-d304bc10d5d2" providerId="ADAL" clId="{E6D12E1F-DF63-450C-A9ED-E72C5F6C045B}" dt="2025-10-27T08:48:36.735" v="7" actId="20577"/>
          <ac:spMkLst>
            <pc:docMk/>
            <pc:sldMasterMk cId="0" sldId="2147483652"/>
            <ac:spMk id="4" creationId="{969AF8F9-6061-49C8-0AC0-42743FB0027E}"/>
          </ac:spMkLst>
        </pc:spChg>
        <pc:spChg chg="add mod">
          <ac:chgData name="Hazell, Danielle" userId="16322be0-50ef-46ff-b0c0-d304bc10d5d2" providerId="ADAL" clId="{E6D12E1F-DF63-450C-A9ED-E72C5F6C045B}" dt="2025-10-27T08:46:33.822" v="3"/>
          <ac:spMkLst>
            <pc:docMk/>
            <pc:sldMasterMk cId="0" sldId="2147483652"/>
            <ac:spMk id="7" creationId="{460EE18B-A3C8-E20B-F4C5-DFF9BC4BDFF8}"/>
          </ac:spMkLst>
        </pc:spChg>
        <pc:spChg chg="del">
          <ac:chgData name="Hazell, Danielle" userId="16322be0-50ef-46ff-b0c0-d304bc10d5d2" providerId="ADAL" clId="{E6D12E1F-DF63-450C-A9ED-E72C5F6C045B}" dt="2025-10-27T08:46:25.256" v="1" actId="478"/>
          <ac:spMkLst>
            <pc:docMk/>
            <pc:sldMasterMk cId="0" sldId="2147483652"/>
            <ac:spMk id="13" creationId="{00000000-0000-0000-0000-000000000000}"/>
          </ac:spMkLst>
        </pc:spChg>
        <pc:picChg chg="add mod">
          <ac:chgData name="Hazell, Danielle" userId="16322be0-50ef-46ff-b0c0-d304bc10d5d2" providerId="ADAL" clId="{E6D12E1F-DF63-450C-A9ED-E72C5F6C045B}" dt="2025-10-27T08:46:25.769" v="2"/>
          <ac:picMkLst>
            <pc:docMk/>
            <pc:sldMasterMk cId="0" sldId="2147483652"/>
            <ac:picMk id="3" creationId="{589C0A15-11B4-E3AC-62E7-C6BFD326F4C5}"/>
          </ac:picMkLst>
        </pc:picChg>
        <pc:picChg chg="add mod">
          <ac:chgData name="Hazell, Danielle" userId="16322be0-50ef-46ff-b0c0-d304bc10d5d2" providerId="ADAL" clId="{E6D12E1F-DF63-450C-A9ED-E72C5F6C045B}" dt="2025-10-27T08:46:25.769" v="2"/>
          <ac:picMkLst>
            <pc:docMk/>
            <pc:sldMasterMk cId="0" sldId="2147483652"/>
            <ac:picMk id="5" creationId="{6CF1CEF7-C4A7-83D5-252C-14C8E202D71A}"/>
          </ac:picMkLst>
        </pc:picChg>
        <pc:picChg chg="add mod">
          <ac:chgData name="Hazell, Danielle" userId="16322be0-50ef-46ff-b0c0-d304bc10d5d2" providerId="ADAL" clId="{E6D12E1F-DF63-450C-A9ED-E72C5F6C045B}" dt="2025-10-27T08:46:25.769" v="2"/>
          <ac:picMkLst>
            <pc:docMk/>
            <pc:sldMasterMk cId="0" sldId="2147483652"/>
            <ac:picMk id="6" creationId="{F6D3C5A6-CC7C-4481-0611-F560E89EEC83}"/>
          </ac:picMkLst>
        </pc:picChg>
        <pc:picChg chg="del">
          <ac:chgData name="Hazell, Danielle" userId="16322be0-50ef-46ff-b0c0-d304bc10d5d2" providerId="ADAL" clId="{E6D12E1F-DF63-450C-A9ED-E72C5F6C045B}" dt="2025-10-27T08:46:25.256" v="1" actId="478"/>
          <ac:picMkLst>
            <pc:docMk/>
            <pc:sldMasterMk cId="0" sldId="2147483652"/>
            <ac:picMk id="14" creationId="{00000000-0000-0000-0000-000000000000}"/>
          </ac:picMkLst>
        </pc:picChg>
        <pc:picChg chg="del">
          <ac:chgData name="Hazell, Danielle" userId="16322be0-50ef-46ff-b0c0-d304bc10d5d2" providerId="ADAL" clId="{E6D12E1F-DF63-450C-A9ED-E72C5F6C045B}" dt="2025-10-27T08:46:25.256" v="1" actId="478"/>
          <ac:picMkLst>
            <pc:docMk/>
            <pc:sldMasterMk cId="0" sldId="2147483652"/>
            <ac:picMk id="17" creationId="{00000000-0000-0000-0000-000000000000}"/>
          </ac:picMkLst>
        </pc:picChg>
      </pc:sldMasterChg>
    </pc:docChg>
  </pc:docChgLst>
  <pc:docChgLst>
    <pc:chgData name="John, Catherine" userId="36b10958-3fe6-4d82-9cee-736ae9074b3f" providerId="ADAL" clId="{7CE9EBFF-1EB6-4E95-820E-35801409E55C}"/>
    <pc:docChg chg="custSel modSld">
      <pc:chgData name="John, Catherine" userId="36b10958-3fe6-4d82-9cee-736ae9074b3f" providerId="ADAL" clId="{7CE9EBFF-1EB6-4E95-820E-35801409E55C}" dt="2025-10-28T15:37:20.860" v="32" actId="20577"/>
      <pc:docMkLst>
        <pc:docMk/>
      </pc:docMkLst>
      <pc:sldChg chg="modSp mod">
        <pc:chgData name="John, Catherine" userId="36b10958-3fe6-4d82-9cee-736ae9074b3f" providerId="ADAL" clId="{7CE9EBFF-1EB6-4E95-820E-35801409E55C}" dt="2025-10-28T14:43:39.306" v="4" actId="20577"/>
        <pc:sldMkLst>
          <pc:docMk/>
          <pc:sldMk cId="0" sldId="259"/>
        </pc:sldMkLst>
        <pc:spChg chg="mod">
          <ac:chgData name="John, Catherine" userId="36b10958-3fe6-4d82-9cee-736ae9074b3f" providerId="ADAL" clId="{7CE9EBFF-1EB6-4E95-820E-35801409E55C}" dt="2025-10-28T14:43:39.306" v="4" actId="20577"/>
          <ac:spMkLst>
            <pc:docMk/>
            <pc:sldMk cId="0" sldId="259"/>
            <ac:spMk id="56" creationId="{00000000-0000-0000-0000-000000000000}"/>
          </ac:spMkLst>
        </pc:spChg>
      </pc:sldChg>
      <pc:sldChg chg="modSp mod">
        <pc:chgData name="John, Catherine" userId="36b10958-3fe6-4d82-9cee-736ae9074b3f" providerId="ADAL" clId="{7CE9EBFF-1EB6-4E95-820E-35801409E55C}" dt="2025-10-28T14:44:02.894" v="11" actId="20577"/>
        <pc:sldMkLst>
          <pc:docMk/>
          <pc:sldMk cId="0" sldId="260"/>
        </pc:sldMkLst>
        <pc:spChg chg="mod">
          <ac:chgData name="John, Catherine" userId="36b10958-3fe6-4d82-9cee-736ae9074b3f" providerId="ADAL" clId="{7CE9EBFF-1EB6-4E95-820E-35801409E55C}" dt="2025-10-28T14:44:02.894" v="11" actId="20577"/>
          <ac:spMkLst>
            <pc:docMk/>
            <pc:sldMk cId="0" sldId="260"/>
            <ac:spMk id="62" creationId="{00000000-0000-0000-0000-000000000000}"/>
          </ac:spMkLst>
        </pc:spChg>
      </pc:sldChg>
      <pc:sldChg chg="modSp mod">
        <pc:chgData name="John, Catherine" userId="36b10958-3fe6-4d82-9cee-736ae9074b3f" providerId="ADAL" clId="{7CE9EBFF-1EB6-4E95-820E-35801409E55C}" dt="2025-10-28T14:44:38.069" v="18" actId="20577"/>
        <pc:sldMkLst>
          <pc:docMk/>
          <pc:sldMk cId="0" sldId="262"/>
        </pc:sldMkLst>
        <pc:spChg chg="mod">
          <ac:chgData name="John, Catherine" userId="36b10958-3fe6-4d82-9cee-736ae9074b3f" providerId="ADAL" clId="{7CE9EBFF-1EB6-4E95-820E-35801409E55C}" dt="2025-10-28T14:44:38.069" v="18" actId="20577"/>
          <ac:spMkLst>
            <pc:docMk/>
            <pc:sldMk cId="0" sldId="262"/>
            <ac:spMk id="77" creationId="{00000000-0000-0000-0000-000000000000}"/>
          </ac:spMkLst>
        </pc:spChg>
      </pc:sldChg>
      <pc:sldChg chg="modSp mod">
        <pc:chgData name="John, Catherine" userId="36b10958-3fe6-4d82-9cee-736ae9074b3f" providerId="ADAL" clId="{7CE9EBFF-1EB6-4E95-820E-35801409E55C}" dt="2025-10-28T14:52:38.971" v="19" actId="20577"/>
        <pc:sldMkLst>
          <pc:docMk/>
          <pc:sldMk cId="0" sldId="267"/>
        </pc:sldMkLst>
        <pc:spChg chg="mod">
          <ac:chgData name="John, Catherine" userId="36b10958-3fe6-4d82-9cee-736ae9074b3f" providerId="ADAL" clId="{7CE9EBFF-1EB6-4E95-820E-35801409E55C}" dt="2025-10-28T14:52:38.971" v="19" actId="20577"/>
          <ac:spMkLst>
            <pc:docMk/>
            <pc:sldMk cId="0" sldId="267"/>
            <ac:spMk id="109" creationId="{00000000-0000-0000-0000-000000000000}"/>
          </ac:spMkLst>
        </pc:spChg>
      </pc:sldChg>
      <pc:sldChg chg="modSp mod">
        <pc:chgData name="John, Catherine" userId="36b10958-3fe6-4d82-9cee-736ae9074b3f" providerId="ADAL" clId="{7CE9EBFF-1EB6-4E95-820E-35801409E55C}" dt="2025-10-28T15:35:15.809" v="27" actId="20577"/>
        <pc:sldMkLst>
          <pc:docMk/>
          <pc:sldMk cId="0" sldId="276"/>
        </pc:sldMkLst>
        <pc:spChg chg="mod">
          <ac:chgData name="John, Catherine" userId="36b10958-3fe6-4d82-9cee-736ae9074b3f" providerId="ADAL" clId="{7CE9EBFF-1EB6-4E95-820E-35801409E55C}" dt="2025-10-28T15:35:15.809" v="27" actId="20577"/>
          <ac:spMkLst>
            <pc:docMk/>
            <pc:sldMk cId="0" sldId="276"/>
            <ac:spMk id="166" creationId="{00000000-0000-0000-0000-000000000000}"/>
          </ac:spMkLst>
        </pc:spChg>
      </pc:sldChg>
      <pc:sldChg chg="modSp mod">
        <pc:chgData name="John, Catherine" userId="36b10958-3fe6-4d82-9cee-736ae9074b3f" providerId="ADAL" clId="{7CE9EBFF-1EB6-4E95-820E-35801409E55C}" dt="2025-10-28T15:37:20.860" v="32" actId="20577"/>
        <pc:sldMkLst>
          <pc:docMk/>
          <pc:sldMk cId="0" sldId="285"/>
        </pc:sldMkLst>
        <pc:spChg chg="mod">
          <ac:chgData name="John, Catherine" userId="36b10958-3fe6-4d82-9cee-736ae9074b3f" providerId="ADAL" clId="{7CE9EBFF-1EB6-4E95-820E-35801409E55C}" dt="2025-10-28T15:37:20.860" v="32" actId="20577"/>
          <ac:spMkLst>
            <pc:docMk/>
            <pc:sldMk cId="0" sldId="285"/>
            <ac:spMk id="223" creationId="{00000000-0000-0000-0000-000000000000}"/>
          </ac:spMkLst>
        </pc:spChg>
      </pc:sldChg>
    </pc:docChg>
  </pc:docChgLst>
  <pc:docChgLst>
    <pc:chgData name="Mark Thirlwell" userId="0eea46bc-1a08-4dae-8290-d9217da89020" providerId="ADAL" clId="{A74DFD5C-A00E-4D75-B54F-AE1372332AAE}"/>
    <pc:docChg chg="undo custSel modSld">
      <pc:chgData name="Mark Thirlwell" userId="0eea46bc-1a08-4dae-8290-d9217da89020" providerId="ADAL" clId="{A74DFD5C-A00E-4D75-B54F-AE1372332AAE}" dt="2025-10-13T11:23:40.890" v="262" actId="20577"/>
      <pc:docMkLst>
        <pc:docMk/>
      </pc:docMkLst>
      <pc:sldChg chg="modSp mod modNotesTx">
        <pc:chgData name="Mark Thirlwell" userId="0eea46bc-1a08-4dae-8290-d9217da89020" providerId="ADAL" clId="{A74DFD5C-A00E-4D75-B54F-AE1372332AAE}" dt="2025-10-13T11:22:56.961" v="254" actId="20577"/>
        <pc:sldMkLst>
          <pc:docMk/>
          <pc:sldMk cId="0" sldId="262"/>
        </pc:sldMkLst>
        <pc:picChg chg="mod">
          <ac:chgData name="Mark Thirlwell" userId="0eea46bc-1a08-4dae-8290-d9217da89020" providerId="ADAL" clId="{A74DFD5C-A00E-4D75-B54F-AE1372332AAE}" dt="2025-10-13T11:08:48.811" v="159" actId="1076"/>
          <ac:picMkLst>
            <pc:docMk/>
            <pc:sldMk cId="0" sldId="262"/>
            <ac:picMk id="78" creationId="{00000000-0000-0000-0000-000000000000}"/>
          </ac:picMkLst>
        </pc:picChg>
      </pc:sldChg>
      <pc:sldChg chg="modSp mod modNotesTx">
        <pc:chgData name="Mark Thirlwell" userId="0eea46bc-1a08-4dae-8290-d9217da89020" providerId="ADAL" clId="{A74DFD5C-A00E-4D75-B54F-AE1372332AAE}" dt="2025-10-13T11:23:00.687" v="255" actId="20577"/>
        <pc:sldMkLst>
          <pc:docMk/>
          <pc:sldMk cId="0" sldId="263"/>
        </pc:sldMkLst>
        <pc:spChg chg="mod">
          <ac:chgData name="Mark Thirlwell" userId="0eea46bc-1a08-4dae-8290-d9217da89020" providerId="ADAL" clId="{A74DFD5C-A00E-4D75-B54F-AE1372332AAE}" dt="2025-10-13T11:09:04.108" v="160" actId="14100"/>
          <ac:spMkLst>
            <pc:docMk/>
            <pc:sldMk cId="0" sldId="263"/>
            <ac:spMk id="84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3T11:10:20.205" v="188" actId="1076"/>
          <ac:picMkLst>
            <pc:docMk/>
            <pc:sldMk cId="0" sldId="263"/>
            <ac:picMk id="85" creationId="{00000000-0000-0000-0000-000000000000}"/>
          </ac:picMkLst>
        </pc:picChg>
      </pc:sldChg>
      <pc:sldChg chg="modSp mod modNotesTx">
        <pc:chgData name="Mark Thirlwell" userId="0eea46bc-1a08-4dae-8290-d9217da89020" providerId="ADAL" clId="{A74DFD5C-A00E-4D75-B54F-AE1372332AAE}" dt="2025-10-13T11:23:16.063" v="256" actId="20577"/>
        <pc:sldMkLst>
          <pc:docMk/>
          <pc:sldMk cId="0" sldId="269"/>
        </pc:sldMkLst>
        <pc:spChg chg="mod">
          <ac:chgData name="Mark Thirlwell" userId="0eea46bc-1a08-4dae-8290-d9217da89020" providerId="ADAL" clId="{A74DFD5C-A00E-4D75-B54F-AE1372332AAE}" dt="2025-10-13T11:11:00.111" v="195" actId="14100"/>
          <ac:spMkLst>
            <pc:docMk/>
            <pc:sldMk cId="0" sldId="269"/>
            <ac:spMk id="121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3T11:10:30.755" v="189" actId="1076"/>
          <ac:picMkLst>
            <pc:docMk/>
            <pc:sldMk cId="0" sldId="269"/>
            <ac:picMk id="122" creationId="{00000000-0000-0000-0000-000000000000}"/>
          </ac:picMkLst>
        </pc:picChg>
      </pc:sldChg>
      <pc:sldChg chg="modSp mod modNotesTx">
        <pc:chgData name="Mark Thirlwell" userId="0eea46bc-1a08-4dae-8290-d9217da89020" providerId="ADAL" clId="{A74DFD5C-A00E-4D75-B54F-AE1372332AAE}" dt="2025-10-13T11:23:18.722" v="257" actId="20577"/>
        <pc:sldMkLst>
          <pc:docMk/>
          <pc:sldMk cId="0" sldId="270"/>
        </pc:sldMkLst>
        <pc:spChg chg="mod">
          <ac:chgData name="Mark Thirlwell" userId="0eea46bc-1a08-4dae-8290-d9217da89020" providerId="ADAL" clId="{A74DFD5C-A00E-4D75-B54F-AE1372332AAE}" dt="2025-10-13T11:04:06.029" v="129" actId="14100"/>
          <ac:spMkLst>
            <pc:docMk/>
            <pc:sldMk cId="0" sldId="270"/>
            <ac:spMk id="128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3T11:11:14.701" v="205" actId="1076"/>
          <ac:picMkLst>
            <pc:docMk/>
            <pc:sldMk cId="0" sldId="270"/>
            <ac:picMk id="129" creationId="{00000000-0000-0000-0000-000000000000}"/>
          </ac:picMkLst>
        </pc:picChg>
      </pc:sldChg>
      <pc:sldChg chg="modSp mod modNotesTx">
        <pc:chgData name="Mark Thirlwell" userId="0eea46bc-1a08-4dae-8290-d9217da89020" providerId="ADAL" clId="{A74DFD5C-A00E-4D75-B54F-AE1372332AAE}" dt="2025-10-13T11:23:24.456" v="258" actId="20577"/>
        <pc:sldMkLst>
          <pc:docMk/>
          <pc:sldMk cId="0" sldId="272"/>
        </pc:sldMkLst>
        <pc:spChg chg="mod">
          <ac:chgData name="Mark Thirlwell" userId="0eea46bc-1a08-4dae-8290-d9217da89020" providerId="ADAL" clId="{A74DFD5C-A00E-4D75-B54F-AE1372332AAE}" dt="2025-10-13T11:11:48.606" v="212" actId="14100"/>
          <ac:spMkLst>
            <pc:docMk/>
            <pc:sldMk cId="0" sldId="272"/>
            <ac:spMk id="141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3T11:11:45.660" v="211" actId="1076"/>
          <ac:picMkLst>
            <pc:docMk/>
            <pc:sldMk cId="0" sldId="272"/>
            <ac:picMk id="142" creationId="{00000000-0000-0000-0000-000000000000}"/>
          </ac:picMkLst>
        </pc:picChg>
      </pc:sldChg>
      <pc:sldChg chg="modSp mod modNotesTx">
        <pc:chgData name="Mark Thirlwell" userId="0eea46bc-1a08-4dae-8290-d9217da89020" providerId="ADAL" clId="{A74DFD5C-A00E-4D75-B54F-AE1372332AAE}" dt="2025-10-13T11:23:29.698" v="260" actId="20577"/>
        <pc:sldMkLst>
          <pc:docMk/>
          <pc:sldMk cId="0" sldId="273"/>
        </pc:sldMkLst>
        <pc:spChg chg="mod">
          <ac:chgData name="Mark Thirlwell" userId="0eea46bc-1a08-4dae-8290-d9217da89020" providerId="ADAL" clId="{A74DFD5C-A00E-4D75-B54F-AE1372332AAE}" dt="2025-10-13T11:12:31.241" v="219" actId="14100"/>
          <ac:spMkLst>
            <pc:docMk/>
            <pc:sldMk cId="0" sldId="273"/>
            <ac:spMk id="148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3T11:12:10.566" v="217" actId="1076"/>
          <ac:picMkLst>
            <pc:docMk/>
            <pc:sldMk cId="0" sldId="273"/>
            <ac:picMk id="149" creationId="{00000000-0000-0000-0000-000000000000}"/>
          </ac:picMkLst>
        </pc:picChg>
      </pc:sldChg>
      <pc:sldChg chg="modSp mod modNotesTx">
        <pc:chgData name="Mark Thirlwell" userId="0eea46bc-1a08-4dae-8290-d9217da89020" providerId="ADAL" clId="{A74DFD5C-A00E-4D75-B54F-AE1372332AAE}" dt="2025-10-13T11:23:36.245" v="261" actId="20577"/>
        <pc:sldMkLst>
          <pc:docMk/>
          <pc:sldMk cId="0" sldId="277"/>
        </pc:sldMkLst>
        <pc:spChg chg="mod">
          <ac:chgData name="Mark Thirlwell" userId="0eea46bc-1a08-4dae-8290-d9217da89020" providerId="ADAL" clId="{A74DFD5C-A00E-4D75-B54F-AE1372332AAE}" dt="2025-10-13T11:12:56.495" v="231" actId="14100"/>
          <ac:spMkLst>
            <pc:docMk/>
            <pc:sldMk cId="0" sldId="277"/>
            <ac:spMk id="173" creationId="{00000000-0000-0000-0000-000000000000}"/>
          </ac:spMkLst>
        </pc:spChg>
      </pc:sldChg>
      <pc:sldChg chg="modSp mod modNotesTx">
        <pc:chgData name="Mark Thirlwell" userId="0eea46bc-1a08-4dae-8290-d9217da89020" providerId="ADAL" clId="{A74DFD5C-A00E-4D75-B54F-AE1372332AAE}" dt="2025-10-13T11:23:40.890" v="262" actId="20577"/>
        <pc:sldMkLst>
          <pc:docMk/>
          <pc:sldMk cId="0" sldId="280"/>
        </pc:sldMkLst>
        <pc:spChg chg="mod">
          <ac:chgData name="Mark Thirlwell" userId="0eea46bc-1a08-4dae-8290-d9217da89020" providerId="ADAL" clId="{A74DFD5C-A00E-4D75-B54F-AE1372332AAE}" dt="2025-10-13T11:13:53.121" v="242" actId="14100"/>
          <ac:spMkLst>
            <pc:docMk/>
            <pc:sldMk cId="0" sldId="280"/>
            <ac:spMk id="192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3T11:13:43.854" v="241" actId="1076"/>
          <ac:picMkLst>
            <pc:docMk/>
            <pc:sldMk cId="0" sldId="280"/>
            <ac:picMk id="193" creationId="{00000000-0000-0000-0000-000000000000}"/>
          </ac:picMkLst>
        </pc:picChg>
      </pc:sldChg>
      <pc:sldChg chg="modSp mod">
        <pc:chgData name="Mark Thirlwell" userId="0eea46bc-1a08-4dae-8290-d9217da89020" providerId="ADAL" clId="{A74DFD5C-A00E-4D75-B54F-AE1372332AAE}" dt="2025-10-13T11:14:37.622" v="251" actId="14100"/>
        <pc:sldMkLst>
          <pc:docMk/>
          <pc:sldMk cId="0" sldId="281"/>
        </pc:sldMkLst>
        <pc:spChg chg="mod">
          <ac:chgData name="Mark Thirlwell" userId="0eea46bc-1a08-4dae-8290-d9217da89020" providerId="ADAL" clId="{A74DFD5C-A00E-4D75-B54F-AE1372332AAE}" dt="2025-10-13T11:14:37.622" v="251" actId="14100"/>
          <ac:spMkLst>
            <pc:docMk/>
            <pc:sldMk cId="0" sldId="281"/>
            <ac:spMk id="199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5-10-13T11:14:33.208" v="250" actId="1076"/>
          <ac:picMkLst>
            <pc:docMk/>
            <pc:sldMk cId="0" sldId="281"/>
            <ac:picMk id="200" creationId="{00000000-0000-0000-0000-000000000000}"/>
          </ac:picMkLst>
        </pc:picChg>
      </pc:sldChg>
      <pc:sldChg chg="modSp modNotesTx">
        <pc:chgData name="Mark Thirlwell" userId="0eea46bc-1a08-4dae-8290-d9217da89020" providerId="ADAL" clId="{A74DFD5C-A00E-4D75-B54F-AE1372332AAE}" dt="2025-10-13T11:22:48.212" v="253" actId="20577"/>
        <pc:sldMkLst>
          <pc:docMk/>
          <pc:sldMk cId="2303274086" sldId="288"/>
        </pc:sldMkLst>
        <pc:picChg chg="mod">
          <ac:chgData name="Mark Thirlwell" userId="0eea46bc-1a08-4dae-8290-d9217da89020" providerId="ADAL" clId="{A74DFD5C-A00E-4D75-B54F-AE1372332AAE}" dt="2025-10-13T10:00:15.615" v="63" actId="14826"/>
          <ac:picMkLst>
            <pc:docMk/>
            <pc:sldMk cId="2303274086" sldId="288"/>
            <ac:picMk id="69" creationId="{2A56AB61-23D6-44D3-C6E7-39FEC2995EE3}"/>
          </ac:picMkLst>
        </pc:picChg>
        <pc:picChg chg="mod">
          <ac:chgData name="Mark Thirlwell" userId="0eea46bc-1a08-4dae-8290-d9217da89020" providerId="ADAL" clId="{A74DFD5C-A00E-4D75-B54F-AE1372332AAE}" dt="2025-10-13T10:06:26.838" v="80" actId="14826"/>
          <ac:picMkLst>
            <pc:docMk/>
            <pc:sldMk cId="2303274086" sldId="288"/>
            <ac:picMk id="70" creationId="{A63C69B3-CB2B-BF4C-339B-FC6C49C8A6F1}"/>
          </ac:picMkLst>
        </pc:picChg>
        <pc:picChg chg="mod">
          <ac:chgData name="Mark Thirlwell" userId="0eea46bc-1a08-4dae-8290-d9217da89020" providerId="ADAL" clId="{A74DFD5C-A00E-4D75-B54F-AE1372332AAE}" dt="2025-10-13T10:15:20.246" v="97" actId="14826"/>
          <ac:picMkLst>
            <pc:docMk/>
            <pc:sldMk cId="2303274086" sldId="288"/>
            <ac:picMk id="71" creationId="{9AD248D0-1F37-E8DB-A5EE-E757DACF3053}"/>
          </ac:picMkLst>
        </pc:picChg>
      </pc:sldChg>
    </pc:docChg>
  </pc:docChgLst>
  <pc:docChgLst>
    <pc:chgData name="Brooks, Jenna" userId="f5b9f800-05f5-4bb7-96be-7ff21aa50ecc" providerId="ADAL" clId="{4FD16973-2D47-4B14-94F6-D45C10E4E780}"/>
    <pc:docChg chg="modSld">
      <pc:chgData name="Brooks, Jenna" userId="f5b9f800-05f5-4bb7-96be-7ff21aa50ecc" providerId="ADAL" clId="{4FD16973-2D47-4B14-94F6-D45C10E4E780}" dt="2025-10-28T15:44:50.581" v="0" actId="20577"/>
      <pc:docMkLst>
        <pc:docMk/>
      </pc:docMkLst>
      <pc:sldChg chg="modNotesTx">
        <pc:chgData name="Brooks, Jenna" userId="f5b9f800-05f5-4bb7-96be-7ff21aa50ecc" providerId="ADAL" clId="{4FD16973-2D47-4B14-94F6-D45C10E4E780}" dt="2025-10-28T15:44:50.581" v="0" actId="20577"/>
        <pc:sldMkLst>
          <pc:docMk/>
          <pc:sldMk cId="0" sldId="281"/>
        </pc:sldMkLst>
      </pc:sldChg>
    </pc:docChg>
  </pc:docChgLst>
  <pc:docChgLst>
    <pc:chgData name="Brooks, Jenna" userId="S::jenna.brooks@wjec.co.uk::f5b9f800-05f5-4bb7-96be-7ff21aa50ecc" providerId="AD" clId="Web-{82CAEDE3-FF54-BE3E-231E-8C30547E5D77}"/>
    <pc:docChg chg="modSld">
      <pc:chgData name="Brooks, Jenna" userId="S::jenna.brooks@wjec.co.uk::f5b9f800-05f5-4bb7-96be-7ff21aa50ecc" providerId="AD" clId="Web-{82CAEDE3-FF54-BE3E-231E-8C30547E5D77}" dt="2025-10-27T15:27:52.573" v="0"/>
      <pc:docMkLst>
        <pc:docMk/>
      </pc:docMkLst>
      <pc:sldChg chg="modSp">
        <pc:chgData name="Brooks, Jenna" userId="S::jenna.brooks@wjec.co.uk::f5b9f800-05f5-4bb7-96be-7ff21aa50ecc" providerId="AD" clId="Web-{82CAEDE3-FF54-BE3E-231E-8C30547E5D77}" dt="2025-10-27T15:27:52.573" v="0"/>
        <pc:sldMkLst>
          <pc:docMk/>
          <pc:sldMk cId="0" sldId="277"/>
        </pc:sldMkLst>
        <pc:picChg chg="mod">
          <ac:chgData name="Brooks, Jenna" userId="S::jenna.brooks@wjec.co.uk::f5b9f800-05f5-4bb7-96be-7ff21aa50ecc" providerId="AD" clId="Web-{82CAEDE3-FF54-BE3E-231E-8C30547E5D77}" dt="2025-10-27T15:27:52.573" v="0"/>
          <ac:picMkLst>
            <pc:docMk/>
            <pc:sldMk cId="0" sldId="277"/>
            <ac:picMk id="174" creationId="{00000000-0000-0000-0000-000000000000}"/>
          </ac:picMkLst>
        </pc:picChg>
      </pc:sldChg>
    </pc:docChg>
  </pc:docChgLst>
  <pc:docChgLst>
    <pc:chgData name="liam.freeguard@gowercollegeswansea.ac.uk" userId="S::urn:spo:guest#liam.freeguard@gowercollegeswansea.ac.uk::" providerId="AD" clId="Web-{CF60F4C7-64AA-7406-04BA-F20FAC0204F5}"/>
    <pc:docChg chg="addSld modSld">
      <pc:chgData name="liam.freeguard@gowercollegeswansea.ac.uk" userId="S::urn:spo:guest#liam.freeguard@gowercollegeswansea.ac.uk::" providerId="AD" clId="Web-{CF60F4C7-64AA-7406-04BA-F20FAC0204F5}" dt="2025-09-28T17:37:12.446" v="46" actId="20577"/>
      <pc:docMkLst>
        <pc:docMk/>
      </pc:docMkLst>
      <pc:sldChg chg="modSp">
        <pc:chgData name="liam.freeguard@gowercollegeswansea.ac.uk" userId="S::urn:spo:guest#liam.freeguard@gowercollegeswansea.ac.uk::" providerId="AD" clId="Web-{CF60F4C7-64AA-7406-04BA-F20FAC0204F5}" dt="2025-09-28T17:29:15.446" v="4" actId="20577"/>
        <pc:sldMkLst>
          <pc:docMk/>
          <pc:sldMk cId="0" sldId="259"/>
        </pc:sldMkLst>
        <pc:spChg chg="mod">
          <ac:chgData name="liam.freeguard@gowercollegeswansea.ac.uk" userId="S::urn:spo:guest#liam.freeguard@gowercollegeswansea.ac.uk::" providerId="AD" clId="Web-{CF60F4C7-64AA-7406-04BA-F20FAC0204F5}" dt="2025-09-28T17:29:15.446" v="4" actId="20577"/>
          <ac:spMkLst>
            <pc:docMk/>
            <pc:sldMk cId="0" sldId="259"/>
            <ac:spMk id="56" creationId="{00000000-0000-0000-0000-000000000000}"/>
          </ac:spMkLst>
        </pc:spChg>
      </pc:sldChg>
      <pc:sldChg chg="modSp">
        <pc:chgData name="liam.freeguard@gowercollegeswansea.ac.uk" userId="S::urn:spo:guest#liam.freeguard@gowercollegeswansea.ac.uk::" providerId="AD" clId="Web-{CF60F4C7-64AA-7406-04BA-F20FAC0204F5}" dt="2025-09-28T17:37:12.446" v="46" actId="20577"/>
        <pc:sldMkLst>
          <pc:docMk/>
          <pc:sldMk cId="0" sldId="271"/>
        </pc:sldMkLst>
        <pc:spChg chg="mod">
          <ac:chgData name="liam.freeguard@gowercollegeswansea.ac.uk" userId="S::urn:spo:guest#liam.freeguard@gowercollegeswansea.ac.uk::" providerId="AD" clId="Web-{CF60F4C7-64AA-7406-04BA-F20FAC0204F5}" dt="2025-09-28T17:37:12.446" v="46" actId="20577"/>
          <ac:spMkLst>
            <pc:docMk/>
            <pc:sldMk cId="0" sldId="271"/>
            <ac:spMk id="135" creationId="{00000000-0000-0000-0000-000000000000}"/>
          </ac:spMkLst>
        </pc:spChg>
      </pc:sldChg>
      <pc:sldChg chg="modSp add replId">
        <pc:chgData name="liam.freeguard@gowercollegeswansea.ac.uk" userId="S::urn:spo:guest#liam.freeguard@gowercollegeswansea.ac.uk::" providerId="AD" clId="Web-{CF60F4C7-64AA-7406-04BA-F20FAC0204F5}" dt="2025-09-28T17:34:08.067" v="20" actId="20577"/>
        <pc:sldMkLst>
          <pc:docMk/>
          <pc:sldMk cId="982963650" sldId="289"/>
        </pc:sldMkLst>
        <pc:spChg chg="mod">
          <ac:chgData name="liam.freeguard@gowercollegeswansea.ac.uk" userId="S::urn:spo:guest#liam.freeguard@gowercollegeswansea.ac.uk::" providerId="AD" clId="Web-{CF60F4C7-64AA-7406-04BA-F20FAC0204F5}" dt="2025-09-28T17:32:45.299" v="12" actId="20577"/>
          <ac:spMkLst>
            <pc:docMk/>
            <pc:sldMk cId="982963650" sldId="289"/>
            <ac:spMk id="108" creationId="{A1F7876F-920D-A1D5-363B-07B4B572E6BA}"/>
          </ac:spMkLst>
        </pc:spChg>
        <pc:spChg chg="mod">
          <ac:chgData name="liam.freeguard@gowercollegeswansea.ac.uk" userId="S::urn:spo:guest#liam.freeguard@gowercollegeswansea.ac.uk::" providerId="AD" clId="Web-{CF60F4C7-64AA-7406-04BA-F20FAC0204F5}" dt="2025-09-28T17:34:08.067" v="20" actId="20577"/>
          <ac:spMkLst>
            <pc:docMk/>
            <pc:sldMk cId="982963650" sldId="289"/>
            <ac:spMk id="109" creationId="{496B007D-6FC3-C91D-9051-891671813674}"/>
          </ac:spMkLst>
        </pc:spChg>
      </pc:sldChg>
      <pc:sldChg chg="modSp add replId">
        <pc:chgData name="liam.freeguard@gowercollegeswansea.ac.uk" userId="S::urn:spo:guest#liam.freeguard@gowercollegeswansea.ac.uk::" providerId="AD" clId="Web-{CF60F4C7-64AA-7406-04BA-F20FAC0204F5}" dt="2025-09-28T17:34:42.162" v="29" actId="20577"/>
        <pc:sldMkLst>
          <pc:docMk/>
          <pc:sldMk cId="2394600675" sldId="290"/>
        </pc:sldMkLst>
        <pc:spChg chg="mod">
          <ac:chgData name="liam.freeguard@gowercollegeswansea.ac.uk" userId="S::urn:spo:guest#liam.freeguard@gowercollegeswansea.ac.uk::" providerId="AD" clId="Web-{CF60F4C7-64AA-7406-04BA-F20FAC0204F5}" dt="2025-09-28T17:34:20.911" v="23" actId="20577"/>
          <ac:spMkLst>
            <pc:docMk/>
            <pc:sldMk cId="2394600675" sldId="290"/>
            <ac:spMk id="108" creationId="{C43644E3-3635-9961-AF14-18B962F085B2}"/>
          </ac:spMkLst>
        </pc:spChg>
        <pc:spChg chg="mod">
          <ac:chgData name="liam.freeguard@gowercollegeswansea.ac.uk" userId="S::urn:spo:guest#liam.freeguard@gowercollegeswansea.ac.uk::" providerId="AD" clId="Web-{CF60F4C7-64AA-7406-04BA-F20FAC0204F5}" dt="2025-09-28T17:34:42.162" v="29" actId="20577"/>
          <ac:spMkLst>
            <pc:docMk/>
            <pc:sldMk cId="2394600675" sldId="290"/>
            <ac:spMk id="109" creationId="{E528DEA9-E102-6DD5-9153-F89CE26B4230}"/>
          </ac:spMkLst>
        </pc:spChg>
      </pc:sldChg>
    </pc:docChg>
  </pc:docChgLst>
  <pc:docChgLst>
    <pc:chgData name="Brooks, Jenna" userId="S::jenna.brooks@wjec.co.uk::f5b9f800-05f5-4bb7-96be-7ff21aa50ecc" providerId="AD" clId="Web-{862AD789-E4A6-3061-07B5-0495B1C82EA2}"/>
    <pc:docChg chg="modSld">
      <pc:chgData name="Brooks, Jenna" userId="S::jenna.brooks@wjec.co.uk::f5b9f800-05f5-4bb7-96be-7ff21aa50ecc" providerId="AD" clId="Web-{862AD789-E4A6-3061-07B5-0495B1C82EA2}" dt="2025-10-27T16:43:18.966" v="3" actId="1076"/>
      <pc:docMkLst>
        <pc:docMk/>
      </pc:docMkLst>
      <pc:sldChg chg="addSp delSp modSp">
        <pc:chgData name="Brooks, Jenna" userId="S::jenna.brooks@wjec.co.uk::f5b9f800-05f5-4bb7-96be-7ff21aa50ecc" providerId="AD" clId="Web-{862AD789-E4A6-3061-07B5-0495B1C82EA2}" dt="2025-10-27T16:43:18.966" v="3" actId="1076"/>
        <pc:sldMkLst>
          <pc:docMk/>
          <pc:sldMk cId="0" sldId="277"/>
        </pc:sldMkLst>
        <pc:picChg chg="add mod">
          <ac:chgData name="Brooks, Jenna" userId="S::jenna.brooks@wjec.co.uk::f5b9f800-05f5-4bb7-96be-7ff21aa50ecc" providerId="AD" clId="Web-{862AD789-E4A6-3061-07B5-0495B1C82EA2}" dt="2025-10-27T16:43:18.966" v="3" actId="1076"/>
          <ac:picMkLst>
            <pc:docMk/>
            <pc:sldMk cId="0" sldId="277"/>
            <ac:picMk id="2" creationId="{C28C3082-D125-0CBA-8F1A-8517508540A6}"/>
          </ac:picMkLst>
        </pc:picChg>
        <pc:picChg chg="del">
          <ac:chgData name="Brooks, Jenna" userId="S::jenna.brooks@wjec.co.uk::f5b9f800-05f5-4bb7-96be-7ff21aa50ecc" providerId="AD" clId="Web-{862AD789-E4A6-3061-07B5-0495B1C82EA2}" dt="2025-10-27T16:43:16.857" v="2"/>
          <ac:picMkLst>
            <pc:docMk/>
            <pc:sldMk cId="0" sldId="277"/>
            <ac:picMk id="17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B1126F-CF78-AE7E-5811-5C1CE57F5F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CB5C9-63A3-5E68-E970-86248BC506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D9D5-CB37-4946-8F7D-200B5AC0120C}" type="datetimeFigureOut">
              <a:rPr lang="en-GB" smtClean="0"/>
              <a:t>28/10/2025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687B7-A1AA-91BB-06AF-7DE2732C1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72732-173F-5ED0-567B-DDF0A3EA9F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710F8-5302-43C4-9FFD-8AF42BF729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699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asbestos/duty/register-and-assess-risk.ht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asbestos/duty/register-and-assess-risk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asbestos/duty/register-and-assess-risk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asbestos/duty/register-and-assess-risk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asbestos/duty/register-and-assess-risk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pubns/books/l143.ht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si/2012/632/regulation/2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ONZz1dsgVk&amp;ab_channel=HealthandSafetyExecutiv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" name="Google Shape;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c3e90a5e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https://www.hse.gov.uk/asbestos/duty/register-and-assess-risk.htm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6c3e90a5e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c3e90a5e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https://www.hse.gov.uk/asbestos/duty/register-and-assess-risk.htm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6c3e90a5e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c3e90a5e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https://www.hse.gov.uk/asbestos/duty/register-and-assess-risk.htm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6c3e90a5e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F92E5B6D-000D-B69E-CCED-00D8CFE80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c3e90a5ea_0_33:notes">
            <a:extLst>
              <a:ext uri="{FF2B5EF4-FFF2-40B4-BE49-F238E27FC236}">
                <a16:creationId xmlns:a16="http://schemas.microsoft.com/office/drawing/2014/main" id="{2C0AE6EB-B49A-A178-1798-9734F87CF3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https://www.hse.gov.uk/asbestos/duty/register-and-assess-risk.htm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6c3e90a5ea_0_33:notes">
            <a:extLst>
              <a:ext uri="{FF2B5EF4-FFF2-40B4-BE49-F238E27FC236}">
                <a16:creationId xmlns:a16="http://schemas.microsoft.com/office/drawing/2014/main" id="{07D3277E-8CE7-A411-C75C-C080A01839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1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C7765070-605D-8779-F9E5-26FB04215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c3e90a5ea_0_33:notes">
            <a:extLst>
              <a:ext uri="{FF2B5EF4-FFF2-40B4-BE49-F238E27FC236}">
                <a16:creationId xmlns:a16="http://schemas.microsoft.com/office/drawing/2014/main" id="{85896C68-5833-1AA5-5C0E-E70FCE5B9D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https://www.hse.gov.uk/asbestos/duty/register-and-assess-risk.htm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6c3e90a5ea_0_33:notes">
            <a:extLst>
              <a:ext uri="{FF2B5EF4-FFF2-40B4-BE49-F238E27FC236}">
                <a16:creationId xmlns:a16="http://schemas.microsoft.com/office/drawing/2014/main" id="{9C9EE135-599B-8B99-662B-C4BE50F1E6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7435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c3e90a5e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6c3e90a5e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c3e90a5e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6c3e90a5e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c3e90a5e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CAR 2012 -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https://www.hse.gov.uk/pubns/books/l143.htm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6c3e90a5e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c3e90a5e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6c3e90a5e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c3e90a5e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https://www.legislation.gov.uk/uksi/2012/632/regulation/20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6c3e90a5e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c3e90a5e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6c3e90a5e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c3e90a5e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6c3e90a5e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c3e90a5e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6c3e90a5e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c3e90a5e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6c3e90a5e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c3e90a5e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6c3e90a5e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c3e90a5e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36c3e90a5e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c3e90a5ea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6c3e90a5ea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6c3e90a5e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6c3e90a5e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6c3e90a5e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6c3e90a5e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c3e90a5e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6c3e90a5e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c3e90a5e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36c3e90a5e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c3e90a5ea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6c3e90a5ea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https://www.youtube.com/watch?v=HONZz1dsgVk&amp;ab_channel=HealthandSafetyExecutive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c3e90a5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36c3e90a5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A6F29069-B9FD-1959-6FD8-FE0335A3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:notes">
            <a:extLst>
              <a:ext uri="{FF2B5EF4-FFF2-40B4-BE49-F238E27FC236}">
                <a16:creationId xmlns:a16="http://schemas.microsoft.com/office/drawing/2014/main" id="{0D999237-4230-76BD-8AD6-8B345ABAA0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5" name="Google Shape;65;p9:notes">
            <a:extLst>
              <a:ext uri="{FF2B5EF4-FFF2-40B4-BE49-F238E27FC236}">
                <a16:creationId xmlns:a16="http://schemas.microsoft.com/office/drawing/2014/main" id="{F0123B61-3706-476C-DC9B-120BBFB136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30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c3e90a5e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36c3e90a5e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c3e90a5e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36c3e90a5e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81000" algn="l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5pPr>
            <a:lvl6pPr marL="2743200" lvl="5" indent="-342900" algn="l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>
  <p:cSld name="text and imag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81000" algn="l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5pPr>
            <a:lvl6pPr marL="2743200" lvl="5" indent="-342900" algn="l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2"/>
          </p:nvPr>
        </p:nvSpPr>
        <p:spPr>
          <a:xfrm>
            <a:off x="8280052" y="1800000"/>
            <a:ext cx="3600798" cy="413999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>
  <p:cSld name="blank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59172" y="1260475"/>
            <a:ext cx="8640959" cy="431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375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42900" algn="l">
              <a:lnSpc>
                <a:spcPct val="133833"/>
              </a:lnSpc>
              <a:spcBef>
                <a:spcPts val="1004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28600" algn="l">
              <a:lnSpc>
                <a:spcPct val="111555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42900" algn="l">
              <a:lnSpc>
                <a:spcPct val="111555"/>
              </a:lnSpc>
              <a:spcBef>
                <a:spcPts val="502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1555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">
  <p:cSld name="image left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320000" y="1799999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381000" algn="l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2pPr>
            <a:lvl3pPr marL="1371600" lvl="2" indent="-2286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5pPr>
            <a:lvl6pPr marL="2743200" lvl="5" indent="-342900" algn="l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360000" y="1800000"/>
            <a:ext cx="3600798" cy="413999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7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52000" y="990000"/>
            <a:ext cx="1162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61406" y="1800000"/>
            <a:ext cx="115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FC442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1606"/>
              <a:buFont typeface="Arial"/>
              <a:buChar char="•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–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58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581" algn="l" rtl="0">
              <a:spcBef>
                <a:spcPts val="321"/>
              </a:spcBef>
              <a:spcAft>
                <a:spcPts val="0"/>
              </a:spcAft>
              <a:buClr>
                <a:srgbClr val="E30613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581" algn="l" rtl="0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353" algn="l" rtl="0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4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60000" y="6343435"/>
            <a:ext cx="5885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" descr="A purple and white logo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"/>
          <p:cNvCxnSpPr/>
          <p:nvPr/>
        </p:nvCxnSpPr>
        <p:spPr>
          <a:xfrm>
            <a:off x="0" y="6084000"/>
            <a:ext cx="1224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 descr="A red arrow pointing up&#10;&#10;AI-generated content may be incorrect.">
            <a:extLst>
              <a:ext uri="{FF2B5EF4-FFF2-40B4-BE49-F238E27FC236}">
                <a16:creationId xmlns:a16="http://schemas.microsoft.com/office/drawing/2014/main" id="{589C0A15-11B4-E3AC-62E7-C6BFD326F4C5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47" y="17058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969AF8F9-6061-49C8-0AC0-42743FB002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8985" y="67612"/>
            <a:ext cx="5827751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Plumbing &amp; Heating Engineering </a:t>
            </a:r>
            <a:endParaRPr lang="en-GB" sz="1050" i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6CF1CEF7-C4A7-83D5-252C-14C8E202D7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6D3C5A6-CC7C-4481-0611-F560E89EEC8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8541" y="177135"/>
            <a:ext cx="2685203" cy="440679"/>
          </a:xfrm>
          <a:prstGeom prst="rect">
            <a:avLst/>
          </a:prstGeom>
        </p:spPr>
      </p:pic>
      <p:sp>
        <p:nvSpPr>
          <p:cNvPr id="7" name="Graphic 26">
            <a:extLst>
              <a:ext uri="{FF2B5EF4-FFF2-40B4-BE49-F238E27FC236}">
                <a16:creationId xmlns:a16="http://schemas.microsoft.com/office/drawing/2014/main" id="{460EE18B-A3C8-E20B-F4C5-DFF9BC4BDFF8}"/>
              </a:ext>
            </a:extLst>
          </p:cNvPr>
          <p:cNvSpPr>
            <a:spLocks/>
          </p:cNvSpPr>
          <p:nvPr userDrawn="1"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 sz="2008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si/2012/632/content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si/2012/632/regulation/2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y3piCUPIkc?si=kzx-NnTaxZTapBB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/>
          </p:cNvSpPr>
          <p:nvPr/>
        </p:nvSpPr>
        <p:spPr>
          <a:xfrm>
            <a:off x="360000" y="1800000"/>
            <a:ext cx="10800000" cy="377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17013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170130"/>
                </a:solidFill>
                <a:latin typeface="Arial"/>
                <a:ea typeface="Arial"/>
                <a:cs typeface="Arial"/>
                <a:sym typeface="Arial"/>
              </a:rPr>
              <a:t>Occupational Specialism: Plumbing &amp; Heating Engineering</a:t>
            </a:r>
            <a:endParaRPr lang="en-GB" sz="2800" b="1">
              <a:solidFill>
                <a:srgbClr val="170130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170130"/>
              </a:buClr>
              <a:buSzPts val="2800"/>
              <a:buFont typeface="Arial"/>
              <a:buNone/>
            </a:pPr>
            <a:r>
              <a:rPr lang="en-GB" sz="2800"/>
              <a:t>K1.2 Typical hazards and risks associated with plumbing and heating systems</a:t>
            </a:r>
            <a:endParaRPr lang="en-GB" sz="2800" b="1">
              <a:solidFill>
                <a:srgbClr val="FC4421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17013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FC4421"/>
                </a:solidFill>
              </a:rPr>
              <a:t>Awareness, identification and control understanding asbestos types, where it's found, and how to manage risks safely</a:t>
            </a:r>
            <a:endParaRPr sz="2800" b="1">
              <a:solidFill>
                <a:srgbClr val="FC4421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750"/>
              </a:spcBef>
              <a:spcAft>
                <a:spcPts val="1200"/>
              </a:spcAft>
              <a:buClr>
                <a:srgbClr val="FC4421"/>
              </a:buClr>
              <a:buSzPts val="2800"/>
              <a:buFont typeface="Arial"/>
              <a:buNone/>
            </a:pPr>
            <a:endParaRPr sz="2800" b="1">
              <a:solidFill>
                <a:srgbClr val="FC442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Identifying suspect materials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07964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Visual inspection can help, but asbestos can look like many materials. If unsure – do not disturb.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Seek expert testing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Samples should only be taken by trained personnel.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Check the asbestos register before starting work.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An asbestos register is a document that records the location and condition of asbestos-containing materials (ACMs) within a building or premises. It's a key component of an asbestos management plan and is crucial for ensuring the safety of building occupants and anyone carrying out work on the premises.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Procedures for suspected asbestos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07964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Stop work immediately.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Report the finding to your supervisor.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Do not attempt to remove or disturb it.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Mark and isolate the area.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Follow the organisation’s asbestos management plan.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Use signage to warn others.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Control measures for working near asbestos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3595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Avoid work that may disturb asbestos unless trained.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Use PPE (e.g. Type 5 coveralls, P3 respirator).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Control dust with damp methods and low-disturbance techniques.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Use sealed enclosures if permitted.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Dispose of waste through licensed routes.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Air monitoring may be required.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5B2A776B-02AC-388E-2F27-681615F0E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>
            <a:extLst>
              <a:ext uri="{FF2B5EF4-FFF2-40B4-BE49-F238E27FC236}">
                <a16:creationId xmlns:a16="http://schemas.microsoft.com/office/drawing/2014/main" id="{A1F7876F-920D-A1D5-363B-07B4B572E6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n-GB"/>
              <a:t>Employer Duties under CAR 2012</a:t>
            </a:r>
            <a:endParaRPr lang="en-US"/>
          </a:p>
        </p:txBody>
      </p:sp>
      <p:sp>
        <p:nvSpPr>
          <p:cNvPr id="109" name="Google Shape;109;p17">
            <a:extLst>
              <a:ext uri="{FF2B5EF4-FFF2-40B4-BE49-F238E27FC236}">
                <a16:creationId xmlns:a16="http://schemas.microsoft.com/office/drawing/2014/main" id="{496B007D-6FC3-C91D-9051-8916718136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3595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</a:rPr>
              <a:t>Risk Assessment</a:t>
            </a:r>
            <a:r>
              <a:rPr lang="en-GB">
                <a:solidFill>
                  <a:srgbClr val="000000"/>
                </a:solidFill>
              </a:rPr>
              <a:t> – Identify asbestos, assess risks, and plan management.</a:t>
            </a:r>
            <a:endParaRPr lang="en-US">
              <a:solidFill>
                <a:srgbClr val="000000"/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</a:rPr>
              <a:t>Prevent/Control Exposure</a:t>
            </a:r>
            <a:r>
              <a:rPr lang="en-GB">
                <a:solidFill>
                  <a:srgbClr val="000000"/>
                </a:solidFill>
              </a:rPr>
              <a:t> – Design work to avoid or minimise exposure.</a:t>
            </a:r>
            <a:endParaRPr lang="en-GB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GB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</a:rPr>
              <a:t>Training &amp; Information</a:t>
            </a:r>
            <a:r>
              <a:rPr lang="en-GB">
                <a:solidFill>
                  <a:srgbClr val="000000"/>
                </a:solidFill>
              </a:rPr>
              <a:t> – Provide staff with asbestos awareness, instruction, and supervision.</a:t>
            </a:r>
            <a:endParaRPr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GB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</a:rPr>
              <a:t>Health Surveillance</a:t>
            </a:r>
            <a:r>
              <a:rPr lang="en-GB">
                <a:solidFill>
                  <a:srgbClr val="000000"/>
                </a:solidFill>
              </a:rPr>
              <a:t> – Arrange medical checks for exposed workers.</a:t>
            </a:r>
            <a:endParaRPr lang="en-GB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</a:rPr>
              <a:t>Equipment &amp; PPE</a:t>
            </a:r>
            <a:r>
              <a:rPr lang="en-GB">
                <a:solidFill>
                  <a:srgbClr val="000000"/>
                </a:solidFill>
              </a:rPr>
              <a:t> – Supply protective clothing, PPE, and cleaning procedures.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296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85A69F64-BB5F-92DA-63A9-9A92E809A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>
            <a:extLst>
              <a:ext uri="{FF2B5EF4-FFF2-40B4-BE49-F238E27FC236}">
                <a16:creationId xmlns:a16="http://schemas.microsoft.com/office/drawing/2014/main" id="{C43644E3-3635-9961-AF14-18B962F085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en-GB"/>
              <a:t>Employee Duties under CAR 2012</a:t>
            </a:r>
            <a:endParaRPr lang="en-US"/>
          </a:p>
        </p:txBody>
      </p:sp>
      <p:sp>
        <p:nvSpPr>
          <p:cNvPr id="109" name="Google Shape;109;p17">
            <a:extLst>
              <a:ext uri="{FF2B5EF4-FFF2-40B4-BE49-F238E27FC236}">
                <a16:creationId xmlns:a16="http://schemas.microsoft.com/office/drawing/2014/main" id="{E528DEA9-E102-6DD5-9153-F89CE26B42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3595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</a:rPr>
              <a:t>Co-operate</a:t>
            </a:r>
            <a:r>
              <a:rPr lang="en-GB">
                <a:solidFill>
                  <a:srgbClr val="000000"/>
                </a:solidFill>
              </a:rPr>
              <a:t> – Follow training, procedures, and instructions.</a:t>
            </a:r>
            <a:endParaRPr lang="en-US">
              <a:solidFill>
                <a:srgbClr val="000000"/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</a:rPr>
              <a:t>Use Controls Properly</a:t>
            </a:r>
            <a:r>
              <a:rPr lang="en-GB">
                <a:solidFill>
                  <a:srgbClr val="000000"/>
                </a:solidFill>
              </a:rPr>
              <a:t> – Wear PPE correctly and report defects.</a:t>
            </a:r>
            <a:endParaRPr lang="en-GB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GB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</a:rPr>
              <a:t>Report Hazards</a:t>
            </a:r>
            <a:r>
              <a:rPr lang="en-GB">
                <a:solidFill>
                  <a:srgbClr val="000000"/>
                </a:solidFill>
              </a:rPr>
              <a:t> – Notify employer of asbestos risks or incidents.</a:t>
            </a:r>
            <a:endParaRPr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GB"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</a:rPr>
              <a:t>No Misuse</a:t>
            </a:r>
            <a:r>
              <a:rPr lang="en-GB">
                <a:solidFill>
                  <a:srgbClr val="000000"/>
                </a:solidFill>
              </a:rPr>
              <a:t> – Do not tamper with safety equipment.</a:t>
            </a:r>
            <a:endParaRPr lang="en-GB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/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</a:rPr>
              <a:t>Responsibility</a:t>
            </a:r>
            <a:r>
              <a:rPr lang="en-GB">
                <a:solidFill>
                  <a:srgbClr val="000000"/>
                </a:solidFill>
              </a:rPr>
              <a:t> – Protect own health and that of others.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4600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Emergency procedures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4534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If asbestos is accidentally disturbed: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Stop work.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Evacuate area.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Prevent access.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Inform your supervisor and site manager.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Contact an asbestos specialist for clean-up.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Follow HSE guidance.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6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Record incident and actions taken.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Health surveillance and training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0822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Employees potentially exposed to asbestos must receive awareness training. Supervisors and planners may need higher-level training and health surveillance may be required based on risk.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Refresher training ensures procedures remain current and all training must meet HSE standards and be documented.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7560000" y="1800000"/>
            <a:ext cx="4320000" cy="265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Waste handling and disposal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6664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Asbestos waste is classified as hazardous waste. Double bag materials in UN-approved red bags.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These asbestos disposal bags are fully U.N. Certified to hold 25 kilos of asbestos waste. These heavy duty rubbish bags meet all UK legislation for Asbestos waste.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Label clearly and store in locked skips or rooms. Dispose only through licensed waste contractors. Records must be kept of all disposals. Consignment notes must accompany waste.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  <p:pic>
        <p:nvPicPr>
          <p:cNvPr id="129" name="Google Shape;129;p20"/>
          <p:cNvPicPr preferRelativeResize="0">
            <a:picLocks noChangeAspect="1"/>
          </p:cNvPicPr>
          <p:nvPr/>
        </p:nvPicPr>
        <p:blipFill>
          <a:blip r:embed="rId3"/>
          <a:stretch/>
        </p:blipFill>
        <p:spPr>
          <a:xfrm>
            <a:off x="8280000" y="1800000"/>
            <a:ext cx="3600000" cy="24016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Responsibilities of employers and employees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206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Employers must ensure risk assessments are carried out and they must provide training and PPE where necessary. </a:t>
            </a:r>
            <a:endParaRPr>
              <a:solidFill>
                <a:srgbClr val="000000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</a:rPr>
              <a:t>Workers must follow instructions, avoid unauthorised work, and report issues. Removal must only be carried out by licensed contractors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</a:rPr>
              <a:t>Both have legal obligations under </a:t>
            </a:r>
            <a:r>
              <a:rPr lang="en-GB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 2012</a:t>
            </a:r>
            <a:r>
              <a:rPr lang="en-GB">
                <a:solidFill>
                  <a:srgbClr val="000000"/>
                </a:solidFill>
              </a:rPr>
              <a:t>. Failure to comply can lead to enforcement action, prosecution, and health risks.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Working with licensed contractors</a:t>
            </a: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200000" cy="3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High-risk work (e.g. removing sprayed coatings) must be done by licensed asbestos contractors.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The HSE issues licenses and monitors compliance. Licensed work requires detailed notification and planning.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Contractors must use specific equipment and follow strict procedures. Always verify licensing and credentials before work starts.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  <p:pic>
        <p:nvPicPr>
          <p:cNvPr id="142" name="Google Shape;142;p22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60000" y="1800000"/>
            <a:ext cx="4320000" cy="308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>
                <a:solidFill>
                  <a:srgbClr val="111111"/>
                </a:solidFill>
              </a:rPr>
              <a:t>Discuss in pairs:</a:t>
            </a:r>
            <a:r>
              <a:rPr lang="en-GB" b="0" i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111111"/>
                </a:solidFill>
              </a:rPr>
              <a:t>Have you seen materials you suspect might contain asbestos?</a:t>
            </a: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111111"/>
                </a:solidFill>
              </a:rPr>
              <a:t>What made you think they might be dangerous? </a:t>
            </a: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111111"/>
                </a:solidFill>
              </a:rPr>
              <a:t>Share your answers with the group.</a:t>
            </a: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Air monitoring and clearance procedures</a:t>
            </a: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6917100" cy="3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Air monitoring measures fibre concentration during or after work and clearance procedures ensure an area is safe to re-enter.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Visual inspection + air test = 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reoccupation certificate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Conducted by UKAS-accredited analysts.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Part of the 4-stage clearance process after licensed work.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  <p:pic>
        <p:nvPicPr>
          <p:cNvPr id="149" name="Google Shape;149;p23"/>
          <p:cNvPicPr preferRelativeResize="0"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60000" y="1800000"/>
            <a:ext cx="4320000" cy="288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 of key points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641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Asbestos was widely used and remains in many buildings.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All types are hazardous and banned in the UK.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The Control of Asbestos Regulations 2012 governs work.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Only trained personnel can work with or near asbestos.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Safe procedures and disposal protect health and legal standing.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Quiz: Check your knowledge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641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Name one health effect of asbestos exposure.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What year was asbestos fully banned in the UK?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List one material that may contain asbestos.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What PPE is recommended when working near asbestos?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Who must carry out refurbishment surveys?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lvl="0" indent="-4320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GB"/>
              <a:t>Quiz: Check your knowledge – answers</a:t>
            </a: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564100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Mesothelioma, asbestosis, lung cancer, or pleural thickening.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1999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Ceiling tiles, floor tiles, AIB, cement sheets, Artex, etc.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Type 5 disposable coveralls, P3 mask/respirator.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Competent surveyors – usually UKAS-accredited specialists.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lvl="0" indent="-4320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Asbestos in domestic properties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107600" cy="3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Homes built or renovated before 2000 may contain asbestos. Loft insulation and old boilers may have asbestos-containing components. Bathroom panels, pipe lagging, and old fuse boards are common locations.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DIY work poses risks when cutting, drilling, or sanding suspect materials. Homeowners should request surveys before major refurbishment.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  <p:pic>
        <p:nvPicPr>
          <p:cNvPr id="2" name="Picture 1" descr="A person wearing a mask and goggles&#10;&#10;AI-generated content may be incorrect.">
            <a:extLst>
              <a:ext uri="{FF2B5EF4-FFF2-40B4-BE49-F238E27FC236}">
                <a16:creationId xmlns:a16="http://schemas.microsoft.com/office/drawing/2014/main" id="{C28C3082-D125-0CBA-8F1A-851750854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497" y="1796466"/>
            <a:ext cx="4323878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Asbestos in commercial and industrial buildings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878874" cy="3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Warehouses, schools, hospitals, and offices often contain legacy asbestos. Found in structural fireproofing, duct insulation, and machinery linings.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Duty holders must maintain an up-to-date asbestos register. Occupants and contractors must be informed of the risks. Control plans are essential for ongoing management.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definitions and terminology</a:t>
            </a: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0600768" cy="3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ACM: Asbestos Containing Material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AIB: Asbestos Insulating Board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RPE: Respiratory Protective Equipment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CAR 2012: Control of Asbestos Regulations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UKAS: United Kingdom Accreditation Service. Understanding these terms ensures accurate communication on site.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Managing asbestos on site</a:t>
            </a:r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1"/>
          </p:nvPr>
        </p:nvSpPr>
        <p:spPr>
          <a:xfrm>
            <a:off x="359999" y="1800000"/>
            <a:ext cx="7450501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Display asbestos warning signs and update site files.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Coordinate with supervisors and contractors.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Keep asbestos-containing areas secure and undisturbed.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Plan routes and access to avoid potential exposure zones.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Have emergency response steps displayed on site.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3" name="Google Shape;193;p30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20000" y="1800000"/>
            <a:ext cx="3960000" cy="264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Toolbox talks and briefings</a:t>
            </a:r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359999" y="1800000"/>
            <a:ext cx="7679101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Hold asbestos awareness toolbox talks for relevant trades. </a:t>
            </a: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Use simple visuals and real-life case studies.</a:t>
            </a: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Reinforce stop-work procedures and reporting steps.</a:t>
            </a: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Encourage workers to ask questions and raise concerns. </a:t>
            </a: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Provide regular refresher briefings as work progresses.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  <p:pic>
        <p:nvPicPr>
          <p:cNvPr id="200" name="Google Shape;200;p31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20000" y="1799999"/>
            <a:ext cx="3960000" cy="264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Common myths about asbestos</a:t>
            </a:r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17102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Myth: "Only blue asbestos is dangerous." – False, all types are hazardous.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Myth: "New buildings are asbestos-free." – False, reused materials can pose risks.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Myth: "Small exposure is safe." – False, no known safe level.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Clarifying misconceptions improves safe behaviour. Misinformation can lead to dangerous assumptions.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i="0"/>
              <a:t>You should be able to:</a:t>
            </a:r>
            <a:endParaRPr/>
          </a:p>
          <a:p>
            <a:pPr marL="252000" lvl="0" indent="-252000" algn="l" rtl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2400"/>
              <a:buChar char="•"/>
            </a:pPr>
            <a:r>
              <a:rPr lang="en-GB" b="1"/>
              <a:t>Identify </a:t>
            </a:r>
            <a:r>
              <a:rPr lang="en-GB"/>
              <a:t>the types of asbestos.</a:t>
            </a:r>
            <a:endParaRPr/>
          </a:p>
          <a:p>
            <a:pPr marL="252000" lvl="0" indent="-252000" algn="l" rtl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2400"/>
              <a:buChar char="•"/>
            </a:pPr>
            <a:r>
              <a:rPr lang="en-GB" b="1"/>
              <a:t>Recognise </a:t>
            </a:r>
            <a:r>
              <a:rPr lang="en-GB"/>
              <a:t>locations where asbestos is commonly found.</a:t>
            </a:r>
            <a:endParaRPr/>
          </a:p>
          <a:p>
            <a:pPr marL="252000" lvl="0" indent="-252000" algn="l" rtl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2400"/>
              <a:buChar char="•"/>
            </a:pPr>
            <a:r>
              <a:rPr lang="en-GB" b="1"/>
              <a:t>Understand </a:t>
            </a:r>
            <a:r>
              <a:rPr lang="en-GB"/>
              <a:t>the health risks associated with asbestos exposure.</a:t>
            </a:r>
            <a:endParaRPr/>
          </a:p>
          <a:p>
            <a:pPr marL="252000" lvl="0" indent="-252000" algn="l" rtl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2400"/>
              <a:buChar char="•"/>
            </a:pPr>
            <a:r>
              <a:rPr lang="en-GB" b="1"/>
              <a:t>Follow </a:t>
            </a:r>
            <a:r>
              <a:rPr lang="en-GB"/>
              <a:t>procedures to deal with asbestos safely.</a:t>
            </a:r>
            <a:endParaRPr/>
          </a:p>
          <a:p>
            <a:pPr marL="252000" lvl="0" indent="-252000" algn="l" rtl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2400"/>
              <a:buChar char="•"/>
            </a:pPr>
            <a:r>
              <a:rPr lang="en-GB" b="1"/>
              <a:t>Know </a:t>
            </a:r>
            <a:r>
              <a:rPr lang="en-GB"/>
              <a:t>who to contact and what the legal responsibilities are.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 activity: Group discussion</a:t>
            </a:r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20948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Scenario: You discover a suspect board while drilling. Discuss: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What should you do immediately?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Who should you inform?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What steps must follow?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How might this affect project timings?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Group feedback to reinforce correct procedures.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Quiz: Check your knowledge</a:t>
            </a:r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20948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Name one type of asbestos.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Which regulator issues licenses and monitors compliance?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What is the regulation that covers asbestos?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What should you do if you disturb a suspect board?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Name one place you might find AIB.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GB"/>
              <a:t>Quiz: Check your knowledge – answers</a:t>
            </a: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20948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Chrysotile, Amosite, Crocidolite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HSE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Control of Asbestos Regulations 2012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Stop work, inform supervisor, isolate area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indent="-43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Ceiling tiles, panel walls, soffits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32000" lvl="0" indent="-4320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936276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You should now be able to:</a:t>
            </a:r>
            <a:endParaRPr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Recall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 types and risks of asbestos.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Explain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 legal responsibilities and correct procedures.</a:t>
            </a: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You might also be able to:</a:t>
            </a:r>
            <a:endParaRPr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Examine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 where it may be found and how to recognise it.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Implement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 safe behaviour and clear reporting methods.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/>
        </p:nvSpPr>
        <p:spPr>
          <a:xfrm>
            <a:off x="3599812" y="1675992"/>
            <a:ext cx="5040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C1062-0746-8106-9BF4-3A4F37B6C37E}"/>
              </a:ext>
            </a:extLst>
          </p:cNvPr>
          <p:cNvSpPr txBox="1"/>
          <p:nvPr/>
        </p:nvSpPr>
        <p:spPr>
          <a:xfrm>
            <a:off x="467358" y="3571368"/>
            <a:ext cx="113049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GB" sz="1800" b="0" i="0">
                <a:solidFill>
                  <a:srgbClr val="000000"/>
                </a:solidFill>
                <a:effectLst/>
                <a:latin typeface="inherit"/>
              </a:rPr>
              <a:t>Copyright in this document belongs to and is used under licence from the Department for Education, © 2025.</a:t>
            </a:r>
            <a:endParaRPr lang="en-GB" sz="1800" b="0" i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>
                <a:solidFill>
                  <a:srgbClr val="000000"/>
                </a:solidFill>
                <a:latin typeface="inherit"/>
              </a:rPr>
              <a:t>WJEC operates in England under the name </a:t>
            </a:r>
            <a:r>
              <a:rPr lang="en-US" altLang="en-US" sz="1800" err="1">
                <a:solidFill>
                  <a:srgbClr val="000000"/>
                </a:solidFill>
                <a:latin typeface="inherit"/>
              </a:rPr>
              <a:t>Eduqas</a:t>
            </a:r>
            <a:r>
              <a:rPr lang="en-US" altLang="en-US" sz="1800">
                <a:solidFill>
                  <a:srgbClr val="000000"/>
                </a:solidFill>
                <a:latin typeface="inherit"/>
              </a:rPr>
              <a:t> which is a registered trademark of WJEC.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asbestos?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07964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/>
              <a:t>Asbestos is a naturally occurring fibrous mineral. Used widely in the 20th century for insulation, fireproofing and strength. </a:t>
            </a:r>
            <a:endParaRPr/>
          </a:p>
          <a:p>
            <a:pPr marL="0" lvl="0" indent="0" algn="l" rtl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/>
              <a:t>Banned in the UK since 1999 due to serious health risks but is still present in many older buildings. </a:t>
            </a:r>
            <a:endParaRPr/>
          </a:p>
          <a:p>
            <a:pPr marL="0" lvl="0" indent="0" algn="l" rtl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/>
              <a:t>Asbestos fibres are hazardous when disturbed and inhaled. Resistant to heat, electricity, and chemical corrosion.</a:t>
            </a:r>
          </a:p>
          <a:p>
            <a:pPr marL="0" indent="0">
              <a:spcAft>
                <a:spcPts val="1200"/>
              </a:spcAft>
            </a:pPr>
            <a:r>
              <a:rPr lang="en-GB">
                <a:hlinkClick r:id="rId3"/>
              </a:rPr>
              <a:t>VICE - Why the Deadly Asbestos Industry is Still Alive and Well</a:t>
            </a:r>
            <a:r>
              <a:rPr lang="en-GB"/>
              <a:t> </a:t>
            </a:r>
            <a:r>
              <a:rPr lang="en-GB" i="1"/>
              <a:t>– 20 mins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asbestos is dangerous</a:t>
            </a: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93603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Asbestos fibres are invisible and airborne when disturbed. Inhalation can lead to serious diseases: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Asbestosis (lung scarring)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Mesothelioma (cancer of the lung lining)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Lung cancer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Pleural thickening – no known safe level of exposure. Symptoms often appear decades after exposure.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988719E-6945-9A1B-B6CF-DBCA406C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;p11">
            <a:extLst>
              <a:ext uri="{FF2B5EF4-FFF2-40B4-BE49-F238E27FC236}">
                <a16:creationId xmlns:a16="http://schemas.microsoft.com/office/drawing/2014/main" id="{8031880D-D698-6CE0-8C27-1561CE29764F}"/>
              </a:ext>
            </a:extLst>
          </p:cNvPr>
          <p:cNvSpPr txBox="1">
            <a:spLocks/>
          </p:cNvSpPr>
          <p:nvPr/>
        </p:nvSpPr>
        <p:spPr>
          <a:xfrm>
            <a:off x="4411399" y="1800000"/>
            <a:ext cx="3420000" cy="342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30613"/>
              </a:buClr>
              <a:buSzPts val="1800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None/>
            </a:pPr>
            <a:r>
              <a:rPr lang="en-GB" sz="2000">
                <a:solidFill>
                  <a:srgbClr val="000000"/>
                </a:solidFill>
                <a:latin typeface="Arial" panose="020B0604020202020204" pitchFamily="34" charset="0"/>
              </a:rPr>
              <a:t>Most hazardous: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None/>
            </a:pPr>
            <a:r>
              <a:rPr lang="en-GB" sz="2000">
                <a:latin typeface="Arial" panose="020B0604020202020204" pitchFamily="34" charset="0"/>
              </a:rPr>
              <a:t>Amosite (Brown Asbestos)</a:t>
            </a:r>
          </a:p>
        </p:txBody>
      </p:sp>
      <p:sp>
        <p:nvSpPr>
          <p:cNvPr id="4" name="Google Shape;68;p11">
            <a:extLst>
              <a:ext uri="{FF2B5EF4-FFF2-40B4-BE49-F238E27FC236}">
                <a16:creationId xmlns:a16="http://schemas.microsoft.com/office/drawing/2014/main" id="{F3184E68-06DE-987B-2E4A-6308E14A38DE}"/>
              </a:ext>
            </a:extLst>
          </p:cNvPr>
          <p:cNvSpPr txBox="1">
            <a:spLocks/>
          </p:cNvSpPr>
          <p:nvPr/>
        </p:nvSpPr>
        <p:spPr>
          <a:xfrm>
            <a:off x="8459626" y="1800000"/>
            <a:ext cx="3420000" cy="342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375"/>
              </a:lnSpc>
              <a:spcBef>
                <a:spcPts val="1200"/>
              </a:spcBef>
              <a:spcAft>
                <a:spcPts val="0"/>
              </a:spcAft>
              <a:buClr>
                <a:srgbClr val="FC442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83666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30613"/>
              </a:buClr>
              <a:buSzPts val="1800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None/>
            </a:pPr>
            <a:r>
              <a:rPr lang="en-GB" sz="2000">
                <a:solidFill>
                  <a:srgbClr val="000000"/>
                </a:solidFill>
                <a:latin typeface="Arial" panose="020B0604020202020204" pitchFamily="34" charset="0"/>
              </a:rPr>
              <a:t>Most dangerous: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000">
                <a:latin typeface="Arial" panose="020B0604020202020204" pitchFamily="34" charset="0"/>
              </a:rPr>
              <a:t>Crocidolite (Blue Asbestos)</a:t>
            </a:r>
          </a:p>
        </p:txBody>
      </p:sp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3C2021C7-8411-38AB-2E44-4AC07F2951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Types of asbestos</a:t>
            </a:r>
            <a:endParaRPr/>
          </a:p>
        </p:txBody>
      </p:sp>
      <p:sp>
        <p:nvSpPr>
          <p:cNvPr id="68" name="Google Shape;68;p11">
            <a:extLst>
              <a:ext uri="{FF2B5EF4-FFF2-40B4-BE49-F238E27FC236}">
                <a16:creationId xmlns:a16="http://schemas.microsoft.com/office/drawing/2014/main" id="{E1A24A50-DA46-AF8D-12DC-65601ACE12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9999" y="1800000"/>
            <a:ext cx="3420000" cy="342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sz="2000">
                <a:solidFill>
                  <a:srgbClr val="000000"/>
                </a:solidFill>
                <a:latin typeface="Arial" panose="020B0604020202020204" pitchFamily="34" charset="0"/>
              </a:rPr>
              <a:t>Most common: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sz="2000">
                <a:solidFill>
                  <a:srgbClr val="000000"/>
                </a:solidFill>
                <a:latin typeface="Arial" panose="020B0604020202020204" pitchFamily="34" charset="0"/>
              </a:rPr>
              <a:t>Chrysotile (White Asbestos)</a:t>
            </a:r>
          </a:p>
        </p:txBody>
      </p:sp>
      <p:pic>
        <p:nvPicPr>
          <p:cNvPr id="69" name="Google Shape;69;p11">
            <a:extLst>
              <a:ext uri="{FF2B5EF4-FFF2-40B4-BE49-F238E27FC236}">
                <a16:creationId xmlns:a16="http://schemas.microsoft.com/office/drawing/2014/main" id="{2A56AB61-23D6-44D3-C6E7-39FEC2995EE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38956" y="3131587"/>
            <a:ext cx="269813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>
            <a:extLst>
              <a:ext uri="{FF2B5EF4-FFF2-40B4-BE49-F238E27FC236}">
                <a16:creationId xmlns:a16="http://schemas.microsoft.com/office/drawing/2014/main" id="{A63C69B3-CB2B-BF4C-339B-FC6C49C8A6F1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5087462" y="3132000"/>
            <a:ext cx="206787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>
            <a:extLst>
              <a:ext uri="{FF2B5EF4-FFF2-40B4-BE49-F238E27FC236}">
                <a16:creationId xmlns:a16="http://schemas.microsoft.com/office/drawing/2014/main" id="{9AD248D0-1F37-E8DB-A5EE-E757DACF3053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8821480" y="3131587"/>
            <a:ext cx="2702639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27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you might find asbestos (1)</a:t>
            </a:r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8375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In domestic and non-domestic buildings built before 2000: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Ceiling tiles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Floor tiles and adhesives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Lagging on pipes and boilers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Asbestos insulation boards (AIB)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Cement roofing sheets – often found in schools, hospitals, factories, and pre-1985 homes.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  <p:pic>
        <p:nvPicPr>
          <p:cNvPr id="78" name="Google Shape;78;p12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60000" y="2550694"/>
            <a:ext cx="4320000" cy="2881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you might find asbestos (2)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360001" y="1800000"/>
            <a:ext cx="82379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Other typical locations: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Guttering and downpipes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Soffits and </a:t>
            </a:r>
            <a:r>
              <a:rPr lang="en-GB" err="1">
                <a:solidFill>
                  <a:srgbClr val="000000"/>
                </a:solidFill>
                <a:latin typeface="Arial" panose="020B0604020202020204" pitchFamily="34" charset="0"/>
              </a:rPr>
              <a:t>fascias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Artex textured coatings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Fire doors and panels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52000" indent="-25200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Electrical fuse boards (backing panels). Always assume materials contain asbestos unless proven otherwise. 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Check asbestos register or conduct a survey.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  <p:pic>
        <p:nvPicPr>
          <p:cNvPr id="85" name="Google Shape;85;p13"/>
          <p:cNvPicPr preferRelativeResize="0"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20000" y="1800000"/>
            <a:ext cx="3960000" cy="262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52000" y="972000"/>
            <a:ext cx="1162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Types of asbestos surveys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107964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Management survey:</a:t>
            </a: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Identifies and manages asbestos in normal occupation.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 b="1">
                <a:solidFill>
                  <a:srgbClr val="000000"/>
                </a:solidFill>
                <a:latin typeface="Arial" panose="020B0604020202020204" pitchFamily="34" charset="0"/>
              </a:rPr>
              <a:t>Refurbishment and demolition survey:</a:t>
            </a:r>
          </a:p>
          <a:p>
            <a:pPr marL="0" indent="0"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More intrusive; required before major works. Surveys must be done by competent professionals. Survey results inform risk assessments and control plans. Compliance is mandatory before any intrusive work.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a35201a8bc688b2d88f5dbb6e1211090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b4e4d11d21b039030c9a48cd9f3673c2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FE68F-1937-4383-BDDA-9F1B4BDB3CB5}">
  <ds:schemaRefs>
    <ds:schemaRef ds:uri="01e15224-84b2-4570-bdea-a67bb94d0921"/>
    <ds:schemaRef ds:uri="7c04300a-231c-4281-9146-a98f6f4a7a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917842-A73A-469A-869B-3E65241295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5FCFA-8BD0-448B-9134-263653800E43}">
  <ds:schemaRefs>
    <ds:schemaRef ds:uri="01e15224-84b2-4570-bdea-a67bb94d0921"/>
    <ds:schemaRef ds:uri="7c04300a-231c-4281-9146-a98f6f4a7a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34</Slides>
  <Notes>34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1_Default Design</vt:lpstr>
      <vt:lpstr>PowerPoint Presentation</vt:lpstr>
      <vt:lpstr>Starter</vt:lpstr>
      <vt:lpstr>Objectives</vt:lpstr>
      <vt:lpstr>What is asbestos?</vt:lpstr>
      <vt:lpstr>Why asbestos is dangerous</vt:lpstr>
      <vt:lpstr>Types of asbestos</vt:lpstr>
      <vt:lpstr>Where you might find asbestos (1)</vt:lpstr>
      <vt:lpstr>Where you might find asbestos (2)</vt:lpstr>
      <vt:lpstr>Types of asbestos surveys</vt:lpstr>
      <vt:lpstr>Identifying suspect materials</vt:lpstr>
      <vt:lpstr>Procedures for suspected asbestos</vt:lpstr>
      <vt:lpstr>Control measures for working near asbestos</vt:lpstr>
      <vt:lpstr>Employer Duties under CAR 2012</vt:lpstr>
      <vt:lpstr>Employee Duties under CAR 2012</vt:lpstr>
      <vt:lpstr>Emergency procedures</vt:lpstr>
      <vt:lpstr>Health surveillance and training</vt:lpstr>
      <vt:lpstr>Waste handling and disposal</vt:lpstr>
      <vt:lpstr>Responsibilities of employers and employees</vt:lpstr>
      <vt:lpstr>Working with licensed contractors</vt:lpstr>
      <vt:lpstr>Air monitoring and clearance procedures</vt:lpstr>
      <vt:lpstr>Summary of key points</vt:lpstr>
      <vt:lpstr>Quiz: Check your knowledge</vt:lpstr>
      <vt:lpstr>Quiz: Check your knowledge – answers</vt:lpstr>
      <vt:lpstr>Asbestos in domestic properties</vt:lpstr>
      <vt:lpstr>Asbestos in commercial and industrial buildings</vt:lpstr>
      <vt:lpstr>Key definitions and terminology</vt:lpstr>
      <vt:lpstr>Managing asbestos on site</vt:lpstr>
      <vt:lpstr>Toolbox talks and briefings</vt:lpstr>
      <vt:lpstr>Common myths about asbestos</vt:lpstr>
      <vt:lpstr>Review activity: Group discussion</vt:lpstr>
      <vt:lpstr>Quiz: Check your knowledge</vt:lpstr>
      <vt:lpstr>Quiz: Check your knowledge – answers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2025-10-28T15:44:47Z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ediaServiceImageTags">
    <vt:lpwstr/>
  </property>
  <property fmtid="{D5CDD505-2E9C-101B-9397-08002B2CF9AE}" pid="4" name="MSIP_Label_8330bda6-d095-477b-8893-df3ed8791773_Enabled">
    <vt:lpwstr>true</vt:lpwstr>
  </property>
  <property fmtid="{D5CDD505-2E9C-101B-9397-08002B2CF9AE}" pid="5" name="MSIP_Label_8330bda6-d095-477b-8893-df3ed8791773_SetDate">
    <vt:lpwstr>2025-10-27T08:45:57Z</vt:lpwstr>
  </property>
  <property fmtid="{D5CDD505-2E9C-101B-9397-08002B2CF9AE}" pid="6" name="MSIP_Label_8330bda6-d095-477b-8893-df3ed8791773_Method">
    <vt:lpwstr>Privileged</vt:lpwstr>
  </property>
  <property fmtid="{D5CDD505-2E9C-101B-9397-08002B2CF9AE}" pid="7" name="MSIP_Label_8330bda6-d095-477b-8893-df3ed8791773_Name">
    <vt:lpwstr>8330bda6-d095-477b-8893-df3ed8791773</vt:lpwstr>
  </property>
  <property fmtid="{D5CDD505-2E9C-101B-9397-08002B2CF9AE}" pid="8" name="MSIP_Label_8330bda6-d095-477b-8893-df3ed8791773_SiteId">
    <vt:lpwstr>b6d3492e-0aa1-4a60-840d-b706a96e670d</vt:lpwstr>
  </property>
  <property fmtid="{D5CDD505-2E9C-101B-9397-08002B2CF9AE}" pid="9" name="MSIP_Label_8330bda6-d095-477b-8893-df3ed8791773_ActionId">
    <vt:lpwstr>d1c9346c-d56b-4ee3-a5fb-05e059b6a28d</vt:lpwstr>
  </property>
  <property fmtid="{D5CDD505-2E9C-101B-9397-08002B2CF9AE}" pid="10" name="MSIP_Label_8330bda6-d095-477b-8893-df3ed8791773_ContentBits">
    <vt:lpwstr>0</vt:lpwstr>
  </property>
  <property fmtid="{D5CDD505-2E9C-101B-9397-08002B2CF9AE}" pid="11" name="MSIP_Label_8330bda6-d095-477b-8893-df3ed8791773_Tag">
    <vt:lpwstr>10, 0, 1, 1</vt:lpwstr>
  </property>
</Properties>
</file>