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3" r:id="rId4"/>
  </p:sldMasterIdLst>
  <p:notesMasterIdLst>
    <p:notesMasterId r:id="rId18"/>
  </p:notesMasterIdLst>
  <p:handoutMasterIdLst>
    <p:handoutMasterId r:id="rId19"/>
  </p:handoutMasterIdLst>
  <p:sldIdLst>
    <p:sldId id="462" r:id="rId5"/>
    <p:sldId id="840" r:id="rId6"/>
    <p:sldId id="837" r:id="rId7"/>
    <p:sldId id="874" r:id="rId8"/>
    <p:sldId id="885" r:id="rId9"/>
    <p:sldId id="881" r:id="rId10"/>
    <p:sldId id="886" r:id="rId11"/>
    <p:sldId id="901" r:id="rId12"/>
    <p:sldId id="902" r:id="rId13"/>
    <p:sldId id="882" r:id="rId14"/>
    <p:sldId id="887" r:id="rId15"/>
    <p:sldId id="838" r:id="rId16"/>
    <p:sldId id="512" r:id="rId17"/>
  </p:sldIdLst>
  <p:sldSz cx="12239625" cy="6840538"/>
  <p:notesSz cx="6797675" cy="9928225"/>
  <p:custDataLst>
    <p:tags r:id="rId20"/>
  </p:custDataLst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1pPr>
    <a:lvl2pPr marL="4572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2pPr>
    <a:lvl3pPr marL="9144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3pPr>
    <a:lvl4pPr marL="13716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4pPr>
    <a:lvl5pPr marL="1828800" algn="l" rtl="0" fontAlgn="base">
      <a:spcBef>
        <a:spcPct val="0"/>
      </a:spcBef>
      <a:spcAft>
        <a:spcPct val="0"/>
      </a:spcAft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5pPr>
    <a:lvl6pPr marL="22860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6pPr>
    <a:lvl7pPr marL="27432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7pPr>
    <a:lvl8pPr marL="32004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8pPr>
    <a:lvl9pPr marL="3657600" algn="l" defTabSz="457200" rtl="0" eaLnBrk="1" latinLnBrk="0" hangingPunct="1">
      <a:defRPr sz="2000" kern="1200">
        <a:solidFill>
          <a:schemeClr val="tx1"/>
        </a:solidFill>
        <a:latin typeface="Arial" pitchFamily="-105" charset="0"/>
        <a:ea typeface="ＭＳ Ｐゴシック" pitchFamily="-105" charset="-128"/>
        <a:cs typeface="ＭＳ Ｐゴシック" pitchFamily="-105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55" userDrawn="1">
          <p15:clr>
            <a:srgbClr val="A4A3A4"/>
          </p15:clr>
        </p15:guide>
        <p15:guide id="2" pos="3855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aroline Prodger" initials="CP" lastIdx="3" clrIdx="0">
    <p:extLst>
      <p:ext uri="{19B8F6BF-5375-455C-9EA6-DF929625EA0E}">
        <p15:presenceInfo xmlns:p15="http://schemas.microsoft.com/office/powerpoint/2012/main" userId="Caroline Prodger" providerId="None"/>
      </p:ext>
    </p:extLst>
  </p:cmAuthor>
  <p:cmAuthor id="2" name="Anwen Roberts" initials="AR" lastIdx="4" clrIdx="1">
    <p:extLst>
      <p:ext uri="{19B8F6BF-5375-455C-9EA6-DF929625EA0E}">
        <p15:presenceInfo xmlns:p15="http://schemas.microsoft.com/office/powerpoint/2012/main" userId="acb94dfec5711bca" providerId="Windows Live"/>
      </p:ext>
    </p:extLst>
  </p:cmAuthor>
  <p:cmAuthor id="3" name="Grant Dodd" initials="GD" lastIdx="3" clrIdx="2">
    <p:extLst>
      <p:ext uri="{19B8F6BF-5375-455C-9EA6-DF929625EA0E}">
        <p15:presenceInfo xmlns:p15="http://schemas.microsoft.com/office/powerpoint/2012/main" userId="Grant Dodd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E9E8"/>
    <a:srgbClr val="FC4421"/>
    <a:srgbClr val="D9D9D9"/>
    <a:srgbClr val="FFFFFF"/>
    <a:srgbClr val="000000"/>
    <a:srgbClr val="0077E3"/>
    <a:srgbClr val="E30613"/>
    <a:srgbClr val="D81E05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87CB26-8C5F-4182-8123-AEC45204D5CC}" v="2" dt="2025-12-04T13:14:59.14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8A107856-5554-42FB-B03E-39F5DBC370BA}" styleName="Medium Style 4 –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5" d="100"/>
          <a:sy n="105" d="100"/>
        </p:scale>
        <p:origin x="780" y="102"/>
      </p:cViewPr>
      <p:guideLst>
        <p:guide orient="horz" pos="2155"/>
        <p:guide pos="3855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>
        <p:guide orient="horz" pos="3127"/>
        <p:guide pos="2141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gs" Target="tags/tag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hn, Catherine" userId="36b10958-3fe6-4d82-9cee-736ae9074b3f" providerId="ADAL" clId="{7CE9EBFF-1EB6-4E95-820E-35801409E55C}"/>
    <pc:docChg chg="undo custSel mod modSld">
      <pc:chgData name="John, Catherine" userId="36b10958-3fe6-4d82-9cee-736ae9074b3f" providerId="ADAL" clId="{7CE9EBFF-1EB6-4E95-820E-35801409E55C}" dt="2025-12-04T13:29:15.960" v="15" actId="33475"/>
      <pc:docMkLst>
        <pc:docMk/>
      </pc:docMkLst>
      <pc:sldChg chg="modSp mod">
        <pc:chgData name="John, Catherine" userId="36b10958-3fe6-4d82-9cee-736ae9074b3f" providerId="ADAL" clId="{7CE9EBFF-1EB6-4E95-820E-35801409E55C}" dt="2025-12-04T13:15:02.317" v="8" actId="20577"/>
        <pc:sldMkLst>
          <pc:docMk/>
          <pc:sldMk cId="2808480706" sldId="840"/>
        </pc:sldMkLst>
        <pc:spChg chg="mod">
          <ac:chgData name="John, Catherine" userId="36b10958-3fe6-4d82-9cee-736ae9074b3f" providerId="ADAL" clId="{7CE9EBFF-1EB6-4E95-820E-35801409E55C}" dt="2025-12-04T13:15:02.317" v="8" actId="20577"/>
          <ac:spMkLst>
            <pc:docMk/>
            <pc:sldMk cId="2808480706" sldId="840"/>
            <ac:spMk id="4" creationId="{183CA12B-98D8-441B-A2DE-6FF2B2597824}"/>
          </ac:spMkLst>
        </pc:spChg>
      </pc:sldChg>
      <pc:sldChg chg="modSp mod">
        <pc:chgData name="John, Catherine" userId="36b10958-3fe6-4d82-9cee-736ae9074b3f" providerId="ADAL" clId="{7CE9EBFF-1EB6-4E95-820E-35801409E55C}" dt="2025-12-04T13:16:18.877" v="13" actId="20577"/>
        <pc:sldMkLst>
          <pc:docMk/>
          <pc:sldMk cId="1128117649" sldId="885"/>
        </pc:sldMkLst>
        <pc:spChg chg="mod">
          <ac:chgData name="John, Catherine" userId="36b10958-3fe6-4d82-9cee-736ae9074b3f" providerId="ADAL" clId="{7CE9EBFF-1EB6-4E95-820E-35801409E55C}" dt="2025-12-04T13:16:18.877" v="13" actId="20577"/>
          <ac:spMkLst>
            <pc:docMk/>
            <pc:sldMk cId="1128117649" sldId="885"/>
            <ac:spMk id="4" creationId="{06FA1DA3-3A26-3576-FDE1-B703B8168B3A}"/>
          </ac:spMkLst>
        </pc:spChg>
      </pc:sldChg>
    </pc:docChg>
  </pc:docChgLst>
  <pc:docChgLst>
    <pc:chgData name="Hazell, Danielle" userId="16322be0-50ef-46ff-b0c0-d304bc10d5d2" providerId="ADAL" clId="{E6D12E1F-DF63-450C-A9ED-E72C5F6C045B}"/>
    <pc:docChg chg="custSel modSld modMainMaster">
      <pc:chgData name="Hazell, Danielle" userId="16322be0-50ef-46ff-b0c0-d304bc10d5d2" providerId="ADAL" clId="{E6D12E1F-DF63-450C-A9ED-E72C5F6C045B}" dt="2025-12-01T20:29:20.522" v="30" actId="20577"/>
      <pc:docMkLst>
        <pc:docMk/>
      </pc:docMkLst>
      <pc:sldChg chg="addSp modSp mod">
        <pc:chgData name="Hazell, Danielle" userId="16322be0-50ef-46ff-b0c0-d304bc10d5d2" providerId="ADAL" clId="{E6D12E1F-DF63-450C-A9ED-E72C5F6C045B}" dt="2025-12-01T20:23:36.244" v="1"/>
        <pc:sldMkLst>
          <pc:docMk/>
          <pc:sldMk cId="2402489006" sldId="512"/>
        </pc:sldMkLst>
        <pc:spChg chg="add mod">
          <ac:chgData name="Hazell, Danielle" userId="16322be0-50ef-46ff-b0c0-d304bc10d5d2" providerId="ADAL" clId="{E6D12E1F-DF63-450C-A9ED-E72C5F6C045B}" dt="2025-12-01T20:23:36.244" v="1"/>
          <ac:spMkLst>
            <pc:docMk/>
            <pc:sldMk cId="2402489006" sldId="512"/>
            <ac:spMk id="2" creationId="{7968CAD9-6A9B-B55C-9A26-3AA7C249F3D7}"/>
          </ac:spMkLst>
        </pc:spChg>
        <pc:spChg chg="mod">
          <ac:chgData name="Hazell, Danielle" userId="16322be0-50ef-46ff-b0c0-d304bc10d5d2" providerId="ADAL" clId="{E6D12E1F-DF63-450C-A9ED-E72C5F6C045B}" dt="2025-12-01T20:23:34.801" v="0" actId="1076"/>
          <ac:spMkLst>
            <pc:docMk/>
            <pc:sldMk cId="2402489006" sldId="512"/>
            <ac:spMk id="3" creationId="{C100DF00-DDB1-9E17-D96C-C839324D3C8E}"/>
          </ac:spMkLst>
        </pc:spChg>
      </pc:sldChg>
      <pc:sldChg chg="modSp mod">
        <pc:chgData name="Hazell, Danielle" userId="16322be0-50ef-46ff-b0c0-d304bc10d5d2" providerId="ADAL" clId="{E6D12E1F-DF63-450C-A9ED-E72C5F6C045B}" dt="2025-12-01T20:24:13.392" v="7" actId="20577"/>
        <pc:sldMkLst>
          <pc:docMk/>
          <pc:sldMk cId="3661908118" sldId="837"/>
        </pc:sldMkLst>
        <pc:spChg chg="mod">
          <ac:chgData name="Hazell, Danielle" userId="16322be0-50ef-46ff-b0c0-d304bc10d5d2" providerId="ADAL" clId="{E6D12E1F-DF63-450C-A9ED-E72C5F6C045B}" dt="2025-12-01T20:24:13.392" v="7" actId="20577"/>
          <ac:spMkLst>
            <pc:docMk/>
            <pc:sldMk cId="3661908118" sldId="837"/>
            <ac:spMk id="4" creationId="{BBFFC9DD-99F6-E5CA-5CF5-B1C6B4D6BBC1}"/>
          </ac:spMkLst>
        </pc:spChg>
      </pc:sldChg>
      <pc:sldChg chg="modSp mod">
        <pc:chgData name="Hazell, Danielle" userId="16322be0-50ef-46ff-b0c0-d304bc10d5d2" providerId="ADAL" clId="{E6D12E1F-DF63-450C-A9ED-E72C5F6C045B}" dt="2025-12-01T20:29:20.522" v="30" actId="20577"/>
        <pc:sldMkLst>
          <pc:docMk/>
          <pc:sldMk cId="3014219946" sldId="838"/>
        </pc:sldMkLst>
        <pc:spChg chg="mod">
          <ac:chgData name="Hazell, Danielle" userId="16322be0-50ef-46ff-b0c0-d304bc10d5d2" providerId="ADAL" clId="{E6D12E1F-DF63-450C-A9ED-E72C5F6C045B}" dt="2025-12-01T20:29:20.522" v="30" actId="20577"/>
          <ac:spMkLst>
            <pc:docMk/>
            <pc:sldMk cId="3014219946" sldId="838"/>
            <ac:spMk id="4" creationId="{93E98F04-331F-CCC4-AA81-C88F3473D389}"/>
          </ac:spMkLst>
        </pc:spChg>
      </pc:sldChg>
      <pc:sldChg chg="modSp mod">
        <pc:chgData name="Hazell, Danielle" userId="16322be0-50ef-46ff-b0c0-d304bc10d5d2" providerId="ADAL" clId="{E6D12E1F-DF63-450C-A9ED-E72C5F6C045B}" dt="2025-12-01T20:24:07.653" v="4" actId="14100"/>
        <pc:sldMkLst>
          <pc:docMk/>
          <pc:sldMk cId="2808480706" sldId="840"/>
        </pc:sldMkLst>
        <pc:spChg chg="mod">
          <ac:chgData name="Hazell, Danielle" userId="16322be0-50ef-46ff-b0c0-d304bc10d5d2" providerId="ADAL" clId="{E6D12E1F-DF63-450C-A9ED-E72C5F6C045B}" dt="2025-12-01T20:24:07.653" v="4" actId="14100"/>
          <ac:spMkLst>
            <pc:docMk/>
            <pc:sldMk cId="2808480706" sldId="840"/>
            <ac:spMk id="4" creationId="{183CA12B-98D8-441B-A2DE-6FF2B2597824}"/>
          </ac:spMkLst>
        </pc:spChg>
      </pc:sldChg>
      <pc:sldChg chg="modSp mod">
        <pc:chgData name="Hazell, Danielle" userId="16322be0-50ef-46ff-b0c0-d304bc10d5d2" providerId="ADAL" clId="{E6D12E1F-DF63-450C-A9ED-E72C5F6C045B}" dt="2025-12-01T20:24:19.861" v="8" actId="12385"/>
        <pc:sldMkLst>
          <pc:docMk/>
          <pc:sldMk cId="806870733" sldId="874"/>
        </pc:sldMkLst>
        <pc:graphicFrameChg chg="modGraphic">
          <ac:chgData name="Hazell, Danielle" userId="16322be0-50ef-46ff-b0c0-d304bc10d5d2" providerId="ADAL" clId="{E6D12E1F-DF63-450C-A9ED-E72C5F6C045B}" dt="2025-12-01T20:24:19.861" v="8" actId="12385"/>
          <ac:graphicFrameMkLst>
            <pc:docMk/>
            <pc:sldMk cId="806870733" sldId="874"/>
            <ac:graphicFrameMk id="2" creationId="{93984855-7694-CE73-A150-6856EA3B6575}"/>
          </ac:graphicFrameMkLst>
        </pc:graphicFrameChg>
      </pc:sldChg>
      <pc:sldChg chg="modSp mod">
        <pc:chgData name="Hazell, Danielle" userId="16322be0-50ef-46ff-b0c0-d304bc10d5d2" providerId="ADAL" clId="{E6D12E1F-DF63-450C-A9ED-E72C5F6C045B}" dt="2025-12-01T20:27:24.683" v="9" actId="12385"/>
        <pc:sldMkLst>
          <pc:docMk/>
          <pc:sldMk cId="3884236015" sldId="881"/>
        </pc:sldMkLst>
        <pc:graphicFrameChg chg="modGraphic">
          <ac:chgData name="Hazell, Danielle" userId="16322be0-50ef-46ff-b0c0-d304bc10d5d2" providerId="ADAL" clId="{E6D12E1F-DF63-450C-A9ED-E72C5F6C045B}" dt="2025-12-01T20:27:24.683" v="9" actId="12385"/>
          <ac:graphicFrameMkLst>
            <pc:docMk/>
            <pc:sldMk cId="3884236015" sldId="881"/>
            <ac:graphicFrameMk id="6" creationId="{FDE28053-3D85-E563-02DC-2AC0D0DC0FEE}"/>
          </ac:graphicFrameMkLst>
        </pc:graphicFrameChg>
      </pc:sldChg>
      <pc:sldChg chg="modSp mod">
        <pc:chgData name="Hazell, Danielle" userId="16322be0-50ef-46ff-b0c0-d304bc10d5d2" providerId="ADAL" clId="{E6D12E1F-DF63-450C-A9ED-E72C5F6C045B}" dt="2025-12-01T20:28:55.874" v="25" actId="20577"/>
        <pc:sldMkLst>
          <pc:docMk/>
          <pc:sldMk cId="3014585742" sldId="882"/>
        </pc:sldMkLst>
        <pc:spChg chg="mod">
          <ac:chgData name="Hazell, Danielle" userId="16322be0-50ef-46ff-b0c0-d304bc10d5d2" providerId="ADAL" clId="{E6D12E1F-DF63-450C-A9ED-E72C5F6C045B}" dt="2025-12-01T20:28:55.874" v="25" actId="20577"/>
          <ac:spMkLst>
            <pc:docMk/>
            <pc:sldMk cId="3014585742" sldId="882"/>
            <ac:spMk id="4" creationId="{F3F65B55-EB39-59CF-0704-936A383235C5}"/>
          </ac:spMkLst>
        </pc:spChg>
      </pc:sldChg>
      <pc:sldChg chg="modSp mod">
        <pc:chgData name="Hazell, Danielle" userId="16322be0-50ef-46ff-b0c0-d304bc10d5d2" providerId="ADAL" clId="{E6D12E1F-DF63-450C-A9ED-E72C5F6C045B}" dt="2025-12-01T20:29:09.176" v="27" actId="14100"/>
        <pc:sldMkLst>
          <pc:docMk/>
          <pc:sldMk cId="2776538620" sldId="887"/>
        </pc:sldMkLst>
        <pc:spChg chg="mod">
          <ac:chgData name="Hazell, Danielle" userId="16322be0-50ef-46ff-b0c0-d304bc10d5d2" providerId="ADAL" clId="{E6D12E1F-DF63-450C-A9ED-E72C5F6C045B}" dt="2025-12-01T20:29:09.176" v="27" actId="14100"/>
          <ac:spMkLst>
            <pc:docMk/>
            <pc:sldMk cId="2776538620" sldId="887"/>
            <ac:spMk id="4" creationId="{1C669223-6F94-DF5F-02DF-E26A31CA6DC3}"/>
          </ac:spMkLst>
        </pc:spChg>
      </pc:sldChg>
      <pc:sldChg chg="modSp mod">
        <pc:chgData name="Hazell, Danielle" userId="16322be0-50ef-46ff-b0c0-d304bc10d5d2" providerId="ADAL" clId="{E6D12E1F-DF63-450C-A9ED-E72C5F6C045B}" dt="2025-12-01T20:28:30.439" v="21" actId="20577"/>
        <pc:sldMkLst>
          <pc:docMk/>
          <pc:sldMk cId="1439849264" sldId="902"/>
        </pc:sldMkLst>
        <pc:graphicFrameChg chg="mod modGraphic">
          <ac:chgData name="Hazell, Danielle" userId="16322be0-50ef-46ff-b0c0-d304bc10d5d2" providerId="ADAL" clId="{E6D12E1F-DF63-450C-A9ED-E72C5F6C045B}" dt="2025-12-01T20:28:30.439" v="21" actId="20577"/>
          <ac:graphicFrameMkLst>
            <pc:docMk/>
            <pc:sldMk cId="1439849264" sldId="902"/>
            <ac:graphicFrameMk id="3" creationId="{15DB5FD3-E017-0438-9980-447C61DD5745}"/>
          </ac:graphicFrameMkLst>
        </pc:graphicFrameChg>
      </pc:sldChg>
      <pc:sldMasterChg chg="addSp delSp modSp mod">
        <pc:chgData name="Hazell, Danielle" userId="16322be0-50ef-46ff-b0c0-d304bc10d5d2" providerId="ADAL" clId="{E6D12E1F-DF63-450C-A9ED-E72C5F6C045B}" dt="2025-12-01T20:23:53.400" v="3"/>
        <pc:sldMasterMkLst>
          <pc:docMk/>
          <pc:sldMasterMk cId="2966563060" sldId="2147483653"/>
        </pc:sldMasterMkLst>
        <pc:spChg chg="add mod">
          <ac:chgData name="Hazell, Danielle" userId="16322be0-50ef-46ff-b0c0-d304bc10d5d2" providerId="ADAL" clId="{E6D12E1F-DF63-450C-A9ED-E72C5F6C045B}" dt="2025-12-01T20:23:53.400" v="3"/>
          <ac:spMkLst>
            <pc:docMk/>
            <pc:sldMasterMk cId="2966563060" sldId="2147483653"/>
            <ac:spMk id="4" creationId="{833661C4-039C-6EB6-6C7B-0423DF70611B}"/>
          </ac:spMkLst>
        </pc:spChg>
        <pc:picChg chg="add mod">
          <ac:chgData name="Hazell, Danielle" userId="16322be0-50ef-46ff-b0c0-d304bc10d5d2" providerId="ADAL" clId="{E6D12E1F-DF63-450C-A9ED-E72C5F6C045B}" dt="2025-12-01T20:23:53.400" v="3"/>
          <ac:picMkLst>
            <pc:docMk/>
            <pc:sldMasterMk cId="2966563060" sldId="2147483653"/>
            <ac:picMk id="2" creationId="{5C588064-3F04-B800-3EA6-BE9A0773331B}"/>
          </ac:picMkLst>
        </pc:picChg>
        <pc:picChg chg="add mod">
          <ac:chgData name="Hazell, Danielle" userId="16322be0-50ef-46ff-b0c0-d304bc10d5d2" providerId="ADAL" clId="{E6D12E1F-DF63-450C-A9ED-E72C5F6C045B}" dt="2025-12-01T20:23:53.400" v="3"/>
          <ac:picMkLst>
            <pc:docMk/>
            <pc:sldMasterMk cId="2966563060" sldId="2147483653"/>
            <ac:picMk id="5" creationId="{665E08FE-9509-0F03-842E-7C53E8EBABBC}"/>
          </ac:picMkLst>
        </pc:picChg>
        <pc:picChg chg="add mod">
          <ac:chgData name="Hazell, Danielle" userId="16322be0-50ef-46ff-b0c0-d304bc10d5d2" providerId="ADAL" clId="{E6D12E1F-DF63-450C-A9ED-E72C5F6C045B}" dt="2025-12-01T20:23:53.400" v="3"/>
          <ac:picMkLst>
            <pc:docMk/>
            <pc:sldMasterMk cId="2966563060" sldId="2147483653"/>
            <ac:picMk id="7" creationId="{6E58D94D-2283-1A0B-6645-7552F432277E}"/>
          </ac:picMkLst>
        </pc:picChg>
      </pc:sldMasterChg>
    </pc:docChg>
  </pc:docChgLst>
  <pc:docChgLst>
    <pc:chgData name="Bonita Searle-Barnes" userId="e782127f-826a-4a83-a372-afedaa2e0d4f" providerId="ADAL" clId="{FA3BD239-4B9A-4CBA-8CF5-F7BFBEA885D5}"/>
    <pc:docChg chg="undo custSel addSld delSld modSld">
      <pc:chgData name="Bonita Searle-Barnes" userId="e782127f-826a-4a83-a372-afedaa2e0d4f" providerId="ADAL" clId="{FA3BD239-4B9A-4CBA-8CF5-F7BFBEA885D5}" dt="2025-11-26T12:23:40.394" v="178" actId="14100"/>
      <pc:docMkLst>
        <pc:docMk/>
      </pc:docMkLst>
      <pc:sldChg chg="modSp mod">
        <pc:chgData name="Bonita Searle-Barnes" userId="e782127f-826a-4a83-a372-afedaa2e0d4f" providerId="ADAL" clId="{FA3BD239-4B9A-4CBA-8CF5-F7BFBEA885D5}" dt="2025-11-26T12:23:40.394" v="178" actId="14100"/>
        <pc:sldMkLst>
          <pc:docMk/>
          <pc:sldMk cId="3661908118" sldId="837"/>
        </pc:sldMkLst>
        <pc:spChg chg="mod">
          <ac:chgData name="Bonita Searle-Barnes" userId="e782127f-826a-4a83-a372-afedaa2e0d4f" providerId="ADAL" clId="{FA3BD239-4B9A-4CBA-8CF5-F7BFBEA885D5}" dt="2025-11-26T12:23:40.394" v="178" actId="14100"/>
          <ac:spMkLst>
            <pc:docMk/>
            <pc:sldMk cId="3661908118" sldId="837"/>
            <ac:spMk id="4" creationId="{BBFFC9DD-99F6-E5CA-5CF5-B1C6B4D6BBC1}"/>
          </ac:spMkLst>
        </pc:spChg>
      </pc:sldChg>
      <pc:sldChg chg="addSp delSp modSp add del mod">
        <pc:chgData name="Bonita Searle-Barnes" userId="e782127f-826a-4a83-a372-afedaa2e0d4f" providerId="ADAL" clId="{FA3BD239-4B9A-4CBA-8CF5-F7BFBEA885D5}" dt="2025-11-26T12:10:24.200" v="173" actId="2696"/>
        <pc:sldMkLst>
          <pc:docMk/>
          <pc:sldMk cId="1588540856" sldId="850"/>
        </pc:sldMkLst>
      </pc:sldChg>
      <pc:sldChg chg="modSp mod">
        <pc:chgData name="Bonita Searle-Barnes" userId="e782127f-826a-4a83-a372-afedaa2e0d4f" providerId="ADAL" clId="{FA3BD239-4B9A-4CBA-8CF5-F7BFBEA885D5}" dt="2025-11-26T12:18:13.628" v="175" actId="1076"/>
        <pc:sldMkLst>
          <pc:docMk/>
          <pc:sldMk cId="806870733" sldId="874"/>
        </pc:sldMkLst>
        <pc:spChg chg="mod">
          <ac:chgData name="Bonita Searle-Barnes" userId="e782127f-826a-4a83-a372-afedaa2e0d4f" providerId="ADAL" clId="{FA3BD239-4B9A-4CBA-8CF5-F7BFBEA885D5}" dt="2025-11-26T12:18:04.540" v="174" actId="1076"/>
          <ac:spMkLst>
            <pc:docMk/>
            <pc:sldMk cId="806870733" sldId="874"/>
            <ac:spMk id="7" creationId="{06EA56BF-1B3D-BB36-9A05-64851BB51EF4}"/>
          </ac:spMkLst>
        </pc:spChg>
        <pc:graphicFrameChg chg="mod">
          <ac:chgData name="Bonita Searle-Barnes" userId="e782127f-826a-4a83-a372-afedaa2e0d4f" providerId="ADAL" clId="{FA3BD239-4B9A-4CBA-8CF5-F7BFBEA885D5}" dt="2025-11-26T12:18:13.628" v="175" actId="1076"/>
          <ac:graphicFrameMkLst>
            <pc:docMk/>
            <pc:sldMk cId="806870733" sldId="874"/>
            <ac:graphicFrameMk id="2" creationId="{93984855-7694-CE73-A150-6856EA3B6575}"/>
          </ac:graphicFrameMkLst>
        </pc:graphicFrameChg>
      </pc:sldChg>
      <pc:sldChg chg="modSp mod">
        <pc:chgData name="Bonita Searle-Barnes" userId="e782127f-826a-4a83-a372-afedaa2e0d4f" providerId="ADAL" clId="{FA3BD239-4B9A-4CBA-8CF5-F7BFBEA885D5}" dt="2025-11-26T12:18:43.437" v="176" actId="1076"/>
        <pc:sldMkLst>
          <pc:docMk/>
          <pc:sldMk cId="1128117649" sldId="885"/>
        </pc:sldMkLst>
        <pc:spChg chg="mod">
          <ac:chgData name="Bonita Searle-Barnes" userId="e782127f-826a-4a83-a372-afedaa2e0d4f" providerId="ADAL" clId="{FA3BD239-4B9A-4CBA-8CF5-F7BFBEA885D5}" dt="2025-11-26T11:43:33.582" v="1" actId="20577"/>
          <ac:spMkLst>
            <pc:docMk/>
            <pc:sldMk cId="1128117649" sldId="885"/>
            <ac:spMk id="4" creationId="{06FA1DA3-3A26-3576-FDE1-B703B8168B3A}"/>
          </ac:spMkLst>
        </pc:spChg>
        <pc:picChg chg="mod">
          <ac:chgData name="Bonita Searle-Barnes" userId="e782127f-826a-4a83-a372-afedaa2e0d4f" providerId="ADAL" clId="{FA3BD239-4B9A-4CBA-8CF5-F7BFBEA885D5}" dt="2025-11-26T12:18:43.437" v="176" actId="1076"/>
          <ac:picMkLst>
            <pc:docMk/>
            <pc:sldMk cId="1128117649" sldId="885"/>
            <ac:picMk id="2" creationId="{E9087F4C-2DE0-A066-9B3B-8FB4BCFF0DF4}"/>
          </ac:picMkLst>
        </pc:picChg>
      </pc:sldChg>
      <pc:sldChg chg="modSp add mod">
        <pc:chgData name="Bonita Searle-Barnes" userId="e782127f-826a-4a83-a372-afedaa2e0d4f" providerId="ADAL" clId="{FA3BD239-4B9A-4CBA-8CF5-F7BFBEA885D5}" dt="2025-11-26T12:19:53.521" v="177" actId="113"/>
        <pc:sldMkLst>
          <pc:docMk/>
          <pc:sldMk cId="1439849264" sldId="902"/>
        </pc:sldMkLst>
        <pc:spChg chg="mod">
          <ac:chgData name="Bonita Searle-Barnes" userId="e782127f-826a-4a83-a372-afedaa2e0d4f" providerId="ADAL" clId="{FA3BD239-4B9A-4CBA-8CF5-F7BFBEA885D5}" dt="2025-11-26T12:10:09.625" v="172" actId="20577"/>
          <ac:spMkLst>
            <pc:docMk/>
            <pc:sldMk cId="1439849264" sldId="902"/>
            <ac:spMk id="5122" creationId="{4CE36A09-D4EC-B0B4-A22A-76727BCC06DE}"/>
          </ac:spMkLst>
        </pc:spChg>
        <pc:graphicFrameChg chg="modGraphic">
          <ac:chgData name="Bonita Searle-Barnes" userId="e782127f-826a-4a83-a372-afedaa2e0d4f" providerId="ADAL" clId="{FA3BD239-4B9A-4CBA-8CF5-F7BFBEA885D5}" dt="2025-11-26T12:19:53.521" v="177" actId="113"/>
          <ac:graphicFrameMkLst>
            <pc:docMk/>
            <pc:sldMk cId="1439849264" sldId="902"/>
            <ac:graphicFrameMk id="3" creationId="{15DB5FD3-E017-0438-9980-447C61DD5745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586ABBB-9C0A-1D47-83E6-10FD6948B0D3}" type="datetime1">
              <a:rPr lang="en-US"/>
              <a:pPr/>
              <a:t>12/4/2025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  <a:cs typeface="ＭＳ Ｐゴシック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FAD621-1136-4040-A893-ED5AEC3FF12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745571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946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69850" y="744538"/>
            <a:ext cx="665797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907"/>
            <a:ext cx="5438140" cy="44677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50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50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30091"/>
            <a:ext cx="2945659" cy="4964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1D847933-502B-D146-9428-3DDD196AD935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43219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1638" y="1106488"/>
            <a:ext cx="5994400" cy="33512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69371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1638" y="1106488"/>
            <a:ext cx="5994400" cy="335121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FF5B3C-53B5-664F-A361-196110A59AE4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81138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9360212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2436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8280052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93668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lef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252000" y="990000"/>
            <a:ext cx="11628452" cy="584775"/>
          </a:xfrm>
          <a:noFill/>
        </p:spPr>
        <p:txBody>
          <a:bodyPr wrap="square">
            <a:spAutoFit/>
          </a:bodyPr>
          <a:lstStyle>
            <a:lvl1pPr>
              <a:defRPr lang="en-GB" dirty="0"/>
            </a:lvl1pPr>
          </a:lstStyle>
          <a:p>
            <a:pPr lvl="0"/>
            <a:r>
              <a:rPr lang="en-GB"/>
              <a:t>Add title here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4320000" y="1799999"/>
            <a:ext cx="7560000" cy="4140000"/>
          </a:xfrm>
        </p:spPr>
        <p:txBody>
          <a:bodyPr/>
          <a:lstStyle>
            <a:lvl1pPr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 sz="2400"/>
            </a:lvl1pPr>
            <a:lvl2pPr>
              <a:buClr>
                <a:srgbClr val="FC4421"/>
              </a:buClr>
              <a:defRPr sz="2400"/>
            </a:lvl2pPr>
            <a:lvl3pPr>
              <a:defRPr sz="2400"/>
            </a:lvl3pPr>
            <a:lvl4pPr>
              <a:buClr>
                <a:srgbClr val="FC4421"/>
              </a:buClr>
              <a:defRPr sz="2400"/>
            </a:lvl4pPr>
            <a:lvl5pPr>
              <a:defRPr sz="2400"/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5149BBC-E612-58D3-5504-2B010FA75EC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360000" y="1800000"/>
            <a:ext cx="3600798" cy="4139999"/>
          </a:xfrm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9487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7DBAA5-A1A5-E447-B3A6-3E2DEB396A5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59172" y="1260475"/>
            <a:ext cx="8640959" cy="4319588"/>
          </a:xfrm>
        </p:spPr>
        <p:txBody>
          <a:bodyPr/>
          <a:lstStyle>
            <a:lvl1pPr>
              <a:defRPr sz="2400"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1008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611981" y="1368108"/>
            <a:ext cx="11015663" cy="4743491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579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Text Box 10"/>
          <p:cNvSpPr txBox="1">
            <a:spLocks noChangeArrowheads="1"/>
          </p:cNvSpPr>
          <p:nvPr userDrawn="1"/>
        </p:nvSpPr>
        <p:spPr bwMode="white">
          <a:xfrm>
            <a:off x="0" y="456036"/>
            <a:ext cx="12239625" cy="152012"/>
          </a:xfrm>
          <a:prstGeom prst="rect">
            <a:avLst/>
          </a:prstGeom>
          <a:solidFill>
            <a:srgbClr val="D9D9D9">
              <a:alpha val="0"/>
            </a:srgbClr>
          </a:solidFill>
          <a:ln>
            <a:noFill/>
          </a:ln>
        </p:spPr>
        <p:txBody>
          <a:bodyPr wrap="none"/>
          <a:lstStyle>
            <a:lvl1pPr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defRPr/>
            </a:pPr>
            <a:r>
              <a:rPr lang="en-GB" sz="1807">
                <a:solidFill>
                  <a:srgbClr val="D9D9D9"/>
                </a:solidFill>
                <a:cs typeface="Arial" charset="0"/>
              </a:rPr>
              <a:t> </a:t>
            </a:r>
          </a:p>
        </p:txBody>
      </p:sp>
      <p:sp>
        <p:nvSpPr>
          <p:cNvPr id="1035" name="Title Placeholder 10"/>
          <p:cNvSpPr>
            <a:spLocks noGrp="1"/>
          </p:cNvSpPr>
          <p:nvPr>
            <p:ph type="title"/>
          </p:nvPr>
        </p:nvSpPr>
        <p:spPr bwMode="auto">
          <a:xfrm>
            <a:off x="252000" y="990000"/>
            <a:ext cx="11628000" cy="646331"/>
          </a:xfrm>
          <a:prstGeom prst="rect">
            <a:avLst/>
          </a:prstGeom>
          <a:noFill/>
        </p:spPr>
        <p:txBody>
          <a:bodyPr wrap="square" anchor="ctr" anchorCtr="0">
            <a:spAutoFit/>
          </a:bodyPr>
          <a:lstStyle/>
          <a:p>
            <a:pPr lvl="0"/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1036" name="Text Placeholder 13"/>
          <p:cNvSpPr>
            <a:spLocks noGrp="1"/>
          </p:cNvSpPr>
          <p:nvPr>
            <p:ph type="body" idx="1"/>
          </p:nvPr>
        </p:nvSpPr>
        <p:spPr bwMode="auto">
          <a:xfrm>
            <a:off x="361406" y="1800000"/>
            <a:ext cx="11520000" cy="414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Graphic 26">
            <a:extLst>
              <a:ext uri="{FF2B5EF4-FFF2-40B4-BE49-F238E27FC236}">
                <a16:creationId xmlns:a16="http://schemas.microsoft.com/office/drawing/2014/main" id="{4987E8D9-377B-AB1D-8A32-2882D85AB09F}"/>
              </a:ext>
            </a:extLst>
          </p:cNvPr>
          <p:cNvSpPr>
            <a:spLocks/>
          </p:cNvSpPr>
          <p:nvPr userDrawn="1"/>
        </p:nvSpPr>
        <p:spPr>
          <a:xfrm>
            <a:off x="6" y="756000"/>
            <a:ext cx="12239626" cy="36000"/>
          </a:xfrm>
          <a:custGeom>
            <a:avLst/>
            <a:gdLst/>
            <a:ahLst/>
            <a:cxnLst/>
            <a:rect l="l" t="t" r="r" b="b"/>
            <a:pathLst>
              <a:path w="15119985" h="127000">
                <a:moveTo>
                  <a:pt x="0" y="0"/>
                </a:moveTo>
                <a:lnTo>
                  <a:pt x="0" y="127000"/>
                </a:lnTo>
                <a:lnTo>
                  <a:pt x="15119985" y="127000"/>
                </a:lnTo>
                <a:lnTo>
                  <a:pt x="15119985" y="0"/>
                </a:lnTo>
                <a:lnTo>
                  <a:pt x="0" y="0"/>
                </a:lnTo>
                <a:close/>
              </a:path>
            </a:pathLst>
          </a:custGeom>
          <a:solidFill>
            <a:schemeClr val="tx1"/>
          </a:solidFill>
        </p:spPr>
        <p:txBody>
          <a:bodyPr wrap="square" lIns="0" tIns="0" rIns="0" bIns="0" rtlCol="0">
            <a:prstTxWarp prst="textNoShape">
              <a:avLst/>
            </a:prstTxWarp>
            <a:noAutofit/>
          </a:bodyPr>
          <a:lstStyle/>
          <a:p>
            <a:endParaRPr lang="en-GB" sz="2008"/>
          </a:p>
        </p:txBody>
      </p:sp>
      <p:sp>
        <p:nvSpPr>
          <p:cNvPr id="12" name="Text Box 11"/>
          <p:cNvSpPr txBox="1">
            <a:spLocks noChangeArrowheads="1"/>
          </p:cNvSpPr>
          <p:nvPr userDrawn="1"/>
        </p:nvSpPr>
        <p:spPr bwMode="auto">
          <a:xfrm>
            <a:off x="360000" y="6343435"/>
            <a:ext cx="58854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>
            <a:prstTxWarp prst="textNoShape">
              <a:avLst/>
            </a:prstTxWarp>
            <a:spAutoFit/>
          </a:bodyPr>
          <a:lstStyle/>
          <a:p>
            <a:pPr algn="l">
              <a:spcBef>
                <a:spcPts val="602"/>
              </a:spcBef>
            </a:pPr>
            <a:fld id="{6152C911-7D81-1845-9D20-613E63F035EB}" type="slidenum">
              <a:rPr lang="en-US" sz="1600" baseline="0" smtClean="0">
                <a:latin typeface="+mn-lt"/>
                <a:ea typeface="Arial" pitchFamily="-105" charset="0"/>
                <a:cs typeface="Arial" pitchFamily="-105" charset="0"/>
              </a:rPr>
              <a:pPr algn="l">
                <a:spcBef>
                  <a:spcPts val="602"/>
                </a:spcBef>
              </a:pPr>
              <a:t>‹#›</a:t>
            </a:fld>
            <a:endParaRPr lang="en-US" sz="1600" baseline="0">
              <a:latin typeface="+mn-lt"/>
              <a:ea typeface="Arial" pitchFamily="-105" charset="0"/>
              <a:cs typeface="Arial" pitchFamily="-105" charset="0"/>
            </a:endParaRPr>
          </a:p>
        </p:txBody>
      </p:sp>
      <p:pic>
        <p:nvPicPr>
          <p:cNvPr id="11" name="Picture 10" descr="A purple and white logo&#10;&#10;AI-generated content may be incorrect.">
            <a:extLst>
              <a:ext uri="{FF2B5EF4-FFF2-40B4-BE49-F238E27FC236}">
                <a16:creationId xmlns:a16="http://schemas.microsoft.com/office/drawing/2014/main" id="{FDCAB167-3DB8-1DBB-F44F-644CAB60BD46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60000" y="6228000"/>
            <a:ext cx="2520000" cy="456536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4F6FB0EF-50E1-BEA5-42FC-4B590EC0611E}"/>
              </a:ext>
            </a:extLst>
          </p:cNvPr>
          <p:cNvCxnSpPr/>
          <p:nvPr userDrawn="1"/>
        </p:nvCxnSpPr>
        <p:spPr>
          <a:xfrm>
            <a:off x="0" y="6084000"/>
            <a:ext cx="12240000" cy="0"/>
          </a:xfrm>
          <a:prstGeom prst="line">
            <a:avLst/>
          </a:prstGeom>
          <a:ln>
            <a:solidFill>
              <a:srgbClr val="000000"/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pic>
        <p:nvPicPr>
          <p:cNvPr id="2" name="Picture 1" descr="A red arrow pointing up&#10;&#10;AI-generated content may be incorrect.">
            <a:extLst>
              <a:ext uri="{FF2B5EF4-FFF2-40B4-BE49-F238E27FC236}">
                <a16:creationId xmlns:a16="http://schemas.microsoft.com/office/drawing/2014/main" id="{5C588064-3F04-B800-3EA6-BE9A0773331B}"/>
              </a:ext>
            </a:extLst>
          </p:cNvPr>
          <p:cNvPicPr>
            <a:picLocks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67762" y="170588"/>
            <a:ext cx="591666" cy="437463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Text Box 2">
            <a:extLst>
              <a:ext uri="{FF2B5EF4-FFF2-40B4-BE49-F238E27FC236}">
                <a16:creationId xmlns:a16="http://schemas.microsoft.com/office/drawing/2014/main" id="{833661C4-039C-6EB6-6C7B-0423DF70611B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3848985" y="67612"/>
            <a:ext cx="5827751" cy="589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91797" tIns="45899" rIns="91797" bIns="45899" anchor="t" anchorCtr="0"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T Level Technical Qualification in Building Services Engineering for Construction (Level 3)</a:t>
            </a:r>
          </a:p>
          <a:p>
            <a:pPr marL="0" marR="0" lvl="0" indent="0" algn="l" defTabSz="914400" rtl="0" eaLnBrk="1" fontAlgn="base" latinLnBrk="0" hangingPunct="1">
              <a:lnSpc>
                <a:spcPts val="1305"/>
              </a:lnSpc>
              <a:spcBef>
                <a:spcPts val="402"/>
              </a:spcBef>
              <a:spcAft>
                <a:spcPts val="402"/>
              </a:spcAft>
              <a:buClrTx/>
              <a:buSzTx/>
              <a:buFontTx/>
              <a:buNone/>
              <a:tabLst/>
              <a:defRPr/>
            </a:pPr>
            <a:r>
              <a:rPr lang="en-GB" sz="1400" b="1" i="0" dirty="0">
                <a:solidFill>
                  <a:srgbClr val="FC4421"/>
                </a:solidFill>
                <a:effectLst/>
                <a:latin typeface="Arial" panose="020B0604020202020204" pitchFamily="34" charset="0"/>
                <a:ea typeface="Cambria" panose="02040503050406030204" pitchFamily="18" charset="0"/>
                <a:cs typeface="Arial" panose="020B0604020202020204" pitchFamily="34" charset="0"/>
              </a:rPr>
              <a:t>Occupational Specialism: Gas Engineering </a:t>
            </a:r>
            <a:endParaRPr lang="en-GB" sz="1050" i="0" dirty="0">
              <a:effectLst/>
              <a:latin typeface="Arial" panose="020B0604020202020204" pitchFamily="34" charset="0"/>
              <a:ea typeface="Cambria" panose="020405030504060302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A black and white logo&#10;&#10;AI-generated content may be incorrect.">
            <a:extLst>
              <a:ext uri="{FF2B5EF4-FFF2-40B4-BE49-F238E27FC236}">
                <a16:creationId xmlns:a16="http://schemas.microsoft.com/office/drawing/2014/main" id="{665E08FE-9509-0F03-842E-7C53E8EBABBC}"/>
              </a:ext>
            </a:extLst>
          </p:cNvPr>
          <p:cNvPicPr>
            <a:picLocks noChangeAspect="1"/>
          </p:cNvPicPr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408368" y="157157"/>
            <a:ext cx="2563495" cy="498243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A black background with a black square&#10;&#10;AI-generated content may be incorrect.">
            <a:extLst>
              <a:ext uri="{FF2B5EF4-FFF2-40B4-BE49-F238E27FC236}">
                <a16:creationId xmlns:a16="http://schemas.microsoft.com/office/drawing/2014/main" id="{6E58D94D-2283-1A0B-6645-7552F432277E}"/>
              </a:ext>
            </a:extLst>
          </p:cNvPr>
          <p:cNvPicPr>
            <a:picLocks noChangeAspect="1"/>
          </p:cNvPicPr>
          <p:nvPr userDrawn="1"/>
        </p:nvPicPr>
        <p:blipFill>
          <a:blip r:embed="rId10"/>
          <a:stretch>
            <a:fillRect/>
          </a:stretch>
        </p:blipFill>
        <p:spPr>
          <a:xfrm>
            <a:off x="984256" y="177135"/>
            <a:ext cx="2685203" cy="440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65630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8" r:id="rId1"/>
    <p:sldLayoutId id="2147483654" r:id="rId2"/>
    <p:sldLayoutId id="2147483659" r:id="rId3"/>
    <p:sldLayoutId id="2147483657" r:id="rId4"/>
    <p:sldLayoutId id="2147483660" r:id="rId5"/>
  </p:sldLayoutIdLst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lang="en-US" sz="3600" b="1" kern="1200" baseline="0" dirty="0">
          <a:solidFill>
            <a:srgbClr val="FC4421"/>
          </a:solidFill>
          <a:latin typeface="+mj-lt"/>
          <a:ea typeface="ＭＳ Ｐゴシック" pitchFamily="-105" charset="-128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9" b="1">
          <a:solidFill>
            <a:srgbClr val="E30613"/>
          </a:solidFill>
          <a:latin typeface="Arial" charset="0"/>
          <a:ea typeface="ＭＳ Ｐゴシック" charset="-128"/>
          <a:cs typeface="ＭＳ Ｐゴシック" charset="-128"/>
        </a:defRPr>
      </a:lvl5pPr>
      <a:lvl6pPr marL="458983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6pPr>
      <a:lvl7pPr marL="917966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7pPr>
      <a:lvl8pPr marL="1376949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8pPr>
      <a:lvl9pPr marL="1835932" algn="ctr" rtl="0" eaLnBrk="1" fontAlgn="base" hangingPunct="1">
        <a:spcBef>
          <a:spcPct val="0"/>
        </a:spcBef>
        <a:spcAft>
          <a:spcPct val="0"/>
        </a:spcAft>
        <a:defRPr sz="4417">
          <a:solidFill>
            <a:srgbClr val="CC0000"/>
          </a:solidFill>
          <a:latin typeface="Arial" charset="0"/>
        </a:defRPr>
      </a:lvl9pPr>
    </p:titleStyle>
    <p:bodyStyle>
      <a:lvl1pPr marL="0" indent="0" algn="l" rtl="0" eaLnBrk="1" fontAlgn="base" hangingPunct="1">
        <a:lnSpc>
          <a:spcPts val="2409"/>
        </a:lnSpc>
        <a:spcBef>
          <a:spcPts val="1004"/>
        </a:spcBef>
        <a:spcAft>
          <a:spcPts val="1004"/>
        </a:spcAft>
        <a:defRPr lang="en-GB" sz="2000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216742" indent="-216742" algn="l" rtl="0" eaLnBrk="1" fontAlgn="base" hangingPunct="1">
        <a:lnSpc>
          <a:spcPts val="2409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2000" dirty="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0" indent="0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Font typeface="Lucida Grande" pitchFamily="-105" charset="0"/>
        <a:defRPr lang="en-GB" sz="1606" dirty="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216742" indent="-216742" algn="l" rtl="0" eaLnBrk="1" fontAlgn="base" hangingPunct="1">
        <a:lnSpc>
          <a:spcPts val="2008"/>
        </a:lnSpc>
        <a:spcBef>
          <a:spcPts val="502"/>
        </a:spcBef>
        <a:spcAft>
          <a:spcPts val="502"/>
        </a:spcAft>
        <a:buClr>
          <a:srgbClr val="FC4421"/>
        </a:buClr>
        <a:buFont typeface="Arial" pitchFamily="-105" charset="0"/>
        <a:buChar char="•"/>
        <a:defRPr lang="en-GB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4pPr>
      <a:lvl5pPr marL="433484" indent="-216742" algn="l" rtl="0" eaLnBrk="1" fontAlgn="base" hangingPunct="1">
        <a:lnSpc>
          <a:spcPts val="2008"/>
        </a:lnSpc>
        <a:spcBef>
          <a:spcPct val="0"/>
        </a:spcBef>
        <a:spcAft>
          <a:spcPts val="502"/>
        </a:spcAft>
        <a:buFont typeface="Arial" pitchFamily="-105" charset="0"/>
        <a:buChar char="–"/>
        <a:defRPr lang="en-US" sz="1606" dirty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5pPr>
      <a:lvl6pPr marL="458983" indent="-458983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6pPr>
      <a:lvl7pPr marL="2983390" indent="-229492" algn="l" defTabSz="917966" rtl="0" eaLnBrk="1" fontAlgn="base" hangingPunct="1">
        <a:spcBef>
          <a:spcPct val="20000"/>
        </a:spcBef>
        <a:spcAft>
          <a:spcPct val="0"/>
        </a:spcAft>
        <a:buClr>
          <a:srgbClr val="E30613"/>
        </a:buClr>
        <a:buChar char="»"/>
        <a:defRPr lang="en-GB" sz="1606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7pPr>
      <a:lvl8pPr marL="3442373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606" kern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8pPr>
      <a:lvl9pPr marL="3901356" indent="-229492" algn="l" defTabSz="917966" rtl="0" eaLnBrk="1" fontAlgn="base" hangingPunct="1">
        <a:spcBef>
          <a:spcPct val="20000"/>
        </a:spcBef>
        <a:spcAft>
          <a:spcPct val="0"/>
        </a:spcAft>
        <a:buChar char="»"/>
        <a:defRPr lang="en-GB" sz="1004" kern="0" baseline="0" dirty="0" smtClean="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9pPr>
    </p:bodyStyle>
    <p:otherStyle>
      <a:defPPr>
        <a:defRPr lang="en-US"/>
      </a:defPPr>
      <a:lvl1pPr marL="0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1pPr>
      <a:lvl2pPr marL="458983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2pPr>
      <a:lvl3pPr marL="917966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3pPr>
      <a:lvl4pPr marL="1376949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4pPr>
      <a:lvl5pPr marL="183593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5pPr>
      <a:lvl6pPr marL="229491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6pPr>
      <a:lvl7pPr marL="2753898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7pPr>
      <a:lvl8pPr marL="3212882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8pPr>
      <a:lvl9pPr marL="3671865" algn="l" defTabSz="458983" rtl="0" eaLnBrk="1" latinLnBrk="0" hangingPunct="1">
        <a:defRPr sz="1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71156A-2242-124B-AF49-34A979232ED8}"/>
              </a:ext>
            </a:extLst>
          </p:cNvPr>
          <p:cNvSpPr txBox="1">
            <a:spLocks/>
          </p:cNvSpPr>
          <p:nvPr/>
        </p:nvSpPr>
        <p:spPr>
          <a:xfrm>
            <a:off x="360000" y="1980110"/>
            <a:ext cx="11566529" cy="3779890"/>
          </a:xfrm>
          <a:prstGeom prst="rect">
            <a:avLst/>
          </a:prstGeom>
        </p:spPr>
        <p:txBody>
          <a:bodyPr lIns="0" tIns="0" rIns="0" bIns="0" anchor="t" anchorCtr="0"/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bg1"/>
                </a:solidFill>
                <a:latin typeface="Poppins" pitchFamily="2" charset="77"/>
                <a:ea typeface="+mn-ea"/>
                <a:cs typeface="Poppins" pitchFamily="2" charset="77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60803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GB" sz="2800" b="1" dirty="0">
                <a:solidFill>
                  <a:srgbClr val="17013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Occupational Specialism: Gas Engineering</a:t>
            </a:r>
          </a:p>
          <a:p>
            <a:pPr marL="0" indent="0">
              <a:buNone/>
            </a:pPr>
            <a:r>
              <a:rPr lang="en-GB" sz="2800" dirty="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K1.5 Operation and handling requirements of tools, equipment and materials</a:t>
            </a:r>
          </a:p>
          <a:p>
            <a:pPr marL="0" indent="0">
              <a:buNone/>
            </a:pPr>
            <a:endParaRPr lang="en-GB" sz="2800" dirty="0">
              <a:solidFill>
                <a:srgbClr val="3432E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  <a:p>
            <a:pPr marL="0" indent="0">
              <a:buNone/>
            </a:pPr>
            <a:r>
              <a:rPr lang="en-US" sz="2800" b="1" dirty="0">
                <a:solidFill>
                  <a:srgbClr val="FC442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PowerPoint 1.5b: </a:t>
            </a:r>
            <a:r>
              <a:rPr lang="en-GB" sz="2800" b="1" dirty="0">
                <a:solidFill>
                  <a:srgbClr val="FC4421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Maintenance and calibration of tools and equipment</a:t>
            </a:r>
            <a:endParaRPr lang="en-US" sz="2800" b="1" dirty="0">
              <a:solidFill>
                <a:srgbClr val="FC4421"/>
              </a:solidFill>
              <a:latin typeface="Arial" panose="020B0604020202020204" pitchFamily="34" charset="0"/>
              <a:ea typeface="ＭＳ Ｐゴシック" panose="020B0600070205080204" pitchFamily="34" charset="-128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2933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5633D2-EAAD-72DB-DE3A-CB27A98665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78C4D68-E7D6-51CD-C436-4D5660F412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Storage requirements (Workshop and Site)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3F65B55-EB39-59CF-0704-936A383235C5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7662692" cy="4140000"/>
          </a:xfrm>
        </p:spPr>
        <p:txBody>
          <a:bodyPr/>
          <a:lstStyle/>
          <a:p>
            <a:r>
              <a:rPr lang="en-GB" b="1" dirty="0"/>
              <a:t>Correct storage includes: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Dry, locked cupboards or cases</a:t>
            </a:r>
            <a:r>
              <a:rPr lang="en-GB" dirty="0"/>
              <a:t> (indoors or in vehicles).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Environmental protection</a:t>
            </a:r>
            <a:r>
              <a:rPr lang="en-GB" dirty="0"/>
              <a:t> – e.g. protect FGAs from frost or damp.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Original packaging or padded boxes</a:t>
            </a:r>
            <a:r>
              <a:rPr lang="en-GB" dirty="0"/>
              <a:t> for sensitive equipment.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/>
              <a:t>Clearly labelled</a:t>
            </a:r>
            <a:r>
              <a:rPr lang="en-GB" dirty="0"/>
              <a:t> toolkits and cases.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6974E9A-6338-C451-E6A3-27E04209036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77543" y="1800000"/>
            <a:ext cx="3134162" cy="4067743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1458574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8833BA-22B3-2D94-73B9-66C77C94D8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D5052CD3-9997-A009-49C5-ED21282E0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173" y="822387"/>
            <a:ext cx="11628452" cy="1200329"/>
          </a:xfrm>
        </p:spPr>
        <p:txBody>
          <a:bodyPr/>
          <a:lstStyle/>
          <a:p>
            <a:r>
              <a:rPr lang="en-GB" dirty="0"/>
              <a:t>Case study – unsafe situation due to neglected equipment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C669223-6F94-DF5F-02DF-E26A31CA6DC3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2022716"/>
            <a:ext cx="11628452" cy="4140000"/>
          </a:xfrm>
        </p:spPr>
        <p:txBody>
          <a:bodyPr/>
          <a:lstStyle/>
          <a:p>
            <a:r>
              <a:rPr lang="en-GB" b="1" dirty="0"/>
              <a:t>Scenario</a:t>
            </a:r>
          </a:p>
          <a:p>
            <a:r>
              <a:rPr lang="en-GB" dirty="0"/>
              <a:t>Mark is an installer who uses an FGA last calibrated 2.5 years ago. He records a “safe” combustion reading on a new boiler and signs it off. </a:t>
            </a:r>
          </a:p>
          <a:p>
            <a:r>
              <a:rPr lang="en-GB" dirty="0"/>
              <a:t>Two days later, the appliance is flagged for dangerously high CO output during a homebuyer’s survey.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What should Mark have done before using the analyser?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How can the company prevent this in future?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What would the Gas Safe Register likely do?</a:t>
            </a:r>
          </a:p>
        </p:txBody>
      </p:sp>
    </p:spTree>
    <p:extLst>
      <p:ext uri="{BB962C8B-B14F-4D97-AF65-F5344CB8AC3E}">
        <p14:creationId xmlns:p14="http://schemas.microsoft.com/office/powerpoint/2010/main" val="27765386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2C644A-242E-ABA1-434F-9E6A4A35F9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A94B90A-30B6-56D1-21EB-457B88DBC0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Summary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E98F04-331F-CCC4-AA81-C88F3473D389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0485985" cy="4140000"/>
          </a:xfrm>
        </p:spPr>
        <p:txBody>
          <a:bodyPr/>
          <a:lstStyle/>
          <a:p>
            <a:r>
              <a:rPr lang="en-GB" dirty="0"/>
              <a:t>You should now be able to: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cs typeface="Arial"/>
              </a:rPr>
              <a:t>Describe</a:t>
            </a:r>
            <a:r>
              <a:rPr lang="en-GB" dirty="0">
                <a:cs typeface="Arial"/>
              </a:rPr>
              <a:t> routine inspection and maintenance procedures for gas tools.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cs typeface="Arial"/>
              </a:rPr>
              <a:t>Explain</a:t>
            </a:r>
            <a:r>
              <a:rPr lang="en-GB" dirty="0">
                <a:cs typeface="Arial"/>
              </a:rPr>
              <a:t> how and why tools are calibrated.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b="1" dirty="0">
                <a:cs typeface="Arial"/>
              </a:rPr>
              <a:t>Understand</a:t>
            </a:r>
            <a:r>
              <a:rPr lang="en-GB" dirty="0">
                <a:cs typeface="Arial"/>
              </a:rPr>
              <a:t> how tools should be safely stored on-site and in transit.</a:t>
            </a:r>
          </a:p>
        </p:txBody>
      </p:sp>
    </p:spTree>
    <p:extLst>
      <p:ext uri="{BB962C8B-B14F-4D97-AF65-F5344CB8AC3E}">
        <p14:creationId xmlns:p14="http://schemas.microsoft.com/office/powerpoint/2010/main" val="301421994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C100DF00-DDB1-9E17-D96C-C839324D3C8E}"/>
              </a:ext>
            </a:extLst>
          </p:cNvPr>
          <p:cNvSpPr txBox="1"/>
          <p:nvPr/>
        </p:nvSpPr>
        <p:spPr>
          <a:xfrm>
            <a:off x="3533667" y="1671613"/>
            <a:ext cx="504000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5400" dirty="0">
                <a:solidFill>
                  <a:srgbClr val="FC4421"/>
                </a:solidFill>
              </a:rPr>
              <a:t>Any questions?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968CAD9-6A9B-B55C-9A26-3AA7C249F3D7}"/>
              </a:ext>
            </a:extLst>
          </p:cNvPr>
          <p:cNvSpPr txBox="1"/>
          <p:nvPr/>
        </p:nvSpPr>
        <p:spPr>
          <a:xfrm>
            <a:off x="467358" y="3571368"/>
            <a:ext cx="11304908" cy="2062103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Copyright in this </a:t>
            </a:r>
            <a:r>
              <a:rPr lang="en-GB" sz="1800" dirty="0">
                <a:solidFill>
                  <a:srgbClr val="000000"/>
                </a:solidFill>
                <a:latin typeface="inherit"/>
                <a:ea typeface="ＭＳ Ｐゴシック"/>
              </a:rPr>
              <a:t>document</a:t>
            </a: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  <a:ea typeface="ＭＳ Ｐゴシック"/>
              </a:rPr>
              <a:t> belongs to and is used under licence from the Department for Education, © 2025.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  <a:ea typeface="ＭＳ Ｐゴシック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‘T-LEVELS’ and ‘T Level’ are registered trademarks of the Department for Education.</a:t>
            </a: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endParaRPr lang="en-GB" sz="1800" b="0" i="0" dirty="0">
              <a:solidFill>
                <a:srgbClr val="242424"/>
              </a:solidFill>
              <a:effectLst/>
              <a:latin typeface="Aptos" panose="020B0004020202020204" pitchFamily="34" charset="0"/>
            </a:endParaRPr>
          </a:p>
          <a:p>
            <a:pPr algn="l" fontAlgn="base">
              <a:buNone/>
            </a:pPr>
            <a:r>
              <a:rPr lang="en-GB" sz="1800" b="0" i="0" dirty="0">
                <a:solidFill>
                  <a:srgbClr val="000000"/>
                </a:solidFill>
                <a:effectLst/>
                <a:latin typeface="inherit"/>
              </a:rPr>
              <a:t>WJEC is authorised by the Department for Education to develop and deliver this T Level Technical Qualification.</a:t>
            </a:r>
          </a:p>
          <a:p>
            <a:pPr algn="l" fontAlgn="base">
              <a:buNone/>
            </a:pPr>
            <a:endParaRPr lang="en-GB" sz="1800" dirty="0">
              <a:solidFill>
                <a:srgbClr val="000000"/>
              </a:solidFill>
              <a:latin typeface="inherit"/>
            </a:endParaRPr>
          </a:p>
          <a:p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WJEC operates in England under the name </a:t>
            </a:r>
            <a:r>
              <a:rPr lang="en-US" altLang="en-US" sz="1800" dirty="0" err="1">
                <a:solidFill>
                  <a:srgbClr val="000000"/>
                </a:solidFill>
                <a:latin typeface="inherit"/>
                <a:ea typeface="ＭＳ Ｐゴシック"/>
              </a:rPr>
              <a:t>Eduqas</a:t>
            </a:r>
            <a:r>
              <a:rPr lang="en-US" altLang="en-US" sz="1800" dirty="0">
                <a:solidFill>
                  <a:srgbClr val="000000"/>
                </a:solidFill>
                <a:latin typeface="inherit"/>
                <a:ea typeface="ＭＳ Ｐゴシック"/>
              </a:rPr>
              <a:t> which is a registered trademark of WJEC.</a:t>
            </a:r>
          </a:p>
        </p:txBody>
      </p:sp>
    </p:spTree>
    <p:extLst>
      <p:ext uri="{BB962C8B-B14F-4D97-AF65-F5344CB8AC3E}">
        <p14:creationId xmlns:p14="http://schemas.microsoft.com/office/powerpoint/2010/main" val="2402489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6FFB772F-E825-9D87-9E8B-D04BC8A52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Starter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83CA12B-98D8-441B-A2DE-6FF2B259782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11374800" cy="4140000"/>
          </a:xfrm>
        </p:spPr>
        <p:txBody>
          <a:bodyPr/>
          <a:lstStyle/>
          <a:p>
            <a:r>
              <a:rPr lang="en-GB" dirty="0"/>
              <a:t>You’ve just finished testing a new gas pipe installation using a digital manometer. The tool shows a steady 21 mbar – but the tool hasn’t been calibrated for 3 years.</a:t>
            </a:r>
          </a:p>
          <a:p>
            <a:r>
              <a:rPr lang="en-GB" b="1" dirty="0"/>
              <a:t>Quick discussion (Pairs or Group):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What might be the consequences?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Who is responsible?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What steps should have been taken before testing?</a:t>
            </a:r>
          </a:p>
          <a:p>
            <a:endParaRPr lang="en-GB" b="1" u="sng" dirty="0"/>
          </a:p>
        </p:txBody>
      </p:sp>
    </p:spTree>
    <p:extLst>
      <p:ext uri="{BB962C8B-B14F-4D97-AF65-F5344CB8AC3E}">
        <p14:creationId xmlns:p14="http://schemas.microsoft.com/office/powerpoint/2010/main" val="2808480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F0792BCA-8AB6-0FDF-AC08-CE636D202B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Objectives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FFC9DD-99F6-E5CA-5CF5-B1C6B4D6BBC1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0024077" cy="4140000"/>
          </a:xfrm>
        </p:spPr>
        <p:txBody>
          <a:bodyPr/>
          <a:lstStyle/>
          <a:p>
            <a:pPr algn="l"/>
            <a:r>
              <a:rPr lang="en-GB" dirty="0">
                <a:latin typeface="Arial"/>
                <a:cs typeface="Arial"/>
              </a:rPr>
              <a:t>By the end of this session, y</a:t>
            </a:r>
            <a:r>
              <a:rPr lang="en-GB" b="0" i="0" dirty="0">
                <a:effectLst/>
                <a:latin typeface="Arial"/>
                <a:cs typeface="Arial"/>
              </a:rPr>
              <a:t>ou should be able to: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1" i="0" dirty="0">
                <a:effectLst/>
                <a:latin typeface="Arial"/>
                <a:cs typeface="Arial"/>
              </a:rPr>
              <a:t>Describe</a:t>
            </a:r>
            <a:r>
              <a:rPr lang="en-GB" b="0" i="0" dirty="0">
                <a:effectLst/>
                <a:latin typeface="Arial"/>
                <a:cs typeface="Arial"/>
              </a:rPr>
              <a:t> routine inspection and maintenance procedures for gas tools.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1" i="0" dirty="0">
                <a:effectLst/>
                <a:latin typeface="Arial"/>
                <a:cs typeface="Arial"/>
              </a:rPr>
              <a:t>Explain</a:t>
            </a:r>
            <a:r>
              <a:rPr lang="en-GB" b="0" i="0" dirty="0">
                <a:effectLst/>
                <a:latin typeface="Arial"/>
                <a:cs typeface="Arial"/>
              </a:rPr>
              <a:t> how and why tools are calibrated.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GB" b="1" i="0" dirty="0">
                <a:effectLst/>
                <a:latin typeface="Arial"/>
                <a:cs typeface="Arial"/>
              </a:rPr>
              <a:t>Understand</a:t>
            </a:r>
            <a:r>
              <a:rPr lang="en-GB" b="0" i="0" dirty="0">
                <a:effectLst/>
                <a:latin typeface="Arial"/>
                <a:cs typeface="Arial"/>
              </a:rPr>
              <a:t> how tools should be safely stored on-site and in transit.</a:t>
            </a:r>
          </a:p>
        </p:txBody>
      </p:sp>
    </p:spTree>
    <p:extLst>
      <p:ext uri="{BB962C8B-B14F-4D97-AF65-F5344CB8AC3E}">
        <p14:creationId xmlns:p14="http://schemas.microsoft.com/office/powerpoint/2010/main" val="3661908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40E8B0-376D-181A-FDC7-6568483622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0DEBF91D-2A29-7B3B-A842-21CD54AF0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pPr lvl="0" eaLnBrk="0" hangingPunct="0"/>
            <a:r>
              <a:rPr lang="en-US" altLang="en-US">
                <a:latin typeface="Arial" panose="020B0604020202020204" pitchFamily="34" charset="0"/>
              </a:rPr>
              <a:t>Inspection checklist – what to look for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93984855-7694-CE73-A150-6856EA3B65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2019960"/>
              </p:ext>
            </p:extLst>
          </p:nvPr>
        </p:nvGraphicFramePr>
        <p:xfrm>
          <a:off x="252000" y="2491616"/>
          <a:ext cx="11518900" cy="310896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5759450">
                  <a:extLst>
                    <a:ext uri="{9D8B030D-6E8A-4147-A177-3AD203B41FA5}">
                      <a16:colId xmlns:a16="http://schemas.microsoft.com/office/drawing/2014/main" val="3547986549"/>
                    </a:ext>
                  </a:extLst>
                </a:gridCol>
                <a:gridCol w="5759450">
                  <a:extLst>
                    <a:ext uri="{9D8B030D-6E8A-4147-A177-3AD203B41FA5}">
                      <a16:colId xmlns:a16="http://schemas.microsoft.com/office/drawing/2014/main" val="2179679300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2400" b="1" dirty="0"/>
                        <a:t>Check for: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2400" b="1"/>
                        <a:t>Why it matters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08890376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2400" b="0" dirty="0"/>
                        <a:t>Cracked Casings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2400"/>
                        <a:t>Can expose components to moisture, dirt or physical shock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9561764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2400" b="0"/>
                        <a:t>Frayed Leads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2400"/>
                        <a:t>Electric shock or false readings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2119142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2400" b="0"/>
                        <a:t>Blocked/Dirty Sensors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2400"/>
                        <a:t>Leads to inaccurate measurements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59375526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2400" b="0"/>
                        <a:t>Missing Calibration Labels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2400"/>
                        <a:t>May void test results and compliance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93213933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2400" b="0"/>
                        <a:t>Corrosion or Loose Parts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Indicates poor storage or unsafe usage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159245671"/>
                  </a:ext>
                </a:extLst>
              </a:tr>
            </a:tbl>
          </a:graphicData>
        </a:graphic>
      </p:graphicFrame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06EA56BF-1B3D-BB36-9A05-64851BB51EF4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173" y="1885304"/>
            <a:ext cx="9360212" cy="4140000"/>
          </a:xfrm>
        </p:spPr>
        <p:txBody>
          <a:bodyPr/>
          <a:lstStyle/>
          <a:p>
            <a:pPr lvl="0" ea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US" altLang="en-US" b="1" dirty="0">
                <a:latin typeface="Arial" panose="020B0604020202020204" pitchFamily="34" charset="0"/>
              </a:rPr>
              <a:t>Daily/weekly tool inspection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806870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C986C0-8B98-EBAA-66C2-33F08175D8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220DDC81-F471-7549-BD47-0665BBF0A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Calibration – What, Why and When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6FA1DA3-3A26-3576-FDE1-B703B8168B3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33302" y="1741316"/>
            <a:ext cx="7716088" cy="4140000"/>
          </a:xfrm>
        </p:spPr>
        <p:txBody>
          <a:bodyPr/>
          <a:lstStyle/>
          <a:p>
            <a:r>
              <a:rPr lang="en-GB" b="1" dirty="0"/>
              <a:t>What is calibration?</a:t>
            </a:r>
            <a:br>
              <a:rPr lang="en-GB" dirty="0"/>
            </a:br>
            <a:r>
              <a:rPr lang="en-GB" dirty="0"/>
              <a:t>Setting a measuring instrument to match an </a:t>
            </a:r>
            <a:r>
              <a:rPr lang="en-GB" b="1" dirty="0"/>
              <a:t>accurate standard</a:t>
            </a:r>
            <a:r>
              <a:rPr lang="en-GB" dirty="0"/>
              <a:t>.</a:t>
            </a:r>
          </a:p>
          <a:p>
            <a:r>
              <a:rPr lang="en-GB" b="1" dirty="0"/>
              <a:t>Tools that need regular calibration:</a:t>
            </a:r>
            <a:endParaRPr lang="en-GB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/>
              <a:t>Flue Gas Analysers, Digital Manometers, Gas Leak Detectors, </a:t>
            </a:r>
            <a:r>
              <a:rPr lang="en-GB" dirty="0" err="1"/>
              <a:t>Multimeters</a:t>
            </a:r>
            <a:endParaRPr lang="en-GB" dirty="0"/>
          </a:p>
          <a:p>
            <a:r>
              <a:rPr lang="en-GB" b="1" dirty="0"/>
              <a:t>Frequency:</a:t>
            </a:r>
            <a:br>
              <a:rPr lang="en-GB" dirty="0"/>
            </a:br>
            <a:r>
              <a:rPr lang="en-GB" b="1" dirty="0"/>
              <a:t>Typically once every 12 months</a:t>
            </a:r>
            <a:r>
              <a:rPr lang="en-GB" dirty="0"/>
              <a:t> – required for Gas Safe and most employer policies.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9087F4C-2DE0-A066-9B3B-8FB4BCFF0DF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83800" y="1451769"/>
            <a:ext cx="3822523" cy="41639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1176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B29458-3591-AE10-E7A5-A8CE8BE43C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CE8E26F-0AC6-6BD9-6E42-6A902FD212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Consequences of incorrect calibration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3FD7E1A-CC7A-2281-F85F-19F2A5C7494E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60000" y="1800000"/>
            <a:ext cx="7075340" cy="4140000"/>
          </a:xfrm>
        </p:spPr>
        <p:txBody>
          <a:bodyPr/>
          <a:lstStyle/>
          <a:p>
            <a:endParaRPr lang="en-GB"/>
          </a:p>
          <a:p>
            <a:br>
              <a:rPr lang="en-GB"/>
            </a:br>
            <a:endParaRPr lang="en-GB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FDE28053-3D85-E563-02DC-2AC0D0DC0FE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3604677"/>
              </p:ext>
            </p:extLst>
          </p:nvPr>
        </p:nvGraphicFramePr>
        <p:xfrm>
          <a:off x="306776" y="1995480"/>
          <a:ext cx="11518900" cy="3749040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5759450">
                  <a:extLst>
                    <a:ext uri="{9D8B030D-6E8A-4147-A177-3AD203B41FA5}">
                      <a16:colId xmlns:a16="http://schemas.microsoft.com/office/drawing/2014/main" val="1669305269"/>
                    </a:ext>
                  </a:extLst>
                </a:gridCol>
                <a:gridCol w="5759450">
                  <a:extLst>
                    <a:ext uri="{9D8B030D-6E8A-4147-A177-3AD203B41FA5}">
                      <a16:colId xmlns:a16="http://schemas.microsoft.com/office/drawing/2014/main" val="100024878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2400" b="1"/>
                        <a:t>Issue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2400" b="1"/>
                        <a:t>Result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435968520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2400" b="0" dirty="0"/>
                        <a:t>Inaccurate Pressure or Combustion Reading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2400"/>
                        <a:t>Unsafe installation – leads to gas escape or CO risk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401212712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2400" b="0"/>
                        <a:t>Appliance Setup Errors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2400"/>
                        <a:t>Poor performance or customer complaints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7369438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2400" b="0"/>
                        <a:t>Regulatory Breach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2400"/>
                        <a:t>Could be classed as Immediately Dangerous (ID) under IGEM G/11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89126444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GB" sz="2400" b="0"/>
                        <a:t>Invalid Warranty or Evidence Trail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GB" sz="2400" dirty="0"/>
                        <a:t>May result in fines, job loss, or de-registration from Gas Safe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640089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42360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94D925-1CDB-5047-4F84-DD43ED85136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B099578-A7FE-FB21-78BB-736AB451FE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Maintenance logs and compliance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D6A3BD8-8F72-9ABF-51A9-C6998B51B4EA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0866429" cy="4140000"/>
          </a:xfrm>
        </p:spPr>
        <p:txBody>
          <a:bodyPr/>
          <a:lstStyle/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b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The importance of maintaining logs</a:t>
            </a:r>
            <a:endParaRPr lang="en-GB" sz="240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Logs demonstrate due diligence in audits, assist in incident investigations, and aid in planning calibration schedules.</a:t>
            </a:r>
          </a:p>
          <a:p>
            <a:pPr marL="0" indent="0" algn="l" rtl="0" eaLnBrk="1" hangingPunct="1">
              <a:lnSpc>
                <a:spcPct val="110000"/>
              </a:lnSpc>
              <a:spcAft>
                <a:spcPts val="1200"/>
              </a:spcAft>
              <a:buNone/>
            </a:pPr>
            <a:r>
              <a:rPr lang="en-GB" sz="2400" b="1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Essential information to document:</a:t>
            </a:r>
            <a:endParaRPr lang="en-GB" sz="240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  <a:p>
            <a:pPr marL="342900" indent="-342900" algn="l" rtl="0" eaLnBrk="1" hangingPunct="1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Tool identification and serial number</a:t>
            </a:r>
          </a:p>
          <a:p>
            <a:pPr marL="342900" indent="-342900" algn="l" rtl="0" eaLnBrk="1" hangingPunct="1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Date of inspection or calibration</a:t>
            </a:r>
          </a:p>
          <a:p>
            <a:pPr marL="342900" indent="-342900" algn="l" rtl="0" eaLnBrk="1" hangingPunct="1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Name of the engineer</a:t>
            </a:r>
          </a:p>
          <a:p>
            <a:pPr marL="342900" indent="-342900" algn="l" rtl="0" eaLnBrk="1" hangingPunct="1">
              <a:lnSpc>
                <a:spcPct val="110000"/>
              </a:lnSpc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GB" sz="2400">
                <a:solidFill>
                  <a:srgbClr val="000000"/>
                </a:solidFill>
                <a:effectLst/>
                <a:latin typeface="Arial" panose="020B0604020202020204" pitchFamily="34" charset="0"/>
              </a:rPr>
              <a:t>Issues identified and actions taken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569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28D40D-3D0F-1735-7957-B30429038A7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3093C2EB-9693-0BC8-77AD-9BAF7BAEE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2000" y="959222"/>
            <a:ext cx="11628452" cy="646331"/>
          </a:xfrm>
        </p:spPr>
        <p:txBody>
          <a:bodyPr/>
          <a:lstStyle/>
          <a:p>
            <a:r>
              <a:rPr lang="en-GB"/>
              <a:t>Maintenance logs and compliance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0B5038-2FD9-B4D5-698B-BE6D85CF5F10}"/>
              </a:ext>
            </a:extLst>
          </p:cNvPr>
          <p:cNvSpPr>
            <a:spLocks noGrp="1"/>
          </p:cNvSpPr>
          <p:nvPr>
            <p:ph sz="quarter" idx="10"/>
          </p:nvPr>
        </p:nvSpPr>
        <p:spPr>
          <a:xfrm>
            <a:off x="359999" y="1800000"/>
            <a:ext cx="10866429" cy="4140000"/>
          </a:xfrm>
        </p:spPr>
        <p:txBody>
          <a:bodyPr/>
          <a:lstStyle/>
          <a:p>
            <a:r>
              <a:rPr lang="en-GB" b="1"/>
              <a:t>Who oversees it?</a:t>
            </a:r>
            <a:endParaRPr lang="en-GB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Competent Person (as defined by HSE and Gas Safe)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/>
              <a:t>Employer’s Health &amp; Safety officer or senior engineer</a:t>
            </a:r>
          </a:p>
        </p:txBody>
      </p:sp>
    </p:spTree>
    <p:extLst>
      <p:ext uri="{BB962C8B-B14F-4D97-AF65-F5344CB8AC3E}">
        <p14:creationId xmlns:p14="http://schemas.microsoft.com/office/powerpoint/2010/main" val="24477496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08D186-D065-DFDD-7551-C7447E7003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4CE36A09-D4EC-B0B4-A22A-76727BCC06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ea typeface="ＭＳ Ｐゴシック" pitchFamily="-105" charset="-128"/>
                <a:cs typeface="ＭＳ Ｐゴシック" pitchFamily="-105" charset="-128"/>
              </a:rPr>
              <a:t>Equipment maintenance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D23C12E-CB59-914C-38E8-5674809B7E46}"/>
              </a:ext>
            </a:extLst>
          </p:cNvPr>
          <p:cNvSpPr txBox="1"/>
          <p:nvPr/>
        </p:nvSpPr>
        <p:spPr>
          <a:xfrm>
            <a:off x="2903240" y="990000"/>
            <a:ext cx="184196" cy="39909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995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15DB5FD3-E017-0438-9980-447C61DD57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84494161"/>
              </p:ext>
            </p:extLst>
          </p:nvPr>
        </p:nvGraphicFramePr>
        <p:xfrm>
          <a:off x="305812" y="1717214"/>
          <a:ext cx="11627999" cy="4225101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5070978">
                  <a:extLst>
                    <a:ext uri="{9D8B030D-6E8A-4147-A177-3AD203B41FA5}">
                      <a16:colId xmlns:a16="http://schemas.microsoft.com/office/drawing/2014/main" val="3752099691"/>
                    </a:ext>
                  </a:extLst>
                </a:gridCol>
                <a:gridCol w="6557021">
                  <a:extLst>
                    <a:ext uri="{9D8B030D-6E8A-4147-A177-3AD203B41FA5}">
                      <a16:colId xmlns:a16="http://schemas.microsoft.com/office/drawing/2014/main" val="2613871788"/>
                    </a:ext>
                  </a:extLst>
                </a:gridCol>
              </a:tblGrid>
              <a:tr h="506541">
                <a:tc>
                  <a:txBody>
                    <a:bodyPr/>
                    <a:lstStyle/>
                    <a:p>
                      <a:r>
                        <a:rPr lang="en-GB" sz="2200" b="1" dirty="0"/>
                        <a:t>Equipment type</a:t>
                      </a:r>
                    </a:p>
                  </a:txBody>
                  <a:tcPr>
                    <a:solidFill>
                      <a:srgbClr val="FEE9E8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 sz="2200" b="1" dirty="0"/>
                        <a:t>Maintenance required</a:t>
                      </a:r>
                    </a:p>
                  </a:txBody>
                  <a:tcPr>
                    <a:solidFill>
                      <a:srgbClr val="FEE9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4549061"/>
                  </a:ext>
                </a:extLst>
              </a:tr>
              <a:tr h="871336">
                <a:tc>
                  <a:txBody>
                    <a:bodyPr/>
                    <a:lstStyle/>
                    <a:p>
                      <a:r>
                        <a:rPr lang="en-GB" sz="2200" b="1" dirty="0"/>
                        <a:t>Combustion performance analyser</a:t>
                      </a:r>
                      <a:endParaRPr lang="en-GB" sz="2200" dirty="0"/>
                    </a:p>
                  </a:txBody>
                  <a:tcPr>
                    <a:solidFill>
                      <a:srgbClr val="FEE9E8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200" b="0" dirty="0"/>
                        <a:t>Calibrate annually or per MI.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200" b="0" u="none" strike="noStrike" kern="1200" dirty="0">
                          <a:solidFill>
                            <a:schemeClr val="tx1"/>
                          </a:solidFill>
                          <a:effectLst/>
                        </a:rPr>
                        <a:t>Incorrect readings may lead to misdiagnosis or CO safety issues.</a:t>
                      </a:r>
                      <a:endParaRPr lang="en-GB" sz="2200" b="0" dirty="0"/>
                    </a:p>
                  </a:txBody>
                  <a:tcPr>
                    <a:solidFill>
                      <a:srgbClr val="FEE9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1845049"/>
                  </a:ext>
                </a:extLst>
              </a:tr>
              <a:tr h="506541">
                <a:tc>
                  <a:txBody>
                    <a:bodyPr/>
                    <a:lstStyle/>
                    <a:p>
                      <a:r>
                        <a:rPr lang="en-GB" sz="2200" b="1" u="none" strike="noStrike" dirty="0">
                          <a:solidFill>
                            <a:srgbClr val="000000"/>
                          </a:solidFill>
                          <a:effectLst/>
                        </a:rPr>
                        <a:t>Pressure gauges</a:t>
                      </a:r>
                      <a:endParaRPr lang="en-GB" sz="2200" dirty="0"/>
                    </a:p>
                  </a:txBody>
                  <a:tcPr>
                    <a:solidFill>
                      <a:srgbClr val="FEE9E8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Visually inspect for cracks or dislodged fluid.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200" b="0" u="none" strike="noStrike" dirty="0">
                          <a:solidFill>
                            <a:srgbClr val="000000"/>
                          </a:solidFill>
                          <a:effectLst/>
                        </a:rPr>
                        <a:t>Protect from freezing and store upright.</a:t>
                      </a:r>
                      <a:endParaRPr lang="en-GB" sz="2200" dirty="0"/>
                    </a:p>
                  </a:txBody>
                  <a:tcPr>
                    <a:solidFill>
                      <a:srgbClr val="FEE9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63879042"/>
                  </a:ext>
                </a:extLst>
              </a:tr>
              <a:tr h="506541">
                <a:tc>
                  <a:txBody>
                    <a:bodyPr/>
                    <a:lstStyle/>
                    <a:p>
                      <a:r>
                        <a:rPr lang="en-GB" sz="2200" b="1" dirty="0"/>
                        <a:t>Leak detectors</a:t>
                      </a:r>
                      <a:endParaRPr lang="en-GB" sz="2200" dirty="0"/>
                    </a:p>
                  </a:txBody>
                  <a:tcPr>
                    <a:solidFill>
                      <a:srgbClr val="FEE9E8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200" dirty="0"/>
                        <a:t>Replace batteries and test sensor response.</a:t>
                      </a:r>
                      <a:r>
                        <a:rPr lang="en-US" sz="2200" dirty="0"/>
                        <a:t>​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200" dirty="0"/>
                        <a:t>Spray bottles must be stored upright and cleaned.</a:t>
                      </a:r>
                    </a:p>
                  </a:txBody>
                  <a:tcPr>
                    <a:solidFill>
                      <a:srgbClr val="FEE9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2708960"/>
                  </a:ext>
                </a:extLst>
              </a:tr>
              <a:tr h="506541">
                <a:tc>
                  <a:txBody>
                    <a:bodyPr/>
                    <a:lstStyle/>
                    <a:p>
                      <a:r>
                        <a:rPr lang="en-GB" sz="2200" b="1" dirty="0"/>
                        <a:t>Cutting tools</a:t>
                      </a:r>
                      <a:endParaRPr lang="en-GB" sz="2200" dirty="0"/>
                    </a:p>
                  </a:txBody>
                  <a:tcPr>
                    <a:solidFill>
                      <a:srgbClr val="FEE9E8"/>
                    </a:solidFill>
                  </a:tcPr>
                </a:tc>
                <a:tc>
                  <a:txBody>
                    <a:bodyPr/>
                    <a:lstStyle/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200" dirty="0"/>
                        <a:t>Clean cutting wheels and lubricate pivot points.</a:t>
                      </a:r>
                      <a:r>
                        <a:rPr lang="en-US" sz="2200" dirty="0"/>
                        <a:t>​</a:t>
                      </a:r>
                    </a:p>
                    <a:p>
                      <a:pPr marL="342900" indent="-342900">
                        <a:buFont typeface="Arial" panose="020B0604020202020204" pitchFamily="34" charset="0"/>
                        <a:buChar char="•"/>
                      </a:pPr>
                      <a:r>
                        <a:rPr lang="en-GB" sz="2200" dirty="0"/>
                        <a:t>Store in dry conditions to prevent rust.</a:t>
                      </a:r>
                    </a:p>
                  </a:txBody>
                  <a:tcPr>
                    <a:solidFill>
                      <a:srgbClr val="FEE9E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14986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3984926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1_Default Design">
  <a:themeElements>
    <a:clrScheme name="Custom 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FFFFFF"/>
      </a:accent1>
      <a:accent2>
        <a:srgbClr val="FC4421"/>
      </a:accent2>
      <a:accent3>
        <a:srgbClr val="FFFFFF"/>
      </a:accent3>
      <a:accent4>
        <a:srgbClr val="000000"/>
      </a:accent4>
      <a:accent5>
        <a:srgbClr val="DAEDEF"/>
      </a:accent5>
      <a:accent6>
        <a:srgbClr val="FC4421"/>
      </a:accent6>
      <a:hlink>
        <a:srgbClr val="FC4421"/>
      </a:hlink>
      <a:folHlink>
        <a:srgbClr val="FC4421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B563CFC-CD60-4224-AB25-9DCADAE5E69D}" vid="{1152999A-4C62-4532-9CB6-CBBF7EC67142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1e15224-84b2-4570-bdea-a67bb94d0921" xsi:nil="true"/>
    <lcf76f155ced4ddcb4097134ff3c332f xmlns="7c04300a-231c-4281-9146-a98f6f4a7aff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D05C0E7E0E414EB79F81A23986EA6A" ma:contentTypeVersion="11" ma:contentTypeDescription="Create a new document." ma:contentTypeScope="" ma:versionID="a6f930148186a8a3d9c5bc00b37c8558">
  <xsd:schema xmlns:xsd="http://www.w3.org/2001/XMLSchema" xmlns:xs="http://www.w3.org/2001/XMLSchema" xmlns:p="http://schemas.microsoft.com/office/2006/metadata/properties" xmlns:ns2="7c04300a-231c-4281-9146-a98f6f4a7aff" xmlns:ns3="01e15224-84b2-4570-bdea-a67bb94d0921" targetNamespace="http://schemas.microsoft.com/office/2006/metadata/properties" ma:root="true" ma:fieldsID="ef8fa4cbc806802382e5c5506b25357a" ns2:_="" ns3:_="">
    <xsd:import namespace="7c04300a-231c-4281-9146-a98f6f4a7aff"/>
    <xsd:import namespace="01e15224-84b2-4570-bdea-a67bb94d09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04300a-231c-4281-9146-a98f6f4a7af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4" nillable="true" ma:taxonomy="true" ma:internalName="lcf76f155ced4ddcb4097134ff3c332f" ma:taxonomyFieldName="MediaServiceImageTags" ma:displayName="Image Tags" ma:readOnly="false" ma:fieldId="{5cf76f15-5ced-4ddc-b409-7134ff3c332f}" ma:taxonomyMulti="true" ma:sspId="fd004107-dac0-45af-83fb-11757b2c839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e15224-84b2-4570-bdea-a67bb94d0921" elementFormDefault="qualified">
    <xsd:import namespace="http://schemas.microsoft.com/office/2006/documentManagement/types"/>
    <xsd:import namespace="http://schemas.microsoft.com/office/infopath/2007/PartnerControls"/>
    <xsd:element name="TaxCatchAll" ma:index="15" nillable="true" ma:displayName="Taxonomy Catch All Column" ma:hidden="true" ma:list="{b8a52c73-49a1-4329-875b-4831fc8e3540}" ma:internalName="TaxCatchAll" ma:showField="CatchAllData" ma:web="01e15224-84b2-4570-bdea-a67bb94d092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7D282AF-3624-45B9-804D-F764465AEF68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D5041F6D-BBDE-4B15-9860-57A05AB8973C}">
  <ds:schemaRefs>
    <ds:schemaRef ds:uri="http://schemas.microsoft.com/office/2006/documentManagement/types"/>
    <ds:schemaRef ds:uri="http://purl.org/dc/terms/"/>
    <ds:schemaRef ds:uri="http://www.w3.org/XML/1998/namespace"/>
    <ds:schemaRef ds:uri="http://purl.org/dc/elements/1.1/"/>
    <ds:schemaRef ds:uri="http://schemas.openxmlformats.org/package/2006/metadata/core-properties"/>
    <ds:schemaRef ds:uri="01e15224-84b2-4570-bdea-a67bb94d0921"/>
    <ds:schemaRef ds:uri="http://purl.org/dc/dcmitype/"/>
    <ds:schemaRef ds:uri="http://schemas.microsoft.com/office/infopath/2007/PartnerControls"/>
    <ds:schemaRef ds:uri="7c04300a-231c-4281-9146-a98f6f4a7aff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3813EE39-105C-44F0-A897-EF4149E5F71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c04300a-231c-4281-9146-a98f6f4a7aff"/>
    <ds:schemaRef ds:uri="01e15224-84b2-4570-bdea-a67bb94d09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Metadata/LabelInfo.xml><?xml version="1.0" encoding="utf-8"?>
<clbl:labelList xmlns:clbl="http://schemas.microsoft.com/office/2020/mipLabelMetadata">
  <clbl:label id="{cdb5124c-a56e-47e1-8444-7a6f9085be98}" enabled="1" method="Standard" siteId="{0b26221c-c008-47b1-94c7-58a0b89761cc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T Levels Powerpoint Template</Template>
  <TotalTime>9</TotalTime>
  <Words>728</Words>
  <Application>Microsoft Office PowerPoint</Application>
  <PresentationFormat>Custom</PresentationFormat>
  <Paragraphs>102</Paragraphs>
  <Slides>13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ＭＳ Ｐゴシック</vt:lpstr>
      <vt:lpstr>Aptos</vt:lpstr>
      <vt:lpstr>Arial</vt:lpstr>
      <vt:lpstr>inherit</vt:lpstr>
      <vt:lpstr>Lucida Grande</vt:lpstr>
      <vt:lpstr>1_Default Design</vt:lpstr>
      <vt:lpstr>PowerPoint Presentation</vt:lpstr>
      <vt:lpstr>Starter</vt:lpstr>
      <vt:lpstr>Objectives</vt:lpstr>
      <vt:lpstr>Inspection checklist – what to look for</vt:lpstr>
      <vt:lpstr>Calibration – What, Why and When</vt:lpstr>
      <vt:lpstr>Consequences of incorrect calibration</vt:lpstr>
      <vt:lpstr>Maintenance logs and compliance</vt:lpstr>
      <vt:lpstr>Maintenance logs and compliance</vt:lpstr>
      <vt:lpstr>Equipment maintenance</vt:lpstr>
      <vt:lpstr>Storage requirements (Workshop and Site)</vt:lpstr>
      <vt:lpstr>Case study – unsafe situation due to neglected equipment</vt:lpstr>
      <vt:lpstr>Summary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 Thirlwell</dc:creator>
  <cp:lastModifiedBy>John, Catherine</cp:lastModifiedBy>
  <cp:revision>1</cp:revision>
  <cp:lastPrinted>2025-05-28T15:27:28Z</cp:lastPrinted>
  <dcterms:created xsi:type="dcterms:W3CDTF">2025-04-15T10:44:23Z</dcterms:created>
  <dcterms:modified xsi:type="dcterms:W3CDTF">2025-12-04T13:29:20Z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0x010100CDD05C0E7E0E414EB79F81A23986EA6A</vt:lpwstr>
  </property>
  <property fmtid="{D5CDD505-2E9C-101B-9397-08002B2CF9AE}" pid="3" name="MediaServiceImageTags">
    <vt:lpwstr/>
  </property>
  <property fmtid="{D5CDD505-2E9C-101B-9397-08002B2CF9AE}" pid="4" name="MSIP_Label_8330bda6-d095-477b-8893-df3ed8791773_Enabled">
    <vt:lpwstr>true</vt:lpwstr>
  </property>
  <property fmtid="{D5CDD505-2E9C-101B-9397-08002B2CF9AE}" pid="5" name="MSIP_Label_8330bda6-d095-477b-8893-df3ed8791773_SetDate">
    <vt:lpwstr>2025-12-04T13:29:15Z</vt:lpwstr>
  </property>
  <property fmtid="{D5CDD505-2E9C-101B-9397-08002B2CF9AE}" pid="6" name="MSIP_Label_8330bda6-d095-477b-8893-df3ed8791773_Method">
    <vt:lpwstr>Privileged</vt:lpwstr>
  </property>
  <property fmtid="{D5CDD505-2E9C-101B-9397-08002B2CF9AE}" pid="7" name="MSIP_Label_8330bda6-d095-477b-8893-df3ed8791773_Name">
    <vt:lpwstr>8330bda6-d095-477b-8893-df3ed8791773</vt:lpwstr>
  </property>
  <property fmtid="{D5CDD505-2E9C-101B-9397-08002B2CF9AE}" pid="8" name="MSIP_Label_8330bda6-d095-477b-8893-df3ed8791773_SiteId">
    <vt:lpwstr>b6d3492e-0aa1-4a60-840d-b706a96e670d</vt:lpwstr>
  </property>
  <property fmtid="{D5CDD505-2E9C-101B-9397-08002B2CF9AE}" pid="9" name="MSIP_Label_8330bda6-d095-477b-8893-df3ed8791773_ActionId">
    <vt:lpwstr>24093a4e-7c17-43cf-9361-58b552720e24</vt:lpwstr>
  </property>
  <property fmtid="{D5CDD505-2E9C-101B-9397-08002B2CF9AE}" pid="10" name="MSIP_Label_8330bda6-d095-477b-8893-df3ed8791773_ContentBits">
    <vt:lpwstr>0</vt:lpwstr>
  </property>
  <property fmtid="{D5CDD505-2E9C-101B-9397-08002B2CF9AE}" pid="11" name="MSIP_Label_8330bda6-d095-477b-8893-df3ed8791773_Tag">
    <vt:lpwstr>10, 0, 1, 1</vt:lpwstr>
  </property>
</Properties>
</file>