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7"/>
  </p:notesMasterIdLst>
  <p:handoutMasterIdLst>
    <p:handoutMasterId r:id="rId38"/>
  </p:handoutMasterIdLst>
  <p:sldIdLst>
    <p:sldId id="462" r:id="rId5"/>
    <p:sldId id="840" r:id="rId6"/>
    <p:sldId id="837" r:id="rId7"/>
    <p:sldId id="959" r:id="rId8"/>
    <p:sldId id="1020" r:id="rId9"/>
    <p:sldId id="958" r:id="rId10"/>
    <p:sldId id="1031" r:id="rId11"/>
    <p:sldId id="1021" r:id="rId12"/>
    <p:sldId id="1032" r:id="rId13"/>
    <p:sldId id="908" r:id="rId14"/>
    <p:sldId id="1033" r:id="rId15"/>
    <p:sldId id="1034" r:id="rId16"/>
    <p:sldId id="1035" r:id="rId17"/>
    <p:sldId id="960" r:id="rId18"/>
    <p:sldId id="1036" r:id="rId19"/>
    <p:sldId id="961" r:id="rId20"/>
    <p:sldId id="1022" r:id="rId21"/>
    <p:sldId id="1023" r:id="rId22"/>
    <p:sldId id="1037" r:id="rId23"/>
    <p:sldId id="962" r:id="rId24"/>
    <p:sldId id="1038" r:id="rId25"/>
    <p:sldId id="963" r:id="rId26"/>
    <p:sldId id="1039" r:id="rId27"/>
    <p:sldId id="1024" r:id="rId28"/>
    <p:sldId id="1040" r:id="rId29"/>
    <p:sldId id="964" r:id="rId30"/>
    <p:sldId id="1041" r:id="rId31"/>
    <p:sldId id="1042" r:id="rId32"/>
    <p:sldId id="1025" r:id="rId33"/>
    <p:sldId id="1043" r:id="rId34"/>
    <p:sldId id="838" r:id="rId35"/>
    <p:sldId id="512" r:id="rId36"/>
  </p:sldIdLst>
  <p:sldSz cx="12239625" cy="6840538"/>
  <p:notesSz cx="6858000" cy="9144000"/>
  <p:custDataLst>
    <p:tags r:id="rId39"/>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gs" Target="tags/tag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ita Searle-Barnes" userId="S::bonita.searle-barnes@eal.org.uk::e782127f-826a-4a83-a372-afedaa2e0d4f" providerId="AD" clId="Web-{B7339508-ADF9-31D3-F022-DFE7F173CE53}"/>
    <pc:docChg chg="modSld">
      <pc:chgData name="Bonita Searle-Barnes" userId="S::bonita.searle-barnes@eal.org.uk::e782127f-826a-4a83-a372-afedaa2e0d4f" providerId="AD" clId="Web-{B7339508-ADF9-31D3-F022-DFE7F173CE53}" dt="2025-11-26T14:40:27.635" v="1" actId="20577"/>
      <pc:docMkLst>
        <pc:docMk/>
      </pc:docMkLst>
      <pc:sldChg chg="modSp">
        <pc:chgData name="Bonita Searle-Barnes" userId="S::bonita.searle-barnes@eal.org.uk::e782127f-826a-4a83-a372-afedaa2e0d4f" providerId="AD" clId="Web-{B7339508-ADF9-31D3-F022-DFE7F173CE53}" dt="2025-11-26T14:40:27.635" v="1" actId="20577"/>
        <pc:sldMkLst>
          <pc:docMk/>
          <pc:sldMk cId="4139293381" sldId="462"/>
        </pc:sldMkLst>
        <pc:spChg chg="mod">
          <ac:chgData name="Bonita Searle-Barnes" userId="S::bonita.searle-barnes@eal.org.uk::e782127f-826a-4a83-a372-afedaa2e0d4f" providerId="AD" clId="Web-{B7339508-ADF9-31D3-F022-DFE7F173CE53}" dt="2025-11-26T14:40:27.635" v="1" actId="20577"/>
          <ac:spMkLst>
            <pc:docMk/>
            <pc:sldMk cId="4139293381" sldId="462"/>
            <ac:spMk id="3" creationId="{C071156A-2242-124B-AF49-34A979232ED8}"/>
          </ac:spMkLst>
        </pc:spChg>
      </pc:sldChg>
    </pc:docChg>
  </pc:docChgLst>
  <pc:docChgLst>
    <pc:chgData name="John, Catherine" userId="36b10958-3fe6-4d82-9cee-736ae9074b3f" providerId="ADAL" clId="{7CE9EBFF-1EB6-4E95-820E-35801409E55C}"/>
    <pc:docChg chg="undo custSel mod modSld">
      <pc:chgData name="John, Catherine" userId="36b10958-3fe6-4d82-9cee-736ae9074b3f" providerId="ADAL" clId="{7CE9EBFF-1EB6-4E95-820E-35801409E55C}" dt="2025-12-04T18:26:24.877" v="79" actId="20577"/>
      <pc:docMkLst>
        <pc:docMk/>
      </pc:docMkLst>
      <pc:sldChg chg="modSp mod">
        <pc:chgData name="John, Catherine" userId="36b10958-3fe6-4d82-9cee-736ae9074b3f" providerId="ADAL" clId="{7CE9EBFF-1EB6-4E95-820E-35801409E55C}" dt="2025-12-04T18:20:05.602" v="13" actId="20577"/>
        <pc:sldMkLst>
          <pc:docMk/>
          <pc:sldMk cId="854477626" sldId="908"/>
        </pc:sldMkLst>
        <pc:spChg chg="mod">
          <ac:chgData name="John, Catherine" userId="36b10958-3fe6-4d82-9cee-736ae9074b3f" providerId="ADAL" clId="{7CE9EBFF-1EB6-4E95-820E-35801409E55C}" dt="2025-12-04T18:20:05.602" v="13" actId="20577"/>
          <ac:spMkLst>
            <pc:docMk/>
            <pc:sldMk cId="854477626" sldId="908"/>
            <ac:spMk id="6" creationId="{98B17959-66DB-4EE1-B01B-6AE2E1A3E9C1}"/>
          </ac:spMkLst>
        </pc:spChg>
      </pc:sldChg>
      <pc:sldChg chg="modSp mod">
        <pc:chgData name="John, Catherine" userId="36b10958-3fe6-4d82-9cee-736ae9074b3f" providerId="ADAL" clId="{7CE9EBFF-1EB6-4E95-820E-35801409E55C}" dt="2025-12-04T18:25:19.527" v="68" actId="20577"/>
        <pc:sldMkLst>
          <pc:docMk/>
          <pc:sldMk cId="3521148621" sldId="964"/>
        </pc:sldMkLst>
        <pc:spChg chg="mod">
          <ac:chgData name="John, Catherine" userId="36b10958-3fe6-4d82-9cee-736ae9074b3f" providerId="ADAL" clId="{7CE9EBFF-1EB6-4E95-820E-35801409E55C}" dt="2025-12-04T18:25:19.527" v="68" actId="20577"/>
          <ac:spMkLst>
            <pc:docMk/>
            <pc:sldMk cId="3521148621" sldId="964"/>
            <ac:spMk id="6" creationId="{DECFF304-7CE4-FF74-787D-93443FC6729C}"/>
          </ac:spMkLst>
        </pc:spChg>
      </pc:sldChg>
      <pc:sldChg chg="modSp mod">
        <pc:chgData name="John, Catherine" userId="36b10958-3fe6-4d82-9cee-736ae9074b3f" providerId="ADAL" clId="{7CE9EBFF-1EB6-4E95-820E-35801409E55C}" dt="2025-12-04T18:19:19.428" v="3" actId="20577"/>
        <pc:sldMkLst>
          <pc:docMk/>
          <pc:sldMk cId="3848464664" sldId="1021"/>
        </pc:sldMkLst>
        <pc:spChg chg="mod">
          <ac:chgData name="John, Catherine" userId="36b10958-3fe6-4d82-9cee-736ae9074b3f" providerId="ADAL" clId="{7CE9EBFF-1EB6-4E95-820E-35801409E55C}" dt="2025-12-04T18:19:19.428" v="3" actId="20577"/>
          <ac:spMkLst>
            <pc:docMk/>
            <pc:sldMk cId="3848464664" sldId="1021"/>
            <ac:spMk id="6" creationId="{57FD1FC9-A273-A3A4-329B-976E6DCAA14A}"/>
          </ac:spMkLst>
        </pc:spChg>
      </pc:sldChg>
      <pc:sldChg chg="modSp mod">
        <pc:chgData name="John, Catherine" userId="36b10958-3fe6-4d82-9cee-736ae9074b3f" providerId="ADAL" clId="{7CE9EBFF-1EB6-4E95-820E-35801409E55C}" dt="2025-12-04T18:24:47.329" v="37" actId="20577"/>
        <pc:sldMkLst>
          <pc:docMk/>
          <pc:sldMk cId="2278665204" sldId="1024"/>
        </pc:sldMkLst>
        <pc:spChg chg="mod">
          <ac:chgData name="John, Catherine" userId="36b10958-3fe6-4d82-9cee-736ae9074b3f" providerId="ADAL" clId="{7CE9EBFF-1EB6-4E95-820E-35801409E55C}" dt="2025-12-04T18:24:47.329" v="37" actId="20577"/>
          <ac:spMkLst>
            <pc:docMk/>
            <pc:sldMk cId="2278665204" sldId="1024"/>
            <ac:spMk id="6" creationId="{01626DAB-C348-08BB-EC95-9660B6D2B418}"/>
          </ac:spMkLst>
        </pc:spChg>
      </pc:sldChg>
      <pc:sldChg chg="modSp mod">
        <pc:chgData name="John, Catherine" userId="36b10958-3fe6-4d82-9cee-736ae9074b3f" providerId="ADAL" clId="{7CE9EBFF-1EB6-4E95-820E-35801409E55C}" dt="2025-12-04T18:19:48.447" v="9" actId="20577"/>
        <pc:sldMkLst>
          <pc:docMk/>
          <pc:sldMk cId="4039597395" sldId="1032"/>
        </pc:sldMkLst>
        <pc:spChg chg="mod">
          <ac:chgData name="John, Catherine" userId="36b10958-3fe6-4d82-9cee-736ae9074b3f" providerId="ADAL" clId="{7CE9EBFF-1EB6-4E95-820E-35801409E55C}" dt="2025-12-04T18:19:46.273" v="7" actId="20577"/>
          <ac:spMkLst>
            <pc:docMk/>
            <pc:sldMk cId="4039597395" sldId="1032"/>
            <ac:spMk id="5" creationId="{8376726F-AF2D-0F41-2824-3A406BC4272A}"/>
          </ac:spMkLst>
        </pc:spChg>
        <pc:spChg chg="mod">
          <ac:chgData name="John, Catherine" userId="36b10958-3fe6-4d82-9cee-736ae9074b3f" providerId="ADAL" clId="{7CE9EBFF-1EB6-4E95-820E-35801409E55C}" dt="2025-12-04T18:19:48.447" v="9" actId="20577"/>
          <ac:spMkLst>
            <pc:docMk/>
            <pc:sldMk cId="4039597395" sldId="1032"/>
            <ac:spMk id="6" creationId="{76322AFE-E0D1-E629-22DF-A4BFAB8B41FE}"/>
          </ac:spMkLst>
        </pc:spChg>
      </pc:sldChg>
      <pc:sldChg chg="modSp mod">
        <pc:chgData name="John, Catherine" userId="36b10958-3fe6-4d82-9cee-736ae9074b3f" providerId="ADAL" clId="{7CE9EBFF-1EB6-4E95-820E-35801409E55C}" dt="2025-12-04T18:20:19.269" v="18" actId="20577"/>
        <pc:sldMkLst>
          <pc:docMk/>
          <pc:sldMk cId="264315540" sldId="1033"/>
        </pc:sldMkLst>
        <pc:spChg chg="mod">
          <ac:chgData name="John, Catherine" userId="36b10958-3fe6-4d82-9cee-736ae9074b3f" providerId="ADAL" clId="{7CE9EBFF-1EB6-4E95-820E-35801409E55C}" dt="2025-12-04T18:20:19.269" v="18" actId="20577"/>
          <ac:spMkLst>
            <pc:docMk/>
            <pc:sldMk cId="264315540" sldId="1033"/>
            <ac:spMk id="5" creationId="{1C1E32EE-F5D7-030E-CCC5-7793223E6D1E}"/>
          </ac:spMkLst>
        </pc:spChg>
      </pc:sldChg>
      <pc:sldChg chg="modSp mod">
        <pc:chgData name="John, Catherine" userId="36b10958-3fe6-4d82-9cee-736ae9074b3f" providerId="ADAL" clId="{7CE9EBFF-1EB6-4E95-820E-35801409E55C}" dt="2025-12-04T18:20:38.460" v="23" actId="20577"/>
        <pc:sldMkLst>
          <pc:docMk/>
          <pc:sldMk cId="1938036678" sldId="1034"/>
        </pc:sldMkLst>
        <pc:spChg chg="mod">
          <ac:chgData name="John, Catherine" userId="36b10958-3fe6-4d82-9cee-736ae9074b3f" providerId="ADAL" clId="{7CE9EBFF-1EB6-4E95-820E-35801409E55C}" dt="2025-12-04T18:20:38.460" v="23" actId="20577"/>
          <ac:spMkLst>
            <pc:docMk/>
            <pc:sldMk cId="1938036678" sldId="1034"/>
            <ac:spMk id="5" creationId="{A2BE55D6-4605-3B77-5AC5-ACF321C24D1F}"/>
          </ac:spMkLst>
        </pc:spChg>
      </pc:sldChg>
      <pc:sldChg chg="modSp mod">
        <pc:chgData name="John, Catherine" userId="36b10958-3fe6-4d82-9cee-736ae9074b3f" providerId="ADAL" clId="{7CE9EBFF-1EB6-4E95-820E-35801409E55C}" dt="2025-12-04T18:25:01.791" v="40" actId="20577"/>
        <pc:sldMkLst>
          <pc:docMk/>
          <pc:sldMk cId="2197837232" sldId="1040"/>
        </pc:sldMkLst>
        <pc:spChg chg="mod">
          <ac:chgData name="John, Catherine" userId="36b10958-3fe6-4d82-9cee-736ae9074b3f" providerId="ADAL" clId="{7CE9EBFF-1EB6-4E95-820E-35801409E55C}" dt="2025-12-04T18:25:01.791" v="40" actId="20577"/>
          <ac:spMkLst>
            <pc:docMk/>
            <pc:sldMk cId="2197837232" sldId="1040"/>
            <ac:spMk id="6" creationId="{6EE2831E-C444-588F-D19A-7B25F176B856}"/>
          </ac:spMkLst>
        </pc:spChg>
      </pc:sldChg>
      <pc:sldChg chg="modSp mod">
        <pc:chgData name="John, Catherine" userId="36b10958-3fe6-4d82-9cee-736ae9074b3f" providerId="ADAL" clId="{7CE9EBFF-1EB6-4E95-820E-35801409E55C}" dt="2025-12-04T18:26:24.877" v="79" actId="20577"/>
        <pc:sldMkLst>
          <pc:docMk/>
          <pc:sldMk cId="2876733899" sldId="1041"/>
        </pc:sldMkLst>
        <pc:spChg chg="mod">
          <ac:chgData name="John, Catherine" userId="36b10958-3fe6-4d82-9cee-736ae9074b3f" providerId="ADAL" clId="{7CE9EBFF-1EB6-4E95-820E-35801409E55C}" dt="2025-12-04T18:25:44.363" v="75" actId="20577"/>
          <ac:spMkLst>
            <pc:docMk/>
            <pc:sldMk cId="2876733899" sldId="1041"/>
            <ac:spMk id="5" creationId="{83A13A9F-3E09-BD24-C0C8-785F07545126}"/>
          </ac:spMkLst>
        </pc:spChg>
        <pc:spChg chg="mod">
          <ac:chgData name="John, Catherine" userId="36b10958-3fe6-4d82-9cee-736ae9074b3f" providerId="ADAL" clId="{7CE9EBFF-1EB6-4E95-820E-35801409E55C}" dt="2025-12-04T18:26:24.877" v="79" actId="20577"/>
          <ac:spMkLst>
            <pc:docMk/>
            <pc:sldMk cId="2876733899" sldId="1041"/>
            <ac:spMk id="6" creationId="{E6146A92-00D3-13AC-1774-7557FF86159C}"/>
          </ac:spMkLst>
        </pc:spChg>
      </pc:sldChg>
    </pc:docChg>
  </pc:docChgLst>
  <pc:docChgLst>
    <pc:chgData clId="Web-{D12FDDF9-A867-B8E8-B6C7-C016E4488331}"/>
    <pc:docChg chg="modSld">
      <pc:chgData name="" userId="" providerId="" clId="Web-{D12FDDF9-A867-B8E8-B6C7-C016E4488331}" dt="2025-11-24T16:41:38.016" v="0" actId="20577"/>
      <pc:docMkLst>
        <pc:docMk/>
      </pc:docMkLst>
      <pc:sldChg chg="modSp">
        <pc:chgData name="" userId="" providerId="" clId="Web-{D12FDDF9-A867-B8E8-B6C7-C016E4488331}" dt="2025-11-24T16:41:38.016" v="0" actId="20577"/>
        <pc:sldMkLst>
          <pc:docMk/>
          <pc:sldMk cId="4139293381" sldId="462"/>
        </pc:sldMkLst>
        <pc:spChg chg="mod">
          <ac:chgData name="" userId="" providerId="" clId="Web-{D12FDDF9-A867-B8E8-B6C7-C016E4488331}" dt="2025-11-24T16:41:38.016" v="0" actId="20577"/>
          <ac:spMkLst>
            <pc:docMk/>
            <pc:sldMk cId="4139293381" sldId="462"/>
            <ac:spMk id="3" creationId="{C071156A-2242-124B-AF49-34A979232ED8}"/>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09:43:13.543" v="84" actId="20577"/>
      <pc:docMkLst>
        <pc:docMk/>
      </pc:docMkLst>
      <pc:sldChg chg="addSp modSp mod">
        <pc:chgData name="Hazell, Danielle" userId="16322be0-50ef-46ff-b0c0-d304bc10d5d2" providerId="ADAL" clId="{E6D12E1F-DF63-450C-A9ED-E72C5F6C045B}" dt="2025-12-02T09:38:22.849" v="1"/>
        <pc:sldMkLst>
          <pc:docMk/>
          <pc:sldMk cId="2402489006" sldId="512"/>
        </pc:sldMkLst>
        <pc:spChg chg="add mod">
          <ac:chgData name="Hazell, Danielle" userId="16322be0-50ef-46ff-b0c0-d304bc10d5d2" providerId="ADAL" clId="{E6D12E1F-DF63-450C-A9ED-E72C5F6C045B}" dt="2025-12-02T09:38:22.849" v="1"/>
          <ac:spMkLst>
            <pc:docMk/>
            <pc:sldMk cId="2402489006" sldId="512"/>
            <ac:spMk id="2" creationId="{661033CC-B006-F5BE-914B-4AEC01C47DAC}"/>
          </ac:spMkLst>
        </pc:spChg>
        <pc:spChg chg="mod">
          <ac:chgData name="Hazell, Danielle" userId="16322be0-50ef-46ff-b0c0-d304bc10d5d2" providerId="ADAL" clId="{E6D12E1F-DF63-450C-A9ED-E72C5F6C045B}" dt="2025-12-02T09:38:19.582"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09:39:15.185" v="9" actId="20577"/>
        <pc:sldMkLst>
          <pc:docMk/>
          <pc:sldMk cId="3661908118" sldId="837"/>
        </pc:sldMkLst>
        <pc:spChg chg="mod">
          <ac:chgData name="Hazell, Danielle" userId="16322be0-50ef-46ff-b0c0-d304bc10d5d2" providerId="ADAL" clId="{E6D12E1F-DF63-450C-A9ED-E72C5F6C045B}" dt="2025-12-02T09:39:15.185" v="9"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09:43:13.543" v="84" actId="20577"/>
        <pc:sldMkLst>
          <pc:docMk/>
          <pc:sldMk cId="3014219946" sldId="838"/>
        </pc:sldMkLst>
        <pc:spChg chg="mod">
          <ac:chgData name="Hazell, Danielle" userId="16322be0-50ef-46ff-b0c0-d304bc10d5d2" providerId="ADAL" clId="{E6D12E1F-DF63-450C-A9ED-E72C5F6C045B}" dt="2025-12-02T09:43:13.543" v="84"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09:39:09.067" v="5" actId="12"/>
        <pc:sldMkLst>
          <pc:docMk/>
          <pc:sldMk cId="2808480706" sldId="840"/>
        </pc:sldMkLst>
        <pc:spChg chg="mod">
          <ac:chgData name="Hazell, Danielle" userId="16322be0-50ef-46ff-b0c0-d304bc10d5d2" providerId="ADAL" clId="{E6D12E1F-DF63-450C-A9ED-E72C5F6C045B}" dt="2025-12-02T09:39:09.067" v="5" actId="12"/>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09:39:56.686" v="17" actId="20577"/>
        <pc:sldMkLst>
          <pc:docMk/>
          <pc:sldMk cId="854477626" sldId="908"/>
        </pc:sldMkLst>
        <pc:spChg chg="mod">
          <ac:chgData name="Hazell, Danielle" userId="16322be0-50ef-46ff-b0c0-d304bc10d5d2" providerId="ADAL" clId="{E6D12E1F-DF63-450C-A9ED-E72C5F6C045B}" dt="2025-12-02T09:39:56.686" v="17" actId="20577"/>
          <ac:spMkLst>
            <pc:docMk/>
            <pc:sldMk cId="854477626" sldId="908"/>
            <ac:spMk id="6" creationId="{98B17959-66DB-4EE1-B01B-6AE2E1A3E9C1}"/>
          </ac:spMkLst>
        </pc:spChg>
      </pc:sldChg>
      <pc:sldChg chg="modSp mod">
        <pc:chgData name="Hazell, Danielle" userId="16322be0-50ef-46ff-b0c0-d304bc10d5d2" providerId="ADAL" clId="{E6D12E1F-DF63-450C-A9ED-E72C5F6C045B}" dt="2025-12-02T09:39:20.721" v="10" actId="12385"/>
        <pc:sldMkLst>
          <pc:docMk/>
          <pc:sldMk cId="1906006745" sldId="959"/>
        </pc:sldMkLst>
        <pc:graphicFrameChg chg="modGraphic">
          <ac:chgData name="Hazell, Danielle" userId="16322be0-50ef-46ff-b0c0-d304bc10d5d2" providerId="ADAL" clId="{E6D12E1F-DF63-450C-A9ED-E72C5F6C045B}" dt="2025-12-02T09:39:20.721" v="10" actId="12385"/>
          <ac:graphicFrameMkLst>
            <pc:docMk/>
            <pc:sldMk cId="1906006745" sldId="959"/>
            <ac:graphicFrameMk id="2" creationId="{3796C592-1F59-49EB-9B36-1CA0DCE323FF}"/>
          </ac:graphicFrameMkLst>
        </pc:graphicFrameChg>
      </pc:sldChg>
      <pc:sldChg chg="modSp mod">
        <pc:chgData name="Hazell, Danielle" userId="16322be0-50ef-46ff-b0c0-d304bc10d5d2" providerId="ADAL" clId="{E6D12E1F-DF63-450C-A9ED-E72C5F6C045B}" dt="2025-12-02T09:41:59.265" v="69" actId="14100"/>
        <pc:sldMkLst>
          <pc:docMk/>
          <pc:sldMk cId="2752023176" sldId="960"/>
        </pc:sldMkLst>
        <pc:spChg chg="mod">
          <ac:chgData name="Hazell, Danielle" userId="16322be0-50ef-46ff-b0c0-d304bc10d5d2" providerId="ADAL" clId="{E6D12E1F-DF63-450C-A9ED-E72C5F6C045B}" dt="2025-12-02T09:41:59.265" v="69" actId="14100"/>
          <ac:spMkLst>
            <pc:docMk/>
            <pc:sldMk cId="2752023176" sldId="960"/>
            <ac:spMk id="6" creationId="{E4D047F5-4FED-F05F-5047-745C3867B0B2}"/>
          </ac:spMkLst>
        </pc:spChg>
      </pc:sldChg>
      <pc:sldChg chg="modSp mod">
        <pc:chgData name="Hazell, Danielle" userId="16322be0-50ef-46ff-b0c0-d304bc10d5d2" providerId="ADAL" clId="{E6D12E1F-DF63-450C-A9ED-E72C5F6C045B}" dt="2025-12-02T09:42:56.250" v="78" actId="14100"/>
        <pc:sldMkLst>
          <pc:docMk/>
          <pc:sldMk cId="3521148621" sldId="964"/>
        </pc:sldMkLst>
        <pc:spChg chg="mod">
          <ac:chgData name="Hazell, Danielle" userId="16322be0-50ef-46ff-b0c0-d304bc10d5d2" providerId="ADAL" clId="{E6D12E1F-DF63-450C-A9ED-E72C5F6C045B}" dt="2025-12-02T09:42:56.250" v="78" actId="14100"/>
          <ac:spMkLst>
            <pc:docMk/>
            <pc:sldMk cId="3521148621" sldId="964"/>
            <ac:spMk id="6" creationId="{DECFF304-7CE4-FF74-787D-93443FC6729C}"/>
          </ac:spMkLst>
        </pc:spChg>
      </pc:sldChg>
      <pc:sldChg chg="modSp mod">
        <pc:chgData name="Hazell, Danielle" userId="16322be0-50ef-46ff-b0c0-d304bc10d5d2" providerId="ADAL" clId="{E6D12E1F-DF63-450C-A9ED-E72C5F6C045B}" dt="2025-12-02T09:39:35.080" v="13" actId="20577"/>
        <pc:sldMkLst>
          <pc:docMk/>
          <pc:sldMk cId="4173707910" sldId="1020"/>
        </pc:sldMkLst>
        <pc:spChg chg="mod">
          <ac:chgData name="Hazell, Danielle" userId="16322be0-50ef-46ff-b0c0-d304bc10d5d2" providerId="ADAL" clId="{E6D12E1F-DF63-450C-A9ED-E72C5F6C045B}" dt="2025-12-02T09:39:35.080" v="13" actId="20577"/>
          <ac:spMkLst>
            <pc:docMk/>
            <pc:sldMk cId="4173707910" sldId="1020"/>
            <ac:spMk id="6" creationId="{9E12931C-27DA-551E-A19D-E0026B9AA3DA}"/>
          </ac:spMkLst>
        </pc:spChg>
      </pc:sldChg>
      <pc:sldChg chg="modSp mod">
        <pc:chgData name="Hazell, Danielle" userId="16322be0-50ef-46ff-b0c0-d304bc10d5d2" providerId="ADAL" clId="{E6D12E1F-DF63-450C-A9ED-E72C5F6C045B}" dt="2025-12-02T09:42:13.135" v="71" actId="12385"/>
        <pc:sldMkLst>
          <pc:docMk/>
          <pc:sldMk cId="1498233033" sldId="1022"/>
        </pc:sldMkLst>
        <pc:graphicFrameChg chg="modGraphic">
          <ac:chgData name="Hazell, Danielle" userId="16322be0-50ef-46ff-b0c0-d304bc10d5d2" providerId="ADAL" clId="{E6D12E1F-DF63-450C-A9ED-E72C5F6C045B}" dt="2025-12-02T09:42:13.135" v="71" actId="12385"/>
          <ac:graphicFrameMkLst>
            <pc:docMk/>
            <pc:sldMk cId="1498233033" sldId="1022"/>
            <ac:graphicFrameMk id="2" creationId="{6E67C92E-6ACD-9E51-DD95-6A2B2ECA430B}"/>
          </ac:graphicFrameMkLst>
        </pc:graphicFrameChg>
      </pc:sldChg>
      <pc:sldChg chg="modSp mod">
        <pc:chgData name="Hazell, Danielle" userId="16322be0-50ef-46ff-b0c0-d304bc10d5d2" providerId="ADAL" clId="{E6D12E1F-DF63-450C-A9ED-E72C5F6C045B}" dt="2025-12-02T09:42:23.561" v="72" actId="14100"/>
        <pc:sldMkLst>
          <pc:docMk/>
          <pc:sldMk cId="2658523676" sldId="1023"/>
        </pc:sldMkLst>
        <pc:spChg chg="mod">
          <ac:chgData name="Hazell, Danielle" userId="16322be0-50ef-46ff-b0c0-d304bc10d5d2" providerId="ADAL" clId="{E6D12E1F-DF63-450C-A9ED-E72C5F6C045B}" dt="2025-12-02T09:42:23.561" v="72" actId="14100"/>
          <ac:spMkLst>
            <pc:docMk/>
            <pc:sldMk cId="2658523676" sldId="1023"/>
            <ac:spMk id="6" creationId="{A480B120-4659-C45E-4FD7-5C4897E77BFE}"/>
          </ac:spMkLst>
        </pc:spChg>
      </pc:sldChg>
      <pc:sldChg chg="modSp mod">
        <pc:chgData name="Hazell, Danielle" userId="16322be0-50ef-46ff-b0c0-d304bc10d5d2" providerId="ADAL" clId="{E6D12E1F-DF63-450C-A9ED-E72C5F6C045B}" dt="2025-12-02T09:42:44.882" v="76" actId="14100"/>
        <pc:sldMkLst>
          <pc:docMk/>
          <pc:sldMk cId="2278665204" sldId="1024"/>
        </pc:sldMkLst>
        <pc:spChg chg="mod">
          <ac:chgData name="Hazell, Danielle" userId="16322be0-50ef-46ff-b0c0-d304bc10d5d2" providerId="ADAL" clId="{E6D12E1F-DF63-450C-A9ED-E72C5F6C045B}" dt="2025-12-02T09:42:44.882" v="76" actId="14100"/>
          <ac:spMkLst>
            <pc:docMk/>
            <pc:sldMk cId="2278665204" sldId="1024"/>
            <ac:spMk id="6" creationId="{01626DAB-C348-08BB-EC95-9660B6D2B418}"/>
          </ac:spMkLst>
        </pc:spChg>
      </pc:sldChg>
      <pc:sldChg chg="modSp mod">
        <pc:chgData name="Hazell, Danielle" userId="16322be0-50ef-46ff-b0c0-d304bc10d5d2" providerId="ADAL" clId="{E6D12E1F-DF63-450C-A9ED-E72C5F6C045B}" dt="2025-12-02T09:39:43.038" v="14" actId="1076"/>
        <pc:sldMkLst>
          <pc:docMk/>
          <pc:sldMk cId="3798001537" sldId="1031"/>
        </pc:sldMkLst>
        <pc:spChg chg="mod">
          <ac:chgData name="Hazell, Danielle" userId="16322be0-50ef-46ff-b0c0-d304bc10d5d2" providerId="ADAL" clId="{E6D12E1F-DF63-450C-A9ED-E72C5F6C045B}" dt="2025-12-02T09:39:43.038" v="14" actId="1076"/>
          <ac:spMkLst>
            <pc:docMk/>
            <pc:sldMk cId="3798001537" sldId="1031"/>
            <ac:spMk id="6" creationId="{EE280FDF-38D9-21AC-14FC-C856D09ABF55}"/>
          </ac:spMkLst>
        </pc:spChg>
      </pc:sldChg>
      <pc:sldChg chg="addSp delSp modSp mod">
        <pc:chgData name="Hazell, Danielle" userId="16322be0-50ef-46ff-b0c0-d304bc10d5d2" providerId="ADAL" clId="{E6D12E1F-DF63-450C-A9ED-E72C5F6C045B}" dt="2025-12-02T09:41:45.362" v="67" actId="14100"/>
        <pc:sldMkLst>
          <pc:docMk/>
          <pc:sldMk cId="264315540" sldId="1033"/>
        </pc:sldMkLst>
        <pc:spChg chg="mod">
          <ac:chgData name="Hazell, Danielle" userId="16322be0-50ef-46ff-b0c0-d304bc10d5d2" providerId="ADAL" clId="{E6D12E1F-DF63-450C-A9ED-E72C5F6C045B}" dt="2025-12-02T09:41:38.244" v="63" actId="20577"/>
          <ac:spMkLst>
            <pc:docMk/>
            <pc:sldMk cId="264315540" sldId="1033"/>
            <ac:spMk id="6" creationId="{CCFA7C6C-0187-6308-1257-C8F1EBBB2803}"/>
          </ac:spMkLst>
        </pc:spChg>
        <pc:picChg chg="mod">
          <ac:chgData name="Hazell, Danielle" userId="16322be0-50ef-46ff-b0c0-d304bc10d5d2" providerId="ADAL" clId="{E6D12E1F-DF63-450C-A9ED-E72C5F6C045B}" dt="2025-12-02T09:41:45.362" v="67" actId="14100"/>
          <ac:picMkLst>
            <pc:docMk/>
            <pc:sldMk cId="264315540" sldId="1033"/>
            <ac:picMk id="3" creationId="{9DC6D70B-9B8C-4143-0DC9-E9D1289226E2}"/>
          </ac:picMkLst>
        </pc:picChg>
      </pc:sldChg>
      <pc:sldChg chg="modSp mod">
        <pc:chgData name="Hazell, Danielle" userId="16322be0-50ef-46ff-b0c0-d304bc10d5d2" providerId="ADAL" clId="{E6D12E1F-DF63-450C-A9ED-E72C5F6C045B}" dt="2025-12-02T09:41:55.826" v="68" actId="14100"/>
        <pc:sldMkLst>
          <pc:docMk/>
          <pc:sldMk cId="1199109692" sldId="1035"/>
        </pc:sldMkLst>
        <pc:spChg chg="mod">
          <ac:chgData name="Hazell, Danielle" userId="16322be0-50ef-46ff-b0c0-d304bc10d5d2" providerId="ADAL" clId="{E6D12E1F-DF63-450C-A9ED-E72C5F6C045B}" dt="2025-12-02T09:41:55.826" v="68" actId="14100"/>
          <ac:spMkLst>
            <pc:docMk/>
            <pc:sldMk cId="1199109692" sldId="1035"/>
            <ac:spMk id="6" creationId="{79526D3B-9181-3C02-BFD7-0DF0F1530EA6}"/>
          </ac:spMkLst>
        </pc:spChg>
      </pc:sldChg>
      <pc:sldChg chg="modSp mod">
        <pc:chgData name="Hazell, Danielle" userId="16322be0-50ef-46ff-b0c0-d304bc10d5d2" providerId="ADAL" clId="{E6D12E1F-DF63-450C-A9ED-E72C5F6C045B}" dt="2025-12-02T09:42:04.009" v="70" actId="1076"/>
        <pc:sldMkLst>
          <pc:docMk/>
          <pc:sldMk cId="652933972" sldId="1036"/>
        </pc:sldMkLst>
        <pc:spChg chg="mod">
          <ac:chgData name="Hazell, Danielle" userId="16322be0-50ef-46ff-b0c0-d304bc10d5d2" providerId="ADAL" clId="{E6D12E1F-DF63-450C-A9ED-E72C5F6C045B}" dt="2025-12-02T09:42:04.009" v="70" actId="1076"/>
          <ac:spMkLst>
            <pc:docMk/>
            <pc:sldMk cId="652933972" sldId="1036"/>
            <ac:spMk id="6" creationId="{DB6AF959-2DAE-D6E6-149D-1D9093EA1C1B}"/>
          </ac:spMkLst>
        </pc:spChg>
      </pc:sldChg>
      <pc:sldChg chg="modSp mod">
        <pc:chgData name="Hazell, Danielle" userId="16322be0-50ef-46ff-b0c0-d304bc10d5d2" providerId="ADAL" clId="{E6D12E1F-DF63-450C-A9ED-E72C5F6C045B}" dt="2025-12-02T09:42:28.090" v="73" actId="14100"/>
        <pc:sldMkLst>
          <pc:docMk/>
          <pc:sldMk cId="197071928" sldId="1037"/>
        </pc:sldMkLst>
        <pc:spChg chg="mod">
          <ac:chgData name="Hazell, Danielle" userId="16322be0-50ef-46ff-b0c0-d304bc10d5d2" providerId="ADAL" clId="{E6D12E1F-DF63-450C-A9ED-E72C5F6C045B}" dt="2025-12-02T09:42:28.090" v="73" actId="14100"/>
          <ac:spMkLst>
            <pc:docMk/>
            <pc:sldMk cId="197071928" sldId="1037"/>
            <ac:spMk id="6" creationId="{32B74E3C-9BD7-8637-90BC-C0A379040D7C}"/>
          </ac:spMkLst>
        </pc:spChg>
      </pc:sldChg>
      <pc:sldChg chg="modSp mod">
        <pc:chgData name="Hazell, Danielle" userId="16322be0-50ef-46ff-b0c0-d304bc10d5d2" providerId="ADAL" clId="{E6D12E1F-DF63-450C-A9ED-E72C5F6C045B}" dt="2025-12-02T09:42:35.536" v="74" actId="14100"/>
        <pc:sldMkLst>
          <pc:docMk/>
          <pc:sldMk cId="1026346949" sldId="1038"/>
        </pc:sldMkLst>
        <pc:spChg chg="mod">
          <ac:chgData name="Hazell, Danielle" userId="16322be0-50ef-46ff-b0c0-d304bc10d5d2" providerId="ADAL" clId="{E6D12E1F-DF63-450C-A9ED-E72C5F6C045B}" dt="2025-12-02T09:42:35.536" v="74" actId="14100"/>
          <ac:spMkLst>
            <pc:docMk/>
            <pc:sldMk cId="1026346949" sldId="1038"/>
            <ac:spMk id="6" creationId="{AB69FE2F-255E-1AEC-5E99-014748084C67}"/>
          </ac:spMkLst>
        </pc:spChg>
      </pc:sldChg>
      <pc:sldChg chg="modSp mod">
        <pc:chgData name="Hazell, Danielle" userId="16322be0-50ef-46ff-b0c0-d304bc10d5d2" providerId="ADAL" clId="{E6D12E1F-DF63-450C-A9ED-E72C5F6C045B}" dt="2025-12-02T09:42:40.625" v="75" actId="1076"/>
        <pc:sldMkLst>
          <pc:docMk/>
          <pc:sldMk cId="2564073882" sldId="1039"/>
        </pc:sldMkLst>
        <pc:spChg chg="mod">
          <ac:chgData name="Hazell, Danielle" userId="16322be0-50ef-46ff-b0c0-d304bc10d5d2" providerId="ADAL" clId="{E6D12E1F-DF63-450C-A9ED-E72C5F6C045B}" dt="2025-12-02T09:42:40.625" v="75" actId="1076"/>
          <ac:spMkLst>
            <pc:docMk/>
            <pc:sldMk cId="2564073882" sldId="1039"/>
            <ac:spMk id="6" creationId="{B602F602-AA2A-880B-8DBA-A0C7B633A26F}"/>
          </ac:spMkLst>
        </pc:spChg>
      </pc:sldChg>
      <pc:sldChg chg="modSp mod">
        <pc:chgData name="Hazell, Danielle" userId="16322be0-50ef-46ff-b0c0-d304bc10d5d2" providerId="ADAL" clId="{E6D12E1F-DF63-450C-A9ED-E72C5F6C045B}" dt="2025-12-02T09:42:51.569" v="77" actId="14100"/>
        <pc:sldMkLst>
          <pc:docMk/>
          <pc:sldMk cId="2197837232" sldId="1040"/>
        </pc:sldMkLst>
        <pc:spChg chg="mod">
          <ac:chgData name="Hazell, Danielle" userId="16322be0-50ef-46ff-b0c0-d304bc10d5d2" providerId="ADAL" clId="{E6D12E1F-DF63-450C-A9ED-E72C5F6C045B}" dt="2025-12-02T09:42:51.569" v="77" actId="14100"/>
          <ac:spMkLst>
            <pc:docMk/>
            <pc:sldMk cId="2197837232" sldId="1040"/>
            <ac:spMk id="6" creationId="{6EE2831E-C444-588F-D19A-7B25F176B856}"/>
          </ac:spMkLst>
        </pc:spChg>
      </pc:sldChg>
      <pc:sldChg chg="modSp mod">
        <pc:chgData name="Hazell, Danielle" userId="16322be0-50ef-46ff-b0c0-d304bc10d5d2" providerId="ADAL" clId="{E6D12E1F-DF63-450C-A9ED-E72C5F6C045B}" dt="2025-12-02T09:43:00.452" v="79" actId="14100"/>
        <pc:sldMkLst>
          <pc:docMk/>
          <pc:sldMk cId="2876733899" sldId="1041"/>
        </pc:sldMkLst>
        <pc:spChg chg="mod">
          <ac:chgData name="Hazell, Danielle" userId="16322be0-50ef-46ff-b0c0-d304bc10d5d2" providerId="ADAL" clId="{E6D12E1F-DF63-450C-A9ED-E72C5F6C045B}" dt="2025-12-02T09:43:00.452" v="79" actId="14100"/>
          <ac:spMkLst>
            <pc:docMk/>
            <pc:sldMk cId="2876733899" sldId="1041"/>
            <ac:spMk id="6" creationId="{E6146A92-00D3-13AC-1774-7557FF86159C}"/>
          </ac:spMkLst>
        </pc:spChg>
      </pc:sldChg>
      <pc:sldChg chg="modSp mod">
        <pc:chgData name="Hazell, Danielle" userId="16322be0-50ef-46ff-b0c0-d304bc10d5d2" providerId="ADAL" clId="{E6D12E1F-DF63-450C-A9ED-E72C5F6C045B}" dt="2025-12-02T09:43:07.640" v="80" actId="14100"/>
        <pc:sldMkLst>
          <pc:docMk/>
          <pc:sldMk cId="3722617300" sldId="1043"/>
        </pc:sldMkLst>
        <pc:spChg chg="mod">
          <ac:chgData name="Hazell, Danielle" userId="16322be0-50ef-46ff-b0c0-d304bc10d5d2" providerId="ADAL" clId="{E6D12E1F-DF63-450C-A9ED-E72C5F6C045B}" dt="2025-12-02T09:43:07.640" v="80" actId="14100"/>
          <ac:spMkLst>
            <pc:docMk/>
            <pc:sldMk cId="3722617300" sldId="1043"/>
            <ac:spMk id="6" creationId="{B0AFAE17-B9A9-4AA5-E5CC-18EB919DC063}"/>
          </ac:spMkLst>
        </pc:spChg>
      </pc:sldChg>
      <pc:sldMasterChg chg="addSp delSp modSp mod">
        <pc:chgData name="Hazell, Danielle" userId="16322be0-50ef-46ff-b0c0-d304bc10d5d2" providerId="ADAL" clId="{E6D12E1F-DF63-450C-A9ED-E72C5F6C045B}" dt="2025-12-02T09:38:57.253" v="3"/>
        <pc:sldMasterMkLst>
          <pc:docMk/>
          <pc:sldMasterMk cId="2966563060" sldId="2147483653"/>
        </pc:sldMasterMkLst>
        <pc:spChg chg="add mod">
          <ac:chgData name="Hazell, Danielle" userId="16322be0-50ef-46ff-b0c0-d304bc10d5d2" providerId="ADAL" clId="{E6D12E1F-DF63-450C-A9ED-E72C5F6C045B}" dt="2025-12-02T09:38:57.253" v="3"/>
          <ac:spMkLst>
            <pc:docMk/>
            <pc:sldMasterMk cId="2966563060" sldId="2147483653"/>
            <ac:spMk id="4" creationId="{140FDDF2-717F-CEEA-2271-F9B85F9E82E9}"/>
          </ac:spMkLst>
        </pc:spChg>
        <pc:picChg chg="add mod">
          <ac:chgData name="Hazell, Danielle" userId="16322be0-50ef-46ff-b0c0-d304bc10d5d2" providerId="ADAL" clId="{E6D12E1F-DF63-450C-A9ED-E72C5F6C045B}" dt="2025-12-02T09:38:57.253" v="3"/>
          <ac:picMkLst>
            <pc:docMk/>
            <pc:sldMasterMk cId="2966563060" sldId="2147483653"/>
            <ac:picMk id="2" creationId="{CE26030E-CF62-3B16-CD60-AE749204855E}"/>
          </ac:picMkLst>
        </pc:picChg>
        <pc:picChg chg="add mod">
          <ac:chgData name="Hazell, Danielle" userId="16322be0-50ef-46ff-b0c0-d304bc10d5d2" providerId="ADAL" clId="{E6D12E1F-DF63-450C-A9ED-E72C5F6C045B}" dt="2025-12-02T09:38:57.253" v="3"/>
          <ac:picMkLst>
            <pc:docMk/>
            <pc:sldMasterMk cId="2966563060" sldId="2147483653"/>
            <ac:picMk id="5" creationId="{876D477D-B508-B84B-5CAA-976BE8322FA0}"/>
          </ac:picMkLst>
        </pc:picChg>
        <pc:picChg chg="add mod">
          <ac:chgData name="Hazell, Danielle" userId="16322be0-50ef-46ff-b0c0-d304bc10d5d2" providerId="ADAL" clId="{E6D12E1F-DF63-450C-A9ED-E72C5F6C045B}" dt="2025-12-02T09:38:57.253" v="3"/>
          <ac:picMkLst>
            <pc:docMk/>
            <pc:sldMasterMk cId="2966563060" sldId="2147483653"/>
            <ac:picMk id="7" creationId="{E6EFE0A0-755D-2835-0673-2DE675FD4C4A}"/>
          </ac:picMkLst>
        </pc:picChg>
      </pc:sldMasterChg>
    </pc:docChg>
  </pc:docChgLst>
  <pc:docChgLst>
    <pc:chgData name="Bonita Searle-Barnes" userId="e782127f-826a-4a83-a372-afedaa2e0d4f" providerId="ADAL" clId="{FA3BD239-4B9A-4CBA-8CF5-F7BFBEA885D5}"/>
    <pc:docChg chg="undo custSel delSld modSld">
      <pc:chgData name="Bonita Searle-Barnes" userId="e782127f-826a-4a83-a372-afedaa2e0d4f" providerId="ADAL" clId="{FA3BD239-4B9A-4CBA-8CF5-F7BFBEA885D5}" dt="2025-11-25T12:16:34.543" v="263" actId="6549"/>
      <pc:docMkLst>
        <pc:docMk/>
      </pc:docMkLst>
      <pc:sldChg chg="modSp mod">
        <pc:chgData name="Bonita Searle-Barnes" userId="e782127f-826a-4a83-a372-afedaa2e0d4f" providerId="ADAL" clId="{FA3BD239-4B9A-4CBA-8CF5-F7BFBEA885D5}" dt="2025-11-25T12:16:34.543" v="263" actId="6549"/>
        <pc:sldMkLst>
          <pc:docMk/>
          <pc:sldMk cId="4139293381" sldId="462"/>
        </pc:sldMkLst>
        <pc:spChg chg="mod">
          <ac:chgData name="Bonita Searle-Barnes" userId="e782127f-826a-4a83-a372-afedaa2e0d4f" providerId="ADAL" clId="{FA3BD239-4B9A-4CBA-8CF5-F7BFBEA885D5}" dt="2025-11-25T12:16:34.543" v="263" actId="6549"/>
          <ac:spMkLst>
            <pc:docMk/>
            <pc:sldMk cId="4139293381" sldId="462"/>
            <ac:spMk id="3" creationId="{C071156A-2242-124B-AF49-34A979232ED8}"/>
          </ac:spMkLst>
        </pc:spChg>
      </pc:sldChg>
      <pc:sldChg chg="modSp mod">
        <pc:chgData name="Bonita Searle-Barnes" userId="e782127f-826a-4a83-a372-afedaa2e0d4f" providerId="ADAL" clId="{FA3BD239-4B9A-4CBA-8CF5-F7BFBEA885D5}" dt="2025-11-24T15:36:51.752" v="254" actId="20577"/>
        <pc:sldMkLst>
          <pc:docMk/>
          <pc:sldMk cId="3014219946" sldId="838"/>
        </pc:sldMkLst>
        <pc:spChg chg="mod">
          <ac:chgData name="Bonita Searle-Barnes" userId="e782127f-826a-4a83-a372-afedaa2e0d4f" providerId="ADAL" clId="{FA3BD239-4B9A-4CBA-8CF5-F7BFBEA885D5}" dt="2025-11-24T15:36:51.752" v="254" actId="20577"/>
          <ac:spMkLst>
            <pc:docMk/>
            <pc:sldMk cId="3014219946" sldId="838"/>
            <ac:spMk id="4" creationId="{93E98F04-331F-CCC4-AA81-C88F3473D389}"/>
          </ac:spMkLst>
        </pc:spChg>
      </pc:sldChg>
      <pc:sldChg chg="modSp mod">
        <pc:chgData name="Bonita Searle-Barnes" userId="e782127f-826a-4a83-a372-afedaa2e0d4f" providerId="ADAL" clId="{FA3BD239-4B9A-4CBA-8CF5-F7BFBEA885D5}" dt="2025-11-24T15:14:50.218" v="4"/>
        <pc:sldMkLst>
          <pc:docMk/>
          <pc:sldMk cId="2808480706" sldId="840"/>
        </pc:sldMkLst>
        <pc:spChg chg="mod">
          <ac:chgData name="Bonita Searle-Barnes" userId="e782127f-826a-4a83-a372-afedaa2e0d4f" providerId="ADAL" clId="{FA3BD239-4B9A-4CBA-8CF5-F7BFBEA885D5}" dt="2025-11-24T15:14:30.310" v="2" actId="6549"/>
          <ac:spMkLst>
            <pc:docMk/>
            <pc:sldMk cId="2808480706" sldId="840"/>
            <ac:spMk id="3" creationId="{6FFB772F-E825-9D87-9E8B-D04BC8A5280C}"/>
          </ac:spMkLst>
        </pc:spChg>
        <pc:spChg chg="mod">
          <ac:chgData name="Bonita Searle-Barnes" userId="e782127f-826a-4a83-a372-afedaa2e0d4f" providerId="ADAL" clId="{FA3BD239-4B9A-4CBA-8CF5-F7BFBEA885D5}" dt="2025-11-24T15:14:50.218" v="4"/>
          <ac:spMkLst>
            <pc:docMk/>
            <pc:sldMk cId="2808480706" sldId="840"/>
            <ac:spMk id="4" creationId="{183CA12B-98D8-441B-A2DE-6FF2B2597824}"/>
          </ac:spMkLst>
        </pc:spChg>
      </pc:sldChg>
      <pc:sldChg chg="modSp">
        <pc:chgData name="Bonita Searle-Barnes" userId="e782127f-826a-4a83-a372-afedaa2e0d4f" providerId="ADAL" clId="{FA3BD239-4B9A-4CBA-8CF5-F7BFBEA885D5}" dt="2025-11-24T15:18:34.925" v="10"/>
        <pc:sldMkLst>
          <pc:docMk/>
          <pc:sldMk cId="4237467742" sldId="958"/>
        </pc:sldMkLst>
        <pc:spChg chg="mod">
          <ac:chgData name="Bonita Searle-Barnes" userId="e782127f-826a-4a83-a372-afedaa2e0d4f" providerId="ADAL" clId="{FA3BD239-4B9A-4CBA-8CF5-F7BFBEA885D5}" dt="2025-11-24T15:18:34.925" v="10"/>
          <ac:spMkLst>
            <pc:docMk/>
            <pc:sldMk cId="4237467742" sldId="958"/>
            <ac:spMk id="5" creationId="{019CAD75-8510-1D6D-AD6D-D13C221C6AEB}"/>
          </ac:spMkLst>
        </pc:spChg>
      </pc:sldChg>
      <pc:sldChg chg="modSp">
        <pc:chgData name="Bonita Searle-Barnes" userId="e782127f-826a-4a83-a372-afedaa2e0d4f" providerId="ADAL" clId="{FA3BD239-4B9A-4CBA-8CF5-F7BFBEA885D5}" dt="2025-11-24T15:15:11.263" v="6"/>
        <pc:sldMkLst>
          <pc:docMk/>
          <pc:sldMk cId="1906006745" sldId="959"/>
        </pc:sldMkLst>
        <pc:spChg chg="mod">
          <ac:chgData name="Bonita Searle-Barnes" userId="e782127f-826a-4a83-a372-afedaa2e0d4f" providerId="ADAL" clId="{FA3BD239-4B9A-4CBA-8CF5-F7BFBEA885D5}" dt="2025-11-24T15:15:11.263" v="6"/>
          <ac:spMkLst>
            <pc:docMk/>
            <pc:sldMk cId="1906006745" sldId="959"/>
            <ac:spMk id="5" creationId="{81899C81-DC57-642E-4750-209D6A789D72}"/>
          </ac:spMkLst>
        </pc:spChg>
      </pc:sldChg>
      <pc:sldChg chg="modSp mod">
        <pc:chgData name="Bonita Searle-Barnes" userId="e782127f-826a-4a83-a372-afedaa2e0d4f" providerId="ADAL" clId="{FA3BD239-4B9A-4CBA-8CF5-F7BFBEA885D5}" dt="2025-11-24T15:20:43.162" v="62" actId="20577"/>
        <pc:sldMkLst>
          <pc:docMk/>
          <pc:sldMk cId="2752023176" sldId="960"/>
        </pc:sldMkLst>
        <pc:spChg chg="mod">
          <ac:chgData name="Bonita Searle-Barnes" userId="e782127f-826a-4a83-a372-afedaa2e0d4f" providerId="ADAL" clId="{FA3BD239-4B9A-4CBA-8CF5-F7BFBEA885D5}" dt="2025-11-24T15:20:25.763" v="40" actId="20577"/>
          <ac:spMkLst>
            <pc:docMk/>
            <pc:sldMk cId="2752023176" sldId="960"/>
            <ac:spMk id="5" creationId="{6FFD1204-CD52-56D4-28C7-C8B08D70317B}"/>
          </ac:spMkLst>
        </pc:spChg>
        <pc:spChg chg="mod">
          <ac:chgData name="Bonita Searle-Barnes" userId="e782127f-826a-4a83-a372-afedaa2e0d4f" providerId="ADAL" clId="{FA3BD239-4B9A-4CBA-8CF5-F7BFBEA885D5}" dt="2025-11-24T15:20:43.162" v="62" actId="20577"/>
          <ac:spMkLst>
            <pc:docMk/>
            <pc:sldMk cId="2752023176" sldId="960"/>
            <ac:spMk id="6" creationId="{E4D047F5-4FED-F05F-5047-745C3867B0B2}"/>
          </ac:spMkLst>
        </pc:spChg>
      </pc:sldChg>
      <pc:sldChg chg="modSp">
        <pc:chgData name="Bonita Searle-Barnes" userId="e782127f-826a-4a83-a372-afedaa2e0d4f" providerId="ADAL" clId="{FA3BD239-4B9A-4CBA-8CF5-F7BFBEA885D5}" dt="2025-11-24T15:21:10.617" v="66"/>
        <pc:sldMkLst>
          <pc:docMk/>
          <pc:sldMk cId="1374481651" sldId="961"/>
        </pc:sldMkLst>
        <pc:spChg chg="mod">
          <ac:chgData name="Bonita Searle-Barnes" userId="e782127f-826a-4a83-a372-afedaa2e0d4f" providerId="ADAL" clId="{FA3BD239-4B9A-4CBA-8CF5-F7BFBEA885D5}" dt="2025-11-24T15:21:05.962" v="65"/>
          <ac:spMkLst>
            <pc:docMk/>
            <pc:sldMk cId="1374481651" sldId="961"/>
            <ac:spMk id="5" creationId="{984E6B87-CC0A-BF21-9F84-A00076EF8997}"/>
          </ac:spMkLst>
        </pc:spChg>
        <pc:spChg chg="mod">
          <ac:chgData name="Bonita Searle-Barnes" userId="e782127f-826a-4a83-a372-afedaa2e0d4f" providerId="ADAL" clId="{FA3BD239-4B9A-4CBA-8CF5-F7BFBEA885D5}" dt="2025-11-24T15:21:10.617" v="66"/>
          <ac:spMkLst>
            <pc:docMk/>
            <pc:sldMk cId="1374481651" sldId="961"/>
            <ac:spMk id="6" creationId="{83196FA6-C9B1-52A6-25BF-F10CFB4ECD19}"/>
          </ac:spMkLst>
        </pc:spChg>
      </pc:sldChg>
      <pc:sldChg chg="modSp mod">
        <pc:chgData name="Bonita Searle-Barnes" userId="e782127f-826a-4a83-a372-afedaa2e0d4f" providerId="ADAL" clId="{FA3BD239-4B9A-4CBA-8CF5-F7BFBEA885D5}" dt="2025-11-24T15:26:07.062" v="160" actId="20577"/>
        <pc:sldMkLst>
          <pc:docMk/>
          <pc:sldMk cId="996898249" sldId="962"/>
        </pc:sldMkLst>
        <pc:spChg chg="mod">
          <ac:chgData name="Bonita Searle-Barnes" userId="e782127f-826a-4a83-a372-afedaa2e0d4f" providerId="ADAL" clId="{FA3BD239-4B9A-4CBA-8CF5-F7BFBEA885D5}" dt="2025-11-24T15:22:44.082" v="106"/>
          <ac:spMkLst>
            <pc:docMk/>
            <pc:sldMk cId="996898249" sldId="962"/>
            <ac:spMk id="5" creationId="{AED3B19C-A560-0F5F-A549-17A8DB9DB7EB}"/>
          </ac:spMkLst>
        </pc:spChg>
        <pc:spChg chg="mod">
          <ac:chgData name="Bonita Searle-Barnes" userId="e782127f-826a-4a83-a372-afedaa2e0d4f" providerId="ADAL" clId="{FA3BD239-4B9A-4CBA-8CF5-F7BFBEA885D5}" dt="2025-11-24T15:26:07.062" v="160" actId="20577"/>
          <ac:spMkLst>
            <pc:docMk/>
            <pc:sldMk cId="996898249" sldId="962"/>
            <ac:spMk id="6" creationId="{97B925BE-E011-9A7A-9D7C-EF54B73ACDA3}"/>
          </ac:spMkLst>
        </pc:spChg>
      </pc:sldChg>
      <pc:sldChg chg="modSp mod">
        <pc:chgData name="Bonita Searle-Barnes" userId="e782127f-826a-4a83-a372-afedaa2e0d4f" providerId="ADAL" clId="{FA3BD239-4B9A-4CBA-8CF5-F7BFBEA885D5}" dt="2025-11-24T15:24:22.201" v="127" actId="20577"/>
        <pc:sldMkLst>
          <pc:docMk/>
          <pc:sldMk cId="1987955026" sldId="963"/>
        </pc:sldMkLst>
        <pc:spChg chg="mod">
          <ac:chgData name="Bonita Searle-Barnes" userId="e782127f-826a-4a83-a372-afedaa2e0d4f" providerId="ADAL" clId="{FA3BD239-4B9A-4CBA-8CF5-F7BFBEA885D5}" dt="2025-11-24T15:23:57.320" v="124" actId="20577"/>
          <ac:spMkLst>
            <pc:docMk/>
            <pc:sldMk cId="1987955026" sldId="963"/>
            <ac:spMk id="5" creationId="{E0070211-9D41-3171-F55F-1080E3EB1FD1}"/>
          </ac:spMkLst>
        </pc:spChg>
        <pc:spChg chg="mod">
          <ac:chgData name="Bonita Searle-Barnes" userId="e782127f-826a-4a83-a372-afedaa2e0d4f" providerId="ADAL" clId="{FA3BD239-4B9A-4CBA-8CF5-F7BFBEA885D5}" dt="2025-11-24T15:24:22.201" v="127" actId="20577"/>
          <ac:spMkLst>
            <pc:docMk/>
            <pc:sldMk cId="1987955026" sldId="963"/>
            <ac:spMk id="6" creationId="{669B4DB6-6E36-4735-5561-59BD4063A6B3}"/>
          </ac:spMkLst>
        </pc:spChg>
      </pc:sldChg>
      <pc:sldChg chg="modSp mod">
        <pc:chgData name="Bonita Searle-Barnes" userId="e782127f-826a-4a83-a372-afedaa2e0d4f" providerId="ADAL" clId="{FA3BD239-4B9A-4CBA-8CF5-F7BFBEA885D5}" dt="2025-11-24T15:34:10.364" v="223" actId="20577"/>
        <pc:sldMkLst>
          <pc:docMk/>
          <pc:sldMk cId="3521148621" sldId="964"/>
        </pc:sldMkLst>
        <pc:spChg chg="mod">
          <ac:chgData name="Bonita Searle-Barnes" userId="e782127f-826a-4a83-a372-afedaa2e0d4f" providerId="ADAL" clId="{FA3BD239-4B9A-4CBA-8CF5-F7BFBEA885D5}" dt="2025-11-24T15:33:28.346" v="202"/>
          <ac:spMkLst>
            <pc:docMk/>
            <pc:sldMk cId="3521148621" sldId="964"/>
            <ac:spMk id="5" creationId="{DB035FC8-A48F-67C5-06F8-54954594ECA7}"/>
          </ac:spMkLst>
        </pc:spChg>
        <pc:spChg chg="mod">
          <ac:chgData name="Bonita Searle-Barnes" userId="e782127f-826a-4a83-a372-afedaa2e0d4f" providerId="ADAL" clId="{FA3BD239-4B9A-4CBA-8CF5-F7BFBEA885D5}" dt="2025-11-24T15:34:10.364" v="223" actId="20577"/>
          <ac:spMkLst>
            <pc:docMk/>
            <pc:sldMk cId="3521148621" sldId="964"/>
            <ac:spMk id="6" creationId="{DECFF304-7CE4-FF74-787D-93443FC6729C}"/>
          </ac:spMkLst>
        </pc:spChg>
      </pc:sldChg>
      <pc:sldChg chg="modSp mod">
        <pc:chgData name="Bonita Searle-Barnes" userId="e782127f-826a-4a83-a372-afedaa2e0d4f" providerId="ADAL" clId="{FA3BD239-4B9A-4CBA-8CF5-F7BFBEA885D5}" dt="2025-11-24T15:18:22.123" v="9" actId="20577"/>
        <pc:sldMkLst>
          <pc:docMk/>
          <pc:sldMk cId="4173707910" sldId="1020"/>
        </pc:sldMkLst>
        <pc:spChg chg="mod">
          <ac:chgData name="Bonita Searle-Barnes" userId="e782127f-826a-4a83-a372-afedaa2e0d4f" providerId="ADAL" clId="{FA3BD239-4B9A-4CBA-8CF5-F7BFBEA885D5}" dt="2025-11-24T15:18:16.403" v="7"/>
          <ac:spMkLst>
            <pc:docMk/>
            <pc:sldMk cId="4173707910" sldId="1020"/>
            <ac:spMk id="5" creationId="{725BB2EF-C6EF-DE4C-4F55-C7A46988100D}"/>
          </ac:spMkLst>
        </pc:spChg>
        <pc:spChg chg="mod">
          <ac:chgData name="Bonita Searle-Barnes" userId="e782127f-826a-4a83-a372-afedaa2e0d4f" providerId="ADAL" clId="{FA3BD239-4B9A-4CBA-8CF5-F7BFBEA885D5}" dt="2025-11-24T15:18:22.123" v="9" actId="20577"/>
          <ac:spMkLst>
            <pc:docMk/>
            <pc:sldMk cId="4173707910" sldId="1020"/>
            <ac:spMk id="6" creationId="{9E12931C-27DA-551E-A19D-E0026B9AA3DA}"/>
          </ac:spMkLst>
        </pc:spChg>
      </pc:sldChg>
      <pc:sldChg chg="modSp">
        <pc:chgData name="Bonita Searle-Barnes" userId="e782127f-826a-4a83-a372-afedaa2e0d4f" providerId="ADAL" clId="{FA3BD239-4B9A-4CBA-8CF5-F7BFBEA885D5}" dt="2025-11-24T15:19:14.195" v="17"/>
        <pc:sldMkLst>
          <pc:docMk/>
          <pc:sldMk cId="3848464664" sldId="1021"/>
        </pc:sldMkLst>
        <pc:spChg chg="mod">
          <ac:chgData name="Bonita Searle-Barnes" userId="e782127f-826a-4a83-a372-afedaa2e0d4f" providerId="ADAL" clId="{FA3BD239-4B9A-4CBA-8CF5-F7BFBEA885D5}" dt="2025-11-24T15:19:14.195" v="17"/>
          <ac:spMkLst>
            <pc:docMk/>
            <pc:sldMk cId="3848464664" sldId="1021"/>
            <ac:spMk id="5" creationId="{219563DD-2746-0712-78EC-E5D8A1D1B5CB}"/>
          </ac:spMkLst>
        </pc:spChg>
      </pc:sldChg>
      <pc:sldChg chg="modSp mod">
        <pc:chgData name="Bonita Searle-Barnes" userId="e782127f-826a-4a83-a372-afedaa2e0d4f" providerId="ADAL" clId="{FA3BD239-4B9A-4CBA-8CF5-F7BFBEA885D5}" dt="2025-11-24T15:21:23.800" v="71" actId="20577"/>
        <pc:sldMkLst>
          <pc:docMk/>
          <pc:sldMk cId="1498233033" sldId="1022"/>
        </pc:sldMkLst>
        <pc:spChg chg="mod">
          <ac:chgData name="Bonita Searle-Barnes" userId="e782127f-826a-4a83-a372-afedaa2e0d4f" providerId="ADAL" clId="{FA3BD239-4B9A-4CBA-8CF5-F7BFBEA885D5}" dt="2025-11-24T15:21:23.800" v="71" actId="20577"/>
          <ac:spMkLst>
            <pc:docMk/>
            <pc:sldMk cId="1498233033" sldId="1022"/>
            <ac:spMk id="5" creationId="{2B69E2CE-8C55-2F6C-56F8-F8FEBC6F8222}"/>
          </ac:spMkLst>
        </pc:spChg>
      </pc:sldChg>
      <pc:sldChg chg="modSp mod">
        <pc:chgData name="Bonita Searle-Barnes" userId="e782127f-826a-4a83-a372-afedaa2e0d4f" providerId="ADAL" clId="{FA3BD239-4B9A-4CBA-8CF5-F7BFBEA885D5}" dt="2025-11-24T15:25:50.620" v="154" actId="20577"/>
        <pc:sldMkLst>
          <pc:docMk/>
          <pc:sldMk cId="2658523676" sldId="1023"/>
        </pc:sldMkLst>
        <pc:spChg chg="mod">
          <ac:chgData name="Bonita Searle-Barnes" userId="e782127f-826a-4a83-a372-afedaa2e0d4f" providerId="ADAL" clId="{FA3BD239-4B9A-4CBA-8CF5-F7BFBEA885D5}" dt="2025-11-24T15:21:38.396" v="78" actId="20577"/>
          <ac:spMkLst>
            <pc:docMk/>
            <pc:sldMk cId="2658523676" sldId="1023"/>
            <ac:spMk id="5" creationId="{E9C531C6-5F7F-220A-EB54-8008010C640A}"/>
          </ac:spMkLst>
        </pc:spChg>
        <pc:spChg chg="mod">
          <ac:chgData name="Bonita Searle-Barnes" userId="e782127f-826a-4a83-a372-afedaa2e0d4f" providerId="ADAL" clId="{FA3BD239-4B9A-4CBA-8CF5-F7BFBEA885D5}" dt="2025-11-24T15:25:50.620" v="154" actId="20577"/>
          <ac:spMkLst>
            <pc:docMk/>
            <pc:sldMk cId="2658523676" sldId="1023"/>
            <ac:spMk id="6" creationId="{A480B120-4659-C45E-4FD7-5C4897E77BFE}"/>
          </ac:spMkLst>
        </pc:spChg>
      </pc:sldChg>
      <pc:sldChg chg="modSp mod">
        <pc:chgData name="Bonita Searle-Barnes" userId="e782127f-826a-4a83-a372-afedaa2e0d4f" providerId="ADAL" clId="{FA3BD239-4B9A-4CBA-8CF5-F7BFBEA885D5}" dt="2025-11-24T15:32:41.232" v="195" actId="20577"/>
        <pc:sldMkLst>
          <pc:docMk/>
          <pc:sldMk cId="2278665204" sldId="1024"/>
        </pc:sldMkLst>
        <pc:spChg chg="mod">
          <ac:chgData name="Bonita Searle-Barnes" userId="e782127f-826a-4a83-a372-afedaa2e0d4f" providerId="ADAL" clId="{FA3BD239-4B9A-4CBA-8CF5-F7BFBEA885D5}" dt="2025-11-24T15:24:35.542" v="129"/>
          <ac:spMkLst>
            <pc:docMk/>
            <pc:sldMk cId="2278665204" sldId="1024"/>
            <ac:spMk id="5" creationId="{780526B4-47CC-7902-354F-97F505FAB8D4}"/>
          </ac:spMkLst>
        </pc:spChg>
        <pc:spChg chg="mod">
          <ac:chgData name="Bonita Searle-Barnes" userId="e782127f-826a-4a83-a372-afedaa2e0d4f" providerId="ADAL" clId="{FA3BD239-4B9A-4CBA-8CF5-F7BFBEA885D5}" dt="2025-11-24T15:32:41.232" v="195" actId="20577"/>
          <ac:spMkLst>
            <pc:docMk/>
            <pc:sldMk cId="2278665204" sldId="1024"/>
            <ac:spMk id="6" creationId="{01626DAB-C348-08BB-EC95-9660B6D2B418}"/>
          </ac:spMkLst>
        </pc:spChg>
      </pc:sldChg>
      <pc:sldChg chg="modSp">
        <pc:chgData name="Bonita Searle-Barnes" userId="e782127f-826a-4a83-a372-afedaa2e0d4f" providerId="ADAL" clId="{FA3BD239-4B9A-4CBA-8CF5-F7BFBEA885D5}" dt="2025-11-24T15:35:01.232" v="235"/>
        <pc:sldMkLst>
          <pc:docMk/>
          <pc:sldMk cId="2048639628" sldId="1025"/>
        </pc:sldMkLst>
        <pc:spChg chg="mod">
          <ac:chgData name="Bonita Searle-Barnes" userId="e782127f-826a-4a83-a372-afedaa2e0d4f" providerId="ADAL" clId="{FA3BD239-4B9A-4CBA-8CF5-F7BFBEA885D5}" dt="2025-11-24T15:35:01.232" v="235"/>
          <ac:spMkLst>
            <pc:docMk/>
            <pc:sldMk cId="2048639628" sldId="1025"/>
            <ac:spMk id="5" creationId="{E4281DA8-4D3B-37FE-A47A-48DD98B9BD2B}"/>
          </ac:spMkLst>
        </pc:spChg>
        <pc:spChg chg="mod">
          <ac:chgData name="Bonita Searle-Barnes" userId="e782127f-826a-4a83-a372-afedaa2e0d4f" providerId="ADAL" clId="{FA3BD239-4B9A-4CBA-8CF5-F7BFBEA885D5}" dt="2025-11-24T15:34:56.375" v="234"/>
          <ac:spMkLst>
            <pc:docMk/>
            <pc:sldMk cId="2048639628" sldId="1025"/>
            <ac:spMk id="6" creationId="{73890E53-1E50-7DAF-25AF-427174768460}"/>
          </ac:spMkLst>
        </pc:spChg>
      </pc:sldChg>
      <pc:sldChg chg="modSp mod">
        <pc:chgData name="Bonita Searle-Barnes" userId="e782127f-826a-4a83-a372-afedaa2e0d4f" providerId="ADAL" clId="{FA3BD239-4B9A-4CBA-8CF5-F7BFBEA885D5}" dt="2025-11-24T15:18:57.887" v="16" actId="20577"/>
        <pc:sldMkLst>
          <pc:docMk/>
          <pc:sldMk cId="3798001537" sldId="1031"/>
        </pc:sldMkLst>
        <pc:spChg chg="mod">
          <ac:chgData name="Bonita Searle-Barnes" userId="e782127f-826a-4a83-a372-afedaa2e0d4f" providerId="ADAL" clId="{FA3BD239-4B9A-4CBA-8CF5-F7BFBEA885D5}" dt="2025-11-24T15:18:40.531" v="11"/>
          <ac:spMkLst>
            <pc:docMk/>
            <pc:sldMk cId="3798001537" sldId="1031"/>
            <ac:spMk id="5" creationId="{0B83406B-F4C1-77E5-C554-1C4205889ECC}"/>
          </ac:spMkLst>
        </pc:spChg>
        <pc:spChg chg="mod">
          <ac:chgData name="Bonita Searle-Barnes" userId="e782127f-826a-4a83-a372-afedaa2e0d4f" providerId="ADAL" clId="{FA3BD239-4B9A-4CBA-8CF5-F7BFBEA885D5}" dt="2025-11-24T15:18:57.887" v="16" actId="20577"/>
          <ac:spMkLst>
            <pc:docMk/>
            <pc:sldMk cId="3798001537" sldId="1031"/>
            <ac:spMk id="6" creationId="{EE280FDF-38D9-21AC-14FC-C856D09ABF55}"/>
          </ac:spMkLst>
        </pc:spChg>
      </pc:sldChg>
      <pc:sldChg chg="modSp mod">
        <pc:chgData name="Bonita Searle-Barnes" userId="e782127f-826a-4a83-a372-afedaa2e0d4f" providerId="ADAL" clId="{FA3BD239-4B9A-4CBA-8CF5-F7BFBEA885D5}" dt="2025-11-24T15:19:40.195" v="25" actId="20577"/>
        <pc:sldMkLst>
          <pc:docMk/>
          <pc:sldMk cId="264315540" sldId="1033"/>
        </pc:sldMkLst>
        <pc:spChg chg="mod">
          <ac:chgData name="Bonita Searle-Barnes" userId="e782127f-826a-4a83-a372-afedaa2e0d4f" providerId="ADAL" clId="{FA3BD239-4B9A-4CBA-8CF5-F7BFBEA885D5}" dt="2025-11-24T15:19:29.432" v="20" actId="20577"/>
          <ac:spMkLst>
            <pc:docMk/>
            <pc:sldMk cId="264315540" sldId="1033"/>
            <ac:spMk id="5" creationId="{1C1E32EE-F5D7-030E-CCC5-7793223E6D1E}"/>
          </ac:spMkLst>
        </pc:spChg>
        <pc:spChg chg="mod">
          <ac:chgData name="Bonita Searle-Barnes" userId="e782127f-826a-4a83-a372-afedaa2e0d4f" providerId="ADAL" clId="{FA3BD239-4B9A-4CBA-8CF5-F7BFBEA885D5}" dt="2025-11-24T15:19:40.195" v="25" actId="20577"/>
          <ac:spMkLst>
            <pc:docMk/>
            <pc:sldMk cId="264315540" sldId="1033"/>
            <ac:spMk id="6" creationId="{CCFA7C6C-0187-6308-1257-C8F1EBBB2803}"/>
          </ac:spMkLst>
        </pc:spChg>
      </pc:sldChg>
      <pc:sldChg chg="modSp mod">
        <pc:chgData name="Bonita Searle-Barnes" userId="e782127f-826a-4a83-a372-afedaa2e0d4f" providerId="ADAL" clId="{FA3BD239-4B9A-4CBA-8CF5-F7BFBEA885D5}" dt="2025-11-24T15:19:53.043" v="29"/>
        <pc:sldMkLst>
          <pc:docMk/>
          <pc:sldMk cId="1938036678" sldId="1034"/>
        </pc:sldMkLst>
        <pc:spChg chg="mod">
          <ac:chgData name="Bonita Searle-Barnes" userId="e782127f-826a-4a83-a372-afedaa2e0d4f" providerId="ADAL" clId="{FA3BD239-4B9A-4CBA-8CF5-F7BFBEA885D5}" dt="2025-11-24T15:19:48.769" v="28" actId="20577"/>
          <ac:spMkLst>
            <pc:docMk/>
            <pc:sldMk cId="1938036678" sldId="1034"/>
            <ac:spMk id="5" creationId="{A2BE55D6-4605-3B77-5AC5-ACF321C24D1F}"/>
          </ac:spMkLst>
        </pc:spChg>
        <pc:spChg chg="mod">
          <ac:chgData name="Bonita Searle-Barnes" userId="e782127f-826a-4a83-a372-afedaa2e0d4f" providerId="ADAL" clId="{FA3BD239-4B9A-4CBA-8CF5-F7BFBEA885D5}" dt="2025-11-24T15:19:53.043" v="29"/>
          <ac:spMkLst>
            <pc:docMk/>
            <pc:sldMk cId="1938036678" sldId="1034"/>
            <ac:spMk id="6" creationId="{BC59AEBE-0306-53E5-68A4-CBBA8BE84B28}"/>
          </ac:spMkLst>
        </pc:spChg>
      </pc:sldChg>
      <pc:sldChg chg="modSp mod">
        <pc:chgData name="Bonita Searle-Barnes" userId="e782127f-826a-4a83-a372-afedaa2e0d4f" providerId="ADAL" clId="{FA3BD239-4B9A-4CBA-8CF5-F7BFBEA885D5}" dt="2025-11-24T15:20:15.106" v="35"/>
        <pc:sldMkLst>
          <pc:docMk/>
          <pc:sldMk cId="1199109692" sldId="1035"/>
        </pc:sldMkLst>
        <pc:spChg chg="mod">
          <ac:chgData name="Bonita Searle-Barnes" userId="e782127f-826a-4a83-a372-afedaa2e0d4f" providerId="ADAL" clId="{FA3BD239-4B9A-4CBA-8CF5-F7BFBEA885D5}" dt="2025-11-24T15:20:08.569" v="34" actId="20577"/>
          <ac:spMkLst>
            <pc:docMk/>
            <pc:sldMk cId="1199109692" sldId="1035"/>
            <ac:spMk id="5" creationId="{C225DDE8-8891-02A0-3733-0E6F91B9F007}"/>
          </ac:spMkLst>
        </pc:spChg>
        <pc:spChg chg="mod">
          <ac:chgData name="Bonita Searle-Barnes" userId="e782127f-826a-4a83-a372-afedaa2e0d4f" providerId="ADAL" clId="{FA3BD239-4B9A-4CBA-8CF5-F7BFBEA885D5}" dt="2025-11-24T15:20:15.106" v="35"/>
          <ac:spMkLst>
            <pc:docMk/>
            <pc:sldMk cId="1199109692" sldId="1035"/>
            <ac:spMk id="6" creationId="{79526D3B-9181-3C02-BFD7-0DF0F1530EA6}"/>
          </ac:spMkLst>
        </pc:spChg>
      </pc:sldChg>
      <pc:sldChg chg="modSp">
        <pc:chgData name="Bonita Searle-Barnes" userId="e782127f-826a-4a83-a372-afedaa2e0d4f" providerId="ADAL" clId="{FA3BD239-4B9A-4CBA-8CF5-F7BFBEA885D5}" dt="2025-11-24T15:20:53.218" v="64"/>
        <pc:sldMkLst>
          <pc:docMk/>
          <pc:sldMk cId="652933972" sldId="1036"/>
        </pc:sldMkLst>
        <pc:spChg chg="mod">
          <ac:chgData name="Bonita Searle-Barnes" userId="e782127f-826a-4a83-a372-afedaa2e0d4f" providerId="ADAL" clId="{FA3BD239-4B9A-4CBA-8CF5-F7BFBEA885D5}" dt="2025-11-24T15:20:48.978" v="63"/>
          <ac:spMkLst>
            <pc:docMk/>
            <pc:sldMk cId="652933972" sldId="1036"/>
            <ac:spMk id="5" creationId="{E110EFD4-198C-C676-1A16-BC43CB8502AE}"/>
          </ac:spMkLst>
        </pc:spChg>
        <pc:spChg chg="mod">
          <ac:chgData name="Bonita Searle-Barnes" userId="e782127f-826a-4a83-a372-afedaa2e0d4f" providerId="ADAL" clId="{FA3BD239-4B9A-4CBA-8CF5-F7BFBEA885D5}" dt="2025-11-24T15:20:53.218" v="64"/>
          <ac:spMkLst>
            <pc:docMk/>
            <pc:sldMk cId="652933972" sldId="1036"/>
            <ac:spMk id="6" creationId="{DB6AF959-2DAE-D6E6-149D-1D9093EA1C1B}"/>
          </ac:spMkLst>
        </pc:spChg>
      </pc:sldChg>
      <pc:sldChg chg="modSp mod">
        <pc:chgData name="Bonita Searle-Barnes" userId="e782127f-826a-4a83-a372-afedaa2e0d4f" providerId="ADAL" clId="{FA3BD239-4B9A-4CBA-8CF5-F7BFBEA885D5}" dt="2025-11-24T15:25:55.160" v="157" actId="20577"/>
        <pc:sldMkLst>
          <pc:docMk/>
          <pc:sldMk cId="197071928" sldId="1037"/>
        </pc:sldMkLst>
        <pc:spChg chg="mod">
          <ac:chgData name="Bonita Searle-Barnes" userId="e782127f-826a-4a83-a372-afedaa2e0d4f" providerId="ADAL" clId="{FA3BD239-4B9A-4CBA-8CF5-F7BFBEA885D5}" dt="2025-11-24T15:22:05.277" v="90" actId="20577"/>
          <ac:spMkLst>
            <pc:docMk/>
            <pc:sldMk cId="197071928" sldId="1037"/>
            <ac:spMk id="5" creationId="{609D702D-6738-EA31-8747-25D675D49A9E}"/>
          </ac:spMkLst>
        </pc:spChg>
        <pc:spChg chg="mod">
          <ac:chgData name="Bonita Searle-Barnes" userId="e782127f-826a-4a83-a372-afedaa2e0d4f" providerId="ADAL" clId="{FA3BD239-4B9A-4CBA-8CF5-F7BFBEA885D5}" dt="2025-11-24T15:25:55.160" v="157" actId="20577"/>
          <ac:spMkLst>
            <pc:docMk/>
            <pc:sldMk cId="197071928" sldId="1037"/>
            <ac:spMk id="6" creationId="{32B74E3C-9BD7-8637-90BC-C0A379040D7C}"/>
          </ac:spMkLst>
        </pc:spChg>
      </pc:sldChg>
      <pc:sldChg chg="modSp mod">
        <pc:chgData name="Bonita Searle-Barnes" userId="e782127f-826a-4a83-a372-afedaa2e0d4f" providerId="ADAL" clId="{FA3BD239-4B9A-4CBA-8CF5-F7BFBEA885D5}" dt="2025-11-24T15:23:00.709" v="113"/>
        <pc:sldMkLst>
          <pc:docMk/>
          <pc:sldMk cId="1026346949" sldId="1038"/>
        </pc:sldMkLst>
        <pc:spChg chg="mod">
          <ac:chgData name="Bonita Searle-Barnes" userId="e782127f-826a-4a83-a372-afedaa2e0d4f" providerId="ADAL" clId="{FA3BD239-4B9A-4CBA-8CF5-F7BFBEA885D5}" dt="2025-11-24T15:23:00.709" v="113"/>
          <ac:spMkLst>
            <pc:docMk/>
            <pc:sldMk cId="1026346949" sldId="1038"/>
            <ac:spMk id="5" creationId="{67B0ABE2-E25F-76EB-A563-0975B6BF79E7}"/>
          </ac:spMkLst>
        </pc:spChg>
        <pc:spChg chg="mod">
          <ac:chgData name="Bonita Searle-Barnes" userId="e782127f-826a-4a83-a372-afedaa2e0d4f" providerId="ADAL" clId="{FA3BD239-4B9A-4CBA-8CF5-F7BFBEA885D5}" dt="2025-11-24T15:22:57.609" v="112" actId="20577"/>
          <ac:spMkLst>
            <pc:docMk/>
            <pc:sldMk cId="1026346949" sldId="1038"/>
            <ac:spMk id="6" creationId="{AB69FE2F-255E-1AEC-5E99-014748084C67}"/>
          </ac:spMkLst>
        </pc:spChg>
      </pc:sldChg>
      <pc:sldChg chg="modSp">
        <pc:chgData name="Bonita Searle-Barnes" userId="e782127f-826a-4a83-a372-afedaa2e0d4f" providerId="ADAL" clId="{FA3BD239-4B9A-4CBA-8CF5-F7BFBEA885D5}" dt="2025-11-24T15:24:29.133" v="128"/>
        <pc:sldMkLst>
          <pc:docMk/>
          <pc:sldMk cId="2564073882" sldId="1039"/>
        </pc:sldMkLst>
        <pc:spChg chg="mod">
          <ac:chgData name="Bonita Searle-Barnes" userId="e782127f-826a-4a83-a372-afedaa2e0d4f" providerId="ADAL" clId="{FA3BD239-4B9A-4CBA-8CF5-F7BFBEA885D5}" dt="2025-11-24T15:24:29.133" v="128"/>
          <ac:spMkLst>
            <pc:docMk/>
            <pc:sldMk cId="2564073882" sldId="1039"/>
            <ac:spMk id="5" creationId="{1252BA84-29DC-FDB2-1817-74E945AD226C}"/>
          </ac:spMkLst>
        </pc:spChg>
      </pc:sldChg>
      <pc:sldChg chg="modSp mod">
        <pc:chgData name="Bonita Searle-Barnes" userId="e782127f-826a-4a83-a372-afedaa2e0d4f" providerId="ADAL" clId="{FA3BD239-4B9A-4CBA-8CF5-F7BFBEA885D5}" dt="2025-11-24T15:33:20.981" v="201" actId="20577"/>
        <pc:sldMkLst>
          <pc:docMk/>
          <pc:sldMk cId="2197837232" sldId="1040"/>
        </pc:sldMkLst>
        <pc:spChg chg="mod">
          <ac:chgData name="Bonita Searle-Barnes" userId="e782127f-826a-4a83-a372-afedaa2e0d4f" providerId="ADAL" clId="{FA3BD239-4B9A-4CBA-8CF5-F7BFBEA885D5}" dt="2025-11-24T15:33:06.883" v="197"/>
          <ac:spMkLst>
            <pc:docMk/>
            <pc:sldMk cId="2197837232" sldId="1040"/>
            <ac:spMk id="5" creationId="{B4E68DAB-C453-4FB3-C1E5-7AEFE9602C79}"/>
          </ac:spMkLst>
        </pc:spChg>
        <pc:spChg chg="mod">
          <ac:chgData name="Bonita Searle-Barnes" userId="e782127f-826a-4a83-a372-afedaa2e0d4f" providerId="ADAL" clId="{FA3BD239-4B9A-4CBA-8CF5-F7BFBEA885D5}" dt="2025-11-24T15:33:20.981" v="201" actId="20577"/>
          <ac:spMkLst>
            <pc:docMk/>
            <pc:sldMk cId="2197837232" sldId="1040"/>
            <ac:spMk id="6" creationId="{6EE2831E-C444-588F-D19A-7B25F176B856}"/>
          </ac:spMkLst>
        </pc:spChg>
      </pc:sldChg>
      <pc:sldChg chg="modSp mod">
        <pc:chgData name="Bonita Searle-Barnes" userId="e782127f-826a-4a83-a372-afedaa2e0d4f" providerId="ADAL" clId="{FA3BD239-4B9A-4CBA-8CF5-F7BFBEA885D5}" dt="2025-11-24T15:34:22.480" v="226" actId="20577"/>
        <pc:sldMkLst>
          <pc:docMk/>
          <pc:sldMk cId="2876733899" sldId="1041"/>
        </pc:sldMkLst>
        <pc:spChg chg="mod">
          <ac:chgData name="Bonita Searle-Barnes" userId="e782127f-826a-4a83-a372-afedaa2e0d4f" providerId="ADAL" clId="{FA3BD239-4B9A-4CBA-8CF5-F7BFBEA885D5}" dt="2025-11-24T15:34:22.480" v="226" actId="20577"/>
          <ac:spMkLst>
            <pc:docMk/>
            <pc:sldMk cId="2876733899" sldId="1041"/>
            <ac:spMk id="5" creationId="{83A13A9F-3E09-BD24-C0C8-785F07545126}"/>
          </ac:spMkLst>
        </pc:spChg>
      </pc:sldChg>
      <pc:sldChg chg="modSp mod">
        <pc:chgData name="Bonita Searle-Barnes" userId="e782127f-826a-4a83-a372-afedaa2e0d4f" providerId="ADAL" clId="{FA3BD239-4B9A-4CBA-8CF5-F7BFBEA885D5}" dt="2025-11-24T15:34:48.777" v="233" actId="20577"/>
        <pc:sldMkLst>
          <pc:docMk/>
          <pc:sldMk cId="3985602895" sldId="1042"/>
        </pc:sldMkLst>
        <pc:spChg chg="mod">
          <ac:chgData name="Bonita Searle-Barnes" userId="e782127f-826a-4a83-a372-afedaa2e0d4f" providerId="ADAL" clId="{FA3BD239-4B9A-4CBA-8CF5-F7BFBEA885D5}" dt="2025-11-24T15:34:39.083" v="229" actId="20577"/>
          <ac:spMkLst>
            <pc:docMk/>
            <pc:sldMk cId="3985602895" sldId="1042"/>
            <ac:spMk id="5" creationId="{58957BFB-59DE-3318-2CFA-02AEB7486B1C}"/>
          </ac:spMkLst>
        </pc:spChg>
        <pc:spChg chg="mod">
          <ac:chgData name="Bonita Searle-Barnes" userId="e782127f-826a-4a83-a372-afedaa2e0d4f" providerId="ADAL" clId="{FA3BD239-4B9A-4CBA-8CF5-F7BFBEA885D5}" dt="2025-11-24T15:34:48.777" v="233" actId="20577"/>
          <ac:spMkLst>
            <pc:docMk/>
            <pc:sldMk cId="3985602895" sldId="1042"/>
            <ac:spMk id="6" creationId="{DE100845-9775-339E-BD4F-0995422DDCB6}"/>
          </ac:spMkLst>
        </pc:spChg>
      </pc:sldChg>
      <pc:sldChg chg="modSp mod">
        <pc:chgData name="Bonita Searle-Barnes" userId="e782127f-826a-4a83-a372-afedaa2e0d4f" providerId="ADAL" clId="{FA3BD239-4B9A-4CBA-8CF5-F7BFBEA885D5}" dt="2025-11-24T15:35:21.011" v="245" actId="20577"/>
        <pc:sldMkLst>
          <pc:docMk/>
          <pc:sldMk cId="3722617300" sldId="1043"/>
        </pc:sldMkLst>
        <pc:spChg chg="mod">
          <ac:chgData name="Bonita Searle-Barnes" userId="e782127f-826a-4a83-a372-afedaa2e0d4f" providerId="ADAL" clId="{FA3BD239-4B9A-4CBA-8CF5-F7BFBEA885D5}" dt="2025-11-24T15:35:09.643" v="236"/>
          <ac:spMkLst>
            <pc:docMk/>
            <pc:sldMk cId="3722617300" sldId="1043"/>
            <ac:spMk id="5" creationId="{C6AA28A6-2095-9C61-9622-63251B37FC61}"/>
          </ac:spMkLst>
        </pc:spChg>
        <pc:spChg chg="mod">
          <ac:chgData name="Bonita Searle-Barnes" userId="e782127f-826a-4a83-a372-afedaa2e0d4f" providerId="ADAL" clId="{FA3BD239-4B9A-4CBA-8CF5-F7BFBEA885D5}" dt="2025-11-24T15:35:21.011" v="245" actId="20577"/>
          <ac:spMkLst>
            <pc:docMk/>
            <pc:sldMk cId="3722617300" sldId="1043"/>
            <ac:spMk id="6" creationId="{B0AFAE17-B9A9-4AA5-E5CC-18EB919DC06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32</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of 17</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CE26030E-CF62-3B16-CD60-AE749204855E}"/>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140FDDF2-717F-CEEA-2271-F9B85F9E82E9}"/>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876D477D-B508-B84B-5CAA-976BE8322FA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E6EFE0A0-755D-2835-0673-2DE675FD4C4A}"/>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a:ea typeface="ＭＳ Ｐゴシック"/>
                <a:cs typeface="Arial"/>
              </a:rPr>
              <a:t>Occupational Specialism: Gas Engineering</a:t>
            </a:r>
          </a:p>
          <a:p>
            <a:pPr marL="0" indent="0">
              <a:buNone/>
            </a:pPr>
            <a:r>
              <a:rPr lang="en-GB" sz="2800" dirty="0">
                <a:solidFill>
                  <a:schemeClr val="tx1"/>
                </a:solidFill>
                <a:latin typeface="+mj-lt"/>
                <a:ea typeface="ＭＳ Ｐゴシック"/>
                <a:cs typeface="Arial"/>
              </a:rPr>
              <a:t>K1.28 </a:t>
            </a:r>
            <a:r>
              <a:rPr lang="en-GB" sz="2800" dirty="0">
                <a:solidFill>
                  <a:schemeClr val="tx1"/>
                </a:solidFill>
                <a:latin typeface="+mj-lt"/>
                <a:cs typeface="Poppins"/>
              </a:rPr>
              <a:t>Fault-finding techniques, their suitability for different situations and how they are applied in practice</a:t>
            </a:r>
          </a:p>
          <a:p>
            <a:pPr marL="0" indent="0">
              <a:buNone/>
            </a:pPr>
            <a:r>
              <a:rPr lang="en-GB" sz="3200" b="1" dirty="0">
                <a:solidFill>
                  <a:schemeClr val="tx1"/>
                </a:solidFill>
                <a:latin typeface="+mj-lt"/>
                <a:cs typeface="Poppins"/>
              </a:rPr>
              <a:t> </a:t>
            </a:r>
            <a:endParaRPr lang="en-GB" sz="3200" b="1" dirty="0">
              <a:solidFill>
                <a:schemeClr val="tx1"/>
              </a:solidFill>
              <a:latin typeface="+mj-lt"/>
              <a:ea typeface="ＭＳ Ｐゴシック" panose="020B0600070205080204" pitchFamily="34" charset="-128"/>
              <a:cs typeface="Poppins"/>
            </a:endParaRPr>
          </a:p>
          <a:p>
            <a:pPr marL="0" indent="0">
              <a:buNone/>
            </a:pPr>
            <a:r>
              <a:rPr lang="en-US" sz="2800" b="1" dirty="0">
                <a:solidFill>
                  <a:srgbClr val="FC4421"/>
                </a:solidFill>
                <a:latin typeface="Arial"/>
                <a:ea typeface="ＭＳ Ｐゴシック"/>
                <a:cs typeface="Arial"/>
              </a:rPr>
              <a:t>PowerPoint 1.28c: </a:t>
            </a:r>
            <a:r>
              <a:rPr lang="en-GB" sz="2800" b="1" dirty="0">
                <a:solidFill>
                  <a:srgbClr val="FC4421"/>
                </a:solidFill>
                <a:latin typeface="Arial"/>
                <a:ea typeface="ＭＳ Ｐゴシック"/>
                <a:cs typeface="Arial"/>
              </a:rPr>
              <a:t>Gas pressure and flow-based fault-finding</a:t>
            </a:r>
            <a:endParaRPr lang="en-US" sz="2800" b="1" dirty="0">
              <a:solidFill>
                <a:srgbClr val="FC4421"/>
              </a:solidFill>
              <a:latin typeface="Arial"/>
              <a:ea typeface="ＭＳ Ｐゴシック"/>
              <a:cs typeface="Arial"/>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03E5-185D-7A31-B8D9-F48E9DC85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DF7B19-E288-2F24-2D87-8CE3A75FA199}"/>
              </a:ext>
            </a:extLst>
          </p:cNvPr>
          <p:cNvSpPr>
            <a:spLocks noGrp="1"/>
          </p:cNvSpPr>
          <p:nvPr>
            <p:ph type="title"/>
          </p:nvPr>
        </p:nvSpPr>
        <p:spPr>
          <a:xfrm>
            <a:off x="252000" y="959222"/>
            <a:ext cx="11628452" cy="646331"/>
          </a:xfrm>
        </p:spPr>
        <p:txBody>
          <a:bodyPr/>
          <a:lstStyle/>
          <a:p>
            <a:r>
              <a:rPr lang="en-GB"/>
              <a:t>Gas Rate Testing (Natural Gas)</a:t>
            </a:r>
          </a:p>
        </p:txBody>
      </p:sp>
      <p:sp>
        <p:nvSpPr>
          <p:cNvPr id="6" name="Content Placeholder 5">
            <a:extLst>
              <a:ext uri="{FF2B5EF4-FFF2-40B4-BE49-F238E27FC236}">
                <a16:creationId xmlns:a16="http://schemas.microsoft.com/office/drawing/2014/main" id="{98B17959-66DB-4EE1-B01B-6AE2E1A3E9C1}"/>
              </a:ext>
            </a:extLst>
          </p:cNvPr>
          <p:cNvSpPr>
            <a:spLocks noGrp="1"/>
          </p:cNvSpPr>
          <p:nvPr>
            <p:ph sz="quarter" idx="10"/>
          </p:nvPr>
        </p:nvSpPr>
        <p:spPr>
          <a:xfrm>
            <a:off x="360000" y="1800000"/>
            <a:ext cx="11015136" cy="4140000"/>
          </a:xfrm>
        </p:spPr>
        <p:txBody>
          <a:bodyPr/>
          <a:lstStyle/>
          <a:p>
            <a:r>
              <a:rPr lang="en-GB" b="1" dirty="0"/>
              <a:t>When to use</a:t>
            </a:r>
          </a:p>
          <a:p>
            <a:r>
              <a:rPr lang="en-GB" dirty="0"/>
              <a:t>Used when burner pressure is not adjustable or when manufacturers specify gas rate rather than pressure.</a:t>
            </a:r>
          </a:p>
          <a:p>
            <a:r>
              <a:rPr lang="en-GB" b="1" dirty="0"/>
              <a:t>Equipment required</a:t>
            </a:r>
          </a:p>
          <a:p>
            <a:r>
              <a:rPr lang="en-GB" dirty="0"/>
              <a:t>Access to meter test dial, stopwatch, calculator, and manufacturer's instructions.</a:t>
            </a:r>
          </a:p>
          <a:p>
            <a:endParaRPr lang="en-GB" dirty="0"/>
          </a:p>
          <a:p>
            <a:endParaRPr lang="en-GB" dirty="0"/>
          </a:p>
        </p:txBody>
      </p:sp>
    </p:spTree>
    <p:extLst>
      <p:ext uri="{BB962C8B-B14F-4D97-AF65-F5344CB8AC3E}">
        <p14:creationId xmlns:p14="http://schemas.microsoft.com/office/powerpoint/2010/main" val="854477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CA895-EAF0-1EFB-98F6-D51A573E8D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1E32EE-F5D7-030E-CCC5-7793223E6D1E}"/>
              </a:ext>
            </a:extLst>
          </p:cNvPr>
          <p:cNvSpPr>
            <a:spLocks noGrp="1"/>
          </p:cNvSpPr>
          <p:nvPr>
            <p:ph type="title"/>
          </p:nvPr>
        </p:nvSpPr>
        <p:spPr>
          <a:xfrm>
            <a:off x="252000" y="959222"/>
            <a:ext cx="11628452" cy="646331"/>
          </a:xfrm>
        </p:spPr>
        <p:txBody>
          <a:bodyPr/>
          <a:lstStyle/>
          <a:p>
            <a:r>
              <a:rPr lang="en-GB" dirty="0"/>
              <a:t>Gas rate testing – practical application</a:t>
            </a:r>
          </a:p>
        </p:txBody>
      </p:sp>
      <p:sp>
        <p:nvSpPr>
          <p:cNvPr id="6" name="Content Placeholder 5">
            <a:extLst>
              <a:ext uri="{FF2B5EF4-FFF2-40B4-BE49-F238E27FC236}">
                <a16:creationId xmlns:a16="http://schemas.microsoft.com/office/drawing/2014/main" id="{CCFA7C6C-0187-6308-1257-C8F1EBBB2803}"/>
              </a:ext>
            </a:extLst>
          </p:cNvPr>
          <p:cNvSpPr>
            <a:spLocks noGrp="1"/>
          </p:cNvSpPr>
          <p:nvPr>
            <p:ph sz="quarter" idx="10"/>
          </p:nvPr>
        </p:nvSpPr>
        <p:spPr>
          <a:xfrm>
            <a:off x="359999" y="1800000"/>
            <a:ext cx="9818143" cy="4140000"/>
          </a:xfrm>
        </p:spPr>
        <p:txBody>
          <a:bodyPr/>
          <a:lstStyle/>
          <a:p>
            <a:r>
              <a:rPr lang="en-GB" b="1" dirty="0"/>
              <a:t>Example calculation:</a:t>
            </a:r>
          </a:p>
          <a:p>
            <a:r>
              <a:rPr lang="en-GB" dirty="0"/>
              <a:t>For a 30kW boiler with measured gas consumption of 0.01m³ over 12 seconds:</a:t>
            </a:r>
          </a:p>
          <a:p>
            <a:endParaRPr lang="en-GB" dirty="0"/>
          </a:p>
          <a:p>
            <a:endParaRPr lang="en-GB" dirty="0"/>
          </a:p>
          <a:p>
            <a:r>
              <a:rPr lang="en-GB" dirty="0"/>
              <a:t>This is approximately 10% higher than the rated input – potentially indicating an issue with gas pressure or appliance adjustment.</a:t>
            </a:r>
          </a:p>
          <a:p>
            <a:endParaRPr lang="en-GB" dirty="0"/>
          </a:p>
          <a:p>
            <a:endParaRPr lang="en-GB" dirty="0"/>
          </a:p>
          <a:p>
            <a:endParaRPr lang="en-GB" dirty="0"/>
          </a:p>
        </p:txBody>
      </p:sp>
      <p:pic>
        <p:nvPicPr>
          <p:cNvPr id="3" name="Picture 2">
            <a:extLst>
              <a:ext uri="{FF2B5EF4-FFF2-40B4-BE49-F238E27FC236}">
                <a16:creationId xmlns:a16="http://schemas.microsoft.com/office/drawing/2014/main" id="{9DC6D70B-9B8C-4143-0DC9-E9D1289226E2}"/>
              </a:ext>
            </a:extLst>
          </p:cNvPr>
          <p:cNvPicPr>
            <a:picLocks noChangeAspect="1"/>
          </p:cNvPicPr>
          <p:nvPr/>
        </p:nvPicPr>
        <p:blipFill>
          <a:blip r:embed="rId2"/>
          <a:stretch>
            <a:fillRect/>
          </a:stretch>
        </p:blipFill>
        <p:spPr>
          <a:xfrm>
            <a:off x="3089020" y="3187327"/>
            <a:ext cx="4527932" cy="682673"/>
          </a:xfrm>
          <a:prstGeom prst="rect">
            <a:avLst/>
          </a:prstGeom>
        </p:spPr>
      </p:pic>
    </p:spTree>
    <p:extLst>
      <p:ext uri="{BB962C8B-B14F-4D97-AF65-F5344CB8AC3E}">
        <p14:creationId xmlns:p14="http://schemas.microsoft.com/office/powerpoint/2010/main" val="264315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8B828-E915-313C-A2E3-775153A866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BE55D6-4605-3B77-5AC5-ACF321C24D1F}"/>
              </a:ext>
            </a:extLst>
          </p:cNvPr>
          <p:cNvSpPr>
            <a:spLocks noGrp="1"/>
          </p:cNvSpPr>
          <p:nvPr>
            <p:ph type="title"/>
          </p:nvPr>
        </p:nvSpPr>
        <p:spPr>
          <a:xfrm>
            <a:off x="252000" y="959222"/>
            <a:ext cx="11628452" cy="646331"/>
          </a:xfrm>
        </p:spPr>
        <p:txBody>
          <a:bodyPr/>
          <a:lstStyle/>
          <a:p>
            <a:r>
              <a:rPr lang="en-GB" dirty="0"/>
              <a:t>Gas rate testing – practical application</a:t>
            </a:r>
          </a:p>
        </p:txBody>
      </p:sp>
      <p:sp>
        <p:nvSpPr>
          <p:cNvPr id="6" name="Content Placeholder 5">
            <a:extLst>
              <a:ext uri="{FF2B5EF4-FFF2-40B4-BE49-F238E27FC236}">
                <a16:creationId xmlns:a16="http://schemas.microsoft.com/office/drawing/2014/main" id="{BC59AEBE-0306-53E5-68A4-CBBA8BE84B28}"/>
              </a:ext>
            </a:extLst>
          </p:cNvPr>
          <p:cNvSpPr>
            <a:spLocks noGrp="1"/>
          </p:cNvSpPr>
          <p:nvPr>
            <p:ph sz="quarter" idx="10"/>
          </p:nvPr>
        </p:nvSpPr>
        <p:spPr>
          <a:xfrm>
            <a:off x="359999" y="1800000"/>
            <a:ext cx="9818143" cy="4140000"/>
          </a:xfrm>
        </p:spPr>
        <p:txBody>
          <a:bodyPr/>
          <a:lstStyle/>
          <a:p>
            <a:r>
              <a:rPr lang="en-GB" b="1"/>
              <a:t>Acceptable variation:</a:t>
            </a:r>
          </a:p>
          <a:p>
            <a:pPr marL="342900" indent="-342900">
              <a:buFont typeface="Arial" panose="020B0604020202020204" pitchFamily="34" charset="0"/>
              <a:buChar char="•"/>
            </a:pPr>
            <a:r>
              <a:rPr lang="en-GB"/>
              <a:t>±5% of manufacturer's stated input rate is typically acceptable</a:t>
            </a:r>
          </a:p>
          <a:p>
            <a:pPr marL="342900" indent="-342900">
              <a:buFont typeface="Arial" panose="020B0604020202020204" pitchFamily="34" charset="0"/>
              <a:buChar char="•"/>
            </a:pPr>
            <a:r>
              <a:rPr lang="en-GB"/>
              <a:t>&gt;+5%: Excessive gas consumption, inefficiency</a:t>
            </a:r>
          </a:p>
          <a:p>
            <a:pPr marL="342900" indent="-342900">
              <a:buFont typeface="Arial" panose="020B0604020202020204" pitchFamily="34" charset="0"/>
              <a:buChar char="•"/>
            </a:pPr>
            <a:r>
              <a:rPr lang="en-GB"/>
              <a:t>&lt;-5%: Potential </a:t>
            </a:r>
            <a:r>
              <a:rPr lang="en-GB" err="1"/>
              <a:t>underfiring</a:t>
            </a:r>
            <a:r>
              <a:rPr lang="en-GB"/>
              <a:t>, performance issues</a:t>
            </a:r>
          </a:p>
          <a:p>
            <a:endParaRPr lang="en-GB"/>
          </a:p>
          <a:p>
            <a:endParaRPr lang="en-GB"/>
          </a:p>
          <a:p>
            <a:endParaRPr lang="en-GB"/>
          </a:p>
        </p:txBody>
      </p:sp>
    </p:spTree>
    <p:extLst>
      <p:ext uri="{BB962C8B-B14F-4D97-AF65-F5344CB8AC3E}">
        <p14:creationId xmlns:p14="http://schemas.microsoft.com/office/powerpoint/2010/main" val="1938036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F8452-888F-BE50-EA05-D445CC89C91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25DDE8-8891-02A0-3733-0E6F91B9F007}"/>
              </a:ext>
            </a:extLst>
          </p:cNvPr>
          <p:cNvSpPr>
            <a:spLocks noGrp="1"/>
          </p:cNvSpPr>
          <p:nvPr>
            <p:ph type="title"/>
          </p:nvPr>
        </p:nvSpPr>
        <p:spPr>
          <a:xfrm>
            <a:off x="252000" y="959222"/>
            <a:ext cx="11628452" cy="646331"/>
          </a:xfrm>
        </p:spPr>
        <p:txBody>
          <a:bodyPr/>
          <a:lstStyle/>
          <a:p>
            <a:r>
              <a:rPr lang="en-GB"/>
              <a:t>Flow rate and water pressure testing</a:t>
            </a:r>
          </a:p>
        </p:txBody>
      </p:sp>
      <p:sp>
        <p:nvSpPr>
          <p:cNvPr id="6" name="Content Placeholder 5">
            <a:extLst>
              <a:ext uri="{FF2B5EF4-FFF2-40B4-BE49-F238E27FC236}">
                <a16:creationId xmlns:a16="http://schemas.microsoft.com/office/drawing/2014/main" id="{79526D3B-9181-3C02-BFD7-0DF0F1530EA6}"/>
              </a:ext>
            </a:extLst>
          </p:cNvPr>
          <p:cNvSpPr>
            <a:spLocks noGrp="1"/>
          </p:cNvSpPr>
          <p:nvPr>
            <p:ph sz="quarter" idx="10"/>
          </p:nvPr>
        </p:nvSpPr>
        <p:spPr>
          <a:xfrm>
            <a:off x="360000" y="1800000"/>
            <a:ext cx="10996848" cy="4140000"/>
          </a:xfrm>
        </p:spPr>
        <p:txBody>
          <a:bodyPr/>
          <a:lstStyle/>
          <a:p>
            <a:r>
              <a:rPr lang="en-GB" b="1" dirty="0"/>
              <a:t>Flow rate measurement</a:t>
            </a:r>
          </a:p>
          <a:p>
            <a:r>
              <a:rPr lang="en-GB" dirty="0"/>
              <a:t>Use flow cup or measuring jug and stopwatch to determine litres per minute. Normal DHW flow rate: 8–12 L/min for most domestic systems.</a:t>
            </a:r>
          </a:p>
          <a:p>
            <a:endParaRPr lang="en-GB" dirty="0"/>
          </a:p>
        </p:txBody>
      </p:sp>
    </p:spTree>
    <p:extLst>
      <p:ext uri="{BB962C8B-B14F-4D97-AF65-F5344CB8AC3E}">
        <p14:creationId xmlns:p14="http://schemas.microsoft.com/office/powerpoint/2010/main" val="1199109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48569-CF3C-590E-55A7-59E96E5C54B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FD1204-CD52-56D4-28C7-C8B08D70317B}"/>
              </a:ext>
            </a:extLst>
          </p:cNvPr>
          <p:cNvSpPr>
            <a:spLocks noGrp="1"/>
          </p:cNvSpPr>
          <p:nvPr>
            <p:ph type="title"/>
          </p:nvPr>
        </p:nvSpPr>
        <p:spPr>
          <a:xfrm>
            <a:off x="252000" y="959222"/>
            <a:ext cx="11628452" cy="646331"/>
          </a:xfrm>
        </p:spPr>
        <p:txBody>
          <a:bodyPr/>
          <a:lstStyle/>
          <a:p>
            <a:r>
              <a:rPr lang="en-GB"/>
              <a:t>Flow rate and water pressure testing</a:t>
            </a:r>
          </a:p>
        </p:txBody>
      </p:sp>
      <p:sp>
        <p:nvSpPr>
          <p:cNvPr id="6" name="Content Placeholder 5">
            <a:extLst>
              <a:ext uri="{FF2B5EF4-FFF2-40B4-BE49-F238E27FC236}">
                <a16:creationId xmlns:a16="http://schemas.microsoft.com/office/drawing/2014/main" id="{E4D047F5-4FED-F05F-5047-745C3867B0B2}"/>
              </a:ext>
            </a:extLst>
          </p:cNvPr>
          <p:cNvSpPr>
            <a:spLocks noGrp="1"/>
          </p:cNvSpPr>
          <p:nvPr>
            <p:ph sz="quarter" idx="10"/>
          </p:nvPr>
        </p:nvSpPr>
        <p:spPr>
          <a:xfrm>
            <a:off x="360000" y="1800000"/>
            <a:ext cx="10932840" cy="4140000"/>
          </a:xfrm>
        </p:spPr>
        <p:txBody>
          <a:bodyPr/>
          <a:lstStyle/>
          <a:p>
            <a:r>
              <a:rPr lang="en-GB" b="1" dirty="0"/>
              <a:t>Water pressure assessment</a:t>
            </a:r>
          </a:p>
          <a:p>
            <a:r>
              <a:rPr lang="en-GB" dirty="0"/>
              <a:t>Check cold mains pressure and compare to the manufacturer's requirements. Most combi boilers require a minimum of 1-1.5 bar dynamic pressure.</a:t>
            </a:r>
          </a:p>
          <a:p>
            <a:r>
              <a:rPr lang="en-GB" dirty="0"/>
              <a:t>Low flow rates or pressures can significantly impact performance, particularly in combi boilers and water heaters. Always check against the manufacturer's instructions.</a:t>
            </a:r>
          </a:p>
          <a:p>
            <a:endParaRPr lang="en-GB" dirty="0"/>
          </a:p>
        </p:txBody>
      </p:sp>
    </p:spTree>
    <p:extLst>
      <p:ext uri="{BB962C8B-B14F-4D97-AF65-F5344CB8AC3E}">
        <p14:creationId xmlns:p14="http://schemas.microsoft.com/office/powerpoint/2010/main" val="2752023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2781F-961A-8F47-79BF-E8DF205DFB2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110EFD4-198C-C676-1A16-BC43CB8502AE}"/>
              </a:ext>
            </a:extLst>
          </p:cNvPr>
          <p:cNvSpPr>
            <a:spLocks noGrp="1"/>
          </p:cNvSpPr>
          <p:nvPr>
            <p:ph type="title"/>
          </p:nvPr>
        </p:nvSpPr>
        <p:spPr>
          <a:xfrm>
            <a:off x="252000" y="959222"/>
            <a:ext cx="11628452" cy="646331"/>
          </a:xfrm>
        </p:spPr>
        <p:txBody>
          <a:bodyPr/>
          <a:lstStyle/>
          <a:p>
            <a:r>
              <a:rPr lang="en-GB"/>
              <a:t>Flow rate factors</a:t>
            </a:r>
          </a:p>
        </p:txBody>
      </p:sp>
      <p:sp>
        <p:nvSpPr>
          <p:cNvPr id="6" name="Content Placeholder 5">
            <a:extLst>
              <a:ext uri="{FF2B5EF4-FFF2-40B4-BE49-F238E27FC236}">
                <a16:creationId xmlns:a16="http://schemas.microsoft.com/office/drawing/2014/main" id="{DB6AF959-2DAE-D6E6-149D-1D9093EA1C1B}"/>
              </a:ext>
            </a:extLst>
          </p:cNvPr>
          <p:cNvSpPr>
            <a:spLocks noGrp="1"/>
          </p:cNvSpPr>
          <p:nvPr>
            <p:ph sz="quarter" idx="10"/>
          </p:nvPr>
        </p:nvSpPr>
        <p:spPr>
          <a:xfrm>
            <a:off x="359173" y="1605553"/>
            <a:ext cx="9360212" cy="4140000"/>
          </a:xfrm>
        </p:spPr>
        <p:txBody>
          <a:bodyPr/>
          <a:lstStyle/>
          <a:p>
            <a:r>
              <a:rPr lang="en-GB" b="1" dirty="0"/>
              <a:t>Common causes of flow rate issues:</a:t>
            </a:r>
          </a:p>
          <a:p>
            <a:pPr marL="342900" indent="-342900">
              <a:buFont typeface="Arial" panose="020B0604020202020204" pitchFamily="34" charset="0"/>
              <a:buChar char="•"/>
            </a:pPr>
            <a:r>
              <a:rPr lang="en-GB" dirty="0"/>
              <a:t>Plate heat exchanger blockage (limescale)</a:t>
            </a:r>
          </a:p>
          <a:p>
            <a:pPr marL="342900" indent="-342900">
              <a:buFont typeface="Arial" panose="020B0604020202020204" pitchFamily="34" charset="0"/>
              <a:buChar char="•"/>
            </a:pPr>
            <a:r>
              <a:rPr lang="en-GB" dirty="0"/>
              <a:t>Incorrect flow restrictors installed</a:t>
            </a:r>
          </a:p>
          <a:p>
            <a:pPr marL="342900" indent="-342900">
              <a:buFont typeface="Arial" panose="020B0604020202020204" pitchFamily="34" charset="0"/>
              <a:buChar char="•"/>
            </a:pPr>
            <a:r>
              <a:rPr lang="en-GB" dirty="0"/>
              <a:t>Insufficient cold mains pressure</a:t>
            </a:r>
          </a:p>
          <a:p>
            <a:pPr marL="342900" indent="-342900">
              <a:buFont typeface="Arial" panose="020B0604020202020204" pitchFamily="34" charset="0"/>
              <a:buChar char="•"/>
            </a:pPr>
            <a:r>
              <a:rPr lang="en-GB" dirty="0"/>
              <a:t>Partially closed isolation valves</a:t>
            </a:r>
          </a:p>
          <a:p>
            <a:pPr marL="342900" indent="-342900">
              <a:buFont typeface="Arial" panose="020B0604020202020204" pitchFamily="34" charset="0"/>
              <a:buChar char="•"/>
            </a:pPr>
            <a:r>
              <a:rPr lang="en-GB" dirty="0"/>
              <a:t>Filter/strainer blockage</a:t>
            </a:r>
          </a:p>
          <a:p>
            <a:pPr marL="342900" indent="-342900">
              <a:buFont typeface="Arial" panose="020B0604020202020204" pitchFamily="34" charset="0"/>
              <a:buChar char="•"/>
            </a:pPr>
            <a:r>
              <a:rPr lang="en-GB" dirty="0"/>
              <a:t>Diverter valve problems</a:t>
            </a:r>
          </a:p>
          <a:p>
            <a:pPr marL="342900" indent="-342900">
              <a:buFont typeface="Arial" panose="020B0604020202020204" pitchFamily="34" charset="0"/>
              <a:buChar char="•"/>
            </a:pPr>
            <a:r>
              <a:rPr lang="en-GB" dirty="0"/>
              <a:t>Pipework restrictions or airlocks</a:t>
            </a:r>
          </a:p>
        </p:txBody>
      </p:sp>
    </p:spTree>
    <p:extLst>
      <p:ext uri="{BB962C8B-B14F-4D97-AF65-F5344CB8AC3E}">
        <p14:creationId xmlns:p14="http://schemas.microsoft.com/office/powerpoint/2010/main" val="652933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6248F-1017-4519-16A9-C410C8394B8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84E6B87-CC0A-BF21-9F84-A00076EF8997}"/>
              </a:ext>
            </a:extLst>
          </p:cNvPr>
          <p:cNvSpPr>
            <a:spLocks noGrp="1"/>
          </p:cNvSpPr>
          <p:nvPr>
            <p:ph type="title"/>
          </p:nvPr>
        </p:nvSpPr>
        <p:spPr>
          <a:xfrm>
            <a:off x="252000" y="959222"/>
            <a:ext cx="11628452" cy="646331"/>
          </a:xfrm>
        </p:spPr>
        <p:txBody>
          <a:bodyPr/>
          <a:lstStyle/>
          <a:p>
            <a:r>
              <a:rPr lang="en-GB"/>
              <a:t>Flow rate factors</a:t>
            </a:r>
          </a:p>
        </p:txBody>
      </p:sp>
      <p:sp>
        <p:nvSpPr>
          <p:cNvPr id="6" name="Content Placeholder 5">
            <a:extLst>
              <a:ext uri="{FF2B5EF4-FFF2-40B4-BE49-F238E27FC236}">
                <a16:creationId xmlns:a16="http://schemas.microsoft.com/office/drawing/2014/main" id="{83196FA6-C9B1-52A6-25BF-F10CFB4ECD19}"/>
              </a:ext>
            </a:extLst>
          </p:cNvPr>
          <p:cNvSpPr>
            <a:spLocks noGrp="1"/>
          </p:cNvSpPr>
          <p:nvPr>
            <p:ph sz="quarter" idx="10"/>
          </p:nvPr>
        </p:nvSpPr>
        <p:spPr/>
        <p:txBody>
          <a:bodyPr/>
          <a:lstStyle/>
          <a:p>
            <a:r>
              <a:rPr lang="en-GB" b="1"/>
              <a:t>Testing approach:</a:t>
            </a:r>
          </a:p>
          <a:p>
            <a:pPr marL="342900" indent="-342900">
              <a:buFont typeface="Arial" panose="020B0604020202020204" pitchFamily="34" charset="0"/>
              <a:buChar char="•"/>
            </a:pPr>
            <a:r>
              <a:rPr lang="en-GB"/>
              <a:t>Check cold mains flow first to establish baseline</a:t>
            </a:r>
          </a:p>
          <a:p>
            <a:pPr marL="342900" indent="-342900">
              <a:buFont typeface="Arial" panose="020B0604020202020204" pitchFamily="34" charset="0"/>
              <a:buChar char="•"/>
            </a:pPr>
            <a:r>
              <a:rPr lang="en-GB"/>
              <a:t>Compare hot water flow at various outlets</a:t>
            </a:r>
          </a:p>
          <a:p>
            <a:pPr marL="342900" indent="-342900">
              <a:buFont typeface="Arial" panose="020B0604020202020204" pitchFamily="34" charset="0"/>
              <a:buChar char="•"/>
            </a:pPr>
            <a:r>
              <a:rPr lang="en-GB"/>
              <a:t>Assess pressure drop across filters/strainers</a:t>
            </a:r>
          </a:p>
          <a:p>
            <a:pPr marL="342900" indent="-342900">
              <a:buFont typeface="Arial" panose="020B0604020202020204" pitchFamily="34" charset="0"/>
              <a:buChar char="•"/>
            </a:pPr>
            <a:r>
              <a:rPr lang="en-GB"/>
              <a:t>Consult manufacturer's flow specifications</a:t>
            </a:r>
          </a:p>
          <a:p>
            <a:pPr marL="342900" indent="-342900">
              <a:buFont typeface="Arial" panose="020B0604020202020204" pitchFamily="34" charset="0"/>
              <a:buChar char="•"/>
            </a:pPr>
            <a:r>
              <a:rPr lang="en-GB"/>
              <a:t>Consider local water hardness factors</a:t>
            </a:r>
          </a:p>
          <a:p>
            <a:endParaRPr lang="en-GB"/>
          </a:p>
        </p:txBody>
      </p:sp>
    </p:spTree>
    <p:extLst>
      <p:ext uri="{BB962C8B-B14F-4D97-AF65-F5344CB8AC3E}">
        <p14:creationId xmlns:p14="http://schemas.microsoft.com/office/powerpoint/2010/main" val="1374481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73A95-8E48-B31C-1CB6-CBEDCB3209C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B69E2CE-8C55-2F6C-56F8-F8FEBC6F8222}"/>
              </a:ext>
            </a:extLst>
          </p:cNvPr>
          <p:cNvSpPr>
            <a:spLocks noGrp="1"/>
          </p:cNvSpPr>
          <p:nvPr>
            <p:ph type="title"/>
          </p:nvPr>
        </p:nvSpPr>
        <p:spPr>
          <a:xfrm>
            <a:off x="252000" y="959222"/>
            <a:ext cx="11628452" cy="646331"/>
          </a:xfrm>
        </p:spPr>
        <p:txBody>
          <a:bodyPr/>
          <a:lstStyle/>
          <a:p>
            <a:r>
              <a:rPr lang="en-GB"/>
              <a:t>Common pressure and flow faults</a:t>
            </a:r>
          </a:p>
        </p:txBody>
      </p:sp>
      <p:graphicFrame>
        <p:nvGraphicFramePr>
          <p:cNvPr id="2" name="Table 1">
            <a:extLst>
              <a:ext uri="{FF2B5EF4-FFF2-40B4-BE49-F238E27FC236}">
                <a16:creationId xmlns:a16="http://schemas.microsoft.com/office/drawing/2014/main" id="{6E67C92E-6ACD-9E51-DD95-6A2B2ECA430B}"/>
              </a:ext>
            </a:extLst>
          </p:cNvPr>
          <p:cNvGraphicFramePr>
            <a:graphicFrameLocks noGrp="1"/>
          </p:cNvGraphicFramePr>
          <p:nvPr>
            <p:extLst>
              <p:ext uri="{D42A27DB-BD31-4B8C-83A1-F6EECF244321}">
                <p14:modId xmlns:p14="http://schemas.microsoft.com/office/powerpoint/2010/main" val="3496537317"/>
              </p:ext>
            </p:extLst>
          </p:nvPr>
        </p:nvGraphicFramePr>
        <p:xfrm>
          <a:off x="361950" y="1763487"/>
          <a:ext cx="11518899" cy="3895855"/>
        </p:xfrm>
        <a:graphic>
          <a:graphicData uri="http://schemas.openxmlformats.org/drawingml/2006/table">
            <a:tbl>
              <a:tblPr>
                <a:tableStyleId>{8A107856-5554-42FB-B03E-39F5DBC370BA}</a:tableStyleId>
              </a:tblPr>
              <a:tblGrid>
                <a:gridCol w="3839633">
                  <a:extLst>
                    <a:ext uri="{9D8B030D-6E8A-4147-A177-3AD203B41FA5}">
                      <a16:colId xmlns:a16="http://schemas.microsoft.com/office/drawing/2014/main" val="1127588317"/>
                    </a:ext>
                  </a:extLst>
                </a:gridCol>
                <a:gridCol w="3839633">
                  <a:extLst>
                    <a:ext uri="{9D8B030D-6E8A-4147-A177-3AD203B41FA5}">
                      <a16:colId xmlns:a16="http://schemas.microsoft.com/office/drawing/2014/main" val="1476041849"/>
                    </a:ext>
                  </a:extLst>
                </a:gridCol>
                <a:gridCol w="3839633">
                  <a:extLst>
                    <a:ext uri="{9D8B030D-6E8A-4147-A177-3AD203B41FA5}">
                      <a16:colId xmlns:a16="http://schemas.microsoft.com/office/drawing/2014/main" val="3807005270"/>
                    </a:ext>
                  </a:extLst>
                </a:gridCol>
              </a:tblGrid>
              <a:tr h="399425">
                <a:tc>
                  <a:txBody>
                    <a:bodyPr/>
                    <a:lstStyle/>
                    <a:p>
                      <a:pPr>
                        <a:buNone/>
                      </a:pPr>
                      <a:r>
                        <a:rPr lang="en-GB" b="1"/>
                        <a:t>Symptom</a:t>
                      </a:r>
                      <a:endParaRPr lang="en-GB"/>
                    </a:p>
                  </a:txBody>
                  <a:tcPr anchor="ctr"/>
                </a:tc>
                <a:tc>
                  <a:txBody>
                    <a:bodyPr/>
                    <a:lstStyle/>
                    <a:p>
                      <a:pPr>
                        <a:buNone/>
                      </a:pPr>
                      <a:r>
                        <a:rPr lang="en-GB" b="1"/>
                        <a:t>Possible Cause</a:t>
                      </a:r>
                      <a:endParaRPr lang="en-GB"/>
                    </a:p>
                  </a:txBody>
                  <a:tcPr anchor="ctr"/>
                </a:tc>
                <a:tc>
                  <a:txBody>
                    <a:bodyPr/>
                    <a:lstStyle/>
                    <a:p>
                      <a:pPr>
                        <a:buNone/>
                      </a:pPr>
                      <a:r>
                        <a:rPr lang="en-GB" b="1"/>
                        <a:t>Diagnostic Test</a:t>
                      </a:r>
                      <a:endParaRPr lang="en-GB"/>
                    </a:p>
                  </a:txBody>
                  <a:tcPr anchor="ctr"/>
                </a:tc>
                <a:extLst>
                  <a:ext uri="{0D108BD9-81ED-4DB2-BD59-A6C34878D82A}">
                    <a16:rowId xmlns:a16="http://schemas.microsoft.com/office/drawing/2014/main" val="4241080068"/>
                  </a:ext>
                </a:extLst>
              </a:tr>
              <a:tr h="699286">
                <a:tc>
                  <a:txBody>
                    <a:bodyPr/>
                    <a:lstStyle/>
                    <a:p>
                      <a:pPr>
                        <a:buNone/>
                      </a:pPr>
                      <a:r>
                        <a:rPr lang="en-GB"/>
                        <a:t>Weak yellow flame</a:t>
                      </a:r>
                    </a:p>
                  </a:txBody>
                  <a:tcPr anchor="ctr"/>
                </a:tc>
                <a:tc>
                  <a:txBody>
                    <a:bodyPr/>
                    <a:lstStyle/>
                    <a:p>
                      <a:pPr>
                        <a:buNone/>
                      </a:pPr>
                      <a:r>
                        <a:rPr lang="en-GB"/>
                        <a:t>Low burner pressure or blocked injector</a:t>
                      </a:r>
                    </a:p>
                  </a:txBody>
                  <a:tcPr anchor="ctr"/>
                </a:tc>
                <a:tc>
                  <a:txBody>
                    <a:bodyPr/>
                    <a:lstStyle/>
                    <a:p>
                      <a:pPr>
                        <a:buNone/>
                      </a:pPr>
                      <a:r>
                        <a:rPr lang="en-GB"/>
                        <a:t>Burner pressure test, injector inspection</a:t>
                      </a:r>
                    </a:p>
                  </a:txBody>
                  <a:tcPr anchor="ctr"/>
                </a:tc>
                <a:extLst>
                  <a:ext uri="{0D108BD9-81ED-4DB2-BD59-A6C34878D82A}">
                    <a16:rowId xmlns:a16="http://schemas.microsoft.com/office/drawing/2014/main" val="3171856303"/>
                  </a:ext>
                </a:extLst>
              </a:tr>
              <a:tr h="699286">
                <a:tc>
                  <a:txBody>
                    <a:bodyPr/>
                    <a:lstStyle/>
                    <a:p>
                      <a:pPr>
                        <a:buNone/>
                      </a:pPr>
                      <a:r>
                        <a:rPr lang="en-GB"/>
                        <a:t>Flame lifts/blows out</a:t>
                      </a:r>
                    </a:p>
                  </a:txBody>
                  <a:tcPr anchor="ctr"/>
                </a:tc>
                <a:tc>
                  <a:txBody>
                    <a:bodyPr/>
                    <a:lstStyle/>
                    <a:p>
                      <a:pPr>
                        <a:buNone/>
                      </a:pPr>
                      <a:r>
                        <a:rPr lang="en-GB"/>
                        <a:t>High burner pressure or incorrect air/gas mix</a:t>
                      </a:r>
                    </a:p>
                  </a:txBody>
                  <a:tcPr anchor="ctr"/>
                </a:tc>
                <a:tc>
                  <a:txBody>
                    <a:bodyPr/>
                    <a:lstStyle/>
                    <a:p>
                      <a:pPr>
                        <a:buNone/>
                      </a:pPr>
                      <a:r>
                        <a:rPr lang="en-GB"/>
                        <a:t>Burner pressure test, CO/CO₂ analysis</a:t>
                      </a:r>
                    </a:p>
                  </a:txBody>
                  <a:tcPr anchor="ctr"/>
                </a:tc>
                <a:extLst>
                  <a:ext uri="{0D108BD9-81ED-4DB2-BD59-A6C34878D82A}">
                    <a16:rowId xmlns:a16="http://schemas.microsoft.com/office/drawing/2014/main" val="1558342167"/>
                  </a:ext>
                </a:extLst>
              </a:tr>
              <a:tr h="699286">
                <a:tc>
                  <a:txBody>
                    <a:bodyPr/>
                    <a:lstStyle/>
                    <a:p>
                      <a:pPr>
                        <a:buNone/>
                      </a:pPr>
                      <a:r>
                        <a:rPr lang="en-GB"/>
                        <a:t>Poor DHW performance</a:t>
                      </a:r>
                    </a:p>
                  </a:txBody>
                  <a:tcPr anchor="ctr"/>
                </a:tc>
                <a:tc>
                  <a:txBody>
                    <a:bodyPr/>
                    <a:lstStyle/>
                    <a:p>
                      <a:pPr>
                        <a:buNone/>
                      </a:pPr>
                      <a:r>
                        <a:rPr lang="en-GB"/>
                        <a:t>Low flow rate or scaling in heat exchanger</a:t>
                      </a:r>
                    </a:p>
                  </a:txBody>
                  <a:tcPr anchor="ctr"/>
                </a:tc>
                <a:tc>
                  <a:txBody>
                    <a:bodyPr/>
                    <a:lstStyle/>
                    <a:p>
                      <a:pPr>
                        <a:buNone/>
                      </a:pPr>
                      <a:r>
                        <a:rPr lang="en-GB"/>
                        <a:t>Flow rate measurement, pressure differential test</a:t>
                      </a:r>
                    </a:p>
                  </a:txBody>
                  <a:tcPr anchor="ctr"/>
                </a:tc>
                <a:extLst>
                  <a:ext uri="{0D108BD9-81ED-4DB2-BD59-A6C34878D82A}">
                    <a16:rowId xmlns:a16="http://schemas.microsoft.com/office/drawing/2014/main" val="2647947055"/>
                  </a:ext>
                </a:extLst>
              </a:tr>
              <a:tr h="699286">
                <a:tc>
                  <a:txBody>
                    <a:bodyPr/>
                    <a:lstStyle/>
                    <a:p>
                      <a:pPr>
                        <a:buNone/>
                      </a:pPr>
                      <a:r>
                        <a:rPr lang="en-GB"/>
                        <a:t>Pressure drop &gt;1 mbar</a:t>
                      </a:r>
                    </a:p>
                  </a:txBody>
                  <a:tcPr anchor="ctr"/>
                </a:tc>
                <a:tc>
                  <a:txBody>
                    <a:bodyPr/>
                    <a:lstStyle/>
                    <a:p>
                      <a:pPr>
                        <a:buNone/>
                      </a:pPr>
                      <a:r>
                        <a:rPr lang="en-GB"/>
                        <a:t>Undersized pipework or excessive demand</a:t>
                      </a:r>
                    </a:p>
                  </a:txBody>
                  <a:tcPr anchor="ctr"/>
                </a:tc>
                <a:tc>
                  <a:txBody>
                    <a:bodyPr/>
                    <a:lstStyle/>
                    <a:p>
                      <a:pPr>
                        <a:buNone/>
                      </a:pPr>
                      <a:r>
                        <a:rPr lang="en-GB"/>
                        <a:t>Standing vs operating pressure comparison</a:t>
                      </a:r>
                    </a:p>
                  </a:txBody>
                  <a:tcPr anchor="ctr"/>
                </a:tc>
                <a:extLst>
                  <a:ext uri="{0D108BD9-81ED-4DB2-BD59-A6C34878D82A}">
                    <a16:rowId xmlns:a16="http://schemas.microsoft.com/office/drawing/2014/main" val="3685622208"/>
                  </a:ext>
                </a:extLst>
              </a:tr>
              <a:tr h="699286">
                <a:tc>
                  <a:txBody>
                    <a:bodyPr/>
                    <a:lstStyle/>
                    <a:p>
                      <a:pPr>
                        <a:buNone/>
                      </a:pPr>
                      <a:r>
                        <a:rPr lang="en-GB"/>
                        <a:t>Intermittent operation</a:t>
                      </a:r>
                    </a:p>
                  </a:txBody>
                  <a:tcPr anchor="ctr"/>
                </a:tc>
                <a:tc>
                  <a:txBody>
                    <a:bodyPr/>
                    <a:lstStyle/>
                    <a:p>
                      <a:pPr>
                        <a:buNone/>
                      </a:pPr>
                      <a:r>
                        <a:rPr lang="en-GB"/>
                        <a:t>Fluctuating pressure or flow</a:t>
                      </a:r>
                    </a:p>
                  </a:txBody>
                  <a:tcPr anchor="ctr"/>
                </a:tc>
                <a:tc>
                  <a:txBody>
                    <a:bodyPr/>
                    <a:lstStyle/>
                    <a:p>
                      <a:pPr>
                        <a:buNone/>
                      </a:pPr>
                      <a:r>
                        <a:rPr lang="en-GB" dirty="0"/>
                        <a:t>Extended pressure monitoring, flow stability test</a:t>
                      </a:r>
                    </a:p>
                  </a:txBody>
                  <a:tcPr anchor="ctr"/>
                </a:tc>
                <a:extLst>
                  <a:ext uri="{0D108BD9-81ED-4DB2-BD59-A6C34878D82A}">
                    <a16:rowId xmlns:a16="http://schemas.microsoft.com/office/drawing/2014/main" val="3182479719"/>
                  </a:ext>
                </a:extLst>
              </a:tr>
            </a:tbl>
          </a:graphicData>
        </a:graphic>
      </p:graphicFrame>
    </p:spTree>
    <p:extLst>
      <p:ext uri="{BB962C8B-B14F-4D97-AF65-F5344CB8AC3E}">
        <p14:creationId xmlns:p14="http://schemas.microsoft.com/office/powerpoint/2010/main" val="1498233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B5A91-4346-1CDE-FD4F-0CED7F68B0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C531C6-5F7F-220A-EB54-8008010C640A}"/>
              </a:ext>
            </a:extLst>
          </p:cNvPr>
          <p:cNvSpPr>
            <a:spLocks noGrp="1"/>
          </p:cNvSpPr>
          <p:nvPr>
            <p:ph type="title"/>
          </p:nvPr>
        </p:nvSpPr>
        <p:spPr>
          <a:xfrm>
            <a:off x="252000" y="959222"/>
            <a:ext cx="11628452" cy="646331"/>
          </a:xfrm>
        </p:spPr>
        <p:txBody>
          <a:bodyPr/>
          <a:lstStyle/>
          <a:p>
            <a:r>
              <a:rPr lang="en-GB"/>
              <a:t>Case study: Georgia’s gas fire</a:t>
            </a:r>
          </a:p>
        </p:txBody>
      </p:sp>
      <p:sp>
        <p:nvSpPr>
          <p:cNvPr id="6" name="Content Placeholder 5">
            <a:extLst>
              <a:ext uri="{FF2B5EF4-FFF2-40B4-BE49-F238E27FC236}">
                <a16:creationId xmlns:a16="http://schemas.microsoft.com/office/drawing/2014/main" id="{A480B120-4659-C45E-4FD7-5C4897E77BFE}"/>
              </a:ext>
            </a:extLst>
          </p:cNvPr>
          <p:cNvSpPr>
            <a:spLocks noGrp="1"/>
          </p:cNvSpPr>
          <p:nvPr>
            <p:ph sz="quarter" idx="10"/>
          </p:nvPr>
        </p:nvSpPr>
        <p:spPr>
          <a:xfrm>
            <a:off x="360000" y="1800000"/>
            <a:ext cx="10749960" cy="4140000"/>
          </a:xfrm>
        </p:spPr>
        <p:txBody>
          <a:bodyPr/>
          <a:lstStyle/>
          <a:p>
            <a:r>
              <a:rPr lang="en-GB" b="1" dirty="0"/>
              <a:t>Customer complaint</a:t>
            </a:r>
          </a:p>
          <a:p>
            <a:r>
              <a:rPr lang="en-GB" dirty="0"/>
              <a:t>Weak yellow flame, insufficient heat output, despite gas rate within limits.</a:t>
            </a:r>
          </a:p>
          <a:p>
            <a:r>
              <a:rPr lang="en-GB" b="1" dirty="0"/>
              <a:t>Initial diagnostics</a:t>
            </a:r>
          </a:p>
          <a:p>
            <a:r>
              <a:rPr lang="en-GB" dirty="0"/>
              <a:t>Burner pressure test reveals pressure at low end of acceptable range.</a:t>
            </a:r>
          </a:p>
          <a:p>
            <a:r>
              <a:rPr lang="en-GB" b="1" dirty="0"/>
              <a:t>Further investigation</a:t>
            </a:r>
          </a:p>
          <a:p>
            <a:r>
              <a:rPr lang="en-GB" dirty="0"/>
              <a:t>Operating pressure test shows significant drop when fire at maximum (1.8 mbar drop).</a:t>
            </a:r>
          </a:p>
          <a:p>
            <a:endParaRPr lang="en-GB" dirty="0"/>
          </a:p>
        </p:txBody>
      </p:sp>
    </p:spTree>
    <p:extLst>
      <p:ext uri="{BB962C8B-B14F-4D97-AF65-F5344CB8AC3E}">
        <p14:creationId xmlns:p14="http://schemas.microsoft.com/office/powerpoint/2010/main" val="2658523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831AE-1019-820A-8FEB-7619CA0B92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09D702D-6738-EA31-8747-25D675D49A9E}"/>
              </a:ext>
            </a:extLst>
          </p:cNvPr>
          <p:cNvSpPr>
            <a:spLocks noGrp="1"/>
          </p:cNvSpPr>
          <p:nvPr>
            <p:ph type="title"/>
          </p:nvPr>
        </p:nvSpPr>
        <p:spPr>
          <a:xfrm>
            <a:off x="252000" y="959222"/>
            <a:ext cx="11628452" cy="646331"/>
          </a:xfrm>
        </p:spPr>
        <p:txBody>
          <a:bodyPr/>
          <a:lstStyle/>
          <a:p>
            <a:r>
              <a:rPr lang="en-GB"/>
              <a:t>Case study: Georgia’s gas fire</a:t>
            </a:r>
          </a:p>
        </p:txBody>
      </p:sp>
      <p:sp>
        <p:nvSpPr>
          <p:cNvPr id="6" name="Content Placeholder 5">
            <a:extLst>
              <a:ext uri="{FF2B5EF4-FFF2-40B4-BE49-F238E27FC236}">
                <a16:creationId xmlns:a16="http://schemas.microsoft.com/office/drawing/2014/main" id="{32B74E3C-9BD7-8637-90BC-C0A379040D7C}"/>
              </a:ext>
            </a:extLst>
          </p:cNvPr>
          <p:cNvSpPr>
            <a:spLocks noGrp="1"/>
          </p:cNvSpPr>
          <p:nvPr>
            <p:ph sz="quarter" idx="10"/>
          </p:nvPr>
        </p:nvSpPr>
        <p:spPr>
          <a:xfrm>
            <a:off x="360000" y="1800000"/>
            <a:ext cx="11390040" cy="4140000"/>
          </a:xfrm>
        </p:spPr>
        <p:txBody>
          <a:bodyPr/>
          <a:lstStyle/>
          <a:p>
            <a:r>
              <a:rPr lang="en-GB" b="1" dirty="0"/>
              <a:t>Root cause</a:t>
            </a:r>
          </a:p>
          <a:p>
            <a:r>
              <a:rPr lang="en-GB" dirty="0"/>
              <a:t>22mm supply pipe reduced to 15mm, creating a restriction with a high-demand appliance.</a:t>
            </a:r>
          </a:p>
          <a:p>
            <a:r>
              <a:rPr lang="en-GB" b="1" dirty="0"/>
              <a:t>Solution</a:t>
            </a:r>
          </a:p>
          <a:p>
            <a:r>
              <a:rPr lang="en-GB" dirty="0"/>
              <a:t>Installation of correctly sized pipework to the fire location resolves the pressure drop.</a:t>
            </a:r>
          </a:p>
          <a:p>
            <a:r>
              <a:rPr lang="en-GB" i="1" dirty="0"/>
              <a:t>This case demonstrates why gas rate testing alone may not identify all issues – pressure testing provides crucial additional diagnostic information.</a:t>
            </a:r>
          </a:p>
          <a:p>
            <a:endParaRPr lang="en-GB" dirty="0"/>
          </a:p>
        </p:txBody>
      </p:sp>
    </p:spTree>
    <p:extLst>
      <p:ext uri="{BB962C8B-B14F-4D97-AF65-F5344CB8AC3E}">
        <p14:creationId xmlns:p14="http://schemas.microsoft.com/office/powerpoint/2010/main" val="197071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198016" cy="4140000"/>
          </a:xfrm>
        </p:spPr>
        <p:txBody>
          <a:bodyPr/>
          <a:lstStyle/>
          <a:p>
            <a:r>
              <a:rPr lang="en-GB" b="1" dirty="0"/>
              <a:t>Today's fault scenario</a:t>
            </a:r>
          </a:p>
          <a:p>
            <a:r>
              <a:rPr lang="en-GB" dirty="0"/>
              <a:t>Georgia installs a new gas fire. The customer reports that the flame is weak and yellow, and it takes too long to warm the room. Georgia tested the gas rate and says it's within limits.</a:t>
            </a:r>
          </a:p>
          <a:p>
            <a:r>
              <a:rPr lang="en-GB" b="1" dirty="0"/>
              <a:t>Consider:</a:t>
            </a:r>
          </a:p>
          <a:p>
            <a:pPr marL="342900" indent="-342900">
              <a:buFont typeface="Arial" panose="020B0604020202020204" pitchFamily="34" charset="0"/>
              <a:buChar char="•"/>
            </a:pPr>
            <a:r>
              <a:rPr lang="en-GB" dirty="0"/>
              <a:t>What else could be causing the poor performance?</a:t>
            </a:r>
          </a:p>
          <a:p>
            <a:pPr marL="342900" indent="-342900">
              <a:buFont typeface="Arial" panose="020B0604020202020204" pitchFamily="34" charset="0"/>
              <a:buChar char="•"/>
            </a:pPr>
            <a:r>
              <a:rPr lang="en-GB" dirty="0"/>
              <a:t>Which pressure tests could help diagnose the issue?</a:t>
            </a:r>
          </a:p>
          <a:p>
            <a:pPr marL="342900" indent="-342900">
              <a:buFont typeface="Arial" panose="020B0604020202020204" pitchFamily="34" charset="0"/>
              <a:buChar char="•"/>
            </a:pPr>
            <a:r>
              <a:rPr lang="en-GB" dirty="0"/>
              <a:t>What role does flow rate play in this scenario?</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EDAE7-F1CA-9341-339C-4514E8B581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D3B19C-A560-0F5F-A549-17A8DB9DB7EB}"/>
              </a:ext>
            </a:extLst>
          </p:cNvPr>
          <p:cNvSpPr>
            <a:spLocks noGrp="1"/>
          </p:cNvSpPr>
          <p:nvPr>
            <p:ph type="title"/>
          </p:nvPr>
        </p:nvSpPr>
        <p:spPr>
          <a:xfrm>
            <a:off x="252000" y="959222"/>
            <a:ext cx="11628452" cy="646331"/>
          </a:xfrm>
        </p:spPr>
        <p:txBody>
          <a:bodyPr/>
          <a:lstStyle/>
          <a:p>
            <a:r>
              <a:rPr lang="en-GB"/>
              <a:t>Pressure testing equipment</a:t>
            </a:r>
          </a:p>
        </p:txBody>
      </p:sp>
      <p:sp>
        <p:nvSpPr>
          <p:cNvPr id="6" name="Content Placeholder 5">
            <a:extLst>
              <a:ext uri="{FF2B5EF4-FFF2-40B4-BE49-F238E27FC236}">
                <a16:creationId xmlns:a16="http://schemas.microsoft.com/office/drawing/2014/main" id="{97B925BE-E011-9A7A-9D7C-EF54B73ACDA3}"/>
              </a:ext>
            </a:extLst>
          </p:cNvPr>
          <p:cNvSpPr>
            <a:spLocks noGrp="1"/>
          </p:cNvSpPr>
          <p:nvPr>
            <p:ph sz="quarter" idx="10"/>
          </p:nvPr>
        </p:nvSpPr>
        <p:spPr/>
        <p:txBody>
          <a:bodyPr/>
          <a:lstStyle/>
          <a:p>
            <a:r>
              <a:rPr lang="en-GB" b="1"/>
              <a:t>U-Gauge water manometer</a:t>
            </a:r>
          </a:p>
          <a:p>
            <a:pPr marL="342900" indent="-342900">
              <a:buFont typeface="Arial" panose="020B0604020202020204" pitchFamily="34" charset="0"/>
              <a:buChar char="•"/>
            </a:pPr>
            <a:r>
              <a:rPr lang="en-GB"/>
              <a:t>Traditional tool for pressure measurement.</a:t>
            </a:r>
          </a:p>
          <a:p>
            <a:pPr marL="342900" indent="-342900">
              <a:buFont typeface="Arial" panose="020B0604020202020204" pitchFamily="34" charset="0"/>
              <a:buChar char="•"/>
            </a:pPr>
            <a:r>
              <a:rPr lang="en-GB"/>
              <a:t>Each 10mm water column = 1 mbar.</a:t>
            </a:r>
          </a:p>
          <a:p>
            <a:pPr marL="342900" indent="-342900">
              <a:buFont typeface="Arial" panose="020B0604020202020204" pitchFamily="34" charset="0"/>
              <a:buChar char="•"/>
            </a:pPr>
            <a:r>
              <a:rPr lang="en-GB"/>
              <a:t>Requires careful levelling and proper connection techniques.</a:t>
            </a:r>
          </a:p>
          <a:p>
            <a:endParaRPr lang="en-GB"/>
          </a:p>
        </p:txBody>
      </p:sp>
    </p:spTree>
    <p:extLst>
      <p:ext uri="{BB962C8B-B14F-4D97-AF65-F5344CB8AC3E}">
        <p14:creationId xmlns:p14="http://schemas.microsoft.com/office/powerpoint/2010/main" val="996898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82A51-679E-CED3-1EA7-62B77C39354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7B0ABE2-E25F-76EB-A563-0975B6BF79E7}"/>
              </a:ext>
            </a:extLst>
          </p:cNvPr>
          <p:cNvSpPr>
            <a:spLocks noGrp="1"/>
          </p:cNvSpPr>
          <p:nvPr>
            <p:ph type="title"/>
          </p:nvPr>
        </p:nvSpPr>
        <p:spPr>
          <a:xfrm>
            <a:off x="252000" y="959222"/>
            <a:ext cx="11628452" cy="646331"/>
          </a:xfrm>
        </p:spPr>
        <p:txBody>
          <a:bodyPr/>
          <a:lstStyle/>
          <a:p>
            <a:r>
              <a:rPr lang="en-GB"/>
              <a:t>Pressure testing equipment</a:t>
            </a:r>
          </a:p>
        </p:txBody>
      </p:sp>
      <p:sp>
        <p:nvSpPr>
          <p:cNvPr id="6" name="Content Placeholder 5">
            <a:extLst>
              <a:ext uri="{FF2B5EF4-FFF2-40B4-BE49-F238E27FC236}">
                <a16:creationId xmlns:a16="http://schemas.microsoft.com/office/drawing/2014/main" id="{AB69FE2F-255E-1AEC-5E99-014748084C67}"/>
              </a:ext>
            </a:extLst>
          </p:cNvPr>
          <p:cNvSpPr>
            <a:spLocks noGrp="1"/>
          </p:cNvSpPr>
          <p:nvPr>
            <p:ph sz="quarter" idx="10"/>
          </p:nvPr>
        </p:nvSpPr>
        <p:spPr>
          <a:xfrm>
            <a:off x="360000" y="1800000"/>
            <a:ext cx="11520452" cy="4140000"/>
          </a:xfrm>
        </p:spPr>
        <p:txBody>
          <a:bodyPr/>
          <a:lstStyle/>
          <a:p>
            <a:r>
              <a:rPr lang="en-GB" b="1" dirty="0"/>
              <a:t>Digital manometer</a:t>
            </a:r>
          </a:p>
          <a:p>
            <a:pPr marL="342900" indent="-342900">
              <a:buFont typeface="Arial" panose="020B0604020202020204" pitchFamily="34" charset="0"/>
              <a:buChar char="•"/>
            </a:pPr>
            <a:r>
              <a:rPr lang="en-GB" dirty="0"/>
              <a:t>Modern digital pressure gauge with direct mbar readings. </a:t>
            </a:r>
          </a:p>
          <a:p>
            <a:pPr marL="342900" indent="-342900">
              <a:buFont typeface="Arial" panose="020B0604020202020204" pitchFamily="34" charset="0"/>
              <a:buChar char="•"/>
            </a:pPr>
            <a:r>
              <a:rPr lang="en-GB" dirty="0"/>
              <a:t>Offers higher precision and ease of use. </a:t>
            </a:r>
          </a:p>
          <a:p>
            <a:pPr marL="342900" indent="-342900">
              <a:buFont typeface="Arial" panose="020B0604020202020204" pitchFamily="34" charset="0"/>
              <a:buChar char="•"/>
            </a:pPr>
            <a:r>
              <a:rPr lang="en-GB" dirty="0"/>
              <a:t>Many can record maximum/minimum values.</a:t>
            </a:r>
          </a:p>
          <a:p>
            <a:r>
              <a:rPr lang="en-GB" i="1" dirty="0"/>
              <a:t>Both tools require proper connection to test points using appropriate hoses and fittings. Always check for leaks at connection points before testing.</a:t>
            </a:r>
          </a:p>
          <a:p>
            <a:endParaRPr lang="en-GB" dirty="0"/>
          </a:p>
        </p:txBody>
      </p:sp>
    </p:spTree>
    <p:extLst>
      <p:ext uri="{BB962C8B-B14F-4D97-AF65-F5344CB8AC3E}">
        <p14:creationId xmlns:p14="http://schemas.microsoft.com/office/powerpoint/2010/main" val="1026346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A63F3-60B4-BDA0-06D6-15A769373F0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070211-9D41-3171-F55F-1080E3EB1FD1}"/>
              </a:ext>
            </a:extLst>
          </p:cNvPr>
          <p:cNvSpPr>
            <a:spLocks noGrp="1"/>
          </p:cNvSpPr>
          <p:nvPr>
            <p:ph type="title"/>
          </p:nvPr>
        </p:nvSpPr>
        <p:spPr>
          <a:xfrm>
            <a:off x="252000" y="959222"/>
            <a:ext cx="11628452" cy="646331"/>
          </a:xfrm>
        </p:spPr>
        <p:txBody>
          <a:bodyPr/>
          <a:lstStyle/>
          <a:p>
            <a:r>
              <a:rPr lang="en-GB"/>
              <a:t>Practical: Burner pressure testing</a:t>
            </a:r>
          </a:p>
        </p:txBody>
      </p:sp>
      <p:sp>
        <p:nvSpPr>
          <p:cNvPr id="6" name="Content Placeholder 5">
            <a:extLst>
              <a:ext uri="{FF2B5EF4-FFF2-40B4-BE49-F238E27FC236}">
                <a16:creationId xmlns:a16="http://schemas.microsoft.com/office/drawing/2014/main" id="{669B4DB6-6E36-4735-5561-59BD4063A6B3}"/>
              </a:ext>
            </a:extLst>
          </p:cNvPr>
          <p:cNvSpPr>
            <a:spLocks noGrp="1"/>
          </p:cNvSpPr>
          <p:nvPr>
            <p:ph sz="quarter" idx="10"/>
          </p:nvPr>
        </p:nvSpPr>
        <p:spPr/>
        <p:txBody>
          <a:bodyPr/>
          <a:lstStyle/>
          <a:p>
            <a:r>
              <a:rPr lang="en-GB" b="1"/>
              <a:t>Safety precautions:</a:t>
            </a:r>
          </a:p>
          <a:p>
            <a:pPr marL="342900" indent="-342900">
              <a:buFont typeface="Arial" panose="020B0604020202020204" pitchFamily="34" charset="0"/>
              <a:buChar char="•"/>
            </a:pPr>
            <a:r>
              <a:rPr lang="en-GB"/>
              <a:t>Ensure safe isolation procedures before connecting equipment</a:t>
            </a:r>
          </a:p>
          <a:p>
            <a:pPr marL="342900" indent="-342900">
              <a:buFont typeface="Arial" panose="020B0604020202020204" pitchFamily="34" charset="0"/>
              <a:buChar char="•"/>
            </a:pPr>
            <a:r>
              <a:rPr lang="en-GB"/>
              <a:t>Check for gas tightness after connecting/removing test equipment</a:t>
            </a:r>
          </a:p>
          <a:p>
            <a:pPr marL="342900" indent="-342900">
              <a:buFont typeface="Arial" panose="020B0604020202020204" pitchFamily="34" charset="0"/>
              <a:buChar char="•"/>
            </a:pPr>
            <a:r>
              <a:rPr lang="en-GB"/>
              <a:t>Work in a well-ventilated area</a:t>
            </a:r>
          </a:p>
          <a:p>
            <a:pPr marL="342900" indent="-342900">
              <a:buFont typeface="Arial" panose="020B0604020202020204" pitchFamily="34" charset="0"/>
              <a:buChar char="•"/>
            </a:pPr>
            <a:r>
              <a:rPr lang="en-GB"/>
              <a:t>Have appropriate tools readily available</a:t>
            </a:r>
          </a:p>
          <a:p>
            <a:pPr marL="342900" indent="-342900">
              <a:buFont typeface="Arial" panose="020B0604020202020204" pitchFamily="34" charset="0"/>
              <a:buChar char="•"/>
            </a:pPr>
            <a:r>
              <a:rPr lang="en-GB"/>
              <a:t>Follow manufacturer's instructions explicitly</a:t>
            </a:r>
          </a:p>
          <a:p>
            <a:endParaRPr lang="en-GB"/>
          </a:p>
        </p:txBody>
      </p:sp>
    </p:spTree>
    <p:extLst>
      <p:ext uri="{BB962C8B-B14F-4D97-AF65-F5344CB8AC3E}">
        <p14:creationId xmlns:p14="http://schemas.microsoft.com/office/powerpoint/2010/main" val="1987955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96E9B-2B09-2BE8-5B3D-2976478B459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252BA84-29DC-FDB2-1817-74E945AD226C}"/>
              </a:ext>
            </a:extLst>
          </p:cNvPr>
          <p:cNvSpPr>
            <a:spLocks noGrp="1"/>
          </p:cNvSpPr>
          <p:nvPr>
            <p:ph type="title"/>
          </p:nvPr>
        </p:nvSpPr>
        <p:spPr>
          <a:xfrm>
            <a:off x="252000" y="959222"/>
            <a:ext cx="11628452" cy="646331"/>
          </a:xfrm>
        </p:spPr>
        <p:txBody>
          <a:bodyPr/>
          <a:lstStyle/>
          <a:p>
            <a:r>
              <a:rPr lang="en-GB"/>
              <a:t>Practical: Burner pressure testing</a:t>
            </a:r>
          </a:p>
        </p:txBody>
      </p:sp>
      <p:sp>
        <p:nvSpPr>
          <p:cNvPr id="6" name="Content Placeholder 5">
            <a:extLst>
              <a:ext uri="{FF2B5EF4-FFF2-40B4-BE49-F238E27FC236}">
                <a16:creationId xmlns:a16="http://schemas.microsoft.com/office/drawing/2014/main" id="{B602F602-AA2A-880B-8DBA-A0C7B633A26F}"/>
              </a:ext>
            </a:extLst>
          </p:cNvPr>
          <p:cNvSpPr>
            <a:spLocks noGrp="1"/>
          </p:cNvSpPr>
          <p:nvPr>
            <p:ph sz="quarter" idx="10"/>
          </p:nvPr>
        </p:nvSpPr>
        <p:spPr>
          <a:xfrm>
            <a:off x="359173" y="1605553"/>
            <a:ext cx="9360212" cy="4140000"/>
          </a:xfrm>
        </p:spPr>
        <p:txBody>
          <a:bodyPr/>
          <a:lstStyle/>
          <a:p>
            <a:r>
              <a:rPr lang="en-GB" b="1" dirty="0"/>
              <a:t>Procedure:</a:t>
            </a:r>
          </a:p>
          <a:p>
            <a:pPr marL="342900" indent="-342900">
              <a:buFont typeface="Arial" panose="020B0604020202020204" pitchFamily="34" charset="0"/>
              <a:buChar char="•"/>
            </a:pPr>
            <a:r>
              <a:rPr lang="en-GB" dirty="0"/>
              <a:t>Locate appliance test point (typically on gas valve)</a:t>
            </a:r>
          </a:p>
          <a:p>
            <a:pPr marL="342900" indent="-342900">
              <a:buFont typeface="Arial" panose="020B0604020202020204" pitchFamily="34" charset="0"/>
              <a:buChar char="•"/>
            </a:pPr>
            <a:r>
              <a:rPr lang="en-GB" dirty="0"/>
              <a:t>Loosen test point screw (don't remove completely)</a:t>
            </a:r>
          </a:p>
          <a:p>
            <a:pPr marL="342900" indent="-342900">
              <a:buFont typeface="Arial" panose="020B0604020202020204" pitchFamily="34" charset="0"/>
              <a:buChar char="•"/>
            </a:pPr>
            <a:r>
              <a:rPr lang="en-GB" dirty="0"/>
              <a:t>Connect manometer hose securely</a:t>
            </a:r>
          </a:p>
          <a:p>
            <a:pPr marL="342900" indent="-342900">
              <a:buFont typeface="Arial" panose="020B0604020202020204" pitchFamily="34" charset="0"/>
              <a:buChar char="•"/>
            </a:pPr>
            <a:r>
              <a:rPr lang="en-GB" dirty="0"/>
              <a:t>Zero/level manometer</a:t>
            </a:r>
          </a:p>
          <a:p>
            <a:pPr marL="342900" indent="-342900">
              <a:buFont typeface="Arial" panose="020B0604020202020204" pitchFamily="34" charset="0"/>
              <a:buChar char="•"/>
            </a:pPr>
            <a:r>
              <a:rPr lang="en-GB" dirty="0"/>
              <a:t>Ignite appliance and set to maximum rate</a:t>
            </a:r>
          </a:p>
          <a:p>
            <a:pPr marL="342900" indent="-342900">
              <a:buFont typeface="Arial" panose="020B0604020202020204" pitchFamily="34" charset="0"/>
              <a:buChar char="•"/>
            </a:pPr>
            <a:r>
              <a:rPr lang="en-GB" dirty="0"/>
              <a:t>Record stabilised pressure reading</a:t>
            </a:r>
          </a:p>
          <a:p>
            <a:pPr marL="342900" indent="-342900">
              <a:buFont typeface="Arial" panose="020B0604020202020204" pitchFamily="34" charset="0"/>
              <a:buChar char="•"/>
            </a:pPr>
            <a:r>
              <a:rPr lang="en-GB" dirty="0"/>
              <a:t>Compare to manufacturer's specification</a:t>
            </a:r>
          </a:p>
          <a:p>
            <a:endParaRPr lang="en-GB" dirty="0"/>
          </a:p>
        </p:txBody>
      </p:sp>
    </p:spTree>
    <p:extLst>
      <p:ext uri="{BB962C8B-B14F-4D97-AF65-F5344CB8AC3E}">
        <p14:creationId xmlns:p14="http://schemas.microsoft.com/office/powerpoint/2010/main" val="2564073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DA388-A48F-1CE9-8A9E-17BF17D792E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0526B4-47CC-7902-354F-97F505FAB8D4}"/>
              </a:ext>
            </a:extLst>
          </p:cNvPr>
          <p:cNvSpPr>
            <a:spLocks noGrp="1"/>
          </p:cNvSpPr>
          <p:nvPr>
            <p:ph type="title"/>
          </p:nvPr>
        </p:nvSpPr>
        <p:spPr>
          <a:xfrm>
            <a:off x="252000" y="959222"/>
            <a:ext cx="11628452" cy="646331"/>
          </a:xfrm>
        </p:spPr>
        <p:txBody>
          <a:bodyPr/>
          <a:lstStyle/>
          <a:p>
            <a:r>
              <a:rPr lang="en-GB"/>
              <a:t>Flow rate testing procedure</a:t>
            </a:r>
          </a:p>
        </p:txBody>
      </p:sp>
      <p:sp>
        <p:nvSpPr>
          <p:cNvPr id="6" name="Content Placeholder 5">
            <a:extLst>
              <a:ext uri="{FF2B5EF4-FFF2-40B4-BE49-F238E27FC236}">
                <a16:creationId xmlns:a16="http://schemas.microsoft.com/office/drawing/2014/main" id="{01626DAB-C348-08BB-EC95-9660B6D2B418}"/>
              </a:ext>
            </a:extLst>
          </p:cNvPr>
          <p:cNvSpPr>
            <a:spLocks noGrp="1"/>
          </p:cNvSpPr>
          <p:nvPr>
            <p:ph sz="quarter" idx="10"/>
          </p:nvPr>
        </p:nvSpPr>
        <p:spPr>
          <a:xfrm>
            <a:off x="360000" y="1800000"/>
            <a:ext cx="11134008" cy="4140000"/>
          </a:xfrm>
        </p:spPr>
        <p:txBody>
          <a:bodyPr/>
          <a:lstStyle/>
          <a:p>
            <a:r>
              <a:rPr lang="en-GB" b="1" dirty="0"/>
              <a:t>Select test point</a:t>
            </a:r>
          </a:p>
          <a:p>
            <a:r>
              <a:rPr lang="en-GB" dirty="0"/>
              <a:t>Choose an appropriate outlet for testing (typically a kitchen sink or bath tap for domestic hot water systems).</a:t>
            </a:r>
          </a:p>
          <a:p>
            <a:r>
              <a:rPr lang="en-GB" b="1" dirty="0"/>
              <a:t>Set temperature</a:t>
            </a:r>
          </a:p>
          <a:p>
            <a:r>
              <a:rPr lang="en-GB" dirty="0"/>
              <a:t>Set the appliance to deliver hot water at normal operating temperature (typically 40–50</a:t>
            </a:r>
            <a:r>
              <a:rPr lang="en-GB" baseline="30000" dirty="0"/>
              <a:t>o</a:t>
            </a:r>
            <a:r>
              <a:rPr lang="en-GB" dirty="0"/>
              <a:t> C).</a:t>
            </a:r>
          </a:p>
        </p:txBody>
      </p:sp>
    </p:spTree>
    <p:extLst>
      <p:ext uri="{BB962C8B-B14F-4D97-AF65-F5344CB8AC3E}">
        <p14:creationId xmlns:p14="http://schemas.microsoft.com/office/powerpoint/2010/main" val="22786652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8DEC7-0989-0835-0A74-5070B42635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4E68DAB-C453-4FB3-C1E5-7AEFE9602C79}"/>
              </a:ext>
            </a:extLst>
          </p:cNvPr>
          <p:cNvSpPr>
            <a:spLocks noGrp="1"/>
          </p:cNvSpPr>
          <p:nvPr>
            <p:ph type="title"/>
          </p:nvPr>
        </p:nvSpPr>
        <p:spPr>
          <a:xfrm>
            <a:off x="252000" y="959222"/>
            <a:ext cx="11628452" cy="646331"/>
          </a:xfrm>
        </p:spPr>
        <p:txBody>
          <a:bodyPr/>
          <a:lstStyle/>
          <a:p>
            <a:r>
              <a:rPr lang="en-GB"/>
              <a:t>Flow rate testing procedure</a:t>
            </a:r>
          </a:p>
        </p:txBody>
      </p:sp>
      <p:sp>
        <p:nvSpPr>
          <p:cNvPr id="6" name="Content Placeholder 5">
            <a:extLst>
              <a:ext uri="{FF2B5EF4-FFF2-40B4-BE49-F238E27FC236}">
                <a16:creationId xmlns:a16="http://schemas.microsoft.com/office/drawing/2014/main" id="{6EE2831E-C444-588F-D19A-7B25F176B856}"/>
              </a:ext>
            </a:extLst>
          </p:cNvPr>
          <p:cNvSpPr>
            <a:spLocks noGrp="1"/>
          </p:cNvSpPr>
          <p:nvPr>
            <p:ph sz="quarter" idx="10"/>
          </p:nvPr>
        </p:nvSpPr>
        <p:spPr>
          <a:xfrm>
            <a:off x="360000" y="1800000"/>
            <a:ext cx="11520452" cy="4140000"/>
          </a:xfrm>
        </p:spPr>
        <p:txBody>
          <a:bodyPr/>
          <a:lstStyle/>
          <a:p>
            <a:r>
              <a:rPr lang="en-GB" b="1" dirty="0"/>
              <a:t>Measure flow</a:t>
            </a:r>
          </a:p>
          <a:p>
            <a:r>
              <a:rPr lang="en-GB" dirty="0"/>
              <a:t>Using a flow cup or measuring jug, time how long it takes to fill to a specific volume (e.g. 6 litres).</a:t>
            </a:r>
          </a:p>
          <a:p>
            <a:r>
              <a:rPr lang="en-GB" b="1" dirty="0"/>
              <a:t>Calculate rate</a:t>
            </a:r>
          </a:p>
          <a:p>
            <a:r>
              <a:rPr lang="en-GB" dirty="0"/>
              <a:t>Calculate litres per minute: Volume (L) ÷ Time (seconds) × 60 = L/min</a:t>
            </a:r>
          </a:p>
          <a:p>
            <a:r>
              <a:rPr lang="en-GB" dirty="0"/>
              <a:t>Example: If 6 litres takes 45 seconds to collect, flow rate = 6 ÷ 45 × 60 = 8 L/min</a:t>
            </a:r>
          </a:p>
          <a:p>
            <a:endParaRPr lang="en-GB" dirty="0"/>
          </a:p>
        </p:txBody>
      </p:sp>
    </p:spTree>
    <p:extLst>
      <p:ext uri="{BB962C8B-B14F-4D97-AF65-F5344CB8AC3E}">
        <p14:creationId xmlns:p14="http://schemas.microsoft.com/office/powerpoint/2010/main" val="2197837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62EE4-C6CF-6094-7D89-72FED328E9A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B035FC8-A48F-67C5-06F8-54954594ECA7}"/>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DECFF304-7CE4-FF74-787D-93443FC6729C}"/>
              </a:ext>
            </a:extLst>
          </p:cNvPr>
          <p:cNvSpPr>
            <a:spLocks noGrp="1"/>
          </p:cNvSpPr>
          <p:nvPr>
            <p:ph sz="quarter" idx="10"/>
          </p:nvPr>
        </p:nvSpPr>
        <p:spPr>
          <a:xfrm>
            <a:off x="360000" y="1800000"/>
            <a:ext cx="11426616" cy="4140000"/>
          </a:xfrm>
        </p:spPr>
        <p:txBody>
          <a:bodyPr/>
          <a:lstStyle/>
          <a:p>
            <a:r>
              <a:rPr lang="en-GB" b="1" dirty="0"/>
              <a:t>Pressure drop – </a:t>
            </a:r>
            <a:r>
              <a:rPr lang="en-GB" dirty="0"/>
              <a:t>What is the maximum pressure drop allowed from standing to operating pressure in a natural gas system?</a:t>
            </a:r>
          </a:p>
          <a:p>
            <a:r>
              <a:rPr lang="en-GB" b="1" dirty="0"/>
              <a:t>Burner pressure – </a:t>
            </a:r>
            <a:r>
              <a:rPr lang="en-GB" dirty="0"/>
              <a:t>Where is burner pressure typically measured on a gas appliance?</a:t>
            </a:r>
          </a:p>
          <a:p>
            <a:r>
              <a:rPr lang="en-GB" b="1" dirty="0"/>
              <a:t>Flow rate issues – </a:t>
            </a:r>
            <a:r>
              <a:rPr lang="en-GB" dirty="0"/>
              <a:t>What does a low DHW flow rate in a combi boiler typically indicate?</a:t>
            </a:r>
          </a:p>
          <a:p>
            <a:r>
              <a:rPr lang="en-GB" b="1" dirty="0"/>
              <a:t>Testing methods – </a:t>
            </a:r>
            <a:r>
              <a:rPr lang="en-GB" dirty="0"/>
              <a:t>Why would we test gas rate instead of burner pressure on some modern appliances?</a:t>
            </a:r>
          </a:p>
          <a:p>
            <a:endParaRPr lang="en-GB" dirty="0"/>
          </a:p>
        </p:txBody>
      </p:sp>
    </p:spTree>
    <p:extLst>
      <p:ext uri="{BB962C8B-B14F-4D97-AF65-F5344CB8AC3E}">
        <p14:creationId xmlns:p14="http://schemas.microsoft.com/office/powerpoint/2010/main" val="3521148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91248-39BB-2CEC-8144-088A5398EDA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A13A9F-3E09-BD24-C0C8-785F07545126}"/>
              </a:ext>
            </a:extLst>
          </p:cNvPr>
          <p:cNvSpPr>
            <a:spLocks noGrp="1"/>
          </p:cNvSpPr>
          <p:nvPr>
            <p:ph type="title"/>
          </p:nvPr>
        </p:nvSpPr>
        <p:spPr>
          <a:xfrm>
            <a:off x="252000" y="959222"/>
            <a:ext cx="11628452" cy="646331"/>
          </a:xfrm>
        </p:spPr>
        <p:txBody>
          <a:bodyPr/>
          <a:lstStyle/>
          <a:p>
            <a:r>
              <a:rPr lang="en-GB" dirty="0"/>
              <a:t>Knowledge check – Answers</a:t>
            </a:r>
          </a:p>
        </p:txBody>
      </p:sp>
      <p:sp>
        <p:nvSpPr>
          <p:cNvPr id="6" name="Content Placeholder 5">
            <a:extLst>
              <a:ext uri="{FF2B5EF4-FFF2-40B4-BE49-F238E27FC236}">
                <a16:creationId xmlns:a16="http://schemas.microsoft.com/office/drawing/2014/main" id="{E6146A92-00D3-13AC-1774-7557FF86159C}"/>
              </a:ext>
            </a:extLst>
          </p:cNvPr>
          <p:cNvSpPr>
            <a:spLocks noGrp="1"/>
          </p:cNvSpPr>
          <p:nvPr>
            <p:ph sz="quarter" idx="10"/>
          </p:nvPr>
        </p:nvSpPr>
        <p:spPr>
          <a:xfrm>
            <a:off x="360000" y="1800000"/>
            <a:ext cx="11444904" cy="4140000"/>
          </a:xfrm>
        </p:spPr>
        <p:txBody>
          <a:bodyPr/>
          <a:lstStyle/>
          <a:p>
            <a:r>
              <a:rPr lang="en-GB" b="1" dirty="0"/>
              <a:t>Maximum pressure drop:</a:t>
            </a:r>
            <a:r>
              <a:rPr lang="en-GB" dirty="0"/>
              <a:t> 1 mbar for natural gas systems from standing to operating pressure.</a:t>
            </a:r>
          </a:p>
          <a:p>
            <a:r>
              <a:rPr lang="en-GB" b="1" dirty="0"/>
              <a:t>Burner pressure location:</a:t>
            </a:r>
            <a:r>
              <a:rPr lang="en-GB" dirty="0"/>
              <a:t> At the appliance test nipple, typically located on the gas valve assembly.</a:t>
            </a:r>
          </a:p>
          <a:p>
            <a:r>
              <a:rPr lang="en-GB" b="1" dirty="0"/>
              <a:t>Low DHW flow rate causes:</a:t>
            </a:r>
            <a:r>
              <a:rPr lang="en-GB" dirty="0"/>
              <a:t> Potential plate heat exchanger blockage, restrictors, or insufficient cold mains pressure.</a:t>
            </a:r>
          </a:p>
          <a:p>
            <a:r>
              <a:rPr lang="en-GB" b="1" dirty="0"/>
              <a:t>Gas rate vs pressure testing:</a:t>
            </a:r>
            <a:r>
              <a:rPr lang="en-GB" dirty="0"/>
              <a:t> Many modern appliances don't have adjustable burner pressure or lack test points; manufacturers specify gas rate instead.</a:t>
            </a:r>
          </a:p>
          <a:p>
            <a:endParaRPr lang="en-GB" dirty="0"/>
          </a:p>
        </p:txBody>
      </p:sp>
    </p:spTree>
    <p:extLst>
      <p:ext uri="{BB962C8B-B14F-4D97-AF65-F5344CB8AC3E}">
        <p14:creationId xmlns:p14="http://schemas.microsoft.com/office/powerpoint/2010/main" val="2876733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CE8D8-731A-1D19-C01A-D0B2BE5061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8957BFB-59DE-3318-2CFA-02AEB7486B1C}"/>
              </a:ext>
            </a:extLst>
          </p:cNvPr>
          <p:cNvSpPr>
            <a:spLocks noGrp="1"/>
          </p:cNvSpPr>
          <p:nvPr>
            <p:ph type="title"/>
          </p:nvPr>
        </p:nvSpPr>
        <p:spPr>
          <a:xfrm>
            <a:off x="252000" y="959222"/>
            <a:ext cx="11628452" cy="646331"/>
          </a:xfrm>
        </p:spPr>
        <p:txBody>
          <a:bodyPr/>
          <a:lstStyle/>
          <a:p>
            <a:r>
              <a:rPr lang="en-GB"/>
              <a:t>Summary: Pressure and flow-based fault-finding</a:t>
            </a:r>
          </a:p>
        </p:txBody>
      </p:sp>
      <p:sp>
        <p:nvSpPr>
          <p:cNvPr id="6" name="Content Placeholder 5">
            <a:extLst>
              <a:ext uri="{FF2B5EF4-FFF2-40B4-BE49-F238E27FC236}">
                <a16:creationId xmlns:a16="http://schemas.microsoft.com/office/drawing/2014/main" id="{DE100845-9775-339E-BD4F-0995422DDCB6}"/>
              </a:ext>
            </a:extLst>
          </p:cNvPr>
          <p:cNvSpPr>
            <a:spLocks noGrp="1"/>
          </p:cNvSpPr>
          <p:nvPr>
            <p:ph sz="quarter" idx="10"/>
          </p:nvPr>
        </p:nvSpPr>
        <p:spPr/>
        <p:txBody>
          <a:bodyPr/>
          <a:lstStyle/>
          <a:p>
            <a:r>
              <a:rPr lang="en-GB" b="1"/>
              <a:t>Pressure testing</a:t>
            </a:r>
          </a:p>
          <a:p>
            <a:pPr marL="342900" indent="-342900">
              <a:buFont typeface="Arial" panose="020B0604020202020204" pitchFamily="34" charset="0"/>
              <a:buChar char="•"/>
            </a:pPr>
            <a:r>
              <a:rPr lang="en-GB"/>
              <a:t>Standing pressure: 20-23 mbar (NG)</a:t>
            </a:r>
          </a:p>
          <a:p>
            <a:pPr marL="342900" indent="-342900">
              <a:buFont typeface="Arial" panose="020B0604020202020204" pitchFamily="34" charset="0"/>
              <a:buChar char="•"/>
            </a:pPr>
            <a:r>
              <a:rPr lang="en-GB"/>
              <a:t>Operating pressure: Max 1 mbar drop</a:t>
            </a:r>
          </a:p>
          <a:p>
            <a:pPr marL="342900" indent="-342900">
              <a:buFont typeface="Arial" panose="020B0604020202020204" pitchFamily="34" charset="0"/>
              <a:buChar char="•"/>
            </a:pPr>
            <a:r>
              <a:rPr lang="en-GB"/>
              <a:t>Burner pressure: Per manufacturer specs</a:t>
            </a:r>
          </a:p>
          <a:p>
            <a:pPr marL="342900" indent="-342900">
              <a:buFont typeface="Arial" panose="020B0604020202020204" pitchFamily="34" charset="0"/>
              <a:buChar char="•"/>
            </a:pPr>
            <a:r>
              <a:rPr lang="en-GB"/>
              <a:t>Use an appropriate manometer or gauge</a:t>
            </a:r>
          </a:p>
          <a:p>
            <a:endParaRPr lang="en-GB"/>
          </a:p>
        </p:txBody>
      </p:sp>
    </p:spTree>
    <p:extLst>
      <p:ext uri="{BB962C8B-B14F-4D97-AF65-F5344CB8AC3E}">
        <p14:creationId xmlns:p14="http://schemas.microsoft.com/office/powerpoint/2010/main" val="39856028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7C154-9B71-2C3E-BD96-7C1154B2C04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4281DA8-4D3B-37FE-A47A-48DD98B9BD2B}"/>
              </a:ext>
            </a:extLst>
          </p:cNvPr>
          <p:cNvSpPr>
            <a:spLocks noGrp="1"/>
          </p:cNvSpPr>
          <p:nvPr>
            <p:ph type="title"/>
          </p:nvPr>
        </p:nvSpPr>
        <p:spPr>
          <a:xfrm>
            <a:off x="252000" y="959222"/>
            <a:ext cx="11628452" cy="646331"/>
          </a:xfrm>
        </p:spPr>
        <p:txBody>
          <a:bodyPr/>
          <a:lstStyle/>
          <a:p>
            <a:r>
              <a:rPr lang="en-GB"/>
              <a:t>Summary: Pressure and flow-based fault-finding</a:t>
            </a:r>
          </a:p>
        </p:txBody>
      </p:sp>
      <p:sp>
        <p:nvSpPr>
          <p:cNvPr id="6" name="Content Placeholder 5">
            <a:extLst>
              <a:ext uri="{FF2B5EF4-FFF2-40B4-BE49-F238E27FC236}">
                <a16:creationId xmlns:a16="http://schemas.microsoft.com/office/drawing/2014/main" id="{73890E53-1E50-7DAF-25AF-427174768460}"/>
              </a:ext>
            </a:extLst>
          </p:cNvPr>
          <p:cNvSpPr>
            <a:spLocks noGrp="1"/>
          </p:cNvSpPr>
          <p:nvPr>
            <p:ph sz="quarter" idx="10"/>
          </p:nvPr>
        </p:nvSpPr>
        <p:spPr/>
        <p:txBody>
          <a:bodyPr/>
          <a:lstStyle/>
          <a:p>
            <a:r>
              <a:rPr lang="en-GB" b="1"/>
              <a:t>Flow assessment</a:t>
            </a:r>
          </a:p>
          <a:p>
            <a:pPr marL="342900" indent="-342900">
              <a:buFont typeface="Arial" panose="020B0604020202020204" pitchFamily="34" charset="0"/>
              <a:buChar char="•"/>
            </a:pPr>
            <a:r>
              <a:rPr lang="en-GB"/>
              <a:t>Gas rate formula for kW calculation</a:t>
            </a:r>
          </a:p>
          <a:p>
            <a:pPr marL="342900" indent="-342900">
              <a:buFont typeface="Arial" panose="020B0604020202020204" pitchFamily="34" charset="0"/>
              <a:buChar char="•"/>
            </a:pPr>
            <a:r>
              <a:rPr lang="en-GB"/>
              <a:t>DHW flow rate: Typically 8-12 L/min</a:t>
            </a:r>
          </a:p>
          <a:p>
            <a:pPr marL="342900" indent="-342900">
              <a:buFont typeface="Arial" panose="020B0604020202020204" pitchFamily="34" charset="0"/>
              <a:buChar char="•"/>
            </a:pPr>
            <a:r>
              <a:rPr lang="en-GB"/>
              <a:t>Consider local water conditions</a:t>
            </a:r>
          </a:p>
          <a:p>
            <a:pPr marL="342900" indent="-342900">
              <a:buFont typeface="Arial" panose="020B0604020202020204" pitchFamily="34" charset="0"/>
              <a:buChar char="•"/>
            </a:pPr>
            <a:r>
              <a:rPr lang="en-GB"/>
              <a:t>Check against manufacturer data</a:t>
            </a:r>
          </a:p>
          <a:p>
            <a:endParaRPr lang="en-GB"/>
          </a:p>
        </p:txBody>
      </p:sp>
    </p:spTree>
    <p:extLst>
      <p:ext uri="{BB962C8B-B14F-4D97-AF65-F5344CB8AC3E}">
        <p14:creationId xmlns:p14="http://schemas.microsoft.com/office/powerpoint/2010/main" val="2048639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r>
              <a:rPr lang="en-GB" dirty="0"/>
              <a:t>By the end of this session, you will be able to:</a:t>
            </a:r>
          </a:p>
          <a:p>
            <a:pPr marL="342900" lvl="0" indent="-342900">
              <a:buFont typeface="Arial" panose="020B0604020202020204" pitchFamily="34" charset="0"/>
              <a:buChar char="•"/>
            </a:pPr>
            <a:r>
              <a:rPr lang="en-GB" b="1" dirty="0"/>
              <a:t>Explain</a:t>
            </a:r>
            <a:r>
              <a:rPr lang="en-GB" dirty="0"/>
              <a:t> how pressure and flow impact appliance performance.</a:t>
            </a:r>
          </a:p>
          <a:p>
            <a:pPr marL="342900" lvl="0" indent="-342900">
              <a:buFont typeface="Arial" panose="020B0604020202020204" pitchFamily="34" charset="0"/>
              <a:buChar char="•"/>
            </a:pPr>
            <a:r>
              <a:rPr lang="en-GB" b="1" dirty="0"/>
              <a:t>Carry out</a:t>
            </a:r>
            <a:r>
              <a:rPr lang="en-GB" dirty="0"/>
              <a:t> standing, operating and burner pressure tests.</a:t>
            </a:r>
          </a:p>
          <a:p>
            <a:pPr marL="342900" lvl="0" indent="-342900">
              <a:buFont typeface="Arial" panose="020B0604020202020204" pitchFamily="34" charset="0"/>
              <a:buChar char="•"/>
            </a:pPr>
            <a:r>
              <a:rPr lang="en-GB" b="1" dirty="0"/>
              <a:t>Check</a:t>
            </a:r>
            <a:r>
              <a:rPr lang="en-GB" dirty="0"/>
              <a:t> gas rate and flow rate using industry-standard methods.</a:t>
            </a:r>
          </a:p>
          <a:p>
            <a:pPr marL="342900" lvl="0" indent="-342900">
              <a:buFont typeface="Arial" panose="020B0604020202020204" pitchFamily="34" charset="0"/>
              <a:buChar char="•"/>
            </a:pPr>
            <a:r>
              <a:rPr lang="en-GB" b="1" dirty="0"/>
              <a:t>Interpret</a:t>
            </a:r>
            <a:r>
              <a:rPr lang="en-GB" dirty="0"/>
              <a:t> test results to identify system faults.</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CA659-8076-3E71-BFE3-745AF32AE1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6AA28A6-2095-9C61-9622-63251B37FC61}"/>
              </a:ext>
            </a:extLst>
          </p:cNvPr>
          <p:cNvSpPr>
            <a:spLocks noGrp="1"/>
          </p:cNvSpPr>
          <p:nvPr>
            <p:ph type="title"/>
          </p:nvPr>
        </p:nvSpPr>
        <p:spPr>
          <a:xfrm>
            <a:off x="252000" y="959222"/>
            <a:ext cx="11628452" cy="646331"/>
          </a:xfrm>
        </p:spPr>
        <p:txBody>
          <a:bodyPr/>
          <a:lstStyle/>
          <a:p>
            <a:r>
              <a:rPr lang="en-GB"/>
              <a:t>Summary: Pressure and flow-based fault-finding</a:t>
            </a:r>
          </a:p>
        </p:txBody>
      </p:sp>
      <p:sp>
        <p:nvSpPr>
          <p:cNvPr id="6" name="Content Placeholder 5">
            <a:extLst>
              <a:ext uri="{FF2B5EF4-FFF2-40B4-BE49-F238E27FC236}">
                <a16:creationId xmlns:a16="http://schemas.microsoft.com/office/drawing/2014/main" id="{B0AFAE17-B9A9-4AA5-E5CC-18EB919DC063}"/>
              </a:ext>
            </a:extLst>
          </p:cNvPr>
          <p:cNvSpPr>
            <a:spLocks noGrp="1"/>
          </p:cNvSpPr>
          <p:nvPr>
            <p:ph sz="quarter" idx="10"/>
          </p:nvPr>
        </p:nvSpPr>
        <p:spPr>
          <a:xfrm>
            <a:off x="360000" y="1800000"/>
            <a:ext cx="11520452" cy="4140000"/>
          </a:xfrm>
        </p:spPr>
        <p:txBody>
          <a:bodyPr/>
          <a:lstStyle/>
          <a:p>
            <a:r>
              <a:rPr lang="en-GB" b="1" dirty="0"/>
              <a:t>Fault diagnosis</a:t>
            </a:r>
          </a:p>
          <a:p>
            <a:pPr marL="342900" indent="-342900">
              <a:buFont typeface="Arial" panose="020B0604020202020204" pitchFamily="34" charset="0"/>
              <a:buChar char="•"/>
            </a:pPr>
            <a:r>
              <a:rPr lang="en-GB" dirty="0"/>
              <a:t>Systematic approach to testing</a:t>
            </a:r>
          </a:p>
          <a:p>
            <a:pPr marL="342900" indent="-342900">
              <a:buFont typeface="Arial" panose="020B0604020202020204" pitchFamily="34" charset="0"/>
              <a:buChar char="•"/>
            </a:pPr>
            <a:r>
              <a:rPr lang="en-GB" dirty="0"/>
              <a:t>Multiple tests may be required</a:t>
            </a:r>
          </a:p>
          <a:p>
            <a:pPr marL="342900" indent="-342900">
              <a:buFont typeface="Arial" panose="020B0604020202020204" pitchFamily="34" charset="0"/>
              <a:buChar char="•"/>
            </a:pPr>
            <a:r>
              <a:rPr lang="en-GB" dirty="0"/>
              <a:t>Document all readings accurately</a:t>
            </a:r>
          </a:p>
          <a:p>
            <a:pPr marL="342900" indent="-342900">
              <a:buFont typeface="Arial" panose="020B0604020202020204" pitchFamily="34" charset="0"/>
              <a:buChar char="•"/>
            </a:pPr>
            <a:r>
              <a:rPr lang="en-GB" dirty="0"/>
              <a:t>Consider the system as a whole</a:t>
            </a:r>
          </a:p>
          <a:p>
            <a:r>
              <a:rPr lang="en-GB" dirty="0"/>
              <a:t>Remember: Always consult and follow the manufacturer's instructions (MI) for specific test procedures and expected values.</a:t>
            </a:r>
          </a:p>
          <a:p>
            <a:endParaRPr lang="en-GB" dirty="0"/>
          </a:p>
        </p:txBody>
      </p:sp>
    </p:spTree>
    <p:extLst>
      <p:ext uri="{BB962C8B-B14F-4D97-AF65-F5344CB8AC3E}">
        <p14:creationId xmlns:p14="http://schemas.microsoft.com/office/powerpoint/2010/main" val="37226173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r>
              <a:rPr lang="en-GB" dirty="0"/>
              <a:t>You should now be able to:</a:t>
            </a:r>
          </a:p>
          <a:p>
            <a:pPr marL="342900" lvl="0" indent="-342900">
              <a:buFont typeface="Arial" panose="020B0604020202020204" pitchFamily="34" charset="0"/>
              <a:buChar char="•"/>
            </a:pPr>
            <a:r>
              <a:rPr lang="en-GB" b="1" dirty="0"/>
              <a:t>Measure</a:t>
            </a:r>
            <a:r>
              <a:rPr lang="en-GB" dirty="0"/>
              <a:t> and </a:t>
            </a:r>
            <a:r>
              <a:rPr lang="en-GB" b="1" dirty="0"/>
              <a:t>analyse</a:t>
            </a:r>
            <a:r>
              <a:rPr lang="en-GB" dirty="0"/>
              <a:t> gas pressures safely.</a:t>
            </a:r>
          </a:p>
          <a:p>
            <a:pPr marL="342900" lvl="0" indent="-342900">
              <a:buFont typeface="Arial" panose="020B0604020202020204" pitchFamily="34" charset="0"/>
              <a:buChar char="•"/>
            </a:pPr>
            <a:r>
              <a:rPr lang="en-GB" b="1" dirty="0"/>
              <a:t>Check</a:t>
            </a:r>
            <a:r>
              <a:rPr lang="en-GB" dirty="0"/>
              <a:t> flow rate and gas rate using the correct tools.</a:t>
            </a:r>
          </a:p>
          <a:p>
            <a:pPr marL="342900" lvl="0" indent="-342900">
              <a:buFont typeface="Arial" panose="020B0604020202020204" pitchFamily="34" charset="0"/>
              <a:buChar char="•"/>
            </a:pPr>
            <a:r>
              <a:rPr lang="en-GB" b="1" dirty="0"/>
              <a:t>Identify</a:t>
            </a:r>
            <a:r>
              <a:rPr lang="en-GB" dirty="0"/>
              <a:t> pressure or flow-related faults.</a:t>
            </a:r>
          </a:p>
          <a:p>
            <a:pPr marL="342900" lvl="0" indent="-342900">
              <a:buFont typeface="Arial" panose="020B0604020202020204" pitchFamily="34" charset="0"/>
              <a:buChar char="•"/>
            </a:pPr>
            <a:r>
              <a:rPr lang="en-GB" b="1" dirty="0"/>
              <a:t>Apply</a:t>
            </a:r>
            <a:r>
              <a:rPr lang="en-GB" dirty="0"/>
              <a:t> MI specifications to test results.</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297725"/>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661033CC-B006-F5BE-914B-4AEC01C47DAC}"/>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37C20-DD84-B66F-0B06-0F7C7F56F37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1899C81-DC57-642E-4750-209D6A789D72}"/>
              </a:ext>
            </a:extLst>
          </p:cNvPr>
          <p:cNvSpPr>
            <a:spLocks noGrp="1"/>
          </p:cNvSpPr>
          <p:nvPr>
            <p:ph type="title"/>
          </p:nvPr>
        </p:nvSpPr>
        <p:spPr>
          <a:xfrm>
            <a:off x="252000" y="959222"/>
            <a:ext cx="11628452" cy="646331"/>
          </a:xfrm>
        </p:spPr>
        <p:txBody>
          <a:bodyPr/>
          <a:lstStyle/>
          <a:p>
            <a:r>
              <a:rPr lang="en-GB"/>
              <a:t>Pressure testing overview</a:t>
            </a:r>
          </a:p>
        </p:txBody>
      </p:sp>
      <p:graphicFrame>
        <p:nvGraphicFramePr>
          <p:cNvPr id="2" name="Content Placeholder 1">
            <a:extLst>
              <a:ext uri="{FF2B5EF4-FFF2-40B4-BE49-F238E27FC236}">
                <a16:creationId xmlns:a16="http://schemas.microsoft.com/office/drawing/2014/main" id="{3796C592-1F59-49EB-9B36-1CA0DCE323FF}"/>
              </a:ext>
            </a:extLst>
          </p:cNvPr>
          <p:cNvGraphicFramePr>
            <a:graphicFrameLocks noGrp="1"/>
          </p:cNvGraphicFramePr>
          <p:nvPr>
            <p:ph sz="quarter" idx="10"/>
            <p:extLst>
              <p:ext uri="{D42A27DB-BD31-4B8C-83A1-F6EECF244321}">
                <p14:modId xmlns:p14="http://schemas.microsoft.com/office/powerpoint/2010/main" val="1917668349"/>
              </p:ext>
            </p:extLst>
          </p:nvPr>
        </p:nvGraphicFramePr>
        <p:xfrm>
          <a:off x="381000" y="1862914"/>
          <a:ext cx="11179629" cy="3114710"/>
        </p:xfrm>
        <a:graphic>
          <a:graphicData uri="http://schemas.openxmlformats.org/drawingml/2006/table">
            <a:tbl>
              <a:tblPr>
                <a:tableStyleId>{8A107856-5554-42FB-B03E-39F5DBC370BA}</a:tableStyleId>
              </a:tblPr>
              <a:tblGrid>
                <a:gridCol w="3726543">
                  <a:extLst>
                    <a:ext uri="{9D8B030D-6E8A-4147-A177-3AD203B41FA5}">
                      <a16:colId xmlns:a16="http://schemas.microsoft.com/office/drawing/2014/main" val="3049894075"/>
                    </a:ext>
                  </a:extLst>
                </a:gridCol>
                <a:gridCol w="3726543">
                  <a:extLst>
                    <a:ext uri="{9D8B030D-6E8A-4147-A177-3AD203B41FA5}">
                      <a16:colId xmlns:a16="http://schemas.microsoft.com/office/drawing/2014/main" val="1810472623"/>
                    </a:ext>
                  </a:extLst>
                </a:gridCol>
                <a:gridCol w="3726543">
                  <a:extLst>
                    <a:ext uri="{9D8B030D-6E8A-4147-A177-3AD203B41FA5}">
                      <a16:colId xmlns:a16="http://schemas.microsoft.com/office/drawing/2014/main" val="2434203298"/>
                    </a:ext>
                  </a:extLst>
                </a:gridCol>
              </a:tblGrid>
              <a:tr h="298083">
                <a:tc>
                  <a:txBody>
                    <a:bodyPr/>
                    <a:lstStyle/>
                    <a:p>
                      <a:pPr>
                        <a:buNone/>
                      </a:pPr>
                      <a:r>
                        <a:rPr lang="en-GB" sz="2000" b="1"/>
                        <a:t>Test Type</a:t>
                      </a:r>
                      <a:endParaRPr lang="en-GB" sz="2000"/>
                    </a:p>
                  </a:txBody>
                  <a:tcPr marL="74301" marR="74301" marT="37151" marB="37151" anchor="ctr"/>
                </a:tc>
                <a:tc>
                  <a:txBody>
                    <a:bodyPr/>
                    <a:lstStyle/>
                    <a:p>
                      <a:pPr>
                        <a:buNone/>
                      </a:pPr>
                      <a:r>
                        <a:rPr lang="en-GB" sz="2000" b="1"/>
                        <a:t>Purpose</a:t>
                      </a:r>
                      <a:endParaRPr lang="en-GB" sz="2000"/>
                    </a:p>
                  </a:txBody>
                  <a:tcPr marL="74301" marR="74301" marT="37151" marB="37151" anchor="ctr"/>
                </a:tc>
                <a:tc>
                  <a:txBody>
                    <a:bodyPr/>
                    <a:lstStyle/>
                    <a:p>
                      <a:pPr>
                        <a:buNone/>
                      </a:pPr>
                      <a:r>
                        <a:rPr lang="en-GB" sz="2000" b="1"/>
                        <a:t>Key Information</a:t>
                      </a:r>
                      <a:endParaRPr lang="en-GB" sz="2000"/>
                    </a:p>
                  </a:txBody>
                  <a:tcPr marL="74301" marR="74301" marT="37151" marB="37151" anchor="ctr"/>
                </a:tc>
                <a:extLst>
                  <a:ext uri="{0D108BD9-81ED-4DB2-BD59-A6C34878D82A}">
                    <a16:rowId xmlns:a16="http://schemas.microsoft.com/office/drawing/2014/main" val="94924957"/>
                  </a:ext>
                </a:extLst>
              </a:tr>
              <a:tr h="521863">
                <a:tc>
                  <a:txBody>
                    <a:bodyPr/>
                    <a:lstStyle/>
                    <a:p>
                      <a:pPr>
                        <a:buNone/>
                      </a:pPr>
                      <a:r>
                        <a:rPr lang="en-GB" sz="2000"/>
                        <a:t>Standing Pressure</a:t>
                      </a:r>
                    </a:p>
                  </a:txBody>
                  <a:tcPr marL="74301" marR="74301" marT="37151" marB="37151" anchor="ctr"/>
                </a:tc>
                <a:tc>
                  <a:txBody>
                    <a:bodyPr/>
                    <a:lstStyle/>
                    <a:p>
                      <a:pPr>
                        <a:buNone/>
                      </a:pPr>
                      <a:r>
                        <a:rPr lang="en-GB" sz="2000"/>
                        <a:t>Verifies incoming supply pressure before ignition</a:t>
                      </a:r>
                    </a:p>
                  </a:txBody>
                  <a:tcPr marL="74301" marR="74301" marT="37151" marB="37151" anchor="ctr"/>
                </a:tc>
                <a:tc>
                  <a:txBody>
                    <a:bodyPr/>
                    <a:lstStyle/>
                    <a:p>
                      <a:pPr>
                        <a:buNone/>
                      </a:pPr>
                      <a:r>
                        <a:rPr lang="en-GB" sz="2000"/>
                        <a:t>All appliances off; baseline measurement</a:t>
                      </a:r>
                    </a:p>
                  </a:txBody>
                  <a:tcPr marL="74301" marR="74301" marT="37151" marB="37151" anchor="ctr"/>
                </a:tc>
                <a:extLst>
                  <a:ext uri="{0D108BD9-81ED-4DB2-BD59-A6C34878D82A}">
                    <a16:rowId xmlns:a16="http://schemas.microsoft.com/office/drawing/2014/main" val="2399471052"/>
                  </a:ext>
                </a:extLst>
              </a:tr>
              <a:tr h="298083">
                <a:tc>
                  <a:txBody>
                    <a:bodyPr/>
                    <a:lstStyle/>
                    <a:p>
                      <a:pPr>
                        <a:buNone/>
                      </a:pPr>
                      <a:r>
                        <a:rPr lang="en-GB" sz="2000"/>
                        <a:t>Operating Pressure</a:t>
                      </a:r>
                    </a:p>
                  </a:txBody>
                  <a:tcPr marL="74301" marR="74301" marT="37151" marB="37151" anchor="ctr"/>
                </a:tc>
                <a:tc>
                  <a:txBody>
                    <a:bodyPr/>
                    <a:lstStyle/>
                    <a:p>
                      <a:pPr>
                        <a:buNone/>
                      </a:pPr>
                      <a:r>
                        <a:rPr lang="en-GB" sz="2000"/>
                        <a:t>Assesses pressure during operation</a:t>
                      </a:r>
                    </a:p>
                  </a:txBody>
                  <a:tcPr marL="74301" marR="74301" marT="37151" marB="37151" anchor="ctr"/>
                </a:tc>
                <a:tc>
                  <a:txBody>
                    <a:bodyPr/>
                    <a:lstStyle/>
                    <a:p>
                      <a:pPr>
                        <a:buNone/>
                      </a:pPr>
                      <a:r>
                        <a:rPr lang="en-GB" sz="2000"/>
                        <a:t>Measured with appliance(s) running</a:t>
                      </a:r>
                    </a:p>
                  </a:txBody>
                  <a:tcPr marL="74301" marR="74301" marT="37151" marB="37151" anchor="ctr"/>
                </a:tc>
                <a:extLst>
                  <a:ext uri="{0D108BD9-81ED-4DB2-BD59-A6C34878D82A}">
                    <a16:rowId xmlns:a16="http://schemas.microsoft.com/office/drawing/2014/main" val="1612668173"/>
                  </a:ext>
                </a:extLst>
              </a:tr>
              <a:tr h="521863">
                <a:tc>
                  <a:txBody>
                    <a:bodyPr/>
                    <a:lstStyle/>
                    <a:p>
                      <a:pPr>
                        <a:buNone/>
                      </a:pPr>
                      <a:r>
                        <a:rPr lang="en-GB" sz="2000"/>
                        <a:t>Burner Pressure</a:t>
                      </a:r>
                    </a:p>
                  </a:txBody>
                  <a:tcPr marL="74301" marR="74301" marT="37151" marB="37151" anchor="ctr"/>
                </a:tc>
                <a:tc>
                  <a:txBody>
                    <a:bodyPr/>
                    <a:lstStyle/>
                    <a:p>
                      <a:pPr>
                        <a:buNone/>
                      </a:pPr>
                      <a:r>
                        <a:rPr lang="en-GB" sz="2000"/>
                        <a:t>Confirms internal control at appliance</a:t>
                      </a:r>
                    </a:p>
                  </a:txBody>
                  <a:tcPr marL="74301" marR="74301" marT="37151" marB="37151" anchor="ctr"/>
                </a:tc>
                <a:tc>
                  <a:txBody>
                    <a:bodyPr/>
                    <a:lstStyle/>
                    <a:p>
                      <a:pPr>
                        <a:buNone/>
                      </a:pPr>
                      <a:r>
                        <a:rPr lang="en-GB" sz="2000"/>
                        <a:t>Specific to each appliance model</a:t>
                      </a:r>
                    </a:p>
                  </a:txBody>
                  <a:tcPr marL="74301" marR="74301" marT="37151" marB="37151" anchor="ctr"/>
                </a:tc>
                <a:extLst>
                  <a:ext uri="{0D108BD9-81ED-4DB2-BD59-A6C34878D82A}">
                    <a16:rowId xmlns:a16="http://schemas.microsoft.com/office/drawing/2014/main" val="2450991156"/>
                  </a:ext>
                </a:extLst>
              </a:tr>
              <a:tr h="298083">
                <a:tc>
                  <a:txBody>
                    <a:bodyPr/>
                    <a:lstStyle/>
                    <a:p>
                      <a:pPr>
                        <a:buNone/>
                      </a:pPr>
                      <a:r>
                        <a:rPr lang="en-GB" sz="2000"/>
                        <a:t>Tightness Test</a:t>
                      </a:r>
                    </a:p>
                  </a:txBody>
                  <a:tcPr marL="74301" marR="74301" marT="37151" marB="37151" anchor="ctr"/>
                </a:tc>
                <a:tc>
                  <a:txBody>
                    <a:bodyPr/>
                    <a:lstStyle/>
                    <a:p>
                      <a:pPr>
                        <a:buNone/>
                      </a:pPr>
                      <a:r>
                        <a:rPr lang="en-GB" sz="2000"/>
                        <a:t>Identifies gas leaks in system</a:t>
                      </a:r>
                    </a:p>
                  </a:txBody>
                  <a:tcPr marL="74301" marR="74301" marT="37151" marB="37151" anchor="ctr"/>
                </a:tc>
                <a:tc>
                  <a:txBody>
                    <a:bodyPr/>
                    <a:lstStyle/>
                    <a:p>
                      <a:pPr>
                        <a:buNone/>
                      </a:pPr>
                      <a:r>
                        <a:rPr lang="en-GB" sz="2000" dirty="0"/>
                        <a:t>Required after work on gas system</a:t>
                      </a:r>
                    </a:p>
                  </a:txBody>
                  <a:tcPr marL="74301" marR="74301" marT="37151" marB="37151" anchor="ctr"/>
                </a:tc>
                <a:extLst>
                  <a:ext uri="{0D108BD9-81ED-4DB2-BD59-A6C34878D82A}">
                    <a16:rowId xmlns:a16="http://schemas.microsoft.com/office/drawing/2014/main" val="3403217018"/>
                  </a:ext>
                </a:extLst>
              </a:tr>
            </a:tbl>
          </a:graphicData>
        </a:graphic>
      </p:graphicFrame>
      <p:sp>
        <p:nvSpPr>
          <p:cNvPr id="4" name="TextBox 3">
            <a:extLst>
              <a:ext uri="{FF2B5EF4-FFF2-40B4-BE49-F238E27FC236}">
                <a16:creationId xmlns:a16="http://schemas.microsoft.com/office/drawing/2014/main" id="{FD982447-6D36-7D2E-9B2C-998599A96F7B}"/>
              </a:ext>
            </a:extLst>
          </p:cNvPr>
          <p:cNvSpPr txBox="1"/>
          <p:nvPr/>
        </p:nvSpPr>
        <p:spPr>
          <a:xfrm>
            <a:off x="495300" y="5173430"/>
            <a:ext cx="10869385" cy="830997"/>
          </a:xfrm>
          <a:prstGeom prst="rect">
            <a:avLst/>
          </a:prstGeom>
          <a:noFill/>
        </p:spPr>
        <p:txBody>
          <a:bodyPr wrap="square">
            <a:spAutoFit/>
          </a:bodyPr>
          <a:lstStyle/>
          <a:p>
            <a:pPr>
              <a:buNone/>
            </a:pPr>
            <a:r>
              <a:rPr lang="en-GB" sz="2400" dirty="0"/>
              <a:t>All pressure measurements taken in millibars (mbar) using a manometer or digital pressure gauge.</a:t>
            </a:r>
          </a:p>
        </p:txBody>
      </p:sp>
    </p:spTree>
    <p:extLst>
      <p:ext uri="{BB962C8B-B14F-4D97-AF65-F5344CB8AC3E}">
        <p14:creationId xmlns:p14="http://schemas.microsoft.com/office/powerpoint/2010/main" val="1906006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F4FC-432D-D9FF-84BF-8F13E885E8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5BB2EF-C6EF-DE4C-4F55-C7A46988100D}"/>
              </a:ext>
            </a:extLst>
          </p:cNvPr>
          <p:cNvSpPr>
            <a:spLocks noGrp="1"/>
          </p:cNvSpPr>
          <p:nvPr>
            <p:ph type="title"/>
          </p:nvPr>
        </p:nvSpPr>
        <p:spPr>
          <a:xfrm>
            <a:off x="252000" y="959222"/>
            <a:ext cx="11628452" cy="646331"/>
          </a:xfrm>
        </p:spPr>
        <p:txBody>
          <a:bodyPr/>
          <a:lstStyle/>
          <a:p>
            <a:r>
              <a:rPr lang="en-GB"/>
              <a:t>Standing pressure testing</a:t>
            </a:r>
          </a:p>
        </p:txBody>
      </p:sp>
      <p:sp>
        <p:nvSpPr>
          <p:cNvPr id="6" name="Content Placeholder 5">
            <a:extLst>
              <a:ext uri="{FF2B5EF4-FFF2-40B4-BE49-F238E27FC236}">
                <a16:creationId xmlns:a16="http://schemas.microsoft.com/office/drawing/2014/main" id="{9E12931C-27DA-551E-A19D-E0026B9AA3DA}"/>
              </a:ext>
            </a:extLst>
          </p:cNvPr>
          <p:cNvSpPr>
            <a:spLocks noGrp="1"/>
          </p:cNvSpPr>
          <p:nvPr>
            <p:ph sz="quarter" idx="10"/>
          </p:nvPr>
        </p:nvSpPr>
        <p:spPr>
          <a:xfrm>
            <a:off x="359173" y="1605553"/>
            <a:ext cx="11520452" cy="4140000"/>
          </a:xfrm>
        </p:spPr>
        <p:txBody>
          <a:bodyPr/>
          <a:lstStyle/>
          <a:p>
            <a:r>
              <a:rPr lang="en-GB" sz="2200" b="1" dirty="0"/>
              <a:t>Key requirements:</a:t>
            </a:r>
          </a:p>
          <a:p>
            <a:pPr marL="342900" indent="-342900">
              <a:buFont typeface="Arial" panose="020B0604020202020204" pitchFamily="34" charset="0"/>
              <a:buChar char="•"/>
            </a:pPr>
            <a:r>
              <a:rPr lang="en-GB" sz="2200" dirty="0"/>
              <a:t>Measured at meter test nipple</a:t>
            </a:r>
          </a:p>
          <a:p>
            <a:pPr marL="342900" indent="-342900">
              <a:buFont typeface="Arial" panose="020B0604020202020204" pitchFamily="34" charset="0"/>
              <a:buChar char="•"/>
            </a:pPr>
            <a:r>
              <a:rPr lang="en-GB" sz="2200" dirty="0"/>
              <a:t>All gas appliances must be off</a:t>
            </a:r>
          </a:p>
          <a:p>
            <a:pPr marL="342900" indent="-342900">
              <a:buFont typeface="Arial" panose="020B0604020202020204" pitchFamily="34" charset="0"/>
              <a:buChar char="•"/>
            </a:pPr>
            <a:r>
              <a:rPr lang="en-GB" sz="2200" dirty="0"/>
              <a:t>Typical for Natural Gas: 20–23 mbar</a:t>
            </a:r>
          </a:p>
          <a:p>
            <a:pPr marL="342900" indent="-342900">
              <a:buFont typeface="Arial" panose="020B0604020202020204" pitchFamily="34" charset="0"/>
              <a:buChar char="•"/>
            </a:pPr>
            <a:r>
              <a:rPr lang="en-GB" sz="2200" dirty="0"/>
              <a:t>LPG (Propane): 37 mbar nominal</a:t>
            </a:r>
          </a:p>
          <a:p>
            <a:pPr marL="342900" indent="-342900">
              <a:buFont typeface="Arial" panose="020B0604020202020204" pitchFamily="34" charset="0"/>
              <a:buChar char="•"/>
            </a:pPr>
            <a:r>
              <a:rPr lang="en-GB" sz="2200" dirty="0"/>
              <a:t>Results must be stable and within specification</a:t>
            </a:r>
          </a:p>
          <a:p>
            <a:pPr marL="342900" indent="-342900">
              <a:buFont typeface="Arial" panose="020B0604020202020204" pitchFamily="34" charset="0"/>
              <a:buChar char="•"/>
            </a:pPr>
            <a:r>
              <a:rPr lang="en-GB" sz="2200" dirty="0"/>
              <a:t>Values outside range indicate supply issues</a:t>
            </a:r>
          </a:p>
          <a:p>
            <a:r>
              <a:rPr lang="en-GB" sz="2200" dirty="0"/>
              <a:t>A properly connected manometer showing standing pressure within normal range for natural gas.</a:t>
            </a:r>
          </a:p>
          <a:p>
            <a:endParaRPr lang="en-GB" sz="2200" dirty="0"/>
          </a:p>
          <a:p>
            <a:endParaRPr lang="en-GB" sz="2200" dirty="0"/>
          </a:p>
        </p:txBody>
      </p:sp>
    </p:spTree>
    <p:extLst>
      <p:ext uri="{BB962C8B-B14F-4D97-AF65-F5344CB8AC3E}">
        <p14:creationId xmlns:p14="http://schemas.microsoft.com/office/powerpoint/2010/main" val="4173707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B231-50CC-027B-CF87-579B4EAE0B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9CAD75-8510-1D6D-AD6D-D13C221C6AEB}"/>
              </a:ext>
            </a:extLst>
          </p:cNvPr>
          <p:cNvSpPr>
            <a:spLocks noGrp="1"/>
          </p:cNvSpPr>
          <p:nvPr>
            <p:ph type="title"/>
          </p:nvPr>
        </p:nvSpPr>
        <p:spPr>
          <a:xfrm>
            <a:off x="252000" y="959222"/>
            <a:ext cx="11628452" cy="646331"/>
          </a:xfrm>
        </p:spPr>
        <p:txBody>
          <a:bodyPr/>
          <a:lstStyle/>
          <a:p>
            <a:r>
              <a:rPr lang="en-GB"/>
              <a:t>Operating pressure testing</a:t>
            </a:r>
          </a:p>
        </p:txBody>
      </p:sp>
      <p:sp>
        <p:nvSpPr>
          <p:cNvPr id="6" name="Content Placeholder 5">
            <a:extLst>
              <a:ext uri="{FF2B5EF4-FFF2-40B4-BE49-F238E27FC236}">
                <a16:creationId xmlns:a16="http://schemas.microsoft.com/office/drawing/2014/main" id="{961DA1FB-DD91-38C0-373A-F02788F98A34}"/>
              </a:ext>
            </a:extLst>
          </p:cNvPr>
          <p:cNvSpPr>
            <a:spLocks noGrp="1"/>
          </p:cNvSpPr>
          <p:nvPr>
            <p:ph sz="quarter" idx="10"/>
          </p:nvPr>
        </p:nvSpPr>
        <p:spPr/>
        <p:txBody>
          <a:bodyPr/>
          <a:lstStyle/>
          <a:p>
            <a:r>
              <a:rPr lang="en-GB" b="1"/>
              <a:t>Procedure</a:t>
            </a:r>
          </a:p>
          <a:p>
            <a:pPr marL="342900" indent="-342900">
              <a:buFont typeface="Arial" panose="020B0604020202020204" pitchFamily="34" charset="0"/>
              <a:buChar char="•"/>
            </a:pPr>
            <a:r>
              <a:rPr lang="en-GB"/>
              <a:t>Connect manometer to meter test point</a:t>
            </a:r>
          </a:p>
          <a:p>
            <a:pPr marL="342900" indent="-342900">
              <a:buFont typeface="Arial" panose="020B0604020202020204" pitchFamily="34" charset="0"/>
              <a:buChar char="•"/>
            </a:pPr>
            <a:r>
              <a:rPr lang="en-GB"/>
              <a:t>Record standing pressure first</a:t>
            </a:r>
          </a:p>
          <a:p>
            <a:pPr marL="342900" indent="-342900">
              <a:buFont typeface="Arial" panose="020B0604020202020204" pitchFamily="34" charset="0"/>
              <a:buChar char="•"/>
            </a:pPr>
            <a:r>
              <a:rPr lang="en-GB"/>
              <a:t>Turn on appliance(s) at maximum rate</a:t>
            </a:r>
          </a:p>
          <a:p>
            <a:pPr marL="342900" indent="-342900">
              <a:buFont typeface="Arial" panose="020B0604020202020204" pitchFamily="34" charset="0"/>
              <a:buChar char="•"/>
            </a:pPr>
            <a:r>
              <a:rPr lang="en-GB"/>
              <a:t>Record new pressure reading</a:t>
            </a:r>
          </a:p>
          <a:p>
            <a:endParaRPr lang="en-GB"/>
          </a:p>
        </p:txBody>
      </p:sp>
    </p:spTree>
    <p:extLst>
      <p:ext uri="{BB962C8B-B14F-4D97-AF65-F5344CB8AC3E}">
        <p14:creationId xmlns:p14="http://schemas.microsoft.com/office/powerpoint/2010/main" val="4237467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04FA-2638-D5B4-9556-D9C98A26D1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83406B-F4C1-77E5-C554-1C4205889ECC}"/>
              </a:ext>
            </a:extLst>
          </p:cNvPr>
          <p:cNvSpPr>
            <a:spLocks noGrp="1"/>
          </p:cNvSpPr>
          <p:nvPr>
            <p:ph type="title"/>
          </p:nvPr>
        </p:nvSpPr>
        <p:spPr>
          <a:xfrm>
            <a:off x="252000" y="959222"/>
            <a:ext cx="11628452" cy="646331"/>
          </a:xfrm>
        </p:spPr>
        <p:txBody>
          <a:bodyPr/>
          <a:lstStyle/>
          <a:p>
            <a:r>
              <a:rPr lang="en-GB"/>
              <a:t>Operating pressure testing</a:t>
            </a:r>
          </a:p>
        </p:txBody>
      </p:sp>
      <p:sp>
        <p:nvSpPr>
          <p:cNvPr id="6" name="Content Placeholder 5">
            <a:extLst>
              <a:ext uri="{FF2B5EF4-FFF2-40B4-BE49-F238E27FC236}">
                <a16:creationId xmlns:a16="http://schemas.microsoft.com/office/drawing/2014/main" id="{EE280FDF-38D9-21AC-14FC-C856D09ABF55}"/>
              </a:ext>
            </a:extLst>
          </p:cNvPr>
          <p:cNvSpPr>
            <a:spLocks noGrp="1"/>
          </p:cNvSpPr>
          <p:nvPr>
            <p:ph sz="quarter" idx="10"/>
          </p:nvPr>
        </p:nvSpPr>
        <p:spPr>
          <a:xfrm>
            <a:off x="359173" y="1605553"/>
            <a:ext cx="9360212" cy="4140000"/>
          </a:xfrm>
        </p:spPr>
        <p:txBody>
          <a:bodyPr/>
          <a:lstStyle/>
          <a:p>
            <a:r>
              <a:rPr lang="en-GB" b="1" dirty="0"/>
              <a:t>Requirements</a:t>
            </a:r>
          </a:p>
          <a:p>
            <a:pPr marL="342900" indent="-342900">
              <a:buFont typeface="Arial" panose="020B0604020202020204" pitchFamily="34" charset="0"/>
              <a:buChar char="•"/>
            </a:pPr>
            <a:r>
              <a:rPr lang="en-GB" dirty="0"/>
              <a:t>Maximum drop of 1 mbar from standing pressure (NG systems)</a:t>
            </a:r>
          </a:p>
          <a:p>
            <a:pPr marL="342900" indent="-342900">
              <a:buFont typeface="Arial" panose="020B0604020202020204" pitchFamily="34" charset="0"/>
              <a:buChar char="•"/>
            </a:pPr>
            <a:r>
              <a:rPr lang="en-GB" dirty="0"/>
              <a:t>Must remain above the minimum required by appliance</a:t>
            </a:r>
          </a:p>
          <a:p>
            <a:pPr marL="342900" indent="-342900">
              <a:buFont typeface="Arial" panose="020B0604020202020204" pitchFamily="34" charset="0"/>
              <a:buChar char="•"/>
            </a:pPr>
            <a:r>
              <a:rPr lang="en-GB" dirty="0"/>
              <a:t>Measurement must stabilise</a:t>
            </a:r>
          </a:p>
          <a:p>
            <a:r>
              <a:rPr lang="en-GB" b="1" dirty="0"/>
              <a:t>Fault indications</a:t>
            </a:r>
          </a:p>
          <a:p>
            <a:pPr marL="342900" indent="-342900">
              <a:buFont typeface="Arial" panose="020B0604020202020204" pitchFamily="34" charset="0"/>
              <a:buChar char="•"/>
            </a:pPr>
            <a:r>
              <a:rPr lang="en-GB" dirty="0"/>
              <a:t>Drop &gt;1 mbar: Undersized pipework</a:t>
            </a:r>
          </a:p>
          <a:p>
            <a:pPr marL="342900" indent="-342900">
              <a:buFont typeface="Arial" panose="020B0604020202020204" pitchFamily="34" charset="0"/>
              <a:buChar char="•"/>
            </a:pPr>
            <a:r>
              <a:rPr lang="en-GB" dirty="0"/>
              <a:t>Fluctuating reading: Regulator fault</a:t>
            </a:r>
          </a:p>
          <a:p>
            <a:pPr marL="342900" indent="-342900">
              <a:buFont typeface="Arial" panose="020B0604020202020204" pitchFamily="34" charset="0"/>
              <a:buChar char="•"/>
            </a:pPr>
            <a:r>
              <a:rPr lang="en-GB" dirty="0"/>
              <a:t>Excessive drop: Restriction or blockage</a:t>
            </a:r>
          </a:p>
        </p:txBody>
      </p:sp>
    </p:spTree>
    <p:extLst>
      <p:ext uri="{BB962C8B-B14F-4D97-AF65-F5344CB8AC3E}">
        <p14:creationId xmlns:p14="http://schemas.microsoft.com/office/powerpoint/2010/main" val="3798001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02B22-D984-56DA-D0CE-E990BD9F08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9563DD-2746-0712-78EC-E5D8A1D1B5CB}"/>
              </a:ext>
            </a:extLst>
          </p:cNvPr>
          <p:cNvSpPr>
            <a:spLocks noGrp="1"/>
          </p:cNvSpPr>
          <p:nvPr>
            <p:ph type="title"/>
          </p:nvPr>
        </p:nvSpPr>
        <p:spPr>
          <a:xfrm>
            <a:off x="252000" y="959222"/>
            <a:ext cx="11628452" cy="646331"/>
          </a:xfrm>
        </p:spPr>
        <p:txBody>
          <a:bodyPr/>
          <a:lstStyle/>
          <a:p>
            <a:r>
              <a:rPr lang="en-GB"/>
              <a:t>Burner pressure testing</a:t>
            </a:r>
          </a:p>
        </p:txBody>
      </p:sp>
      <p:sp>
        <p:nvSpPr>
          <p:cNvPr id="6" name="Content Placeholder 5">
            <a:extLst>
              <a:ext uri="{FF2B5EF4-FFF2-40B4-BE49-F238E27FC236}">
                <a16:creationId xmlns:a16="http://schemas.microsoft.com/office/drawing/2014/main" id="{57FD1FC9-A273-A3A4-329B-976E6DCAA14A}"/>
              </a:ext>
            </a:extLst>
          </p:cNvPr>
          <p:cNvSpPr>
            <a:spLocks noGrp="1"/>
          </p:cNvSpPr>
          <p:nvPr>
            <p:ph sz="quarter" idx="10"/>
          </p:nvPr>
        </p:nvSpPr>
        <p:spPr/>
        <p:txBody>
          <a:bodyPr/>
          <a:lstStyle/>
          <a:p>
            <a:r>
              <a:rPr lang="en-GB" b="1" dirty="0"/>
              <a:t>Key points:</a:t>
            </a:r>
          </a:p>
          <a:p>
            <a:pPr marL="342900" indent="-342900">
              <a:buFont typeface="Arial" panose="020B0604020202020204" pitchFamily="34" charset="0"/>
              <a:buChar char="•"/>
            </a:pPr>
            <a:r>
              <a:rPr lang="en-GB" dirty="0"/>
              <a:t>Measured at appliance test nipple (often on gas valve)</a:t>
            </a:r>
          </a:p>
          <a:p>
            <a:pPr marL="342900" indent="-342900">
              <a:buFont typeface="Arial" panose="020B0604020202020204" pitchFamily="34" charset="0"/>
              <a:buChar char="•"/>
            </a:pPr>
            <a:r>
              <a:rPr lang="en-GB" dirty="0"/>
              <a:t>Confirms proper gas valve and burner regulation</a:t>
            </a:r>
          </a:p>
          <a:p>
            <a:pPr marL="342900" indent="-342900">
              <a:buFont typeface="Arial" panose="020B0604020202020204" pitchFamily="34" charset="0"/>
              <a:buChar char="•"/>
            </a:pPr>
            <a:r>
              <a:rPr lang="en-GB" dirty="0"/>
              <a:t>Manufacturer's instructions (MI) must be followed</a:t>
            </a:r>
          </a:p>
          <a:p>
            <a:pPr marL="342900" indent="-342900">
              <a:buFont typeface="Arial" panose="020B0604020202020204" pitchFamily="34" charset="0"/>
              <a:buChar char="•"/>
            </a:pPr>
            <a:r>
              <a:rPr lang="en-GB" dirty="0"/>
              <a:t>Pressure varies by appliance model and type</a:t>
            </a:r>
          </a:p>
          <a:p>
            <a:pPr marL="342900" indent="-342900">
              <a:buFont typeface="Arial" panose="020B0604020202020204" pitchFamily="34" charset="0"/>
              <a:buChar char="•"/>
            </a:pPr>
            <a:r>
              <a:rPr lang="en-GB" dirty="0"/>
              <a:t>Readings must stabilise after burner ignition</a:t>
            </a:r>
          </a:p>
          <a:p>
            <a:pPr marL="342900" indent="-342900">
              <a:buFont typeface="Arial" panose="020B0604020202020204" pitchFamily="34" charset="0"/>
              <a:buChar char="•"/>
            </a:pPr>
            <a:r>
              <a:rPr lang="en-GB" dirty="0"/>
              <a:t>Some modern appliances may not have test points</a:t>
            </a:r>
          </a:p>
        </p:txBody>
      </p:sp>
    </p:spTree>
    <p:extLst>
      <p:ext uri="{BB962C8B-B14F-4D97-AF65-F5344CB8AC3E}">
        <p14:creationId xmlns:p14="http://schemas.microsoft.com/office/powerpoint/2010/main" val="3848464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CBC49-08A2-6206-051B-913403ECDD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76726F-AF2D-0F41-2824-3A406BC4272A}"/>
              </a:ext>
            </a:extLst>
          </p:cNvPr>
          <p:cNvSpPr>
            <a:spLocks noGrp="1"/>
          </p:cNvSpPr>
          <p:nvPr>
            <p:ph type="title"/>
          </p:nvPr>
        </p:nvSpPr>
        <p:spPr>
          <a:xfrm>
            <a:off x="252000" y="959222"/>
            <a:ext cx="11628452" cy="646331"/>
          </a:xfrm>
        </p:spPr>
        <p:txBody>
          <a:bodyPr/>
          <a:lstStyle/>
          <a:p>
            <a:r>
              <a:rPr lang="en-GB" dirty="0"/>
              <a:t>Burner pressure testing</a:t>
            </a:r>
          </a:p>
        </p:txBody>
      </p:sp>
      <p:sp>
        <p:nvSpPr>
          <p:cNvPr id="6" name="Content Placeholder 5">
            <a:extLst>
              <a:ext uri="{FF2B5EF4-FFF2-40B4-BE49-F238E27FC236}">
                <a16:creationId xmlns:a16="http://schemas.microsoft.com/office/drawing/2014/main" id="{76322AFE-E0D1-E629-22DF-A4BFAB8B41FE}"/>
              </a:ext>
            </a:extLst>
          </p:cNvPr>
          <p:cNvSpPr>
            <a:spLocks noGrp="1"/>
          </p:cNvSpPr>
          <p:nvPr>
            <p:ph sz="quarter" idx="10"/>
          </p:nvPr>
        </p:nvSpPr>
        <p:spPr/>
        <p:txBody>
          <a:bodyPr/>
          <a:lstStyle/>
          <a:p>
            <a:r>
              <a:rPr lang="en-GB" b="1" dirty="0"/>
              <a:t>Fault indications:</a:t>
            </a:r>
          </a:p>
          <a:p>
            <a:pPr marL="342900" indent="-342900">
              <a:buFont typeface="Arial" panose="020B0604020202020204" pitchFamily="34" charset="0"/>
              <a:buChar char="•"/>
            </a:pPr>
            <a:r>
              <a:rPr lang="en-GB" dirty="0"/>
              <a:t>Too low: valve fault, blockage, or regulator issue</a:t>
            </a:r>
          </a:p>
          <a:p>
            <a:pPr marL="342900" indent="-342900">
              <a:buFont typeface="Arial" panose="020B0604020202020204" pitchFamily="34" charset="0"/>
              <a:buChar char="•"/>
            </a:pPr>
            <a:r>
              <a:rPr lang="en-GB" dirty="0"/>
              <a:t>Too high: valve adjustment error or faulty regulator</a:t>
            </a:r>
          </a:p>
          <a:p>
            <a:pPr marL="342900" indent="-342900">
              <a:buFont typeface="Arial" panose="020B0604020202020204" pitchFamily="34" charset="0"/>
              <a:buChar char="•"/>
            </a:pPr>
            <a:r>
              <a:rPr lang="en-GB" dirty="0"/>
              <a:t>Unstable: intermittent blockage or control problem</a:t>
            </a:r>
          </a:p>
          <a:p>
            <a:pPr marL="342900" indent="-342900">
              <a:buFont typeface="Arial" panose="020B0604020202020204" pitchFamily="34" charset="0"/>
              <a:buChar char="•"/>
            </a:pPr>
            <a:r>
              <a:rPr lang="en-GB" dirty="0"/>
              <a:t>No change: disconnected/faulty controls</a:t>
            </a:r>
          </a:p>
        </p:txBody>
      </p:sp>
    </p:spTree>
    <p:extLst>
      <p:ext uri="{BB962C8B-B14F-4D97-AF65-F5344CB8AC3E}">
        <p14:creationId xmlns:p14="http://schemas.microsoft.com/office/powerpoint/2010/main" val="40395973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schemas.microsoft.com/office/2006/documentManagement/types"/>
    <ds:schemaRef ds:uri="http://purl.org/dc/terms/"/>
    <ds:schemaRef ds:uri="7c04300a-231c-4281-9146-a98f6f4a7aff"/>
    <ds:schemaRef ds:uri="http://purl.org/dc/dcmitype/"/>
    <ds:schemaRef ds:uri="http://purl.org/dc/elements/1.1/"/>
    <ds:schemaRef ds:uri="http://schemas.microsoft.com/office/2006/metadata/properties"/>
    <ds:schemaRef ds:uri="http://schemas.microsoft.com/office/infopath/2007/PartnerControls"/>
    <ds:schemaRef ds:uri="http://www.w3.org/XML/1998/namespace"/>
    <ds:schemaRef ds:uri="http://schemas.openxmlformats.org/package/2006/metadata/core-properties"/>
    <ds:schemaRef ds:uri="01e15224-84b2-4570-bdea-a67bb94d0921"/>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CCAC1CCE-B3E9-4D8F-8EE6-6625953861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9</TotalTime>
  <Words>1636</Words>
  <Application>Microsoft Office PowerPoint</Application>
  <PresentationFormat>Custom</PresentationFormat>
  <Paragraphs>228</Paragraphs>
  <Slides>32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Aptos</vt:lpstr>
      <vt:lpstr>Arial</vt:lpstr>
      <vt:lpstr>inherit</vt:lpstr>
      <vt:lpstr>Lucida Grande</vt:lpstr>
      <vt:lpstr>1_Default Design</vt:lpstr>
      <vt:lpstr>PowerPoint Presentation</vt:lpstr>
      <vt:lpstr>Starter</vt:lpstr>
      <vt:lpstr>Objective</vt:lpstr>
      <vt:lpstr>Pressure testing overview</vt:lpstr>
      <vt:lpstr>Standing pressure testing</vt:lpstr>
      <vt:lpstr>Operating pressure testing</vt:lpstr>
      <vt:lpstr>Operating pressure testing</vt:lpstr>
      <vt:lpstr>Burner pressure testing</vt:lpstr>
      <vt:lpstr>Burner pressure testing</vt:lpstr>
      <vt:lpstr>Gas Rate Testing (Natural Gas)</vt:lpstr>
      <vt:lpstr>Gas rate testing – practical application</vt:lpstr>
      <vt:lpstr>Gas rate testing – practical application</vt:lpstr>
      <vt:lpstr>Flow rate and water pressure testing</vt:lpstr>
      <vt:lpstr>Flow rate and water pressure testing</vt:lpstr>
      <vt:lpstr>Flow rate factors</vt:lpstr>
      <vt:lpstr>Flow rate factors</vt:lpstr>
      <vt:lpstr>Common pressure and flow faults</vt:lpstr>
      <vt:lpstr>Case study: Georgia’s gas fire</vt:lpstr>
      <vt:lpstr>Case study: Georgia’s gas fire</vt:lpstr>
      <vt:lpstr>Pressure testing equipment</vt:lpstr>
      <vt:lpstr>Pressure testing equipment</vt:lpstr>
      <vt:lpstr>Practical: Burner pressure testing</vt:lpstr>
      <vt:lpstr>Practical: Burner pressure testing</vt:lpstr>
      <vt:lpstr>Flow rate testing procedure</vt:lpstr>
      <vt:lpstr>Flow rate testing procedure</vt:lpstr>
      <vt:lpstr>Knowledge check</vt:lpstr>
      <vt:lpstr>Knowledge check – Answers</vt:lpstr>
      <vt:lpstr>Summary: Pressure and flow-based fault-finding</vt:lpstr>
      <vt:lpstr>Summary: Pressure and flow-based fault-finding</vt:lpstr>
      <vt:lpstr>Summary: Pressure and flow-based fault-finding</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2</cp:revision>
  <dcterms:created xsi:type="dcterms:W3CDTF">2025-04-15T10:44:23Z</dcterms:created>
  <dcterms:modified xsi:type="dcterms:W3CDTF">2025-12-04T18:26:31Z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2025-12-04T18:16:43Z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a89baed4-eb5b-41fe-be9c-20d640ef5ce8</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