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89"/>
  </p:notesMasterIdLst>
  <p:handoutMasterIdLst>
    <p:handoutMasterId r:id="rId90"/>
  </p:handoutMasterIdLst>
  <p:sldIdLst>
    <p:sldId id="462" r:id="rId5"/>
    <p:sldId id="840" r:id="rId6"/>
    <p:sldId id="837" r:id="rId7"/>
    <p:sldId id="907" r:id="rId8"/>
    <p:sldId id="959" r:id="rId9"/>
    <p:sldId id="958" r:id="rId10"/>
    <p:sldId id="908" r:id="rId11"/>
    <p:sldId id="960" r:id="rId12"/>
    <p:sldId id="961" r:id="rId13"/>
    <p:sldId id="962" r:id="rId14"/>
    <p:sldId id="963" r:id="rId15"/>
    <p:sldId id="964" r:id="rId16"/>
    <p:sldId id="965" r:id="rId17"/>
    <p:sldId id="922" r:id="rId18"/>
    <p:sldId id="966" r:id="rId19"/>
    <p:sldId id="969" r:id="rId20"/>
    <p:sldId id="970" r:id="rId21"/>
    <p:sldId id="971" r:id="rId22"/>
    <p:sldId id="972" r:id="rId23"/>
    <p:sldId id="973" r:id="rId24"/>
    <p:sldId id="974" r:id="rId25"/>
    <p:sldId id="975" r:id="rId26"/>
    <p:sldId id="976" r:id="rId27"/>
    <p:sldId id="967" r:id="rId28"/>
    <p:sldId id="968" r:id="rId29"/>
    <p:sldId id="923" r:id="rId30"/>
    <p:sldId id="978" r:id="rId31"/>
    <p:sldId id="977" r:id="rId32"/>
    <p:sldId id="909" r:id="rId33"/>
    <p:sldId id="979" r:id="rId34"/>
    <p:sldId id="981" r:id="rId35"/>
    <p:sldId id="980" r:id="rId36"/>
    <p:sldId id="924" r:id="rId37"/>
    <p:sldId id="982" r:id="rId38"/>
    <p:sldId id="983" r:id="rId39"/>
    <p:sldId id="984" r:id="rId40"/>
    <p:sldId id="925" r:id="rId41"/>
    <p:sldId id="985" r:id="rId42"/>
    <p:sldId id="986" r:id="rId43"/>
    <p:sldId id="987" r:id="rId44"/>
    <p:sldId id="988" r:id="rId45"/>
    <p:sldId id="989" r:id="rId46"/>
    <p:sldId id="926" r:id="rId47"/>
    <p:sldId id="990" r:id="rId48"/>
    <p:sldId id="991" r:id="rId49"/>
    <p:sldId id="992" r:id="rId50"/>
    <p:sldId id="993" r:id="rId51"/>
    <p:sldId id="910" r:id="rId52"/>
    <p:sldId id="994" r:id="rId53"/>
    <p:sldId id="995" r:id="rId54"/>
    <p:sldId id="996" r:id="rId55"/>
    <p:sldId id="997" r:id="rId56"/>
    <p:sldId id="998" r:id="rId57"/>
    <p:sldId id="999" r:id="rId58"/>
    <p:sldId id="1000" r:id="rId59"/>
    <p:sldId id="930" r:id="rId60"/>
    <p:sldId id="1001" r:id="rId61"/>
    <p:sldId id="1002" r:id="rId62"/>
    <p:sldId id="1003" r:id="rId63"/>
    <p:sldId id="1004" r:id="rId64"/>
    <p:sldId id="929" r:id="rId65"/>
    <p:sldId id="1005" r:id="rId66"/>
    <p:sldId id="1006" r:id="rId67"/>
    <p:sldId id="1007" r:id="rId68"/>
    <p:sldId id="928" r:id="rId69"/>
    <p:sldId id="1008" r:id="rId70"/>
    <p:sldId id="1009" r:id="rId71"/>
    <p:sldId id="927" r:id="rId72"/>
    <p:sldId id="1010" r:id="rId73"/>
    <p:sldId id="1011" r:id="rId74"/>
    <p:sldId id="1012" r:id="rId75"/>
    <p:sldId id="931" r:id="rId76"/>
    <p:sldId id="932" r:id="rId77"/>
    <p:sldId id="933" r:id="rId78"/>
    <p:sldId id="1013" r:id="rId79"/>
    <p:sldId id="1015" r:id="rId80"/>
    <p:sldId id="1014" r:id="rId81"/>
    <p:sldId id="934" r:id="rId82"/>
    <p:sldId id="1016" r:id="rId83"/>
    <p:sldId id="1017" r:id="rId84"/>
    <p:sldId id="1018" r:id="rId85"/>
    <p:sldId id="1019" r:id="rId86"/>
    <p:sldId id="838" r:id="rId87"/>
    <p:sldId id="512" r:id="rId88"/>
  </p:sldIdLst>
  <p:sldSz cx="12239625" cy="6840538"/>
  <p:notesSz cx="6858000" cy="9144000"/>
  <p:custDataLst>
    <p:tags r:id="rId9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FFFFF"/>
    <a:srgbClr val="FC4421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610DF8-5A6A-4E26-9BD7-0DA420767E1B}" v="3" dt="2025-12-04T17:54:20.8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openxmlformats.org/officeDocument/2006/relationships/slide" Target="slides/slide80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5" Type="http://schemas.openxmlformats.org/officeDocument/2006/relationships/slide" Target="slides/slide1.xml"/><Relationship Id="rId90" Type="http://schemas.openxmlformats.org/officeDocument/2006/relationships/handoutMaster" Target="handoutMasters/handoutMaster1.xml"/><Relationship Id="rId95" Type="http://schemas.openxmlformats.org/officeDocument/2006/relationships/theme" Target="theme/theme1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tags" Target="tags/tag1.xml"/><Relationship Id="rId9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microsoft.com/office/2016/11/relationships/changesInfo" Target="changesInfos/changesInfo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presProps" Target="presProps.xml"/><Relationship Id="rId98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custSel mod modSld">
      <pc:chgData name="John, Catherine" userId="36b10958-3fe6-4d82-9cee-736ae9074b3f" providerId="ADAL" clId="{7CE9EBFF-1EB6-4E95-820E-35801409E55C}" dt="2025-12-04T17:54:20.826" v="42"/>
      <pc:docMkLst>
        <pc:docMk/>
      </pc:docMkLst>
      <pc:sldChg chg="modSp mod">
        <pc:chgData name="John, Catherine" userId="36b10958-3fe6-4d82-9cee-736ae9074b3f" providerId="ADAL" clId="{7CE9EBFF-1EB6-4E95-820E-35801409E55C}" dt="2025-12-04T17:17:47.844" v="20" actId="20577"/>
        <pc:sldMkLst>
          <pc:docMk/>
          <pc:sldMk cId="965691429" sldId="973"/>
        </pc:sldMkLst>
        <pc:spChg chg="mod">
          <ac:chgData name="John, Catherine" userId="36b10958-3fe6-4d82-9cee-736ae9074b3f" providerId="ADAL" clId="{7CE9EBFF-1EB6-4E95-820E-35801409E55C}" dt="2025-12-04T17:17:47.844" v="20" actId="20577"/>
          <ac:spMkLst>
            <pc:docMk/>
            <pc:sldMk cId="965691429" sldId="973"/>
            <ac:spMk id="6" creationId="{4EFE59B8-B423-644B-47BC-8EC0CC03D936}"/>
          </ac:spMkLst>
        </pc:spChg>
      </pc:sldChg>
      <pc:sldChg chg="modSp mod">
        <pc:chgData name="John, Catherine" userId="36b10958-3fe6-4d82-9cee-736ae9074b3f" providerId="ADAL" clId="{7CE9EBFF-1EB6-4E95-820E-35801409E55C}" dt="2025-12-04T17:54:20.826" v="42"/>
        <pc:sldMkLst>
          <pc:docMk/>
          <pc:sldMk cId="4285016955" sldId="1008"/>
        </pc:sldMkLst>
        <pc:spChg chg="mod">
          <ac:chgData name="John, Catherine" userId="36b10958-3fe6-4d82-9cee-736ae9074b3f" providerId="ADAL" clId="{7CE9EBFF-1EB6-4E95-820E-35801409E55C}" dt="2025-12-04T17:54:20.826" v="42"/>
          <ac:spMkLst>
            <pc:docMk/>
            <pc:sldMk cId="4285016955" sldId="1008"/>
            <ac:spMk id="6" creationId="{4FFAF152-7FA5-7E62-C2B9-369AD87ABC67}"/>
          </ac:spMkLst>
        </pc:spChg>
      </pc:sldChg>
    </pc:docChg>
  </pc:docChgLst>
  <pc:docChgLst>
    <pc:chgData name="Bonita Searle-Barnes" userId="S::bonita.searle-barnes@eal.org.uk::e782127f-826a-4a83-a372-afedaa2e0d4f" providerId="AD" clId="Web-{11948395-36CD-B864-2B85-420E6259E5A9}"/>
    <pc:docChg chg="modSld">
      <pc:chgData name="Bonita Searle-Barnes" userId="S::bonita.searle-barnes@eal.org.uk::e782127f-826a-4a83-a372-afedaa2e0d4f" providerId="AD" clId="Web-{11948395-36CD-B864-2B85-420E6259E5A9}" dt="2025-11-26T14:39:42.806" v="0" actId="20577"/>
      <pc:docMkLst>
        <pc:docMk/>
      </pc:docMkLst>
      <pc:sldChg chg="modSp">
        <pc:chgData name="Bonita Searle-Barnes" userId="S::bonita.searle-barnes@eal.org.uk::e782127f-826a-4a83-a372-afedaa2e0d4f" providerId="AD" clId="Web-{11948395-36CD-B864-2B85-420E6259E5A9}" dt="2025-11-26T14:39:42.806" v="0" actId="20577"/>
        <pc:sldMkLst>
          <pc:docMk/>
          <pc:sldMk cId="4139293381" sldId="462"/>
        </pc:sldMkLst>
        <pc:spChg chg="mod">
          <ac:chgData name="Bonita Searle-Barnes" userId="S::bonita.searle-barnes@eal.org.uk::e782127f-826a-4a83-a372-afedaa2e0d4f" providerId="AD" clId="Web-{11948395-36CD-B864-2B85-420E6259E5A9}" dt="2025-11-26T14:39:42.806" v="0" actId="20577"/>
          <ac:spMkLst>
            <pc:docMk/>
            <pc:sldMk cId="4139293381" sldId="462"/>
            <ac:spMk id="3" creationId="{C071156A-2242-124B-AF49-34A979232ED8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2T09:33:55.010" v="58" actId="14100"/>
      <pc:docMkLst>
        <pc:docMk/>
      </pc:docMkLst>
      <pc:sldChg chg="addSp modSp mod">
        <pc:chgData name="Hazell, Danielle" userId="16322be0-50ef-46ff-b0c0-d304bc10d5d2" providerId="ADAL" clId="{E6D12E1F-DF63-450C-A9ED-E72C5F6C045B}" dt="2025-12-02T09:28:11.539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2T09:28:11.539" v="1"/>
          <ac:spMkLst>
            <pc:docMk/>
            <pc:sldMk cId="2402489006" sldId="512"/>
            <ac:spMk id="2" creationId="{B5A50DEA-373C-9BBB-BF8C-F95BAE2A5863}"/>
          </ac:spMkLst>
        </pc:spChg>
        <pc:spChg chg="mod">
          <ac:chgData name="Hazell, Danielle" userId="16322be0-50ef-46ff-b0c0-d304bc10d5d2" providerId="ADAL" clId="{E6D12E1F-DF63-450C-A9ED-E72C5F6C045B}" dt="2025-12-02T09:28:10.973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2T09:28:51.628" v="10" actId="14100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2T09:28:51.628" v="10" actId="14100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2T09:33:55.010" v="58" actId="14100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2T09:33:55.010" v="58" actId="14100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2T09:28:43.197" v="5" actId="12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2T09:28:43.197" v="5" actId="12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2T09:28:55.179" v="11" actId="14100"/>
        <pc:sldMkLst>
          <pc:docMk/>
          <pc:sldMk cId="3608824971" sldId="907"/>
        </pc:sldMkLst>
        <pc:spChg chg="mod">
          <ac:chgData name="Hazell, Danielle" userId="16322be0-50ef-46ff-b0c0-d304bc10d5d2" providerId="ADAL" clId="{E6D12E1F-DF63-450C-A9ED-E72C5F6C045B}" dt="2025-12-02T09:28:55.179" v="11" actId="14100"/>
          <ac:spMkLst>
            <pc:docMk/>
            <pc:sldMk cId="3608824971" sldId="907"/>
            <ac:spMk id="6" creationId="{2824DEDE-3F9A-D60C-2426-95CBF277A2EA}"/>
          </ac:spMkLst>
        </pc:spChg>
      </pc:sldChg>
      <pc:sldChg chg="modSp mod">
        <pc:chgData name="Hazell, Danielle" userId="16322be0-50ef-46ff-b0c0-d304bc10d5d2" providerId="ADAL" clId="{E6D12E1F-DF63-450C-A9ED-E72C5F6C045B}" dt="2025-12-02T09:30:52.912" v="26" actId="14100"/>
        <pc:sldMkLst>
          <pc:docMk/>
          <pc:sldMk cId="2440004744" sldId="909"/>
        </pc:sldMkLst>
        <pc:spChg chg="mod">
          <ac:chgData name="Hazell, Danielle" userId="16322be0-50ef-46ff-b0c0-d304bc10d5d2" providerId="ADAL" clId="{E6D12E1F-DF63-450C-A9ED-E72C5F6C045B}" dt="2025-12-02T09:30:52.912" v="26" actId="14100"/>
          <ac:spMkLst>
            <pc:docMk/>
            <pc:sldMk cId="2440004744" sldId="909"/>
            <ac:spMk id="6" creationId="{4D7C02F9-2DCC-B0A1-556B-423832F8C306}"/>
          </ac:spMkLst>
        </pc:spChg>
      </pc:sldChg>
      <pc:sldChg chg="modSp mod">
        <pc:chgData name="Hazell, Danielle" userId="16322be0-50ef-46ff-b0c0-d304bc10d5d2" providerId="ADAL" clId="{E6D12E1F-DF63-450C-A9ED-E72C5F6C045B}" dt="2025-12-02T09:32:03.223" v="38" actId="14100"/>
        <pc:sldMkLst>
          <pc:docMk/>
          <pc:sldMk cId="4113748497" sldId="910"/>
        </pc:sldMkLst>
        <pc:spChg chg="mod">
          <ac:chgData name="Hazell, Danielle" userId="16322be0-50ef-46ff-b0c0-d304bc10d5d2" providerId="ADAL" clId="{E6D12E1F-DF63-450C-A9ED-E72C5F6C045B}" dt="2025-12-02T09:32:03.223" v="38" actId="14100"/>
          <ac:spMkLst>
            <pc:docMk/>
            <pc:sldMk cId="4113748497" sldId="910"/>
            <ac:spMk id="6" creationId="{A442A76F-BA23-8566-C6F4-2D49AD8C92A2}"/>
          </ac:spMkLst>
        </pc:spChg>
      </pc:sldChg>
      <pc:sldChg chg="modSp mod">
        <pc:chgData name="Hazell, Danielle" userId="16322be0-50ef-46ff-b0c0-d304bc10d5d2" providerId="ADAL" clId="{E6D12E1F-DF63-450C-A9ED-E72C5F6C045B}" dt="2025-12-02T09:29:17.659" v="12" actId="14100"/>
        <pc:sldMkLst>
          <pc:docMk/>
          <pc:sldMk cId="4050528000" sldId="922"/>
        </pc:sldMkLst>
        <pc:spChg chg="mod">
          <ac:chgData name="Hazell, Danielle" userId="16322be0-50ef-46ff-b0c0-d304bc10d5d2" providerId="ADAL" clId="{E6D12E1F-DF63-450C-A9ED-E72C5F6C045B}" dt="2025-12-02T09:29:17.659" v="12" actId="14100"/>
          <ac:spMkLst>
            <pc:docMk/>
            <pc:sldMk cId="4050528000" sldId="922"/>
            <ac:spMk id="6" creationId="{9FFFEA97-8E6F-6D6C-6790-28D4B09631DF}"/>
          </ac:spMkLst>
        </pc:spChg>
      </pc:sldChg>
      <pc:sldChg chg="modSp mod">
        <pc:chgData name="Hazell, Danielle" userId="16322be0-50ef-46ff-b0c0-d304bc10d5d2" providerId="ADAL" clId="{E6D12E1F-DF63-450C-A9ED-E72C5F6C045B}" dt="2025-12-02T09:30:41.894" v="25" actId="1076"/>
        <pc:sldMkLst>
          <pc:docMk/>
          <pc:sldMk cId="500532474" sldId="923"/>
        </pc:sldMkLst>
        <pc:spChg chg="mod">
          <ac:chgData name="Hazell, Danielle" userId="16322be0-50ef-46ff-b0c0-d304bc10d5d2" providerId="ADAL" clId="{E6D12E1F-DF63-450C-A9ED-E72C5F6C045B}" dt="2025-12-02T09:30:41.894" v="25" actId="1076"/>
          <ac:spMkLst>
            <pc:docMk/>
            <pc:sldMk cId="500532474" sldId="923"/>
            <ac:spMk id="5" creationId="{DC04488B-251B-2FC8-B3F8-C4E62BFC214E}"/>
          </ac:spMkLst>
        </pc:spChg>
        <pc:spChg chg="mod">
          <ac:chgData name="Hazell, Danielle" userId="16322be0-50ef-46ff-b0c0-d304bc10d5d2" providerId="ADAL" clId="{E6D12E1F-DF63-450C-A9ED-E72C5F6C045B}" dt="2025-12-02T09:30:39.606" v="24" actId="1076"/>
          <ac:spMkLst>
            <pc:docMk/>
            <pc:sldMk cId="500532474" sldId="923"/>
            <ac:spMk id="6" creationId="{BE61A7B0-C610-1D61-BC19-94D913227BDA}"/>
          </ac:spMkLst>
        </pc:spChg>
      </pc:sldChg>
      <pc:sldChg chg="modSp mod">
        <pc:chgData name="Hazell, Danielle" userId="16322be0-50ef-46ff-b0c0-d304bc10d5d2" providerId="ADAL" clId="{E6D12E1F-DF63-450C-A9ED-E72C5F6C045B}" dt="2025-12-02T09:31:28.470" v="32" actId="14100"/>
        <pc:sldMkLst>
          <pc:docMk/>
          <pc:sldMk cId="688699823" sldId="925"/>
        </pc:sldMkLst>
        <pc:spChg chg="mod">
          <ac:chgData name="Hazell, Danielle" userId="16322be0-50ef-46ff-b0c0-d304bc10d5d2" providerId="ADAL" clId="{E6D12E1F-DF63-450C-A9ED-E72C5F6C045B}" dt="2025-12-02T09:31:28.470" v="32" actId="14100"/>
          <ac:spMkLst>
            <pc:docMk/>
            <pc:sldMk cId="688699823" sldId="925"/>
            <ac:spMk id="6" creationId="{3A9AF15C-04D2-1ED3-1E92-E98110BEAB93}"/>
          </ac:spMkLst>
        </pc:spChg>
      </pc:sldChg>
      <pc:sldChg chg="modSp mod">
        <pc:chgData name="Hazell, Danielle" userId="16322be0-50ef-46ff-b0c0-d304bc10d5d2" providerId="ADAL" clId="{E6D12E1F-DF63-450C-A9ED-E72C5F6C045B}" dt="2025-12-02T09:31:46.031" v="35" actId="14100"/>
        <pc:sldMkLst>
          <pc:docMk/>
          <pc:sldMk cId="3257635496" sldId="926"/>
        </pc:sldMkLst>
        <pc:spChg chg="mod">
          <ac:chgData name="Hazell, Danielle" userId="16322be0-50ef-46ff-b0c0-d304bc10d5d2" providerId="ADAL" clId="{E6D12E1F-DF63-450C-A9ED-E72C5F6C045B}" dt="2025-12-02T09:31:46.031" v="35" actId="14100"/>
          <ac:spMkLst>
            <pc:docMk/>
            <pc:sldMk cId="3257635496" sldId="926"/>
            <ac:spMk id="6" creationId="{B42CA2B7-D559-F988-BD52-358E56658F55}"/>
          </ac:spMkLst>
        </pc:spChg>
      </pc:sldChg>
      <pc:sldChg chg="modSp mod">
        <pc:chgData name="Hazell, Danielle" userId="16322be0-50ef-46ff-b0c0-d304bc10d5d2" providerId="ADAL" clId="{E6D12E1F-DF63-450C-A9ED-E72C5F6C045B}" dt="2025-12-02T09:33:10.577" v="49" actId="14100"/>
        <pc:sldMkLst>
          <pc:docMk/>
          <pc:sldMk cId="3881926612" sldId="927"/>
        </pc:sldMkLst>
        <pc:spChg chg="mod">
          <ac:chgData name="Hazell, Danielle" userId="16322be0-50ef-46ff-b0c0-d304bc10d5d2" providerId="ADAL" clId="{E6D12E1F-DF63-450C-A9ED-E72C5F6C045B}" dt="2025-12-02T09:33:10.577" v="49" actId="14100"/>
          <ac:spMkLst>
            <pc:docMk/>
            <pc:sldMk cId="3881926612" sldId="927"/>
            <ac:spMk id="6" creationId="{6D43ED2B-B62E-8CD4-C222-90D423A7C85C}"/>
          </ac:spMkLst>
        </pc:spChg>
      </pc:sldChg>
      <pc:sldChg chg="modSp mod">
        <pc:chgData name="Hazell, Danielle" userId="16322be0-50ef-46ff-b0c0-d304bc10d5d2" providerId="ADAL" clId="{E6D12E1F-DF63-450C-A9ED-E72C5F6C045B}" dt="2025-12-02T09:32:56.111" v="46" actId="14100"/>
        <pc:sldMkLst>
          <pc:docMk/>
          <pc:sldMk cId="2376976838" sldId="928"/>
        </pc:sldMkLst>
        <pc:spChg chg="mod">
          <ac:chgData name="Hazell, Danielle" userId="16322be0-50ef-46ff-b0c0-d304bc10d5d2" providerId="ADAL" clId="{E6D12E1F-DF63-450C-A9ED-E72C5F6C045B}" dt="2025-12-02T09:32:56.111" v="46" actId="14100"/>
          <ac:spMkLst>
            <pc:docMk/>
            <pc:sldMk cId="2376976838" sldId="928"/>
            <ac:spMk id="6" creationId="{1DE828FF-AB09-9F3C-6E8E-AFD638806882}"/>
          </ac:spMkLst>
        </pc:spChg>
      </pc:sldChg>
      <pc:sldChg chg="modSp mod">
        <pc:chgData name="Hazell, Danielle" userId="16322be0-50ef-46ff-b0c0-d304bc10d5d2" providerId="ADAL" clId="{E6D12E1F-DF63-450C-A9ED-E72C5F6C045B}" dt="2025-12-02T09:32:40.606" v="44" actId="14100"/>
        <pc:sldMkLst>
          <pc:docMk/>
          <pc:sldMk cId="1203105699" sldId="929"/>
        </pc:sldMkLst>
        <pc:spChg chg="mod">
          <ac:chgData name="Hazell, Danielle" userId="16322be0-50ef-46ff-b0c0-d304bc10d5d2" providerId="ADAL" clId="{E6D12E1F-DF63-450C-A9ED-E72C5F6C045B}" dt="2025-12-02T09:32:40.606" v="44" actId="14100"/>
          <ac:spMkLst>
            <pc:docMk/>
            <pc:sldMk cId="1203105699" sldId="929"/>
            <ac:spMk id="6" creationId="{A595EB4D-2995-037E-FE06-746E99821E32}"/>
          </ac:spMkLst>
        </pc:spChg>
      </pc:sldChg>
      <pc:sldChg chg="modSp mod">
        <pc:chgData name="Hazell, Danielle" userId="16322be0-50ef-46ff-b0c0-d304bc10d5d2" providerId="ADAL" clId="{E6D12E1F-DF63-450C-A9ED-E72C5F6C045B}" dt="2025-12-02T09:32:28.438" v="42" actId="14100"/>
        <pc:sldMkLst>
          <pc:docMk/>
          <pc:sldMk cId="1137889057" sldId="930"/>
        </pc:sldMkLst>
        <pc:spChg chg="mod">
          <ac:chgData name="Hazell, Danielle" userId="16322be0-50ef-46ff-b0c0-d304bc10d5d2" providerId="ADAL" clId="{E6D12E1F-DF63-450C-A9ED-E72C5F6C045B}" dt="2025-12-02T09:32:28.438" v="42" actId="14100"/>
          <ac:spMkLst>
            <pc:docMk/>
            <pc:sldMk cId="1137889057" sldId="930"/>
            <ac:spMk id="6" creationId="{DD7EF8AD-7C7F-1E40-2AFA-42B71C2F424A}"/>
          </ac:spMkLst>
        </pc:spChg>
      </pc:sldChg>
      <pc:sldChg chg="modSp mod">
        <pc:chgData name="Hazell, Danielle" userId="16322be0-50ef-46ff-b0c0-d304bc10d5d2" providerId="ADAL" clId="{E6D12E1F-DF63-450C-A9ED-E72C5F6C045B}" dt="2025-12-02T09:33:17.414" v="50" actId="14100"/>
        <pc:sldMkLst>
          <pc:docMk/>
          <pc:sldMk cId="1631147101" sldId="931"/>
        </pc:sldMkLst>
        <pc:spChg chg="mod">
          <ac:chgData name="Hazell, Danielle" userId="16322be0-50ef-46ff-b0c0-d304bc10d5d2" providerId="ADAL" clId="{E6D12E1F-DF63-450C-A9ED-E72C5F6C045B}" dt="2025-12-02T09:33:17.414" v="50" actId="14100"/>
          <ac:spMkLst>
            <pc:docMk/>
            <pc:sldMk cId="1631147101" sldId="931"/>
            <ac:spMk id="6" creationId="{023AF09D-67FE-91DC-127A-BA4BA598C756}"/>
          </ac:spMkLst>
        </pc:spChg>
      </pc:sldChg>
      <pc:sldChg chg="modSp mod">
        <pc:chgData name="Hazell, Danielle" userId="16322be0-50ef-46ff-b0c0-d304bc10d5d2" providerId="ADAL" clId="{E6D12E1F-DF63-450C-A9ED-E72C5F6C045B}" dt="2025-12-02T09:33:21.255" v="51" actId="14100"/>
        <pc:sldMkLst>
          <pc:docMk/>
          <pc:sldMk cId="337504266" sldId="932"/>
        </pc:sldMkLst>
        <pc:spChg chg="mod">
          <ac:chgData name="Hazell, Danielle" userId="16322be0-50ef-46ff-b0c0-d304bc10d5d2" providerId="ADAL" clId="{E6D12E1F-DF63-450C-A9ED-E72C5F6C045B}" dt="2025-12-02T09:33:21.255" v="51" actId="14100"/>
          <ac:spMkLst>
            <pc:docMk/>
            <pc:sldMk cId="337504266" sldId="932"/>
            <ac:spMk id="6" creationId="{E28E8FD9-0050-96C4-30E5-BD406F2313A0}"/>
          </ac:spMkLst>
        </pc:spChg>
      </pc:sldChg>
      <pc:sldChg chg="modSp mod">
        <pc:chgData name="Hazell, Danielle" userId="16322be0-50ef-46ff-b0c0-d304bc10d5d2" providerId="ADAL" clId="{E6D12E1F-DF63-450C-A9ED-E72C5F6C045B}" dt="2025-12-02T09:33:33.119" v="52" actId="14100"/>
        <pc:sldMkLst>
          <pc:docMk/>
          <pc:sldMk cId="1036021858" sldId="933"/>
        </pc:sldMkLst>
        <pc:spChg chg="mod">
          <ac:chgData name="Hazell, Danielle" userId="16322be0-50ef-46ff-b0c0-d304bc10d5d2" providerId="ADAL" clId="{E6D12E1F-DF63-450C-A9ED-E72C5F6C045B}" dt="2025-12-02T09:33:33.119" v="52" actId="14100"/>
          <ac:spMkLst>
            <pc:docMk/>
            <pc:sldMk cId="1036021858" sldId="933"/>
            <ac:spMk id="6" creationId="{979008A6-C887-4437-1A0D-7A110B0BAF28}"/>
          </ac:spMkLst>
        </pc:spChg>
      </pc:sldChg>
      <pc:sldChg chg="modSp mod">
        <pc:chgData name="Hazell, Danielle" userId="16322be0-50ef-46ff-b0c0-d304bc10d5d2" providerId="ADAL" clId="{E6D12E1F-DF63-450C-A9ED-E72C5F6C045B}" dt="2025-12-02T09:33:41.434" v="53" actId="14100"/>
        <pc:sldMkLst>
          <pc:docMk/>
          <pc:sldMk cId="2795232878" sldId="934"/>
        </pc:sldMkLst>
        <pc:spChg chg="mod">
          <ac:chgData name="Hazell, Danielle" userId="16322be0-50ef-46ff-b0c0-d304bc10d5d2" providerId="ADAL" clId="{E6D12E1F-DF63-450C-A9ED-E72C5F6C045B}" dt="2025-12-02T09:33:41.434" v="53" actId="14100"/>
          <ac:spMkLst>
            <pc:docMk/>
            <pc:sldMk cId="2795232878" sldId="934"/>
            <ac:spMk id="6" creationId="{6227CBC8-F5DE-7F47-CA01-DA06CDE01452}"/>
          </ac:spMkLst>
        </pc:spChg>
      </pc:sldChg>
      <pc:sldChg chg="modSp mod">
        <pc:chgData name="Hazell, Danielle" userId="16322be0-50ef-46ff-b0c0-d304bc10d5d2" providerId="ADAL" clId="{E6D12E1F-DF63-450C-A9ED-E72C5F6C045B}" dt="2025-12-02T09:29:21.836" v="13" actId="14100"/>
        <pc:sldMkLst>
          <pc:docMk/>
          <pc:sldMk cId="2152148045" sldId="966"/>
        </pc:sldMkLst>
        <pc:spChg chg="mod">
          <ac:chgData name="Hazell, Danielle" userId="16322be0-50ef-46ff-b0c0-d304bc10d5d2" providerId="ADAL" clId="{E6D12E1F-DF63-450C-A9ED-E72C5F6C045B}" dt="2025-12-02T09:29:21.836" v="13" actId="14100"/>
          <ac:spMkLst>
            <pc:docMk/>
            <pc:sldMk cId="2152148045" sldId="966"/>
            <ac:spMk id="6" creationId="{3D0290BF-F258-36C6-4026-7E36E9CDB38C}"/>
          </ac:spMkLst>
        </pc:spChg>
      </pc:sldChg>
      <pc:sldChg chg="modSp mod">
        <pc:chgData name="Hazell, Danielle" userId="16322be0-50ef-46ff-b0c0-d304bc10d5d2" providerId="ADAL" clId="{E6D12E1F-DF63-450C-A9ED-E72C5F6C045B}" dt="2025-12-02T09:30:33.808" v="22" actId="14100"/>
        <pc:sldMkLst>
          <pc:docMk/>
          <pc:sldMk cId="3010070478" sldId="968"/>
        </pc:sldMkLst>
        <pc:spChg chg="mod">
          <ac:chgData name="Hazell, Danielle" userId="16322be0-50ef-46ff-b0c0-d304bc10d5d2" providerId="ADAL" clId="{E6D12E1F-DF63-450C-A9ED-E72C5F6C045B}" dt="2025-12-02T09:30:33.808" v="22" actId="14100"/>
          <ac:spMkLst>
            <pc:docMk/>
            <pc:sldMk cId="3010070478" sldId="968"/>
            <ac:spMk id="6" creationId="{1F605FE3-743C-454D-7EA4-6554BF4F9A2D}"/>
          </ac:spMkLst>
        </pc:spChg>
      </pc:sldChg>
      <pc:sldChg chg="modSp mod">
        <pc:chgData name="Hazell, Danielle" userId="16322be0-50ef-46ff-b0c0-d304bc10d5d2" providerId="ADAL" clId="{E6D12E1F-DF63-450C-A9ED-E72C5F6C045B}" dt="2025-12-02T09:29:26.795" v="14" actId="14100"/>
        <pc:sldMkLst>
          <pc:docMk/>
          <pc:sldMk cId="2716593984" sldId="969"/>
        </pc:sldMkLst>
        <pc:spChg chg="mod">
          <ac:chgData name="Hazell, Danielle" userId="16322be0-50ef-46ff-b0c0-d304bc10d5d2" providerId="ADAL" clId="{E6D12E1F-DF63-450C-A9ED-E72C5F6C045B}" dt="2025-12-02T09:29:26.795" v="14" actId="14100"/>
          <ac:spMkLst>
            <pc:docMk/>
            <pc:sldMk cId="2716593984" sldId="969"/>
            <ac:spMk id="6" creationId="{19465D44-5083-A38F-6E86-BC1D43D32982}"/>
          </ac:spMkLst>
        </pc:spChg>
      </pc:sldChg>
      <pc:sldChg chg="modSp mod">
        <pc:chgData name="Hazell, Danielle" userId="16322be0-50ef-46ff-b0c0-d304bc10d5d2" providerId="ADAL" clId="{E6D12E1F-DF63-450C-A9ED-E72C5F6C045B}" dt="2025-12-02T09:29:30.995" v="15" actId="14100"/>
        <pc:sldMkLst>
          <pc:docMk/>
          <pc:sldMk cId="695086070" sldId="970"/>
        </pc:sldMkLst>
        <pc:spChg chg="mod">
          <ac:chgData name="Hazell, Danielle" userId="16322be0-50ef-46ff-b0c0-d304bc10d5d2" providerId="ADAL" clId="{E6D12E1F-DF63-450C-A9ED-E72C5F6C045B}" dt="2025-12-02T09:29:30.995" v="15" actId="14100"/>
          <ac:spMkLst>
            <pc:docMk/>
            <pc:sldMk cId="695086070" sldId="970"/>
            <ac:spMk id="6" creationId="{50F53EAE-A6CA-12D0-C446-F71B41AFDF63}"/>
          </ac:spMkLst>
        </pc:spChg>
      </pc:sldChg>
      <pc:sldChg chg="modSp mod">
        <pc:chgData name="Hazell, Danielle" userId="16322be0-50ef-46ff-b0c0-d304bc10d5d2" providerId="ADAL" clId="{E6D12E1F-DF63-450C-A9ED-E72C5F6C045B}" dt="2025-12-02T09:29:38.826" v="16" actId="14100"/>
        <pc:sldMkLst>
          <pc:docMk/>
          <pc:sldMk cId="137989177" sldId="971"/>
        </pc:sldMkLst>
        <pc:spChg chg="mod">
          <ac:chgData name="Hazell, Danielle" userId="16322be0-50ef-46ff-b0c0-d304bc10d5d2" providerId="ADAL" clId="{E6D12E1F-DF63-450C-A9ED-E72C5F6C045B}" dt="2025-12-02T09:29:38.826" v="16" actId="14100"/>
          <ac:spMkLst>
            <pc:docMk/>
            <pc:sldMk cId="137989177" sldId="971"/>
            <ac:spMk id="6" creationId="{C7BCE589-2391-FCAA-0D9F-042FB65492F0}"/>
          </ac:spMkLst>
        </pc:spChg>
      </pc:sldChg>
      <pc:sldChg chg="modSp mod">
        <pc:chgData name="Hazell, Danielle" userId="16322be0-50ef-46ff-b0c0-d304bc10d5d2" providerId="ADAL" clId="{E6D12E1F-DF63-450C-A9ED-E72C5F6C045B}" dt="2025-12-02T09:29:42.575" v="17" actId="14100"/>
        <pc:sldMkLst>
          <pc:docMk/>
          <pc:sldMk cId="2486309883" sldId="972"/>
        </pc:sldMkLst>
        <pc:spChg chg="mod">
          <ac:chgData name="Hazell, Danielle" userId="16322be0-50ef-46ff-b0c0-d304bc10d5d2" providerId="ADAL" clId="{E6D12E1F-DF63-450C-A9ED-E72C5F6C045B}" dt="2025-12-02T09:29:42.575" v="17" actId="14100"/>
          <ac:spMkLst>
            <pc:docMk/>
            <pc:sldMk cId="2486309883" sldId="972"/>
            <ac:spMk id="6" creationId="{160393BD-D4F6-CF24-15D4-FA5EFBDDF538}"/>
          </ac:spMkLst>
        </pc:spChg>
      </pc:sldChg>
      <pc:sldChg chg="modSp mod">
        <pc:chgData name="Hazell, Danielle" userId="16322be0-50ef-46ff-b0c0-d304bc10d5d2" providerId="ADAL" clId="{E6D12E1F-DF63-450C-A9ED-E72C5F6C045B}" dt="2025-12-02T09:29:50.670" v="19" actId="14100"/>
        <pc:sldMkLst>
          <pc:docMk/>
          <pc:sldMk cId="965691429" sldId="973"/>
        </pc:sldMkLst>
        <pc:spChg chg="mod">
          <ac:chgData name="Hazell, Danielle" userId="16322be0-50ef-46ff-b0c0-d304bc10d5d2" providerId="ADAL" clId="{E6D12E1F-DF63-450C-A9ED-E72C5F6C045B}" dt="2025-12-02T09:29:50.670" v="19" actId="14100"/>
          <ac:spMkLst>
            <pc:docMk/>
            <pc:sldMk cId="965691429" sldId="973"/>
            <ac:spMk id="6" creationId="{4EFE59B8-B423-644B-47BC-8EC0CC03D936}"/>
          </ac:spMkLst>
        </pc:spChg>
      </pc:sldChg>
      <pc:sldChg chg="modSp mod">
        <pc:chgData name="Hazell, Danielle" userId="16322be0-50ef-46ff-b0c0-d304bc10d5d2" providerId="ADAL" clId="{E6D12E1F-DF63-450C-A9ED-E72C5F6C045B}" dt="2025-12-02T09:30:23.639" v="21" actId="14100"/>
        <pc:sldMkLst>
          <pc:docMk/>
          <pc:sldMk cId="4284998270" sldId="976"/>
        </pc:sldMkLst>
        <pc:spChg chg="mod">
          <ac:chgData name="Hazell, Danielle" userId="16322be0-50ef-46ff-b0c0-d304bc10d5d2" providerId="ADAL" clId="{E6D12E1F-DF63-450C-A9ED-E72C5F6C045B}" dt="2025-12-02T09:30:23.639" v="21" actId="14100"/>
          <ac:spMkLst>
            <pc:docMk/>
            <pc:sldMk cId="4284998270" sldId="976"/>
            <ac:spMk id="6" creationId="{353C362B-1D07-3B2E-A0CF-32FC87C450EC}"/>
          </ac:spMkLst>
        </pc:spChg>
      </pc:sldChg>
      <pc:sldChg chg="modSp mod">
        <pc:chgData name="Hazell, Danielle" userId="16322be0-50ef-46ff-b0c0-d304bc10d5d2" providerId="ADAL" clId="{E6D12E1F-DF63-450C-A9ED-E72C5F6C045B}" dt="2025-12-02T09:30:57.126" v="27" actId="14100"/>
        <pc:sldMkLst>
          <pc:docMk/>
          <pc:sldMk cId="1275129751" sldId="979"/>
        </pc:sldMkLst>
        <pc:spChg chg="mod">
          <ac:chgData name="Hazell, Danielle" userId="16322be0-50ef-46ff-b0c0-d304bc10d5d2" providerId="ADAL" clId="{E6D12E1F-DF63-450C-A9ED-E72C5F6C045B}" dt="2025-12-02T09:30:57.126" v="27" actId="14100"/>
          <ac:spMkLst>
            <pc:docMk/>
            <pc:sldMk cId="1275129751" sldId="979"/>
            <ac:spMk id="6" creationId="{2E48B9C4-696E-A38A-C8D3-82678A786E52}"/>
          </ac:spMkLst>
        </pc:spChg>
      </pc:sldChg>
      <pc:sldChg chg="modSp mod">
        <pc:chgData name="Hazell, Danielle" userId="16322be0-50ef-46ff-b0c0-d304bc10d5d2" providerId="ADAL" clId="{E6D12E1F-DF63-450C-A9ED-E72C5F6C045B}" dt="2025-12-02T09:31:06.879" v="29" actId="1076"/>
        <pc:sldMkLst>
          <pc:docMk/>
          <pc:sldMk cId="1483003677" sldId="980"/>
        </pc:sldMkLst>
        <pc:spChg chg="mod">
          <ac:chgData name="Hazell, Danielle" userId="16322be0-50ef-46ff-b0c0-d304bc10d5d2" providerId="ADAL" clId="{E6D12E1F-DF63-450C-A9ED-E72C5F6C045B}" dt="2025-12-02T09:31:04.990" v="28" actId="1076"/>
          <ac:spMkLst>
            <pc:docMk/>
            <pc:sldMk cId="1483003677" sldId="980"/>
            <ac:spMk id="5" creationId="{C14C3D2D-EDC1-5951-0240-22768AAC1024}"/>
          </ac:spMkLst>
        </pc:spChg>
        <pc:spChg chg="mod">
          <ac:chgData name="Hazell, Danielle" userId="16322be0-50ef-46ff-b0c0-d304bc10d5d2" providerId="ADAL" clId="{E6D12E1F-DF63-450C-A9ED-E72C5F6C045B}" dt="2025-12-02T09:31:06.879" v="29" actId="1076"/>
          <ac:spMkLst>
            <pc:docMk/>
            <pc:sldMk cId="1483003677" sldId="980"/>
            <ac:spMk id="6" creationId="{43D9207C-B811-F449-A266-79C08779F200}"/>
          </ac:spMkLst>
        </pc:spChg>
      </pc:sldChg>
      <pc:sldChg chg="modSp mod">
        <pc:chgData name="Hazell, Danielle" userId="16322be0-50ef-46ff-b0c0-d304bc10d5d2" providerId="ADAL" clId="{E6D12E1F-DF63-450C-A9ED-E72C5F6C045B}" dt="2025-12-02T09:31:24.798" v="31" actId="113"/>
        <pc:sldMkLst>
          <pc:docMk/>
          <pc:sldMk cId="1290414985" sldId="984"/>
        </pc:sldMkLst>
        <pc:spChg chg="mod">
          <ac:chgData name="Hazell, Danielle" userId="16322be0-50ef-46ff-b0c0-d304bc10d5d2" providerId="ADAL" clId="{E6D12E1F-DF63-450C-A9ED-E72C5F6C045B}" dt="2025-12-02T09:31:24.798" v="31" actId="113"/>
          <ac:spMkLst>
            <pc:docMk/>
            <pc:sldMk cId="1290414985" sldId="984"/>
            <ac:spMk id="6" creationId="{1D378C71-D217-2513-0F46-A670801458CF}"/>
          </ac:spMkLst>
        </pc:spChg>
      </pc:sldChg>
      <pc:sldChg chg="modSp mod">
        <pc:chgData name="Hazell, Danielle" userId="16322be0-50ef-46ff-b0c0-d304bc10d5d2" providerId="ADAL" clId="{E6D12E1F-DF63-450C-A9ED-E72C5F6C045B}" dt="2025-12-02T09:31:33.030" v="33" actId="14100"/>
        <pc:sldMkLst>
          <pc:docMk/>
          <pc:sldMk cId="2459863964" sldId="985"/>
        </pc:sldMkLst>
        <pc:spChg chg="mod">
          <ac:chgData name="Hazell, Danielle" userId="16322be0-50ef-46ff-b0c0-d304bc10d5d2" providerId="ADAL" clId="{E6D12E1F-DF63-450C-A9ED-E72C5F6C045B}" dt="2025-12-02T09:31:33.030" v="33" actId="14100"/>
          <ac:spMkLst>
            <pc:docMk/>
            <pc:sldMk cId="2459863964" sldId="985"/>
            <ac:spMk id="6" creationId="{8860DEA1-C0CB-7478-AB29-8BC36B0752E4}"/>
          </ac:spMkLst>
        </pc:spChg>
      </pc:sldChg>
      <pc:sldChg chg="modSp mod">
        <pc:chgData name="Hazell, Danielle" userId="16322be0-50ef-46ff-b0c0-d304bc10d5d2" providerId="ADAL" clId="{E6D12E1F-DF63-450C-A9ED-E72C5F6C045B}" dt="2025-12-02T09:31:42.952" v="34" actId="14100"/>
        <pc:sldMkLst>
          <pc:docMk/>
          <pc:sldMk cId="2323086865" sldId="989"/>
        </pc:sldMkLst>
        <pc:spChg chg="mod">
          <ac:chgData name="Hazell, Danielle" userId="16322be0-50ef-46ff-b0c0-d304bc10d5d2" providerId="ADAL" clId="{E6D12E1F-DF63-450C-A9ED-E72C5F6C045B}" dt="2025-12-02T09:31:42.952" v="34" actId="14100"/>
          <ac:spMkLst>
            <pc:docMk/>
            <pc:sldMk cId="2323086865" sldId="989"/>
            <ac:spMk id="6" creationId="{AC9D8FE7-4448-3BAA-0E4C-F2186F5FF3F6}"/>
          </ac:spMkLst>
        </pc:spChg>
      </pc:sldChg>
      <pc:sldChg chg="modSp mod">
        <pc:chgData name="Hazell, Danielle" userId="16322be0-50ef-46ff-b0c0-d304bc10d5d2" providerId="ADAL" clId="{E6D12E1F-DF63-450C-A9ED-E72C5F6C045B}" dt="2025-12-02T09:31:51.486" v="36" actId="14100"/>
        <pc:sldMkLst>
          <pc:docMk/>
          <pc:sldMk cId="546221681" sldId="990"/>
        </pc:sldMkLst>
        <pc:spChg chg="mod">
          <ac:chgData name="Hazell, Danielle" userId="16322be0-50ef-46ff-b0c0-d304bc10d5d2" providerId="ADAL" clId="{E6D12E1F-DF63-450C-A9ED-E72C5F6C045B}" dt="2025-12-02T09:31:51.486" v="36" actId="14100"/>
          <ac:spMkLst>
            <pc:docMk/>
            <pc:sldMk cId="546221681" sldId="990"/>
            <ac:spMk id="6" creationId="{2D6C7D35-9EC1-18DE-65AE-218DAC70A634}"/>
          </ac:spMkLst>
        </pc:spChg>
      </pc:sldChg>
      <pc:sldChg chg="modSp mod">
        <pc:chgData name="Hazell, Danielle" userId="16322be0-50ef-46ff-b0c0-d304bc10d5d2" providerId="ADAL" clId="{E6D12E1F-DF63-450C-A9ED-E72C5F6C045B}" dt="2025-12-02T09:31:58.895" v="37" actId="14100"/>
        <pc:sldMkLst>
          <pc:docMk/>
          <pc:sldMk cId="2486080508" sldId="993"/>
        </pc:sldMkLst>
        <pc:spChg chg="mod">
          <ac:chgData name="Hazell, Danielle" userId="16322be0-50ef-46ff-b0c0-d304bc10d5d2" providerId="ADAL" clId="{E6D12E1F-DF63-450C-A9ED-E72C5F6C045B}" dt="2025-12-02T09:31:58.895" v="37" actId="14100"/>
          <ac:spMkLst>
            <pc:docMk/>
            <pc:sldMk cId="2486080508" sldId="993"/>
            <ac:spMk id="6" creationId="{118E1D25-FFF3-0733-E59C-FFB89B052934}"/>
          </ac:spMkLst>
        </pc:spChg>
      </pc:sldChg>
      <pc:sldChg chg="modSp mod">
        <pc:chgData name="Hazell, Danielle" userId="16322be0-50ef-46ff-b0c0-d304bc10d5d2" providerId="ADAL" clId="{E6D12E1F-DF63-450C-A9ED-E72C5F6C045B}" dt="2025-12-02T09:32:12" v="39" actId="14100"/>
        <pc:sldMkLst>
          <pc:docMk/>
          <pc:sldMk cId="305153661" sldId="997"/>
        </pc:sldMkLst>
        <pc:spChg chg="mod">
          <ac:chgData name="Hazell, Danielle" userId="16322be0-50ef-46ff-b0c0-d304bc10d5d2" providerId="ADAL" clId="{E6D12E1F-DF63-450C-A9ED-E72C5F6C045B}" dt="2025-12-02T09:32:12" v="39" actId="14100"/>
          <ac:spMkLst>
            <pc:docMk/>
            <pc:sldMk cId="305153661" sldId="997"/>
            <ac:spMk id="6" creationId="{9DC61A1E-FBC1-DF01-1F9F-DA80F2A6AECC}"/>
          </ac:spMkLst>
        </pc:spChg>
      </pc:sldChg>
      <pc:sldChg chg="modSp mod">
        <pc:chgData name="Hazell, Danielle" userId="16322be0-50ef-46ff-b0c0-d304bc10d5d2" providerId="ADAL" clId="{E6D12E1F-DF63-450C-A9ED-E72C5F6C045B}" dt="2025-12-02T09:32:16.198" v="40" actId="1076"/>
        <pc:sldMkLst>
          <pc:docMk/>
          <pc:sldMk cId="3827339709" sldId="998"/>
        </pc:sldMkLst>
        <pc:spChg chg="mod">
          <ac:chgData name="Hazell, Danielle" userId="16322be0-50ef-46ff-b0c0-d304bc10d5d2" providerId="ADAL" clId="{E6D12E1F-DF63-450C-A9ED-E72C5F6C045B}" dt="2025-12-02T09:32:16.198" v="40" actId="1076"/>
          <ac:spMkLst>
            <pc:docMk/>
            <pc:sldMk cId="3827339709" sldId="998"/>
            <ac:spMk id="6" creationId="{4B6CE8C2-E8EC-AF82-CD79-FFC160453627}"/>
          </ac:spMkLst>
        </pc:spChg>
      </pc:sldChg>
      <pc:sldChg chg="modSp mod">
        <pc:chgData name="Hazell, Danielle" userId="16322be0-50ef-46ff-b0c0-d304bc10d5d2" providerId="ADAL" clId="{E6D12E1F-DF63-450C-A9ED-E72C5F6C045B}" dt="2025-12-02T09:32:23.972" v="41" actId="12385"/>
        <pc:sldMkLst>
          <pc:docMk/>
          <pc:sldMk cId="3923328129" sldId="1000"/>
        </pc:sldMkLst>
        <pc:graphicFrameChg chg="modGraphic">
          <ac:chgData name="Hazell, Danielle" userId="16322be0-50ef-46ff-b0c0-d304bc10d5d2" providerId="ADAL" clId="{E6D12E1F-DF63-450C-A9ED-E72C5F6C045B}" dt="2025-12-02T09:32:23.972" v="41" actId="12385"/>
          <ac:graphicFrameMkLst>
            <pc:docMk/>
            <pc:sldMk cId="3923328129" sldId="1000"/>
            <ac:graphicFrameMk id="4" creationId="{587A3F93-A0D3-DEDA-BD65-FD9EA90B0878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2T09:32:36.615" v="43" actId="14100"/>
        <pc:sldMkLst>
          <pc:docMk/>
          <pc:sldMk cId="287033576" sldId="1004"/>
        </pc:sldMkLst>
        <pc:spChg chg="mod">
          <ac:chgData name="Hazell, Danielle" userId="16322be0-50ef-46ff-b0c0-d304bc10d5d2" providerId="ADAL" clId="{E6D12E1F-DF63-450C-A9ED-E72C5F6C045B}" dt="2025-12-02T09:32:36.615" v="43" actId="14100"/>
          <ac:spMkLst>
            <pc:docMk/>
            <pc:sldMk cId="287033576" sldId="1004"/>
            <ac:spMk id="6" creationId="{BC17D1CA-AFB0-0DCF-582D-2BD4D4FB727E}"/>
          </ac:spMkLst>
        </pc:spChg>
      </pc:sldChg>
      <pc:sldChg chg="modSp mod">
        <pc:chgData name="Hazell, Danielle" userId="16322be0-50ef-46ff-b0c0-d304bc10d5d2" providerId="ADAL" clId="{E6D12E1F-DF63-450C-A9ED-E72C5F6C045B}" dt="2025-12-02T09:33:00.103" v="47" actId="14100"/>
        <pc:sldMkLst>
          <pc:docMk/>
          <pc:sldMk cId="4285016955" sldId="1008"/>
        </pc:sldMkLst>
        <pc:spChg chg="mod">
          <ac:chgData name="Hazell, Danielle" userId="16322be0-50ef-46ff-b0c0-d304bc10d5d2" providerId="ADAL" clId="{E6D12E1F-DF63-450C-A9ED-E72C5F6C045B}" dt="2025-12-02T09:33:00.103" v="47" actId="14100"/>
          <ac:spMkLst>
            <pc:docMk/>
            <pc:sldMk cId="4285016955" sldId="1008"/>
            <ac:spMk id="6" creationId="{4FFAF152-7FA5-7E62-C2B9-369AD87ABC67}"/>
          </ac:spMkLst>
        </pc:spChg>
      </pc:sldChg>
      <pc:sldChg chg="modSp mod">
        <pc:chgData name="Hazell, Danielle" userId="16322be0-50ef-46ff-b0c0-d304bc10d5d2" providerId="ADAL" clId="{E6D12E1F-DF63-450C-A9ED-E72C5F6C045B}" dt="2025-12-02T09:33:05.817" v="48" actId="12385"/>
        <pc:sldMkLst>
          <pc:docMk/>
          <pc:sldMk cId="2919560501" sldId="1009"/>
        </pc:sldMkLst>
        <pc:graphicFrameChg chg="modGraphic">
          <ac:chgData name="Hazell, Danielle" userId="16322be0-50ef-46ff-b0c0-d304bc10d5d2" providerId="ADAL" clId="{E6D12E1F-DF63-450C-A9ED-E72C5F6C045B}" dt="2025-12-02T09:33:05.817" v="48" actId="12385"/>
          <ac:graphicFrameMkLst>
            <pc:docMk/>
            <pc:sldMk cId="2919560501" sldId="1009"/>
            <ac:graphicFrameMk id="4" creationId="{B33D16FE-4B0D-979A-CD16-B6CE07886D36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2T09:28:31.841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2T09:28:31.841" v="3"/>
          <ac:spMkLst>
            <pc:docMk/>
            <pc:sldMasterMk cId="2966563060" sldId="2147483653"/>
            <ac:spMk id="4" creationId="{50D25E4D-7000-D793-1131-239AA50E7A04}"/>
          </ac:spMkLst>
        </pc:spChg>
        <pc:picChg chg="add mod">
          <ac:chgData name="Hazell, Danielle" userId="16322be0-50ef-46ff-b0c0-d304bc10d5d2" providerId="ADAL" clId="{E6D12E1F-DF63-450C-A9ED-E72C5F6C045B}" dt="2025-12-02T09:28:31.841" v="3"/>
          <ac:picMkLst>
            <pc:docMk/>
            <pc:sldMasterMk cId="2966563060" sldId="2147483653"/>
            <ac:picMk id="2" creationId="{6E07E155-F06D-691E-2B7B-2F55AC6E7B5F}"/>
          </ac:picMkLst>
        </pc:picChg>
        <pc:picChg chg="add mod">
          <ac:chgData name="Hazell, Danielle" userId="16322be0-50ef-46ff-b0c0-d304bc10d5d2" providerId="ADAL" clId="{E6D12E1F-DF63-450C-A9ED-E72C5F6C045B}" dt="2025-12-02T09:28:31.841" v="3"/>
          <ac:picMkLst>
            <pc:docMk/>
            <pc:sldMasterMk cId="2966563060" sldId="2147483653"/>
            <ac:picMk id="5" creationId="{65A8FBEE-DF68-9B2D-5862-CBBE61F4FC2C}"/>
          </ac:picMkLst>
        </pc:picChg>
        <pc:picChg chg="add mod">
          <ac:chgData name="Hazell, Danielle" userId="16322be0-50ef-46ff-b0c0-d304bc10d5d2" providerId="ADAL" clId="{E6D12E1F-DF63-450C-A9ED-E72C5F6C045B}" dt="2025-12-02T09:28:31.841" v="3"/>
          <ac:picMkLst>
            <pc:docMk/>
            <pc:sldMasterMk cId="2966563060" sldId="2147483653"/>
            <ac:picMk id="7" creationId="{4549604B-D6ED-A5BD-9F2B-46CF5674D0D6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modSld modMainMaster">
      <pc:chgData name="Bonita Searle-Barnes" userId="e782127f-826a-4a83-a372-afedaa2e0d4f" providerId="ADAL" clId="{FA3BD239-4B9A-4CBA-8CF5-F7BFBEA885D5}" dt="2025-11-25T11:01:59.290" v="1729"/>
      <pc:docMkLst>
        <pc:docMk/>
      </pc:docMkLst>
      <pc:sldChg chg="modSp mod">
        <pc:chgData name="Bonita Searle-Barnes" userId="e782127f-826a-4a83-a372-afedaa2e0d4f" providerId="ADAL" clId="{FA3BD239-4B9A-4CBA-8CF5-F7BFBEA885D5}" dt="2025-11-25T10:14:39.888" v="292" actId="113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5-11-25T10:14:39.888" v="292" actId="113"/>
          <ac:spMkLst>
            <pc:docMk/>
            <pc:sldMk cId="4139293381" sldId="462"/>
            <ac:spMk id="3" creationId="{C071156A-2242-124B-AF49-34A979232ED8}"/>
          </ac:spMkLst>
        </pc:spChg>
      </pc:sldChg>
      <pc:sldChg chg="modSp mod">
        <pc:chgData name="Bonita Searle-Barnes" userId="e782127f-826a-4a83-a372-afedaa2e0d4f" providerId="ADAL" clId="{FA3BD239-4B9A-4CBA-8CF5-F7BFBEA885D5}" dt="2025-11-25T10:53:43.227" v="328" actId="1037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1-25T10:53:43.227" v="328" actId="1037"/>
          <ac:spMkLst>
            <pc:docMk/>
            <pc:sldMk cId="3661908118" sldId="837"/>
            <ac:spMk id="3" creationId="{F0792BCA-8AB6-0FDF-AC08-CE636D202BE9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59.290" v="1729"/>
        <pc:sldMkLst>
          <pc:docMk/>
          <pc:sldMk cId="3014219946" sldId="838"/>
        </pc:sldMkLst>
        <pc:spChg chg="mod">
          <ac:chgData name="Bonita Searle-Barnes" userId="e782127f-826a-4a83-a372-afedaa2e0d4f" providerId="ADAL" clId="{FA3BD239-4B9A-4CBA-8CF5-F7BFBEA885D5}" dt="2025-11-25T10:58:21.214" v="1471"/>
          <ac:spMkLst>
            <pc:docMk/>
            <pc:sldMk cId="3014219946" sldId="838"/>
            <ac:spMk id="3" creationId="{3A94B90A-30B6-56D1-21EB-457B88DBC0F3}"/>
          </ac:spMkLst>
        </pc:spChg>
        <pc:spChg chg="mod">
          <ac:chgData name="Bonita Searle-Barnes" userId="e782127f-826a-4a83-a372-afedaa2e0d4f" providerId="ADAL" clId="{FA3BD239-4B9A-4CBA-8CF5-F7BFBEA885D5}" dt="2025-11-25T11:01:59.290" v="1729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3:52.123" v="341"/>
        <pc:sldMkLst>
          <pc:docMk/>
          <pc:sldMk cId="2808480706" sldId="840"/>
        </pc:sldMkLst>
        <pc:spChg chg="mod">
          <ac:chgData name="Bonita Searle-Barnes" userId="e782127f-826a-4a83-a372-afedaa2e0d4f" providerId="ADAL" clId="{FA3BD239-4B9A-4CBA-8CF5-F7BFBEA885D5}" dt="2025-11-25T10:53:52.123" v="341"/>
          <ac:spMkLst>
            <pc:docMk/>
            <pc:sldMk cId="2808480706" sldId="840"/>
            <ac:spMk id="3" creationId="{6FFB772F-E825-9D87-9E8B-D04BC8A5280C}"/>
          </ac:spMkLst>
        </pc:spChg>
      </pc:sldChg>
      <pc:sldChg chg="modSp mod">
        <pc:chgData name="Bonita Searle-Barnes" userId="e782127f-826a-4a83-a372-afedaa2e0d4f" providerId="ADAL" clId="{FA3BD239-4B9A-4CBA-8CF5-F7BFBEA885D5}" dt="2025-11-25T10:53:55.787" v="369"/>
        <pc:sldMkLst>
          <pc:docMk/>
          <pc:sldMk cId="3608824971" sldId="907"/>
        </pc:sldMkLst>
        <pc:spChg chg="mod">
          <ac:chgData name="Bonita Searle-Barnes" userId="e782127f-826a-4a83-a372-afedaa2e0d4f" providerId="ADAL" clId="{FA3BD239-4B9A-4CBA-8CF5-F7BFBEA885D5}" dt="2025-11-25T10:53:55.787" v="369"/>
          <ac:spMkLst>
            <pc:docMk/>
            <pc:sldMk cId="3608824971" sldId="907"/>
            <ac:spMk id="5" creationId="{6A975316-66B6-2AB0-394B-9249B1FB712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07.820" v="408"/>
        <pc:sldMkLst>
          <pc:docMk/>
          <pc:sldMk cId="854477626" sldId="908"/>
        </pc:sldMkLst>
        <pc:spChg chg="mod">
          <ac:chgData name="Bonita Searle-Barnes" userId="e782127f-826a-4a83-a372-afedaa2e0d4f" providerId="ADAL" clId="{FA3BD239-4B9A-4CBA-8CF5-F7BFBEA885D5}" dt="2025-11-25T10:54:07.820" v="408"/>
          <ac:spMkLst>
            <pc:docMk/>
            <pc:sldMk cId="854477626" sldId="908"/>
            <ac:spMk id="5" creationId="{71DF7B19-E288-2F24-2D87-8CE3A75FA19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35.859" v="733"/>
        <pc:sldMkLst>
          <pc:docMk/>
          <pc:sldMk cId="2440004744" sldId="909"/>
        </pc:sldMkLst>
        <pc:spChg chg="mod">
          <ac:chgData name="Bonita Searle-Barnes" userId="e782127f-826a-4a83-a372-afedaa2e0d4f" providerId="ADAL" clId="{FA3BD239-4B9A-4CBA-8CF5-F7BFBEA885D5}" dt="2025-11-25T10:55:35.859" v="733"/>
          <ac:spMkLst>
            <pc:docMk/>
            <pc:sldMk cId="2440004744" sldId="909"/>
            <ac:spMk id="5" creationId="{E07EA029-0A91-050C-C127-2B3C46E0E06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45.361" v="1539"/>
        <pc:sldMkLst>
          <pc:docMk/>
          <pc:sldMk cId="4113748497" sldId="910"/>
        </pc:sldMkLst>
        <pc:spChg chg="mod">
          <ac:chgData name="Bonita Searle-Barnes" userId="e782127f-826a-4a83-a372-afedaa2e0d4f" providerId="ADAL" clId="{FA3BD239-4B9A-4CBA-8CF5-F7BFBEA885D5}" dt="2025-11-25T10:56:33.514" v="993"/>
          <ac:spMkLst>
            <pc:docMk/>
            <pc:sldMk cId="4113748497" sldId="910"/>
            <ac:spMk id="5" creationId="{6C09E7AD-3328-0380-4946-6B50CC3E43AF}"/>
          </ac:spMkLst>
        </pc:spChg>
        <pc:spChg chg="mod">
          <ac:chgData name="Bonita Searle-Barnes" userId="e782127f-826a-4a83-a372-afedaa2e0d4f" providerId="ADAL" clId="{FA3BD239-4B9A-4CBA-8CF5-F7BFBEA885D5}" dt="2025-11-25T10:59:45.361" v="1539"/>
          <ac:spMkLst>
            <pc:docMk/>
            <pc:sldMk cId="4113748497" sldId="910"/>
            <ac:spMk id="6" creationId="{A442A76F-BA23-8566-C6F4-2D49AD8C92A2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44.045" v="540"/>
        <pc:sldMkLst>
          <pc:docMk/>
          <pc:sldMk cId="4050528000" sldId="922"/>
        </pc:sldMkLst>
        <pc:spChg chg="mod">
          <ac:chgData name="Bonita Searle-Barnes" userId="e782127f-826a-4a83-a372-afedaa2e0d4f" providerId="ADAL" clId="{FA3BD239-4B9A-4CBA-8CF5-F7BFBEA885D5}" dt="2025-11-25T10:54:44.045" v="540"/>
          <ac:spMkLst>
            <pc:docMk/>
            <pc:sldMk cId="4050528000" sldId="922"/>
            <ac:spMk id="5" creationId="{8160C3AE-CF6C-C204-BE47-6593F255F368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24.389" v="698"/>
        <pc:sldMkLst>
          <pc:docMk/>
          <pc:sldMk cId="500532474" sldId="923"/>
        </pc:sldMkLst>
        <pc:spChg chg="mod">
          <ac:chgData name="Bonita Searle-Barnes" userId="e782127f-826a-4a83-a372-afedaa2e0d4f" providerId="ADAL" clId="{FA3BD239-4B9A-4CBA-8CF5-F7BFBEA885D5}" dt="2025-11-25T10:55:24.389" v="698"/>
          <ac:spMkLst>
            <pc:docMk/>
            <pc:sldMk cId="500532474" sldId="923"/>
            <ac:spMk id="5" creationId="{DC04488B-251B-2FC8-B3F8-C4E62BFC214E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47.497" v="783"/>
        <pc:sldMkLst>
          <pc:docMk/>
          <pc:sldMk cId="274126064" sldId="924"/>
        </pc:sldMkLst>
        <pc:spChg chg="mod">
          <ac:chgData name="Bonita Searle-Barnes" userId="e782127f-826a-4a83-a372-afedaa2e0d4f" providerId="ADAL" clId="{FA3BD239-4B9A-4CBA-8CF5-F7BFBEA885D5}" dt="2025-11-25T10:55:47.497" v="783"/>
          <ac:spMkLst>
            <pc:docMk/>
            <pc:sldMk cId="274126064" sldId="924"/>
            <ac:spMk id="5" creationId="{11C58957-3D34-DEAE-378A-E8B06E8AF7CF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58.344" v="835"/>
        <pc:sldMkLst>
          <pc:docMk/>
          <pc:sldMk cId="688699823" sldId="925"/>
        </pc:sldMkLst>
        <pc:spChg chg="mod">
          <ac:chgData name="Bonita Searle-Barnes" userId="e782127f-826a-4a83-a372-afedaa2e0d4f" providerId="ADAL" clId="{FA3BD239-4B9A-4CBA-8CF5-F7BFBEA885D5}" dt="2025-11-25T10:55:58.344" v="835"/>
          <ac:spMkLst>
            <pc:docMk/>
            <pc:sldMk cId="688699823" sldId="925"/>
            <ac:spMk id="5" creationId="{930B16C9-4E67-083E-A082-1C036418FCC0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12.969" v="1474" actId="1037"/>
        <pc:sldMkLst>
          <pc:docMk/>
          <pc:sldMk cId="3257635496" sldId="926"/>
        </pc:sldMkLst>
        <pc:spChg chg="mod">
          <ac:chgData name="Bonita Searle-Barnes" userId="e782127f-826a-4a83-a372-afedaa2e0d4f" providerId="ADAL" clId="{FA3BD239-4B9A-4CBA-8CF5-F7BFBEA885D5}" dt="2025-11-25T10:56:15.887" v="913"/>
          <ac:spMkLst>
            <pc:docMk/>
            <pc:sldMk cId="3257635496" sldId="926"/>
            <ac:spMk id="5" creationId="{2259EC3B-C447-ADC7-BF00-AF8B144BD9FB}"/>
          </ac:spMkLst>
        </pc:spChg>
        <pc:spChg chg="mod">
          <ac:chgData name="Bonita Searle-Barnes" userId="e782127f-826a-4a83-a372-afedaa2e0d4f" providerId="ADAL" clId="{FA3BD239-4B9A-4CBA-8CF5-F7BFBEA885D5}" dt="2025-11-25T10:59:12.969" v="1474" actId="1037"/>
          <ac:spMkLst>
            <pc:docMk/>
            <pc:sldMk cId="3257635496" sldId="926"/>
            <ac:spMk id="6" creationId="{B42CA2B7-D559-F988-BD52-358E56658F55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57.199" v="1390"/>
        <pc:sldMkLst>
          <pc:docMk/>
          <pc:sldMk cId="3881926612" sldId="927"/>
        </pc:sldMkLst>
        <pc:spChg chg="mod">
          <ac:chgData name="Bonita Searle-Barnes" userId="e782127f-826a-4a83-a372-afedaa2e0d4f" providerId="ADAL" clId="{FA3BD239-4B9A-4CBA-8CF5-F7BFBEA885D5}" dt="2025-11-25T10:57:57.199" v="1390"/>
          <ac:spMkLst>
            <pc:docMk/>
            <pc:sldMk cId="3881926612" sldId="927"/>
            <ac:spMk id="5" creationId="{9F9FF12C-6C65-5F56-7DC1-844206064C9A}"/>
          </ac:spMkLst>
        </pc:spChg>
      </pc:sldChg>
      <pc:sldChg chg="modSp mod">
        <pc:chgData name="Bonita Searle-Barnes" userId="e782127f-826a-4a83-a372-afedaa2e0d4f" providerId="ADAL" clId="{FA3BD239-4B9A-4CBA-8CF5-F7BFBEA885D5}" dt="2025-11-25T11:00:54.279" v="1565"/>
        <pc:sldMkLst>
          <pc:docMk/>
          <pc:sldMk cId="2376976838" sldId="928"/>
        </pc:sldMkLst>
        <pc:spChg chg="mod">
          <ac:chgData name="Bonita Searle-Barnes" userId="e782127f-826a-4a83-a372-afedaa2e0d4f" providerId="ADAL" clId="{FA3BD239-4B9A-4CBA-8CF5-F7BFBEA885D5}" dt="2025-11-25T10:57:19.886" v="1244"/>
          <ac:spMkLst>
            <pc:docMk/>
            <pc:sldMk cId="2376976838" sldId="928"/>
            <ac:spMk id="5" creationId="{49F46A2A-0B4F-612E-0F09-CACDFC03F772}"/>
          </ac:spMkLst>
        </pc:spChg>
        <pc:spChg chg="mod">
          <ac:chgData name="Bonita Searle-Barnes" userId="e782127f-826a-4a83-a372-afedaa2e0d4f" providerId="ADAL" clId="{FA3BD239-4B9A-4CBA-8CF5-F7BFBEA885D5}" dt="2025-11-25T11:00:54.279" v="1565"/>
          <ac:spMkLst>
            <pc:docMk/>
            <pc:sldMk cId="2376976838" sldId="928"/>
            <ac:spMk id="6" creationId="{1DE828FF-AB09-9F3C-6E8E-AFD638806882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03.248" v="1593"/>
        <pc:sldMkLst>
          <pc:docMk/>
          <pc:sldMk cId="1203105699" sldId="929"/>
        </pc:sldMkLst>
        <pc:spChg chg="mod">
          <ac:chgData name="Bonita Searle-Barnes" userId="e782127f-826a-4a83-a372-afedaa2e0d4f" providerId="ADAL" clId="{FA3BD239-4B9A-4CBA-8CF5-F7BFBEA885D5}" dt="2025-11-25T10:57:06.903" v="1192"/>
          <ac:spMkLst>
            <pc:docMk/>
            <pc:sldMk cId="1203105699" sldId="929"/>
            <ac:spMk id="5" creationId="{40DC6CA8-62AC-F48B-D22F-0C283594DF3B}"/>
          </ac:spMkLst>
        </pc:spChg>
        <pc:spChg chg="mod">
          <ac:chgData name="Bonita Searle-Barnes" userId="e782127f-826a-4a83-a372-afedaa2e0d4f" providerId="ADAL" clId="{FA3BD239-4B9A-4CBA-8CF5-F7BFBEA885D5}" dt="2025-11-25T11:01:03.248" v="1593"/>
          <ac:spMkLst>
            <pc:docMk/>
            <pc:sldMk cId="1203105699" sldId="929"/>
            <ac:spMk id="6" creationId="{A595EB4D-2995-037E-FE06-746E99821E32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52.482" v="1127"/>
        <pc:sldMkLst>
          <pc:docMk/>
          <pc:sldMk cId="1137889057" sldId="930"/>
        </pc:sldMkLst>
        <pc:spChg chg="mod">
          <ac:chgData name="Bonita Searle-Barnes" userId="e782127f-826a-4a83-a372-afedaa2e0d4f" providerId="ADAL" clId="{FA3BD239-4B9A-4CBA-8CF5-F7BFBEA885D5}" dt="2025-11-25T10:56:52.482" v="1127"/>
          <ac:spMkLst>
            <pc:docMk/>
            <pc:sldMk cId="1137889057" sldId="930"/>
            <ac:spMk id="5" creationId="{57C2566B-4438-1713-AA37-F39C2F47F07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46.324" v="1338"/>
        <pc:sldMkLst>
          <pc:docMk/>
          <pc:sldMk cId="1631147101" sldId="931"/>
        </pc:sldMkLst>
        <pc:spChg chg="mod">
          <ac:chgData name="Bonita Searle-Barnes" userId="e782127f-826a-4a83-a372-afedaa2e0d4f" providerId="ADAL" clId="{FA3BD239-4B9A-4CBA-8CF5-F7BFBEA885D5}" dt="2025-11-25T10:57:46.324" v="1338"/>
          <ac:spMkLst>
            <pc:docMk/>
            <pc:sldMk cId="1631147101" sldId="931"/>
            <ac:spMk id="5" creationId="{75222DAC-EE73-2052-5023-2C558B0C4806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20.530" v="1604"/>
        <pc:sldMkLst>
          <pc:docMk/>
          <pc:sldMk cId="337504266" sldId="932"/>
        </pc:sldMkLst>
        <pc:spChg chg="mod">
          <ac:chgData name="Bonita Searle-Barnes" userId="e782127f-826a-4a83-a372-afedaa2e0d4f" providerId="ADAL" clId="{FA3BD239-4B9A-4CBA-8CF5-F7BFBEA885D5}" dt="2025-11-25T10:57:42.211" v="1327"/>
          <ac:spMkLst>
            <pc:docMk/>
            <pc:sldMk cId="337504266" sldId="932"/>
            <ac:spMk id="5" creationId="{99F85E4B-5E32-C14C-E65D-D063E9AF0FD4}"/>
          </ac:spMkLst>
        </pc:spChg>
        <pc:spChg chg="mod">
          <ac:chgData name="Bonita Searle-Barnes" userId="e782127f-826a-4a83-a372-afedaa2e0d4f" providerId="ADAL" clId="{FA3BD239-4B9A-4CBA-8CF5-F7BFBEA885D5}" dt="2025-11-25T11:01:20.530" v="1604"/>
          <ac:spMkLst>
            <pc:docMk/>
            <pc:sldMk cId="337504266" sldId="932"/>
            <ac:spMk id="6" creationId="{E28E8FD9-0050-96C4-30E5-BD406F2313A0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24.433" v="1615"/>
        <pc:sldMkLst>
          <pc:docMk/>
          <pc:sldMk cId="1036021858" sldId="933"/>
        </pc:sldMkLst>
        <pc:spChg chg="mod">
          <ac:chgData name="Bonita Searle-Barnes" userId="e782127f-826a-4a83-a372-afedaa2e0d4f" providerId="ADAL" clId="{FA3BD239-4B9A-4CBA-8CF5-F7BFBEA885D5}" dt="2025-11-25T10:57:38.762" v="1301"/>
          <ac:spMkLst>
            <pc:docMk/>
            <pc:sldMk cId="1036021858" sldId="933"/>
            <ac:spMk id="5" creationId="{1AD9211E-0FD1-220D-EC32-E26A8DB33607}"/>
          </ac:spMkLst>
        </pc:spChg>
        <pc:spChg chg="mod">
          <ac:chgData name="Bonita Searle-Barnes" userId="e782127f-826a-4a83-a372-afedaa2e0d4f" providerId="ADAL" clId="{FA3BD239-4B9A-4CBA-8CF5-F7BFBEA885D5}" dt="2025-11-25T11:01:24.433" v="1615"/>
          <ac:spMkLst>
            <pc:docMk/>
            <pc:sldMk cId="1036021858" sldId="933"/>
            <ac:spMk id="6" creationId="{979008A6-C887-4437-1A0D-7A110B0BAF28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39.026" v="1659"/>
        <pc:sldMkLst>
          <pc:docMk/>
          <pc:sldMk cId="2795232878" sldId="934"/>
        </pc:sldMkLst>
        <pc:spChg chg="mod">
          <ac:chgData name="Bonita Searle-Barnes" userId="e782127f-826a-4a83-a372-afedaa2e0d4f" providerId="ADAL" clId="{FA3BD239-4B9A-4CBA-8CF5-F7BFBEA885D5}" dt="2025-11-25T10:58:09.714" v="1414"/>
          <ac:spMkLst>
            <pc:docMk/>
            <pc:sldMk cId="2795232878" sldId="934"/>
            <ac:spMk id="5" creationId="{66827CBE-A757-3BE2-F1D4-BFC343AE1654}"/>
          </ac:spMkLst>
        </pc:spChg>
        <pc:spChg chg="mod">
          <ac:chgData name="Bonita Searle-Barnes" userId="e782127f-826a-4a83-a372-afedaa2e0d4f" providerId="ADAL" clId="{FA3BD239-4B9A-4CBA-8CF5-F7BFBEA885D5}" dt="2025-11-25T11:01:39.026" v="1659"/>
          <ac:spMkLst>
            <pc:docMk/>
            <pc:sldMk cId="2795232878" sldId="934"/>
            <ac:spMk id="6" creationId="{6227CBC8-F5DE-7F47-CA01-DA06CDE01452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05.671" v="395"/>
        <pc:sldMkLst>
          <pc:docMk/>
          <pc:sldMk cId="4237467742" sldId="958"/>
        </pc:sldMkLst>
        <pc:spChg chg="mod">
          <ac:chgData name="Bonita Searle-Barnes" userId="e782127f-826a-4a83-a372-afedaa2e0d4f" providerId="ADAL" clId="{FA3BD239-4B9A-4CBA-8CF5-F7BFBEA885D5}" dt="2025-11-25T10:54:05.671" v="395"/>
          <ac:spMkLst>
            <pc:docMk/>
            <pc:sldMk cId="4237467742" sldId="958"/>
            <ac:spMk id="5" creationId="{019CAD75-8510-1D6D-AD6D-D13C221C6AE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3:58.624" v="382"/>
        <pc:sldMkLst>
          <pc:docMk/>
          <pc:sldMk cId="1906006745" sldId="959"/>
        </pc:sldMkLst>
        <pc:spChg chg="mod">
          <ac:chgData name="Bonita Searle-Barnes" userId="e782127f-826a-4a83-a372-afedaa2e0d4f" providerId="ADAL" clId="{FA3BD239-4B9A-4CBA-8CF5-F7BFBEA885D5}" dt="2025-11-25T10:53:58.624" v="382"/>
          <ac:spMkLst>
            <pc:docMk/>
            <pc:sldMk cId="1906006745" sldId="959"/>
            <ac:spMk id="5" creationId="{81899C81-DC57-642E-4750-209D6A789D72}"/>
          </ac:spMkLst>
        </pc:spChg>
        <pc:spChg chg="mod">
          <ac:chgData name="Bonita Searle-Barnes" userId="e782127f-826a-4a83-a372-afedaa2e0d4f" providerId="ADAL" clId="{FA3BD239-4B9A-4CBA-8CF5-F7BFBEA885D5}" dt="2025-11-25T10:16:29.386" v="293" actId="6549"/>
          <ac:spMkLst>
            <pc:docMk/>
            <pc:sldMk cId="1906006745" sldId="959"/>
            <ac:spMk id="6" creationId="{0BD3A418-62BB-01A0-CEE2-942ACC753851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09.828" v="421"/>
        <pc:sldMkLst>
          <pc:docMk/>
          <pc:sldMk cId="2752023176" sldId="960"/>
        </pc:sldMkLst>
        <pc:spChg chg="mod">
          <ac:chgData name="Bonita Searle-Barnes" userId="e782127f-826a-4a83-a372-afedaa2e0d4f" providerId="ADAL" clId="{FA3BD239-4B9A-4CBA-8CF5-F7BFBEA885D5}" dt="2025-11-25T10:54:09.828" v="421"/>
          <ac:spMkLst>
            <pc:docMk/>
            <pc:sldMk cId="2752023176" sldId="960"/>
            <ac:spMk id="5" creationId="{6FFD1204-CD52-56D4-28C7-C8B08D70317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14.953" v="434"/>
        <pc:sldMkLst>
          <pc:docMk/>
          <pc:sldMk cId="1374481651" sldId="961"/>
        </pc:sldMkLst>
        <pc:spChg chg="mod">
          <ac:chgData name="Bonita Searle-Barnes" userId="e782127f-826a-4a83-a372-afedaa2e0d4f" providerId="ADAL" clId="{FA3BD239-4B9A-4CBA-8CF5-F7BFBEA885D5}" dt="2025-11-25T10:54:14.953" v="434"/>
          <ac:spMkLst>
            <pc:docMk/>
            <pc:sldMk cId="1374481651" sldId="961"/>
            <ac:spMk id="5" creationId="{984E6B87-CC0A-BF21-9F84-A00076EF899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17.187" v="447"/>
        <pc:sldMkLst>
          <pc:docMk/>
          <pc:sldMk cId="996898249" sldId="962"/>
        </pc:sldMkLst>
        <pc:spChg chg="mod">
          <ac:chgData name="Bonita Searle-Barnes" userId="e782127f-826a-4a83-a372-afedaa2e0d4f" providerId="ADAL" clId="{FA3BD239-4B9A-4CBA-8CF5-F7BFBEA885D5}" dt="2025-11-25T10:54:17.187" v="447"/>
          <ac:spMkLst>
            <pc:docMk/>
            <pc:sldMk cId="996898249" sldId="962"/>
            <ac:spMk id="5" creationId="{AED3B19C-A560-0F5F-A549-17A8DB9DB7E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18.766" v="460"/>
        <pc:sldMkLst>
          <pc:docMk/>
          <pc:sldMk cId="1987955026" sldId="963"/>
        </pc:sldMkLst>
        <pc:spChg chg="mod">
          <ac:chgData name="Bonita Searle-Barnes" userId="e782127f-826a-4a83-a372-afedaa2e0d4f" providerId="ADAL" clId="{FA3BD239-4B9A-4CBA-8CF5-F7BFBEA885D5}" dt="2025-11-25T10:54:18.766" v="460"/>
          <ac:spMkLst>
            <pc:docMk/>
            <pc:sldMk cId="1987955026" sldId="963"/>
            <ac:spMk id="5" creationId="{E0070211-9D41-3171-F55F-1080E3EB1FD1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22.421" v="473"/>
        <pc:sldMkLst>
          <pc:docMk/>
          <pc:sldMk cId="3521148621" sldId="964"/>
        </pc:sldMkLst>
        <pc:spChg chg="mod">
          <ac:chgData name="Bonita Searle-Barnes" userId="e782127f-826a-4a83-a372-afedaa2e0d4f" providerId="ADAL" clId="{FA3BD239-4B9A-4CBA-8CF5-F7BFBEA885D5}" dt="2025-11-25T10:54:22.421" v="473"/>
          <ac:spMkLst>
            <pc:docMk/>
            <pc:sldMk cId="3521148621" sldId="964"/>
            <ac:spMk id="5" creationId="{DB035FC8-A48F-67C5-06F8-54954594ECA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24.515" v="486"/>
        <pc:sldMkLst>
          <pc:docMk/>
          <pc:sldMk cId="1584734698" sldId="965"/>
        </pc:sldMkLst>
        <pc:spChg chg="mod">
          <ac:chgData name="Bonita Searle-Barnes" userId="e782127f-826a-4a83-a372-afedaa2e0d4f" providerId="ADAL" clId="{FA3BD239-4B9A-4CBA-8CF5-F7BFBEA885D5}" dt="2025-11-25T10:54:24.515" v="486"/>
          <ac:spMkLst>
            <pc:docMk/>
            <pc:sldMk cId="1584734698" sldId="965"/>
            <ac:spMk id="5" creationId="{FAE36E1A-AB16-C124-4AF9-469050D8F99C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37.740" v="514"/>
        <pc:sldMkLst>
          <pc:docMk/>
          <pc:sldMk cId="2152148045" sldId="966"/>
        </pc:sldMkLst>
        <pc:spChg chg="mod">
          <ac:chgData name="Bonita Searle-Barnes" userId="e782127f-826a-4a83-a372-afedaa2e0d4f" providerId="ADAL" clId="{FA3BD239-4B9A-4CBA-8CF5-F7BFBEA885D5}" dt="2025-11-25T10:54:37.740" v="514"/>
          <ac:spMkLst>
            <pc:docMk/>
            <pc:sldMk cId="2152148045" sldId="966"/>
            <ac:spMk id="5" creationId="{4B16308E-7B4D-E1A3-4527-F145C00A952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20.452" v="674"/>
        <pc:sldMkLst>
          <pc:docMk/>
          <pc:sldMk cId="2178738206" sldId="967"/>
        </pc:sldMkLst>
        <pc:spChg chg="mod">
          <ac:chgData name="Bonita Searle-Barnes" userId="e782127f-826a-4a83-a372-afedaa2e0d4f" providerId="ADAL" clId="{FA3BD239-4B9A-4CBA-8CF5-F7BFBEA885D5}" dt="2025-11-25T10:55:20.452" v="674"/>
          <ac:spMkLst>
            <pc:docMk/>
            <pc:sldMk cId="2178738206" sldId="967"/>
            <ac:spMk id="5" creationId="{B85D4AFC-A406-A935-C481-C048CFF330A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22.158" v="687"/>
        <pc:sldMkLst>
          <pc:docMk/>
          <pc:sldMk cId="3010070478" sldId="968"/>
        </pc:sldMkLst>
        <pc:spChg chg="mod">
          <ac:chgData name="Bonita Searle-Barnes" userId="e782127f-826a-4a83-a372-afedaa2e0d4f" providerId="ADAL" clId="{FA3BD239-4B9A-4CBA-8CF5-F7BFBEA885D5}" dt="2025-11-25T10:55:22.158" v="687"/>
          <ac:spMkLst>
            <pc:docMk/>
            <pc:sldMk cId="3010070478" sldId="968"/>
            <ac:spMk id="5" creationId="{310E9A4C-CF5A-6B49-7ED8-6119A781025F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41.903" v="527"/>
        <pc:sldMkLst>
          <pc:docMk/>
          <pc:sldMk cId="2716593984" sldId="969"/>
        </pc:sldMkLst>
        <pc:spChg chg="mod">
          <ac:chgData name="Bonita Searle-Barnes" userId="e782127f-826a-4a83-a372-afedaa2e0d4f" providerId="ADAL" clId="{FA3BD239-4B9A-4CBA-8CF5-F7BFBEA885D5}" dt="2025-11-25T10:54:41.903" v="527"/>
          <ac:spMkLst>
            <pc:docMk/>
            <pc:sldMk cId="2716593984" sldId="969"/>
            <ac:spMk id="5" creationId="{28DCB0F3-D82E-A582-BEF9-7BEC1D6EE44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50.255" v="553"/>
        <pc:sldMkLst>
          <pc:docMk/>
          <pc:sldMk cId="695086070" sldId="970"/>
        </pc:sldMkLst>
        <pc:spChg chg="mod">
          <ac:chgData name="Bonita Searle-Barnes" userId="e782127f-826a-4a83-a372-afedaa2e0d4f" providerId="ADAL" clId="{FA3BD239-4B9A-4CBA-8CF5-F7BFBEA885D5}" dt="2025-11-25T10:54:50.255" v="553"/>
          <ac:spMkLst>
            <pc:docMk/>
            <pc:sldMk cId="695086070" sldId="970"/>
            <ac:spMk id="5" creationId="{ED03AFA7-EC2E-6ED3-FAA7-460F8EB878BB}"/>
          </ac:spMkLst>
        </pc:spChg>
        <pc:spChg chg="mod">
          <ac:chgData name="Bonita Searle-Barnes" userId="e782127f-826a-4a83-a372-afedaa2e0d4f" providerId="ADAL" clId="{FA3BD239-4B9A-4CBA-8CF5-F7BFBEA885D5}" dt="2025-11-25T10:42:14.700" v="294" actId="20577"/>
          <ac:spMkLst>
            <pc:docMk/>
            <pc:sldMk cId="695086070" sldId="970"/>
            <ac:spMk id="6" creationId="{50F53EAE-A6CA-12D0-C446-F71B41AFDF63}"/>
          </ac:spMkLst>
        </pc:spChg>
      </pc:sldChg>
      <pc:sldChg chg="modSp mod">
        <pc:chgData name="Bonita Searle-Barnes" userId="e782127f-826a-4a83-a372-afedaa2e0d4f" providerId="ADAL" clId="{FA3BD239-4B9A-4CBA-8CF5-F7BFBEA885D5}" dt="2025-11-25T10:54:54.356" v="566"/>
        <pc:sldMkLst>
          <pc:docMk/>
          <pc:sldMk cId="137989177" sldId="971"/>
        </pc:sldMkLst>
        <pc:spChg chg="mod">
          <ac:chgData name="Bonita Searle-Barnes" userId="e782127f-826a-4a83-a372-afedaa2e0d4f" providerId="ADAL" clId="{FA3BD239-4B9A-4CBA-8CF5-F7BFBEA885D5}" dt="2025-11-25T10:54:54.356" v="566"/>
          <ac:spMkLst>
            <pc:docMk/>
            <pc:sldMk cId="137989177" sldId="971"/>
            <ac:spMk id="5" creationId="{A04F25D0-7FEA-2C36-3E4C-032FA097ACB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03.363" v="594"/>
        <pc:sldMkLst>
          <pc:docMk/>
          <pc:sldMk cId="2486309883" sldId="972"/>
        </pc:sldMkLst>
        <pc:spChg chg="mod">
          <ac:chgData name="Bonita Searle-Barnes" userId="e782127f-826a-4a83-a372-afedaa2e0d4f" providerId="ADAL" clId="{FA3BD239-4B9A-4CBA-8CF5-F7BFBEA885D5}" dt="2025-11-25T10:55:03.363" v="594"/>
          <ac:spMkLst>
            <pc:docMk/>
            <pc:sldMk cId="2486309883" sldId="972"/>
            <ac:spMk id="5" creationId="{CEAC6A7D-3243-E428-9698-CED9A65CC19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09.291" v="622"/>
        <pc:sldMkLst>
          <pc:docMk/>
          <pc:sldMk cId="965691429" sldId="973"/>
        </pc:sldMkLst>
        <pc:spChg chg="mod">
          <ac:chgData name="Bonita Searle-Barnes" userId="e782127f-826a-4a83-a372-afedaa2e0d4f" providerId="ADAL" clId="{FA3BD239-4B9A-4CBA-8CF5-F7BFBEA885D5}" dt="2025-11-25T10:55:09.291" v="622"/>
          <ac:spMkLst>
            <pc:docMk/>
            <pc:sldMk cId="965691429" sldId="973"/>
            <ac:spMk id="5" creationId="{8071ED35-689B-7C1A-43BB-07ED9601115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14.247" v="635"/>
        <pc:sldMkLst>
          <pc:docMk/>
          <pc:sldMk cId="2568805099" sldId="974"/>
        </pc:sldMkLst>
        <pc:spChg chg="mod">
          <ac:chgData name="Bonita Searle-Barnes" userId="e782127f-826a-4a83-a372-afedaa2e0d4f" providerId="ADAL" clId="{FA3BD239-4B9A-4CBA-8CF5-F7BFBEA885D5}" dt="2025-11-25T10:55:14.247" v="635"/>
          <ac:spMkLst>
            <pc:docMk/>
            <pc:sldMk cId="2568805099" sldId="974"/>
            <ac:spMk id="5" creationId="{F2DC5215-FA36-881E-AD29-B3A5572782BA}"/>
          </ac:spMkLst>
        </pc:spChg>
        <pc:spChg chg="mod">
          <ac:chgData name="Bonita Searle-Barnes" userId="e782127f-826a-4a83-a372-afedaa2e0d4f" providerId="ADAL" clId="{FA3BD239-4B9A-4CBA-8CF5-F7BFBEA885D5}" dt="2025-11-25T10:43:18.144" v="301" actId="948"/>
          <ac:spMkLst>
            <pc:docMk/>
            <pc:sldMk cId="2568805099" sldId="974"/>
            <ac:spMk id="6" creationId="{8DBEC734-C1B5-6E1F-DC67-AA5B00C44998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16.029" v="648"/>
        <pc:sldMkLst>
          <pc:docMk/>
          <pc:sldMk cId="1995539281" sldId="975"/>
        </pc:sldMkLst>
        <pc:spChg chg="mod">
          <ac:chgData name="Bonita Searle-Barnes" userId="e782127f-826a-4a83-a372-afedaa2e0d4f" providerId="ADAL" clId="{FA3BD239-4B9A-4CBA-8CF5-F7BFBEA885D5}" dt="2025-11-25T10:55:16.029" v="648"/>
          <ac:spMkLst>
            <pc:docMk/>
            <pc:sldMk cId="1995539281" sldId="975"/>
            <ac:spMk id="5" creationId="{5917965C-9F2F-B9ED-AB98-103249E53100}"/>
          </ac:spMkLst>
        </pc:spChg>
        <pc:spChg chg="mod">
          <ac:chgData name="Bonita Searle-Barnes" userId="e782127f-826a-4a83-a372-afedaa2e0d4f" providerId="ADAL" clId="{FA3BD239-4B9A-4CBA-8CF5-F7BFBEA885D5}" dt="2025-11-25T10:43:26.256" v="302" actId="948"/>
          <ac:spMkLst>
            <pc:docMk/>
            <pc:sldMk cId="1995539281" sldId="975"/>
            <ac:spMk id="6" creationId="{C9E81392-6047-F01E-AF16-965EA8C9AF7D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18.077" v="661"/>
        <pc:sldMkLst>
          <pc:docMk/>
          <pc:sldMk cId="4284998270" sldId="976"/>
        </pc:sldMkLst>
        <pc:spChg chg="mod">
          <ac:chgData name="Bonita Searle-Barnes" userId="e782127f-826a-4a83-a372-afedaa2e0d4f" providerId="ADAL" clId="{FA3BD239-4B9A-4CBA-8CF5-F7BFBEA885D5}" dt="2025-11-25T10:55:18.077" v="661"/>
          <ac:spMkLst>
            <pc:docMk/>
            <pc:sldMk cId="4284998270" sldId="976"/>
            <ac:spMk id="5" creationId="{1980CC41-90B7-FC1D-55AE-8AA6B8D3F496}"/>
          </ac:spMkLst>
        </pc:spChg>
        <pc:spChg chg="mod">
          <ac:chgData name="Bonita Searle-Barnes" userId="e782127f-826a-4a83-a372-afedaa2e0d4f" providerId="ADAL" clId="{FA3BD239-4B9A-4CBA-8CF5-F7BFBEA885D5}" dt="2025-11-25T10:43:50.747" v="315"/>
          <ac:spMkLst>
            <pc:docMk/>
            <pc:sldMk cId="4284998270" sldId="976"/>
            <ac:spMk id="6" creationId="{353C362B-1D07-3B2E-A0CF-32FC87C450EC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33.715" v="720"/>
        <pc:sldMkLst>
          <pc:docMk/>
          <pc:sldMk cId="612820161" sldId="977"/>
        </pc:sldMkLst>
        <pc:spChg chg="mod">
          <ac:chgData name="Bonita Searle-Barnes" userId="e782127f-826a-4a83-a372-afedaa2e0d4f" providerId="ADAL" clId="{FA3BD239-4B9A-4CBA-8CF5-F7BFBEA885D5}" dt="2025-11-25T10:55:33.715" v="720"/>
          <ac:spMkLst>
            <pc:docMk/>
            <pc:sldMk cId="612820161" sldId="977"/>
            <ac:spMk id="5" creationId="{9B8329DB-F6EC-E6AD-EB5C-655F97F5A456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31.982" v="709"/>
        <pc:sldMkLst>
          <pc:docMk/>
          <pc:sldMk cId="1685699583" sldId="978"/>
        </pc:sldMkLst>
        <pc:spChg chg="mod">
          <ac:chgData name="Bonita Searle-Barnes" userId="e782127f-826a-4a83-a372-afedaa2e0d4f" providerId="ADAL" clId="{FA3BD239-4B9A-4CBA-8CF5-F7BFBEA885D5}" dt="2025-11-25T10:55:31.982" v="709"/>
          <ac:spMkLst>
            <pc:docMk/>
            <pc:sldMk cId="1685699583" sldId="978"/>
            <ac:spMk id="5" creationId="{49D83EB9-B40C-28FD-CE32-B0EC2FA9389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37.999" v="746"/>
        <pc:sldMkLst>
          <pc:docMk/>
          <pc:sldMk cId="1275129751" sldId="979"/>
        </pc:sldMkLst>
        <pc:spChg chg="mod">
          <ac:chgData name="Bonita Searle-Barnes" userId="e782127f-826a-4a83-a372-afedaa2e0d4f" providerId="ADAL" clId="{FA3BD239-4B9A-4CBA-8CF5-F7BFBEA885D5}" dt="2025-11-25T10:55:37.999" v="746"/>
          <ac:spMkLst>
            <pc:docMk/>
            <pc:sldMk cId="1275129751" sldId="979"/>
            <ac:spMk id="5" creationId="{67DF3F82-72F7-6C24-DB4C-BF68736D57AE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45.651" v="770"/>
        <pc:sldMkLst>
          <pc:docMk/>
          <pc:sldMk cId="1483003677" sldId="980"/>
        </pc:sldMkLst>
        <pc:spChg chg="mod">
          <ac:chgData name="Bonita Searle-Barnes" userId="e782127f-826a-4a83-a372-afedaa2e0d4f" providerId="ADAL" clId="{FA3BD239-4B9A-4CBA-8CF5-F7BFBEA885D5}" dt="2025-11-25T10:55:45.651" v="770"/>
          <ac:spMkLst>
            <pc:docMk/>
            <pc:sldMk cId="1483003677" sldId="980"/>
            <ac:spMk id="5" creationId="{C14C3D2D-EDC1-5951-0240-22768AAC102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39.934" v="759"/>
        <pc:sldMkLst>
          <pc:docMk/>
          <pc:sldMk cId="373630024" sldId="981"/>
        </pc:sldMkLst>
        <pc:spChg chg="mod">
          <ac:chgData name="Bonita Searle-Barnes" userId="e782127f-826a-4a83-a372-afedaa2e0d4f" providerId="ADAL" clId="{FA3BD239-4B9A-4CBA-8CF5-F7BFBEA885D5}" dt="2025-11-25T10:55:39.934" v="759"/>
          <ac:spMkLst>
            <pc:docMk/>
            <pc:sldMk cId="373630024" sldId="981"/>
            <ac:spMk id="5" creationId="{18F9EED0-FEF0-6680-332D-264730BF99A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49.591" v="796"/>
        <pc:sldMkLst>
          <pc:docMk/>
          <pc:sldMk cId="3978147909" sldId="982"/>
        </pc:sldMkLst>
        <pc:spChg chg="mod">
          <ac:chgData name="Bonita Searle-Barnes" userId="e782127f-826a-4a83-a372-afedaa2e0d4f" providerId="ADAL" clId="{FA3BD239-4B9A-4CBA-8CF5-F7BFBEA885D5}" dt="2025-11-25T10:55:49.591" v="796"/>
          <ac:spMkLst>
            <pc:docMk/>
            <pc:sldMk cId="3978147909" sldId="982"/>
            <ac:spMk id="5" creationId="{DEFF71C7-A7B6-40B4-94DD-71DB0CB66723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51.202" v="809"/>
        <pc:sldMkLst>
          <pc:docMk/>
          <pc:sldMk cId="3461036298" sldId="983"/>
        </pc:sldMkLst>
        <pc:spChg chg="mod">
          <ac:chgData name="Bonita Searle-Barnes" userId="e782127f-826a-4a83-a372-afedaa2e0d4f" providerId="ADAL" clId="{FA3BD239-4B9A-4CBA-8CF5-F7BFBEA885D5}" dt="2025-11-25T10:55:51.202" v="809"/>
          <ac:spMkLst>
            <pc:docMk/>
            <pc:sldMk cId="3461036298" sldId="983"/>
            <ac:spMk id="5" creationId="{BC748E5A-DD53-EE1F-801E-996941CD85B0}"/>
          </ac:spMkLst>
        </pc:spChg>
      </pc:sldChg>
      <pc:sldChg chg="modSp mod">
        <pc:chgData name="Bonita Searle-Barnes" userId="e782127f-826a-4a83-a372-afedaa2e0d4f" providerId="ADAL" clId="{FA3BD239-4B9A-4CBA-8CF5-F7BFBEA885D5}" dt="2025-11-25T10:55:53.326" v="822"/>
        <pc:sldMkLst>
          <pc:docMk/>
          <pc:sldMk cId="1290414985" sldId="984"/>
        </pc:sldMkLst>
        <pc:spChg chg="mod">
          <ac:chgData name="Bonita Searle-Barnes" userId="e782127f-826a-4a83-a372-afedaa2e0d4f" providerId="ADAL" clId="{FA3BD239-4B9A-4CBA-8CF5-F7BFBEA885D5}" dt="2025-11-25T10:55:53.326" v="822"/>
          <ac:spMkLst>
            <pc:docMk/>
            <pc:sldMk cId="1290414985" sldId="984"/>
            <ac:spMk id="5" creationId="{8CCB6FDF-7C35-9931-2CF6-27284071E07D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01.904" v="848"/>
        <pc:sldMkLst>
          <pc:docMk/>
          <pc:sldMk cId="2459863964" sldId="985"/>
        </pc:sldMkLst>
        <pc:spChg chg="mod">
          <ac:chgData name="Bonita Searle-Barnes" userId="e782127f-826a-4a83-a372-afedaa2e0d4f" providerId="ADAL" clId="{FA3BD239-4B9A-4CBA-8CF5-F7BFBEA885D5}" dt="2025-11-25T10:56:01.904" v="848"/>
          <ac:spMkLst>
            <pc:docMk/>
            <pc:sldMk cId="2459863964" sldId="985"/>
            <ac:spMk id="5" creationId="{812CF2FB-E902-352B-CD72-F61CAD5EB100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03.612" v="861"/>
        <pc:sldMkLst>
          <pc:docMk/>
          <pc:sldMk cId="3924526438" sldId="986"/>
        </pc:sldMkLst>
        <pc:spChg chg="mod">
          <ac:chgData name="Bonita Searle-Barnes" userId="e782127f-826a-4a83-a372-afedaa2e0d4f" providerId="ADAL" clId="{FA3BD239-4B9A-4CBA-8CF5-F7BFBEA885D5}" dt="2025-11-25T10:56:03.612" v="861"/>
          <ac:spMkLst>
            <pc:docMk/>
            <pc:sldMk cId="3924526438" sldId="986"/>
            <ac:spMk id="5" creationId="{880DE03D-304E-3108-D05F-4F0A9D35FE02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05.329" v="874"/>
        <pc:sldMkLst>
          <pc:docMk/>
          <pc:sldMk cId="3080211799" sldId="987"/>
        </pc:sldMkLst>
        <pc:spChg chg="mod">
          <ac:chgData name="Bonita Searle-Barnes" userId="e782127f-826a-4a83-a372-afedaa2e0d4f" providerId="ADAL" clId="{FA3BD239-4B9A-4CBA-8CF5-F7BFBEA885D5}" dt="2025-11-25T10:56:05.329" v="874"/>
          <ac:spMkLst>
            <pc:docMk/>
            <pc:sldMk cId="3080211799" sldId="987"/>
            <ac:spMk id="5" creationId="{67A6C133-3707-A2B2-5E59-1ADF66533CA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07.964" v="887"/>
        <pc:sldMkLst>
          <pc:docMk/>
          <pc:sldMk cId="3240664479" sldId="988"/>
        </pc:sldMkLst>
        <pc:spChg chg="mod">
          <ac:chgData name="Bonita Searle-Barnes" userId="e782127f-826a-4a83-a372-afedaa2e0d4f" providerId="ADAL" clId="{FA3BD239-4B9A-4CBA-8CF5-F7BFBEA885D5}" dt="2025-11-25T10:56:07.964" v="887"/>
          <ac:spMkLst>
            <pc:docMk/>
            <pc:sldMk cId="3240664479" sldId="988"/>
            <ac:spMk id="5" creationId="{201FA48E-793B-7756-C095-E9D545844DFC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10.950" v="900"/>
        <pc:sldMkLst>
          <pc:docMk/>
          <pc:sldMk cId="2323086865" sldId="989"/>
        </pc:sldMkLst>
        <pc:spChg chg="mod">
          <ac:chgData name="Bonita Searle-Barnes" userId="e782127f-826a-4a83-a372-afedaa2e0d4f" providerId="ADAL" clId="{FA3BD239-4B9A-4CBA-8CF5-F7BFBEA885D5}" dt="2025-11-25T10:56:10.950" v="900"/>
          <ac:spMkLst>
            <pc:docMk/>
            <pc:sldMk cId="2323086865" sldId="989"/>
            <ac:spMk id="5" creationId="{C5622689-CF47-8257-E1D0-284580877A3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26.255" v="1487"/>
        <pc:sldMkLst>
          <pc:docMk/>
          <pc:sldMk cId="546221681" sldId="990"/>
        </pc:sldMkLst>
        <pc:spChg chg="mod">
          <ac:chgData name="Bonita Searle-Barnes" userId="e782127f-826a-4a83-a372-afedaa2e0d4f" providerId="ADAL" clId="{FA3BD239-4B9A-4CBA-8CF5-F7BFBEA885D5}" dt="2025-11-25T10:56:17.468" v="926"/>
          <ac:spMkLst>
            <pc:docMk/>
            <pc:sldMk cId="546221681" sldId="990"/>
            <ac:spMk id="5" creationId="{83396A6E-036E-D342-7885-48CF5D150281}"/>
          </ac:spMkLst>
        </pc:spChg>
        <pc:spChg chg="mod">
          <ac:chgData name="Bonita Searle-Barnes" userId="e782127f-826a-4a83-a372-afedaa2e0d4f" providerId="ADAL" clId="{FA3BD239-4B9A-4CBA-8CF5-F7BFBEA885D5}" dt="2025-11-25T10:59:26.255" v="1487"/>
          <ac:spMkLst>
            <pc:docMk/>
            <pc:sldMk cId="546221681" sldId="990"/>
            <ac:spMk id="6" creationId="{2D6C7D35-9EC1-18DE-65AE-218DAC70A63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35.264" v="1500"/>
        <pc:sldMkLst>
          <pc:docMk/>
          <pc:sldMk cId="3932902705" sldId="991"/>
        </pc:sldMkLst>
        <pc:spChg chg="mod">
          <ac:chgData name="Bonita Searle-Barnes" userId="e782127f-826a-4a83-a372-afedaa2e0d4f" providerId="ADAL" clId="{FA3BD239-4B9A-4CBA-8CF5-F7BFBEA885D5}" dt="2025-11-25T10:56:19.076" v="939"/>
          <ac:spMkLst>
            <pc:docMk/>
            <pc:sldMk cId="3932902705" sldId="991"/>
            <ac:spMk id="5" creationId="{565D86F5-758A-D3BB-33AB-0E97B836D935}"/>
          </ac:spMkLst>
        </pc:spChg>
        <pc:spChg chg="mod">
          <ac:chgData name="Bonita Searle-Barnes" userId="e782127f-826a-4a83-a372-afedaa2e0d4f" providerId="ADAL" clId="{FA3BD239-4B9A-4CBA-8CF5-F7BFBEA885D5}" dt="2025-11-25T10:59:35.264" v="1500"/>
          <ac:spMkLst>
            <pc:docMk/>
            <pc:sldMk cId="3932902705" sldId="991"/>
            <ac:spMk id="6" creationId="{7688EBC7-4397-6836-6EA1-5015520E3C7D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37.901" v="1513"/>
        <pc:sldMkLst>
          <pc:docMk/>
          <pc:sldMk cId="253913343" sldId="992"/>
        </pc:sldMkLst>
        <pc:spChg chg="mod">
          <ac:chgData name="Bonita Searle-Barnes" userId="e782127f-826a-4a83-a372-afedaa2e0d4f" providerId="ADAL" clId="{FA3BD239-4B9A-4CBA-8CF5-F7BFBEA885D5}" dt="2025-11-25T10:56:23.759" v="967"/>
          <ac:spMkLst>
            <pc:docMk/>
            <pc:sldMk cId="253913343" sldId="992"/>
            <ac:spMk id="5" creationId="{726FD0D7-A018-CE35-3D95-43E160C7B992}"/>
          </ac:spMkLst>
        </pc:spChg>
        <pc:spChg chg="mod">
          <ac:chgData name="Bonita Searle-Barnes" userId="e782127f-826a-4a83-a372-afedaa2e0d4f" providerId="ADAL" clId="{FA3BD239-4B9A-4CBA-8CF5-F7BFBEA885D5}" dt="2025-11-25T10:59:37.901" v="1513"/>
          <ac:spMkLst>
            <pc:docMk/>
            <pc:sldMk cId="253913343" sldId="992"/>
            <ac:spMk id="6" creationId="{0FEBFBED-3CCE-C980-0D81-5F611C3E6386}"/>
          </ac:spMkLst>
        </pc:spChg>
      </pc:sldChg>
      <pc:sldChg chg="modSp mod">
        <pc:chgData name="Bonita Searle-Barnes" userId="e782127f-826a-4a83-a372-afedaa2e0d4f" providerId="ADAL" clId="{FA3BD239-4B9A-4CBA-8CF5-F7BFBEA885D5}" dt="2025-11-25T10:59:42.822" v="1526"/>
        <pc:sldMkLst>
          <pc:docMk/>
          <pc:sldMk cId="2486080508" sldId="993"/>
        </pc:sldMkLst>
        <pc:spChg chg="mod">
          <ac:chgData name="Bonita Searle-Barnes" userId="e782127f-826a-4a83-a372-afedaa2e0d4f" providerId="ADAL" clId="{FA3BD239-4B9A-4CBA-8CF5-F7BFBEA885D5}" dt="2025-11-25T10:56:27.757" v="980"/>
          <ac:spMkLst>
            <pc:docMk/>
            <pc:sldMk cId="2486080508" sldId="993"/>
            <ac:spMk id="5" creationId="{86821F0E-D824-0FE1-F3D7-4BF94DFE694F}"/>
          </ac:spMkLst>
        </pc:spChg>
        <pc:spChg chg="mod">
          <ac:chgData name="Bonita Searle-Barnes" userId="e782127f-826a-4a83-a372-afedaa2e0d4f" providerId="ADAL" clId="{FA3BD239-4B9A-4CBA-8CF5-F7BFBEA885D5}" dt="2025-11-25T10:59:42.822" v="1526"/>
          <ac:spMkLst>
            <pc:docMk/>
            <pc:sldMk cId="2486080508" sldId="993"/>
            <ac:spMk id="6" creationId="{118E1D25-FFF3-0733-E59C-FFB89B052934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35.255" v="1006"/>
        <pc:sldMkLst>
          <pc:docMk/>
          <pc:sldMk cId="2570329949" sldId="994"/>
        </pc:sldMkLst>
        <pc:spChg chg="mod">
          <ac:chgData name="Bonita Searle-Barnes" userId="e782127f-826a-4a83-a372-afedaa2e0d4f" providerId="ADAL" clId="{FA3BD239-4B9A-4CBA-8CF5-F7BFBEA885D5}" dt="2025-11-25T10:56:35.255" v="1006"/>
          <ac:spMkLst>
            <pc:docMk/>
            <pc:sldMk cId="2570329949" sldId="994"/>
            <ac:spMk id="5" creationId="{CA88A996-20A2-1D57-8980-0C34EE78F7DD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37.076" v="1019"/>
        <pc:sldMkLst>
          <pc:docMk/>
          <pc:sldMk cId="820025901" sldId="995"/>
        </pc:sldMkLst>
        <pc:spChg chg="mod">
          <ac:chgData name="Bonita Searle-Barnes" userId="e782127f-826a-4a83-a372-afedaa2e0d4f" providerId="ADAL" clId="{FA3BD239-4B9A-4CBA-8CF5-F7BFBEA885D5}" dt="2025-11-25T10:56:37.076" v="1019"/>
          <ac:spMkLst>
            <pc:docMk/>
            <pc:sldMk cId="820025901" sldId="995"/>
            <ac:spMk id="5" creationId="{9890C23D-6A7E-B49B-2C48-4CF11C49198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39.216" v="1032"/>
        <pc:sldMkLst>
          <pc:docMk/>
          <pc:sldMk cId="2862286120" sldId="996"/>
        </pc:sldMkLst>
        <pc:spChg chg="mod">
          <ac:chgData name="Bonita Searle-Barnes" userId="e782127f-826a-4a83-a372-afedaa2e0d4f" providerId="ADAL" clId="{FA3BD239-4B9A-4CBA-8CF5-F7BFBEA885D5}" dt="2025-11-25T10:56:39.216" v="1032"/>
          <ac:spMkLst>
            <pc:docMk/>
            <pc:sldMk cId="2862286120" sldId="996"/>
            <ac:spMk id="5" creationId="{07B9D970-9AB0-568E-4E02-2C5D3F446380}"/>
          </ac:spMkLst>
        </pc:spChg>
      </pc:sldChg>
      <pc:sldChg chg="modSp mod">
        <pc:chgData name="Bonita Searle-Barnes" userId="e782127f-826a-4a83-a372-afedaa2e0d4f" providerId="ADAL" clId="{FA3BD239-4B9A-4CBA-8CF5-F7BFBEA885D5}" dt="2025-11-25T11:00:07.571" v="1552"/>
        <pc:sldMkLst>
          <pc:docMk/>
          <pc:sldMk cId="305153661" sldId="997"/>
        </pc:sldMkLst>
        <pc:spChg chg="mod">
          <ac:chgData name="Bonita Searle-Barnes" userId="e782127f-826a-4a83-a372-afedaa2e0d4f" providerId="ADAL" clId="{FA3BD239-4B9A-4CBA-8CF5-F7BFBEA885D5}" dt="2025-11-25T10:56:41.184" v="1045"/>
          <ac:spMkLst>
            <pc:docMk/>
            <pc:sldMk cId="305153661" sldId="997"/>
            <ac:spMk id="5" creationId="{C4BE2C44-FF6A-B55D-3DAA-62C3A09CC4B9}"/>
          </ac:spMkLst>
        </pc:spChg>
        <pc:spChg chg="mod">
          <ac:chgData name="Bonita Searle-Barnes" userId="e782127f-826a-4a83-a372-afedaa2e0d4f" providerId="ADAL" clId="{FA3BD239-4B9A-4CBA-8CF5-F7BFBEA885D5}" dt="2025-11-25T11:00:07.571" v="1552"/>
          <ac:spMkLst>
            <pc:docMk/>
            <pc:sldMk cId="305153661" sldId="997"/>
            <ac:spMk id="6" creationId="{9DC61A1E-FBC1-DF01-1F9F-DA80F2A6AECC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45.580" v="1058"/>
        <pc:sldMkLst>
          <pc:docMk/>
          <pc:sldMk cId="3827339709" sldId="998"/>
        </pc:sldMkLst>
        <pc:spChg chg="mod">
          <ac:chgData name="Bonita Searle-Barnes" userId="e782127f-826a-4a83-a372-afedaa2e0d4f" providerId="ADAL" clId="{FA3BD239-4B9A-4CBA-8CF5-F7BFBEA885D5}" dt="2025-11-25T10:56:45.580" v="1058"/>
          <ac:spMkLst>
            <pc:docMk/>
            <pc:sldMk cId="3827339709" sldId="998"/>
            <ac:spMk id="5" creationId="{0B7B218E-65BF-9053-A82B-98F1587C4F90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47.183" v="1071"/>
        <pc:sldMkLst>
          <pc:docMk/>
          <pc:sldMk cId="1613122146" sldId="999"/>
        </pc:sldMkLst>
        <pc:spChg chg="mod">
          <ac:chgData name="Bonita Searle-Barnes" userId="e782127f-826a-4a83-a372-afedaa2e0d4f" providerId="ADAL" clId="{FA3BD239-4B9A-4CBA-8CF5-F7BFBEA885D5}" dt="2025-11-25T10:56:47.183" v="1071"/>
          <ac:spMkLst>
            <pc:docMk/>
            <pc:sldMk cId="1613122146" sldId="999"/>
            <ac:spMk id="5" creationId="{163148AC-E538-A081-FBA3-022F3869F67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49.669" v="1099"/>
        <pc:sldMkLst>
          <pc:docMk/>
          <pc:sldMk cId="3923328129" sldId="1000"/>
        </pc:sldMkLst>
        <pc:spChg chg="mod">
          <ac:chgData name="Bonita Searle-Barnes" userId="e782127f-826a-4a83-a372-afedaa2e0d4f" providerId="ADAL" clId="{FA3BD239-4B9A-4CBA-8CF5-F7BFBEA885D5}" dt="2025-11-25T10:56:49.669" v="1099"/>
          <ac:spMkLst>
            <pc:docMk/>
            <pc:sldMk cId="3923328129" sldId="1000"/>
            <ac:spMk id="5" creationId="{63402CAE-4551-115F-AAEA-AD2BA468FFA1}"/>
          </ac:spMkLst>
        </pc:spChg>
      </pc:sldChg>
      <pc:sldChg chg="modSp mod">
        <pc:chgData name="Bonita Searle-Barnes" userId="e782127f-826a-4a83-a372-afedaa2e0d4f" providerId="ADAL" clId="{FA3BD239-4B9A-4CBA-8CF5-F7BFBEA885D5}" dt="2025-11-25T10:56:54.918" v="1140"/>
        <pc:sldMkLst>
          <pc:docMk/>
          <pc:sldMk cId="763794331" sldId="1001"/>
        </pc:sldMkLst>
        <pc:spChg chg="mod">
          <ac:chgData name="Bonita Searle-Barnes" userId="e782127f-826a-4a83-a372-afedaa2e0d4f" providerId="ADAL" clId="{FA3BD239-4B9A-4CBA-8CF5-F7BFBEA885D5}" dt="2025-11-25T10:56:54.918" v="1140"/>
          <ac:spMkLst>
            <pc:docMk/>
            <pc:sldMk cId="763794331" sldId="1001"/>
            <ac:spMk id="5" creationId="{340CC1F2-2555-9C31-10CF-9267AF1D2218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01.497" v="1153"/>
        <pc:sldMkLst>
          <pc:docMk/>
          <pc:sldMk cId="3701942693" sldId="1002"/>
        </pc:sldMkLst>
        <pc:spChg chg="mod">
          <ac:chgData name="Bonita Searle-Barnes" userId="e782127f-826a-4a83-a372-afedaa2e0d4f" providerId="ADAL" clId="{FA3BD239-4B9A-4CBA-8CF5-F7BFBEA885D5}" dt="2025-11-25T10:57:01.497" v="1153"/>
          <ac:spMkLst>
            <pc:docMk/>
            <pc:sldMk cId="3701942693" sldId="1002"/>
            <ac:spMk id="5" creationId="{1C4D9935-3D66-FA82-3A06-04C0DB3B91C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03.012" v="1166"/>
        <pc:sldMkLst>
          <pc:docMk/>
          <pc:sldMk cId="2751369317" sldId="1003"/>
        </pc:sldMkLst>
        <pc:spChg chg="mod">
          <ac:chgData name="Bonita Searle-Barnes" userId="e782127f-826a-4a83-a372-afedaa2e0d4f" providerId="ADAL" clId="{FA3BD239-4B9A-4CBA-8CF5-F7BFBEA885D5}" dt="2025-11-25T10:57:03.012" v="1166"/>
          <ac:spMkLst>
            <pc:docMk/>
            <pc:sldMk cId="2751369317" sldId="1003"/>
            <ac:spMk id="5" creationId="{3DC35D5D-C4E4-B52C-0A30-EAAA9EE43843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05.030" v="1179"/>
        <pc:sldMkLst>
          <pc:docMk/>
          <pc:sldMk cId="287033576" sldId="1004"/>
        </pc:sldMkLst>
        <pc:spChg chg="mod">
          <ac:chgData name="Bonita Searle-Barnes" userId="e782127f-826a-4a83-a372-afedaa2e0d4f" providerId="ADAL" clId="{FA3BD239-4B9A-4CBA-8CF5-F7BFBEA885D5}" dt="2025-11-25T10:57:05.030" v="1179"/>
          <ac:spMkLst>
            <pc:docMk/>
            <pc:sldMk cId="287033576" sldId="1004"/>
            <ac:spMk id="5" creationId="{959C932D-9A5B-F35B-100C-33091D826F07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15.185" v="1205"/>
        <pc:sldMkLst>
          <pc:docMk/>
          <pc:sldMk cId="2000306992" sldId="1005"/>
        </pc:sldMkLst>
        <pc:spChg chg="mod">
          <ac:chgData name="Bonita Searle-Barnes" userId="e782127f-826a-4a83-a372-afedaa2e0d4f" providerId="ADAL" clId="{FA3BD239-4B9A-4CBA-8CF5-F7BFBEA885D5}" dt="2025-11-25T10:57:15.185" v="1205"/>
          <ac:spMkLst>
            <pc:docMk/>
            <pc:sldMk cId="2000306992" sldId="1005"/>
            <ac:spMk id="5" creationId="{1208AF09-CC62-C7BA-F749-192D20B44C5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16.855" v="1218"/>
        <pc:sldMkLst>
          <pc:docMk/>
          <pc:sldMk cId="3450247323" sldId="1006"/>
        </pc:sldMkLst>
        <pc:spChg chg="mod">
          <ac:chgData name="Bonita Searle-Barnes" userId="e782127f-826a-4a83-a372-afedaa2e0d4f" providerId="ADAL" clId="{FA3BD239-4B9A-4CBA-8CF5-F7BFBEA885D5}" dt="2025-11-25T10:57:16.855" v="1218"/>
          <ac:spMkLst>
            <pc:docMk/>
            <pc:sldMk cId="3450247323" sldId="1006"/>
            <ac:spMk id="5" creationId="{4715A466-8BC1-E6EF-4918-3082609673F9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18.310" v="1231"/>
        <pc:sldMkLst>
          <pc:docMk/>
          <pc:sldMk cId="2179190358" sldId="1007"/>
        </pc:sldMkLst>
        <pc:spChg chg="mod">
          <ac:chgData name="Bonita Searle-Barnes" userId="e782127f-826a-4a83-a372-afedaa2e0d4f" providerId="ADAL" clId="{FA3BD239-4B9A-4CBA-8CF5-F7BFBEA885D5}" dt="2025-11-25T10:57:18.310" v="1231"/>
          <ac:spMkLst>
            <pc:docMk/>
            <pc:sldMk cId="2179190358" sldId="1007"/>
            <ac:spMk id="5" creationId="{018FC1F3-566C-1CF4-9A15-99C292A0E32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22.261" v="1257"/>
        <pc:sldMkLst>
          <pc:docMk/>
          <pc:sldMk cId="4285016955" sldId="1008"/>
        </pc:sldMkLst>
        <pc:spChg chg="mod">
          <ac:chgData name="Bonita Searle-Barnes" userId="e782127f-826a-4a83-a372-afedaa2e0d4f" providerId="ADAL" clId="{FA3BD239-4B9A-4CBA-8CF5-F7BFBEA885D5}" dt="2025-11-25T10:57:22.261" v="1257"/>
          <ac:spMkLst>
            <pc:docMk/>
            <pc:sldMk cId="4285016955" sldId="1008"/>
            <ac:spMk id="5" creationId="{AD34C5ED-26AF-D237-5E04-4AE78AE3779B}"/>
          </ac:spMkLst>
        </pc:spChg>
      </pc:sldChg>
      <pc:sldChg chg="modSp mod">
        <pc:chgData name="Bonita Searle-Barnes" userId="e782127f-826a-4a83-a372-afedaa2e0d4f" providerId="ADAL" clId="{FA3BD239-4B9A-4CBA-8CF5-F7BFBEA885D5}" dt="2025-11-25T10:58:02.135" v="1403"/>
        <pc:sldMkLst>
          <pc:docMk/>
          <pc:sldMk cId="2919560501" sldId="1009"/>
        </pc:sldMkLst>
        <pc:spChg chg="mod">
          <ac:chgData name="Bonita Searle-Barnes" userId="e782127f-826a-4a83-a372-afedaa2e0d4f" providerId="ADAL" clId="{FA3BD239-4B9A-4CBA-8CF5-F7BFBEA885D5}" dt="2025-11-25T10:58:02.135" v="1403"/>
          <ac:spMkLst>
            <pc:docMk/>
            <pc:sldMk cId="2919560501" sldId="1009"/>
            <ac:spMk id="5" creationId="{911C4476-575C-AD05-253A-4FC62F50818D}"/>
          </ac:spMkLst>
        </pc:spChg>
        <pc:graphicFrameChg chg="mod">
          <ac:chgData name="Bonita Searle-Barnes" userId="e782127f-826a-4a83-a372-afedaa2e0d4f" providerId="ADAL" clId="{FA3BD239-4B9A-4CBA-8CF5-F7BFBEA885D5}" dt="2025-11-25T10:52:13.850" v="324" actId="1076"/>
          <ac:graphicFrameMkLst>
            <pc:docMk/>
            <pc:sldMk cId="2919560501" sldId="1009"/>
            <ac:graphicFrameMk id="4" creationId="{B33D16FE-4B0D-979A-CD16-B6CE07886D36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5-11-25T10:57:55.620" v="1377"/>
        <pc:sldMkLst>
          <pc:docMk/>
          <pc:sldMk cId="1797859168" sldId="1010"/>
        </pc:sldMkLst>
        <pc:spChg chg="mod">
          <ac:chgData name="Bonita Searle-Barnes" userId="e782127f-826a-4a83-a372-afedaa2e0d4f" providerId="ADAL" clId="{FA3BD239-4B9A-4CBA-8CF5-F7BFBEA885D5}" dt="2025-11-25T10:57:55.620" v="1377"/>
          <ac:spMkLst>
            <pc:docMk/>
            <pc:sldMk cId="1797859168" sldId="1010"/>
            <ac:spMk id="5" creationId="{957097FE-06EB-6AF5-918E-A539EC52EDEE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53.667" v="1364"/>
        <pc:sldMkLst>
          <pc:docMk/>
          <pc:sldMk cId="523395914" sldId="1011"/>
        </pc:sldMkLst>
        <pc:spChg chg="mod">
          <ac:chgData name="Bonita Searle-Barnes" userId="e782127f-826a-4a83-a372-afedaa2e0d4f" providerId="ADAL" clId="{FA3BD239-4B9A-4CBA-8CF5-F7BFBEA885D5}" dt="2025-11-25T10:57:53.667" v="1364"/>
          <ac:spMkLst>
            <pc:docMk/>
            <pc:sldMk cId="523395914" sldId="1011"/>
            <ac:spMk id="5" creationId="{B2F47BEE-41B2-5FAB-FF04-26CDD37AE651}"/>
          </ac:spMkLst>
        </pc:spChg>
      </pc:sldChg>
      <pc:sldChg chg="modSp mod">
        <pc:chgData name="Bonita Searle-Barnes" userId="e782127f-826a-4a83-a372-afedaa2e0d4f" providerId="ADAL" clId="{FA3BD239-4B9A-4CBA-8CF5-F7BFBEA885D5}" dt="2025-11-25T10:57:48.204" v="1351"/>
        <pc:sldMkLst>
          <pc:docMk/>
          <pc:sldMk cId="316991737" sldId="1012"/>
        </pc:sldMkLst>
        <pc:spChg chg="mod">
          <ac:chgData name="Bonita Searle-Barnes" userId="e782127f-826a-4a83-a372-afedaa2e0d4f" providerId="ADAL" clId="{FA3BD239-4B9A-4CBA-8CF5-F7BFBEA885D5}" dt="2025-11-25T10:57:48.204" v="1351"/>
          <ac:spMkLst>
            <pc:docMk/>
            <pc:sldMk cId="316991737" sldId="1012"/>
            <ac:spMk id="5" creationId="{F3D9F8D0-BEA5-62ED-0B46-FB7779397C27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29.715" v="1626"/>
        <pc:sldMkLst>
          <pc:docMk/>
          <pc:sldMk cId="1449499642" sldId="1013"/>
        </pc:sldMkLst>
        <pc:spChg chg="mod">
          <ac:chgData name="Bonita Searle-Barnes" userId="e782127f-826a-4a83-a372-afedaa2e0d4f" providerId="ADAL" clId="{FA3BD239-4B9A-4CBA-8CF5-F7BFBEA885D5}" dt="2025-11-25T10:57:37.014" v="1290"/>
          <ac:spMkLst>
            <pc:docMk/>
            <pc:sldMk cId="1449499642" sldId="1013"/>
            <ac:spMk id="5" creationId="{E0B73FA9-AEAC-5EE0-9990-2BDBB6B04FF1}"/>
          </ac:spMkLst>
        </pc:spChg>
        <pc:spChg chg="mod">
          <ac:chgData name="Bonita Searle-Barnes" userId="e782127f-826a-4a83-a372-afedaa2e0d4f" providerId="ADAL" clId="{FA3BD239-4B9A-4CBA-8CF5-F7BFBEA885D5}" dt="2025-11-25T11:01:29.715" v="1626"/>
          <ac:spMkLst>
            <pc:docMk/>
            <pc:sldMk cId="1449499642" sldId="1013"/>
            <ac:spMk id="6" creationId="{21C1A6EE-C287-89C7-B1EC-7805024CAD66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35.846" v="1648"/>
        <pc:sldMkLst>
          <pc:docMk/>
          <pc:sldMk cId="1284593745" sldId="1014"/>
        </pc:sldMkLst>
        <pc:spChg chg="mod">
          <ac:chgData name="Bonita Searle-Barnes" userId="e782127f-826a-4a83-a372-afedaa2e0d4f" providerId="ADAL" clId="{FA3BD239-4B9A-4CBA-8CF5-F7BFBEA885D5}" dt="2025-11-25T10:57:33.342" v="1268"/>
          <ac:spMkLst>
            <pc:docMk/>
            <pc:sldMk cId="1284593745" sldId="1014"/>
            <ac:spMk id="5" creationId="{995C5053-703C-3930-618D-B03C7C2D0DD1}"/>
          </ac:spMkLst>
        </pc:spChg>
        <pc:spChg chg="mod">
          <ac:chgData name="Bonita Searle-Barnes" userId="e782127f-826a-4a83-a372-afedaa2e0d4f" providerId="ADAL" clId="{FA3BD239-4B9A-4CBA-8CF5-F7BFBEA885D5}" dt="2025-11-25T11:01:35.846" v="1648"/>
          <ac:spMkLst>
            <pc:docMk/>
            <pc:sldMk cId="1284593745" sldId="1014"/>
            <ac:spMk id="6" creationId="{2628D2C2-951D-859E-7A98-5CF40B9B1437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33.089" v="1637"/>
        <pc:sldMkLst>
          <pc:docMk/>
          <pc:sldMk cId="713456059" sldId="1015"/>
        </pc:sldMkLst>
        <pc:spChg chg="mod">
          <ac:chgData name="Bonita Searle-Barnes" userId="e782127f-826a-4a83-a372-afedaa2e0d4f" providerId="ADAL" clId="{FA3BD239-4B9A-4CBA-8CF5-F7BFBEA885D5}" dt="2025-11-25T10:57:35.134" v="1279"/>
          <ac:spMkLst>
            <pc:docMk/>
            <pc:sldMk cId="713456059" sldId="1015"/>
            <ac:spMk id="5" creationId="{7FDA049C-077B-5E5C-E7DD-F7EE9985BD5F}"/>
          </ac:spMkLst>
        </pc:spChg>
        <pc:spChg chg="mod">
          <ac:chgData name="Bonita Searle-Barnes" userId="e782127f-826a-4a83-a372-afedaa2e0d4f" providerId="ADAL" clId="{FA3BD239-4B9A-4CBA-8CF5-F7BFBEA885D5}" dt="2025-11-25T11:01:33.089" v="1637"/>
          <ac:spMkLst>
            <pc:docMk/>
            <pc:sldMk cId="713456059" sldId="1015"/>
            <ac:spMk id="6" creationId="{1DB3CD2B-FF77-5FFF-3594-BBE36CFB43ED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42.137" v="1670"/>
        <pc:sldMkLst>
          <pc:docMk/>
          <pc:sldMk cId="3475768974" sldId="1016"/>
        </pc:sldMkLst>
        <pc:spChg chg="mod">
          <ac:chgData name="Bonita Searle-Barnes" userId="e782127f-826a-4a83-a372-afedaa2e0d4f" providerId="ADAL" clId="{FA3BD239-4B9A-4CBA-8CF5-F7BFBEA885D5}" dt="2025-11-25T10:58:14.401" v="1425"/>
          <ac:spMkLst>
            <pc:docMk/>
            <pc:sldMk cId="3475768974" sldId="1016"/>
            <ac:spMk id="5" creationId="{B112673F-8103-CF28-3FAD-CD2D0BBBD095}"/>
          </ac:spMkLst>
        </pc:spChg>
        <pc:spChg chg="mod">
          <ac:chgData name="Bonita Searle-Barnes" userId="e782127f-826a-4a83-a372-afedaa2e0d4f" providerId="ADAL" clId="{FA3BD239-4B9A-4CBA-8CF5-F7BFBEA885D5}" dt="2025-11-25T11:01:42.137" v="1670"/>
          <ac:spMkLst>
            <pc:docMk/>
            <pc:sldMk cId="3475768974" sldId="1016"/>
            <ac:spMk id="6" creationId="{6389442D-B715-A2D2-5B23-930E2E6EF168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45.322" v="1681"/>
        <pc:sldMkLst>
          <pc:docMk/>
          <pc:sldMk cId="2473850755" sldId="1017"/>
        </pc:sldMkLst>
        <pc:spChg chg="mod">
          <ac:chgData name="Bonita Searle-Barnes" userId="e782127f-826a-4a83-a372-afedaa2e0d4f" providerId="ADAL" clId="{FA3BD239-4B9A-4CBA-8CF5-F7BFBEA885D5}" dt="2025-11-25T10:58:15.902" v="1436"/>
          <ac:spMkLst>
            <pc:docMk/>
            <pc:sldMk cId="2473850755" sldId="1017"/>
            <ac:spMk id="5" creationId="{167E0197-C378-5802-A038-439EC11820C1}"/>
          </ac:spMkLst>
        </pc:spChg>
        <pc:spChg chg="mod">
          <ac:chgData name="Bonita Searle-Barnes" userId="e782127f-826a-4a83-a372-afedaa2e0d4f" providerId="ADAL" clId="{FA3BD239-4B9A-4CBA-8CF5-F7BFBEA885D5}" dt="2025-11-25T11:01:45.322" v="1681"/>
          <ac:spMkLst>
            <pc:docMk/>
            <pc:sldMk cId="2473850755" sldId="1017"/>
            <ac:spMk id="6" creationId="{18C27E66-79F8-0306-1DAF-B5B4E00015F6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51.981" v="1707"/>
        <pc:sldMkLst>
          <pc:docMk/>
          <pc:sldMk cId="3301410766" sldId="1018"/>
        </pc:sldMkLst>
        <pc:spChg chg="mod">
          <ac:chgData name="Bonita Searle-Barnes" userId="e782127f-826a-4a83-a372-afedaa2e0d4f" providerId="ADAL" clId="{FA3BD239-4B9A-4CBA-8CF5-F7BFBEA885D5}" dt="2025-11-25T10:58:17.495" v="1447"/>
          <ac:spMkLst>
            <pc:docMk/>
            <pc:sldMk cId="3301410766" sldId="1018"/>
            <ac:spMk id="5" creationId="{6480D4A6-B232-07F1-EC63-7E9672BB01CF}"/>
          </ac:spMkLst>
        </pc:spChg>
        <pc:spChg chg="mod">
          <ac:chgData name="Bonita Searle-Barnes" userId="e782127f-826a-4a83-a372-afedaa2e0d4f" providerId="ADAL" clId="{FA3BD239-4B9A-4CBA-8CF5-F7BFBEA885D5}" dt="2025-11-25T11:01:51.981" v="1707"/>
          <ac:spMkLst>
            <pc:docMk/>
            <pc:sldMk cId="3301410766" sldId="1018"/>
            <ac:spMk id="6" creationId="{7F9C34DB-4E02-35E6-5CEE-686E841AD4CB}"/>
          </ac:spMkLst>
        </pc:spChg>
      </pc:sldChg>
      <pc:sldChg chg="modSp mod">
        <pc:chgData name="Bonita Searle-Barnes" userId="e782127f-826a-4a83-a372-afedaa2e0d4f" providerId="ADAL" clId="{FA3BD239-4B9A-4CBA-8CF5-F7BFBEA885D5}" dt="2025-11-25T11:01:55.246" v="1718"/>
        <pc:sldMkLst>
          <pc:docMk/>
          <pc:sldMk cId="4156209277" sldId="1019"/>
        </pc:sldMkLst>
        <pc:spChg chg="mod">
          <ac:chgData name="Bonita Searle-Barnes" userId="e782127f-826a-4a83-a372-afedaa2e0d4f" providerId="ADAL" clId="{FA3BD239-4B9A-4CBA-8CF5-F7BFBEA885D5}" dt="2025-11-25T10:58:19.247" v="1458"/>
          <ac:spMkLst>
            <pc:docMk/>
            <pc:sldMk cId="4156209277" sldId="1019"/>
            <ac:spMk id="5" creationId="{256CAF2C-205E-6363-0394-C7175CB92BA4}"/>
          </ac:spMkLst>
        </pc:spChg>
        <pc:spChg chg="mod">
          <ac:chgData name="Bonita Searle-Barnes" userId="e782127f-826a-4a83-a372-afedaa2e0d4f" providerId="ADAL" clId="{FA3BD239-4B9A-4CBA-8CF5-F7BFBEA885D5}" dt="2025-11-25T11:01:55.246" v="1718"/>
          <ac:spMkLst>
            <pc:docMk/>
            <pc:sldMk cId="4156209277" sldId="1019"/>
            <ac:spMk id="6" creationId="{B8FAD7C8-CB44-C020-56B1-869D2F93B2A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1950" y="685800"/>
            <a:ext cx="61341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89601"/>
            <a:ext cx="5885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r>
              <a:rPr lang="en-US" sz="1000" baseline="0">
                <a:latin typeface="+mn-lt"/>
                <a:ea typeface="Arial" pitchFamily="-105" charset="0"/>
                <a:cs typeface="Arial" pitchFamily="-105" charset="0"/>
              </a:rPr>
              <a:t> </a:t>
            </a: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6E07E155-F06D-691E-2B7B-2F55AC6E7B5F}"/>
              </a:ext>
            </a:extLst>
          </p:cNvPr>
          <p:cNvPicPr>
            <a:picLocks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50D25E4D-7000-D793-1131-239AA50E7A0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65A8FBEE-DF68-9B2D-5862-CBBE61F4FC2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549604B-D6ED-A5BD-9F2B-46CF5674D0D6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registeredgasengineer.co.uk/technical/technical-bulletin-118a/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0800000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+mn-lt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+mn-lt"/>
                <a:ea typeface="ＭＳ Ｐゴシック"/>
                <a:cs typeface="Arial"/>
              </a:rPr>
              <a:t>K1.28 </a:t>
            </a:r>
            <a:r>
              <a:rPr lang="en-GB" sz="2800" dirty="0">
                <a:solidFill>
                  <a:schemeClr val="tx1"/>
                </a:solidFill>
                <a:latin typeface="+mn-lt"/>
                <a:cs typeface="Poppins"/>
              </a:rPr>
              <a:t>Fault-finding techniques, their suitability for different situations and how they are applied in practice</a:t>
            </a:r>
          </a:p>
          <a:p>
            <a:pPr marL="0" indent="0">
              <a:buNone/>
            </a:pPr>
            <a:r>
              <a:rPr lang="en-GB" sz="2800" b="1" dirty="0">
                <a:solidFill>
                  <a:schemeClr val="tx1"/>
                </a:solidFill>
                <a:latin typeface="+mn-lt"/>
              </a:rPr>
              <a:t> </a:t>
            </a:r>
            <a:endParaRPr lang="en-GB" sz="2800" b="1" dirty="0">
              <a:solidFill>
                <a:schemeClr val="tx1"/>
              </a:solidFill>
              <a:latin typeface="+mn-lt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+mn-lt"/>
                <a:ea typeface="ＭＳ Ｐゴシック" panose="020B0600070205080204" pitchFamily="34" charset="-128"/>
                <a:cs typeface="Arial" panose="020B0604020202020204" pitchFamily="34" charset="0"/>
              </a:rPr>
              <a:t>PowerPoint 1.28a: </a:t>
            </a:r>
            <a:r>
              <a:rPr lang="en-GB" sz="2800" b="1" dirty="0">
                <a:solidFill>
                  <a:srgbClr val="FC4421"/>
                </a:solidFill>
                <a:latin typeface="+mn-lt"/>
                <a:ea typeface="ＭＳ Ｐゴシック" panose="020B0600070205080204" pitchFamily="34" charset="-128"/>
                <a:cs typeface="Arial" panose="020B0604020202020204" pitchFamily="34" charset="0"/>
              </a:rPr>
              <a:t>Introduction to fault-finding and the diagnostic process</a:t>
            </a:r>
            <a:endParaRPr lang="en-US" sz="2800" b="1" dirty="0">
              <a:solidFill>
                <a:srgbClr val="FC4421"/>
              </a:solidFill>
              <a:latin typeface="+mn-lt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EDAE7-F1CA-9341-339C-4514E8B58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ED3B19C-A560-0F5F-A549-17A8DB9D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B925BE-E011-9A7A-9D7C-EF54B73ACDA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4. Carry out tests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pressure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Electrical resistance checks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Voltage measurements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Continuity testing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898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A63F3-60B4-BDA0-06D6-15A769373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070211-9D41-3171-F55F-1080E3EB1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B4DB6-6E36-4735-5561-59BD4063A6B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5. Interpret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Compare readings to MI specifications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Identify out-of-range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Determine the root cause of the fault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Document all findings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955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62EE4-C6CF-6094-7D89-72FED328E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035FC8-A48F-67C5-06F8-54954594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CFF304-7CE4-FF74-787D-93443FC6729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6. Take corrective 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Replace faulty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Clean or adjust as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Report unresolvable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Advise customer of repairs needed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148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ECC44D-D383-F8C4-A349-9FDC44D0E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AE36E1A-AB16-C124-4AF9-469050D8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9F4422-ACBC-F649-A42D-4399D7659B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7. Verify and recommission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Retest after repairs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Recommission the appliance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Complete paperwork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Demonstrate to the customer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734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5F309-92F5-1105-E480-1718F781C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60C3AE-CF6C-C204-BE47-6593F255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FFEA97-8E6F-6D6C-6790-28D4B09631D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60856" cy="4140000"/>
          </a:xfrm>
        </p:spPr>
        <p:txBody>
          <a:bodyPr/>
          <a:lstStyle/>
          <a:p>
            <a:r>
              <a:rPr lang="en-GB" dirty="0"/>
              <a:t>Before conducting any fault-finding activities, proper isolation procedures </a:t>
            </a:r>
            <a:r>
              <a:rPr lang="en-GB" b="1" dirty="0"/>
              <a:t>must</a:t>
            </a:r>
            <a:r>
              <a:rPr lang="en-GB" dirty="0"/>
              <a:t> be followed to ensure safety. </a:t>
            </a:r>
          </a:p>
          <a:p>
            <a:r>
              <a:rPr lang="en-GB" dirty="0"/>
              <a:t>These procedures are not optional and represent a critical requirement under Gas Safe Register guidelines.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528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294AF-A7E0-9153-2A34-39354EC50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16308E-7B4D-E1A3-4527-F145C00A9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0290BF-F258-36C6-4026-7E36E9CDB38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70348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1: Working environment</a:t>
            </a:r>
            <a:br>
              <a:rPr lang="en-GB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Confirm with the designated authority that isolating the equipment or circuit is permitted and that shutting down any other electrical devices connected to the circuit is acceptable.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2: Safe to touch (equipment)</a:t>
            </a:r>
            <a:br>
              <a:rPr lang="en-GB" sz="24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Choose a suitable no-contact voltage detector. Ensure the device is free from damage and test it on a proving device or a known live source. All testing instruments should be proprietary designs and comply with BS EN 61010-31, BS EN 615572, or BS EN 61243-3 standards.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2148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607CC-917E-C7F2-BEB1-F1587F35B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DCB0F3-D82E-A582-BEF9-7BEC1D6EE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65D44-5083-A38F-6E86-BC1D43D3298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70348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Non-contact live circuit detectors (voltage sticks):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Following multiple fatalities over time, it has become standard practice in the gas industry to employ single-pole or non-contact live circuit detectors, often called voltage sticks.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These devices are used before handling appliance casings, gas, and water pipes to verify that no hazardous voltage is present as a result of a fault.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593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05AC0-8D3B-061C-2B44-826C06C70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03AFA7-EC2E-6ED3-FAA7-460F8EB87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F53EAE-A6CA-12D0-C446-F71B41AFDF6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5346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HSE Guidance Note GS38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(Electrical test equipment for use on low voltage electrical systems, fourth edition).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Specifies that no-contact live circuit detectors (voltage sticks) are intended solely for detecting live equipment and should not be relied upon to confirm that equipment is de-energised.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 a result, additional suitable tests are required to verify that the equipment is electrically dead before any work begins.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5086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C9617-EE26-94E7-B522-266E3DBD5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4F25D0-7FEA-2C36-3E4C-032FA097A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BCE589-2391-FCAA-0D9F-042FB65492F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470348" cy="4140000"/>
          </a:xfrm>
        </p:spPr>
        <p:txBody>
          <a:bodyPr/>
          <a:lstStyle/>
          <a:p>
            <a:r>
              <a:rPr lang="en-GB" b="1" dirty="0"/>
              <a:t>Step 3: Safe-to-touch (procedure)</a:t>
            </a:r>
          </a:p>
          <a:p>
            <a:r>
              <a:rPr lang="en-GB" dirty="0"/>
              <a:t>Use the no-contact voltage detector to perform a sweeping scan of all exposed surfaces of the appliance casing and all exposed metal pipework, both connected to and in close proximity to the appliance/gas meter installation.</a:t>
            </a:r>
          </a:p>
          <a:p>
            <a:r>
              <a:rPr lang="en-GB" dirty="0"/>
              <a:t>If the no-contact voltage detector indicates the presence of voltage, stop the procedure immediately and inform the customer that the installation requires the immediate attention of a suitably electrically competent person.</a:t>
            </a:r>
          </a:p>
        </p:txBody>
      </p:sp>
    </p:spTree>
    <p:extLst>
      <p:ext uri="{BB962C8B-B14F-4D97-AF65-F5344CB8AC3E}">
        <p14:creationId xmlns:p14="http://schemas.microsoft.com/office/powerpoint/2010/main" val="137989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3907F-0277-86FD-7CE4-1EBDA9616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EAC6A7D-3243-E428-9698-CED9A65CC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0393BD-D4F6-CF24-15D4-FA5EFBDDF53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90040" cy="4140000"/>
          </a:xfrm>
        </p:spPr>
        <p:txBody>
          <a:bodyPr/>
          <a:lstStyle/>
          <a:p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3: Safe-to-touch (procedure)</a:t>
            </a: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a fault is detected, the engineer must perform a risk assessment or consult an electrical expert to ensure safety.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If the no-contact voltage detector shows no voltage on the appliance or nearby pipework, test the device on a live 13A socket to confirm it detects 230V by sound or light.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630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198016" cy="4140000"/>
          </a:xfrm>
        </p:spPr>
        <p:txBody>
          <a:bodyPr/>
          <a:lstStyle/>
          <a:p>
            <a:r>
              <a:rPr lang="en-GB" dirty="0"/>
              <a:t>A customer says their boiler keeps locking out after running hot water. There are no visible leaks or error codes. Where would you begin fault-finding?</a:t>
            </a:r>
          </a:p>
          <a:p>
            <a:endParaRPr lang="en-GB" dirty="0"/>
          </a:p>
          <a:p>
            <a:r>
              <a:rPr lang="en-GB" b="1" dirty="0"/>
              <a:t>Discuss: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questions would you ask the user?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would you check first — visually or with a tool?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/>
              <a:t>What safety steps must come before touching anything?</a:t>
            </a:r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B5B6D-8020-BA1D-909A-72604822A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071ED35-689B-7C1A-43BB-07ED96011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FE59B8-B423-644B-47BC-8EC0CC03D93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3424" y="1605553"/>
            <a:ext cx="11506924" cy="4140000"/>
          </a:xfrm>
        </p:spPr>
        <p:txBody>
          <a:bodyPr/>
          <a:lstStyle/>
          <a:p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Steps 4–8: Safe isolation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Identify the appliance's isolation point and verify that a GS 38-approved two-pole voltage indicator is working.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Confirm the appliance is functional and powered by one source.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Isolate by turning off the circuit at the SFCU, unplugging, removing the fuse, or switching off the MCB.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Apply a lock-off device and warning label, keeping the key.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Ensure all terminals are dead, and for TT earthing systems, isolate all live conductors, including neutral.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56914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C29FD-86C9-A4EB-F4A5-8EFB049F9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2DC5215-FA36-881E-AD29-B3A55727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BEC734-C1B5-6E1F-DC67-AA5B00C449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80254"/>
            <a:ext cx="11520452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9: Locking-off methods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Switch off and secure plugs, fuses, or MCBs with approved lock-off devices. 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Retain keys with the worker and post warning notices to inform others.</a:t>
            </a:r>
          </a:p>
          <a:p>
            <a:endParaRPr lang="en-GB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b="1" dirty="0">
                <a:solidFill>
                  <a:srgbClr val="000000"/>
                </a:solidFill>
                <a:latin typeface="Arial" panose="020B0604020202020204" pitchFamily="34" charset="0"/>
              </a:rPr>
              <a:t>Step 10: Verify the circuit is dead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Use a two-pole voltage indicator to confirm no voltage between earth, line, and neutral.</a:t>
            </a:r>
          </a:p>
          <a:p>
            <a:pPr algn="l" rtl="0" eaLnBrk="1" hangingPunct="1">
              <a:lnSpc>
                <a:spcPct val="110000"/>
              </a:lnSpc>
              <a:spcAft>
                <a:spcPts val="1200"/>
              </a:spcAft>
            </a:pPr>
            <a:endParaRPr lang="en-GB" sz="24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805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88C05-47FD-A33E-1182-8EEE7EA71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917965C-9F2F-B9ED-AB98-103249E53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E81392-6047-F01E-AF16-965EA8C9AF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80254"/>
            <a:ext cx="11520452" cy="4140000"/>
          </a:xfrm>
        </p:spPr>
        <p:txBody>
          <a:bodyPr/>
          <a:lstStyle/>
          <a:p>
            <a:pPr algn="l" rtl="0" eaLnBrk="1" hangingPunct="1">
              <a:lnSpc>
                <a:spcPct val="110000"/>
              </a:lnSpc>
              <a:spcAft>
                <a:spcPts val="12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11: Re-test the equipment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Check the voltage indicator's functionality again before proceeding.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endParaRPr lang="en-GB" sz="24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Step 12: Safe to work on the appliance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After all checks, it is safe to work. 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Continue to verify isolation when moving away and returning.</a:t>
            </a:r>
          </a:p>
        </p:txBody>
      </p:sp>
    </p:spTree>
    <p:extLst>
      <p:ext uri="{BB962C8B-B14F-4D97-AF65-F5344CB8AC3E}">
        <p14:creationId xmlns:p14="http://schemas.microsoft.com/office/powerpoint/2010/main" val="1995539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C4CF-36C0-7719-E51E-108FEE4E1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980CC41-90B7-FC1D-55AE-8AA6B8D3F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3C362B-1D07-3B2E-A0CF-32FC87C450E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14280" y="1605553"/>
            <a:ext cx="11353464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Re-energising the circuit/system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After work, inspect for damage, remove locks and labels, restore power, test appliance, and complete documentation.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Further information: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Ensure competency and compliance with any site-specific requirements or permits.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Check out </a:t>
            </a:r>
            <a:r>
              <a:rPr lang="en-GB" dirty="0">
                <a:hlinkClick r:id="rId2"/>
              </a:rPr>
              <a:t>Technical Bulletin 118a - Safe to touch and/or safe isolation and proving electrically dead on low-voltage single-phase supplies (below 1000 volts)</a:t>
            </a:r>
            <a:endParaRPr lang="en-GB" dirty="0"/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998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232F1B-89AD-EF1C-5ACC-8553F6A6A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85D4AFC-A406-A935-C481-C048CFF33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C316D-7D2B-3CB3-49B5-005F6977FE4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471286" cy="4140000"/>
          </a:xfrm>
        </p:spPr>
        <p:txBody>
          <a:bodyPr/>
          <a:lstStyle/>
          <a:p>
            <a:r>
              <a:rPr lang="en-GB" b="1" dirty="0"/>
              <a:t>Gas isolation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Close the Emergency Control Valve (ECV) or appliance isolation valve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Verify zero pressure at the test nipple using the appropriate gauge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Purge residual gas safely if required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Record isolation status in the workbook or digital log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Apply a warning label if the system is left isolated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Inform the customer of isolation and reasons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7382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B0095-41C1-A794-DAF3-FB0627115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0E9A4C-CF5A-6B49-7ED8-6119A7810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 isolation procedures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605FE3-743C-454D-7EA4-6554BF4F9A2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07744" cy="4140000"/>
          </a:xfrm>
        </p:spPr>
        <p:txBody>
          <a:bodyPr/>
          <a:lstStyle/>
          <a:p>
            <a:r>
              <a:rPr lang="en-GB" dirty="0"/>
              <a:t>Never attempt fault-finding on live electrical circuits or pressurised gas systems. </a:t>
            </a:r>
          </a:p>
          <a:p>
            <a:r>
              <a:rPr lang="en-GB" dirty="0"/>
              <a:t>Failure to properly isolate before work is a breach of safety regulations and may result in serious injury or death.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070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E6F168-EF7F-E17B-8E64-0A51CD89B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04488B-251B-2FC8-B3F8-C4E62BFC2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840591"/>
            <a:ext cx="11628452" cy="646331"/>
          </a:xfrm>
        </p:spPr>
        <p:txBody>
          <a:bodyPr/>
          <a:lstStyle/>
          <a:p>
            <a:r>
              <a:rPr lang="en-GB" dirty="0"/>
              <a:t>Questioning the customer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61A7B0-C610-1D61-BC19-94D913227BD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486922"/>
            <a:ext cx="11470348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Asking effective questions is an essential diagnostic technique that can save considerable time and help identify problem areas before any physical examination starts.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Customers' answers often provide important hints about intermittent problems that might not appear during your visit.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Make sure to document customer responses in your workbook since they serve as part of your diagnostic record and could be necessary for warranty claims or compliance purposes.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Avoid leading questions that may prompt customers to give answers they believe you want instead of truthful information.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0532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B4E8A-5094-D058-A1AE-97ABBF927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D83EB9-B40C-28FD-CE32-B0EC2FA93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Questioning the customer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EF7A68-5E07-9533-7103-C2C042A6E8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14938"/>
            <a:ext cx="10384200" cy="4140000"/>
          </a:xfrm>
        </p:spPr>
        <p:txBody>
          <a:bodyPr/>
          <a:lstStyle/>
          <a:p>
            <a:r>
              <a:rPr lang="en-GB" b="1"/>
              <a:t>Event 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What was happening when the fault first occurred?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Was there anything unusual (sounds, smells, etc.)?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What time of day does it typically happen?</a:t>
            </a:r>
          </a:p>
          <a:p>
            <a:r>
              <a:rPr lang="en-GB" b="1"/>
              <a:t>Fault pattern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Is the problem constant or intermittent?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Does it happen after specific actions?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How long has this been occurring?</a:t>
            </a:r>
          </a:p>
        </p:txBody>
      </p:sp>
    </p:spTree>
    <p:extLst>
      <p:ext uri="{BB962C8B-B14F-4D97-AF65-F5344CB8AC3E}">
        <p14:creationId xmlns:p14="http://schemas.microsoft.com/office/powerpoint/2010/main" val="1685699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6E003-7EA1-B38B-DC80-474187F90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8329DB-F6EC-E6AD-EB5C-655F97F5A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Questioning the customer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B38B0-C850-0072-0134-4368146EC8E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614938"/>
            <a:ext cx="10384200" cy="4140000"/>
          </a:xfrm>
        </p:spPr>
        <p:txBody>
          <a:bodyPr/>
          <a:lstStyle/>
          <a:p>
            <a:r>
              <a:rPr lang="en-GB" b="1"/>
              <a:t>History and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Have they had similar issues before?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Any recent changes to property or usage?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Has anyone else worked on the appliance?</a:t>
            </a:r>
          </a:p>
        </p:txBody>
      </p:sp>
    </p:spTree>
    <p:extLst>
      <p:ext uri="{BB962C8B-B14F-4D97-AF65-F5344CB8AC3E}">
        <p14:creationId xmlns:p14="http://schemas.microsoft.com/office/powerpoint/2010/main" val="612820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49E9E2-411D-D974-0142-82B28DEB4B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7EA029-0A91-050C-C127-2B3C46E0E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Reading manufacturer fault charts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C02F9-2DCC-B0A1-556B-423832F8C3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599798"/>
            <a:ext cx="11271168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Manufacturer Instructions (MIs) include detailed fault-finding charts designed to offer structured methods for diagnosing particular appliance problems.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These charts are mandatory references to consult during any fault-finding process.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Usually formatted as flowcharts, manufacturer fault charts lead you through a logical series of tests depending on the symptoms observed. 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They often specify expected component test values unique to the appliance model.</a:t>
            </a:r>
          </a:p>
        </p:txBody>
      </p:sp>
    </p:spTree>
    <p:extLst>
      <p:ext uri="{BB962C8B-B14F-4D97-AF65-F5344CB8AC3E}">
        <p14:creationId xmlns:p14="http://schemas.microsoft.com/office/powerpoint/2010/main" val="244000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Objective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0631088" cy="4140000"/>
          </a:xfrm>
        </p:spPr>
        <p:txBody>
          <a:bodyPr/>
          <a:lstStyle/>
          <a:p>
            <a:r>
              <a:rPr lang="en-GB" dirty="0"/>
              <a:t>By the end of this session, you should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fault-finding process and its stages.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importance of safe isolation procedures.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role of manufacturer documentation and user questioning.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a structured method to select suitable diagnostic techniques.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BAC59-8190-1665-07FF-29EFDC2DC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DF3F82-72F7-6C24-DB4C-BF68736D5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Reading manufacturer fault charts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48B9C4-696E-A38A-C8D3-82678A786E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85256"/>
            <a:ext cx="11316888" cy="3954541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Many modern appliances now incorporate QR codes that connect to online versions of fault charts, which are often more current than the printed manuals provided with the appliance.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51297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EB7F5-3F44-FFEB-20AC-BE8B2FA82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8F9EED0-FEF0-6680-332D-264730BF9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Reading manufacturer fault charts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32C2B4-5386-169A-5566-ED5C745738E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85256"/>
            <a:ext cx="9360212" cy="3954541"/>
          </a:xfrm>
        </p:spPr>
        <p:txBody>
          <a:bodyPr/>
          <a:lstStyle/>
          <a:p>
            <a:r>
              <a:rPr lang="en-GB" b="1"/>
              <a:t>Key components of fault charts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Error codes and their meanings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Diagnostic LED patterns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Expected sensor resistance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Voltage test 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Component location diagrams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Step-by-step testing procedures</a:t>
            </a:r>
          </a:p>
        </p:txBody>
      </p:sp>
    </p:spTree>
    <p:extLst>
      <p:ext uri="{BB962C8B-B14F-4D97-AF65-F5344CB8AC3E}">
        <p14:creationId xmlns:p14="http://schemas.microsoft.com/office/powerpoint/2010/main" val="373630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E4FCA-130D-CA77-C59A-59B4796EF3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4C3D2D-EDC1-5951-0240-22768AAC1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75" y="849494"/>
            <a:ext cx="11628452" cy="646331"/>
          </a:xfrm>
        </p:spPr>
        <p:txBody>
          <a:bodyPr/>
          <a:lstStyle/>
          <a:p>
            <a:r>
              <a:rPr lang="en-GB" dirty="0"/>
              <a:t>Reading manufacturer fault charts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9207C-B811-F449-A266-79C08779F20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2" y="1442998"/>
            <a:ext cx="11178857" cy="3954541"/>
          </a:xfrm>
        </p:spPr>
        <p:txBody>
          <a:bodyPr/>
          <a:lstStyle/>
          <a:p>
            <a:r>
              <a:rPr lang="en-GB" b="1" dirty="0"/>
              <a:t>Using fault charts correctly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Follow the sequence exactly as shown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Never skip steps or make assumptions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Document all readings taken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specified test equipment only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Compare results with specified ranges</a:t>
            </a:r>
          </a:p>
          <a:p>
            <a:r>
              <a:rPr lang="en-GB" dirty="0"/>
              <a:t>Never bypass the manufacturer's recommended fault-finding sequence. Doing so may lead to misdiagnosis, unnecessary parts replacement, or creation of dangerous conditions.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003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45C06-F573-5CAC-2052-A911C2095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C58957-3D34-DEAE-378A-E8B06E8AF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Case study: Intermittent hot water fault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B841F-3953-4D7E-C738-E0AFF203AFE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/>
              <a:t>The user says: 'My water runs cold after a few seconds.' The boiler is on, no fault code is showing.</a:t>
            </a:r>
          </a:p>
          <a:p>
            <a:r>
              <a:rPr lang="en-GB" b="1"/>
              <a:t>Information gathering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How long has this been happening?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Does it affect all taps or just some?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Has water pressure changed recently?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Any other appliances affected?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Recent work done on plumbing?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260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5CE4D-2C85-B94A-4906-E9A092793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FF71C7-A7B6-40B4-94DD-71DB0CB6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Case study: Intermittent hot water fault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82B468-30C4-6080-FB44-1BD511846CB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Potential causes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Plate heat exchanger blockage (limescale)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Domestic hot water (DHW) sensor fault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Diverter valve is sticking or damaged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Flow switch malfunction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Pump speed/operation issues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PCB fault affecting DHW demand detection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1479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67513-1CE0-D862-B4CD-5BAF34AB0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748E5A-DD53-EE1F-801E-996941CD8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Case study: Intermittent hot water fault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AB11E2-49EE-D1AB-F4DA-5F04C67D93C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Diagnostic plan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Check inlet water pressure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Test DHW sensor resistance values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Inspect diverter valve operation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Monitor flow switch activation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Check for error history in PCB memory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Test pump operation and speed settings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0362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33655-5E1D-F428-90BD-241EAE56E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CB6FDF-7C35-9931-2CF6-27284071E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Case study: Intermittent hot water fault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78C71-D217-2513-0F46-A670801458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 dirty="0"/>
              <a:t>Let's discuss as a group: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additional diagnostic steps might you take?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would you prioritise these checks?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safety precautions are specific to this scenario?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4149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ADC42-04DD-D289-1F24-264163435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30B16C9-4E67-083E-A082-1C036418F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importance of pressure testing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9AF15C-04D2-1ED3-1E92-E98110BEAB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399184" cy="4140000"/>
          </a:xfrm>
        </p:spPr>
        <p:txBody>
          <a:bodyPr/>
          <a:lstStyle/>
          <a:p>
            <a:r>
              <a:rPr lang="en-GB" dirty="0"/>
              <a:t>Pressure testing is fundamental to gas appliance fault-finding.</a:t>
            </a:r>
          </a:p>
          <a:p>
            <a:r>
              <a:rPr lang="en-GB" dirty="0"/>
              <a:t>Incorrect gas pressure is a common cause of operational issues and can lead to dangerous conditions if not properly checked and rectified.</a:t>
            </a:r>
          </a:p>
          <a:p>
            <a:r>
              <a:rPr lang="en-GB" dirty="0"/>
              <a:t>Working pressure, standing pressure and burner pressure all provide valuable diagnostic information. </a:t>
            </a:r>
          </a:p>
          <a:p>
            <a:r>
              <a:rPr lang="en-GB" dirty="0"/>
              <a:t>Each measurement has specific test points and expected values that must be checked against manufacturer specifications.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86998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2D497-EF5D-71CF-EC65-58F06FB09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2CF2FB-E902-352B-CD72-F61CAD5EB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importance of pressure testing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60DEA1-C0CB-7478-AB29-8BC36B0752E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252880" cy="4140000"/>
          </a:xfrm>
        </p:spPr>
        <p:txBody>
          <a:bodyPr/>
          <a:lstStyle/>
          <a:p>
            <a:r>
              <a:rPr lang="en-GB" dirty="0"/>
              <a:t>Modern pressure gauges often feature digital displays with data logging capabilities, allowing for more precise readings and the ability to monitor pressure fluctuations over time. </a:t>
            </a:r>
          </a:p>
          <a:p>
            <a:r>
              <a:rPr lang="en-GB" dirty="0"/>
              <a:t>These tools are invaluable for diagnosing intermittent pressure-related faults.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98639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607CC-DBFF-E33B-10B3-0647F9A9B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0DE03D-304E-3108-D05F-4F0A9D35F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importance of pressure testing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3C5314-99D0-9753-11E1-D295E36DEBC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Standing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Measured with appliance off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Indicates supply pressure to the property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Typically 21 mbar for natural gas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Low reading suggests supply issues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52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3CC2B-E86F-A0E7-8263-0FD0C0B3E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A975316-66B6-2AB0-394B-9249B1FB7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What is fault-finding?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24DEDE-3F9A-D60C-2426-95CBF277A2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097432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Fault-finding in gas engineering is a systematic method to identify appliance or system faults.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relies on a careful approach using various techniques to pinpoint issues while prioritising safety.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Proper documentation is essential for Gas Safe Register compliance and tracking diagnostic steps.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8249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8568C-7278-81B3-DD8A-9165912DA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A6C133-3707-A2B2-5E59-1ADF66533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importance of pressure testing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08C648-B27C-70DC-E7CA-36DAD66EEE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Working pressure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Measured with appliance running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Should not drop more than 1 mbar from standing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Significant drop indicates pipework restrictions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Must be documented on benchmark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21179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7F537-89D0-517B-BD07-89EBD6BFF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1FA48E-793B-7756-C095-E9D545844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Quick 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5F6F8F-9619-9590-423F-7D827BF9ACD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Which step comes first in the fault-finding process?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Test the electrodes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Check the MI fault chart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Ask the customer questions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Turn the appliance back on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6644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6EABF-93F0-25B2-5457-DD45FD056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5622689-CF47-8257-E1D0-284580877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Quick knowledge check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D8FE7-4448-3BAA-0E4C-F2186F5FF3F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262024" cy="4140000"/>
          </a:xfrm>
        </p:spPr>
        <p:txBody>
          <a:bodyPr/>
          <a:lstStyle/>
          <a:p>
            <a:r>
              <a:rPr lang="en-GB" b="1" dirty="0"/>
              <a:t>Correct answer: C) Ask the customer questions</a:t>
            </a:r>
          </a:p>
          <a:p>
            <a:r>
              <a:rPr lang="en-GB" dirty="0"/>
              <a:t>The fault-finding process should always begin with gathering information. </a:t>
            </a:r>
          </a:p>
          <a:p>
            <a:r>
              <a:rPr lang="en-GB" dirty="0"/>
              <a:t>Customer questioning provides valuable context about the fault before any technical investigation begins. </a:t>
            </a:r>
          </a:p>
          <a:p>
            <a:r>
              <a:rPr lang="en-GB" dirty="0"/>
              <a:t>This initial step helps focus your diagnostic efforts and can save significant time by identifying patterns or potential external factors affecting the appliance.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30868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F03ED-9A49-495A-5044-6545C7F0E2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59EC3B-C447-ADC7-BF00-AF8B144BD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Electrical testing fundamentals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2CA2B7-D559-F988-BD52-358E56658F5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507926" cy="4140000"/>
          </a:xfrm>
        </p:spPr>
        <p:txBody>
          <a:bodyPr/>
          <a:lstStyle/>
          <a:p>
            <a:r>
              <a:rPr lang="en-GB" dirty="0"/>
              <a:t>Electrical fault-finding is essential for diagnosing modern gas appliances, which rely heavily on electronic controls and sensors.</a:t>
            </a:r>
          </a:p>
          <a:p>
            <a:r>
              <a:rPr lang="en-GB" dirty="0"/>
              <a:t>Understanding how to properly use electrical testing equipment is a core competency for gas engineers.</a:t>
            </a:r>
          </a:p>
          <a:p>
            <a:r>
              <a:rPr lang="en-GB" dirty="0"/>
              <a:t>When testing electrical components, always refer to manufacturer documentation for the specific resistance, voltage, or continuity values expected. </a:t>
            </a:r>
          </a:p>
          <a:p>
            <a:r>
              <a:rPr lang="en-GB" dirty="0"/>
              <a:t>These can vary significantly between appliance models and manufacturers.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635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A9E04-D1C2-F542-A792-66A713731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3396A6E-036E-D342-7885-48CF5D150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Electrical testing fundamentals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6C7D35-9EC1-18DE-65AE-218DAC70A6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507926" cy="4140000"/>
          </a:xfrm>
        </p:spPr>
        <p:txBody>
          <a:bodyPr/>
          <a:lstStyle/>
          <a:p>
            <a:r>
              <a:rPr lang="en-GB" dirty="0"/>
              <a:t>Recording your electrical test results provides documentation of the fault-finding process and may be required for warranty claims or compliance with Gas Safe Register requirements.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62216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43253-2612-91D2-7E7D-CD25255E7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65D86F5-758A-D3BB-33AB-0E97B836D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Electrical testing fundamentals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88EBC7-4397-6836-6EA1-5015520E3C7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Continuity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Used to check for breaks in circuits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Tests fuses, wiring, and connections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 meter to continuity/resistance mode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Zero reading indicates good continuity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9027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9503B-81A6-995A-E618-955F39513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6FD0D7-A018-CE35-3D95-43E160C7B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Electrical testing fundamentals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EBFBED-3CCE-C980-0D81-5F611C3E638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Resistance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Checks sensors and thermistors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 meter to ohms (Ω) scale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Compare to MI specifications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NTC sensors decrease resistance when hot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133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6D782-59DF-1170-CB2C-07884035F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821F0E-D824-0FE1-F3D7-4BF94DFE6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Electrical testing fundamentals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8E1D25-FFF3-0733-E59C-FFB89B0529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507926" cy="4140000"/>
          </a:xfrm>
        </p:spPr>
        <p:txBody>
          <a:bodyPr/>
          <a:lstStyle/>
          <a:p>
            <a:r>
              <a:rPr lang="en-GB" b="1" dirty="0"/>
              <a:t>Voltage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Confirms power to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Set meter to AC/DC voltage as appropriate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Always test with circuit powered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Compare to expected values in MI</a:t>
            </a:r>
          </a:p>
          <a:p>
            <a:r>
              <a:rPr lang="en-GB" dirty="0"/>
              <a:t>Always ensure electrical isolation before connecting test leads to components for resistance or continuity testing. Voltage testing must be performed with extreme caution on live circuits.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60805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74725-8B24-CA08-BC5D-FB762CBEDA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C09E7AD-3328-0380-4946-6B50CC3E4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Common fault patterns in combination boilers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2A76F-BA23-8566-C6F4-2D49AD8C92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507926" cy="4140000"/>
          </a:xfrm>
        </p:spPr>
        <p:txBody>
          <a:bodyPr/>
          <a:lstStyle/>
          <a:p>
            <a:r>
              <a:rPr lang="en-GB" dirty="0"/>
              <a:t>Combination boilers exhibit certain fault patterns that experienced engineers learn to recognise. </a:t>
            </a:r>
          </a:p>
          <a:p>
            <a:r>
              <a:rPr lang="en-GB" dirty="0"/>
              <a:t>Understanding these common fault signatures can significantly speed up the diagnostic process.</a:t>
            </a:r>
          </a:p>
          <a:p>
            <a:r>
              <a:rPr lang="en-GB" dirty="0"/>
              <a:t>While these patterns provide useful starting points, always follow the manufacturer's diagnostic procedures rather than relying solely on past experience. </a:t>
            </a:r>
          </a:p>
          <a:p>
            <a:r>
              <a:rPr lang="en-GB" dirty="0"/>
              <a:t>Similar symptoms can have different causes in different appliance models.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7484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67672-7D51-B7A4-D235-9434C8925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A88A996-20A2-1D57-8980-0C34EE78F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Common fault patterns in combination boilers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3BE70-D845-1EEB-91A0-82A5358E555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Intermittent lockouts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Flame detection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Electrode gaps incorrect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Condensate blockage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Fan speed fluctuations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valve operation issues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329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37C20-DD84-B66F-0B06-0F7C7F56F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1899C81-DC57-642E-4750-209D6A789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What is fault-finding?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D3A418-62BB-01A0-CEE2-942ACC75385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 dirty="0"/>
              <a:t>Key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Visual inspection techniques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User feedback collection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Systematic testing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Reference to manufacturer instructions (MI)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of appropriate test equipment</a:t>
            </a:r>
          </a:p>
        </p:txBody>
      </p:sp>
    </p:spTree>
    <p:extLst>
      <p:ext uri="{BB962C8B-B14F-4D97-AF65-F5344CB8AC3E}">
        <p14:creationId xmlns:p14="http://schemas.microsoft.com/office/powerpoint/2010/main" val="19060067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53A41-B5BF-BBE2-1F96-A6C684B81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90C23D-6A7E-B49B-2C48-4CF11C491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Common fault patterns in combination boilers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4E9781-0CFC-6214-D6A6-96E919F211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No hot water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Diverter valve failure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DHW flow switch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Plate heat exchanger blockage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DHW sensor failure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PCB communication problems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0259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F6C93-5767-C997-ED1E-A95D85C86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B9D970-9AB0-568E-4E02-2C5D3F44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Common fault patterns in combination boilers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674498-364E-0FF7-5E59-436C18386D5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No central heating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Pump failure or blockage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System pressure loss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 sensor fault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PCB relay failure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Programmer/timer issues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861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5BE5E-FB39-C929-D109-977791C6F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E2C44-FF6A-B55D-3DAA-62C3A09CC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Sensor fault diagnosis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61A1E-FBC1-DF01-1F9F-DA80F2A6AEC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391042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Modern gas appliances use various sensors to monitor operation and ensure safety, with sensor faults being common.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Temperature sensors, often NTC thermistors, decrease resistance as temperature rises.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When testing, consider ambient temperature and let components reach room temperature before comparing resistance values.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15366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2E79A-7651-9FD2-FEE4-62B4BB699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7B218E-65BF-9053-A82B-98F1587C4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Sensor fault diagnosis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CE8C2-E8EC-AF82-CD79-FFC16045362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9277" y="1605553"/>
            <a:ext cx="9360212" cy="4140000"/>
          </a:xfrm>
        </p:spPr>
        <p:txBody>
          <a:bodyPr/>
          <a:lstStyle/>
          <a:p>
            <a:r>
              <a:rPr lang="en-GB" b="1" dirty="0"/>
              <a:t>NTC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Flow temperature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Return temperature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DHW temperature sensors</a:t>
            </a:r>
          </a:p>
          <a:p>
            <a:r>
              <a:rPr lang="en-GB" b="1" dirty="0"/>
              <a:t>Pressure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System pressure transducers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 pressure switches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Water flow sensors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3397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184F-CA74-AB57-41DD-5091F3911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3148AC-E538-A081-FBA3-022F3869F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Sensor fault diagnosis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1A3FAC-A52B-0639-BA8D-FDB0320C45D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03543" y="1741316"/>
            <a:ext cx="9360212" cy="4140000"/>
          </a:xfrm>
        </p:spPr>
        <p:txBody>
          <a:bodyPr/>
          <a:lstStyle/>
          <a:p>
            <a:r>
              <a:rPr lang="en-GB" b="1"/>
              <a:t>Flame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Ionisation probes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Flame rectification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Optical flame detectors</a:t>
            </a:r>
          </a:p>
          <a:p>
            <a:r>
              <a:rPr lang="en-GB" b="1"/>
              <a:t>Outdoor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Weather compensation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External temperature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Frost protection</a:t>
            </a:r>
          </a:p>
        </p:txBody>
      </p:sp>
    </p:spTree>
    <p:extLst>
      <p:ext uri="{BB962C8B-B14F-4D97-AF65-F5344CB8AC3E}">
        <p14:creationId xmlns:p14="http://schemas.microsoft.com/office/powerpoint/2010/main" val="16131221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91C60-2136-D1EF-A2AA-393824BD0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3402CAE-4551-115F-AAEA-AD2BA468F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Sensor fault diagnosis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7A3F93-A0D3-DEDA-BD65-FD9EA90B0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268714"/>
              </p:ext>
            </p:extLst>
          </p:nvPr>
        </p:nvGraphicFramePr>
        <p:xfrm>
          <a:off x="360362" y="1938147"/>
          <a:ext cx="11518900" cy="34137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79725">
                  <a:extLst>
                    <a:ext uri="{9D8B030D-6E8A-4147-A177-3AD203B41FA5}">
                      <a16:colId xmlns:a16="http://schemas.microsoft.com/office/drawing/2014/main" val="3883793526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4291157202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1022463852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val="7546581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Sensor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Typical resistance range (20°C)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Testing 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Common fault indicators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809340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NTC Thermistor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10-12 k</a:t>
                      </a:r>
                      <a:r>
                        <a:rPr lang="el-GR" sz="2000"/>
                        <a:t>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Resistance measurement, disconnected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Error codes, incorrect temperature readings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52984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Pressure Transducer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Varies by manufacturer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Voltage output test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Low pressure warnings, shutdown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7726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Flame Sensor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Open circuit when cold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Microamp 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Lockout during operation, failure to start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6206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3281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B648B-40A0-519A-16E8-2613140C7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C2566B-4438-1713-AA37-F39C2F47F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multimeters</a:t>
            </a:r>
            <a:r>
              <a:rPr lang="en-GB" dirty="0"/>
              <a:t> for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7EF8AD-7C7F-1E40-2AFA-42B71C2F424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390040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reliable digital </a:t>
            </a:r>
            <a:r>
              <a:rPr lang="en-GB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multimeter</a:t>
            </a:r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is vital for gas engineers, offering various functions for fault diagnosis.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Correct settings and accurate reading interpretation are key to avoiding errors.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Regular calibration and certification of test equipment are essential to ensure safety and accuracy.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788905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6A133-4F73-2421-1A02-878177CD5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40CC1F2-2555-9C31-10CF-9267AF1D2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multimeters</a:t>
            </a:r>
            <a:r>
              <a:rPr lang="en-GB" dirty="0"/>
              <a:t> for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492C8A-DAF5-9201-F457-140DFB02273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Setting 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Select appropriate function (V, Ω, 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Choose the correct range if not auto-ranging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Zero meter if necessary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battery condition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Verify test lead condition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79433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AEC68-E73E-A49F-6CAC-50801BA72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C4D9935-3D66-FA82-3A06-04C0DB3B9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multimeters</a:t>
            </a:r>
            <a:r>
              <a:rPr lang="en-GB" dirty="0"/>
              <a:t> for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992C2B-21B3-81DC-8CAE-3146DD80139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Taking measurements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Ensure proper contact with test 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Observe polarity for DC measurements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Hold probes steady for accurate readings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Take multiple readings to confirm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Document all measurements</a:t>
            </a:r>
          </a:p>
        </p:txBody>
      </p:sp>
    </p:spTree>
    <p:extLst>
      <p:ext uri="{BB962C8B-B14F-4D97-AF65-F5344CB8AC3E}">
        <p14:creationId xmlns:p14="http://schemas.microsoft.com/office/powerpoint/2010/main" val="37019426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D9B86-149A-05AB-8210-5ABE69120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DC35D5D-C4E4-B52C-0A30-EAAA9EE43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multimeters</a:t>
            </a:r>
            <a:r>
              <a:rPr lang="en-GB" dirty="0"/>
              <a:t> for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F03638-5B23-205C-603E-5AFD8B944B6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Safety practices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Never test resistance on live circuits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Use insulated probes rated for voltage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Keep hands behind probe guards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Avoid contact with earthed objects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Disconnect power when changing functions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369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2B231-50CC-027B-CF87-579B4EAE0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9CAD75-8510-1D6D-AD6D-D13C221C6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What is fault-finding?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DA1FB-DD91-38C0-373A-F02788F98A3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Core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Must be carried out safely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Follow a logical sequence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Maintain clear records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Verify results through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Follow manufacturer guidelines</a:t>
            </a:r>
          </a:p>
        </p:txBody>
      </p:sp>
    </p:spTree>
    <p:extLst>
      <p:ext uri="{BB962C8B-B14F-4D97-AF65-F5344CB8AC3E}">
        <p14:creationId xmlns:p14="http://schemas.microsoft.com/office/powerpoint/2010/main" val="423746774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4F394-1F62-F49A-6045-1FB74C932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9C932D-9A5B-F35B-100C-33091D826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Using </a:t>
            </a:r>
            <a:r>
              <a:rPr lang="en-GB" dirty="0" err="1"/>
              <a:t>multimeters</a:t>
            </a:r>
            <a:r>
              <a:rPr lang="en-GB" dirty="0"/>
              <a:t> for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17D1CA-AFB0-0DCF-582D-2BD4D4FB727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216304" cy="4140000"/>
          </a:xfrm>
        </p:spPr>
        <p:txBody>
          <a:bodyPr/>
          <a:lstStyle/>
          <a:p>
            <a:r>
              <a:rPr lang="en-GB" dirty="0"/>
              <a:t>Always verify your </a:t>
            </a:r>
            <a:r>
              <a:rPr lang="en-GB" dirty="0" err="1"/>
              <a:t>multimeter</a:t>
            </a:r>
            <a:r>
              <a:rPr lang="en-GB" dirty="0"/>
              <a:t> is functioning correctly before relying on its readings. </a:t>
            </a:r>
          </a:p>
          <a:p>
            <a:r>
              <a:rPr lang="en-GB" dirty="0"/>
              <a:t>Test on a known voltage source or use the continuity function with the probes touched together before each diagnostic session.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3357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6BFFF-C6DC-A874-C622-C5E8D1BB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0DC6CA8-62AC-F48B-D22F-0C283594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PCB diagnostics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95EB4D-2995-037E-FE06-746E99821E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272170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Printed Circuit Board (PCB) controls all functions in modern gas appliances by processing sensor inputs for safe operation.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Before blaming the PCB for faults, other components should be tested.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Diagnostic LEDs on the PCB indicate appliance status and error codes as detailed by the manufacturer.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1056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5DC80-E163-BA0D-466B-C7296ADE4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08AF09-CC62-C7BA-F749-192D20B44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PCB diagnostics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F3C790-7114-1F47-B7F9-6B485FC41B9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PCB input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Verify power supply voltage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sensor inputs for correct values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Test switch inputs for correct signals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Inspect for damaged connections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3069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1D48-34DD-28A2-95ED-32AD0E161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15A466-8BC1-E6EF-4918-308260967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PCB diagnostics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C57D4-2734-49E5-5701-BFE6E41803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PCB output testing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Measure voltage outputs to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relay operation (clicking sound)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Verify pump control signals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Test fan speed control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2473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7E4C6-1B9C-FAB4-CAB9-A8FF79F09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8FC1F3-566C-1CF4-9A15-99C292A0E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PCB diagnostics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9C88C-56DE-CB62-96CD-76B1389F3EA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Visual inspection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Look for burnt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for water damage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Inspect fuses and fusible links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Examine for swollen capacitors</a:t>
            </a:r>
          </a:p>
        </p:txBody>
      </p:sp>
    </p:spTree>
    <p:extLst>
      <p:ext uri="{BB962C8B-B14F-4D97-AF65-F5344CB8AC3E}">
        <p14:creationId xmlns:p14="http://schemas.microsoft.com/office/powerpoint/2010/main" val="21791903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64957-7009-643C-1494-C7A85FF67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F46A2A-0B4F-612E-0F09-CACDFC03F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Flue gas analysis in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E828FF-AB09-9F3C-6E8E-AFD63880688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507926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Flue gas analysis is vital for assessing combustion quality and detecting hidden issues.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Modern analysers measure gases like CO, CO₂, O₂, and temperature to identify faults.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Regular calibration, usually annually by the manufacturer, ensures accurate results and valid certification.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697683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29487-0EB6-D960-CA65-617866FF8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D34C5ED-26AF-D237-5E04-4AE78AE3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Flue gas analysis in fault-finding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FAF152-7FA5-7E62-C2B9-369AD87ABC6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298600" cy="4140000"/>
          </a:xfrm>
        </p:spPr>
        <p:txBody>
          <a:bodyPr/>
          <a:lstStyle/>
          <a:p>
            <a:r>
              <a:rPr lang="en-GB" b="1" dirty="0"/>
              <a:t>&lt;1500ppm – CO Reading</a:t>
            </a:r>
          </a:p>
          <a:p>
            <a:r>
              <a:rPr lang="en-GB" dirty="0"/>
              <a:t>Maximum permissible for low-NOx boilers at high fire (typically much lower in practice)</a:t>
            </a:r>
          </a:p>
          <a:p>
            <a:r>
              <a:rPr lang="en-GB" b="1" dirty="0"/>
              <a:t>8 – 10% – CO₂ Reading</a:t>
            </a:r>
          </a:p>
          <a:p>
            <a:r>
              <a:rPr lang="en-GB" dirty="0"/>
              <a:t>Typical target range for natural gas appliances at maximum rate</a:t>
            </a:r>
          </a:p>
          <a:p>
            <a:r>
              <a:rPr lang="en-GB" b="1" dirty="0"/>
              <a:t>4 – 5% – O₂ Reading</a:t>
            </a:r>
          </a:p>
          <a:p>
            <a:r>
              <a:rPr lang="en-GB" dirty="0"/>
              <a:t>Common target range for balanced flue appliances</a:t>
            </a:r>
          </a:p>
        </p:txBody>
      </p:sp>
    </p:spTree>
    <p:extLst>
      <p:ext uri="{BB962C8B-B14F-4D97-AF65-F5344CB8AC3E}">
        <p14:creationId xmlns:p14="http://schemas.microsoft.com/office/powerpoint/2010/main" val="428501695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CA1A41-4D9D-2226-032F-E93D312BA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1C4476-575C-AD05-253A-4FC62F508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Flue gas analysis in fault-finding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3D16FE-4B0D-979A-CD16-B6CE07886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537897"/>
              </p:ext>
            </p:extLst>
          </p:nvPr>
        </p:nvGraphicFramePr>
        <p:xfrm>
          <a:off x="361552" y="2170589"/>
          <a:ext cx="11518900" cy="24993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3150494470"/>
                    </a:ext>
                  </a:extLst>
                </a:gridCol>
                <a:gridCol w="1839686">
                  <a:extLst>
                    <a:ext uri="{9D8B030D-6E8A-4147-A177-3AD203B41FA5}">
                      <a16:colId xmlns:a16="http://schemas.microsoft.com/office/drawing/2014/main" val="1478525419"/>
                    </a:ext>
                  </a:extLst>
                </a:gridCol>
                <a:gridCol w="2002971">
                  <a:extLst>
                    <a:ext uri="{9D8B030D-6E8A-4147-A177-3AD203B41FA5}">
                      <a16:colId xmlns:a16="http://schemas.microsoft.com/office/drawing/2014/main" val="4118501483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459885500"/>
                    </a:ext>
                  </a:extLst>
                </a:gridCol>
                <a:gridCol w="4032250">
                  <a:extLst>
                    <a:ext uri="{9D8B030D-6E8A-4147-A177-3AD203B41FA5}">
                      <a16:colId xmlns:a16="http://schemas.microsoft.com/office/drawing/2014/main" val="155622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Fault indication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CO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CO₂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O₂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/>
                        <a:t>Likely causes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6619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Gas-rich mixture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Incorrect gas pressure, blocked air intake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781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Weak mixture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Low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Low gas pressure, gas valve issues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22273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Poor combustion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Very high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Variable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/>
                        <a:t>Variable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/>
                        <a:t>Heat exchanger fouling, burner damage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7623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56050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17B9A-1E3B-9471-D49D-B08AF607B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F9FF12C-6C65-5F56-7DC1-844206064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Diagnostic record keeping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43ED2B-B62E-8CD4-C222-90D423A7C85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11234592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Detailed fault-finding documentation is required by Gas Safe Register rules and proves the work done.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helps with future diagnostics, warranty claims, and shows professionalism.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Many engineers now use digital tools to record their process, including photos of tests and components.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192661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F4D06-B0D8-E7F0-E4E3-A769D307D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7097FE-06EB-6AF5-918E-A539EC52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Diagnostic record keeping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3C5C9F-4BC8-FD8F-CA6F-307BF54304A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Essential records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Customer complaint 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Visual inspection findings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Test readings with locations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Components checked/replaced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Error codes encountered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785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403E5-185D-7A31-B8D9-F48E9DC85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DF7B19-E288-2F24-2D87-8CE3A75FA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B17959-66DB-4EE1-B01B-6AE2E1A3E9C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1. Gather information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Question the user about fault symptoms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for error codes on display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Note visual signs of malfunction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Review service history if available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47762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5D6C0-3CCA-CB54-A1C6-9FDF953F0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2F47BEE-41B2-5FAB-FF04-26CDD37AE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Diagnostic record keeping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0B5D7-2154-AA9E-E7CF-8B8361F8DED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Documentation methods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Benchmark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Service record books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Gas Safe warning notices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Digital service platforms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Photographic evidence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39591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68581-1254-22F2-7C4C-31E97BD4A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D9F8D0-BEA5-62ED-0B46-FB7779397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Diagnostic record keeping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D748CC-C735-E7AA-D396-3EF481F6E46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741316"/>
            <a:ext cx="9360212" cy="4140000"/>
          </a:xfrm>
        </p:spPr>
        <p:txBody>
          <a:bodyPr/>
          <a:lstStyle/>
          <a:p>
            <a:r>
              <a:rPr lang="en-GB" b="1"/>
              <a:t>Best practices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Date and time stamp all entries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Use specific terminology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Include all measurement units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Record even normal readings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Note environmental conditions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9173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18E76-2B7B-A3B7-4868-878918250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222DAC-EE73-2052-5023-2C558B0C4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Managing customer expectations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3AF09D-67FE-91DC-127A-BA4BA598C7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3348" y="1709057"/>
            <a:ext cx="11457000" cy="4611387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Clear communication during fault-finding is key to maintaining professionalism and customer satisfaction.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Set realistic expectations, explain the process in simple terms, and be transparent about testing steps.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Keep customers informed with updates, avoid jargon, and summarise findings with repair options and preventative advice.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14710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4A6E2-09F6-9F8F-6B8F-A8076ED55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F85E4B-5E32-C14C-E65D-D063E9AF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Safety critical faults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E8FD9-0050-96C4-30E5-BD406F2313A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253882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Certain faults pose immediate safety hazards and demand actions beyond normal diagnostics.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Gas engineers must recognise these and follow the Gas Industry Unsafe Situations Procedure (GIUSP).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Safety-critical faults require prompt measures like appliance disconnection and warning notices, prioritising occupant safety over convenience.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Faults are classified as Immediately Dangerous (ID) &amp; At Risk (AR), each with specific response requirements.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5042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DE594-75F7-E14C-FE7A-05B505D73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AD9211E-0FD1-220D-EC32-E26A8DB33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Emerging technologies and diagnostic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9008A6-C887-4437-1A0D-7A110B0BAF2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125866" cy="4140000"/>
          </a:xfrm>
        </p:spPr>
        <p:txBody>
          <a:bodyPr/>
          <a:lstStyle/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gas appliance industry is advancing quickly with new technologies that create unique diagnostic challenges.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Modern appliances often include connectivity for remote monitoring, requiring new fault-finding methods. </a:t>
            </a:r>
          </a:p>
          <a:p>
            <a:r>
              <a:rPr lang="en-GB" sz="24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Manufacturers now provide specialised diagnostic apps and tools to access detailed data and fault histories beyond standard interfaces.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602185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C0088-F5B6-75E4-17FF-2065A8FF1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B73FA9-AEAC-5EE0-9990-2BDBB6B04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Emerging technologies and diagnostic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C1A6EE-C287-89C7-B1EC-7805024CAD6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Smart controls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Wi-Fi connectivity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App integration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Remote sensor faults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Software update failures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Requires network diagnostics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949964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190F2-A575-8891-EA44-20162AD6E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DA049C-077B-5E5C-E7DD-F7EE9985B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Emerging technologies and diagnostic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B3CD2B-FF77-5FFF-3594-BBE36CFB43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Hydrogen-ready boilers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Dual fuel operation challenges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Different combustion parameters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Specialised gas valve designs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New safety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Modified flue requirements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45605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1BF9D-A594-A124-4B1C-BBB02FED8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95C5053-703C-3930-618D-B03C7C2D0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Emerging technologies and diagnostic implications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8D2C2-951D-859E-7A98-5CF40B9B143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Low-NOx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Complex burner designs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Pre-mix technology issues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Stricter combustion parameters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Additional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More sensitive to installation factors</a:t>
            </a:r>
          </a:p>
        </p:txBody>
      </p:sp>
    </p:spTree>
    <p:extLst>
      <p:ext uri="{BB962C8B-B14F-4D97-AF65-F5344CB8AC3E}">
        <p14:creationId xmlns:p14="http://schemas.microsoft.com/office/powerpoint/2010/main" val="12845937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F2F05-D0A8-6CCE-6B98-5B502C2E4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827CBE-A757-3BE2-F1D4-BFC343AE1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Fault-finding toolkit essentials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27CBC8-F5DE-7F47-CA01-DA06CDE0145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336178" cy="4140000"/>
          </a:xfrm>
        </p:spPr>
        <p:txBody>
          <a:bodyPr/>
          <a:lstStyle/>
          <a:p>
            <a:r>
              <a:rPr lang="en-GB" dirty="0"/>
              <a:t>A well-equipped toolkit is fundamental to effective fault-finding. Professional gas engineers should maintain and regularly calibrate these essential diagnostic tools.</a:t>
            </a:r>
          </a:p>
          <a:p>
            <a:r>
              <a:rPr lang="en-GB" dirty="0"/>
              <a:t>Many specialised tools are available for specific manufacturers’ appliances. Consider investing in these if you frequently work with particular brands, as they can significantly reduce diagnostic time.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2328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5C75F-843A-DEB2-749D-F8AA9B882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12673F-8103-CF28-3FAD-CD2D0BBB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Fault-finding toolkit essentials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9442D-B715-A2D2-5B23-930E2E6EF16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Essential electrical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Digital </a:t>
            </a:r>
            <a:r>
              <a:rPr lang="en-GB" dirty="0" err="1"/>
              <a:t>multimeter</a:t>
            </a:r>
            <a:r>
              <a:rPr lang="en-GB" dirty="0"/>
              <a:t> (CAT III rated)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Clamp meter for current measurement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Non-contact voltage detector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Electrical proving unit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Insulated screwdrivers and pliers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576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48569-CF3C-590E-55A7-59E96E5C54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FD1204-CD52-56D4-28C7-C8B08D703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D047F5-4FED-F05F-5047-745C3867B0B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2. Risk assess and isolate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Assess safety risks before proceeding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Perform electrical isolation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Perform gas isolation as required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Document isolation procedures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02317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F5CC09-6308-826F-3AE1-20DD61E9A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67E0197-C378-5802-A038-439EC1182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Fault-finding toolkit essentials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C27E66-79F8-0306-1DAF-B5B4E00015F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Gas testing equipment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Digital manometer/pressure gauge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Electronic combustion analyser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Gas leak detector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 alarm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Purge hose and adapters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385075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EE30E-C8CE-AE04-894D-89C13A8DA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80D4A6-B232-07F1-EC63-7E9672BB0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Fault-finding toolkit essentials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9C34DB-4E02-35E6-5CEE-686E841AD4C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Mechanical diagnostic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Infrared thermometer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Endoscope/borescope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Pressure testing pump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Flow measuring equipment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Magnetic pickup tools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41076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F2376-044F-E5F1-A712-69887897E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56CAF2C-205E-6363-0394-C7175CB92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Fault-finding toolkit essentials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FAD7C8-CB44-C020-56B1-869D2F93B2A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9360212" cy="4140000"/>
          </a:xfrm>
        </p:spPr>
        <p:txBody>
          <a:bodyPr/>
          <a:lstStyle/>
          <a:p>
            <a:r>
              <a:rPr lang="en-GB" b="1" dirty="0"/>
              <a:t>Documentation tools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Digital camera or smartphone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Tablet with diagnostic apps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Warning notice book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Benchmark documentation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MI access (digital or printed)</a:t>
            </a:r>
          </a:p>
        </p:txBody>
      </p:sp>
    </p:spTree>
    <p:extLst>
      <p:ext uri="{BB962C8B-B14F-4D97-AF65-F5344CB8AC3E}">
        <p14:creationId xmlns:p14="http://schemas.microsoft.com/office/powerpoint/2010/main" val="415620927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2422" y="1741316"/>
            <a:ext cx="11061858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Describe</a:t>
            </a:r>
            <a:r>
              <a:rPr lang="en-GB" dirty="0"/>
              <a:t> the fault-finding process and its stages.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Explain</a:t>
            </a:r>
            <a:r>
              <a:rPr lang="en-GB" dirty="0"/>
              <a:t> the importance of safe isolation procedures.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Identify</a:t>
            </a:r>
            <a:r>
              <a:rPr lang="en-GB" dirty="0"/>
              <a:t> the role of manufacturer documentation and user questioning.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b="1" dirty="0"/>
              <a:t>Apply</a:t>
            </a:r>
            <a:r>
              <a:rPr lang="en-GB" dirty="0"/>
              <a:t> a structured method to select suitable diagnostic techniques.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99812" y="1279437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A50DEA-373C-9BBB-BF8C-F95BAE2A5863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76248F-1017-4519-16A9-C410C8394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4E6B87-CC0A-BF21-9F84-A00076EF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96" y="959222"/>
            <a:ext cx="11628452" cy="646331"/>
          </a:xfrm>
        </p:spPr>
        <p:txBody>
          <a:bodyPr/>
          <a:lstStyle/>
          <a:p>
            <a:r>
              <a:rPr lang="en-GB" dirty="0"/>
              <a:t>The diagnostic process: step-by-step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196FA6-C9B1-52A6-25BF-F10CFB4ECD1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b="1"/>
              <a:t>3. Inspect visually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Look for obvious damage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for water leaks or staining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Inspect for burnt components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Check flue condition and integrity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4816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E0D27E-8C36-4844-9C6B-6A4AFE437C9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041F6D-BBDE-4B15-9860-57A05AB8973C}">
  <ds:schemaRefs>
    <ds:schemaRef ds:uri="http://purl.org/dc/elements/1.1/"/>
    <ds:schemaRef ds:uri="http://purl.org/dc/terms/"/>
    <ds:schemaRef ds:uri="http://purl.org/dc/dcmitype/"/>
    <ds:schemaRef ds:uri="01e15224-84b2-4570-bdea-a67bb94d0921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7c04300a-231c-4281-9146-a98f6f4a7aff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55</TotalTime>
  <Words>3650</Words>
  <Application>Microsoft Office PowerPoint</Application>
  <PresentationFormat>Custom</PresentationFormat>
  <Paragraphs>519</Paragraphs>
  <Slides>84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9" baseType="lpstr"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</vt:lpstr>
      <vt:lpstr>What is fault-finding?</vt:lpstr>
      <vt:lpstr>What is fault-finding?</vt:lpstr>
      <vt:lpstr>What is fault-finding?</vt:lpstr>
      <vt:lpstr>The diagnostic process: step-by-step</vt:lpstr>
      <vt:lpstr>The diagnostic process: step-by-step</vt:lpstr>
      <vt:lpstr>The diagnostic process: step-by-step</vt:lpstr>
      <vt:lpstr>The diagnostic process: step-by-step</vt:lpstr>
      <vt:lpstr>The diagnostic process: step-by-step</vt:lpstr>
      <vt:lpstr>The diagnostic process: step-by-step</vt:lpstr>
      <vt:lpstr>The diagnostic process: step-by-step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Safe isolation procedures</vt:lpstr>
      <vt:lpstr>Questioning the customer</vt:lpstr>
      <vt:lpstr>Questioning the customer</vt:lpstr>
      <vt:lpstr>Questioning the customer</vt:lpstr>
      <vt:lpstr>Reading manufacturer fault charts</vt:lpstr>
      <vt:lpstr>Reading manufacturer fault charts</vt:lpstr>
      <vt:lpstr>Reading manufacturer fault charts</vt:lpstr>
      <vt:lpstr>Reading manufacturer fault charts</vt:lpstr>
      <vt:lpstr>Case study: Intermittent hot water fault</vt:lpstr>
      <vt:lpstr>Case study: Intermittent hot water fault</vt:lpstr>
      <vt:lpstr>Case study: Intermittent hot water fault</vt:lpstr>
      <vt:lpstr>Case study: Intermittent hot water fault</vt:lpstr>
      <vt:lpstr>The importance of pressure testing</vt:lpstr>
      <vt:lpstr>The importance of pressure testing</vt:lpstr>
      <vt:lpstr>The importance of pressure testing</vt:lpstr>
      <vt:lpstr>The importance of pressure testing</vt:lpstr>
      <vt:lpstr>Quick knowledge check</vt:lpstr>
      <vt:lpstr>Quick knowledge check</vt:lpstr>
      <vt:lpstr>Electrical testing fundamentals</vt:lpstr>
      <vt:lpstr>Electrical testing fundamentals</vt:lpstr>
      <vt:lpstr>Electrical testing fundamentals</vt:lpstr>
      <vt:lpstr>Electrical testing fundamentals</vt:lpstr>
      <vt:lpstr>Electrical testing fundamentals</vt:lpstr>
      <vt:lpstr>Common fault patterns in combination boilers</vt:lpstr>
      <vt:lpstr>Common fault patterns in combination boilers</vt:lpstr>
      <vt:lpstr>Common fault patterns in combination boilers</vt:lpstr>
      <vt:lpstr>Common fault patterns in combination boilers</vt:lpstr>
      <vt:lpstr>Sensor fault diagnosis</vt:lpstr>
      <vt:lpstr>Sensor fault diagnosis</vt:lpstr>
      <vt:lpstr>Sensor fault diagnosis</vt:lpstr>
      <vt:lpstr>Sensor fault diagnosis</vt:lpstr>
      <vt:lpstr>Using multimeters for fault-finding</vt:lpstr>
      <vt:lpstr>Using multimeters for fault-finding</vt:lpstr>
      <vt:lpstr>Using multimeters for fault-finding</vt:lpstr>
      <vt:lpstr>Using multimeters for fault-finding</vt:lpstr>
      <vt:lpstr>Using multimeters for fault-finding</vt:lpstr>
      <vt:lpstr>PCB diagnostics</vt:lpstr>
      <vt:lpstr>PCB diagnostics</vt:lpstr>
      <vt:lpstr>PCB diagnostics</vt:lpstr>
      <vt:lpstr>PCB diagnostics</vt:lpstr>
      <vt:lpstr>Flue gas analysis in fault-finding</vt:lpstr>
      <vt:lpstr>Flue gas analysis in fault-finding</vt:lpstr>
      <vt:lpstr>Flue gas analysis in fault-finding</vt:lpstr>
      <vt:lpstr>Diagnostic record keeping</vt:lpstr>
      <vt:lpstr>Diagnostic record keeping</vt:lpstr>
      <vt:lpstr>Diagnostic record keeping</vt:lpstr>
      <vt:lpstr>Diagnostic record keeping</vt:lpstr>
      <vt:lpstr>Managing customer expectations</vt:lpstr>
      <vt:lpstr>Safety critical faults</vt:lpstr>
      <vt:lpstr>Emerging technologies and diagnostic implications</vt:lpstr>
      <vt:lpstr>Emerging technologies and diagnostic implications</vt:lpstr>
      <vt:lpstr>Emerging technologies and diagnostic implications</vt:lpstr>
      <vt:lpstr>Emerging technologies and diagnostic implications</vt:lpstr>
      <vt:lpstr>Fault-finding toolkit essentials</vt:lpstr>
      <vt:lpstr>Fault-finding toolkit essentials</vt:lpstr>
      <vt:lpstr>Fault-finding toolkit essentials</vt:lpstr>
      <vt:lpstr>Fault-finding toolkit essentials</vt:lpstr>
      <vt:lpstr>Fault-finding toolkit essentials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3</cp:revision>
  <dcterms:created xsi:type="dcterms:W3CDTF">2025-04-15T10:44:23Z</dcterms:created>
  <dcterms:modified xsi:type="dcterms:W3CDTF">2025-12-04T17:54:31Z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2025-12-04T17:03:53Z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d183b494-b5da-45f8-a113-5747fab45531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