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82"/>
  </p:notesMasterIdLst>
  <p:handoutMasterIdLst>
    <p:handoutMasterId r:id="rId83"/>
  </p:handoutMasterIdLst>
  <p:sldIdLst>
    <p:sldId id="462" r:id="rId5"/>
    <p:sldId id="840" r:id="rId6"/>
    <p:sldId id="837" r:id="rId7"/>
    <p:sldId id="844" r:id="rId8"/>
    <p:sldId id="922" r:id="rId9"/>
    <p:sldId id="923" r:id="rId10"/>
    <p:sldId id="924" r:id="rId11"/>
    <p:sldId id="907" r:id="rId12"/>
    <p:sldId id="925" r:id="rId13"/>
    <p:sldId id="927" r:id="rId14"/>
    <p:sldId id="908" r:id="rId15"/>
    <p:sldId id="928" r:id="rId16"/>
    <p:sldId id="929" r:id="rId17"/>
    <p:sldId id="909" r:id="rId18"/>
    <p:sldId id="930" r:id="rId19"/>
    <p:sldId id="931" r:id="rId20"/>
    <p:sldId id="932" r:id="rId21"/>
    <p:sldId id="910" r:id="rId22"/>
    <p:sldId id="933" r:id="rId23"/>
    <p:sldId id="934" r:id="rId24"/>
    <p:sldId id="851" r:id="rId25"/>
    <p:sldId id="935" r:id="rId26"/>
    <p:sldId id="937" r:id="rId27"/>
    <p:sldId id="936" r:id="rId28"/>
    <p:sldId id="938" r:id="rId29"/>
    <p:sldId id="912" r:id="rId30"/>
    <p:sldId id="939" r:id="rId31"/>
    <p:sldId id="913" r:id="rId32"/>
    <p:sldId id="942" r:id="rId33"/>
    <p:sldId id="940" r:id="rId34"/>
    <p:sldId id="941" r:id="rId35"/>
    <p:sldId id="943" r:id="rId36"/>
    <p:sldId id="914" r:id="rId37"/>
    <p:sldId id="944" r:id="rId38"/>
    <p:sldId id="945" r:id="rId39"/>
    <p:sldId id="915" r:id="rId40"/>
    <p:sldId id="951" r:id="rId41"/>
    <p:sldId id="950" r:id="rId42"/>
    <p:sldId id="949" r:id="rId43"/>
    <p:sldId id="853" r:id="rId44"/>
    <p:sldId id="952" r:id="rId45"/>
    <p:sldId id="953" r:id="rId46"/>
    <p:sldId id="954" r:id="rId47"/>
    <p:sldId id="854" r:id="rId48"/>
    <p:sldId id="956" r:id="rId49"/>
    <p:sldId id="955" r:id="rId50"/>
    <p:sldId id="916" r:id="rId51"/>
    <p:sldId id="957" r:id="rId52"/>
    <p:sldId id="958" r:id="rId53"/>
    <p:sldId id="959" r:id="rId54"/>
    <p:sldId id="960" r:id="rId55"/>
    <p:sldId id="961" r:id="rId56"/>
    <p:sldId id="917" r:id="rId57"/>
    <p:sldId id="962" r:id="rId58"/>
    <p:sldId id="963" r:id="rId59"/>
    <p:sldId id="964" r:id="rId60"/>
    <p:sldId id="918" r:id="rId61"/>
    <p:sldId id="965" r:id="rId62"/>
    <p:sldId id="966" r:id="rId63"/>
    <p:sldId id="967" r:id="rId64"/>
    <p:sldId id="968" r:id="rId65"/>
    <p:sldId id="919" r:id="rId66"/>
    <p:sldId id="969" r:id="rId67"/>
    <p:sldId id="970" r:id="rId68"/>
    <p:sldId id="971" r:id="rId69"/>
    <p:sldId id="972" r:id="rId70"/>
    <p:sldId id="855" r:id="rId71"/>
    <p:sldId id="973" r:id="rId72"/>
    <p:sldId id="974" r:id="rId73"/>
    <p:sldId id="975" r:id="rId74"/>
    <p:sldId id="920" r:id="rId75"/>
    <p:sldId id="978" r:id="rId76"/>
    <p:sldId id="977" r:id="rId77"/>
    <p:sldId id="976" r:id="rId78"/>
    <p:sldId id="921" r:id="rId79"/>
    <p:sldId id="838" r:id="rId80"/>
    <p:sldId id="512" r:id="rId81"/>
  </p:sldIdLst>
  <p:sldSz cx="12239625" cy="6840538"/>
  <p:notesSz cx="6858000" cy="9144000"/>
  <p:custDataLst>
    <p:tags r:id="rId84"/>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tags" Target="tags/tag1.xml"/><Relationship Id="rId89" Type="http://schemas.openxmlformats.org/officeDocument/2006/relationships/tableStyles" Target="tableStyles.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90" Type="http://schemas.microsoft.com/office/2016/11/relationships/changesInfo" Target="changesInfos/changesInfo1.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handoutMaster" Target="handoutMasters/handoutMaster1.xml"/><Relationship Id="rId88"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viewProps" Target="viewProps.xml"/><Relationship Id="rId61" Type="http://schemas.openxmlformats.org/officeDocument/2006/relationships/slide" Target="slides/slide57.xml"/><Relationship Id="rId82" Type="http://schemas.openxmlformats.org/officeDocument/2006/relationships/notesMaster" Target="notesMasters/notesMaster1.xml"/><Relationship Id="rId19" Type="http://schemas.openxmlformats.org/officeDocument/2006/relationships/slide" Target="slides/slide1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nita Searle-Barnes" userId="e782127f-826a-4a83-a372-afedaa2e0d4f" providerId="ADAL" clId="{FA3BD239-4B9A-4CBA-8CF5-F7BFBEA885D5}"/>
    <pc:docChg chg="undo custSel modSld">
      <pc:chgData name="Bonita Searle-Barnes" userId="e782127f-826a-4a83-a372-afedaa2e0d4f" providerId="ADAL" clId="{FA3BD239-4B9A-4CBA-8CF5-F7BFBEA885D5}" dt="2025-11-24T13:05:41.334" v="40" actId="14100"/>
      <pc:docMkLst>
        <pc:docMk/>
      </pc:docMkLst>
      <pc:sldChg chg="modSp mod">
        <pc:chgData name="Bonita Searle-Barnes" userId="e782127f-826a-4a83-a372-afedaa2e0d4f" providerId="ADAL" clId="{FA3BD239-4B9A-4CBA-8CF5-F7BFBEA885D5}" dt="2025-11-24T13:05:41.334" v="40" actId="14100"/>
        <pc:sldMkLst>
          <pc:docMk/>
          <pc:sldMk cId="3661908118" sldId="837"/>
        </pc:sldMkLst>
        <pc:spChg chg="mod">
          <ac:chgData name="Bonita Searle-Barnes" userId="e782127f-826a-4a83-a372-afedaa2e0d4f" providerId="ADAL" clId="{FA3BD239-4B9A-4CBA-8CF5-F7BFBEA885D5}" dt="2025-11-24T13:05:41.334" v="40" actId="14100"/>
          <ac:spMkLst>
            <pc:docMk/>
            <pc:sldMk cId="3661908118" sldId="837"/>
            <ac:spMk id="4" creationId="{BBFFC9DD-99F6-E5CA-5CF5-B1C6B4D6BBC1}"/>
          </ac:spMkLst>
        </pc:spChg>
      </pc:sldChg>
      <pc:sldChg chg="modSp mod">
        <pc:chgData name="Bonita Searle-Barnes" userId="e782127f-826a-4a83-a372-afedaa2e0d4f" providerId="ADAL" clId="{FA3BD239-4B9A-4CBA-8CF5-F7BFBEA885D5}" dt="2025-11-24T13:01:37.512" v="20" actId="20577"/>
        <pc:sldMkLst>
          <pc:docMk/>
          <pc:sldMk cId="1208758379" sldId="853"/>
        </pc:sldMkLst>
        <pc:spChg chg="mod">
          <ac:chgData name="Bonita Searle-Barnes" userId="e782127f-826a-4a83-a372-afedaa2e0d4f" providerId="ADAL" clId="{FA3BD239-4B9A-4CBA-8CF5-F7BFBEA885D5}" dt="2025-11-24T13:01:37.512" v="20" actId="20577"/>
          <ac:spMkLst>
            <pc:docMk/>
            <pc:sldMk cId="1208758379" sldId="853"/>
            <ac:spMk id="6" creationId="{E4954E1D-C84E-B712-3A15-75B20BAD2473}"/>
          </ac:spMkLst>
        </pc:spChg>
      </pc:sldChg>
      <pc:sldChg chg="modSp mod">
        <pc:chgData name="Bonita Searle-Barnes" userId="e782127f-826a-4a83-a372-afedaa2e0d4f" providerId="ADAL" clId="{FA3BD239-4B9A-4CBA-8CF5-F7BFBEA885D5}" dt="2025-11-24T13:03:05.677" v="37" actId="20577"/>
        <pc:sldMkLst>
          <pc:docMk/>
          <pc:sldMk cId="2883915518" sldId="854"/>
        </pc:sldMkLst>
        <pc:spChg chg="mod">
          <ac:chgData name="Bonita Searle-Barnes" userId="e782127f-826a-4a83-a372-afedaa2e0d4f" providerId="ADAL" clId="{FA3BD239-4B9A-4CBA-8CF5-F7BFBEA885D5}" dt="2025-11-24T13:03:05.677" v="37" actId="20577"/>
          <ac:spMkLst>
            <pc:docMk/>
            <pc:sldMk cId="2883915518" sldId="854"/>
            <ac:spMk id="6" creationId="{3ADDF5C5-3187-2166-9CAB-5FB7A2C8DB78}"/>
          </ac:spMkLst>
        </pc:spChg>
      </pc:sldChg>
      <pc:sldChg chg="modSp mod">
        <pc:chgData name="Bonita Searle-Barnes" userId="e782127f-826a-4a83-a372-afedaa2e0d4f" providerId="ADAL" clId="{FA3BD239-4B9A-4CBA-8CF5-F7BFBEA885D5}" dt="2025-11-24T12:54:45.229" v="4" actId="313"/>
        <pc:sldMkLst>
          <pc:docMk/>
          <pc:sldMk cId="854477626" sldId="908"/>
        </pc:sldMkLst>
        <pc:spChg chg="mod">
          <ac:chgData name="Bonita Searle-Barnes" userId="e782127f-826a-4a83-a372-afedaa2e0d4f" providerId="ADAL" clId="{FA3BD239-4B9A-4CBA-8CF5-F7BFBEA885D5}" dt="2025-11-24T12:54:45.229" v="4" actId="313"/>
          <ac:spMkLst>
            <pc:docMk/>
            <pc:sldMk cId="854477626" sldId="908"/>
            <ac:spMk id="6" creationId="{98B17959-66DB-4EE1-B01B-6AE2E1A3E9C1}"/>
          </ac:spMkLst>
        </pc:spChg>
      </pc:sldChg>
      <pc:sldChg chg="modSp mod">
        <pc:chgData name="Bonita Searle-Barnes" userId="e782127f-826a-4a83-a372-afedaa2e0d4f" providerId="ADAL" clId="{FA3BD239-4B9A-4CBA-8CF5-F7BFBEA885D5}" dt="2025-11-24T12:55:45.446" v="8" actId="20577"/>
        <pc:sldMkLst>
          <pc:docMk/>
          <pc:sldMk cId="3047703259" sldId="932"/>
        </pc:sldMkLst>
        <pc:spChg chg="mod">
          <ac:chgData name="Bonita Searle-Barnes" userId="e782127f-826a-4a83-a372-afedaa2e0d4f" providerId="ADAL" clId="{FA3BD239-4B9A-4CBA-8CF5-F7BFBEA885D5}" dt="2025-11-24T12:55:45.446" v="8" actId="20577"/>
          <ac:spMkLst>
            <pc:docMk/>
            <pc:sldMk cId="3047703259" sldId="932"/>
            <ac:spMk id="6" creationId="{9CAE2CAC-14E3-4229-FC0A-A69CCB6B7C26}"/>
          </ac:spMkLst>
        </pc:spChg>
      </pc:sldChg>
      <pc:sldChg chg="modSp mod">
        <pc:chgData name="Bonita Searle-Barnes" userId="e782127f-826a-4a83-a372-afedaa2e0d4f" providerId="ADAL" clId="{FA3BD239-4B9A-4CBA-8CF5-F7BFBEA885D5}" dt="2025-11-24T13:01:25.166" v="18" actId="947"/>
        <pc:sldMkLst>
          <pc:docMk/>
          <pc:sldMk cId="1821055903" sldId="950"/>
        </pc:sldMkLst>
        <pc:spChg chg="mod">
          <ac:chgData name="Bonita Searle-Barnes" userId="e782127f-826a-4a83-a372-afedaa2e0d4f" providerId="ADAL" clId="{FA3BD239-4B9A-4CBA-8CF5-F7BFBEA885D5}" dt="2025-11-24T13:01:25.166" v="18" actId="947"/>
          <ac:spMkLst>
            <pc:docMk/>
            <pc:sldMk cId="1821055903" sldId="950"/>
            <ac:spMk id="6" creationId="{F368FD1E-B3F4-6348-F398-99C6200C50FF}"/>
          </ac:spMkLst>
        </pc:spChg>
      </pc:sldChg>
      <pc:sldChg chg="modSp mod">
        <pc:chgData name="Bonita Searle-Barnes" userId="e782127f-826a-4a83-a372-afedaa2e0d4f" providerId="ADAL" clId="{FA3BD239-4B9A-4CBA-8CF5-F7BFBEA885D5}" dt="2025-11-24T13:01:53.029" v="21" actId="33524"/>
        <pc:sldMkLst>
          <pc:docMk/>
          <pc:sldMk cId="1365395611" sldId="952"/>
        </pc:sldMkLst>
        <pc:spChg chg="mod">
          <ac:chgData name="Bonita Searle-Barnes" userId="e782127f-826a-4a83-a372-afedaa2e0d4f" providerId="ADAL" clId="{FA3BD239-4B9A-4CBA-8CF5-F7BFBEA885D5}" dt="2025-11-24T13:01:53.029" v="21" actId="33524"/>
          <ac:spMkLst>
            <pc:docMk/>
            <pc:sldMk cId="1365395611" sldId="952"/>
            <ac:spMk id="6" creationId="{D59F330A-CA23-C346-5359-BCA912C57BDE}"/>
          </ac:spMkLst>
        </pc:spChg>
      </pc:sldChg>
      <pc:sldChg chg="modSp mod">
        <pc:chgData name="Bonita Searle-Barnes" userId="e782127f-826a-4a83-a372-afedaa2e0d4f" providerId="ADAL" clId="{FA3BD239-4B9A-4CBA-8CF5-F7BFBEA885D5}" dt="2025-11-24T13:03:27.831" v="39" actId="14100"/>
        <pc:sldMkLst>
          <pc:docMk/>
          <pc:sldMk cId="2459436855" sldId="955"/>
        </pc:sldMkLst>
        <pc:spChg chg="mod">
          <ac:chgData name="Bonita Searle-Barnes" userId="e782127f-826a-4a83-a372-afedaa2e0d4f" providerId="ADAL" clId="{FA3BD239-4B9A-4CBA-8CF5-F7BFBEA885D5}" dt="2025-11-24T13:03:27.831" v="39" actId="14100"/>
          <ac:spMkLst>
            <pc:docMk/>
            <pc:sldMk cId="2459436855" sldId="955"/>
            <ac:spMk id="6" creationId="{772CC499-1DD5-D71E-B5B3-CBA0381BAF83}"/>
          </ac:spMkLst>
        </pc:spChg>
      </pc:sldChg>
      <pc:sldChg chg="modSp mod">
        <pc:chgData name="Bonita Searle-Barnes" userId="e782127f-826a-4a83-a372-afedaa2e0d4f" providerId="ADAL" clId="{FA3BD239-4B9A-4CBA-8CF5-F7BFBEA885D5}" dt="2025-11-24T13:03:01.962" v="35" actId="20577"/>
        <pc:sldMkLst>
          <pc:docMk/>
          <pc:sldMk cId="1090434510" sldId="956"/>
        </pc:sldMkLst>
        <pc:spChg chg="mod">
          <ac:chgData name="Bonita Searle-Barnes" userId="e782127f-826a-4a83-a372-afedaa2e0d4f" providerId="ADAL" clId="{FA3BD239-4B9A-4CBA-8CF5-F7BFBEA885D5}" dt="2025-11-24T13:03:01.962" v="35" actId="20577"/>
          <ac:spMkLst>
            <pc:docMk/>
            <pc:sldMk cId="1090434510" sldId="956"/>
            <ac:spMk id="6" creationId="{442936AE-8DD1-D886-A011-10F106556B8B}"/>
          </ac:spMkLst>
        </pc:spChg>
      </pc:sldChg>
    </pc:docChg>
  </pc:docChgLst>
  <pc:docChgLst>
    <pc:chgData name="Simon Casey" userId="3541ff7a6b5ec10c" providerId="LiveId" clId="{11A22BA0-78C2-4202-8B8D-9A3A6A217278}"/>
    <pc:docChg chg="undo custSel addSld delSld modSld sldOrd">
      <pc:chgData name="Simon Casey" userId="3541ff7a6b5ec10c" providerId="LiveId" clId="{11A22BA0-78C2-4202-8B8D-9A3A6A217278}" dt="2025-07-13T19:37:40.791" v="375" actId="20577"/>
      <pc:docMkLst>
        <pc:docMk/>
      </pc:docMkLst>
      <pc:sldChg chg="modSp mod">
        <pc:chgData name="Simon Casey" userId="3541ff7a6b5ec10c" providerId="LiveId" clId="{11A22BA0-78C2-4202-8B8D-9A3A6A217278}" dt="2025-07-13T19:00:51.750" v="14"/>
        <pc:sldMkLst>
          <pc:docMk/>
          <pc:sldMk cId="4139293381" sldId="462"/>
        </pc:sldMkLst>
      </pc:sldChg>
      <pc:sldChg chg="modSp mod">
        <pc:chgData name="Simon Casey" userId="3541ff7a6b5ec10c" providerId="LiveId" clId="{11A22BA0-78C2-4202-8B8D-9A3A6A217278}" dt="2025-07-13T19:37:40.791" v="375" actId="20577"/>
        <pc:sldMkLst>
          <pc:docMk/>
          <pc:sldMk cId="3661908118" sldId="837"/>
        </pc:sldMkLst>
      </pc:sldChg>
      <pc:sldChg chg="modSp mod">
        <pc:chgData name="Simon Casey" userId="3541ff7a6b5ec10c" providerId="LiveId" clId="{11A22BA0-78C2-4202-8B8D-9A3A6A217278}" dt="2025-07-13T19:37:24.624" v="374" actId="12"/>
        <pc:sldMkLst>
          <pc:docMk/>
          <pc:sldMk cId="3014219946" sldId="838"/>
        </pc:sldMkLst>
      </pc:sldChg>
      <pc:sldChg chg="modSp mod">
        <pc:chgData name="Simon Casey" userId="3541ff7a6b5ec10c" providerId="LiveId" clId="{11A22BA0-78C2-4202-8B8D-9A3A6A217278}" dt="2025-07-13T19:01:27.079" v="22" actId="20577"/>
        <pc:sldMkLst>
          <pc:docMk/>
          <pc:sldMk cId="2808480706" sldId="840"/>
        </pc:sldMkLst>
      </pc:sldChg>
      <pc:sldChg chg="modSp mod">
        <pc:chgData name="Simon Casey" userId="3541ff7a6b5ec10c" providerId="LiveId" clId="{11A22BA0-78C2-4202-8B8D-9A3A6A217278}" dt="2025-07-13T19:02:49.563" v="29" actId="20577"/>
        <pc:sldMkLst>
          <pc:docMk/>
          <pc:sldMk cId="859905571" sldId="844"/>
        </pc:sldMkLst>
      </pc:sldChg>
      <pc:sldChg chg="del">
        <pc:chgData name="Simon Casey" userId="3541ff7a6b5ec10c" providerId="LiveId" clId="{11A22BA0-78C2-4202-8B8D-9A3A6A217278}" dt="2025-07-13T19:10:40.294" v="106" actId="47"/>
        <pc:sldMkLst>
          <pc:docMk/>
          <pc:sldMk cId="2050975024" sldId="850"/>
        </pc:sldMkLst>
      </pc:sldChg>
      <pc:sldChg chg="modSp mod">
        <pc:chgData name="Simon Casey" userId="3541ff7a6b5ec10c" providerId="LiveId" clId="{11A22BA0-78C2-4202-8B8D-9A3A6A217278}" dt="2025-07-13T19:12:03.501" v="120" actId="6549"/>
        <pc:sldMkLst>
          <pc:docMk/>
          <pc:sldMk cId="3903148648" sldId="851"/>
        </pc:sldMkLst>
      </pc:sldChg>
      <pc:sldChg chg="modSp mod">
        <pc:chgData name="Simon Casey" userId="3541ff7a6b5ec10c" providerId="LiveId" clId="{11A22BA0-78C2-4202-8B8D-9A3A6A217278}" dt="2025-07-13T19:22:02.993" v="224" actId="6549"/>
        <pc:sldMkLst>
          <pc:docMk/>
          <pc:sldMk cId="1208758379" sldId="853"/>
        </pc:sldMkLst>
      </pc:sldChg>
      <pc:sldChg chg="modSp mod">
        <pc:chgData name="Simon Casey" userId="3541ff7a6b5ec10c" providerId="LiveId" clId="{11A22BA0-78C2-4202-8B8D-9A3A6A217278}" dt="2025-07-13T19:23:55.718" v="238" actId="6549"/>
        <pc:sldMkLst>
          <pc:docMk/>
          <pc:sldMk cId="2883915518" sldId="854"/>
        </pc:sldMkLst>
      </pc:sldChg>
      <pc:sldChg chg="modSp mod">
        <pc:chgData name="Simon Casey" userId="3541ff7a6b5ec10c" providerId="LiveId" clId="{11A22BA0-78C2-4202-8B8D-9A3A6A217278}" dt="2025-07-13T19:33:42.702" v="339" actId="6549"/>
        <pc:sldMkLst>
          <pc:docMk/>
          <pc:sldMk cId="4520448" sldId="855"/>
        </pc:sldMkLst>
      </pc:sldChg>
      <pc:sldChg chg="modSp mod">
        <pc:chgData name="Simon Casey" userId="3541ff7a6b5ec10c" providerId="LiveId" clId="{11A22BA0-78C2-4202-8B8D-9A3A6A217278}" dt="2025-07-13T19:03:59.542" v="40" actId="20577"/>
        <pc:sldMkLst>
          <pc:docMk/>
          <pc:sldMk cId="3608824971" sldId="907"/>
        </pc:sldMkLst>
      </pc:sldChg>
      <pc:sldChg chg="modSp mod">
        <pc:chgData name="Simon Casey" userId="3541ff7a6b5ec10c" providerId="LiveId" clId="{11A22BA0-78C2-4202-8B8D-9A3A6A217278}" dt="2025-07-13T19:05:44.563" v="60" actId="20577"/>
        <pc:sldMkLst>
          <pc:docMk/>
          <pc:sldMk cId="854477626" sldId="908"/>
        </pc:sldMkLst>
      </pc:sldChg>
      <pc:sldChg chg="modSp mod">
        <pc:chgData name="Simon Casey" userId="3541ff7a6b5ec10c" providerId="LiveId" clId="{11A22BA0-78C2-4202-8B8D-9A3A6A217278}" dt="2025-07-13T19:07:45.171" v="78" actId="20577"/>
        <pc:sldMkLst>
          <pc:docMk/>
          <pc:sldMk cId="2440004744" sldId="909"/>
        </pc:sldMkLst>
      </pc:sldChg>
      <pc:sldChg chg="modSp mod">
        <pc:chgData name="Simon Casey" userId="3541ff7a6b5ec10c" providerId="LiveId" clId="{11A22BA0-78C2-4202-8B8D-9A3A6A217278}" dt="2025-07-13T19:09:33.356" v="100" actId="6549"/>
        <pc:sldMkLst>
          <pc:docMk/>
          <pc:sldMk cId="4113748497" sldId="910"/>
        </pc:sldMkLst>
      </pc:sldChg>
      <pc:sldChg chg="delSp modSp del mod">
        <pc:chgData name="Simon Casey" userId="3541ff7a6b5ec10c" providerId="LiveId" clId="{11A22BA0-78C2-4202-8B8D-9A3A6A217278}" dt="2025-07-13T19:11:21.171" v="110" actId="47"/>
        <pc:sldMkLst>
          <pc:docMk/>
          <pc:sldMk cId="1601452592" sldId="911"/>
        </pc:sldMkLst>
      </pc:sldChg>
      <pc:sldChg chg="modSp mod">
        <pc:chgData name="Simon Casey" userId="3541ff7a6b5ec10c" providerId="LiveId" clId="{11A22BA0-78C2-4202-8B8D-9A3A6A217278}" dt="2025-07-13T19:14:32.672" v="149" actId="20577"/>
        <pc:sldMkLst>
          <pc:docMk/>
          <pc:sldMk cId="3041627437" sldId="912"/>
        </pc:sldMkLst>
      </pc:sldChg>
      <pc:sldChg chg="delSp modSp mod">
        <pc:chgData name="Simon Casey" userId="3541ff7a6b5ec10c" providerId="LiveId" clId="{11A22BA0-78C2-4202-8B8D-9A3A6A217278}" dt="2025-07-13T19:16:11.340" v="166" actId="12"/>
        <pc:sldMkLst>
          <pc:docMk/>
          <pc:sldMk cId="2311489468" sldId="913"/>
        </pc:sldMkLst>
      </pc:sldChg>
      <pc:sldChg chg="addSp delSp modSp mod">
        <pc:chgData name="Simon Casey" userId="3541ff7a6b5ec10c" providerId="LiveId" clId="{11A22BA0-78C2-4202-8B8D-9A3A6A217278}" dt="2025-07-13T19:18:37.751" v="191" actId="255"/>
        <pc:sldMkLst>
          <pc:docMk/>
          <pc:sldMk cId="3364536441" sldId="914"/>
        </pc:sldMkLst>
      </pc:sldChg>
      <pc:sldChg chg="modSp mod">
        <pc:chgData name="Simon Casey" userId="3541ff7a6b5ec10c" providerId="LiveId" clId="{11A22BA0-78C2-4202-8B8D-9A3A6A217278}" dt="2025-07-13T19:20:51.943" v="210" actId="6549"/>
        <pc:sldMkLst>
          <pc:docMk/>
          <pc:sldMk cId="3242975890" sldId="915"/>
        </pc:sldMkLst>
      </pc:sldChg>
      <pc:sldChg chg="modSp mod">
        <pc:chgData name="Simon Casey" userId="3541ff7a6b5ec10c" providerId="LiveId" clId="{11A22BA0-78C2-4202-8B8D-9A3A6A217278}" dt="2025-07-13T19:25:08.656" v="249" actId="6549"/>
        <pc:sldMkLst>
          <pc:docMk/>
          <pc:sldMk cId="3694550729" sldId="916"/>
        </pc:sldMkLst>
      </pc:sldChg>
      <pc:sldChg chg="modSp mod">
        <pc:chgData name="Simon Casey" userId="3541ff7a6b5ec10c" providerId="LiveId" clId="{11A22BA0-78C2-4202-8B8D-9A3A6A217278}" dt="2025-07-13T19:27:27.233" v="277" actId="6549"/>
        <pc:sldMkLst>
          <pc:docMk/>
          <pc:sldMk cId="1953845187" sldId="917"/>
        </pc:sldMkLst>
      </pc:sldChg>
      <pc:sldChg chg="modSp mod">
        <pc:chgData name="Simon Casey" userId="3541ff7a6b5ec10c" providerId="LiveId" clId="{11A22BA0-78C2-4202-8B8D-9A3A6A217278}" dt="2025-07-13T19:29:22.647" v="296" actId="6549"/>
        <pc:sldMkLst>
          <pc:docMk/>
          <pc:sldMk cId="449527457" sldId="918"/>
        </pc:sldMkLst>
      </pc:sldChg>
      <pc:sldChg chg="modSp mod">
        <pc:chgData name="Simon Casey" userId="3541ff7a6b5ec10c" providerId="LiveId" clId="{11A22BA0-78C2-4202-8B8D-9A3A6A217278}" dt="2025-07-13T19:31:36.487" v="318" actId="6549"/>
        <pc:sldMkLst>
          <pc:docMk/>
          <pc:sldMk cId="906092250" sldId="919"/>
        </pc:sldMkLst>
      </pc:sldChg>
      <pc:sldChg chg="modSp mod">
        <pc:chgData name="Simon Casey" userId="3541ff7a6b5ec10c" providerId="LiveId" clId="{11A22BA0-78C2-4202-8B8D-9A3A6A217278}" dt="2025-07-13T19:35:11.297" v="354" actId="20577"/>
        <pc:sldMkLst>
          <pc:docMk/>
          <pc:sldMk cId="3852775982" sldId="920"/>
        </pc:sldMkLst>
      </pc:sldChg>
      <pc:sldChg chg="addSp delSp modSp mod">
        <pc:chgData name="Simon Casey" userId="3541ff7a6b5ec10c" providerId="LiveId" clId="{11A22BA0-78C2-4202-8B8D-9A3A6A217278}" dt="2025-07-13T19:36:45.688" v="370"/>
        <pc:sldMkLst>
          <pc:docMk/>
          <pc:sldMk cId="3205065522" sldId="921"/>
        </pc:sldMkLst>
      </pc:sldChg>
      <pc:sldChg chg="modSp add mod">
        <pc:chgData name="Simon Casey" userId="3541ff7a6b5ec10c" providerId="LiveId" clId="{11A22BA0-78C2-4202-8B8D-9A3A6A217278}" dt="2025-07-13T19:03:13.505" v="33" actId="20577"/>
        <pc:sldMkLst>
          <pc:docMk/>
          <pc:sldMk cId="3942443416" sldId="922"/>
        </pc:sldMkLst>
      </pc:sldChg>
      <pc:sldChg chg="modSp add mod">
        <pc:chgData name="Simon Casey" userId="3541ff7a6b5ec10c" providerId="LiveId" clId="{11A22BA0-78C2-4202-8B8D-9A3A6A217278}" dt="2025-07-13T19:03:29.965" v="36" actId="6549"/>
        <pc:sldMkLst>
          <pc:docMk/>
          <pc:sldMk cId="156729635" sldId="923"/>
        </pc:sldMkLst>
      </pc:sldChg>
      <pc:sldChg chg="modSp add mod">
        <pc:chgData name="Simon Casey" userId="3541ff7a6b5ec10c" providerId="LiveId" clId="{11A22BA0-78C2-4202-8B8D-9A3A6A217278}" dt="2025-07-13T19:03:34.857" v="37" actId="6549"/>
        <pc:sldMkLst>
          <pc:docMk/>
          <pc:sldMk cId="4122952673" sldId="924"/>
        </pc:sldMkLst>
      </pc:sldChg>
      <pc:sldChg chg="addSp delSp modSp add mod">
        <pc:chgData name="Simon Casey" userId="3541ff7a6b5ec10c" providerId="LiveId" clId="{11A22BA0-78C2-4202-8B8D-9A3A6A217278}" dt="2025-07-13T19:04:45.048" v="49"/>
        <pc:sldMkLst>
          <pc:docMk/>
          <pc:sldMk cId="3873301079" sldId="925"/>
        </pc:sldMkLst>
      </pc:sldChg>
      <pc:sldChg chg="add del">
        <pc:chgData name="Simon Casey" userId="3541ff7a6b5ec10c" providerId="LiveId" clId="{11A22BA0-78C2-4202-8B8D-9A3A6A217278}" dt="2025-07-13T19:05:09.484" v="54" actId="47"/>
        <pc:sldMkLst>
          <pc:docMk/>
          <pc:sldMk cId="2941828149" sldId="926"/>
        </pc:sldMkLst>
      </pc:sldChg>
      <pc:sldChg chg="modSp add mod ord">
        <pc:chgData name="Simon Casey" userId="3541ff7a6b5ec10c" providerId="LiveId" clId="{11A22BA0-78C2-4202-8B8D-9A3A6A217278}" dt="2025-07-13T19:05:15.753" v="56" actId="20577"/>
        <pc:sldMkLst>
          <pc:docMk/>
          <pc:sldMk cId="838692880" sldId="927"/>
        </pc:sldMkLst>
      </pc:sldChg>
      <pc:sldChg chg="addSp delSp modSp add mod">
        <pc:chgData name="Simon Casey" userId="3541ff7a6b5ec10c" providerId="LiveId" clId="{11A22BA0-78C2-4202-8B8D-9A3A6A217278}" dt="2025-07-13T19:06:25.592" v="67"/>
        <pc:sldMkLst>
          <pc:docMk/>
          <pc:sldMk cId="3871731805" sldId="928"/>
        </pc:sldMkLst>
      </pc:sldChg>
      <pc:sldChg chg="modSp add ord">
        <pc:chgData name="Simon Casey" userId="3541ff7a6b5ec10c" providerId="LiveId" clId="{11A22BA0-78C2-4202-8B8D-9A3A6A217278}" dt="2025-07-13T19:06:52.307" v="71"/>
        <pc:sldMkLst>
          <pc:docMk/>
          <pc:sldMk cId="1279214878" sldId="929"/>
        </pc:sldMkLst>
      </pc:sldChg>
      <pc:sldChg chg="modSp add mod">
        <pc:chgData name="Simon Casey" userId="3541ff7a6b5ec10c" providerId="LiveId" clId="{11A22BA0-78C2-4202-8B8D-9A3A6A217278}" dt="2025-07-13T19:07:56.721" v="81" actId="6549"/>
        <pc:sldMkLst>
          <pc:docMk/>
          <pc:sldMk cId="619275616" sldId="930"/>
        </pc:sldMkLst>
      </pc:sldChg>
      <pc:sldChg chg="modSp add mod">
        <pc:chgData name="Simon Casey" userId="3541ff7a6b5ec10c" providerId="LiveId" clId="{11A22BA0-78C2-4202-8B8D-9A3A6A217278}" dt="2025-07-13T19:08:11.412" v="84" actId="6549"/>
        <pc:sldMkLst>
          <pc:docMk/>
          <pc:sldMk cId="2829904479" sldId="931"/>
        </pc:sldMkLst>
      </pc:sldChg>
      <pc:sldChg chg="modSp add mod">
        <pc:chgData name="Simon Casey" userId="3541ff7a6b5ec10c" providerId="LiveId" clId="{11A22BA0-78C2-4202-8B8D-9A3A6A217278}" dt="2025-07-13T19:08:35.931" v="90" actId="20577"/>
        <pc:sldMkLst>
          <pc:docMk/>
          <pc:sldMk cId="3047703259" sldId="932"/>
        </pc:sldMkLst>
      </pc:sldChg>
      <pc:sldChg chg="modSp add mod">
        <pc:chgData name="Simon Casey" userId="3541ff7a6b5ec10c" providerId="LiveId" clId="{11A22BA0-78C2-4202-8B8D-9A3A6A217278}" dt="2025-07-13T19:09:54.926" v="103" actId="12"/>
        <pc:sldMkLst>
          <pc:docMk/>
          <pc:sldMk cId="4042439000" sldId="933"/>
        </pc:sldMkLst>
      </pc:sldChg>
      <pc:sldChg chg="modSp add mod">
        <pc:chgData name="Simon Casey" userId="3541ff7a6b5ec10c" providerId="LiveId" clId="{11A22BA0-78C2-4202-8B8D-9A3A6A217278}" dt="2025-07-13T19:10:22.364" v="105" actId="20577"/>
        <pc:sldMkLst>
          <pc:docMk/>
          <pc:sldMk cId="2872924331" sldId="934"/>
        </pc:sldMkLst>
      </pc:sldChg>
      <pc:sldChg chg="modSp add mod">
        <pc:chgData name="Simon Casey" userId="3541ff7a6b5ec10c" providerId="LiveId" clId="{11A22BA0-78C2-4202-8B8D-9A3A6A217278}" dt="2025-07-13T19:12:18.281" v="124" actId="20577"/>
        <pc:sldMkLst>
          <pc:docMk/>
          <pc:sldMk cId="2387388819" sldId="935"/>
        </pc:sldMkLst>
      </pc:sldChg>
      <pc:sldChg chg="modSp add mod">
        <pc:chgData name="Simon Casey" userId="3541ff7a6b5ec10c" providerId="LiveId" clId="{11A22BA0-78C2-4202-8B8D-9A3A6A217278}" dt="2025-07-13T19:13:10.412" v="132" actId="113"/>
        <pc:sldMkLst>
          <pc:docMk/>
          <pc:sldMk cId="3959418768" sldId="936"/>
        </pc:sldMkLst>
      </pc:sldChg>
      <pc:sldChg chg="modSp add mod">
        <pc:chgData name="Simon Casey" userId="3541ff7a6b5ec10c" providerId="LiveId" clId="{11A22BA0-78C2-4202-8B8D-9A3A6A217278}" dt="2025-07-13T19:12:37.364" v="128" actId="20577"/>
        <pc:sldMkLst>
          <pc:docMk/>
          <pc:sldMk cId="3715546297" sldId="937"/>
        </pc:sldMkLst>
      </pc:sldChg>
      <pc:sldChg chg="modSp add mod ord">
        <pc:chgData name="Simon Casey" userId="3541ff7a6b5ec10c" providerId="LiveId" clId="{11A22BA0-78C2-4202-8B8D-9A3A6A217278}" dt="2025-07-13T19:14:25.494" v="146" actId="21"/>
        <pc:sldMkLst>
          <pc:docMk/>
          <pc:sldMk cId="4019898863" sldId="938"/>
        </pc:sldMkLst>
      </pc:sldChg>
      <pc:sldChg chg="addSp delSp modSp add mod">
        <pc:chgData name="Simon Casey" userId="3541ff7a6b5ec10c" providerId="LiveId" clId="{11A22BA0-78C2-4202-8B8D-9A3A6A217278}" dt="2025-07-13T19:15:12.722" v="156"/>
        <pc:sldMkLst>
          <pc:docMk/>
          <pc:sldMk cId="1330582853" sldId="939"/>
        </pc:sldMkLst>
      </pc:sldChg>
      <pc:sldChg chg="modSp add mod">
        <pc:chgData name="Simon Casey" userId="3541ff7a6b5ec10c" providerId="LiveId" clId="{11A22BA0-78C2-4202-8B8D-9A3A6A217278}" dt="2025-07-13T19:16:57.160" v="175" actId="6549"/>
        <pc:sldMkLst>
          <pc:docMk/>
          <pc:sldMk cId="292130035" sldId="940"/>
        </pc:sldMkLst>
      </pc:sldChg>
      <pc:sldChg chg="modSp add mod">
        <pc:chgData name="Simon Casey" userId="3541ff7a6b5ec10c" providerId="LiveId" clId="{11A22BA0-78C2-4202-8B8D-9A3A6A217278}" dt="2025-07-13T19:17:10.299" v="178" actId="20577"/>
        <pc:sldMkLst>
          <pc:docMk/>
          <pc:sldMk cId="932388125" sldId="941"/>
        </pc:sldMkLst>
      </pc:sldChg>
      <pc:sldChg chg="modSp add mod ord">
        <pc:chgData name="Simon Casey" userId="3541ff7a6b5ec10c" providerId="LiveId" clId="{11A22BA0-78C2-4202-8B8D-9A3A6A217278}" dt="2025-07-13T19:16:36.298" v="172"/>
        <pc:sldMkLst>
          <pc:docMk/>
          <pc:sldMk cId="3964809223" sldId="942"/>
        </pc:sldMkLst>
      </pc:sldChg>
      <pc:sldChg chg="modSp add mod ord">
        <pc:chgData name="Simon Casey" userId="3541ff7a6b5ec10c" providerId="LiveId" clId="{11A22BA0-78C2-4202-8B8D-9A3A6A217278}" dt="2025-07-13T19:18:26.952" v="188"/>
        <pc:sldMkLst>
          <pc:docMk/>
          <pc:sldMk cId="3997114298" sldId="943"/>
        </pc:sldMkLst>
      </pc:sldChg>
      <pc:sldChg chg="modSp add mod">
        <pc:chgData name="Simon Casey" userId="3541ff7a6b5ec10c" providerId="LiveId" clId="{11A22BA0-78C2-4202-8B8D-9A3A6A217278}" dt="2025-07-13T19:19:11.042" v="194" actId="20577"/>
        <pc:sldMkLst>
          <pc:docMk/>
          <pc:sldMk cId="471997989" sldId="944"/>
        </pc:sldMkLst>
      </pc:sldChg>
      <pc:sldChg chg="modSp add mod">
        <pc:chgData name="Simon Casey" userId="3541ff7a6b5ec10c" providerId="LiveId" clId="{11A22BA0-78C2-4202-8B8D-9A3A6A217278}" dt="2025-07-13T19:19:39.444" v="198" actId="20577"/>
        <pc:sldMkLst>
          <pc:docMk/>
          <pc:sldMk cId="3965737763" sldId="945"/>
        </pc:sldMkLst>
      </pc:sldChg>
      <pc:sldChg chg="add del">
        <pc:chgData name="Simon Casey" userId="3541ff7a6b5ec10c" providerId="LiveId" clId="{11A22BA0-78C2-4202-8B8D-9A3A6A217278}" dt="2025-07-13T19:21:25.582" v="218" actId="47"/>
        <pc:sldMkLst>
          <pc:docMk/>
          <pc:sldMk cId="3942158675" sldId="946"/>
        </pc:sldMkLst>
      </pc:sldChg>
      <pc:sldChg chg="add del">
        <pc:chgData name="Simon Casey" userId="3541ff7a6b5ec10c" providerId="LiveId" clId="{11A22BA0-78C2-4202-8B8D-9A3A6A217278}" dt="2025-07-13T19:21:23.045" v="217" actId="47"/>
        <pc:sldMkLst>
          <pc:docMk/>
          <pc:sldMk cId="1373221040" sldId="947"/>
        </pc:sldMkLst>
      </pc:sldChg>
      <pc:sldChg chg="add del">
        <pc:chgData name="Simon Casey" userId="3541ff7a6b5ec10c" providerId="LiveId" clId="{11A22BA0-78C2-4202-8B8D-9A3A6A217278}" dt="2025-07-13T19:21:21.380" v="216" actId="47"/>
        <pc:sldMkLst>
          <pc:docMk/>
          <pc:sldMk cId="1457655811" sldId="948"/>
        </pc:sldMkLst>
      </pc:sldChg>
      <pc:sldChg chg="modSp add mod">
        <pc:chgData name="Simon Casey" userId="3541ff7a6b5ec10c" providerId="LiveId" clId="{11A22BA0-78C2-4202-8B8D-9A3A6A217278}" dt="2025-07-13T19:21:19.113" v="215" actId="6549"/>
        <pc:sldMkLst>
          <pc:docMk/>
          <pc:sldMk cId="1904499272" sldId="949"/>
        </pc:sldMkLst>
      </pc:sldChg>
      <pc:sldChg chg="modSp add mod">
        <pc:chgData name="Simon Casey" userId="3541ff7a6b5ec10c" providerId="LiveId" clId="{11A22BA0-78C2-4202-8B8D-9A3A6A217278}" dt="2025-07-13T19:21:12.909" v="214" actId="6549"/>
        <pc:sldMkLst>
          <pc:docMk/>
          <pc:sldMk cId="1821055903" sldId="950"/>
        </pc:sldMkLst>
      </pc:sldChg>
      <pc:sldChg chg="modSp add mod">
        <pc:chgData name="Simon Casey" userId="3541ff7a6b5ec10c" providerId="LiveId" clId="{11A22BA0-78C2-4202-8B8D-9A3A6A217278}" dt="2025-07-13T19:21:02.819" v="212" actId="6549"/>
        <pc:sldMkLst>
          <pc:docMk/>
          <pc:sldMk cId="356106328" sldId="951"/>
        </pc:sldMkLst>
      </pc:sldChg>
      <pc:sldChg chg="modSp add mod">
        <pc:chgData name="Simon Casey" userId="3541ff7a6b5ec10c" providerId="LiveId" clId="{11A22BA0-78C2-4202-8B8D-9A3A6A217278}" dt="2025-07-13T19:22:11.731" v="226" actId="20577"/>
        <pc:sldMkLst>
          <pc:docMk/>
          <pc:sldMk cId="1365395611" sldId="952"/>
        </pc:sldMkLst>
      </pc:sldChg>
      <pc:sldChg chg="modSp add mod">
        <pc:chgData name="Simon Casey" userId="3541ff7a6b5ec10c" providerId="LiveId" clId="{11A22BA0-78C2-4202-8B8D-9A3A6A217278}" dt="2025-07-13T19:22:32.280" v="229" actId="12"/>
        <pc:sldMkLst>
          <pc:docMk/>
          <pc:sldMk cId="109262495" sldId="953"/>
        </pc:sldMkLst>
      </pc:sldChg>
      <pc:sldChg chg="modSp add mod">
        <pc:chgData name="Simon Casey" userId="3541ff7a6b5ec10c" providerId="LiveId" clId="{11A22BA0-78C2-4202-8B8D-9A3A6A217278}" dt="2025-07-13T19:22:47.730" v="232" actId="20577"/>
        <pc:sldMkLst>
          <pc:docMk/>
          <pc:sldMk cId="3646602851" sldId="954"/>
        </pc:sldMkLst>
      </pc:sldChg>
      <pc:sldChg chg="modSp add mod">
        <pc:chgData name="Simon Casey" userId="3541ff7a6b5ec10c" providerId="LiveId" clId="{11A22BA0-78C2-4202-8B8D-9A3A6A217278}" dt="2025-07-13T19:24:20.486" v="243" actId="12"/>
        <pc:sldMkLst>
          <pc:docMk/>
          <pc:sldMk cId="2459436855" sldId="955"/>
        </pc:sldMkLst>
      </pc:sldChg>
      <pc:sldChg chg="modSp add mod">
        <pc:chgData name="Simon Casey" userId="3541ff7a6b5ec10c" providerId="LiveId" clId="{11A22BA0-78C2-4202-8B8D-9A3A6A217278}" dt="2025-07-13T19:24:10.365" v="241" actId="6549"/>
        <pc:sldMkLst>
          <pc:docMk/>
          <pc:sldMk cId="1090434510" sldId="956"/>
        </pc:sldMkLst>
      </pc:sldChg>
      <pc:sldChg chg="modSp add mod">
        <pc:chgData name="Simon Casey" userId="3541ff7a6b5ec10c" providerId="LiveId" clId="{11A22BA0-78C2-4202-8B8D-9A3A6A217278}" dt="2025-07-13T19:25:21.849" v="253" actId="6549"/>
        <pc:sldMkLst>
          <pc:docMk/>
          <pc:sldMk cId="2723244880" sldId="957"/>
        </pc:sldMkLst>
      </pc:sldChg>
      <pc:sldChg chg="modSp add mod">
        <pc:chgData name="Simon Casey" userId="3541ff7a6b5ec10c" providerId="LiveId" clId="{11A22BA0-78C2-4202-8B8D-9A3A6A217278}" dt="2025-07-13T19:25:30.093" v="255" actId="12"/>
        <pc:sldMkLst>
          <pc:docMk/>
          <pc:sldMk cId="2791343772" sldId="958"/>
        </pc:sldMkLst>
      </pc:sldChg>
      <pc:sldChg chg="modSp add mod">
        <pc:chgData name="Simon Casey" userId="3541ff7a6b5ec10c" providerId="LiveId" clId="{11A22BA0-78C2-4202-8B8D-9A3A6A217278}" dt="2025-07-13T19:25:48.384" v="258" actId="20577"/>
        <pc:sldMkLst>
          <pc:docMk/>
          <pc:sldMk cId="4253037659" sldId="959"/>
        </pc:sldMkLst>
      </pc:sldChg>
      <pc:sldChg chg="modSp add mod">
        <pc:chgData name="Simon Casey" userId="3541ff7a6b5ec10c" providerId="LiveId" clId="{11A22BA0-78C2-4202-8B8D-9A3A6A217278}" dt="2025-07-13T19:26:05.051" v="261" actId="20577"/>
        <pc:sldMkLst>
          <pc:docMk/>
          <pc:sldMk cId="3805471454" sldId="960"/>
        </pc:sldMkLst>
      </pc:sldChg>
      <pc:sldChg chg="modSp add mod ord">
        <pc:chgData name="Simon Casey" userId="3541ff7a6b5ec10c" providerId="LiveId" clId="{11A22BA0-78C2-4202-8B8D-9A3A6A217278}" dt="2025-07-13T19:27:13.501" v="273"/>
        <pc:sldMkLst>
          <pc:docMk/>
          <pc:sldMk cId="857425610" sldId="961"/>
        </pc:sldMkLst>
      </pc:sldChg>
      <pc:sldChg chg="modSp add mod">
        <pc:chgData name="Simon Casey" userId="3541ff7a6b5ec10c" providerId="LiveId" clId="{11A22BA0-78C2-4202-8B8D-9A3A6A217278}" dt="2025-07-13T19:27:44.925" v="281" actId="6549"/>
        <pc:sldMkLst>
          <pc:docMk/>
          <pc:sldMk cId="410212750" sldId="962"/>
        </pc:sldMkLst>
      </pc:sldChg>
      <pc:sldChg chg="modSp add mod">
        <pc:chgData name="Simon Casey" userId="3541ff7a6b5ec10c" providerId="LiveId" clId="{11A22BA0-78C2-4202-8B8D-9A3A6A217278}" dt="2025-07-13T19:27:59.081" v="285" actId="6549"/>
        <pc:sldMkLst>
          <pc:docMk/>
          <pc:sldMk cId="3449473715" sldId="963"/>
        </pc:sldMkLst>
      </pc:sldChg>
      <pc:sldChg chg="modSp add mod">
        <pc:chgData name="Simon Casey" userId="3541ff7a6b5ec10c" providerId="LiveId" clId="{11A22BA0-78C2-4202-8B8D-9A3A6A217278}" dt="2025-07-13T19:28:05.229" v="287" actId="20577"/>
        <pc:sldMkLst>
          <pc:docMk/>
          <pc:sldMk cId="2564325087" sldId="964"/>
        </pc:sldMkLst>
      </pc:sldChg>
      <pc:sldChg chg="modSp add mod">
        <pc:chgData name="Simon Casey" userId="3541ff7a6b5ec10c" providerId="LiveId" clId="{11A22BA0-78C2-4202-8B8D-9A3A6A217278}" dt="2025-07-13T19:30:08.161" v="306" actId="6549"/>
        <pc:sldMkLst>
          <pc:docMk/>
          <pc:sldMk cId="4120829593" sldId="965"/>
        </pc:sldMkLst>
      </pc:sldChg>
      <pc:sldChg chg="modSp add mod">
        <pc:chgData name="Simon Casey" userId="3541ff7a6b5ec10c" providerId="LiveId" clId="{11A22BA0-78C2-4202-8B8D-9A3A6A217278}" dt="2025-07-13T19:30:02.798" v="305" actId="14100"/>
        <pc:sldMkLst>
          <pc:docMk/>
          <pc:sldMk cId="2704670579" sldId="966"/>
        </pc:sldMkLst>
      </pc:sldChg>
      <pc:sldChg chg="modSp add mod">
        <pc:chgData name="Simon Casey" userId="3541ff7a6b5ec10c" providerId="LiveId" clId="{11A22BA0-78C2-4202-8B8D-9A3A6A217278}" dt="2025-07-13T19:30:29.698" v="309" actId="12"/>
        <pc:sldMkLst>
          <pc:docMk/>
          <pc:sldMk cId="1862626440" sldId="967"/>
        </pc:sldMkLst>
      </pc:sldChg>
      <pc:sldChg chg="modSp add mod">
        <pc:chgData name="Simon Casey" userId="3541ff7a6b5ec10c" providerId="LiveId" clId="{11A22BA0-78C2-4202-8B8D-9A3A6A217278}" dt="2025-07-13T19:30:47.952" v="312" actId="20577"/>
        <pc:sldMkLst>
          <pc:docMk/>
          <pc:sldMk cId="1950049484" sldId="968"/>
        </pc:sldMkLst>
      </pc:sldChg>
      <pc:sldChg chg="modSp add mod">
        <pc:chgData name="Simon Casey" userId="3541ff7a6b5ec10c" providerId="LiveId" clId="{11A22BA0-78C2-4202-8B8D-9A3A6A217278}" dt="2025-07-13T19:32:01.287" v="324" actId="6549"/>
        <pc:sldMkLst>
          <pc:docMk/>
          <pc:sldMk cId="1209973508" sldId="969"/>
        </pc:sldMkLst>
      </pc:sldChg>
      <pc:sldChg chg="modSp add mod">
        <pc:chgData name="Simon Casey" userId="3541ff7a6b5ec10c" providerId="LiveId" clId="{11A22BA0-78C2-4202-8B8D-9A3A6A217278}" dt="2025-07-13T19:32:25.114" v="329" actId="6549"/>
        <pc:sldMkLst>
          <pc:docMk/>
          <pc:sldMk cId="2941350212" sldId="970"/>
        </pc:sldMkLst>
      </pc:sldChg>
      <pc:sldChg chg="modSp add mod">
        <pc:chgData name="Simon Casey" userId="3541ff7a6b5ec10c" providerId="LiveId" clId="{11A22BA0-78C2-4202-8B8D-9A3A6A217278}" dt="2025-07-13T19:32:40.979" v="332" actId="6549"/>
        <pc:sldMkLst>
          <pc:docMk/>
          <pc:sldMk cId="1785597186" sldId="971"/>
        </pc:sldMkLst>
      </pc:sldChg>
      <pc:sldChg chg="modSp add mod">
        <pc:chgData name="Simon Casey" userId="3541ff7a6b5ec10c" providerId="LiveId" clId="{11A22BA0-78C2-4202-8B8D-9A3A6A217278}" dt="2025-07-13T19:32:46.798" v="333" actId="6549"/>
        <pc:sldMkLst>
          <pc:docMk/>
          <pc:sldMk cId="2338549013" sldId="972"/>
        </pc:sldMkLst>
      </pc:sldChg>
      <pc:sldChg chg="modSp add mod">
        <pc:chgData name="Simon Casey" userId="3541ff7a6b5ec10c" providerId="LiveId" clId="{11A22BA0-78C2-4202-8B8D-9A3A6A217278}" dt="2025-07-13T19:33:50.302" v="341" actId="12"/>
        <pc:sldMkLst>
          <pc:docMk/>
          <pc:sldMk cId="3453002929" sldId="973"/>
        </pc:sldMkLst>
      </pc:sldChg>
      <pc:sldChg chg="modSp add mod">
        <pc:chgData name="Simon Casey" userId="3541ff7a6b5ec10c" providerId="LiveId" clId="{11A22BA0-78C2-4202-8B8D-9A3A6A217278}" dt="2025-07-13T19:34:08.316" v="344" actId="12"/>
        <pc:sldMkLst>
          <pc:docMk/>
          <pc:sldMk cId="1058054751" sldId="974"/>
        </pc:sldMkLst>
      </pc:sldChg>
      <pc:sldChg chg="modSp add mod">
        <pc:chgData name="Simon Casey" userId="3541ff7a6b5ec10c" providerId="LiveId" clId="{11A22BA0-78C2-4202-8B8D-9A3A6A217278}" dt="2025-07-13T19:34:22.554" v="347" actId="20577"/>
        <pc:sldMkLst>
          <pc:docMk/>
          <pc:sldMk cId="595877096" sldId="975"/>
        </pc:sldMkLst>
      </pc:sldChg>
      <pc:sldChg chg="modSp add mod">
        <pc:chgData name="Simon Casey" userId="3541ff7a6b5ec10c" providerId="LiveId" clId="{11A22BA0-78C2-4202-8B8D-9A3A6A217278}" dt="2025-07-13T19:35:50.050" v="361" actId="12"/>
        <pc:sldMkLst>
          <pc:docMk/>
          <pc:sldMk cId="2019001348" sldId="976"/>
        </pc:sldMkLst>
      </pc:sldChg>
      <pc:sldChg chg="modSp add mod">
        <pc:chgData name="Simon Casey" userId="3541ff7a6b5ec10c" providerId="LiveId" clId="{11A22BA0-78C2-4202-8B8D-9A3A6A217278}" dt="2025-07-13T19:35:40.459" v="359" actId="6549"/>
        <pc:sldMkLst>
          <pc:docMk/>
          <pc:sldMk cId="4136486941" sldId="977"/>
        </pc:sldMkLst>
      </pc:sldChg>
      <pc:sldChg chg="modSp add mod">
        <pc:chgData name="Simon Casey" userId="3541ff7a6b5ec10c" providerId="LiveId" clId="{11A22BA0-78C2-4202-8B8D-9A3A6A217278}" dt="2025-07-13T19:35:22.486" v="356" actId="12"/>
        <pc:sldMkLst>
          <pc:docMk/>
          <pc:sldMk cId="1187682444" sldId="978"/>
        </pc:sldMkLst>
      </pc:sldChg>
      <pc:sldChg chg="add del">
        <pc:chgData name="Simon Casey" userId="3541ff7a6b5ec10c" providerId="LiveId" clId="{11A22BA0-78C2-4202-8B8D-9A3A6A217278}" dt="2025-07-13T19:36:59.235" v="372" actId="47"/>
        <pc:sldMkLst>
          <pc:docMk/>
          <pc:sldMk cId="3827258018" sldId="979"/>
        </pc:sldMkLst>
      </pc:sldChg>
    </pc:docChg>
  </pc:docChgLst>
  <pc:docChgLst>
    <pc:chgData name="Simon Casey" userId="3541ff7a6b5ec10c" providerId="LiveId" clId="{D7088906-A851-4CB8-90A8-701183538F86}"/>
    <pc:docChg chg="custSel addSld delSld modSld sldOrd">
      <pc:chgData name="Simon Casey" userId="3541ff7a6b5ec10c" providerId="LiveId" clId="{D7088906-A851-4CB8-90A8-701183538F86}" dt="2025-07-13T18:50:30.218" v="135" actId="20577"/>
      <pc:docMkLst>
        <pc:docMk/>
      </pc:docMkLst>
      <pc:sldChg chg="modSp mod">
        <pc:chgData name="Simon Casey" userId="3541ff7a6b5ec10c" providerId="LiveId" clId="{D7088906-A851-4CB8-90A8-701183538F86}" dt="2025-07-13T18:49:27.248" v="132" actId="20577"/>
        <pc:sldMkLst>
          <pc:docMk/>
          <pc:sldMk cId="4139293381" sldId="462"/>
        </pc:sldMkLst>
      </pc:sldChg>
      <pc:sldChg chg="modSp mod">
        <pc:chgData name="Simon Casey" userId="3541ff7a6b5ec10c" providerId="LiveId" clId="{D7088906-A851-4CB8-90A8-701183538F86}" dt="2025-07-13T18:36:57.713" v="22" actId="20577"/>
        <pc:sldMkLst>
          <pc:docMk/>
          <pc:sldMk cId="3661908118" sldId="837"/>
        </pc:sldMkLst>
      </pc:sldChg>
      <pc:sldChg chg="modSp mod">
        <pc:chgData name="Simon Casey" userId="3541ff7a6b5ec10c" providerId="LiveId" clId="{D7088906-A851-4CB8-90A8-701183538F86}" dt="2025-07-13T18:48:59.445" v="128" actId="12"/>
        <pc:sldMkLst>
          <pc:docMk/>
          <pc:sldMk cId="3014219946" sldId="838"/>
        </pc:sldMkLst>
      </pc:sldChg>
      <pc:sldChg chg="modSp mod">
        <pc:chgData name="Simon Casey" userId="3541ff7a6b5ec10c" providerId="LiveId" clId="{D7088906-A851-4CB8-90A8-701183538F86}" dt="2025-07-13T18:50:30.218" v="135" actId="20577"/>
        <pc:sldMkLst>
          <pc:docMk/>
          <pc:sldMk cId="2808480706" sldId="840"/>
        </pc:sldMkLst>
      </pc:sldChg>
      <pc:sldChg chg="modSp">
        <pc:chgData name="Simon Casey" userId="3541ff7a6b5ec10c" providerId="LiveId" clId="{D7088906-A851-4CB8-90A8-701183538F86}" dt="2025-07-13T18:37:23.117" v="24"/>
        <pc:sldMkLst>
          <pc:docMk/>
          <pc:sldMk cId="859905571" sldId="844"/>
        </pc:sldMkLst>
      </pc:sldChg>
      <pc:sldChg chg="addSp delSp modSp mod">
        <pc:chgData name="Simon Casey" userId="3541ff7a6b5ec10c" providerId="LiveId" clId="{D7088906-A851-4CB8-90A8-701183538F86}" dt="2025-07-13T18:39:59.664" v="51" actId="14734"/>
        <pc:sldMkLst>
          <pc:docMk/>
          <pc:sldMk cId="2050975024" sldId="850"/>
        </pc:sldMkLst>
      </pc:sldChg>
      <pc:sldChg chg="modSp mod">
        <pc:chgData name="Simon Casey" userId="3541ff7a6b5ec10c" providerId="LiveId" clId="{D7088906-A851-4CB8-90A8-701183538F86}" dt="2025-07-13T18:41:26.496" v="67" actId="6549"/>
        <pc:sldMkLst>
          <pc:docMk/>
          <pc:sldMk cId="3903148648" sldId="851"/>
        </pc:sldMkLst>
      </pc:sldChg>
      <pc:sldChg chg="del">
        <pc:chgData name="Simon Casey" userId="3541ff7a6b5ec10c" providerId="LiveId" clId="{D7088906-A851-4CB8-90A8-701183538F86}" dt="2025-07-13T18:42:38.187" v="81" actId="47"/>
        <pc:sldMkLst>
          <pc:docMk/>
          <pc:sldMk cId="262522877" sldId="852"/>
        </pc:sldMkLst>
      </pc:sldChg>
      <pc:sldChg chg="modSp mod ord">
        <pc:chgData name="Simon Casey" userId="3541ff7a6b5ec10c" providerId="LiveId" clId="{D7088906-A851-4CB8-90A8-701183538F86}" dt="2025-07-13T18:44:45.684" v="99" actId="255"/>
        <pc:sldMkLst>
          <pc:docMk/>
          <pc:sldMk cId="1208758379" sldId="853"/>
        </pc:sldMkLst>
      </pc:sldChg>
      <pc:sldChg chg="modSp mod">
        <pc:chgData name="Simon Casey" userId="3541ff7a6b5ec10c" providerId="LiveId" clId="{D7088906-A851-4CB8-90A8-701183538F86}" dt="2025-07-13T18:45:33.209" v="105" actId="6549"/>
        <pc:sldMkLst>
          <pc:docMk/>
          <pc:sldMk cId="2883915518" sldId="854"/>
        </pc:sldMkLst>
      </pc:sldChg>
      <pc:sldChg chg="modSp mod">
        <pc:chgData name="Simon Casey" userId="3541ff7a6b5ec10c" providerId="LiveId" clId="{D7088906-A851-4CB8-90A8-701183538F86}" dt="2025-07-13T18:47:46.474" v="118" actId="6549"/>
        <pc:sldMkLst>
          <pc:docMk/>
          <pc:sldMk cId="4520448" sldId="855"/>
        </pc:sldMkLst>
      </pc:sldChg>
      <pc:sldChg chg="del">
        <pc:chgData name="Simon Casey" userId="3541ff7a6b5ec10c" providerId="LiveId" clId="{D7088906-A851-4CB8-90A8-701183538F86}" dt="2025-07-13T18:48:38.578" v="126" actId="47"/>
        <pc:sldMkLst>
          <pc:docMk/>
          <pc:sldMk cId="3193407866" sldId="856"/>
        </pc:sldMkLst>
      </pc:sldChg>
      <pc:sldChg chg="del">
        <pc:chgData name="Simon Casey" userId="3541ff7a6b5ec10c" providerId="LiveId" clId="{D7088906-A851-4CB8-90A8-701183538F86}" dt="2025-07-13T18:48:38.578" v="126" actId="47"/>
        <pc:sldMkLst>
          <pc:docMk/>
          <pc:sldMk cId="1014870870" sldId="857"/>
        </pc:sldMkLst>
      </pc:sldChg>
      <pc:sldChg chg="del">
        <pc:chgData name="Simon Casey" userId="3541ff7a6b5ec10c" providerId="LiveId" clId="{D7088906-A851-4CB8-90A8-701183538F86}" dt="2025-07-13T18:48:38.578" v="126" actId="47"/>
        <pc:sldMkLst>
          <pc:docMk/>
          <pc:sldMk cId="38475947" sldId="858"/>
        </pc:sldMkLst>
      </pc:sldChg>
      <pc:sldChg chg="del">
        <pc:chgData name="Simon Casey" userId="3541ff7a6b5ec10c" providerId="LiveId" clId="{D7088906-A851-4CB8-90A8-701183538F86}" dt="2025-07-13T18:48:38.578" v="126" actId="47"/>
        <pc:sldMkLst>
          <pc:docMk/>
          <pc:sldMk cId="3152300698" sldId="859"/>
        </pc:sldMkLst>
      </pc:sldChg>
      <pc:sldChg chg="del">
        <pc:chgData name="Simon Casey" userId="3541ff7a6b5ec10c" providerId="LiveId" clId="{D7088906-A851-4CB8-90A8-701183538F86}" dt="2025-07-13T18:48:38.578" v="126" actId="47"/>
        <pc:sldMkLst>
          <pc:docMk/>
          <pc:sldMk cId="2798478406" sldId="860"/>
        </pc:sldMkLst>
      </pc:sldChg>
      <pc:sldChg chg="del">
        <pc:chgData name="Simon Casey" userId="3541ff7a6b5ec10c" providerId="LiveId" clId="{D7088906-A851-4CB8-90A8-701183538F86}" dt="2025-07-13T18:48:38.578" v="126" actId="47"/>
        <pc:sldMkLst>
          <pc:docMk/>
          <pc:sldMk cId="3050352776" sldId="861"/>
        </pc:sldMkLst>
      </pc:sldChg>
      <pc:sldChg chg="del">
        <pc:chgData name="Simon Casey" userId="3541ff7a6b5ec10c" providerId="LiveId" clId="{D7088906-A851-4CB8-90A8-701183538F86}" dt="2025-07-13T18:48:38.578" v="126" actId="47"/>
        <pc:sldMkLst>
          <pc:docMk/>
          <pc:sldMk cId="1759682499" sldId="862"/>
        </pc:sldMkLst>
      </pc:sldChg>
      <pc:sldChg chg="del">
        <pc:chgData name="Simon Casey" userId="3541ff7a6b5ec10c" providerId="LiveId" clId="{D7088906-A851-4CB8-90A8-701183538F86}" dt="2025-07-13T18:48:38.578" v="126" actId="47"/>
        <pc:sldMkLst>
          <pc:docMk/>
          <pc:sldMk cId="938511459" sldId="863"/>
        </pc:sldMkLst>
      </pc:sldChg>
      <pc:sldChg chg="del">
        <pc:chgData name="Simon Casey" userId="3541ff7a6b5ec10c" providerId="LiveId" clId="{D7088906-A851-4CB8-90A8-701183538F86}" dt="2025-07-13T18:48:38.578" v="126" actId="47"/>
        <pc:sldMkLst>
          <pc:docMk/>
          <pc:sldMk cId="4259513938" sldId="864"/>
        </pc:sldMkLst>
      </pc:sldChg>
      <pc:sldChg chg="del">
        <pc:chgData name="Simon Casey" userId="3541ff7a6b5ec10c" providerId="LiveId" clId="{D7088906-A851-4CB8-90A8-701183538F86}" dt="2025-07-13T18:48:38.578" v="126" actId="47"/>
        <pc:sldMkLst>
          <pc:docMk/>
          <pc:sldMk cId="974371733" sldId="865"/>
        </pc:sldMkLst>
      </pc:sldChg>
      <pc:sldChg chg="del">
        <pc:chgData name="Simon Casey" userId="3541ff7a6b5ec10c" providerId="LiveId" clId="{D7088906-A851-4CB8-90A8-701183538F86}" dt="2025-07-13T18:48:38.578" v="126" actId="47"/>
        <pc:sldMkLst>
          <pc:docMk/>
          <pc:sldMk cId="4282887249" sldId="866"/>
        </pc:sldMkLst>
      </pc:sldChg>
      <pc:sldChg chg="del">
        <pc:chgData name="Simon Casey" userId="3541ff7a6b5ec10c" providerId="LiveId" clId="{D7088906-A851-4CB8-90A8-701183538F86}" dt="2025-07-13T18:48:38.578" v="126" actId="47"/>
        <pc:sldMkLst>
          <pc:docMk/>
          <pc:sldMk cId="2522078330" sldId="867"/>
        </pc:sldMkLst>
      </pc:sldChg>
      <pc:sldChg chg="del">
        <pc:chgData name="Simon Casey" userId="3541ff7a6b5ec10c" providerId="LiveId" clId="{D7088906-A851-4CB8-90A8-701183538F86}" dt="2025-07-13T18:48:38.578" v="126" actId="47"/>
        <pc:sldMkLst>
          <pc:docMk/>
          <pc:sldMk cId="3336422402" sldId="868"/>
        </pc:sldMkLst>
      </pc:sldChg>
      <pc:sldChg chg="del">
        <pc:chgData name="Simon Casey" userId="3541ff7a6b5ec10c" providerId="LiveId" clId="{D7088906-A851-4CB8-90A8-701183538F86}" dt="2025-07-13T18:48:38.578" v="126" actId="47"/>
        <pc:sldMkLst>
          <pc:docMk/>
          <pc:sldMk cId="10426254" sldId="869"/>
        </pc:sldMkLst>
      </pc:sldChg>
      <pc:sldChg chg="del">
        <pc:chgData name="Simon Casey" userId="3541ff7a6b5ec10c" providerId="LiveId" clId="{D7088906-A851-4CB8-90A8-701183538F86}" dt="2025-07-13T18:48:38.578" v="126" actId="47"/>
        <pc:sldMkLst>
          <pc:docMk/>
          <pc:sldMk cId="350053777" sldId="871"/>
        </pc:sldMkLst>
      </pc:sldChg>
      <pc:sldChg chg="del">
        <pc:chgData name="Simon Casey" userId="3541ff7a6b5ec10c" providerId="LiveId" clId="{D7088906-A851-4CB8-90A8-701183538F86}" dt="2025-07-13T18:48:38.578" v="126" actId="47"/>
        <pc:sldMkLst>
          <pc:docMk/>
          <pc:sldMk cId="3273612068" sldId="873"/>
        </pc:sldMkLst>
      </pc:sldChg>
      <pc:sldChg chg="del">
        <pc:chgData name="Simon Casey" userId="3541ff7a6b5ec10c" providerId="LiveId" clId="{D7088906-A851-4CB8-90A8-701183538F86}" dt="2025-07-13T18:48:38.578" v="126" actId="47"/>
        <pc:sldMkLst>
          <pc:docMk/>
          <pc:sldMk cId="1925708285" sldId="874"/>
        </pc:sldMkLst>
      </pc:sldChg>
      <pc:sldChg chg="del">
        <pc:chgData name="Simon Casey" userId="3541ff7a6b5ec10c" providerId="LiveId" clId="{D7088906-A851-4CB8-90A8-701183538F86}" dt="2025-07-13T18:48:38.578" v="126" actId="47"/>
        <pc:sldMkLst>
          <pc:docMk/>
          <pc:sldMk cId="891455255" sldId="875"/>
        </pc:sldMkLst>
      </pc:sldChg>
      <pc:sldChg chg="del">
        <pc:chgData name="Simon Casey" userId="3541ff7a6b5ec10c" providerId="LiveId" clId="{D7088906-A851-4CB8-90A8-701183538F86}" dt="2025-07-13T18:48:38.578" v="126" actId="47"/>
        <pc:sldMkLst>
          <pc:docMk/>
          <pc:sldMk cId="2784496631" sldId="876"/>
        </pc:sldMkLst>
      </pc:sldChg>
      <pc:sldChg chg="del">
        <pc:chgData name="Simon Casey" userId="3541ff7a6b5ec10c" providerId="LiveId" clId="{D7088906-A851-4CB8-90A8-701183538F86}" dt="2025-07-13T18:48:38.578" v="126" actId="47"/>
        <pc:sldMkLst>
          <pc:docMk/>
          <pc:sldMk cId="44719999" sldId="877"/>
        </pc:sldMkLst>
      </pc:sldChg>
      <pc:sldChg chg="del">
        <pc:chgData name="Simon Casey" userId="3541ff7a6b5ec10c" providerId="LiveId" clId="{D7088906-A851-4CB8-90A8-701183538F86}" dt="2025-07-13T18:48:38.578" v="126" actId="47"/>
        <pc:sldMkLst>
          <pc:docMk/>
          <pc:sldMk cId="816250742" sldId="878"/>
        </pc:sldMkLst>
      </pc:sldChg>
      <pc:sldChg chg="del">
        <pc:chgData name="Simon Casey" userId="3541ff7a6b5ec10c" providerId="LiveId" clId="{D7088906-A851-4CB8-90A8-701183538F86}" dt="2025-07-13T18:48:38.578" v="126" actId="47"/>
        <pc:sldMkLst>
          <pc:docMk/>
          <pc:sldMk cId="2229869996" sldId="879"/>
        </pc:sldMkLst>
      </pc:sldChg>
      <pc:sldChg chg="del">
        <pc:chgData name="Simon Casey" userId="3541ff7a6b5ec10c" providerId="LiveId" clId="{D7088906-A851-4CB8-90A8-701183538F86}" dt="2025-07-13T18:48:38.578" v="126" actId="47"/>
        <pc:sldMkLst>
          <pc:docMk/>
          <pc:sldMk cId="3059775547" sldId="880"/>
        </pc:sldMkLst>
      </pc:sldChg>
      <pc:sldChg chg="del">
        <pc:chgData name="Simon Casey" userId="3541ff7a6b5ec10c" providerId="LiveId" clId="{D7088906-A851-4CB8-90A8-701183538F86}" dt="2025-07-13T18:48:38.578" v="126" actId="47"/>
        <pc:sldMkLst>
          <pc:docMk/>
          <pc:sldMk cId="2229492749" sldId="881"/>
        </pc:sldMkLst>
      </pc:sldChg>
      <pc:sldChg chg="del">
        <pc:chgData name="Simon Casey" userId="3541ff7a6b5ec10c" providerId="LiveId" clId="{D7088906-A851-4CB8-90A8-701183538F86}" dt="2025-07-13T18:48:38.578" v="126" actId="47"/>
        <pc:sldMkLst>
          <pc:docMk/>
          <pc:sldMk cId="4283571854" sldId="882"/>
        </pc:sldMkLst>
      </pc:sldChg>
      <pc:sldChg chg="del">
        <pc:chgData name="Simon Casey" userId="3541ff7a6b5ec10c" providerId="LiveId" clId="{D7088906-A851-4CB8-90A8-701183538F86}" dt="2025-07-13T18:48:38.578" v="126" actId="47"/>
        <pc:sldMkLst>
          <pc:docMk/>
          <pc:sldMk cId="954385548" sldId="883"/>
        </pc:sldMkLst>
      </pc:sldChg>
      <pc:sldChg chg="del">
        <pc:chgData name="Simon Casey" userId="3541ff7a6b5ec10c" providerId="LiveId" clId="{D7088906-A851-4CB8-90A8-701183538F86}" dt="2025-07-13T18:48:38.578" v="126" actId="47"/>
        <pc:sldMkLst>
          <pc:docMk/>
          <pc:sldMk cId="673127240" sldId="884"/>
        </pc:sldMkLst>
      </pc:sldChg>
      <pc:sldChg chg="del">
        <pc:chgData name="Simon Casey" userId="3541ff7a6b5ec10c" providerId="LiveId" clId="{D7088906-A851-4CB8-90A8-701183538F86}" dt="2025-07-13T18:48:38.578" v="126" actId="47"/>
        <pc:sldMkLst>
          <pc:docMk/>
          <pc:sldMk cId="1755312191" sldId="885"/>
        </pc:sldMkLst>
      </pc:sldChg>
      <pc:sldChg chg="del">
        <pc:chgData name="Simon Casey" userId="3541ff7a6b5ec10c" providerId="LiveId" clId="{D7088906-A851-4CB8-90A8-701183538F86}" dt="2025-07-13T18:48:38.578" v="126" actId="47"/>
        <pc:sldMkLst>
          <pc:docMk/>
          <pc:sldMk cId="4176120762" sldId="886"/>
        </pc:sldMkLst>
      </pc:sldChg>
      <pc:sldChg chg="del">
        <pc:chgData name="Simon Casey" userId="3541ff7a6b5ec10c" providerId="LiveId" clId="{D7088906-A851-4CB8-90A8-701183538F86}" dt="2025-07-13T18:48:38.578" v="126" actId="47"/>
        <pc:sldMkLst>
          <pc:docMk/>
          <pc:sldMk cId="360169744" sldId="887"/>
        </pc:sldMkLst>
      </pc:sldChg>
      <pc:sldChg chg="del">
        <pc:chgData name="Simon Casey" userId="3541ff7a6b5ec10c" providerId="LiveId" clId="{D7088906-A851-4CB8-90A8-701183538F86}" dt="2025-07-13T18:48:38.578" v="126" actId="47"/>
        <pc:sldMkLst>
          <pc:docMk/>
          <pc:sldMk cId="1499904205" sldId="888"/>
        </pc:sldMkLst>
      </pc:sldChg>
      <pc:sldChg chg="del">
        <pc:chgData name="Simon Casey" userId="3541ff7a6b5ec10c" providerId="LiveId" clId="{D7088906-A851-4CB8-90A8-701183538F86}" dt="2025-07-13T18:48:38.578" v="126" actId="47"/>
        <pc:sldMkLst>
          <pc:docMk/>
          <pc:sldMk cId="27797374" sldId="889"/>
        </pc:sldMkLst>
      </pc:sldChg>
      <pc:sldChg chg="del">
        <pc:chgData name="Simon Casey" userId="3541ff7a6b5ec10c" providerId="LiveId" clId="{D7088906-A851-4CB8-90A8-701183538F86}" dt="2025-07-13T18:48:38.578" v="126" actId="47"/>
        <pc:sldMkLst>
          <pc:docMk/>
          <pc:sldMk cId="2986637387" sldId="890"/>
        </pc:sldMkLst>
      </pc:sldChg>
      <pc:sldChg chg="del">
        <pc:chgData name="Simon Casey" userId="3541ff7a6b5ec10c" providerId="LiveId" clId="{D7088906-A851-4CB8-90A8-701183538F86}" dt="2025-07-13T18:48:38.578" v="126" actId="47"/>
        <pc:sldMkLst>
          <pc:docMk/>
          <pc:sldMk cId="853036790" sldId="891"/>
        </pc:sldMkLst>
      </pc:sldChg>
      <pc:sldChg chg="del">
        <pc:chgData name="Simon Casey" userId="3541ff7a6b5ec10c" providerId="LiveId" clId="{D7088906-A851-4CB8-90A8-701183538F86}" dt="2025-07-13T18:48:38.578" v="126" actId="47"/>
        <pc:sldMkLst>
          <pc:docMk/>
          <pc:sldMk cId="219234025" sldId="892"/>
        </pc:sldMkLst>
      </pc:sldChg>
      <pc:sldChg chg="del">
        <pc:chgData name="Simon Casey" userId="3541ff7a6b5ec10c" providerId="LiveId" clId="{D7088906-A851-4CB8-90A8-701183538F86}" dt="2025-07-13T18:48:38.578" v="126" actId="47"/>
        <pc:sldMkLst>
          <pc:docMk/>
          <pc:sldMk cId="3049192688" sldId="893"/>
        </pc:sldMkLst>
      </pc:sldChg>
      <pc:sldChg chg="del">
        <pc:chgData name="Simon Casey" userId="3541ff7a6b5ec10c" providerId="LiveId" clId="{D7088906-A851-4CB8-90A8-701183538F86}" dt="2025-07-13T18:48:38.578" v="126" actId="47"/>
        <pc:sldMkLst>
          <pc:docMk/>
          <pc:sldMk cId="2677572185" sldId="894"/>
        </pc:sldMkLst>
      </pc:sldChg>
      <pc:sldChg chg="del">
        <pc:chgData name="Simon Casey" userId="3541ff7a6b5ec10c" providerId="LiveId" clId="{D7088906-A851-4CB8-90A8-701183538F86}" dt="2025-07-13T18:48:38.578" v="126" actId="47"/>
        <pc:sldMkLst>
          <pc:docMk/>
          <pc:sldMk cId="949145587" sldId="895"/>
        </pc:sldMkLst>
      </pc:sldChg>
      <pc:sldChg chg="del">
        <pc:chgData name="Simon Casey" userId="3541ff7a6b5ec10c" providerId="LiveId" clId="{D7088906-A851-4CB8-90A8-701183538F86}" dt="2025-07-13T18:48:38.578" v="126" actId="47"/>
        <pc:sldMkLst>
          <pc:docMk/>
          <pc:sldMk cId="475084504" sldId="896"/>
        </pc:sldMkLst>
      </pc:sldChg>
      <pc:sldChg chg="del">
        <pc:chgData name="Simon Casey" userId="3541ff7a6b5ec10c" providerId="LiveId" clId="{D7088906-A851-4CB8-90A8-701183538F86}" dt="2025-07-13T18:48:38.578" v="126" actId="47"/>
        <pc:sldMkLst>
          <pc:docMk/>
          <pc:sldMk cId="2434125813" sldId="897"/>
        </pc:sldMkLst>
      </pc:sldChg>
      <pc:sldChg chg="del">
        <pc:chgData name="Simon Casey" userId="3541ff7a6b5ec10c" providerId="LiveId" clId="{D7088906-A851-4CB8-90A8-701183538F86}" dt="2025-07-13T18:48:38.578" v="126" actId="47"/>
        <pc:sldMkLst>
          <pc:docMk/>
          <pc:sldMk cId="3171273213" sldId="898"/>
        </pc:sldMkLst>
      </pc:sldChg>
      <pc:sldChg chg="del">
        <pc:chgData name="Simon Casey" userId="3541ff7a6b5ec10c" providerId="LiveId" clId="{D7088906-A851-4CB8-90A8-701183538F86}" dt="2025-07-13T18:48:38.578" v="126" actId="47"/>
        <pc:sldMkLst>
          <pc:docMk/>
          <pc:sldMk cId="4077903719" sldId="899"/>
        </pc:sldMkLst>
      </pc:sldChg>
      <pc:sldChg chg="del">
        <pc:chgData name="Simon Casey" userId="3541ff7a6b5ec10c" providerId="LiveId" clId="{D7088906-A851-4CB8-90A8-701183538F86}" dt="2025-07-13T18:48:38.578" v="126" actId="47"/>
        <pc:sldMkLst>
          <pc:docMk/>
          <pc:sldMk cId="907703145" sldId="900"/>
        </pc:sldMkLst>
      </pc:sldChg>
      <pc:sldChg chg="del">
        <pc:chgData name="Simon Casey" userId="3541ff7a6b5ec10c" providerId="LiveId" clId="{D7088906-A851-4CB8-90A8-701183538F86}" dt="2025-07-13T18:48:38.578" v="126" actId="47"/>
        <pc:sldMkLst>
          <pc:docMk/>
          <pc:sldMk cId="3491830916" sldId="901"/>
        </pc:sldMkLst>
      </pc:sldChg>
      <pc:sldChg chg="del">
        <pc:chgData name="Simon Casey" userId="3541ff7a6b5ec10c" providerId="LiveId" clId="{D7088906-A851-4CB8-90A8-701183538F86}" dt="2025-07-13T18:48:38.578" v="126" actId="47"/>
        <pc:sldMkLst>
          <pc:docMk/>
          <pc:sldMk cId="494195099" sldId="902"/>
        </pc:sldMkLst>
      </pc:sldChg>
      <pc:sldChg chg="del">
        <pc:chgData name="Simon Casey" userId="3541ff7a6b5ec10c" providerId="LiveId" clId="{D7088906-A851-4CB8-90A8-701183538F86}" dt="2025-07-13T18:48:38.578" v="126" actId="47"/>
        <pc:sldMkLst>
          <pc:docMk/>
          <pc:sldMk cId="2452279321" sldId="903"/>
        </pc:sldMkLst>
      </pc:sldChg>
      <pc:sldChg chg="del">
        <pc:chgData name="Simon Casey" userId="3541ff7a6b5ec10c" providerId="LiveId" clId="{D7088906-A851-4CB8-90A8-701183538F86}" dt="2025-07-13T18:48:38.578" v="126" actId="47"/>
        <pc:sldMkLst>
          <pc:docMk/>
          <pc:sldMk cId="2024212116" sldId="904"/>
        </pc:sldMkLst>
      </pc:sldChg>
      <pc:sldChg chg="del">
        <pc:chgData name="Simon Casey" userId="3541ff7a6b5ec10c" providerId="LiveId" clId="{D7088906-A851-4CB8-90A8-701183538F86}" dt="2025-07-13T18:48:38.578" v="126" actId="47"/>
        <pc:sldMkLst>
          <pc:docMk/>
          <pc:sldMk cId="236465769" sldId="905"/>
        </pc:sldMkLst>
      </pc:sldChg>
      <pc:sldChg chg="del">
        <pc:chgData name="Simon Casey" userId="3541ff7a6b5ec10c" providerId="LiveId" clId="{D7088906-A851-4CB8-90A8-701183538F86}" dt="2025-07-13T18:48:38.578" v="126" actId="47"/>
        <pc:sldMkLst>
          <pc:docMk/>
          <pc:sldMk cId="1074622940" sldId="906"/>
        </pc:sldMkLst>
      </pc:sldChg>
      <pc:sldChg chg="modSp add mod">
        <pc:chgData name="Simon Casey" userId="3541ff7a6b5ec10c" providerId="LiveId" clId="{D7088906-A851-4CB8-90A8-701183538F86}" dt="2025-07-13T18:37:51.420" v="27" actId="12"/>
        <pc:sldMkLst>
          <pc:docMk/>
          <pc:sldMk cId="3608824971" sldId="907"/>
        </pc:sldMkLst>
      </pc:sldChg>
      <pc:sldChg chg="modSp add mod">
        <pc:chgData name="Simon Casey" userId="3541ff7a6b5ec10c" providerId="LiveId" clId="{D7088906-A851-4CB8-90A8-701183538F86}" dt="2025-07-13T18:38:12.986" v="31" actId="6549"/>
        <pc:sldMkLst>
          <pc:docMk/>
          <pc:sldMk cId="854477626" sldId="908"/>
        </pc:sldMkLst>
      </pc:sldChg>
      <pc:sldChg chg="modSp add mod">
        <pc:chgData name="Simon Casey" userId="3541ff7a6b5ec10c" providerId="LiveId" clId="{D7088906-A851-4CB8-90A8-701183538F86}" dt="2025-07-13T18:38:50.535" v="37" actId="6549"/>
        <pc:sldMkLst>
          <pc:docMk/>
          <pc:sldMk cId="2440004744" sldId="909"/>
        </pc:sldMkLst>
      </pc:sldChg>
      <pc:sldChg chg="modSp add mod">
        <pc:chgData name="Simon Casey" userId="3541ff7a6b5ec10c" providerId="LiveId" clId="{D7088906-A851-4CB8-90A8-701183538F86}" dt="2025-07-13T18:38:57.878" v="42" actId="114"/>
        <pc:sldMkLst>
          <pc:docMk/>
          <pc:sldMk cId="4113748497" sldId="910"/>
        </pc:sldMkLst>
      </pc:sldChg>
      <pc:sldChg chg="addSp delSp modSp add mod">
        <pc:chgData name="Simon Casey" userId="3541ff7a6b5ec10c" providerId="LiveId" clId="{D7088906-A851-4CB8-90A8-701183538F86}" dt="2025-07-13T18:40:44.074" v="61" actId="255"/>
        <pc:sldMkLst>
          <pc:docMk/>
          <pc:sldMk cId="1601452592" sldId="911"/>
        </pc:sldMkLst>
      </pc:sldChg>
      <pc:sldChg chg="modSp add mod">
        <pc:chgData name="Simon Casey" userId="3541ff7a6b5ec10c" providerId="LiveId" clId="{D7088906-A851-4CB8-90A8-701183538F86}" dt="2025-07-13T18:41:36.526" v="69" actId="12"/>
        <pc:sldMkLst>
          <pc:docMk/>
          <pc:sldMk cId="3041627437" sldId="912"/>
        </pc:sldMkLst>
      </pc:sldChg>
      <pc:sldChg chg="addSp modSp add mod">
        <pc:chgData name="Simon Casey" userId="3541ff7a6b5ec10c" providerId="LiveId" clId="{D7088906-A851-4CB8-90A8-701183538F86}" dt="2025-07-13T18:42:32.267" v="80" actId="20577"/>
        <pc:sldMkLst>
          <pc:docMk/>
          <pc:sldMk cId="2311489468" sldId="913"/>
        </pc:sldMkLst>
      </pc:sldChg>
      <pc:sldChg chg="modSp add mod">
        <pc:chgData name="Simon Casey" userId="3541ff7a6b5ec10c" providerId="LiveId" clId="{D7088906-A851-4CB8-90A8-701183538F86}" dt="2025-07-13T18:43:59.987" v="90" actId="255"/>
        <pc:sldMkLst>
          <pc:docMk/>
          <pc:sldMk cId="3364536441" sldId="914"/>
        </pc:sldMkLst>
      </pc:sldChg>
      <pc:sldChg chg="modSp add mod">
        <pc:chgData name="Simon Casey" userId="3541ff7a6b5ec10c" providerId="LiveId" clId="{D7088906-A851-4CB8-90A8-701183538F86}" dt="2025-07-13T18:44:22.881" v="95" actId="6549"/>
        <pc:sldMkLst>
          <pc:docMk/>
          <pc:sldMk cId="3242975890" sldId="915"/>
        </pc:sldMkLst>
      </pc:sldChg>
      <pc:sldChg chg="modSp add mod">
        <pc:chgData name="Simon Casey" userId="3541ff7a6b5ec10c" providerId="LiveId" clId="{D7088906-A851-4CB8-90A8-701183538F86}" dt="2025-07-13T18:45:44.372" v="107" actId="6549"/>
        <pc:sldMkLst>
          <pc:docMk/>
          <pc:sldMk cId="3694550729" sldId="916"/>
        </pc:sldMkLst>
      </pc:sldChg>
      <pc:sldChg chg="modSp add mod">
        <pc:chgData name="Simon Casey" userId="3541ff7a6b5ec10c" providerId="LiveId" clId="{D7088906-A851-4CB8-90A8-701183538F86}" dt="2025-07-13T18:45:58.899" v="109" actId="6549"/>
        <pc:sldMkLst>
          <pc:docMk/>
          <pc:sldMk cId="1953845187" sldId="917"/>
        </pc:sldMkLst>
      </pc:sldChg>
      <pc:sldChg chg="modSp add mod">
        <pc:chgData name="Simon Casey" userId="3541ff7a6b5ec10c" providerId="LiveId" clId="{D7088906-A851-4CB8-90A8-701183538F86}" dt="2025-07-13T18:46:05.650" v="110" actId="6549"/>
        <pc:sldMkLst>
          <pc:docMk/>
          <pc:sldMk cId="449527457" sldId="918"/>
        </pc:sldMkLst>
      </pc:sldChg>
      <pc:sldChg chg="modSp add mod">
        <pc:chgData name="Simon Casey" userId="3541ff7a6b5ec10c" providerId="LiveId" clId="{D7088906-A851-4CB8-90A8-701183538F86}" dt="2025-07-13T18:46:27.167" v="113" actId="20577"/>
        <pc:sldMkLst>
          <pc:docMk/>
          <pc:sldMk cId="906092250" sldId="919"/>
        </pc:sldMkLst>
      </pc:sldChg>
      <pc:sldChg chg="modSp add mod">
        <pc:chgData name="Simon Casey" userId="3541ff7a6b5ec10c" providerId="LiveId" clId="{D7088906-A851-4CB8-90A8-701183538F86}" dt="2025-07-13T18:49:12.089" v="129" actId="6549"/>
        <pc:sldMkLst>
          <pc:docMk/>
          <pc:sldMk cId="3852775982" sldId="920"/>
        </pc:sldMkLst>
      </pc:sldChg>
      <pc:sldChg chg="modSp add mod">
        <pc:chgData name="Simon Casey" userId="3541ff7a6b5ec10c" providerId="LiveId" clId="{D7088906-A851-4CB8-90A8-701183538F86}" dt="2025-07-13T18:48:21.701" v="125" actId="12"/>
        <pc:sldMkLst>
          <pc:docMk/>
          <pc:sldMk cId="3205065522" sldId="921"/>
        </pc:sldMkLst>
      </pc:sldChg>
    </pc:docChg>
  </pc:docChgLst>
  <pc:docChgLst>
    <pc:chgData name="Simon Casey" userId="3541ff7a6b5ec10c" providerId="LiveId" clId="{6C31BCB8-AFFD-401E-A8FE-F1A12A285A42}"/>
    <pc:docChg chg="custSel addSld delSld modSld sldOrd">
      <pc:chgData name="Simon Casey" userId="3541ff7a6b5ec10c" providerId="LiveId" clId="{6C31BCB8-AFFD-401E-A8FE-F1A12A285A42}" dt="2025-07-13T18:03:28.295" v="470"/>
      <pc:docMkLst>
        <pc:docMk/>
      </pc:docMkLst>
      <pc:sldChg chg="modSp mod">
        <pc:chgData name="Simon Casey" userId="3541ff7a6b5ec10c" providerId="LiveId" clId="{6C31BCB8-AFFD-401E-A8FE-F1A12A285A42}" dt="2025-07-13T18:03:28.295" v="470"/>
        <pc:sldMkLst>
          <pc:docMk/>
          <pc:sldMk cId="4139293381" sldId="462"/>
        </pc:sldMkLst>
      </pc:sldChg>
      <pc:sldChg chg="del">
        <pc:chgData name="Simon Casey" userId="3541ff7a6b5ec10c" providerId="LiveId" clId="{6C31BCB8-AFFD-401E-A8FE-F1A12A285A42}" dt="2025-07-13T18:01:33.846" v="448" actId="47"/>
        <pc:sldMkLst>
          <pc:docMk/>
          <pc:sldMk cId="1530964065" sldId="832"/>
        </pc:sldMkLst>
      </pc:sldChg>
      <pc:sldChg chg="del">
        <pc:chgData name="Simon Casey" userId="3541ff7a6b5ec10c" providerId="LiveId" clId="{6C31BCB8-AFFD-401E-A8FE-F1A12A285A42}" dt="2025-07-13T18:01:33.846" v="448" actId="47"/>
        <pc:sldMkLst>
          <pc:docMk/>
          <pc:sldMk cId="1753962167" sldId="834"/>
        </pc:sldMkLst>
      </pc:sldChg>
      <pc:sldChg chg="del">
        <pc:chgData name="Simon Casey" userId="3541ff7a6b5ec10c" providerId="LiveId" clId="{6C31BCB8-AFFD-401E-A8FE-F1A12A285A42}" dt="2025-07-13T17:17:04.213" v="0" actId="47"/>
        <pc:sldMkLst>
          <pc:docMk/>
          <pc:sldMk cId="3257661698" sldId="835"/>
        </pc:sldMkLst>
      </pc:sldChg>
      <pc:sldChg chg="del">
        <pc:chgData name="Simon Casey" userId="3541ff7a6b5ec10c" providerId="LiveId" clId="{6C31BCB8-AFFD-401E-A8FE-F1A12A285A42}" dt="2025-07-13T18:01:33.846" v="448" actId="47"/>
        <pc:sldMkLst>
          <pc:docMk/>
          <pc:sldMk cId="2775938307" sldId="836"/>
        </pc:sldMkLst>
      </pc:sldChg>
      <pc:sldChg chg="modSp mod">
        <pc:chgData name="Simon Casey" userId="3541ff7a6b5ec10c" providerId="LiveId" clId="{6C31BCB8-AFFD-401E-A8FE-F1A12A285A42}" dt="2025-07-13T17:18:55.654" v="14" actId="12"/>
        <pc:sldMkLst>
          <pc:docMk/>
          <pc:sldMk cId="3661908118" sldId="837"/>
        </pc:sldMkLst>
      </pc:sldChg>
      <pc:sldChg chg="addSp modSp mod">
        <pc:chgData name="Simon Casey" userId="3541ff7a6b5ec10c" providerId="LiveId" clId="{6C31BCB8-AFFD-401E-A8FE-F1A12A285A42}" dt="2025-07-13T18:02:22.403" v="453" actId="12"/>
        <pc:sldMkLst>
          <pc:docMk/>
          <pc:sldMk cId="3014219946" sldId="838"/>
        </pc:sldMkLst>
      </pc:sldChg>
      <pc:sldChg chg="del">
        <pc:chgData name="Simon Casey" userId="3541ff7a6b5ec10c" providerId="LiveId" clId="{6C31BCB8-AFFD-401E-A8FE-F1A12A285A42}" dt="2025-07-13T18:01:33.846" v="448" actId="47"/>
        <pc:sldMkLst>
          <pc:docMk/>
          <pc:sldMk cId="3678393562" sldId="839"/>
        </pc:sldMkLst>
      </pc:sldChg>
      <pc:sldChg chg="modSp mod">
        <pc:chgData name="Simon Casey" userId="3541ff7a6b5ec10c" providerId="LiveId" clId="{6C31BCB8-AFFD-401E-A8FE-F1A12A285A42}" dt="2025-07-13T17:17:58.157" v="12" actId="6549"/>
        <pc:sldMkLst>
          <pc:docMk/>
          <pc:sldMk cId="2808480706" sldId="840"/>
        </pc:sldMkLst>
      </pc:sldChg>
      <pc:sldChg chg="del">
        <pc:chgData name="Simon Casey" userId="3541ff7a6b5ec10c" providerId="LiveId" clId="{6C31BCB8-AFFD-401E-A8FE-F1A12A285A42}" dt="2025-07-13T17:17:11.302" v="2" actId="47"/>
        <pc:sldMkLst>
          <pc:docMk/>
          <pc:sldMk cId="1489120805" sldId="842"/>
        </pc:sldMkLst>
      </pc:sldChg>
      <pc:sldChg chg="del">
        <pc:chgData name="Simon Casey" userId="3541ff7a6b5ec10c" providerId="LiveId" clId="{6C31BCB8-AFFD-401E-A8FE-F1A12A285A42}" dt="2025-07-13T17:17:04.213" v="0" actId="47"/>
        <pc:sldMkLst>
          <pc:docMk/>
          <pc:sldMk cId="639550159" sldId="843"/>
        </pc:sldMkLst>
      </pc:sldChg>
      <pc:sldChg chg="modSp mod">
        <pc:chgData name="Simon Casey" userId="3541ff7a6b5ec10c" providerId="LiveId" clId="{6C31BCB8-AFFD-401E-A8FE-F1A12A285A42}" dt="2025-07-13T17:19:49.851" v="19" actId="6549"/>
        <pc:sldMkLst>
          <pc:docMk/>
          <pc:sldMk cId="859905571" sldId="844"/>
        </pc:sldMkLst>
      </pc:sldChg>
      <pc:sldChg chg="del">
        <pc:chgData name="Simon Casey" userId="3541ff7a6b5ec10c" providerId="LiveId" clId="{6C31BCB8-AFFD-401E-A8FE-F1A12A285A42}" dt="2025-07-13T17:17:04.213" v="0" actId="47"/>
        <pc:sldMkLst>
          <pc:docMk/>
          <pc:sldMk cId="3216041347" sldId="845"/>
        </pc:sldMkLst>
      </pc:sldChg>
      <pc:sldChg chg="del">
        <pc:chgData name="Simon Casey" userId="3541ff7a6b5ec10c" providerId="LiveId" clId="{6C31BCB8-AFFD-401E-A8FE-F1A12A285A42}" dt="2025-07-13T17:17:18.706" v="3" actId="47"/>
        <pc:sldMkLst>
          <pc:docMk/>
          <pc:sldMk cId="13500479" sldId="847"/>
        </pc:sldMkLst>
      </pc:sldChg>
      <pc:sldChg chg="del">
        <pc:chgData name="Simon Casey" userId="3541ff7a6b5ec10c" providerId="LiveId" clId="{6C31BCB8-AFFD-401E-A8FE-F1A12A285A42}" dt="2025-07-13T17:17:07.779" v="1" actId="47"/>
        <pc:sldMkLst>
          <pc:docMk/>
          <pc:sldMk cId="225706734" sldId="848"/>
        </pc:sldMkLst>
      </pc:sldChg>
      <pc:sldChg chg="del">
        <pc:chgData name="Simon Casey" userId="3541ff7a6b5ec10c" providerId="LiveId" clId="{6C31BCB8-AFFD-401E-A8FE-F1A12A285A42}" dt="2025-07-13T18:01:33.846" v="448" actId="47"/>
        <pc:sldMkLst>
          <pc:docMk/>
          <pc:sldMk cId="1963476698" sldId="849"/>
        </pc:sldMkLst>
      </pc:sldChg>
      <pc:sldChg chg="modSp add mod">
        <pc:chgData name="Simon Casey" userId="3541ff7a6b5ec10c" providerId="LiveId" clId="{6C31BCB8-AFFD-401E-A8FE-F1A12A285A42}" dt="2025-07-13T17:20:44.119" v="40" actId="20577"/>
        <pc:sldMkLst>
          <pc:docMk/>
          <pc:sldMk cId="2050975024" sldId="850"/>
        </pc:sldMkLst>
      </pc:sldChg>
      <pc:sldChg chg="modSp add mod">
        <pc:chgData name="Simon Casey" userId="3541ff7a6b5ec10c" providerId="LiveId" clId="{6C31BCB8-AFFD-401E-A8FE-F1A12A285A42}" dt="2025-07-13T17:21:34.621" v="46" actId="20577"/>
        <pc:sldMkLst>
          <pc:docMk/>
          <pc:sldMk cId="3903148648" sldId="851"/>
        </pc:sldMkLst>
      </pc:sldChg>
      <pc:sldChg chg="addSp delSp modSp add mod">
        <pc:chgData name="Simon Casey" userId="3541ff7a6b5ec10c" providerId="LiveId" clId="{6C31BCB8-AFFD-401E-A8FE-F1A12A285A42}" dt="2025-07-13T17:22:43.649" v="57"/>
        <pc:sldMkLst>
          <pc:docMk/>
          <pc:sldMk cId="262522877" sldId="852"/>
        </pc:sldMkLst>
      </pc:sldChg>
      <pc:sldChg chg="modSp add mod ord">
        <pc:chgData name="Simon Casey" userId="3541ff7a6b5ec10c" providerId="LiveId" clId="{6C31BCB8-AFFD-401E-A8FE-F1A12A285A42}" dt="2025-07-13T17:23:59.469" v="62"/>
        <pc:sldMkLst>
          <pc:docMk/>
          <pc:sldMk cId="1208758379" sldId="853"/>
        </pc:sldMkLst>
      </pc:sldChg>
      <pc:sldChg chg="modSp add mod">
        <pc:chgData name="Simon Casey" userId="3541ff7a6b5ec10c" providerId="LiveId" clId="{6C31BCB8-AFFD-401E-A8FE-F1A12A285A42}" dt="2025-07-13T17:25:29.461" v="65"/>
        <pc:sldMkLst>
          <pc:docMk/>
          <pc:sldMk cId="2883915518" sldId="854"/>
        </pc:sldMkLst>
      </pc:sldChg>
      <pc:sldChg chg="modSp add">
        <pc:chgData name="Simon Casey" userId="3541ff7a6b5ec10c" providerId="LiveId" clId="{6C31BCB8-AFFD-401E-A8FE-F1A12A285A42}" dt="2025-07-13T17:25:47.758" v="67"/>
        <pc:sldMkLst>
          <pc:docMk/>
          <pc:sldMk cId="4520448" sldId="855"/>
        </pc:sldMkLst>
      </pc:sldChg>
      <pc:sldChg chg="modSp add">
        <pc:chgData name="Simon Casey" userId="3541ff7a6b5ec10c" providerId="LiveId" clId="{6C31BCB8-AFFD-401E-A8FE-F1A12A285A42}" dt="2025-07-13T17:26:04.483" v="69"/>
        <pc:sldMkLst>
          <pc:docMk/>
          <pc:sldMk cId="3193407866" sldId="856"/>
        </pc:sldMkLst>
      </pc:sldChg>
      <pc:sldChg chg="modSp add mod">
        <pc:chgData name="Simon Casey" userId="3541ff7a6b5ec10c" providerId="LiveId" clId="{6C31BCB8-AFFD-401E-A8FE-F1A12A285A42}" dt="2025-07-13T17:26:59.651" v="73" actId="21"/>
        <pc:sldMkLst>
          <pc:docMk/>
          <pc:sldMk cId="1014870870" sldId="857"/>
        </pc:sldMkLst>
      </pc:sldChg>
      <pc:sldChg chg="modSp add mod">
        <pc:chgData name="Simon Casey" userId="3541ff7a6b5ec10c" providerId="LiveId" clId="{6C31BCB8-AFFD-401E-A8FE-F1A12A285A42}" dt="2025-07-13T17:27:58.585" v="80" actId="1076"/>
        <pc:sldMkLst>
          <pc:docMk/>
          <pc:sldMk cId="38475947" sldId="858"/>
        </pc:sldMkLst>
      </pc:sldChg>
      <pc:sldChg chg="modSp add">
        <pc:chgData name="Simon Casey" userId="3541ff7a6b5ec10c" providerId="LiveId" clId="{6C31BCB8-AFFD-401E-A8FE-F1A12A285A42}" dt="2025-07-13T17:28:17.301" v="82"/>
        <pc:sldMkLst>
          <pc:docMk/>
          <pc:sldMk cId="3152300698" sldId="859"/>
        </pc:sldMkLst>
      </pc:sldChg>
      <pc:sldChg chg="modSp add mod">
        <pc:chgData name="Simon Casey" userId="3541ff7a6b5ec10c" providerId="LiveId" clId="{6C31BCB8-AFFD-401E-A8FE-F1A12A285A42}" dt="2025-07-13T17:28:55.127" v="86" actId="21"/>
        <pc:sldMkLst>
          <pc:docMk/>
          <pc:sldMk cId="2798478406" sldId="860"/>
        </pc:sldMkLst>
      </pc:sldChg>
      <pc:sldChg chg="modSp add mod">
        <pc:chgData name="Simon Casey" userId="3541ff7a6b5ec10c" providerId="LiveId" clId="{6C31BCB8-AFFD-401E-A8FE-F1A12A285A42}" dt="2025-07-13T17:29:10.128" v="89" actId="12"/>
        <pc:sldMkLst>
          <pc:docMk/>
          <pc:sldMk cId="3050352776" sldId="861"/>
        </pc:sldMkLst>
      </pc:sldChg>
      <pc:sldChg chg="modSp add mod">
        <pc:chgData name="Simon Casey" userId="3541ff7a6b5ec10c" providerId="LiveId" clId="{6C31BCB8-AFFD-401E-A8FE-F1A12A285A42}" dt="2025-07-13T17:29:40.020" v="93" actId="5793"/>
        <pc:sldMkLst>
          <pc:docMk/>
          <pc:sldMk cId="1759682499" sldId="862"/>
        </pc:sldMkLst>
      </pc:sldChg>
      <pc:sldChg chg="modSp add mod">
        <pc:chgData name="Simon Casey" userId="3541ff7a6b5ec10c" providerId="LiveId" clId="{6C31BCB8-AFFD-401E-A8FE-F1A12A285A42}" dt="2025-07-13T17:30:49.041" v="108" actId="21"/>
        <pc:sldMkLst>
          <pc:docMk/>
          <pc:sldMk cId="938511459" sldId="863"/>
        </pc:sldMkLst>
      </pc:sldChg>
      <pc:sldChg chg="modSp add mod">
        <pc:chgData name="Simon Casey" userId="3541ff7a6b5ec10c" providerId="LiveId" clId="{6C31BCB8-AFFD-401E-A8FE-F1A12A285A42}" dt="2025-07-13T17:31:00.960" v="111" actId="12"/>
        <pc:sldMkLst>
          <pc:docMk/>
          <pc:sldMk cId="4259513938" sldId="864"/>
        </pc:sldMkLst>
      </pc:sldChg>
      <pc:sldChg chg="modSp add mod">
        <pc:chgData name="Simon Casey" userId="3541ff7a6b5ec10c" providerId="LiveId" clId="{6C31BCB8-AFFD-401E-A8FE-F1A12A285A42}" dt="2025-07-13T17:31:38.954" v="117" actId="1076"/>
        <pc:sldMkLst>
          <pc:docMk/>
          <pc:sldMk cId="974371733" sldId="865"/>
        </pc:sldMkLst>
      </pc:sldChg>
      <pc:sldChg chg="addSp modSp add mod">
        <pc:chgData name="Simon Casey" userId="3541ff7a6b5ec10c" providerId="LiveId" clId="{6C31BCB8-AFFD-401E-A8FE-F1A12A285A42}" dt="2025-07-13T17:32:34.438" v="123" actId="20577"/>
        <pc:sldMkLst>
          <pc:docMk/>
          <pc:sldMk cId="4282887249" sldId="866"/>
        </pc:sldMkLst>
      </pc:sldChg>
      <pc:sldChg chg="modSp add mod">
        <pc:chgData name="Simon Casey" userId="3541ff7a6b5ec10c" providerId="LiveId" clId="{6C31BCB8-AFFD-401E-A8FE-F1A12A285A42}" dt="2025-07-13T17:33:38.554" v="139" actId="20577"/>
        <pc:sldMkLst>
          <pc:docMk/>
          <pc:sldMk cId="2522078330" sldId="867"/>
        </pc:sldMkLst>
      </pc:sldChg>
      <pc:sldChg chg="modSp add mod">
        <pc:chgData name="Simon Casey" userId="3541ff7a6b5ec10c" providerId="LiveId" clId="{6C31BCB8-AFFD-401E-A8FE-F1A12A285A42}" dt="2025-07-13T17:39:51.616" v="182" actId="12"/>
        <pc:sldMkLst>
          <pc:docMk/>
          <pc:sldMk cId="3336422402" sldId="868"/>
        </pc:sldMkLst>
      </pc:sldChg>
      <pc:sldChg chg="addSp modSp add mod">
        <pc:chgData name="Simon Casey" userId="3541ff7a6b5ec10c" providerId="LiveId" clId="{6C31BCB8-AFFD-401E-A8FE-F1A12A285A42}" dt="2025-07-13T17:44:38.993" v="207" actId="113"/>
        <pc:sldMkLst>
          <pc:docMk/>
          <pc:sldMk cId="10426254" sldId="869"/>
        </pc:sldMkLst>
      </pc:sldChg>
      <pc:sldChg chg="addSp modSp add del mod">
        <pc:chgData name="Simon Casey" userId="3541ff7a6b5ec10c" providerId="LiveId" clId="{6C31BCB8-AFFD-401E-A8FE-F1A12A285A42}" dt="2025-07-13T17:42:04.887" v="190" actId="47"/>
        <pc:sldMkLst>
          <pc:docMk/>
          <pc:sldMk cId="3748148754" sldId="870"/>
        </pc:sldMkLst>
      </pc:sldChg>
      <pc:sldChg chg="modSp add mod">
        <pc:chgData name="Simon Casey" userId="3541ff7a6b5ec10c" providerId="LiveId" clId="{6C31BCB8-AFFD-401E-A8FE-F1A12A285A42}" dt="2025-07-13T17:42:12.559" v="191" actId="113"/>
        <pc:sldMkLst>
          <pc:docMk/>
          <pc:sldMk cId="350053777" sldId="871"/>
        </pc:sldMkLst>
      </pc:sldChg>
      <pc:sldChg chg="modSp add del mod">
        <pc:chgData name="Simon Casey" userId="3541ff7a6b5ec10c" providerId="LiveId" clId="{6C31BCB8-AFFD-401E-A8FE-F1A12A285A42}" dt="2025-07-13T17:44:32.411" v="206" actId="47"/>
        <pc:sldMkLst>
          <pc:docMk/>
          <pc:sldMk cId="1713889269" sldId="872"/>
        </pc:sldMkLst>
      </pc:sldChg>
      <pc:sldChg chg="modSp add mod">
        <pc:chgData name="Simon Casey" userId="3541ff7a6b5ec10c" providerId="LiveId" clId="{6C31BCB8-AFFD-401E-A8FE-F1A12A285A42}" dt="2025-07-13T17:43:56.714" v="203" actId="20577"/>
        <pc:sldMkLst>
          <pc:docMk/>
          <pc:sldMk cId="3273612068" sldId="873"/>
        </pc:sldMkLst>
      </pc:sldChg>
      <pc:sldChg chg="modSp add mod">
        <pc:chgData name="Simon Casey" userId="3541ff7a6b5ec10c" providerId="LiveId" clId="{6C31BCB8-AFFD-401E-A8FE-F1A12A285A42}" dt="2025-07-13T17:44:59.119" v="210" actId="6549"/>
        <pc:sldMkLst>
          <pc:docMk/>
          <pc:sldMk cId="1925708285" sldId="874"/>
        </pc:sldMkLst>
      </pc:sldChg>
      <pc:sldChg chg="modSp add mod">
        <pc:chgData name="Simon Casey" userId="3541ff7a6b5ec10c" providerId="LiveId" clId="{6C31BCB8-AFFD-401E-A8FE-F1A12A285A42}" dt="2025-07-13T17:46:15.715" v="220" actId="20577"/>
        <pc:sldMkLst>
          <pc:docMk/>
          <pc:sldMk cId="891455255" sldId="875"/>
        </pc:sldMkLst>
      </pc:sldChg>
      <pc:sldChg chg="modSp add mod">
        <pc:chgData name="Simon Casey" userId="3541ff7a6b5ec10c" providerId="LiveId" clId="{6C31BCB8-AFFD-401E-A8FE-F1A12A285A42}" dt="2025-07-13T17:45:36.014" v="213" actId="6549"/>
        <pc:sldMkLst>
          <pc:docMk/>
          <pc:sldMk cId="2784496631" sldId="876"/>
        </pc:sldMkLst>
      </pc:sldChg>
      <pc:sldChg chg="modSp add mod">
        <pc:chgData name="Simon Casey" userId="3541ff7a6b5ec10c" providerId="LiveId" clId="{6C31BCB8-AFFD-401E-A8FE-F1A12A285A42}" dt="2025-07-13T17:46:45.820" v="240" actId="20577"/>
        <pc:sldMkLst>
          <pc:docMk/>
          <pc:sldMk cId="44719999" sldId="877"/>
        </pc:sldMkLst>
      </pc:sldChg>
      <pc:sldChg chg="modSp add mod">
        <pc:chgData name="Simon Casey" userId="3541ff7a6b5ec10c" providerId="LiveId" clId="{6C31BCB8-AFFD-401E-A8FE-F1A12A285A42}" dt="2025-07-13T17:47:38.077" v="244" actId="21"/>
        <pc:sldMkLst>
          <pc:docMk/>
          <pc:sldMk cId="816250742" sldId="878"/>
        </pc:sldMkLst>
      </pc:sldChg>
      <pc:sldChg chg="modSp add mod">
        <pc:chgData name="Simon Casey" userId="3541ff7a6b5ec10c" providerId="LiveId" clId="{6C31BCB8-AFFD-401E-A8FE-F1A12A285A42}" dt="2025-07-13T17:48:04.779" v="251" actId="12"/>
        <pc:sldMkLst>
          <pc:docMk/>
          <pc:sldMk cId="2229869996" sldId="879"/>
        </pc:sldMkLst>
      </pc:sldChg>
      <pc:sldChg chg="modSp add mod">
        <pc:chgData name="Simon Casey" userId="3541ff7a6b5ec10c" providerId="LiveId" clId="{6C31BCB8-AFFD-401E-A8FE-F1A12A285A42}" dt="2025-07-13T17:48:00.706" v="250" actId="12"/>
        <pc:sldMkLst>
          <pc:docMk/>
          <pc:sldMk cId="3059775547" sldId="880"/>
        </pc:sldMkLst>
      </pc:sldChg>
      <pc:sldChg chg="modSp add mod">
        <pc:chgData name="Simon Casey" userId="3541ff7a6b5ec10c" providerId="LiveId" clId="{6C31BCB8-AFFD-401E-A8FE-F1A12A285A42}" dt="2025-07-13T17:48:37.423" v="255" actId="21"/>
        <pc:sldMkLst>
          <pc:docMk/>
          <pc:sldMk cId="2229492749" sldId="881"/>
        </pc:sldMkLst>
      </pc:sldChg>
      <pc:sldChg chg="modSp add mod">
        <pc:chgData name="Simon Casey" userId="3541ff7a6b5ec10c" providerId="LiveId" clId="{6C31BCB8-AFFD-401E-A8FE-F1A12A285A42}" dt="2025-07-13T17:49:00.885" v="261"/>
        <pc:sldMkLst>
          <pc:docMk/>
          <pc:sldMk cId="4283571854" sldId="882"/>
        </pc:sldMkLst>
      </pc:sldChg>
      <pc:sldChg chg="modSp add mod">
        <pc:chgData name="Simon Casey" userId="3541ff7a6b5ec10c" providerId="LiveId" clId="{6C31BCB8-AFFD-401E-A8FE-F1A12A285A42}" dt="2025-07-13T17:49:55.125" v="267" actId="12"/>
        <pc:sldMkLst>
          <pc:docMk/>
          <pc:sldMk cId="954385548" sldId="883"/>
        </pc:sldMkLst>
      </pc:sldChg>
      <pc:sldChg chg="modSp add mod">
        <pc:chgData name="Simon Casey" userId="3541ff7a6b5ec10c" providerId="LiveId" clId="{6C31BCB8-AFFD-401E-A8FE-F1A12A285A42}" dt="2025-07-13T17:50:49.177" v="278" actId="12"/>
        <pc:sldMkLst>
          <pc:docMk/>
          <pc:sldMk cId="673127240" sldId="884"/>
        </pc:sldMkLst>
      </pc:sldChg>
      <pc:sldChg chg="modSp add mod ord">
        <pc:chgData name="Simon Casey" userId="3541ff7a6b5ec10c" providerId="LiveId" clId="{6C31BCB8-AFFD-401E-A8FE-F1A12A285A42}" dt="2025-07-13T17:50:21.275" v="273"/>
        <pc:sldMkLst>
          <pc:docMk/>
          <pc:sldMk cId="1755312191" sldId="885"/>
        </pc:sldMkLst>
      </pc:sldChg>
      <pc:sldChg chg="modSp add mod">
        <pc:chgData name="Simon Casey" userId="3541ff7a6b5ec10c" providerId="LiveId" clId="{6C31BCB8-AFFD-401E-A8FE-F1A12A285A42}" dt="2025-07-13T17:51:06.812" v="281" actId="6549"/>
        <pc:sldMkLst>
          <pc:docMk/>
          <pc:sldMk cId="4176120762" sldId="886"/>
        </pc:sldMkLst>
      </pc:sldChg>
      <pc:sldChg chg="modSp add mod">
        <pc:chgData name="Simon Casey" userId="3541ff7a6b5ec10c" providerId="LiveId" clId="{6C31BCB8-AFFD-401E-A8FE-F1A12A285A42}" dt="2025-07-13T17:51:22.532" v="283" actId="14100"/>
        <pc:sldMkLst>
          <pc:docMk/>
          <pc:sldMk cId="360169744" sldId="887"/>
        </pc:sldMkLst>
      </pc:sldChg>
      <pc:sldChg chg="modSp add mod">
        <pc:chgData name="Simon Casey" userId="3541ff7a6b5ec10c" providerId="LiveId" clId="{6C31BCB8-AFFD-401E-A8FE-F1A12A285A42}" dt="2025-07-13T17:52:08.225" v="288" actId="6549"/>
        <pc:sldMkLst>
          <pc:docMk/>
          <pc:sldMk cId="1499904205" sldId="888"/>
        </pc:sldMkLst>
      </pc:sldChg>
      <pc:sldChg chg="modSp add mod">
        <pc:chgData name="Simon Casey" userId="3541ff7a6b5ec10c" providerId="LiveId" clId="{6C31BCB8-AFFD-401E-A8FE-F1A12A285A42}" dt="2025-07-13T17:52:24.168" v="291" actId="6549"/>
        <pc:sldMkLst>
          <pc:docMk/>
          <pc:sldMk cId="27797374" sldId="889"/>
        </pc:sldMkLst>
      </pc:sldChg>
      <pc:sldChg chg="modSp add mod">
        <pc:chgData name="Simon Casey" userId="3541ff7a6b5ec10c" providerId="LiveId" clId="{6C31BCB8-AFFD-401E-A8FE-F1A12A285A42}" dt="2025-07-13T17:52:34.394" v="293" actId="12"/>
        <pc:sldMkLst>
          <pc:docMk/>
          <pc:sldMk cId="2986637387" sldId="890"/>
        </pc:sldMkLst>
      </pc:sldChg>
      <pc:sldChg chg="modSp add mod">
        <pc:chgData name="Simon Casey" userId="3541ff7a6b5ec10c" providerId="LiveId" clId="{6C31BCB8-AFFD-401E-A8FE-F1A12A285A42}" dt="2025-07-13T17:53:29.157" v="301" actId="6549"/>
        <pc:sldMkLst>
          <pc:docMk/>
          <pc:sldMk cId="853036790" sldId="891"/>
        </pc:sldMkLst>
      </pc:sldChg>
      <pc:sldChg chg="modSp add mod">
        <pc:chgData name="Simon Casey" userId="3541ff7a6b5ec10c" providerId="LiveId" clId="{6C31BCB8-AFFD-401E-A8FE-F1A12A285A42}" dt="2025-07-13T17:53:40.743" v="304" actId="12"/>
        <pc:sldMkLst>
          <pc:docMk/>
          <pc:sldMk cId="219234025" sldId="892"/>
        </pc:sldMkLst>
      </pc:sldChg>
      <pc:sldChg chg="modSp add mod">
        <pc:chgData name="Simon Casey" userId="3541ff7a6b5ec10c" providerId="LiveId" clId="{6C31BCB8-AFFD-401E-A8FE-F1A12A285A42}" dt="2025-07-13T17:54:06.859" v="307" actId="12"/>
        <pc:sldMkLst>
          <pc:docMk/>
          <pc:sldMk cId="3049192688" sldId="893"/>
        </pc:sldMkLst>
      </pc:sldChg>
      <pc:sldChg chg="modSp add mod">
        <pc:chgData name="Simon Casey" userId="3541ff7a6b5ec10c" providerId="LiveId" clId="{6C31BCB8-AFFD-401E-A8FE-F1A12A285A42}" dt="2025-07-13T17:55:45.265" v="317" actId="12"/>
        <pc:sldMkLst>
          <pc:docMk/>
          <pc:sldMk cId="2677572185" sldId="894"/>
        </pc:sldMkLst>
      </pc:sldChg>
      <pc:sldChg chg="modSp add mod">
        <pc:chgData name="Simon Casey" userId="3541ff7a6b5ec10c" providerId="LiveId" clId="{6C31BCB8-AFFD-401E-A8FE-F1A12A285A42}" dt="2025-07-13T17:57:37.711" v="375" actId="12"/>
        <pc:sldMkLst>
          <pc:docMk/>
          <pc:sldMk cId="949145587" sldId="895"/>
        </pc:sldMkLst>
      </pc:sldChg>
      <pc:sldChg chg="modSp add mod">
        <pc:chgData name="Simon Casey" userId="3541ff7a6b5ec10c" providerId="LiveId" clId="{6C31BCB8-AFFD-401E-A8FE-F1A12A285A42}" dt="2025-07-13T17:57:09.969" v="371" actId="20577"/>
        <pc:sldMkLst>
          <pc:docMk/>
          <pc:sldMk cId="475084504" sldId="896"/>
        </pc:sldMkLst>
      </pc:sldChg>
      <pc:sldChg chg="modSp add mod">
        <pc:chgData name="Simon Casey" userId="3541ff7a6b5ec10c" providerId="LiveId" clId="{6C31BCB8-AFFD-401E-A8FE-F1A12A285A42}" dt="2025-07-13T17:56:37.630" v="344" actId="6549"/>
        <pc:sldMkLst>
          <pc:docMk/>
          <pc:sldMk cId="2434125813" sldId="897"/>
        </pc:sldMkLst>
      </pc:sldChg>
      <pc:sldChg chg="modSp add mod">
        <pc:chgData name="Simon Casey" userId="3541ff7a6b5ec10c" providerId="LiveId" clId="{6C31BCB8-AFFD-401E-A8FE-F1A12A285A42}" dt="2025-07-13T17:56:14.837" v="341" actId="20577"/>
        <pc:sldMkLst>
          <pc:docMk/>
          <pc:sldMk cId="3171273213" sldId="898"/>
        </pc:sldMkLst>
      </pc:sldChg>
      <pc:sldChg chg="modSp add mod">
        <pc:chgData name="Simon Casey" userId="3541ff7a6b5ec10c" providerId="LiveId" clId="{6C31BCB8-AFFD-401E-A8FE-F1A12A285A42}" dt="2025-07-13T17:58:10.612" v="384" actId="12"/>
        <pc:sldMkLst>
          <pc:docMk/>
          <pc:sldMk cId="4077903719" sldId="899"/>
        </pc:sldMkLst>
      </pc:sldChg>
      <pc:sldChg chg="modSp add mod">
        <pc:chgData name="Simon Casey" userId="3541ff7a6b5ec10c" providerId="LiveId" clId="{6C31BCB8-AFFD-401E-A8FE-F1A12A285A42}" dt="2025-07-13T17:58:57.020" v="402" actId="20577"/>
        <pc:sldMkLst>
          <pc:docMk/>
          <pc:sldMk cId="907703145" sldId="900"/>
        </pc:sldMkLst>
      </pc:sldChg>
      <pc:sldChg chg="modSp add mod">
        <pc:chgData name="Simon Casey" userId="3541ff7a6b5ec10c" providerId="LiveId" clId="{6C31BCB8-AFFD-401E-A8FE-F1A12A285A42}" dt="2025-07-13T17:59:37.373" v="429" actId="6549"/>
        <pc:sldMkLst>
          <pc:docMk/>
          <pc:sldMk cId="3491830916" sldId="901"/>
        </pc:sldMkLst>
      </pc:sldChg>
      <pc:sldChg chg="modSp add mod">
        <pc:chgData name="Simon Casey" userId="3541ff7a6b5ec10c" providerId="LiveId" clId="{6C31BCB8-AFFD-401E-A8FE-F1A12A285A42}" dt="2025-07-13T17:59:52.767" v="434" actId="20577"/>
        <pc:sldMkLst>
          <pc:docMk/>
          <pc:sldMk cId="494195099" sldId="902"/>
        </pc:sldMkLst>
      </pc:sldChg>
      <pc:sldChg chg="modSp add mod">
        <pc:chgData name="Simon Casey" userId="3541ff7a6b5ec10c" providerId="LiveId" clId="{6C31BCB8-AFFD-401E-A8FE-F1A12A285A42}" dt="2025-07-13T18:00:55.145" v="442" actId="6549"/>
        <pc:sldMkLst>
          <pc:docMk/>
          <pc:sldMk cId="2452279321" sldId="903"/>
        </pc:sldMkLst>
      </pc:sldChg>
      <pc:sldChg chg="modSp add mod">
        <pc:chgData name="Simon Casey" userId="3541ff7a6b5ec10c" providerId="LiveId" clId="{6C31BCB8-AFFD-401E-A8FE-F1A12A285A42}" dt="2025-07-13T18:01:23.923" v="447" actId="6549"/>
        <pc:sldMkLst>
          <pc:docMk/>
          <pc:sldMk cId="2024212116" sldId="904"/>
        </pc:sldMkLst>
      </pc:sldChg>
      <pc:sldChg chg="modSp add mod">
        <pc:chgData name="Simon Casey" userId="3541ff7a6b5ec10c" providerId="LiveId" clId="{6C31BCB8-AFFD-401E-A8FE-F1A12A285A42}" dt="2025-07-13T18:01:18.045" v="446" actId="6549"/>
        <pc:sldMkLst>
          <pc:docMk/>
          <pc:sldMk cId="236465769" sldId="905"/>
        </pc:sldMkLst>
      </pc:sldChg>
      <pc:sldChg chg="modSp add mod">
        <pc:chgData name="Simon Casey" userId="3541ff7a6b5ec10c" providerId="LiveId" clId="{6C31BCB8-AFFD-401E-A8FE-F1A12A285A42}" dt="2025-07-13T18:01:06.194" v="444" actId="6549"/>
        <pc:sldMkLst>
          <pc:docMk/>
          <pc:sldMk cId="1074622940" sldId="906"/>
        </pc:sldMkLst>
      </pc:sldChg>
    </pc:docChg>
  </pc:docChgLst>
  <pc:docChgLst>
    <pc:chgData name="Mark Thirlwell" userId="0eea46bc-1a08-4dae-8290-d9217da89020" providerId="ADAL" clId="{25047B72-3BA3-44F8-8745-02DB45680048}"/>
    <pc:docChg chg="undo custSel addSld delSld modSld sldOrd modMainMaster">
      <pc:chgData name="Mark Thirlwell" userId="0eea46bc-1a08-4dae-8290-d9217da89020" providerId="ADAL" clId="{25047B72-3BA3-44F8-8745-02DB45680048}" dt="2025-05-01T11:52:21.448" v="1034" actId="207"/>
      <pc:docMkLst>
        <pc:docMk/>
      </pc:docMkLst>
      <pc:sldChg chg="delSp mod">
        <pc:chgData name="Mark Thirlwell" userId="0eea46bc-1a08-4dae-8290-d9217da89020" providerId="ADAL" clId="{25047B72-3BA3-44F8-8745-02DB45680048}" dt="2025-04-17T13:18:41.892" v="694" actId="478"/>
        <pc:sldMkLst>
          <pc:docMk/>
          <pc:sldMk cId="2402489006" sldId="512"/>
        </pc:sldMkLst>
      </pc:sldChg>
      <pc:sldChg chg="modSp mod">
        <pc:chgData name="Mark Thirlwell" userId="0eea46bc-1a08-4dae-8290-d9217da89020" providerId="ADAL" clId="{25047B72-3BA3-44F8-8745-02DB45680048}" dt="2025-04-17T13:19:58.163" v="701" actId="20577"/>
        <pc:sldMkLst>
          <pc:docMk/>
          <pc:sldMk cId="1753962167" sldId="834"/>
        </pc:sldMkLst>
      </pc:sldChg>
      <pc:sldChg chg="addSp delSp modSp mod ord setBg">
        <pc:chgData name="Mark Thirlwell" userId="0eea46bc-1a08-4dae-8290-d9217da89020" providerId="ADAL" clId="{25047B72-3BA3-44F8-8745-02DB45680048}" dt="2025-04-17T13:43:09.207" v="999" actId="255"/>
        <pc:sldMkLst>
          <pc:docMk/>
          <pc:sldMk cId="3257661698" sldId="835"/>
        </pc:sldMkLst>
      </pc:sldChg>
      <pc:sldChg chg="modSp mod">
        <pc:chgData name="Mark Thirlwell" userId="0eea46bc-1a08-4dae-8290-d9217da89020" providerId="ADAL" clId="{25047B72-3BA3-44F8-8745-02DB45680048}" dt="2025-04-17T13:02:09.803" v="291" actId="20577"/>
        <pc:sldMkLst>
          <pc:docMk/>
          <pc:sldMk cId="3661908118" sldId="837"/>
        </pc:sldMkLst>
      </pc:sldChg>
      <pc:sldChg chg="modSp mod">
        <pc:chgData name="Mark Thirlwell" userId="0eea46bc-1a08-4dae-8290-d9217da89020" providerId="ADAL" clId="{25047B72-3BA3-44F8-8745-02DB45680048}" dt="2025-04-17T13:19:03.599" v="695" actId="20577"/>
        <pc:sldMkLst>
          <pc:docMk/>
          <pc:sldMk cId="3014219946" sldId="838"/>
        </pc:sldMkLst>
      </pc:sldChg>
      <pc:sldChg chg="modSp mod">
        <pc:chgData name="Mark Thirlwell" userId="0eea46bc-1a08-4dae-8290-d9217da89020" providerId="ADAL" clId="{25047B72-3BA3-44F8-8745-02DB45680048}" dt="2025-04-17T13:37:13.829" v="848" actId="20577"/>
        <pc:sldMkLst>
          <pc:docMk/>
          <pc:sldMk cId="2808480706" sldId="840"/>
        </pc:sldMkLst>
      </pc:sldChg>
      <pc:sldChg chg="del">
        <pc:chgData name="Mark Thirlwell" userId="0eea46bc-1a08-4dae-8290-d9217da89020" providerId="ADAL" clId="{25047B72-3BA3-44F8-8745-02DB45680048}" dt="2025-04-17T13:31:23.093" v="832" actId="2696"/>
        <pc:sldMkLst>
          <pc:docMk/>
          <pc:sldMk cId="3583401711" sldId="841"/>
        </pc:sldMkLst>
      </pc:sldChg>
      <pc:sldChg chg="addSp modSp mod">
        <pc:chgData name="Mark Thirlwell" userId="0eea46bc-1a08-4dae-8290-d9217da89020" providerId="ADAL" clId="{25047B72-3BA3-44F8-8745-02DB45680048}" dt="2025-05-01T11:52:05.295" v="1022" actId="122"/>
        <pc:sldMkLst>
          <pc:docMk/>
          <pc:sldMk cId="1489120805" sldId="842"/>
        </pc:sldMkLst>
      </pc:sldChg>
      <pc:sldChg chg="addSp delSp modSp mod ord setBg">
        <pc:chgData name="Mark Thirlwell" userId="0eea46bc-1a08-4dae-8290-d9217da89020" providerId="ADAL" clId="{25047B72-3BA3-44F8-8745-02DB45680048}" dt="2025-04-17T13:29:34.657" v="828"/>
        <pc:sldMkLst>
          <pc:docMk/>
          <pc:sldMk cId="639550159" sldId="843"/>
        </pc:sldMkLst>
      </pc:sldChg>
      <pc:sldChg chg="addSp delSp modSp new mod modClrScheme chgLayout">
        <pc:chgData name="Mark Thirlwell" userId="0eea46bc-1a08-4dae-8290-d9217da89020" providerId="ADAL" clId="{25047B72-3BA3-44F8-8745-02DB45680048}" dt="2025-04-17T12:58:38.279" v="154" actId="20577"/>
        <pc:sldMkLst>
          <pc:docMk/>
          <pc:sldMk cId="859905571" sldId="844"/>
        </pc:sldMkLst>
      </pc:sldChg>
      <pc:sldChg chg="addSp delSp modSp new mod setBg">
        <pc:chgData name="Mark Thirlwell" userId="0eea46bc-1a08-4dae-8290-d9217da89020" providerId="ADAL" clId="{25047B72-3BA3-44F8-8745-02DB45680048}" dt="2025-04-17T13:29:34.657" v="828"/>
        <pc:sldMkLst>
          <pc:docMk/>
          <pc:sldMk cId="3216041347" sldId="845"/>
        </pc:sldMkLst>
      </pc:sldChg>
      <pc:sldChg chg="modSp add del mod ord">
        <pc:chgData name="Mark Thirlwell" userId="0eea46bc-1a08-4dae-8290-d9217da89020" providerId="ADAL" clId="{25047B72-3BA3-44F8-8745-02DB45680048}" dt="2025-04-17T13:07:14.467" v="381" actId="47"/>
        <pc:sldMkLst>
          <pc:docMk/>
          <pc:sldMk cId="3453810101" sldId="846"/>
        </pc:sldMkLst>
      </pc:sldChg>
      <pc:sldChg chg="addSp modSp add mod ord setBg">
        <pc:chgData name="Mark Thirlwell" userId="0eea46bc-1a08-4dae-8290-d9217da89020" providerId="ADAL" clId="{25047B72-3BA3-44F8-8745-02DB45680048}" dt="2025-04-17T13:29:47.256" v="829"/>
        <pc:sldMkLst>
          <pc:docMk/>
          <pc:sldMk cId="13500479" sldId="847"/>
        </pc:sldMkLst>
      </pc:sldChg>
      <pc:sldChg chg="addSp delSp modSp add mod ord setBg">
        <pc:chgData name="Mark Thirlwell" userId="0eea46bc-1a08-4dae-8290-d9217da89020" providerId="ADAL" clId="{25047B72-3BA3-44F8-8745-02DB45680048}" dt="2025-05-01T11:52:21.448" v="1034" actId="207"/>
        <pc:sldMkLst>
          <pc:docMk/>
          <pc:sldMk cId="225706734" sldId="848"/>
        </pc:sldMkLst>
      </pc:sldChg>
      <pc:sldChg chg="addSp delSp modSp new mod">
        <pc:chgData name="Mark Thirlwell" userId="0eea46bc-1a08-4dae-8290-d9217da89020" providerId="ADAL" clId="{25047B72-3BA3-44F8-8745-02DB45680048}" dt="2025-04-17T13:32:19.430" v="845" actId="20577"/>
        <pc:sldMkLst>
          <pc:docMk/>
          <pc:sldMk cId="1963476698" sldId="849"/>
        </pc:sldMkLst>
      </pc:sldChg>
      <pc:sldMasterChg chg="modSp mod">
        <pc:chgData name="Mark Thirlwell" userId="0eea46bc-1a08-4dae-8290-d9217da89020" providerId="ADAL" clId="{25047B72-3BA3-44F8-8745-02DB45680048}" dt="2025-05-01T11:44:07.944" v="1000" actId="114"/>
        <pc:sldMasterMkLst>
          <pc:docMk/>
          <pc:sldMasterMk cId="2966563060" sldId="2147483653"/>
        </pc:sldMasterMkLst>
      </pc:sldMasterChg>
    </pc:docChg>
  </pc:docChgLst>
  <pc:docChgLst>
    <pc:chgData name="Hazell, Danielle" userId="16322be0-50ef-46ff-b0c0-d304bc10d5d2" providerId="ADAL" clId="{E6D12E1F-DF63-450C-A9ED-E72C5F6C045B}"/>
    <pc:docChg chg="undo custSel modSld modMainMaster">
      <pc:chgData name="Hazell, Danielle" userId="16322be0-50ef-46ff-b0c0-d304bc10d5d2" providerId="ADAL" clId="{E6D12E1F-DF63-450C-A9ED-E72C5F6C045B}" dt="2025-12-02T09:22:28.694" v="99" actId="20577"/>
      <pc:docMkLst>
        <pc:docMk/>
      </pc:docMkLst>
      <pc:sldChg chg="addSp modSp mod">
        <pc:chgData name="Hazell, Danielle" userId="16322be0-50ef-46ff-b0c0-d304bc10d5d2" providerId="ADAL" clId="{E6D12E1F-DF63-450C-A9ED-E72C5F6C045B}" dt="2025-12-01T21:03:09.619" v="3"/>
        <pc:sldMkLst>
          <pc:docMk/>
          <pc:sldMk cId="2402489006" sldId="512"/>
        </pc:sldMkLst>
        <pc:spChg chg="add mod">
          <ac:chgData name="Hazell, Danielle" userId="16322be0-50ef-46ff-b0c0-d304bc10d5d2" providerId="ADAL" clId="{E6D12E1F-DF63-450C-A9ED-E72C5F6C045B}" dt="2025-12-01T21:03:09.619" v="3"/>
          <ac:spMkLst>
            <pc:docMk/>
            <pc:sldMk cId="2402489006" sldId="512"/>
            <ac:spMk id="2" creationId="{429D9604-67E2-E022-4E22-70B751044449}"/>
          </ac:spMkLst>
        </pc:spChg>
        <pc:spChg chg="mod">
          <ac:chgData name="Hazell, Danielle" userId="16322be0-50ef-46ff-b0c0-d304bc10d5d2" providerId="ADAL" clId="{E6D12E1F-DF63-450C-A9ED-E72C5F6C045B}" dt="2025-12-01T21:03:08.458" v="2"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09:16:20.103" v="10" actId="20577"/>
        <pc:sldMkLst>
          <pc:docMk/>
          <pc:sldMk cId="3661908118" sldId="837"/>
        </pc:sldMkLst>
        <pc:spChg chg="mod">
          <ac:chgData name="Hazell, Danielle" userId="16322be0-50ef-46ff-b0c0-d304bc10d5d2" providerId="ADAL" clId="{E6D12E1F-DF63-450C-A9ED-E72C5F6C045B}" dt="2025-12-02T09:16:20.103" v="10" actId="20577"/>
          <ac:spMkLst>
            <pc:docMk/>
            <pc:sldMk cId="3661908118" sldId="837"/>
            <ac:spMk id="4" creationId="{BBFFC9DD-99F6-E5CA-5CF5-B1C6B4D6BBC1}"/>
          </ac:spMkLst>
        </pc:spChg>
      </pc:sldChg>
      <pc:sldChg chg="modSp mod">
        <pc:chgData name="Hazell, Danielle" userId="16322be0-50ef-46ff-b0c0-d304bc10d5d2" providerId="ADAL" clId="{E6D12E1F-DF63-450C-A9ED-E72C5F6C045B}" dt="2025-12-02T09:22:28.694" v="99" actId="20577"/>
        <pc:sldMkLst>
          <pc:docMk/>
          <pc:sldMk cId="3014219946" sldId="838"/>
        </pc:sldMkLst>
        <pc:spChg chg="mod">
          <ac:chgData name="Hazell, Danielle" userId="16322be0-50ef-46ff-b0c0-d304bc10d5d2" providerId="ADAL" clId="{E6D12E1F-DF63-450C-A9ED-E72C5F6C045B}" dt="2025-12-02T09:22:28.694" v="99" actId="20577"/>
          <ac:spMkLst>
            <pc:docMk/>
            <pc:sldMk cId="3014219946" sldId="838"/>
            <ac:spMk id="4" creationId="{93E98F04-331F-CCC4-AA81-C88F3473D389}"/>
          </ac:spMkLst>
        </pc:spChg>
      </pc:sldChg>
      <pc:sldChg chg="modSp mod">
        <pc:chgData name="Hazell, Danielle" userId="16322be0-50ef-46ff-b0c0-d304bc10d5d2" providerId="ADAL" clId="{E6D12E1F-DF63-450C-A9ED-E72C5F6C045B}" dt="2025-12-02T09:16:10.478" v="5" actId="12"/>
        <pc:sldMkLst>
          <pc:docMk/>
          <pc:sldMk cId="2808480706" sldId="840"/>
        </pc:sldMkLst>
        <pc:spChg chg="mod">
          <ac:chgData name="Hazell, Danielle" userId="16322be0-50ef-46ff-b0c0-d304bc10d5d2" providerId="ADAL" clId="{E6D12E1F-DF63-450C-A9ED-E72C5F6C045B}" dt="2025-12-02T09:16:10.478" v="5" actId="12"/>
          <ac:spMkLst>
            <pc:docMk/>
            <pc:sldMk cId="2808480706" sldId="840"/>
            <ac:spMk id="4" creationId="{183CA12B-98D8-441B-A2DE-6FF2B2597824}"/>
          </ac:spMkLst>
        </pc:spChg>
      </pc:sldChg>
      <pc:sldChg chg="modSp mod">
        <pc:chgData name="Hazell, Danielle" userId="16322be0-50ef-46ff-b0c0-d304bc10d5d2" providerId="ADAL" clId="{E6D12E1F-DF63-450C-A9ED-E72C5F6C045B}" dt="2025-12-02T09:16:24.186" v="11" actId="14100"/>
        <pc:sldMkLst>
          <pc:docMk/>
          <pc:sldMk cId="859905571" sldId="844"/>
        </pc:sldMkLst>
        <pc:spChg chg="mod">
          <ac:chgData name="Hazell, Danielle" userId="16322be0-50ef-46ff-b0c0-d304bc10d5d2" providerId="ADAL" clId="{E6D12E1F-DF63-450C-A9ED-E72C5F6C045B}" dt="2025-12-02T09:16:24.186" v="11" actId="14100"/>
          <ac:spMkLst>
            <pc:docMk/>
            <pc:sldMk cId="859905571" sldId="844"/>
            <ac:spMk id="6" creationId="{63DEF0A9-7F3F-3D10-1348-19477BA25909}"/>
          </ac:spMkLst>
        </pc:spChg>
      </pc:sldChg>
      <pc:sldChg chg="modSp mod">
        <pc:chgData name="Hazell, Danielle" userId="16322be0-50ef-46ff-b0c0-d304bc10d5d2" providerId="ADAL" clId="{E6D12E1F-DF63-450C-A9ED-E72C5F6C045B}" dt="2025-12-02T09:18:14.442" v="40" actId="14100"/>
        <pc:sldMkLst>
          <pc:docMk/>
          <pc:sldMk cId="3903148648" sldId="851"/>
        </pc:sldMkLst>
        <pc:spChg chg="mod">
          <ac:chgData name="Hazell, Danielle" userId="16322be0-50ef-46ff-b0c0-d304bc10d5d2" providerId="ADAL" clId="{E6D12E1F-DF63-450C-A9ED-E72C5F6C045B}" dt="2025-12-02T09:18:14.442" v="40" actId="14100"/>
          <ac:spMkLst>
            <pc:docMk/>
            <pc:sldMk cId="3903148648" sldId="851"/>
            <ac:spMk id="6" creationId="{2A15BDE8-AA9A-FD05-13A0-40D540BCD5FD}"/>
          </ac:spMkLst>
        </pc:spChg>
      </pc:sldChg>
      <pc:sldChg chg="modSp mod">
        <pc:chgData name="Hazell, Danielle" userId="16322be0-50ef-46ff-b0c0-d304bc10d5d2" providerId="ADAL" clId="{E6D12E1F-DF63-450C-A9ED-E72C5F6C045B}" dt="2025-12-02T09:19:43.501" v="56" actId="14100"/>
        <pc:sldMkLst>
          <pc:docMk/>
          <pc:sldMk cId="1208758379" sldId="853"/>
        </pc:sldMkLst>
        <pc:spChg chg="mod">
          <ac:chgData name="Hazell, Danielle" userId="16322be0-50ef-46ff-b0c0-d304bc10d5d2" providerId="ADAL" clId="{E6D12E1F-DF63-450C-A9ED-E72C5F6C045B}" dt="2025-12-02T09:19:43.501" v="56" actId="14100"/>
          <ac:spMkLst>
            <pc:docMk/>
            <pc:sldMk cId="1208758379" sldId="853"/>
            <ac:spMk id="6" creationId="{E4954E1D-C84E-B712-3A15-75B20BAD2473}"/>
          </ac:spMkLst>
        </pc:spChg>
      </pc:sldChg>
      <pc:sldChg chg="modSp mod">
        <pc:chgData name="Hazell, Danielle" userId="16322be0-50ef-46ff-b0c0-d304bc10d5d2" providerId="ADAL" clId="{E6D12E1F-DF63-450C-A9ED-E72C5F6C045B}" dt="2025-12-02T09:19:59.301" v="59" actId="1076"/>
        <pc:sldMkLst>
          <pc:docMk/>
          <pc:sldMk cId="2883915518" sldId="854"/>
        </pc:sldMkLst>
        <pc:spChg chg="mod">
          <ac:chgData name="Hazell, Danielle" userId="16322be0-50ef-46ff-b0c0-d304bc10d5d2" providerId="ADAL" clId="{E6D12E1F-DF63-450C-A9ED-E72C5F6C045B}" dt="2025-12-02T09:19:59.301" v="59" actId="1076"/>
          <ac:spMkLst>
            <pc:docMk/>
            <pc:sldMk cId="2883915518" sldId="854"/>
            <ac:spMk id="6" creationId="{3ADDF5C5-3187-2166-9CAB-5FB7A2C8DB78}"/>
          </ac:spMkLst>
        </pc:spChg>
      </pc:sldChg>
      <pc:sldChg chg="modSp mod">
        <pc:chgData name="Hazell, Danielle" userId="16322be0-50ef-46ff-b0c0-d304bc10d5d2" providerId="ADAL" clId="{E6D12E1F-DF63-450C-A9ED-E72C5F6C045B}" dt="2025-12-02T09:21:21.071" v="74" actId="14100"/>
        <pc:sldMkLst>
          <pc:docMk/>
          <pc:sldMk cId="4520448" sldId="855"/>
        </pc:sldMkLst>
        <pc:spChg chg="mod">
          <ac:chgData name="Hazell, Danielle" userId="16322be0-50ef-46ff-b0c0-d304bc10d5d2" providerId="ADAL" clId="{E6D12E1F-DF63-450C-A9ED-E72C5F6C045B}" dt="2025-12-02T09:21:21.071" v="74" actId="14100"/>
          <ac:spMkLst>
            <pc:docMk/>
            <pc:sldMk cId="4520448" sldId="855"/>
            <ac:spMk id="6" creationId="{BE18B775-8F53-3C78-0D01-97032A1324DF}"/>
          </ac:spMkLst>
        </pc:spChg>
      </pc:sldChg>
      <pc:sldChg chg="modSp mod">
        <pc:chgData name="Hazell, Danielle" userId="16322be0-50ef-46ff-b0c0-d304bc10d5d2" providerId="ADAL" clId="{E6D12E1F-DF63-450C-A9ED-E72C5F6C045B}" dt="2025-12-02T09:16:46.540" v="15" actId="14100"/>
        <pc:sldMkLst>
          <pc:docMk/>
          <pc:sldMk cId="3608824971" sldId="907"/>
        </pc:sldMkLst>
        <pc:spChg chg="mod">
          <ac:chgData name="Hazell, Danielle" userId="16322be0-50ef-46ff-b0c0-d304bc10d5d2" providerId="ADAL" clId="{E6D12E1F-DF63-450C-A9ED-E72C5F6C045B}" dt="2025-12-02T09:16:46.540" v="15" actId="14100"/>
          <ac:spMkLst>
            <pc:docMk/>
            <pc:sldMk cId="3608824971" sldId="907"/>
            <ac:spMk id="6" creationId="{2824DEDE-3F9A-D60C-2426-95CBF277A2EA}"/>
          </ac:spMkLst>
        </pc:spChg>
      </pc:sldChg>
      <pc:sldChg chg="modSp mod">
        <pc:chgData name="Hazell, Danielle" userId="16322be0-50ef-46ff-b0c0-d304bc10d5d2" providerId="ADAL" clId="{E6D12E1F-DF63-450C-A9ED-E72C5F6C045B}" dt="2025-12-02T09:17:15.283" v="20" actId="14100"/>
        <pc:sldMkLst>
          <pc:docMk/>
          <pc:sldMk cId="854477626" sldId="908"/>
        </pc:sldMkLst>
        <pc:spChg chg="mod">
          <ac:chgData name="Hazell, Danielle" userId="16322be0-50ef-46ff-b0c0-d304bc10d5d2" providerId="ADAL" clId="{E6D12E1F-DF63-450C-A9ED-E72C5F6C045B}" dt="2025-12-02T09:17:15.283" v="20" actId="14100"/>
          <ac:spMkLst>
            <pc:docMk/>
            <pc:sldMk cId="854477626" sldId="908"/>
            <ac:spMk id="6" creationId="{98B17959-66DB-4EE1-B01B-6AE2E1A3E9C1}"/>
          </ac:spMkLst>
        </pc:spChg>
      </pc:sldChg>
      <pc:sldChg chg="modSp mod">
        <pc:chgData name="Hazell, Danielle" userId="16322be0-50ef-46ff-b0c0-d304bc10d5d2" providerId="ADAL" clId="{E6D12E1F-DF63-450C-A9ED-E72C5F6C045B}" dt="2025-12-02T09:17:38.954" v="29" actId="14100"/>
        <pc:sldMkLst>
          <pc:docMk/>
          <pc:sldMk cId="2440004744" sldId="909"/>
        </pc:sldMkLst>
        <pc:spChg chg="mod">
          <ac:chgData name="Hazell, Danielle" userId="16322be0-50ef-46ff-b0c0-d304bc10d5d2" providerId="ADAL" clId="{E6D12E1F-DF63-450C-A9ED-E72C5F6C045B}" dt="2025-12-02T09:17:38.954" v="29" actId="14100"/>
          <ac:spMkLst>
            <pc:docMk/>
            <pc:sldMk cId="2440004744" sldId="909"/>
            <ac:spMk id="6" creationId="{4D7C02F9-2DCC-B0A1-556B-423832F8C306}"/>
          </ac:spMkLst>
        </pc:spChg>
      </pc:sldChg>
      <pc:sldChg chg="modSp mod">
        <pc:chgData name="Hazell, Danielle" userId="16322be0-50ef-46ff-b0c0-d304bc10d5d2" providerId="ADAL" clId="{E6D12E1F-DF63-450C-A9ED-E72C5F6C045B}" dt="2025-12-02T09:17:57.075" v="33" actId="14100"/>
        <pc:sldMkLst>
          <pc:docMk/>
          <pc:sldMk cId="4113748497" sldId="910"/>
        </pc:sldMkLst>
        <pc:spChg chg="mod">
          <ac:chgData name="Hazell, Danielle" userId="16322be0-50ef-46ff-b0c0-d304bc10d5d2" providerId="ADAL" clId="{E6D12E1F-DF63-450C-A9ED-E72C5F6C045B}" dt="2025-12-02T09:17:57.075" v="33" actId="14100"/>
          <ac:spMkLst>
            <pc:docMk/>
            <pc:sldMk cId="4113748497" sldId="910"/>
            <ac:spMk id="6" creationId="{A442A76F-BA23-8566-C6F4-2D49AD8C92A2}"/>
          </ac:spMkLst>
        </pc:spChg>
      </pc:sldChg>
      <pc:sldChg chg="modSp mod">
        <pc:chgData name="Hazell, Danielle" userId="16322be0-50ef-46ff-b0c0-d304bc10d5d2" providerId="ADAL" clId="{E6D12E1F-DF63-450C-A9ED-E72C5F6C045B}" dt="2025-12-02T09:18:38.858" v="45" actId="14100"/>
        <pc:sldMkLst>
          <pc:docMk/>
          <pc:sldMk cId="3041627437" sldId="912"/>
        </pc:sldMkLst>
        <pc:spChg chg="mod">
          <ac:chgData name="Hazell, Danielle" userId="16322be0-50ef-46ff-b0c0-d304bc10d5d2" providerId="ADAL" clId="{E6D12E1F-DF63-450C-A9ED-E72C5F6C045B}" dt="2025-12-02T09:18:38.858" v="45" actId="14100"/>
          <ac:spMkLst>
            <pc:docMk/>
            <pc:sldMk cId="3041627437" sldId="912"/>
            <ac:spMk id="6" creationId="{2CEE5E36-64A3-2356-493F-2E77E2C3624A}"/>
          </ac:spMkLst>
        </pc:spChg>
      </pc:sldChg>
      <pc:sldChg chg="modSp mod">
        <pc:chgData name="Hazell, Danielle" userId="16322be0-50ef-46ff-b0c0-d304bc10d5d2" providerId="ADAL" clId="{E6D12E1F-DF63-450C-A9ED-E72C5F6C045B}" dt="2025-12-02T09:19:14.272" v="49" actId="14100"/>
        <pc:sldMkLst>
          <pc:docMk/>
          <pc:sldMk cId="3364536441" sldId="914"/>
        </pc:sldMkLst>
        <pc:spChg chg="mod">
          <ac:chgData name="Hazell, Danielle" userId="16322be0-50ef-46ff-b0c0-d304bc10d5d2" providerId="ADAL" clId="{E6D12E1F-DF63-450C-A9ED-E72C5F6C045B}" dt="2025-12-02T09:19:14.272" v="49" actId="14100"/>
          <ac:spMkLst>
            <pc:docMk/>
            <pc:sldMk cId="3364536441" sldId="914"/>
            <ac:spMk id="6" creationId="{75B2D5CB-E5DF-DE09-E127-70412189C9D0}"/>
          </ac:spMkLst>
        </pc:spChg>
      </pc:sldChg>
      <pc:sldChg chg="modSp mod">
        <pc:chgData name="Hazell, Danielle" userId="16322be0-50ef-46ff-b0c0-d304bc10d5d2" providerId="ADAL" clId="{E6D12E1F-DF63-450C-A9ED-E72C5F6C045B}" dt="2025-12-02T09:19:27.737" v="52" actId="14100"/>
        <pc:sldMkLst>
          <pc:docMk/>
          <pc:sldMk cId="3242975890" sldId="915"/>
        </pc:sldMkLst>
        <pc:spChg chg="mod">
          <ac:chgData name="Hazell, Danielle" userId="16322be0-50ef-46ff-b0c0-d304bc10d5d2" providerId="ADAL" clId="{E6D12E1F-DF63-450C-A9ED-E72C5F6C045B}" dt="2025-12-02T09:19:27.737" v="52" actId="14100"/>
          <ac:spMkLst>
            <pc:docMk/>
            <pc:sldMk cId="3242975890" sldId="915"/>
            <ac:spMk id="6" creationId="{E85AB827-ED1E-4671-1848-295B86905128}"/>
          </ac:spMkLst>
        </pc:spChg>
      </pc:sldChg>
      <pc:sldChg chg="modSp mod">
        <pc:chgData name="Hazell, Danielle" userId="16322be0-50ef-46ff-b0c0-d304bc10d5d2" providerId="ADAL" clId="{E6D12E1F-DF63-450C-A9ED-E72C5F6C045B}" dt="2025-12-02T09:20:10.380" v="61" actId="14100"/>
        <pc:sldMkLst>
          <pc:docMk/>
          <pc:sldMk cId="3694550729" sldId="916"/>
        </pc:sldMkLst>
        <pc:spChg chg="mod">
          <ac:chgData name="Hazell, Danielle" userId="16322be0-50ef-46ff-b0c0-d304bc10d5d2" providerId="ADAL" clId="{E6D12E1F-DF63-450C-A9ED-E72C5F6C045B}" dt="2025-12-02T09:20:10.380" v="61" actId="14100"/>
          <ac:spMkLst>
            <pc:docMk/>
            <pc:sldMk cId="3694550729" sldId="916"/>
            <ac:spMk id="6" creationId="{FA344DAB-8B15-6E08-A915-A8A38508EAAD}"/>
          </ac:spMkLst>
        </pc:spChg>
      </pc:sldChg>
      <pc:sldChg chg="modSp mod">
        <pc:chgData name="Hazell, Danielle" userId="16322be0-50ef-46ff-b0c0-d304bc10d5d2" providerId="ADAL" clId="{E6D12E1F-DF63-450C-A9ED-E72C5F6C045B}" dt="2025-12-02T09:20:43.005" v="67" actId="14100"/>
        <pc:sldMkLst>
          <pc:docMk/>
          <pc:sldMk cId="449527457" sldId="918"/>
        </pc:sldMkLst>
        <pc:spChg chg="mod">
          <ac:chgData name="Hazell, Danielle" userId="16322be0-50ef-46ff-b0c0-d304bc10d5d2" providerId="ADAL" clId="{E6D12E1F-DF63-450C-A9ED-E72C5F6C045B}" dt="2025-12-02T09:20:43.005" v="67" actId="14100"/>
          <ac:spMkLst>
            <pc:docMk/>
            <pc:sldMk cId="449527457" sldId="918"/>
            <ac:spMk id="6" creationId="{AB1231BE-B6F4-B95A-A1AB-D0B0A35DB065}"/>
          </ac:spMkLst>
        </pc:spChg>
      </pc:sldChg>
      <pc:sldChg chg="modSp mod">
        <pc:chgData name="Hazell, Danielle" userId="16322be0-50ef-46ff-b0c0-d304bc10d5d2" providerId="ADAL" clId="{E6D12E1F-DF63-450C-A9ED-E72C5F6C045B}" dt="2025-12-02T09:20:59.911" v="69" actId="14100"/>
        <pc:sldMkLst>
          <pc:docMk/>
          <pc:sldMk cId="906092250" sldId="919"/>
        </pc:sldMkLst>
        <pc:spChg chg="mod">
          <ac:chgData name="Hazell, Danielle" userId="16322be0-50ef-46ff-b0c0-d304bc10d5d2" providerId="ADAL" clId="{E6D12E1F-DF63-450C-A9ED-E72C5F6C045B}" dt="2025-12-02T09:20:59.911" v="69" actId="14100"/>
          <ac:spMkLst>
            <pc:docMk/>
            <pc:sldMk cId="906092250" sldId="919"/>
            <ac:spMk id="6" creationId="{6C3298B5-8707-F4A3-CFF7-2A252F7DF09C}"/>
          </ac:spMkLst>
        </pc:spChg>
      </pc:sldChg>
      <pc:sldChg chg="modSp mod">
        <pc:chgData name="Hazell, Danielle" userId="16322be0-50ef-46ff-b0c0-d304bc10d5d2" providerId="ADAL" clId="{E6D12E1F-DF63-450C-A9ED-E72C5F6C045B}" dt="2025-12-02T09:21:41.213" v="79" actId="14100"/>
        <pc:sldMkLst>
          <pc:docMk/>
          <pc:sldMk cId="3852775982" sldId="920"/>
        </pc:sldMkLst>
        <pc:spChg chg="mod">
          <ac:chgData name="Hazell, Danielle" userId="16322be0-50ef-46ff-b0c0-d304bc10d5d2" providerId="ADAL" clId="{E6D12E1F-DF63-450C-A9ED-E72C5F6C045B}" dt="2025-12-02T09:21:41.213" v="79" actId="14100"/>
          <ac:spMkLst>
            <pc:docMk/>
            <pc:sldMk cId="3852775982" sldId="920"/>
            <ac:spMk id="6" creationId="{AD84881F-B891-B926-55DE-C68849AC09FD}"/>
          </ac:spMkLst>
        </pc:spChg>
      </pc:sldChg>
      <pc:sldChg chg="modSp mod">
        <pc:chgData name="Hazell, Danielle" userId="16322be0-50ef-46ff-b0c0-d304bc10d5d2" providerId="ADAL" clId="{E6D12E1F-DF63-450C-A9ED-E72C5F6C045B}" dt="2025-12-02T09:22:13.975" v="94" actId="20577"/>
        <pc:sldMkLst>
          <pc:docMk/>
          <pc:sldMk cId="3205065522" sldId="921"/>
        </pc:sldMkLst>
        <pc:graphicFrameChg chg="mod modGraphic">
          <ac:chgData name="Hazell, Danielle" userId="16322be0-50ef-46ff-b0c0-d304bc10d5d2" providerId="ADAL" clId="{E6D12E1F-DF63-450C-A9ED-E72C5F6C045B}" dt="2025-12-02T09:22:13.975" v="94" actId="20577"/>
          <ac:graphicFrameMkLst>
            <pc:docMk/>
            <pc:sldMk cId="3205065522" sldId="921"/>
            <ac:graphicFrameMk id="2" creationId="{4D1358DE-8A68-4F7A-85FA-6C7D3D7CDCCD}"/>
          </ac:graphicFrameMkLst>
        </pc:graphicFrameChg>
      </pc:sldChg>
      <pc:sldChg chg="modSp mod">
        <pc:chgData name="Hazell, Danielle" userId="16322be0-50ef-46ff-b0c0-d304bc10d5d2" providerId="ADAL" clId="{E6D12E1F-DF63-450C-A9ED-E72C5F6C045B}" dt="2025-12-02T09:16:30.415" v="12" actId="14100"/>
        <pc:sldMkLst>
          <pc:docMk/>
          <pc:sldMk cId="3942443416" sldId="922"/>
        </pc:sldMkLst>
        <pc:spChg chg="mod">
          <ac:chgData name="Hazell, Danielle" userId="16322be0-50ef-46ff-b0c0-d304bc10d5d2" providerId="ADAL" clId="{E6D12E1F-DF63-450C-A9ED-E72C5F6C045B}" dt="2025-12-02T09:16:30.415" v="12" actId="14100"/>
          <ac:spMkLst>
            <pc:docMk/>
            <pc:sldMk cId="3942443416" sldId="922"/>
            <ac:spMk id="6" creationId="{D28495F5-5AFD-D4AF-2911-25CB307E5B44}"/>
          </ac:spMkLst>
        </pc:spChg>
      </pc:sldChg>
      <pc:sldChg chg="modSp mod">
        <pc:chgData name="Hazell, Danielle" userId="16322be0-50ef-46ff-b0c0-d304bc10d5d2" providerId="ADAL" clId="{E6D12E1F-DF63-450C-A9ED-E72C5F6C045B}" dt="2025-12-02T09:16:35.962" v="13" actId="14100"/>
        <pc:sldMkLst>
          <pc:docMk/>
          <pc:sldMk cId="156729635" sldId="923"/>
        </pc:sldMkLst>
        <pc:spChg chg="mod">
          <ac:chgData name="Hazell, Danielle" userId="16322be0-50ef-46ff-b0c0-d304bc10d5d2" providerId="ADAL" clId="{E6D12E1F-DF63-450C-A9ED-E72C5F6C045B}" dt="2025-12-02T09:16:35.962" v="13" actId="14100"/>
          <ac:spMkLst>
            <pc:docMk/>
            <pc:sldMk cId="156729635" sldId="923"/>
            <ac:spMk id="6" creationId="{77FD05B0-042F-DCD1-4729-27667581F332}"/>
          </ac:spMkLst>
        </pc:spChg>
      </pc:sldChg>
      <pc:sldChg chg="modSp mod">
        <pc:chgData name="Hazell, Danielle" userId="16322be0-50ef-46ff-b0c0-d304bc10d5d2" providerId="ADAL" clId="{E6D12E1F-DF63-450C-A9ED-E72C5F6C045B}" dt="2025-12-02T09:16:42.059" v="14" actId="14100"/>
        <pc:sldMkLst>
          <pc:docMk/>
          <pc:sldMk cId="4122952673" sldId="924"/>
        </pc:sldMkLst>
        <pc:spChg chg="mod">
          <ac:chgData name="Hazell, Danielle" userId="16322be0-50ef-46ff-b0c0-d304bc10d5d2" providerId="ADAL" clId="{E6D12E1F-DF63-450C-A9ED-E72C5F6C045B}" dt="2025-12-02T09:16:42.059" v="14" actId="14100"/>
          <ac:spMkLst>
            <pc:docMk/>
            <pc:sldMk cId="4122952673" sldId="924"/>
            <ac:spMk id="6" creationId="{21137E9B-FA78-C667-693F-630C28C5568B}"/>
          </ac:spMkLst>
        </pc:spChg>
      </pc:sldChg>
      <pc:sldChg chg="modSp mod">
        <pc:chgData name="Hazell, Danielle" userId="16322be0-50ef-46ff-b0c0-d304bc10d5d2" providerId="ADAL" clId="{E6D12E1F-DF63-450C-A9ED-E72C5F6C045B}" dt="2025-12-02T09:17:05.977" v="18" actId="1076"/>
        <pc:sldMkLst>
          <pc:docMk/>
          <pc:sldMk cId="3873301079" sldId="925"/>
        </pc:sldMkLst>
        <pc:spChg chg="mod">
          <ac:chgData name="Hazell, Danielle" userId="16322be0-50ef-46ff-b0c0-d304bc10d5d2" providerId="ADAL" clId="{E6D12E1F-DF63-450C-A9ED-E72C5F6C045B}" dt="2025-12-02T09:16:51.507" v="16" actId="1076"/>
          <ac:spMkLst>
            <pc:docMk/>
            <pc:sldMk cId="3873301079" sldId="925"/>
            <ac:spMk id="5" creationId="{F8179E5A-11E6-C960-F113-962F4EBA84ED}"/>
          </ac:spMkLst>
        </pc:spChg>
        <pc:graphicFrameChg chg="mod modGraphic">
          <ac:chgData name="Hazell, Danielle" userId="16322be0-50ef-46ff-b0c0-d304bc10d5d2" providerId="ADAL" clId="{E6D12E1F-DF63-450C-A9ED-E72C5F6C045B}" dt="2025-12-02T09:17:05.977" v="18" actId="1076"/>
          <ac:graphicFrameMkLst>
            <pc:docMk/>
            <pc:sldMk cId="3873301079" sldId="925"/>
            <ac:graphicFrameMk id="4" creationId="{5F9D1814-67C7-FD1B-A756-75863607D2FC}"/>
          </ac:graphicFrameMkLst>
        </pc:graphicFrameChg>
      </pc:sldChg>
      <pc:sldChg chg="modSp mod">
        <pc:chgData name="Hazell, Danielle" userId="16322be0-50ef-46ff-b0c0-d304bc10d5d2" providerId="ADAL" clId="{E6D12E1F-DF63-450C-A9ED-E72C5F6C045B}" dt="2025-12-02T09:17:10.971" v="19" actId="14100"/>
        <pc:sldMkLst>
          <pc:docMk/>
          <pc:sldMk cId="838692880" sldId="927"/>
        </pc:sldMkLst>
        <pc:spChg chg="mod">
          <ac:chgData name="Hazell, Danielle" userId="16322be0-50ef-46ff-b0c0-d304bc10d5d2" providerId="ADAL" clId="{E6D12E1F-DF63-450C-A9ED-E72C5F6C045B}" dt="2025-12-02T09:17:10.971" v="19" actId="14100"/>
          <ac:spMkLst>
            <pc:docMk/>
            <pc:sldMk cId="838692880" sldId="927"/>
            <ac:spMk id="6" creationId="{DB645CE5-DEF4-C049-2C03-6E5B2EE9E539}"/>
          </ac:spMkLst>
        </pc:spChg>
      </pc:sldChg>
      <pc:sldChg chg="modSp mod">
        <pc:chgData name="Hazell, Danielle" userId="16322be0-50ef-46ff-b0c0-d304bc10d5d2" providerId="ADAL" clId="{E6D12E1F-DF63-450C-A9ED-E72C5F6C045B}" dt="2025-12-02T09:17:31.570" v="27" actId="20577"/>
        <pc:sldMkLst>
          <pc:docMk/>
          <pc:sldMk cId="3871731805" sldId="928"/>
        </pc:sldMkLst>
        <pc:graphicFrameChg chg="mod modGraphic">
          <ac:chgData name="Hazell, Danielle" userId="16322be0-50ef-46ff-b0c0-d304bc10d5d2" providerId="ADAL" clId="{E6D12E1F-DF63-450C-A9ED-E72C5F6C045B}" dt="2025-12-02T09:17:31.570" v="27" actId="20577"/>
          <ac:graphicFrameMkLst>
            <pc:docMk/>
            <pc:sldMk cId="3871731805" sldId="928"/>
            <ac:graphicFrameMk id="4" creationId="{AC6490B6-B799-F2AF-A344-18438463D492}"/>
          </ac:graphicFrameMkLst>
        </pc:graphicFrameChg>
      </pc:sldChg>
      <pc:sldChg chg="modSp mod">
        <pc:chgData name="Hazell, Danielle" userId="16322be0-50ef-46ff-b0c0-d304bc10d5d2" providerId="ADAL" clId="{E6D12E1F-DF63-450C-A9ED-E72C5F6C045B}" dt="2025-12-02T09:17:35.858" v="28" actId="14100"/>
        <pc:sldMkLst>
          <pc:docMk/>
          <pc:sldMk cId="1279214878" sldId="929"/>
        </pc:sldMkLst>
        <pc:spChg chg="mod">
          <ac:chgData name="Hazell, Danielle" userId="16322be0-50ef-46ff-b0c0-d304bc10d5d2" providerId="ADAL" clId="{E6D12E1F-DF63-450C-A9ED-E72C5F6C045B}" dt="2025-12-02T09:17:35.858" v="28" actId="14100"/>
          <ac:spMkLst>
            <pc:docMk/>
            <pc:sldMk cId="1279214878" sldId="929"/>
            <ac:spMk id="6" creationId="{4AA23B1E-DA67-1818-0552-0E9AE892E47B}"/>
          </ac:spMkLst>
        </pc:spChg>
      </pc:sldChg>
      <pc:sldChg chg="modSp mod">
        <pc:chgData name="Hazell, Danielle" userId="16322be0-50ef-46ff-b0c0-d304bc10d5d2" providerId="ADAL" clId="{E6D12E1F-DF63-450C-A9ED-E72C5F6C045B}" dt="2025-12-02T09:17:42.803" v="30" actId="14100"/>
        <pc:sldMkLst>
          <pc:docMk/>
          <pc:sldMk cId="619275616" sldId="930"/>
        </pc:sldMkLst>
        <pc:spChg chg="mod">
          <ac:chgData name="Hazell, Danielle" userId="16322be0-50ef-46ff-b0c0-d304bc10d5d2" providerId="ADAL" clId="{E6D12E1F-DF63-450C-A9ED-E72C5F6C045B}" dt="2025-12-02T09:17:42.803" v="30" actId="14100"/>
          <ac:spMkLst>
            <pc:docMk/>
            <pc:sldMk cId="619275616" sldId="930"/>
            <ac:spMk id="6" creationId="{1C052334-15BF-B80C-815B-68EE48DC795D}"/>
          </ac:spMkLst>
        </pc:spChg>
      </pc:sldChg>
      <pc:sldChg chg="modSp mod">
        <pc:chgData name="Hazell, Danielle" userId="16322be0-50ef-46ff-b0c0-d304bc10d5d2" providerId="ADAL" clId="{E6D12E1F-DF63-450C-A9ED-E72C5F6C045B}" dt="2025-12-02T09:17:47.611" v="31" actId="14100"/>
        <pc:sldMkLst>
          <pc:docMk/>
          <pc:sldMk cId="2829904479" sldId="931"/>
        </pc:sldMkLst>
        <pc:spChg chg="mod">
          <ac:chgData name="Hazell, Danielle" userId="16322be0-50ef-46ff-b0c0-d304bc10d5d2" providerId="ADAL" clId="{E6D12E1F-DF63-450C-A9ED-E72C5F6C045B}" dt="2025-12-02T09:17:47.611" v="31" actId="14100"/>
          <ac:spMkLst>
            <pc:docMk/>
            <pc:sldMk cId="2829904479" sldId="931"/>
            <ac:spMk id="6" creationId="{B153B4AD-9739-E587-4E42-1F541D9B34DB}"/>
          </ac:spMkLst>
        </pc:spChg>
      </pc:sldChg>
      <pc:sldChg chg="modSp mod">
        <pc:chgData name="Hazell, Danielle" userId="16322be0-50ef-46ff-b0c0-d304bc10d5d2" providerId="ADAL" clId="{E6D12E1F-DF63-450C-A9ED-E72C5F6C045B}" dt="2025-12-02T09:17:51.779" v="32" actId="14100"/>
        <pc:sldMkLst>
          <pc:docMk/>
          <pc:sldMk cId="3047703259" sldId="932"/>
        </pc:sldMkLst>
        <pc:spChg chg="mod">
          <ac:chgData name="Hazell, Danielle" userId="16322be0-50ef-46ff-b0c0-d304bc10d5d2" providerId="ADAL" clId="{E6D12E1F-DF63-450C-A9ED-E72C5F6C045B}" dt="2025-12-02T09:17:51.779" v="32" actId="14100"/>
          <ac:spMkLst>
            <pc:docMk/>
            <pc:sldMk cId="3047703259" sldId="932"/>
            <ac:spMk id="6" creationId="{9CAE2CAC-14E3-4229-FC0A-A69CCB6B7C26}"/>
          </ac:spMkLst>
        </pc:spChg>
      </pc:sldChg>
      <pc:sldChg chg="modSp mod">
        <pc:chgData name="Hazell, Danielle" userId="16322be0-50ef-46ff-b0c0-d304bc10d5d2" providerId="ADAL" clId="{E6D12E1F-DF63-450C-A9ED-E72C5F6C045B}" dt="2025-12-02T09:18:04.901" v="38" actId="14100"/>
        <pc:sldMkLst>
          <pc:docMk/>
          <pc:sldMk cId="4042439000" sldId="933"/>
        </pc:sldMkLst>
        <pc:spChg chg="mod">
          <ac:chgData name="Hazell, Danielle" userId="16322be0-50ef-46ff-b0c0-d304bc10d5d2" providerId="ADAL" clId="{E6D12E1F-DF63-450C-A9ED-E72C5F6C045B}" dt="2025-12-02T09:18:04.901" v="38" actId="14100"/>
          <ac:spMkLst>
            <pc:docMk/>
            <pc:sldMk cId="4042439000" sldId="933"/>
            <ac:spMk id="6" creationId="{290D4748-9751-7115-8629-E7DC4259FBC5}"/>
          </ac:spMkLst>
        </pc:spChg>
      </pc:sldChg>
      <pc:sldChg chg="modSp mod">
        <pc:chgData name="Hazell, Danielle" userId="16322be0-50ef-46ff-b0c0-d304bc10d5d2" providerId="ADAL" clId="{E6D12E1F-DF63-450C-A9ED-E72C5F6C045B}" dt="2025-12-02T09:18:09.227" v="39" actId="14100"/>
        <pc:sldMkLst>
          <pc:docMk/>
          <pc:sldMk cId="2872924331" sldId="934"/>
        </pc:sldMkLst>
        <pc:spChg chg="mod">
          <ac:chgData name="Hazell, Danielle" userId="16322be0-50ef-46ff-b0c0-d304bc10d5d2" providerId="ADAL" clId="{E6D12E1F-DF63-450C-A9ED-E72C5F6C045B}" dt="2025-12-02T09:18:09.227" v="39" actId="14100"/>
          <ac:spMkLst>
            <pc:docMk/>
            <pc:sldMk cId="2872924331" sldId="934"/>
            <ac:spMk id="6" creationId="{D3AE973C-6A95-3D79-244A-92DA159238FC}"/>
          </ac:spMkLst>
        </pc:spChg>
      </pc:sldChg>
      <pc:sldChg chg="modSp mod">
        <pc:chgData name="Hazell, Danielle" userId="16322be0-50ef-46ff-b0c0-d304bc10d5d2" providerId="ADAL" clId="{E6D12E1F-DF63-450C-A9ED-E72C5F6C045B}" dt="2025-12-02T09:18:18.939" v="41" actId="14100"/>
        <pc:sldMkLst>
          <pc:docMk/>
          <pc:sldMk cId="2387388819" sldId="935"/>
        </pc:sldMkLst>
        <pc:spChg chg="mod">
          <ac:chgData name="Hazell, Danielle" userId="16322be0-50ef-46ff-b0c0-d304bc10d5d2" providerId="ADAL" clId="{E6D12E1F-DF63-450C-A9ED-E72C5F6C045B}" dt="2025-12-02T09:18:18.939" v="41" actId="14100"/>
          <ac:spMkLst>
            <pc:docMk/>
            <pc:sldMk cId="2387388819" sldId="935"/>
            <ac:spMk id="6" creationId="{8F651E53-6C6A-8144-7F91-010EA08A99BB}"/>
          </ac:spMkLst>
        </pc:spChg>
      </pc:sldChg>
      <pc:sldChg chg="modSp mod">
        <pc:chgData name="Hazell, Danielle" userId="16322be0-50ef-46ff-b0c0-d304bc10d5d2" providerId="ADAL" clId="{E6D12E1F-DF63-450C-A9ED-E72C5F6C045B}" dt="2025-12-02T09:18:31.041" v="43" actId="14100"/>
        <pc:sldMkLst>
          <pc:docMk/>
          <pc:sldMk cId="3959418768" sldId="936"/>
        </pc:sldMkLst>
        <pc:spChg chg="mod">
          <ac:chgData name="Hazell, Danielle" userId="16322be0-50ef-46ff-b0c0-d304bc10d5d2" providerId="ADAL" clId="{E6D12E1F-DF63-450C-A9ED-E72C5F6C045B}" dt="2025-12-02T09:18:31.041" v="43" actId="14100"/>
          <ac:spMkLst>
            <pc:docMk/>
            <pc:sldMk cId="3959418768" sldId="936"/>
            <ac:spMk id="6" creationId="{A221A13E-531D-641B-0D6B-DDB81FF5DB21}"/>
          </ac:spMkLst>
        </pc:spChg>
      </pc:sldChg>
      <pc:sldChg chg="modSp mod">
        <pc:chgData name="Hazell, Danielle" userId="16322be0-50ef-46ff-b0c0-d304bc10d5d2" providerId="ADAL" clId="{E6D12E1F-DF63-450C-A9ED-E72C5F6C045B}" dt="2025-12-02T09:18:22.785" v="42" actId="14100"/>
        <pc:sldMkLst>
          <pc:docMk/>
          <pc:sldMk cId="3715546297" sldId="937"/>
        </pc:sldMkLst>
        <pc:spChg chg="mod">
          <ac:chgData name="Hazell, Danielle" userId="16322be0-50ef-46ff-b0c0-d304bc10d5d2" providerId="ADAL" clId="{E6D12E1F-DF63-450C-A9ED-E72C5F6C045B}" dt="2025-12-02T09:18:22.785" v="42" actId="14100"/>
          <ac:spMkLst>
            <pc:docMk/>
            <pc:sldMk cId="3715546297" sldId="937"/>
            <ac:spMk id="6" creationId="{2F475C9A-3DF2-0960-16EC-363EB85A6038}"/>
          </ac:spMkLst>
        </pc:spChg>
      </pc:sldChg>
      <pc:sldChg chg="modSp mod">
        <pc:chgData name="Hazell, Danielle" userId="16322be0-50ef-46ff-b0c0-d304bc10d5d2" providerId="ADAL" clId="{E6D12E1F-DF63-450C-A9ED-E72C5F6C045B}" dt="2025-12-02T09:18:35.177" v="44" actId="14100"/>
        <pc:sldMkLst>
          <pc:docMk/>
          <pc:sldMk cId="4019898863" sldId="938"/>
        </pc:sldMkLst>
        <pc:spChg chg="mod">
          <ac:chgData name="Hazell, Danielle" userId="16322be0-50ef-46ff-b0c0-d304bc10d5d2" providerId="ADAL" clId="{E6D12E1F-DF63-450C-A9ED-E72C5F6C045B}" dt="2025-12-02T09:18:35.177" v="44" actId="14100"/>
          <ac:spMkLst>
            <pc:docMk/>
            <pc:sldMk cId="4019898863" sldId="938"/>
            <ac:spMk id="6" creationId="{3455CD14-D4CA-082C-A8E3-554B7C946E02}"/>
          </ac:spMkLst>
        </pc:spChg>
      </pc:sldChg>
      <pc:sldChg chg="modSp mod">
        <pc:chgData name="Hazell, Danielle" userId="16322be0-50ef-46ff-b0c0-d304bc10d5d2" providerId="ADAL" clId="{E6D12E1F-DF63-450C-A9ED-E72C5F6C045B}" dt="2025-12-02T09:18:44.343" v="46" actId="12385"/>
        <pc:sldMkLst>
          <pc:docMk/>
          <pc:sldMk cId="1330582853" sldId="939"/>
        </pc:sldMkLst>
        <pc:graphicFrameChg chg="modGraphic">
          <ac:chgData name="Hazell, Danielle" userId="16322be0-50ef-46ff-b0c0-d304bc10d5d2" providerId="ADAL" clId="{E6D12E1F-DF63-450C-A9ED-E72C5F6C045B}" dt="2025-12-02T09:18:44.343" v="46" actId="12385"/>
          <ac:graphicFrameMkLst>
            <pc:docMk/>
            <pc:sldMk cId="1330582853" sldId="939"/>
            <ac:graphicFrameMk id="2" creationId="{B81B86FC-E5BE-0639-C775-523925D53AE5}"/>
          </ac:graphicFrameMkLst>
        </pc:graphicFrameChg>
      </pc:sldChg>
      <pc:sldChg chg="modSp mod">
        <pc:chgData name="Hazell, Danielle" userId="16322be0-50ef-46ff-b0c0-d304bc10d5d2" providerId="ADAL" clId="{E6D12E1F-DF63-450C-A9ED-E72C5F6C045B}" dt="2025-12-02T09:19:04.927" v="47" actId="14100"/>
        <pc:sldMkLst>
          <pc:docMk/>
          <pc:sldMk cId="932388125" sldId="941"/>
        </pc:sldMkLst>
        <pc:spChg chg="mod">
          <ac:chgData name="Hazell, Danielle" userId="16322be0-50ef-46ff-b0c0-d304bc10d5d2" providerId="ADAL" clId="{E6D12E1F-DF63-450C-A9ED-E72C5F6C045B}" dt="2025-12-02T09:19:04.927" v="47" actId="14100"/>
          <ac:spMkLst>
            <pc:docMk/>
            <pc:sldMk cId="932388125" sldId="941"/>
            <ac:spMk id="6" creationId="{8570007B-4816-E18F-1E23-2D7480A39493}"/>
          </ac:spMkLst>
        </pc:spChg>
      </pc:sldChg>
      <pc:sldChg chg="modSp mod">
        <pc:chgData name="Hazell, Danielle" userId="16322be0-50ef-46ff-b0c0-d304bc10d5d2" providerId="ADAL" clId="{E6D12E1F-DF63-450C-A9ED-E72C5F6C045B}" dt="2025-12-02T09:19:09.006" v="48" actId="14100"/>
        <pc:sldMkLst>
          <pc:docMk/>
          <pc:sldMk cId="3997114298" sldId="943"/>
        </pc:sldMkLst>
        <pc:spChg chg="mod">
          <ac:chgData name="Hazell, Danielle" userId="16322be0-50ef-46ff-b0c0-d304bc10d5d2" providerId="ADAL" clId="{E6D12E1F-DF63-450C-A9ED-E72C5F6C045B}" dt="2025-12-02T09:19:09.006" v="48" actId="14100"/>
          <ac:spMkLst>
            <pc:docMk/>
            <pc:sldMk cId="3997114298" sldId="943"/>
            <ac:spMk id="6" creationId="{11B178DC-03A7-6285-D4D7-5A910FEFB414}"/>
          </ac:spMkLst>
        </pc:spChg>
      </pc:sldChg>
      <pc:sldChg chg="modSp mod">
        <pc:chgData name="Hazell, Danielle" userId="16322be0-50ef-46ff-b0c0-d304bc10d5d2" providerId="ADAL" clId="{E6D12E1F-DF63-450C-A9ED-E72C5F6C045B}" dt="2025-12-02T09:19:19.413" v="50" actId="14100"/>
        <pc:sldMkLst>
          <pc:docMk/>
          <pc:sldMk cId="471997989" sldId="944"/>
        </pc:sldMkLst>
        <pc:spChg chg="mod">
          <ac:chgData name="Hazell, Danielle" userId="16322be0-50ef-46ff-b0c0-d304bc10d5d2" providerId="ADAL" clId="{E6D12E1F-DF63-450C-A9ED-E72C5F6C045B}" dt="2025-12-02T09:19:19.413" v="50" actId="14100"/>
          <ac:spMkLst>
            <pc:docMk/>
            <pc:sldMk cId="471997989" sldId="944"/>
            <ac:spMk id="6" creationId="{43D17787-B43E-7CF3-EE5F-BC5DCF73912C}"/>
          </ac:spMkLst>
        </pc:spChg>
      </pc:sldChg>
      <pc:sldChg chg="modSp mod">
        <pc:chgData name="Hazell, Danielle" userId="16322be0-50ef-46ff-b0c0-d304bc10d5d2" providerId="ADAL" clId="{E6D12E1F-DF63-450C-A9ED-E72C5F6C045B}" dt="2025-12-02T09:19:23.266" v="51" actId="14100"/>
        <pc:sldMkLst>
          <pc:docMk/>
          <pc:sldMk cId="3965737763" sldId="945"/>
        </pc:sldMkLst>
        <pc:spChg chg="mod">
          <ac:chgData name="Hazell, Danielle" userId="16322be0-50ef-46ff-b0c0-d304bc10d5d2" providerId="ADAL" clId="{E6D12E1F-DF63-450C-A9ED-E72C5F6C045B}" dt="2025-12-02T09:19:23.266" v="51" actId="14100"/>
          <ac:spMkLst>
            <pc:docMk/>
            <pc:sldMk cId="3965737763" sldId="945"/>
            <ac:spMk id="6" creationId="{C984D4C2-46BF-4729-78C9-E70E1C2B49F0}"/>
          </ac:spMkLst>
        </pc:spChg>
      </pc:sldChg>
      <pc:sldChg chg="modSp mod">
        <pc:chgData name="Hazell, Danielle" userId="16322be0-50ef-46ff-b0c0-d304bc10d5d2" providerId="ADAL" clId="{E6D12E1F-DF63-450C-A9ED-E72C5F6C045B}" dt="2025-12-02T09:19:39.687" v="55" actId="14100"/>
        <pc:sldMkLst>
          <pc:docMk/>
          <pc:sldMk cId="1904499272" sldId="949"/>
        </pc:sldMkLst>
        <pc:spChg chg="mod">
          <ac:chgData name="Hazell, Danielle" userId="16322be0-50ef-46ff-b0c0-d304bc10d5d2" providerId="ADAL" clId="{E6D12E1F-DF63-450C-A9ED-E72C5F6C045B}" dt="2025-12-02T09:19:39.687" v="55" actId="14100"/>
          <ac:spMkLst>
            <pc:docMk/>
            <pc:sldMk cId="1904499272" sldId="949"/>
            <ac:spMk id="6" creationId="{F285B9A3-EC42-59E5-BD46-D4BF2A5541EC}"/>
          </ac:spMkLst>
        </pc:spChg>
      </pc:sldChg>
      <pc:sldChg chg="modSp mod">
        <pc:chgData name="Hazell, Danielle" userId="16322be0-50ef-46ff-b0c0-d304bc10d5d2" providerId="ADAL" clId="{E6D12E1F-DF63-450C-A9ED-E72C5F6C045B}" dt="2025-12-02T09:19:36.165" v="54" actId="14100"/>
        <pc:sldMkLst>
          <pc:docMk/>
          <pc:sldMk cId="1821055903" sldId="950"/>
        </pc:sldMkLst>
        <pc:spChg chg="mod">
          <ac:chgData name="Hazell, Danielle" userId="16322be0-50ef-46ff-b0c0-d304bc10d5d2" providerId="ADAL" clId="{E6D12E1F-DF63-450C-A9ED-E72C5F6C045B}" dt="2025-12-02T09:19:36.165" v="54" actId="14100"/>
          <ac:spMkLst>
            <pc:docMk/>
            <pc:sldMk cId="1821055903" sldId="950"/>
            <ac:spMk id="6" creationId="{F368FD1E-B3F4-6348-F398-99C6200C50FF}"/>
          </ac:spMkLst>
        </pc:spChg>
      </pc:sldChg>
      <pc:sldChg chg="modSp mod">
        <pc:chgData name="Hazell, Danielle" userId="16322be0-50ef-46ff-b0c0-d304bc10d5d2" providerId="ADAL" clId="{E6D12E1F-DF63-450C-A9ED-E72C5F6C045B}" dt="2025-12-02T09:19:32.336" v="53" actId="14100"/>
        <pc:sldMkLst>
          <pc:docMk/>
          <pc:sldMk cId="356106328" sldId="951"/>
        </pc:sldMkLst>
        <pc:spChg chg="mod">
          <ac:chgData name="Hazell, Danielle" userId="16322be0-50ef-46ff-b0c0-d304bc10d5d2" providerId="ADAL" clId="{E6D12E1F-DF63-450C-A9ED-E72C5F6C045B}" dt="2025-12-02T09:19:32.336" v="53" actId="14100"/>
          <ac:spMkLst>
            <pc:docMk/>
            <pc:sldMk cId="356106328" sldId="951"/>
            <ac:spMk id="6" creationId="{665920E0-CA30-B171-6857-3803EC54CECA}"/>
          </ac:spMkLst>
        </pc:spChg>
      </pc:sldChg>
      <pc:sldChg chg="modSp mod">
        <pc:chgData name="Hazell, Danielle" userId="16322be0-50ef-46ff-b0c0-d304bc10d5d2" providerId="ADAL" clId="{E6D12E1F-DF63-450C-A9ED-E72C5F6C045B}" dt="2025-12-02T09:19:46.941" v="57" actId="14100"/>
        <pc:sldMkLst>
          <pc:docMk/>
          <pc:sldMk cId="1365395611" sldId="952"/>
        </pc:sldMkLst>
        <pc:spChg chg="mod">
          <ac:chgData name="Hazell, Danielle" userId="16322be0-50ef-46ff-b0c0-d304bc10d5d2" providerId="ADAL" clId="{E6D12E1F-DF63-450C-A9ED-E72C5F6C045B}" dt="2025-12-02T09:19:46.941" v="57" actId="14100"/>
          <ac:spMkLst>
            <pc:docMk/>
            <pc:sldMk cId="1365395611" sldId="952"/>
            <ac:spMk id="6" creationId="{D59F330A-CA23-C346-5359-BCA912C57BDE}"/>
          </ac:spMkLst>
        </pc:spChg>
      </pc:sldChg>
      <pc:sldChg chg="modSp mod">
        <pc:chgData name="Hazell, Danielle" userId="16322be0-50ef-46ff-b0c0-d304bc10d5d2" providerId="ADAL" clId="{E6D12E1F-DF63-450C-A9ED-E72C5F6C045B}" dt="2025-12-02T09:19:54.783" v="58" actId="14100"/>
        <pc:sldMkLst>
          <pc:docMk/>
          <pc:sldMk cId="3646602851" sldId="954"/>
        </pc:sldMkLst>
        <pc:spChg chg="mod">
          <ac:chgData name="Hazell, Danielle" userId="16322be0-50ef-46ff-b0c0-d304bc10d5d2" providerId="ADAL" clId="{E6D12E1F-DF63-450C-A9ED-E72C5F6C045B}" dt="2025-12-02T09:19:54.783" v="58" actId="14100"/>
          <ac:spMkLst>
            <pc:docMk/>
            <pc:sldMk cId="3646602851" sldId="954"/>
            <ac:spMk id="6" creationId="{59B3BF4C-DC2C-44BB-E8BE-AD23860905D3}"/>
          </ac:spMkLst>
        </pc:spChg>
      </pc:sldChg>
      <pc:sldChg chg="modSp mod">
        <pc:chgData name="Hazell, Danielle" userId="16322be0-50ef-46ff-b0c0-d304bc10d5d2" providerId="ADAL" clId="{E6D12E1F-DF63-450C-A9ED-E72C5F6C045B}" dt="2025-12-02T09:20:03.252" v="60" actId="1076"/>
        <pc:sldMkLst>
          <pc:docMk/>
          <pc:sldMk cId="1090434510" sldId="956"/>
        </pc:sldMkLst>
        <pc:spChg chg="mod">
          <ac:chgData name="Hazell, Danielle" userId="16322be0-50ef-46ff-b0c0-d304bc10d5d2" providerId="ADAL" clId="{E6D12E1F-DF63-450C-A9ED-E72C5F6C045B}" dt="2025-12-02T09:20:03.252" v="60" actId="1076"/>
          <ac:spMkLst>
            <pc:docMk/>
            <pc:sldMk cId="1090434510" sldId="956"/>
            <ac:spMk id="6" creationId="{442936AE-8DD1-D886-A011-10F106556B8B}"/>
          </ac:spMkLst>
        </pc:spChg>
      </pc:sldChg>
      <pc:sldChg chg="modSp mod">
        <pc:chgData name="Hazell, Danielle" userId="16322be0-50ef-46ff-b0c0-d304bc10d5d2" providerId="ADAL" clId="{E6D12E1F-DF63-450C-A9ED-E72C5F6C045B}" dt="2025-12-02T09:20:13.775" v="62" actId="14100"/>
        <pc:sldMkLst>
          <pc:docMk/>
          <pc:sldMk cId="2723244880" sldId="957"/>
        </pc:sldMkLst>
        <pc:spChg chg="mod">
          <ac:chgData name="Hazell, Danielle" userId="16322be0-50ef-46ff-b0c0-d304bc10d5d2" providerId="ADAL" clId="{E6D12E1F-DF63-450C-A9ED-E72C5F6C045B}" dt="2025-12-02T09:20:13.775" v="62" actId="14100"/>
          <ac:spMkLst>
            <pc:docMk/>
            <pc:sldMk cId="2723244880" sldId="957"/>
            <ac:spMk id="6" creationId="{ACD8EC5E-D84D-1DEB-D32B-39A8863CD23B}"/>
          </ac:spMkLst>
        </pc:spChg>
      </pc:sldChg>
      <pc:sldChg chg="modSp mod">
        <pc:chgData name="Hazell, Danielle" userId="16322be0-50ef-46ff-b0c0-d304bc10d5d2" providerId="ADAL" clId="{E6D12E1F-DF63-450C-A9ED-E72C5F6C045B}" dt="2025-12-02T09:20:18.556" v="63" actId="14100"/>
        <pc:sldMkLst>
          <pc:docMk/>
          <pc:sldMk cId="2791343772" sldId="958"/>
        </pc:sldMkLst>
        <pc:spChg chg="mod">
          <ac:chgData name="Hazell, Danielle" userId="16322be0-50ef-46ff-b0c0-d304bc10d5d2" providerId="ADAL" clId="{E6D12E1F-DF63-450C-A9ED-E72C5F6C045B}" dt="2025-12-02T09:20:18.556" v="63" actId="14100"/>
          <ac:spMkLst>
            <pc:docMk/>
            <pc:sldMk cId="2791343772" sldId="958"/>
            <ac:spMk id="6" creationId="{C956DAFA-FCB8-8D4D-729F-A0780AF8B2E5}"/>
          </ac:spMkLst>
        </pc:spChg>
      </pc:sldChg>
      <pc:sldChg chg="modSp mod">
        <pc:chgData name="Hazell, Danielle" userId="16322be0-50ef-46ff-b0c0-d304bc10d5d2" providerId="ADAL" clId="{E6D12E1F-DF63-450C-A9ED-E72C5F6C045B}" dt="2025-12-02T09:20:22.006" v="64" actId="14100"/>
        <pc:sldMkLst>
          <pc:docMk/>
          <pc:sldMk cId="4253037659" sldId="959"/>
        </pc:sldMkLst>
        <pc:spChg chg="mod">
          <ac:chgData name="Hazell, Danielle" userId="16322be0-50ef-46ff-b0c0-d304bc10d5d2" providerId="ADAL" clId="{E6D12E1F-DF63-450C-A9ED-E72C5F6C045B}" dt="2025-12-02T09:20:22.006" v="64" actId="14100"/>
          <ac:spMkLst>
            <pc:docMk/>
            <pc:sldMk cId="4253037659" sldId="959"/>
            <ac:spMk id="6" creationId="{0C56AAEC-51F5-3A0A-F8B0-C8272AB452DF}"/>
          </ac:spMkLst>
        </pc:spChg>
      </pc:sldChg>
      <pc:sldChg chg="modSp mod">
        <pc:chgData name="Hazell, Danielle" userId="16322be0-50ef-46ff-b0c0-d304bc10d5d2" providerId="ADAL" clId="{E6D12E1F-DF63-450C-A9ED-E72C5F6C045B}" dt="2025-12-02T09:20:25.632" v="65" actId="14100"/>
        <pc:sldMkLst>
          <pc:docMk/>
          <pc:sldMk cId="3805471454" sldId="960"/>
        </pc:sldMkLst>
        <pc:spChg chg="mod">
          <ac:chgData name="Hazell, Danielle" userId="16322be0-50ef-46ff-b0c0-d304bc10d5d2" providerId="ADAL" clId="{E6D12E1F-DF63-450C-A9ED-E72C5F6C045B}" dt="2025-12-02T09:20:25.632" v="65" actId="14100"/>
          <ac:spMkLst>
            <pc:docMk/>
            <pc:sldMk cId="3805471454" sldId="960"/>
            <ac:spMk id="6" creationId="{E3DDCA49-85CC-9EC0-579F-01B0CC740A95}"/>
          </ac:spMkLst>
        </pc:spChg>
      </pc:sldChg>
      <pc:sldChg chg="modSp mod">
        <pc:chgData name="Hazell, Danielle" userId="16322be0-50ef-46ff-b0c0-d304bc10d5d2" providerId="ADAL" clId="{E6D12E1F-DF63-450C-A9ED-E72C5F6C045B}" dt="2025-12-02T09:20:39.254" v="66" actId="14100"/>
        <pc:sldMkLst>
          <pc:docMk/>
          <pc:sldMk cId="2564325087" sldId="964"/>
        </pc:sldMkLst>
        <pc:spChg chg="mod">
          <ac:chgData name="Hazell, Danielle" userId="16322be0-50ef-46ff-b0c0-d304bc10d5d2" providerId="ADAL" clId="{E6D12E1F-DF63-450C-A9ED-E72C5F6C045B}" dt="2025-12-02T09:20:39.254" v="66" actId="14100"/>
          <ac:spMkLst>
            <pc:docMk/>
            <pc:sldMk cId="2564325087" sldId="964"/>
            <ac:spMk id="6" creationId="{48A81F9F-B740-A96C-7802-C0906FF9AD4C}"/>
          </ac:spMkLst>
        </pc:spChg>
      </pc:sldChg>
      <pc:sldChg chg="modSp mod">
        <pc:chgData name="Hazell, Danielle" userId="16322be0-50ef-46ff-b0c0-d304bc10d5d2" providerId="ADAL" clId="{E6D12E1F-DF63-450C-A9ED-E72C5F6C045B}" dt="2025-12-02T09:20:48.470" v="68" actId="14100"/>
        <pc:sldMkLst>
          <pc:docMk/>
          <pc:sldMk cId="4120829593" sldId="965"/>
        </pc:sldMkLst>
        <pc:spChg chg="mod">
          <ac:chgData name="Hazell, Danielle" userId="16322be0-50ef-46ff-b0c0-d304bc10d5d2" providerId="ADAL" clId="{E6D12E1F-DF63-450C-A9ED-E72C5F6C045B}" dt="2025-12-02T09:20:48.470" v="68" actId="14100"/>
          <ac:spMkLst>
            <pc:docMk/>
            <pc:sldMk cId="4120829593" sldId="965"/>
            <ac:spMk id="6" creationId="{0C7CFC50-D45C-3868-63F6-9DB65726A726}"/>
          </ac:spMkLst>
        </pc:spChg>
      </pc:sldChg>
      <pc:sldChg chg="modSp mod">
        <pc:chgData name="Hazell, Danielle" userId="16322be0-50ef-46ff-b0c0-d304bc10d5d2" providerId="ADAL" clId="{E6D12E1F-DF63-450C-A9ED-E72C5F6C045B}" dt="2025-12-02T09:21:04.991" v="70" actId="14100"/>
        <pc:sldMkLst>
          <pc:docMk/>
          <pc:sldMk cId="1209973508" sldId="969"/>
        </pc:sldMkLst>
        <pc:spChg chg="mod">
          <ac:chgData name="Hazell, Danielle" userId="16322be0-50ef-46ff-b0c0-d304bc10d5d2" providerId="ADAL" clId="{E6D12E1F-DF63-450C-A9ED-E72C5F6C045B}" dt="2025-12-02T09:21:04.991" v="70" actId="14100"/>
          <ac:spMkLst>
            <pc:docMk/>
            <pc:sldMk cId="1209973508" sldId="969"/>
            <ac:spMk id="6" creationId="{1B364B54-7E9E-FAF6-6B9D-2F334C245245}"/>
          </ac:spMkLst>
        </pc:spChg>
      </pc:sldChg>
      <pc:sldChg chg="modSp mod">
        <pc:chgData name="Hazell, Danielle" userId="16322be0-50ef-46ff-b0c0-d304bc10d5d2" providerId="ADAL" clId="{E6D12E1F-DF63-450C-A9ED-E72C5F6C045B}" dt="2025-12-02T09:21:10.079" v="71" actId="14100"/>
        <pc:sldMkLst>
          <pc:docMk/>
          <pc:sldMk cId="2941350212" sldId="970"/>
        </pc:sldMkLst>
        <pc:spChg chg="mod">
          <ac:chgData name="Hazell, Danielle" userId="16322be0-50ef-46ff-b0c0-d304bc10d5d2" providerId="ADAL" clId="{E6D12E1F-DF63-450C-A9ED-E72C5F6C045B}" dt="2025-12-02T09:21:10.079" v="71" actId="14100"/>
          <ac:spMkLst>
            <pc:docMk/>
            <pc:sldMk cId="2941350212" sldId="970"/>
            <ac:spMk id="6" creationId="{D39D94E4-617B-0DD3-D707-B447EC791B2F}"/>
          </ac:spMkLst>
        </pc:spChg>
      </pc:sldChg>
      <pc:sldChg chg="modSp mod">
        <pc:chgData name="Hazell, Danielle" userId="16322be0-50ef-46ff-b0c0-d304bc10d5d2" providerId="ADAL" clId="{E6D12E1F-DF63-450C-A9ED-E72C5F6C045B}" dt="2025-12-02T09:21:13.917" v="72" actId="14100"/>
        <pc:sldMkLst>
          <pc:docMk/>
          <pc:sldMk cId="1785597186" sldId="971"/>
        </pc:sldMkLst>
        <pc:spChg chg="mod">
          <ac:chgData name="Hazell, Danielle" userId="16322be0-50ef-46ff-b0c0-d304bc10d5d2" providerId="ADAL" clId="{E6D12E1F-DF63-450C-A9ED-E72C5F6C045B}" dt="2025-12-02T09:21:13.917" v="72" actId="14100"/>
          <ac:spMkLst>
            <pc:docMk/>
            <pc:sldMk cId="1785597186" sldId="971"/>
            <ac:spMk id="6" creationId="{D87EB918-E74C-4F14-627E-EDBC8888008F}"/>
          </ac:spMkLst>
        </pc:spChg>
      </pc:sldChg>
      <pc:sldChg chg="modSp mod">
        <pc:chgData name="Hazell, Danielle" userId="16322be0-50ef-46ff-b0c0-d304bc10d5d2" providerId="ADAL" clId="{E6D12E1F-DF63-450C-A9ED-E72C5F6C045B}" dt="2025-12-02T09:21:17.102" v="73" actId="14100"/>
        <pc:sldMkLst>
          <pc:docMk/>
          <pc:sldMk cId="2338549013" sldId="972"/>
        </pc:sldMkLst>
        <pc:spChg chg="mod">
          <ac:chgData name="Hazell, Danielle" userId="16322be0-50ef-46ff-b0c0-d304bc10d5d2" providerId="ADAL" clId="{E6D12E1F-DF63-450C-A9ED-E72C5F6C045B}" dt="2025-12-02T09:21:17.102" v="73" actId="14100"/>
          <ac:spMkLst>
            <pc:docMk/>
            <pc:sldMk cId="2338549013" sldId="972"/>
            <ac:spMk id="6" creationId="{30A4BC2B-2F04-AF61-211C-9C2144F25E1A}"/>
          </ac:spMkLst>
        </pc:spChg>
      </pc:sldChg>
      <pc:sldChg chg="modSp mod">
        <pc:chgData name="Hazell, Danielle" userId="16322be0-50ef-46ff-b0c0-d304bc10d5d2" providerId="ADAL" clId="{E6D12E1F-DF63-450C-A9ED-E72C5F6C045B}" dt="2025-12-02T09:21:28.538" v="75" actId="20577"/>
        <pc:sldMkLst>
          <pc:docMk/>
          <pc:sldMk cId="3453002929" sldId="973"/>
        </pc:sldMkLst>
        <pc:spChg chg="mod">
          <ac:chgData name="Hazell, Danielle" userId="16322be0-50ef-46ff-b0c0-d304bc10d5d2" providerId="ADAL" clId="{E6D12E1F-DF63-450C-A9ED-E72C5F6C045B}" dt="2025-12-02T09:21:28.538" v="75" actId="20577"/>
          <ac:spMkLst>
            <pc:docMk/>
            <pc:sldMk cId="3453002929" sldId="973"/>
            <ac:spMk id="6" creationId="{183C2338-20A9-F3AA-EA9A-964DE9FF429A}"/>
          </ac:spMkLst>
        </pc:spChg>
      </pc:sldChg>
      <pc:sldChg chg="modSp mod">
        <pc:chgData name="Hazell, Danielle" userId="16322be0-50ef-46ff-b0c0-d304bc10d5d2" providerId="ADAL" clId="{E6D12E1F-DF63-450C-A9ED-E72C5F6C045B}" dt="2025-12-02T09:21:37.439" v="78" actId="14100"/>
        <pc:sldMkLst>
          <pc:docMk/>
          <pc:sldMk cId="595877096" sldId="975"/>
        </pc:sldMkLst>
        <pc:spChg chg="mod">
          <ac:chgData name="Hazell, Danielle" userId="16322be0-50ef-46ff-b0c0-d304bc10d5d2" providerId="ADAL" clId="{E6D12E1F-DF63-450C-A9ED-E72C5F6C045B}" dt="2025-12-02T09:21:37.439" v="78" actId="14100"/>
          <ac:spMkLst>
            <pc:docMk/>
            <pc:sldMk cId="595877096" sldId="975"/>
            <ac:spMk id="6" creationId="{E724B8B2-A66B-7C88-7196-11623BE2809C}"/>
          </ac:spMkLst>
        </pc:spChg>
      </pc:sldChg>
      <pc:sldChg chg="modSp mod">
        <pc:chgData name="Hazell, Danielle" userId="16322be0-50ef-46ff-b0c0-d304bc10d5d2" providerId="ADAL" clId="{E6D12E1F-DF63-450C-A9ED-E72C5F6C045B}" dt="2025-12-02T09:21:51.222" v="81" actId="14100"/>
        <pc:sldMkLst>
          <pc:docMk/>
          <pc:sldMk cId="2019001348" sldId="976"/>
        </pc:sldMkLst>
        <pc:spChg chg="mod">
          <ac:chgData name="Hazell, Danielle" userId="16322be0-50ef-46ff-b0c0-d304bc10d5d2" providerId="ADAL" clId="{E6D12E1F-DF63-450C-A9ED-E72C5F6C045B}" dt="2025-12-02T09:21:51.222" v="81" actId="14100"/>
          <ac:spMkLst>
            <pc:docMk/>
            <pc:sldMk cId="2019001348" sldId="976"/>
            <ac:spMk id="6" creationId="{98C10B99-4EB8-9543-2D3F-0F1C73E77DEC}"/>
          </ac:spMkLst>
        </pc:spChg>
      </pc:sldChg>
      <pc:sldChg chg="modSp mod">
        <pc:chgData name="Hazell, Danielle" userId="16322be0-50ef-46ff-b0c0-d304bc10d5d2" providerId="ADAL" clId="{E6D12E1F-DF63-450C-A9ED-E72C5F6C045B}" dt="2025-12-02T09:21:44.894" v="80" actId="14100"/>
        <pc:sldMkLst>
          <pc:docMk/>
          <pc:sldMk cId="1187682444" sldId="978"/>
        </pc:sldMkLst>
        <pc:spChg chg="mod">
          <ac:chgData name="Hazell, Danielle" userId="16322be0-50ef-46ff-b0c0-d304bc10d5d2" providerId="ADAL" clId="{E6D12E1F-DF63-450C-A9ED-E72C5F6C045B}" dt="2025-12-02T09:21:44.894" v="80" actId="14100"/>
          <ac:spMkLst>
            <pc:docMk/>
            <pc:sldMk cId="1187682444" sldId="978"/>
            <ac:spMk id="6" creationId="{EA9AC6A0-DD0E-66A2-5AF2-D55311B21BCC}"/>
          </ac:spMkLst>
        </pc:spChg>
      </pc:sldChg>
      <pc:sldMasterChg chg="addSp delSp modSp mod">
        <pc:chgData name="Hazell, Danielle" userId="16322be0-50ef-46ff-b0c0-d304bc10d5d2" providerId="ADAL" clId="{E6D12E1F-DF63-450C-A9ED-E72C5F6C045B}" dt="2025-12-01T21:02:52.982" v="1"/>
        <pc:sldMasterMkLst>
          <pc:docMk/>
          <pc:sldMasterMk cId="2966563060" sldId="2147483653"/>
        </pc:sldMasterMkLst>
        <pc:spChg chg="add mod">
          <ac:chgData name="Hazell, Danielle" userId="16322be0-50ef-46ff-b0c0-d304bc10d5d2" providerId="ADAL" clId="{E6D12E1F-DF63-450C-A9ED-E72C5F6C045B}" dt="2025-12-01T21:02:52.982" v="1"/>
          <ac:spMkLst>
            <pc:docMk/>
            <pc:sldMasterMk cId="2966563060" sldId="2147483653"/>
            <ac:spMk id="4" creationId="{FEBD0079-5B4A-D307-4E0F-CF55036821FA}"/>
          </ac:spMkLst>
        </pc:spChg>
        <pc:picChg chg="add mod">
          <ac:chgData name="Hazell, Danielle" userId="16322be0-50ef-46ff-b0c0-d304bc10d5d2" providerId="ADAL" clId="{E6D12E1F-DF63-450C-A9ED-E72C5F6C045B}" dt="2025-12-01T21:02:52.982" v="1"/>
          <ac:picMkLst>
            <pc:docMk/>
            <pc:sldMasterMk cId="2966563060" sldId="2147483653"/>
            <ac:picMk id="2" creationId="{F0472ECF-C871-F564-50EA-FBF3456A7DB7}"/>
          </ac:picMkLst>
        </pc:picChg>
        <pc:picChg chg="add mod">
          <ac:chgData name="Hazell, Danielle" userId="16322be0-50ef-46ff-b0c0-d304bc10d5d2" providerId="ADAL" clId="{E6D12E1F-DF63-450C-A9ED-E72C5F6C045B}" dt="2025-12-01T21:02:52.982" v="1"/>
          <ac:picMkLst>
            <pc:docMk/>
            <pc:sldMasterMk cId="2966563060" sldId="2147483653"/>
            <ac:picMk id="5" creationId="{858E8EDE-1D08-EF61-5E1E-52A51441E8FB}"/>
          </ac:picMkLst>
        </pc:picChg>
        <pc:picChg chg="add mod">
          <ac:chgData name="Hazell, Danielle" userId="16322be0-50ef-46ff-b0c0-d304bc10d5d2" providerId="ADAL" clId="{E6D12E1F-DF63-450C-A9ED-E72C5F6C045B}" dt="2025-12-01T21:02:52.982" v="1"/>
          <ac:picMkLst>
            <pc:docMk/>
            <pc:sldMasterMk cId="2966563060" sldId="2147483653"/>
            <ac:picMk id="7" creationId="{3661430B-E2EF-7914-2714-FF07D976751F}"/>
          </ac:picMkLst>
        </pc:picChg>
      </pc:sldMasterChg>
    </pc:docChg>
  </pc:docChgLst>
  <pc:docChgLst>
    <pc:chgData name="John, Catherine" userId="36b10958-3fe6-4d82-9cee-736ae9074b3f" providerId="ADAL" clId="{7CE9EBFF-1EB6-4E95-820E-35801409E55C}"/>
    <pc:docChg chg="custSel mod modSld">
      <pc:chgData name="John, Catherine" userId="36b10958-3fe6-4d82-9cee-736ae9074b3f" providerId="ADAL" clId="{7CE9EBFF-1EB6-4E95-820E-35801409E55C}" dt="2025-12-04T13:56:03.868" v="20" actId="20577"/>
      <pc:docMkLst>
        <pc:docMk/>
      </pc:docMkLst>
      <pc:sldChg chg="modSp mod">
        <pc:chgData name="John, Catherine" userId="36b10958-3fe6-4d82-9cee-736ae9074b3f" providerId="ADAL" clId="{7CE9EBFF-1EB6-4E95-820E-35801409E55C}" dt="2025-12-04T13:28:13.717" v="4" actId="20577"/>
        <pc:sldMkLst>
          <pc:docMk/>
          <pc:sldMk cId="859905571" sldId="844"/>
        </pc:sldMkLst>
        <pc:spChg chg="mod">
          <ac:chgData name="John, Catherine" userId="36b10958-3fe6-4d82-9cee-736ae9074b3f" providerId="ADAL" clId="{7CE9EBFF-1EB6-4E95-820E-35801409E55C}" dt="2025-12-04T13:28:13.717" v="4" actId="20577"/>
          <ac:spMkLst>
            <pc:docMk/>
            <pc:sldMk cId="859905571" sldId="844"/>
            <ac:spMk id="6" creationId="{63DEF0A9-7F3F-3D10-1348-19477BA25909}"/>
          </ac:spMkLst>
        </pc:spChg>
      </pc:sldChg>
      <pc:sldChg chg="modSp mod">
        <pc:chgData name="John, Catherine" userId="36b10958-3fe6-4d82-9cee-736ae9074b3f" providerId="ADAL" clId="{7CE9EBFF-1EB6-4E95-820E-35801409E55C}" dt="2025-12-04T13:38:33.418" v="8" actId="20577"/>
        <pc:sldMkLst>
          <pc:docMk/>
          <pc:sldMk cId="3873301079" sldId="925"/>
        </pc:sldMkLst>
        <pc:graphicFrameChg chg="modGraphic">
          <ac:chgData name="John, Catherine" userId="36b10958-3fe6-4d82-9cee-736ae9074b3f" providerId="ADAL" clId="{7CE9EBFF-1EB6-4E95-820E-35801409E55C}" dt="2025-12-04T13:38:33.418" v="8" actId="20577"/>
          <ac:graphicFrameMkLst>
            <pc:docMk/>
            <pc:sldMk cId="3873301079" sldId="925"/>
            <ac:graphicFrameMk id="4" creationId="{5F9D1814-67C7-FD1B-A756-75863607D2FC}"/>
          </ac:graphicFrameMkLst>
        </pc:graphicFrameChg>
      </pc:sldChg>
      <pc:sldChg chg="modSp mod">
        <pc:chgData name="John, Catherine" userId="36b10958-3fe6-4d82-9cee-736ae9074b3f" providerId="ADAL" clId="{7CE9EBFF-1EB6-4E95-820E-35801409E55C}" dt="2025-12-04T13:45:53.419" v="15" actId="20577"/>
        <pc:sldMkLst>
          <pc:docMk/>
          <pc:sldMk cId="3047703259" sldId="932"/>
        </pc:sldMkLst>
        <pc:spChg chg="mod">
          <ac:chgData name="John, Catherine" userId="36b10958-3fe6-4d82-9cee-736ae9074b3f" providerId="ADAL" clId="{7CE9EBFF-1EB6-4E95-820E-35801409E55C}" dt="2025-12-04T13:45:53.419" v="15" actId="20577"/>
          <ac:spMkLst>
            <pc:docMk/>
            <pc:sldMk cId="3047703259" sldId="932"/>
            <ac:spMk id="6" creationId="{9CAE2CAC-14E3-4229-FC0A-A69CCB6B7C26}"/>
          </ac:spMkLst>
        </pc:spChg>
      </pc:sldChg>
      <pc:sldChg chg="modSp mod">
        <pc:chgData name="John, Catherine" userId="36b10958-3fe6-4d82-9cee-736ae9074b3f" providerId="ADAL" clId="{7CE9EBFF-1EB6-4E95-820E-35801409E55C}" dt="2025-12-04T13:51:02.240" v="17" actId="20577"/>
        <pc:sldMkLst>
          <pc:docMk/>
          <pc:sldMk cId="1330582853" sldId="939"/>
        </pc:sldMkLst>
        <pc:graphicFrameChg chg="modGraphic">
          <ac:chgData name="John, Catherine" userId="36b10958-3fe6-4d82-9cee-736ae9074b3f" providerId="ADAL" clId="{7CE9EBFF-1EB6-4E95-820E-35801409E55C}" dt="2025-12-04T13:51:02.240" v="17" actId="20577"/>
          <ac:graphicFrameMkLst>
            <pc:docMk/>
            <pc:sldMk cId="1330582853" sldId="939"/>
            <ac:graphicFrameMk id="2" creationId="{B81B86FC-E5BE-0639-C775-523925D53AE5}"/>
          </ac:graphicFrameMkLst>
        </pc:graphicFrameChg>
      </pc:sldChg>
      <pc:sldChg chg="modSp mod">
        <pc:chgData name="John, Catherine" userId="36b10958-3fe6-4d82-9cee-736ae9074b3f" providerId="ADAL" clId="{7CE9EBFF-1EB6-4E95-820E-35801409E55C}" dt="2025-12-04T13:56:03.868" v="20" actId="20577"/>
        <pc:sldMkLst>
          <pc:docMk/>
          <pc:sldMk cId="1904499272" sldId="949"/>
        </pc:sldMkLst>
        <pc:spChg chg="mod">
          <ac:chgData name="John, Catherine" userId="36b10958-3fe6-4d82-9cee-736ae9074b3f" providerId="ADAL" clId="{7CE9EBFF-1EB6-4E95-820E-35801409E55C}" dt="2025-12-04T13:56:03.868" v="20" actId="20577"/>
          <ac:spMkLst>
            <pc:docMk/>
            <pc:sldMk cId="1904499272" sldId="949"/>
            <ac:spMk id="6" creationId="{F285B9A3-EC42-59E5-BD46-D4BF2A5541EC}"/>
          </ac:spMkLst>
        </pc:spChg>
      </pc:sldChg>
      <pc:sldChg chg="modSp mod">
        <pc:chgData name="John, Catherine" userId="36b10958-3fe6-4d82-9cee-736ae9074b3f" providerId="ADAL" clId="{7CE9EBFF-1EB6-4E95-820E-35801409E55C}" dt="2025-12-04T13:55:32.859" v="18" actId="20577"/>
        <pc:sldMkLst>
          <pc:docMk/>
          <pc:sldMk cId="1821055903" sldId="950"/>
        </pc:sldMkLst>
        <pc:spChg chg="mod">
          <ac:chgData name="John, Catherine" userId="36b10958-3fe6-4d82-9cee-736ae9074b3f" providerId="ADAL" clId="{7CE9EBFF-1EB6-4E95-820E-35801409E55C}" dt="2025-12-04T13:55:32.859" v="18" actId="20577"/>
          <ac:spMkLst>
            <pc:docMk/>
            <pc:sldMk cId="1821055903" sldId="950"/>
            <ac:spMk id="6" creationId="{F368FD1E-B3F4-6348-F398-99C6200C50F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77</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a:latin typeface="+mn-lt"/>
                <a:ea typeface="Arial" pitchFamily="-105" charset="0"/>
                <a:cs typeface="Arial" pitchFamily="-105" charset="0"/>
              </a:rPr>
              <a:pPr algn="l">
                <a:spcBef>
                  <a:spcPts val="602"/>
                </a:spcBef>
              </a:pPr>
              <a:t>‹#›</a:t>
            </a:fld>
            <a:r>
              <a:rPr lang="en-US" sz="1000" baseline="0">
                <a:latin typeface="+mn-lt"/>
                <a:ea typeface="Arial" pitchFamily="-105" charset="0"/>
                <a:cs typeface="Arial" pitchFamily="-105" charset="0"/>
              </a:rPr>
              <a:t> </a:t>
            </a: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F0472ECF-C871-F564-50EA-FBF3456A7DB7}"/>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FEBD0079-5B4A-D307-4E0F-CF55036821FA}"/>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858E8EDE-1D08-EF61-5E1E-52A51441E8FB}"/>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3661430B-E2EF-7914-2714-FF07D976751F}"/>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buNone/>
            </a:pPr>
            <a:r>
              <a:rPr lang="en-GB" sz="2800">
                <a:solidFill>
                  <a:schemeClr val="tx1"/>
                </a:solidFill>
                <a:latin typeface="Arial" panose="020B0604020202020204" pitchFamily="34" charset="0"/>
                <a:ea typeface="ＭＳ Ｐゴシック" panose="020B0600070205080204" pitchFamily="34" charset="-128"/>
                <a:cs typeface="Arial" panose="020B0604020202020204" pitchFamily="34" charset="0"/>
              </a:rPr>
              <a:t>K1.27 Cleaning of components without compromising the</a:t>
            </a:r>
          </a:p>
          <a:p>
            <a:pPr marL="0" indent="0">
              <a:buNone/>
            </a:pPr>
            <a:r>
              <a:rPr lang="en-GB" sz="2800">
                <a:solidFill>
                  <a:schemeClr val="tx1"/>
                </a:solidFill>
                <a:latin typeface="Arial" panose="020B0604020202020204" pitchFamily="34" charset="0"/>
                <a:ea typeface="ＭＳ Ｐゴシック" panose="020B0600070205080204" pitchFamily="34" charset="-128"/>
                <a:cs typeface="Arial" panose="020B0604020202020204" pitchFamily="34" charset="0"/>
              </a:rPr>
              <a:t>system and associated tools, equipment and materials</a:t>
            </a:r>
          </a:p>
          <a:p>
            <a:pPr marL="0" indent="0">
              <a:buNone/>
            </a:pPr>
            <a:endParaRPr lang="en-GB" sz="280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1.27a: </a:t>
            </a:r>
            <a:r>
              <a:rPr lang="en-GB"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Cleaning principles, tools and system integrity</a:t>
            </a:r>
            <a:endPar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DFDE1-EFA5-9881-273D-A78A991F8EC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4D970AA-3156-3C4D-C7BE-817C7A1ACBAD}"/>
              </a:ext>
            </a:extLst>
          </p:cNvPr>
          <p:cNvSpPr>
            <a:spLocks noGrp="1"/>
          </p:cNvSpPr>
          <p:nvPr>
            <p:ph type="title"/>
          </p:nvPr>
        </p:nvSpPr>
        <p:spPr>
          <a:xfrm>
            <a:off x="252000" y="959222"/>
            <a:ext cx="11628452" cy="646331"/>
          </a:xfrm>
        </p:spPr>
        <p:txBody>
          <a:bodyPr/>
          <a:lstStyle/>
          <a:p>
            <a:r>
              <a:rPr lang="en-GB"/>
              <a:t>Tools and equipment for cleaning</a:t>
            </a:r>
          </a:p>
        </p:txBody>
      </p:sp>
      <p:sp>
        <p:nvSpPr>
          <p:cNvPr id="6" name="Content Placeholder 5">
            <a:extLst>
              <a:ext uri="{FF2B5EF4-FFF2-40B4-BE49-F238E27FC236}">
                <a16:creationId xmlns:a16="http://schemas.microsoft.com/office/drawing/2014/main" id="{DB645CE5-DEF4-C049-2C03-6E5B2EE9E539}"/>
              </a:ext>
            </a:extLst>
          </p:cNvPr>
          <p:cNvSpPr>
            <a:spLocks noGrp="1"/>
          </p:cNvSpPr>
          <p:nvPr>
            <p:ph sz="quarter" idx="10"/>
          </p:nvPr>
        </p:nvSpPr>
        <p:spPr>
          <a:xfrm>
            <a:off x="360000" y="1800000"/>
            <a:ext cx="11124864" cy="4140000"/>
          </a:xfrm>
        </p:spPr>
        <p:txBody>
          <a:bodyPr/>
          <a:lstStyle/>
          <a:p>
            <a:r>
              <a:rPr lang="en-GB" dirty="0"/>
              <a:t>Always inspect tools before use to ensure they're clean and in good condition. </a:t>
            </a:r>
          </a:p>
          <a:p>
            <a:r>
              <a:rPr lang="en-GB" dirty="0"/>
              <a:t>Contaminated tools can transfer debris or chemicals between appliances, potentially causing cross-contamination issues.</a:t>
            </a:r>
          </a:p>
          <a:p>
            <a:endParaRPr lang="en-GB" dirty="0"/>
          </a:p>
        </p:txBody>
      </p:sp>
    </p:spTree>
    <p:extLst>
      <p:ext uri="{BB962C8B-B14F-4D97-AF65-F5344CB8AC3E}">
        <p14:creationId xmlns:p14="http://schemas.microsoft.com/office/powerpoint/2010/main" val="838692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403E5-185D-7A31-B8D9-F48E9DC854E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1DF7B19-E288-2F24-2D87-8CE3A75FA199}"/>
              </a:ext>
            </a:extLst>
          </p:cNvPr>
          <p:cNvSpPr>
            <a:spLocks noGrp="1"/>
          </p:cNvSpPr>
          <p:nvPr>
            <p:ph type="title"/>
          </p:nvPr>
        </p:nvSpPr>
        <p:spPr>
          <a:xfrm>
            <a:off x="252000" y="959222"/>
            <a:ext cx="11628452" cy="646331"/>
          </a:xfrm>
        </p:spPr>
        <p:txBody>
          <a:bodyPr/>
          <a:lstStyle/>
          <a:p>
            <a:r>
              <a:rPr lang="en-GB"/>
              <a:t>Cleaning products (MI-approved only)</a:t>
            </a:r>
          </a:p>
        </p:txBody>
      </p:sp>
      <p:sp>
        <p:nvSpPr>
          <p:cNvPr id="6" name="Content Placeholder 5">
            <a:extLst>
              <a:ext uri="{FF2B5EF4-FFF2-40B4-BE49-F238E27FC236}">
                <a16:creationId xmlns:a16="http://schemas.microsoft.com/office/drawing/2014/main" id="{98B17959-66DB-4EE1-B01B-6AE2E1A3E9C1}"/>
              </a:ext>
            </a:extLst>
          </p:cNvPr>
          <p:cNvSpPr>
            <a:spLocks noGrp="1"/>
          </p:cNvSpPr>
          <p:nvPr>
            <p:ph sz="quarter" idx="10"/>
          </p:nvPr>
        </p:nvSpPr>
        <p:spPr>
          <a:xfrm>
            <a:off x="360000" y="1800000"/>
            <a:ext cx="11198016" cy="4140000"/>
          </a:xfrm>
        </p:spPr>
        <p:txBody>
          <a:bodyPr/>
          <a:lstStyle/>
          <a:p>
            <a:r>
              <a:rPr lang="en-GB" dirty="0"/>
              <a:t>The selection of cleaning products for gas appliance maintenance is strictly governed by Manufacturer’s Instructions (MI). </a:t>
            </a:r>
          </a:p>
          <a:p>
            <a:r>
              <a:rPr lang="en-GB" dirty="0"/>
              <a:t>Using unapproved chemicals can damage components, compromise safety features, and potentially void warranties. </a:t>
            </a:r>
          </a:p>
          <a:p>
            <a:r>
              <a:rPr lang="en-GB" dirty="0"/>
              <a:t>Always verify that cleaning products are explicitly approved for the specific appliance and component material.</a:t>
            </a:r>
          </a:p>
          <a:p>
            <a:endParaRPr lang="en-GB" dirty="0"/>
          </a:p>
        </p:txBody>
      </p:sp>
    </p:spTree>
    <p:extLst>
      <p:ext uri="{BB962C8B-B14F-4D97-AF65-F5344CB8AC3E}">
        <p14:creationId xmlns:p14="http://schemas.microsoft.com/office/powerpoint/2010/main" val="854477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366CC-719F-8424-8079-008E2DB1C54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A2ACD0D-9D12-FA53-DF98-B4A2B20A2EF3}"/>
              </a:ext>
            </a:extLst>
          </p:cNvPr>
          <p:cNvSpPr>
            <a:spLocks noGrp="1"/>
          </p:cNvSpPr>
          <p:nvPr>
            <p:ph type="title"/>
          </p:nvPr>
        </p:nvSpPr>
        <p:spPr>
          <a:xfrm>
            <a:off x="252000" y="959222"/>
            <a:ext cx="11628452" cy="646331"/>
          </a:xfrm>
        </p:spPr>
        <p:txBody>
          <a:bodyPr/>
          <a:lstStyle/>
          <a:p>
            <a:r>
              <a:rPr lang="en-GB"/>
              <a:t>Cleaning products (MI-approved only)</a:t>
            </a:r>
          </a:p>
        </p:txBody>
      </p:sp>
      <p:graphicFrame>
        <p:nvGraphicFramePr>
          <p:cNvPr id="4" name="Table 3">
            <a:extLst>
              <a:ext uri="{FF2B5EF4-FFF2-40B4-BE49-F238E27FC236}">
                <a16:creationId xmlns:a16="http://schemas.microsoft.com/office/drawing/2014/main" id="{AC6490B6-B799-F2AF-A344-18438463D492}"/>
              </a:ext>
            </a:extLst>
          </p:cNvPr>
          <p:cNvGraphicFramePr>
            <a:graphicFrameLocks noGrp="1"/>
          </p:cNvGraphicFramePr>
          <p:nvPr>
            <p:extLst>
              <p:ext uri="{D42A27DB-BD31-4B8C-83A1-F6EECF244321}">
                <p14:modId xmlns:p14="http://schemas.microsoft.com/office/powerpoint/2010/main" val="2772996863"/>
              </p:ext>
            </p:extLst>
          </p:nvPr>
        </p:nvGraphicFramePr>
        <p:xfrm>
          <a:off x="361553" y="1733835"/>
          <a:ext cx="11518899" cy="3596640"/>
        </p:xfrm>
        <a:graphic>
          <a:graphicData uri="http://schemas.openxmlformats.org/drawingml/2006/table">
            <a:tbl>
              <a:tblPr>
                <a:tableStyleId>{8A107856-5554-42FB-B03E-39F5DBC370BA}</a:tableStyleId>
              </a:tblPr>
              <a:tblGrid>
                <a:gridCol w="3088742">
                  <a:extLst>
                    <a:ext uri="{9D8B030D-6E8A-4147-A177-3AD203B41FA5}">
                      <a16:colId xmlns:a16="http://schemas.microsoft.com/office/drawing/2014/main" val="378979170"/>
                    </a:ext>
                  </a:extLst>
                </a:gridCol>
                <a:gridCol w="3610879">
                  <a:extLst>
                    <a:ext uri="{9D8B030D-6E8A-4147-A177-3AD203B41FA5}">
                      <a16:colId xmlns:a16="http://schemas.microsoft.com/office/drawing/2014/main" val="1414634527"/>
                    </a:ext>
                  </a:extLst>
                </a:gridCol>
                <a:gridCol w="4819278">
                  <a:extLst>
                    <a:ext uri="{9D8B030D-6E8A-4147-A177-3AD203B41FA5}">
                      <a16:colId xmlns:a16="http://schemas.microsoft.com/office/drawing/2014/main" val="1267648202"/>
                    </a:ext>
                  </a:extLst>
                </a:gridCol>
              </a:tblGrid>
              <a:tr h="0">
                <a:tc>
                  <a:txBody>
                    <a:bodyPr/>
                    <a:lstStyle/>
                    <a:p>
                      <a:pPr>
                        <a:buNone/>
                      </a:pPr>
                      <a:r>
                        <a:rPr lang="en-GB" sz="2000" b="1"/>
                        <a:t>Product type</a:t>
                      </a:r>
                      <a:endParaRPr lang="en-GB" sz="2000"/>
                    </a:p>
                  </a:txBody>
                  <a:tcPr anchor="ctr"/>
                </a:tc>
                <a:tc>
                  <a:txBody>
                    <a:bodyPr/>
                    <a:lstStyle/>
                    <a:p>
                      <a:pPr>
                        <a:buNone/>
                      </a:pPr>
                      <a:r>
                        <a:rPr lang="en-GB" sz="2000" b="1"/>
                        <a:t>Use area</a:t>
                      </a:r>
                      <a:endParaRPr lang="en-GB" sz="2000"/>
                    </a:p>
                  </a:txBody>
                  <a:tcPr anchor="ctr"/>
                </a:tc>
                <a:tc>
                  <a:txBody>
                    <a:bodyPr/>
                    <a:lstStyle/>
                    <a:p>
                      <a:pPr>
                        <a:buNone/>
                      </a:pPr>
                      <a:r>
                        <a:rPr lang="en-GB" sz="2000" b="1"/>
                        <a:t>Notes</a:t>
                      </a:r>
                      <a:endParaRPr lang="en-GB" sz="2000"/>
                    </a:p>
                  </a:txBody>
                  <a:tcPr anchor="ctr"/>
                </a:tc>
                <a:extLst>
                  <a:ext uri="{0D108BD9-81ED-4DB2-BD59-A6C34878D82A}">
                    <a16:rowId xmlns:a16="http://schemas.microsoft.com/office/drawing/2014/main" val="1094651105"/>
                  </a:ext>
                </a:extLst>
              </a:tr>
              <a:tr h="0">
                <a:tc>
                  <a:txBody>
                    <a:bodyPr/>
                    <a:lstStyle/>
                    <a:p>
                      <a:pPr>
                        <a:buNone/>
                      </a:pPr>
                      <a:r>
                        <a:rPr lang="en-GB" sz="2000"/>
                        <a:t>Foam cleaner</a:t>
                      </a:r>
                    </a:p>
                  </a:txBody>
                  <a:tcPr anchor="ctr"/>
                </a:tc>
                <a:tc>
                  <a:txBody>
                    <a:bodyPr/>
                    <a:lstStyle/>
                    <a:p>
                      <a:pPr>
                        <a:buNone/>
                      </a:pPr>
                      <a:r>
                        <a:rPr lang="en-GB" sz="2000"/>
                        <a:t>Aluminium heat exchangers</a:t>
                      </a:r>
                    </a:p>
                  </a:txBody>
                  <a:tcPr anchor="ctr"/>
                </a:tc>
                <a:tc>
                  <a:txBody>
                    <a:bodyPr/>
                    <a:lstStyle/>
                    <a:p>
                      <a:pPr>
                        <a:buNone/>
                      </a:pPr>
                      <a:r>
                        <a:rPr lang="en-GB" sz="2000" dirty="0"/>
                        <a:t>Must be pH neutral to prevent corrosion.</a:t>
                      </a:r>
                    </a:p>
                  </a:txBody>
                  <a:tcPr anchor="ctr"/>
                </a:tc>
                <a:extLst>
                  <a:ext uri="{0D108BD9-81ED-4DB2-BD59-A6C34878D82A}">
                    <a16:rowId xmlns:a16="http://schemas.microsoft.com/office/drawing/2014/main" val="2589397546"/>
                  </a:ext>
                </a:extLst>
              </a:tr>
              <a:tr h="0">
                <a:tc>
                  <a:txBody>
                    <a:bodyPr/>
                    <a:lstStyle/>
                    <a:p>
                      <a:pPr>
                        <a:buNone/>
                      </a:pPr>
                      <a:r>
                        <a:rPr lang="en-GB" sz="2000"/>
                        <a:t>Descaler</a:t>
                      </a:r>
                    </a:p>
                  </a:txBody>
                  <a:tcPr anchor="ctr"/>
                </a:tc>
                <a:tc>
                  <a:txBody>
                    <a:bodyPr/>
                    <a:lstStyle/>
                    <a:p>
                      <a:pPr>
                        <a:buNone/>
                      </a:pPr>
                      <a:r>
                        <a:rPr lang="en-GB" sz="2000"/>
                        <a:t>Condensate traps, plate heat exchangers</a:t>
                      </a:r>
                    </a:p>
                  </a:txBody>
                  <a:tcPr anchor="ctr"/>
                </a:tc>
                <a:tc>
                  <a:txBody>
                    <a:bodyPr/>
                    <a:lstStyle/>
                    <a:p>
                      <a:pPr>
                        <a:buNone/>
                      </a:pPr>
                      <a:r>
                        <a:rPr lang="en-GB" sz="2000" dirty="0"/>
                        <a:t>Must match MI concentration; never exceed recommended strength.</a:t>
                      </a:r>
                    </a:p>
                  </a:txBody>
                  <a:tcPr anchor="ctr"/>
                </a:tc>
                <a:extLst>
                  <a:ext uri="{0D108BD9-81ED-4DB2-BD59-A6C34878D82A}">
                    <a16:rowId xmlns:a16="http://schemas.microsoft.com/office/drawing/2014/main" val="2874780355"/>
                  </a:ext>
                </a:extLst>
              </a:tr>
              <a:tr h="0">
                <a:tc>
                  <a:txBody>
                    <a:bodyPr/>
                    <a:lstStyle/>
                    <a:p>
                      <a:pPr>
                        <a:buNone/>
                      </a:pPr>
                      <a:r>
                        <a:rPr lang="en-GB" sz="2000"/>
                        <a:t>Degreaser (non-caustic)</a:t>
                      </a:r>
                    </a:p>
                  </a:txBody>
                  <a:tcPr anchor="ctr"/>
                </a:tc>
                <a:tc>
                  <a:txBody>
                    <a:bodyPr/>
                    <a:lstStyle/>
                    <a:p>
                      <a:pPr>
                        <a:buNone/>
                      </a:pPr>
                      <a:r>
                        <a:rPr lang="en-GB" sz="2000"/>
                        <a:t>Outer case, fan housing</a:t>
                      </a:r>
                    </a:p>
                  </a:txBody>
                  <a:tcPr anchor="ctr"/>
                </a:tc>
                <a:tc>
                  <a:txBody>
                    <a:bodyPr/>
                    <a:lstStyle/>
                    <a:p>
                      <a:pPr>
                        <a:buNone/>
                      </a:pPr>
                      <a:r>
                        <a:rPr lang="en-GB" sz="2000" dirty="0"/>
                        <a:t>Never use inside combustion area; can affect flame characteristics.</a:t>
                      </a:r>
                    </a:p>
                  </a:txBody>
                  <a:tcPr anchor="ctr"/>
                </a:tc>
                <a:extLst>
                  <a:ext uri="{0D108BD9-81ED-4DB2-BD59-A6C34878D82A}">
                    <a16:rowId xmlns:a16="http://schemas.microsoft.com/office/drawing/2014/main" val="24112357"/>
                  </a:ext>
                </a:extLst>
              </a:tr>
              <a:tr h="0">
                <a:tc>
                  <a:txBody>
                    <a:bodyPr/>
                    <a:lstStyle/>
                    <a:p>
                      <a:pPr>
                        <a:buNone/>
                      </a:pPr>
                      <a:r>
                        <a:rPr lang="en-GB" sz="2000"/>
                        <a:t>Electronic contact cleaner</a:t>
                      </a:r>
                    </a:p>
                  </a:txBody>
                  <a:tcPr anchor="ctr"/>
                </a:tc>
                <a:tc>
                  <a:txBody>
                    <a:bodyPr/>
                    <a:lstStyle/>
                    <a:p>
                      <a:pPr>
                        <a:buNone/>
                      </a:pPr>
                      <a:r>
                        <a:rPr lang="en-GB" sz="2000"/>
                        <a:t>PCB connections, sensor contacts</a:t>
                      </a:r>
                    </a:p>
                  </a:txBody>
                  <a:tcPr anchor="ctr"/>
                </a:tc>
                <a:tc>
                  <a:txBody>
                    <a:bodyPr/>
                    <a:lstStyle/>
                    <a:p>
                      <a:pPr>
                        <a:buNone/>
                      </a:pPr>
                      <a:r>
                        <a:rPr lang="en-GB" sz="2000" dirty="0"/>
                        <a:t>Must be non-conductive and quick-drying.</a:t>
                      </a:r>
                    </a:p>
                  </a:txBody>
                  <a:tcPr anchor="ctr"/>
                </a:tc>
                <a:extLst>
                  <a:ext uri="{0D108BD9-81ED-4DB2-BD59-A6C34878D82A}">
                    <a16:rowId xmlns:a16="http://schemas.microsoft.com/office/drawing/2014/main" val="1459321522"/>
                  </a:ext>
                </a:extLst>
              </a:tr>
              <a:tr h="0">
                <a:tc>
                  <a:txBody>
                    <a:bodyPr/>
                    <a:lstStyle/>
                    <a:p>
                      <a:pPr>
                        <a:buNone/>
                      </a:pPr>
                      <a:r>
                        <a:rPr lang="en-GB" sz="2000"/>
                        <a:t>Stainless steel cleaner</a:t>
                      </a:r>
                    </a:p>
                  </a:txBody>
                  <a:tcPr anchor="ctr"/>
                </a:tc>
                <a:tc>
                  <a:txBody>
                    <a:bodyPr/>
                    <a:lstStyle/>
                    <a:p>
                      <a:pPr>
                        <a:buNone/>
                      </a:pPr>
                      <a:r>
                        <a:rPr lang="en-GB" sz="2000"/>
                        <a:t>Stainless steel heat exchangers</a:t>
                      </a:r>
                    </a:p>
                  </a:txBody>
                  <a:tcPr anchor="ctr"/>
                </a:tc>
                <a:tc>
                  <a:txBody>
                    <a:bodyPr/>
                    <a:lstStyle/>
                    <a:p>
                      <a:pPr>
                        <a:buNone/>
                      </a:pPr>
                      <a:r>
                        <a:rPr lang="en-GB" sz="2000" dirty="0"/>
                        <a:t>Avoid silicone-based products that may affect combustion.</a:t>
                      </a:r>
                    </a:p>
                  </a:txBody>
                  <a:tcPr anchor="ctr"/>
                </a:tc>
                <a:extLst>
                  <a:ext uri="{0D108BD9-81ED-4DB2-BD59-A6C34878D82A}">
                    <a16:rowId xmlns:a16="http://schemas.microsoft.com/office/drawing/2014/main" val="2444774093"/>
                  </a:ext>
                </a:extLst>
              </a:tr>
            </a:tbl>
          </a:graphicData>
        </a:graphic>
      </p:graphicFrame>
    </p:spTree>
    <p:extLst>
      <p:ext uri="{BB962C8B-B14F-4D97-AF65-F5344CB8AC3E}">
        <p14:creationId xmlns:p14="http://schemas.microsoft.com/office/powerpoint/2010/main" val="3871731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C9328-930B-5032-6CA3-2A65D5BA11C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5D48003-6A93-4527-2744-75A65791D820}"/>
              </a:ext>
            </a:extLst>
          </p:cNvPr>
          <p:cNvSpPr>
            <a:spLocks noGrp="1"/>
          </p:cNvSpPr>
          <p:nvPr>
            <p:ph type="title"/>
          </p:nvPr>
        </p:nvSpPr>
        <p:spPr>
          <a:xfrm>
            <a:off x="252000" y="959222"/>
            <a:ext cx="11628452" cy="646331"/>
          </a:xfrm>
        </p:spPr>
        <p:txBody>
          <a:bodyPr/>
          <a:lstStyle/>
          <a:p>
            <a:r>
              <a:rPr lang="en-GB"/>
              <a:t>Cleaning products (MI-approved only)</a:t>
            </a:r>
          </a:p>
        </p:txBody>
      </p:sp>
      <p:sp>
        <p:nvSpPr>
          <p:cNvPr id="6" name="Content Placeholder 5">
            <a:extLst>
              <a:ext uri="{FF2B5EF4-FFF2-40B4-BE49-F238E27FC236}">
                <a16:creationId xmlns:a16="http://schemas.microsoft.com/office/drawing/2014/main" id="{4AA23B1E-DA67-1818-0552-0E9AE892E47B}"/>
              </a:ext>
            </a:extLst>
          </p:cNvPr>
          <p:cNvSpPr>
            <a:spLocks noGrp="1"/>
          </p:cNvSpPr>
          <p:nvPr>
            <p:ph sz="quarter" idx="10"/>
          </p:nvPr>
        </p:nvSpPr>
        <p:spPr>
          <a:xfrm>
            <a:off x="360000" y="1800000"/>
            <a:ext cx="11079144" cy="4140000"/>
          </a:xfrm>
        </p:spPr>
        <p:txBody>
          <a:bodyPr/>
          <a:lstStyle/>
          <a:p>
            <a:r>
              <a:rPr lang="en-GB" dirty="0"/>
              <a:t>Always ensure adequate ventilation when using cleaning chemicals, wear appropriate PPE as specified in the product's safety data sheet, and dispose of used cleaning materials according to local regulations and environmental guidelines.</a:t>
            </a:r>
          </a:p>
          <a:p>
            <a:endParaRPr lang="en-GB" dirty="0"/>
          </a:p>
        </p:txBody>
      </p:sp>
    </p:spTree>
    <p:extLst>
      <p:ext uri="{BB962C8B-B14F-4D97-AF65-F5344CB8AC3E}">
        <p14:creationId xmlns:p14="http://schemas.microsoft.com/office/powerpoint/2010/main" val="1279214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9E9E2-411D-D974-0142-82B28DEB4BB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07EA029-0A91-050C-C127-2B3C46E0E069}"/>
              </a:ext>
            </a:extLst>
          </p:cNvPr>
          <p:cNvSpPr>
            <a:spLocks noGrp="1"/>
          </p:cNvSpPr>
          <p:nvPr>
            <p:ph type="title"/>
          </p:nvPr>
        </p:nvSpPr>
        <p:spPr>
          <a:xfrm>
            <a:off x="252000" y="959222"/>
            <a:ext cx="11628452" cy="646331"/>
          </a:xfrm>
        </p:spPr>
        <p:txBody>
          <a:bodyPr/>
          <a:lstStyle/>
          <a:p>
            <a:r>
              <a:rPr lang="en-GB"/>
              <a:t>Risks of improper cleaning</a:t>
            </a:r>
          </a:p>
        </p:txBody>
      </p:sp>
      <p:sp>
        <p:nvSpPr>
          <p:cNvPr id="6" name="Content Placeholder 5">
            <a:extLst>
              <a:ext uri="{FF2B5EF4-FFF2-40B4-BE49-F238E27FC236}">
                <a16:creationId xmlns:a16="http://schemas.microsoft.com/office/drawing/2014/main" id="{4D7C02F9-2DCC-B0A1-556B-423832F8C306}"/>
              </a:ext>
            </a:extLst>
          </p:cNvPr>
          <p:cNvSpPr>
            <a:spLocks noGrp="1"/>
          </p:cNvSpPr>
          <p:nvPr>
            <p:ph sz="quarter" idx="10"/>
          </p:nvPr>
        </p:nvSpPr>
        <p:spPr>
          <a:xfrm>
            <a:off x="360000" y="1741316"/>
            <a:ext cx="11198016" cy="4140000"/>
          </a:xfrm>
        </p:spPr>
        <p:txBody>
          <a:bodyPr/>
          <a:lstStyle/>
          <a:p>
            <a:r>
              <a:rPr lang="en-GB" b="1" dirty="0"/>
              <a:t>Material damage</a:t>
            </a:r>
          </a:p>
          <a:p>
            <a:r>
              <a:rPr lang="en-GB" dirty="0"/>
              <a:t>Using wire brushes on aluminium heat exchangers removes protective coatings, leading to accelerated corrosion and premature failure. </a:t>
            </a:r>
          </a:p>
          <a:p>
            <a:r>
              <a:rPr lang="en-GB" dirty="0"/>
              <a:t>Similarly, aggressive chemical cleaners can degrade gaskets and seals, compromising the pressure integrity of the appliance.</a:t>
            </a:r>
          </a:p>
          <a:p>
            <a:endParaRPr lang="en-GB" dirty="0"/>
          </a:p>
        </p:txBody>
      </p:sp>
    </p:spTree>
    <p:extLst>
      <p:ext uri="{BB962C8B-B14F-4D97-AF65-F5344CB8AC3E}">
        <p14:creationId xmlns:p14="http://schemas.microsoft.com/office/powerpoint/2010/main" val="2440004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C478F-75A6-1225-F22F-696EF871D35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1A7E0DA-9E71-EC8D-7B3A-344A950B60E2}"/>
              </a:ext>
            </a:extLst>
          </p:cNvPr>
          <p:cNvSpPr>
            <a:spLocks noGrp="1"/>
          </p:cNvSpPr>
          <p:nvPr>
            <p:ph type="title"/>
          </p:nvPr>
        </p:nvSpPr>
        <p:spPr>
          <a:xfrm>
            <a:off x="252000" y="959222"/>
            <a:ext cx="11628452" cy="646331"/>
          </a:xfrm>
        </p:spPr>
        <p:txBody>
          <a:bodyPr/>
          <a:lstStyle/>
          <a:p>
            <a:r>
              <a:rPr lang="en-GB"/>
              <a:t>Risks of improper cleaning</a:t>
            </a:r>
          </a:p>
        </p:txBody>
      </p:sp>
      <p:sp>
        <p:nvSpPr>
          <p:cNvPr id="6" name="Content Placeholder 5">
            <a:extLst>
              <a:ext uri="{FF2B5EF4-FFF2-40B4-BE49-F238E27FC236}">
                <a16:creationId xmlns:a16="http://schemas.microsoft.com/office/drawing/2014/main" id="{1C052334-15BF-B80C-815B-68EE48DC795D}"/>
              </a:ext>
            </a:extLst>
          </p:cNvPr>
          <p:cNvSpPr>
            <a:spLocks noGrp="1"/>
          </p:cNvSpPr>
          <p:nvPr>
            <p:ph sz="quarter" idx="10"/>
          </p:nvPr>
        </p:nvSpPr>
        <p:spPr>
          <a:xfrm>
            <a:off x="360000" y="1741316"/>
            <a:ext cx="11289456" cy="4140000"/>
          </a:xfrm>
        </p:spPr>
        <p:txBody>
          <a:bodyPr/>
          <a:lstStyle/>
          <a:p>
            <a:r>
              <a:rPr lang="en-GB" b="1" dirty="0"/>
              <a:t>Electrical faults</a:t>
            </a:r>
          </a:p>
          <a:p>
            <a:r>
              <a:rPr lang="en-GB" dirty="0"/>
              <a:t>Water or cleaning solutions contacting electrical terminals can cause short circuits, PCB failures, or damage to sensitive electronic components. </a:t>
            </a:r>
          </a:p>
          <a:p>
            <a:r>
              <a:rPr lang="en-GB" dirty="0"/>
              <a:t>Even residual moisture can lead to corrosion of contacts and intermittent faults that are difficult to diagnose.</a:t>
            </a:r>
          </a:p>
          <a:p>
            <a:endParaRPr lang="en-GB" dirty="0"/>
          </a:p>
        </p:txBody>
      </p:sp>
    </p:spTree>
    <p:extLst>
      <p:ext uri="{BB962C8B-B14F-4D97-AF65-F5344CB8AC3E}">
        <p14:creationId xmlns:p14="http://schemas.microsoft.com/office/powerpoint/2010/main" val="619275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28BFEF-BDA7-BBDA-E0AD-78D2736DCE7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03FDE2B-A0A0-99EF-8DDB-0043CABE6746}"/>
              </a:ext>
            </a:extLst>
          </p:cNvPr>
          <p:cNvSpPr>
            <a:spLocks noGrp="1"/>
          </p:cNvSpPr>
          <p:nvPr>
            <p:ph type="title"/>
          </p:nvPr>
        </p:nvSpPr>
        <p:spPr>
          <a:xfrm>
            <a:off x="252000" y="959222"/>
            <a:ext cx="11628452" cy="646331"/>
          </a:xfrm>
        </p:spPr>
        <p:txBody>
          <a:bodyPr/>
          <a:lstStyle/>
          <a:p>
            <a:r>
              <a:rPr lang="en-GB"/>
              <a:t>Risks of improper cleaning</a:t>
            </a:r>
          </a:p>
        </p:txBody>
      </p:sp>
      <p:sp>
        <p:nvSpPr>
          <p:cNvPr id="6" name="Content Placeholder 5">
            <a:extLst>
              <a:ext uri="{FF2B5EF4-FFF2-40B4-BE49-F238E27FC236}">
                <a16:creationId xmlns:a16="http://schemas.microsoft.com/office/drawing/2014/main" id="{B153B4AD-9739-E587-4E42-1F541D9B34DB}"/>
              </a:ext>
            </a:extLst>
          </p:cNvPr>
          <p:cNvSpPr>
            <a:spLocks noGrp="1"/>
          </p:cNvSpPr>
          <p:nvPr>
            <p:ph sz="quarter" idx="10"/>
          </p:nvPr>
        </p:nvSpPr>
        <p:spPr>
          <a:xfrm>
            <a:off x="360000" y="1741316"/>
            <a:ext cx="11390040" cy="4140000"/>
          </a:xfrm>
        </p:spPr>
        <p:txBody>
          <a:bodyPr/>
          <a:lstStyle/>
          <a:p>
            <a:r>
              <a:rPr lang="en-GB" b="1" dirty="0"/>
              <a:t>Component degradation</a:t>
            </a:r>
          </a:p>
          <a:p>
            <a:r>
              <a:rPr lang="en-GB" dirty="0"/>
              <a:t>Using inappropriate solvents on plastic components can cause material degradation, warping, or embrittlement. </a:t>
            </a:r>
          </a:p>
          <a:p>
            <a:r>
              <a:rPr lang="en-GB" dirty="0"/>
              <a:t>This is particularly concerning for flue components where structural integrity is critical for safe operation.</a:t>
            </a:r>
          </a:p>
          <a:p>
            <a:endParaRPr lang="en-GB" dirty="0"/>
          </a:p>
        </p:txBody>
      </p:sp>
    </p:spTree>
    <p:extLst>
      <p:ext uri="{BB962C8B-B14F-4D97-AF65-F5344CB8AC3E}">
        <p14:creationId xmlns:p14="http://schemas.microsoft.com/office/powerpoint/2010/main" val="28299044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5B9A0-21A9-9DB9-751B-D9AB8AC625B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C8CC5B8-FCB8-0A5F-A028-831AB23B32FF}"/>
              </a:ext>
            </a:extLst>
          </p:cNvPr>
          <p:cNvSpPr>
            <a:spLocks noGrp="1"/>
          </p:cNvSpPr>
          <p:nvPr>
            <p:ph type="title"/>
          </p:nvPr>
        </p:nvSpPr>
        <p:spPr>
          <a:xfrm>
            <a:off x="252000" y="959222"/>
            <a:ext cx="11628452" cy="646331"/>
          </a:xfrm>
        </p:spPr>
        <p:txBody>
          <a:bodyPr/>
          <a:lstStyle/>
          <a:p>
            <a:r>
              <a:rPr lang="en-GB"/>
              <a:t>Risks of improper cleaning</a:t>
            </a:r>
          </a:p>
        </p:txBody>
      </p:sp>
      <p:sp>
        <p:nvSpPr>
          <p:cNvPr id="6" name="Content Placeholder 5">
            <a:extLst>
              <a:ext uri="{FF2B5EF4-FFF2-40B4-BE49-F238E27FC236}">
                <a16:creationId xmlns:a16="http://schemas.microsoft.com/office/drawing/2014/main" id="{9CAE2CAC-14E3-4229-FC0A-A69CCB6B7C26}"/>
              </a:ext>
            </a:extLst>
          </p:cNvPr>
          <p:cNvSpPr>
            <a:spLocks noGrp="1"/>
          </p:cNvSpPr>
          <p:nvPr>
            <p:ph sz="quarter" idx="10"/>
          </p:nvPr>
        </p:nvSpPr>
        <p:spPr>
          <a:xfrm>
            <a:off x="360000" y="1741316"/>
            <a:ext cx="11326032" cy="4140000"/>
          </a:xfrm>
        </p:spPr>
        <p:txBody>
          <a:bodyPr/>
          <a:lstStyle/>
          <a:p>
            <a:r>
              <a:rPr lang="en-GB" b="1" dirty="0"/>
              <a:t>Operational hazards</a:t>
            </a:r>
          </a:p>
          <a:p>
            <a:r>
              <a:rPr lang="en-GB" dirty="0"/>
              <a:t>Failure to properly check appliance operation after cleaning can leave issues undetected. </a:t>
            </a:r>
          </a:p>
          <a:p>
            <a:r>
              <a:rPr lang="en-GB" dirty="0"/>
              <a:t>Burner misalignment, incomplete seals, or debris left in critical pathways can lead to dangerous operating conditions, including carbon monoxide production.</a:t>
            </a:r>
          </a:p>
          <a:p>
            <a:r>
              <a:rPr lang="en-GB" i="1" dirty="0"/>
              <a:t>The consequences of improper cleaning extend beyond immediate component damage – they can create dangerous situations for occupants and lead to expensive repairs or appliance replacement.</a:t>
            </a:r>
          </a:p>
          <a:p>
            <a:endParaRPr lang="en-GB" dirty="0"/>
          </a:p>
        </p:txBody>
      </p:sp>
    </p:spTree>
    <p:extLst>
      <p:ext uri="{BB962C8B-B14F-4D97-AF65-F5344CB8AC3E}">
        <p14:creationId xmlns:p14="http://schemas.microsoft.com/office/powerpoint/2010/main" val="30477032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74725-8B24-CA08-BC5D-FB762CBEDAA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C09E7AD-3328-0380-4946-6B50CC3E43AF}"/>
              </a:ext>
            </a:extLst>
          </p:cNvPr>
          <p:cNvSpPr>
            <a:spLocks noGrp="1"/>
          </p:cNvSpPr>
          <p:nvPr>
            <p:ph type="title"/>
          </p:nvPr>
        </p:nvSpPr>
        <p:spPr>
          <a:xfrm>
            <a:off x="252000" y="959222"/>
            <a:ext cx="11628452" cy="646331"/>
          </a:xfrm>
        </p:spPr>
        <p:txBody>
          <a:bodyPr/>
          <a:lstStyle/>
          <a:p>
            <a:r>
              <a:rPr lang="en-GB"/>
              <a:t>Case study: heat exchanger cleaning gone wrong</a:t>
            </a:r>
          </a:p>
        </p:txBody>
      </p:sp>
      <p:sp>
        <p:nvSpPr>
          <p:cNvPr id="6" name="Content Placeholder 5">
            <a:extLst>
              <a:ext uri="{FF2B5EF4-FFF2-40B4-BE49-F238E27FC236}">
                <a16:creationId xmlns:a16="http://schemas.microsoft.com/office/drawing/2014/main" id="{A442A76F-BA23-8566-C6F4-2D49AD8C92A2}"/>
              </a:ext>
            </a:extLst>
          </p:cNvPr>
          <p:cNvSpPr>
            <a:spLocks noGrp="1"/>
          </p:cNvSpPr>
          <p:nvPr>
            <p:ph sz="quarter" idx="10"/>
          </p:nvPr>
        </p:nvSpPr>
        <p:spPr>
          <a:xfrm>
            <a:off x="360000" y="1741316"/>
            <a:ext cx="11005992" cy="4140000"/>
          </a:xfrm>
        </p:spPr>
        <p:txBody>
          <a:bodyPr/>
          <a:lstStyle/>
          <a:p>
            <a:r>
              <a:rPr lang="en-GB" dirty="0"/>
              <a:t>A gas engineer attempted to clean a condensing boiler heat exchanger using a wire brush after finding it partially blocked with combustion deposits. </a:t>
            </a:r>
          </a:p>
          <a:p>
            <a:r>
              <a:rPr lang="en-GB" dirty="0"/>
              <a:t>The customer reported the boiler was making unusual noises and shutting down frequently within weeks of the service.</a:t>
            </a:r>
          </a:p>
          <a:p>
            <a:endParaRPr lang="en-GB" dirty="0"/>
          </a:p>
          <a:p>
            <a:endParaRPr lang="en-GB" dirty="0"/>
          </a:p>
        </p:txBody>
      </p:sp>
    </p:spTree>
    <p:extLst>
      <p:ext uri="{BB962C8B-B14F-4D97-AF65-F5344CB8AC3E}">
        <p14:creationId xmlns:p14="http://schemas.microsoft.com/office/powerpoint/2010/main" val="41137484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5ED06-142E-0425-71E5-C152F24D892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D5ADBB0-7A4E-DBEA-DF2C-78782558CB85}"/>
              </a:ext>
            </a:extLst>
          </p:cNvPr>
          <p:cNvSpPr>
            <a:spLocks noGrp="1"/>
          </p:cNvSpPr>
          <p:nvPr>
            <p:ph type="title"/>
          </p:nvPr>
        </p:nvSpPr>
        <p:spPr>
          <a:xfrm>
            <a:off x="252000" y="959222"/>
            <a:ext cx="11628452" cy="646331"/>
          </a:xfrm>
        </p:spPr>
        <p:txBody>
          <a:bodyPr/>
          <a:lstStyle/>
          <a:p>
            <a:r>
              <a:rPr lang="en-GB"/>
              <a:t>Case study: heat exchanger cleaning gone wrong</a:t>
            </a:r>
          </a:p>
        </p:txBody>
      </p:sp>
      <p:sp>
        <p:nvSpPr>
          <p:cNvPr id="6" name="Content Placeholder 5">
            <a:extLst>
              <a:ext uri="{FF2B5EF4-FFF2-40B4-BE49-F238E27FC236}">
                <a16:creationId xmlns:a16="http://schemas.microsoft.com/office/drawing/2014/main" id="{290D4748-9751-7115-8629-E7DC4259FBC5}"/>
              </a:ext>
            </a:extLst>
          </p:cNvPr>
          <p:cNvSpPr>
            <a:spLocks noGrp="1"/>
          </p:cNvSpPr>
          <p:nvPr>
            <p:ph sz="quarter" idx="10"/>
          </p:nvPr>
        </p:nvSpPr>
        <p:spPr>
          <a:xfrm>
            <a:off x="360000" y="1741316"/>
            <a:ext cx="11198016" cy="4140000"/>
          </a:xfrm>
        </p:spPr>
        <p:txBody>
          <a:bodyPr/>
          <a:lstStyle/>
          <a:p>
            <a:r>
              <a:rPr lang="en-GB" b="1" dirty="0"/>
              <a:t>Investigation findings</a:t>
            </a:r>
          </a:p>
          <a:p>
            <a:pPr marL="342900" indent="-342900">
              <a:buFont typeface="Arial" panose="020B0604020202020204" pitchFamily="34" charset="0"/>
              <a:buChar char="•"/>
            </a:pPr>
            <a:r>
              <a:rPr lang="en-GB" dirty="0"/>
              <a:t>Severe flaking of the protective coating on aluminium heat exchanger surfaces.</a:t>
            </a:r>
          </a:p>
          <a:p>
            <a:pPr marL="342900" indent="-342900">
              <a:buFont typeface="Arial" panose="020B0604020202020204" pitchFamily="34" charset="0"/>
              <a:buChar char="•"/>
            </a:pPr>
            <a:r>
              <a:rPr lang="en-GB" dirty="0"/>
              <a:t>Early signs of corrosion in areas where coating was removed.</a:t>
            </a:r>
          </a:p>
          <a:p>
            <a:pPr marL="342900" indent="-342900">
              <a:buFont typeface="Arial" panose="020B0604020202020204" pitchFamily="34" charset="0"/>
              <a:buChar char="•"/>
            </a:pPr>
            <a:r>
              <a:rPr lang="en-GB" dirty="0"/>
              <a:t>Loose material had partially blocked the condensate trap.</a:t>
            </a:r>
          </a:p>
          <a:p>
            <a:pPr marL="342900" indent="-342900">
              <a:buFont typeface="Arial" panose="020B0604020202020204" pitchFamily="34" charset="0"/>
              <a:buChar char="•"/>
            </a:pPr>
            <a:r>
              <a:rPr lang="en-GB" dirty="0"/>
              <a:t>Water leakage at heat exchanger joints due to gasket damage during reassembly.</a:t>
            </a:r>
          </a:p>
          <a:p>
            <a:endParaRPr lang="en-GB" dirty="0"/>
          </a:p>
          <a:p>
            <a:endParaRPr lang="en-GB" dirty="0"/>
          </a:p>
        </p:txBody>
      </p:sp>
    </p:spTree>
    <p:extLst>
      <p:ext uri="{BB962C8B-B14F-4D97-AF65-F5344CB8AC3E}">
        <p14:creationId xmlns:p14="http://schemas.microsoft.com/office/powerpoint/2010/main" val="4042439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60000" y="1800000"/>
            <a:ext cx="11179728" cy="4140000"/>
          </a:xfrm>
        </p:spPr>
        <p:txBody>
          <a:bodyPr/>
          <a:lstStyle/>
          <a:p>
            <a:r>
              <a:rPr lang="en-GB" i="0" dirty="0">
                <a:solidFill>
                  <a:srgbClr val="111111"/>
                </a:solidFill>
                <a:effectLst/>
                <a:latin typeface="Arial" panose="020B0604020202020204" pitchFamily="34" charset="0"/>
                <a:cs typeface="Arial" panose="020B0604020202020204" pitchFamily="34" charset="0"/>
              </a:rPr>
              <a:t>Aadil uses a wire brush to clean a heat exchanger during a boiler service. He notices flakes coming off but puts the cover back on and relights the appliance. The boiler locks out later that week.</a:t>
            </a:r>
          </a:p>
          <a:p>
            <a:endParaRPr lang="en-GB" i="0" dirty="0">
              <a:solidFill>
                <a:srgbClr val="111111"/>
              </a:solidFill>
              <a:effectLst/>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i="0" dirty="0">
                <a:solidFill>
                  <a:srgbClr val="111111"/>
                </a:solidFill>
                <a:effectLst/>
                <a:latin typeface="Arial" panose="020B0604020202020204" pitchFamily="34" charset="0"/>
                <a:cs typeface="Arial" panose="020B0604020202020204" pitchFamily="34" charset="0"/>
              </a:rPr>
              <a:t>What mistakes did Aadil make?</a:t>
            </a:r>
          </a:p>
          <a:p>
            <a:pPr marL="342900" indent="-342900">
              <a:buFont typeface="Arial" panose="020B0604020202020204" pitchFamily="34" charset="0"/>
              <a:buChar char="•"/>
            </a:pPr>
            <a:r>
              <a:rPr lang="en-GB" i="0" dirty="0">
                <a:solidFill>
                  <a:srgbClr val="111111"/>
                </a:solidFill>
                <a:effectLst/>
                <a:latin typeface="Arial" panose="020B0604020202020204" pitchFamily="34" charset="0"/>
                <a:cs typeface="Arial" panose="020B0604020202020204" pitchFamily="34" charset="0"/>
              </a:rPr>
              <a:t>What damage could occur from using the wrong tool?</a:t>
            </a:r>
          </a:p>
          <a:p>
            <a:pPr marL="342900" indent="-342900">
              <a:buFont typeface="Arial" panose="020B0604020202020204" pitchFamily="34" charset="0"/>
              <a:buChar char="•"/>
            </a:pPr>
            <a:r>
              <a:rPr lang="en-GB" i="0" dirty="0">
                <a:solidFill>
                  <a:srgbClr val="111111"/>
                </a:solidFill>
                <a:effectLst/>
                <a:latin typeface="Arial" panose="020B0604020202020204" pitchFamily="34" charset="0"/>
                <a:cs typeface="Arial" panose="020B0604020202020204" pitchFamily="34" charset="0"/>
              </a:rPr>
              <a:t>What guidance should he have followed?</a:t>
            </a:r>
            <a:endParaRPr lang="en-GB" dirty="0"/>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1299F-BE61-D957-AA4B-F18BCC3F14C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E017A8F-13FA-1835-23FC-D045EF8E73E5}"/>
              </a:ext>
            </a:extLst>
          </p:cNvPr>
          <p:cNvSpPr>
            <a:spLocks noGrp="1"/>
          </p:cNvSpPr>
          <p:nvPr>
            <p:ph type="title"/>
          </p:nvPr>
        </p:nvSpPr>
        <p:spPr>
          <a:xfrm>
            <a:off x="252000" y="959222"/>
            <a:ext cx="11628452" cy="646331"/>
          </a:xfrm>
        </p:spPr>
        <p:txBody>
          <a:bodyPr/>
          <a:lstStyle/>
          <a:p>
            <a:r>
              <a:rPr lang="en-GB"/>
              <a:t>Case study: heat exchanger cleaning gone wrong</a:t>
            </a:r>
          </a:p>
        </p:txBody>
      </p:sp>
      <p:sp>
        <p:nvSpPr>
          <p:cNvPr id="6" name="Content Placeholder 5">
            <a:extLst>
              <a:ext uri="{FF2B5EF4-FFF2-40B4-BE49-F238E27FC236}">
                <a16:creationId xmlns:a16="http://schemas.microsoft.com/office/drawing/2014/main" id="{D3AE973C-6A95-3D79-244A-92DA159238FC}"/>
              </a:ext>
            </a:extLst>
          </p:cNvPr>
          <p:cNvSpPr>
            <a:spLocks noGrp="1"/>
          </p:cNvSpPr>
          <p:nvPr>
            <p:ph sz="quarter" idx="10"/>
          </p:nvPr>
        </p:nvSpPr>
        <p:spPr>
          <a:xfrm>
            <a:off x="360000" y="1741316"/>
            <a:ext cx="11280312" cy="4140000"/>
          </a:xfrm>
        </p:spPr>
        <p:txBody>
          <a:bodyPr/>
          <a:lstStyle/>
          <a:p>
            <a:r>
              <a:rPr lang="en-GB" b="1" dirty="0"/>
              <a:t>Outcome</a:t>
            </a:r>
          </a:p>
          <a:p>
            <a:r>
              <a:rPr lang="en-GB" dirty="0"/>
              <a:t>The heat exchanger required complete replacement at a cost of £450, plus additional labour charges. </a:t>
            </a:r>
          </a:p>
          <a:p>
            <a:r>
              <a:rPr lang="en-GB" dirty="0"/>
              <a:t>The warranty was invalidated due to improper servicing techniques, leaving the customer to bear the full cost.</a:t>
            </a:r>
          </a:p>
          <a:p>
            <a:endParaRPr lang="en-GB" dirty="0"/>
          </a:p>
          <a:p>
            <a:endParaRPr lang="en-GB" dirty="0"/>
          </a:p>
        </p:txBody>
      </p:sp>
    </p:spTree>
    <p:extLst>
      <p:ext uri="{BB962C8B-B14F-4D97-AF65-F5344CB8AC3E}">
        <p14:creationId xmlns:p14="http://schemas.microsoft.com/office/powerpoint/2010/main" val="28729243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984E0-A7C6-A170-095A-7ED4717CF30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41B2ED-7DC4-9845-6452-A90F4C6CD31C}"/>
              </a:ext>
            </a:extLst>
          </p:cNvPr>
          <p:cNvSpPr>
            <a:spLocks noGrp="1"/>
          </p:cNvSpPr>
          <p:nvPr>
            <p:ph type="title"/>
          </p:nvPr>
        </p:nvSpPr>
        <p:spPr>
          <a:xfrm>
            <a:off x="252000" y="979245"/>
            <a:ext cx="11628452" cy="646331"/>
          </a:xfrm>
        </p:spPr>
        <p:txBody>
          <a:bodyPr/>
          <a:lstStyle/>
          <a:p>
            <a:r>
              <a:rPr lang="en-GB"/>
              <a:t>Manufacturer's Instructions (MI)</a:t>
            </a:r>
          </a:p>
        </p:txBody>
      </p:sp>
      <p:sp>
        <p:nvSpPr>
          <p:cNvPr id="6" name="Content Placeholder 5">
            <a:extLst>
              <a:ext uri="{FF2B5EF4-FFF2-40B4-BE49-F238E27FC236}">
                <a16:creationId xmlns:a16="http://schemas.microsoft.com/office/drawing/2014/main" id="{2A15BDE8-AA9A-FD05-13A0-40D540BCD5FD}"/>
              </a:ext>
            </a:extLst>
          </p:cNvPr>
          <p:cNvSpPr>
            <a:spLocks noGrp="1"/>
          </p:cNvSpPr>
          <p:nvPr>
            <p:ph sz="quarter" idx="10"/>
          </p:nvPr>
        </p:nvSpPr>
        <p:spPr>
          <a:xfrm>
            <a:off x="373348" y="1721293"/>
            <a:ext cx="11157236" cy="4140000"/>
          </a:xfrm>
        </p:spPr>
        <p:txBody>
          <a:bodyPr/>
          <a:lstStyle/>
          <a:p>
            <a:r>
              <a:rPr lang="en-GB" b="1" dirty="0"/>
              <a:t>Access manufacturer documentation</a:t>
            </a:r>
          </a:p>
          <a:p>
            <a:r>
              <a:rPr lang="en-GB" dirty="0"/>
              <a:t>Before beginning any cleaning operation, obtain and thoroughly review the manufacturer's servicing instructions specific to the appliance model. </a:t>
            </a:r>
          </a:p>
          <a:p>
            <a:r>
              <a:rPr lang="en-GB" dirty="0"/>
              <a:t>These documents are legally binding and must be followed to maintain warranty and ensure safety compliance.</a:t>
            </a:r>
          </a:p>
        </p:txBody>
      </p:sp>
    </p:spTree>
    <p:extLst>
      <p:ext uri="{BB962C8B-B14F-4D97-AF65-F5344CB8AC3E}">
        <p14:creationId xmlns:p14="http://schemas.microsoft.com/office/powerpoint/2010/main" val="39031486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AFFFB-C80B-9344-A1FF-09D11473153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087DA83-0927-B331-9C35-826CE8A1D40C}"/>
              </a:ext>
            </a:extLst>
          </p:cNvPr>
          <p:cNvSpPr>
            <a:spLocks noGrp="1"/>
          </p:cNvSpPr>
          <p:nvPr>
            <p:ph type="title"/>
          </p:nvPr>
        </p:nvSpPr>
        <p:spPr>
          <a:xfrm>
            <a:off x="252000" y="979245"/>
            <a:ext cx="11628452" cy="646331"/>
          </a:xfrm>
        </p:spPr>
        <p:txBody>
          <a:bodyPr/>
          <a:lstStyle/>
          <a:p>
            <a:r>
              <a:rPr lang="en-GB"/>
              <a:t>Manufacturer's Instructions (MI)</a:t>
            </a:r>
          </a:p>
        </p:txBody>
      </p:sp>
      <p:sp>
        <p:nvSpPr>
          <p:cNvPr id="6" name="Content Placeholder 5">
            <a:extLst>
              <a:ext uri="{FF2B5EF4-FFF2-40B4-BE49-F238E27FC236}">
                <a16:creationId xmlns:a16="http://schemas.microsoft.com/office/drawing/2014/main" id="{8F651E53-6C6A-8144-7F91-010EA08A99BB}"/>
              </a:ext>
            </a:extLst>
          </p:cNvPr>
          <p:cNvSpPr>
            <a:spLocks noGrp="1"/>
          </p:cNvSpPr>
          <p:nvPr>
            <p:ph sz="quarter" idx="10"/>
          </p:nvPr>
        </p:nvSpPr>
        <p:spPr>
          <a:xfrm>
            <a:off x="373348" y="1721293"/>
            <a:ext cx="11230388" cy="4140000"/>
          </a:xfrm>
        </p:spPr>
        <p:txBody>
          <a:bodyPr/>
          <a:lstStyle/>
          <a:p>
            <a:r>
              <a:rPr lang="en-GB" b="1" dirty="0"/>
              <a:t>Identify specified cleaning methods</a:t>
            </a:r>
          </a:p>
          <a:p>
            <a:r>
              <a:rPr lang="en-GB" dirty="0"/>
              <a:t>MI will specify exactly what components can be cleaned, which tools and products are approved, and the correct procedures to follow. </a:t>
            </a:r>
          </a:p>
          <a:p>
            <a:r>
              <a:rPr lang="en-GB" dirty="0"/>
              <a:t>Any deviation from these instructions may constitute improper maintenance.</a:t>
            </a:r>
          </a:p>
        </p:txBody>
      </p:sp>
    </p:spTree>
    <p:extLst>
      <p:ext uri="{BB962C8B-B14F-4D97-AF65-F5344CB8AC3E}">
        <p14:creationId xmlns:p14="http://schemas.microsoft.com/office/powerpoint/2010/main" val="23873888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8C6EA9-5578-B963-D0B6-2E066943C95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63935F6-1730-6095-9A3E-EE0F410111B4}"/>
              </a:ext>
            </a:extLst>
          </p:cNvPr>
          <p:cNvSpPr>
            <a:spLocks noGrp="1"/>
          </p:cNvSpPr>
          <p:nvPr>
            <p:ph type="title"/>
          </p:nvPr>
        </p:nvSpPr>
        <p:spPr>
          <a:xfrm>
            <a:off x="252000" y="979245"/>
            <a:ext cx="11628452" cy="646331"/>
          </a:xfrm>
        </p:spPr>
        <p:txBody>
          <a:bodyPr/>
          <a:lstStyle/>
          <a:p>
            <a:r>
              <a:rPr lang="en-GB"/>
              <a:t>Manufacturer's Instructions (MI)</a:t>
            </a:r>
          </a:p>
        </p:txBody>
      </p:sp>
      <p:sp>
        <p:nvSpPr>
          <p:cNvPr id="6" name="Content Placeholder 5">
            <a:extLst>
              <a:ext uri="{FF2B5EF4-FFF2-40B4-BE49-F238E27FC236}">
                <a16:creationId xmlns:a16="http://schemas.microsoft.com/office/drawing/2014/main" id="{2F475C9A-3DF2-0960-16EC-363EB85A6038}"/>
              </a:ext>
            </a:extLst>
          </p:cNvPr>
          <p:cNvSpPr>
            <a:spLocks noGrp="1"/>
          </p:cNvSpPr>
          <p:nvPr>
            <p:ph sz="quarter" idx="10"/>
          </p:nvPr>
        </p:nvSpPr>
        <p:spPr>
          <a:xfrm>
            <a:off x="373348" y="1721293"/>
            <a:ext cx="11285252" cy="4140000"/>
          </a:xfrm>
        </p:spPr>
        <p:txBody>
          <a:bodyPr/>
          <a:lstStyle/>
          <a:p>
            <a:r>
              <a:rPr lang="en-GB" b="1" dirty="0"/>
              <a:t>Follow disassembly sequence</a:t>
            </a:r>
          </a:p>
          <a:p>
            <a:r>
              <a:rPr lang="en-GB" dirty="0"/>
              <a:t>The correct order for removing components is critical to prevent damage. </a:t>
            </a:r>
          </a:p>
          <a:p>
            <a:r>
              <a:rPr lang="en-GB" dirty="0"/>
              <a:t>Document or photograph positions before disassembly to ensure accurate reassembly. </a:t>
            </a:r>
          </a:p>
          <a:p>
            <a:r>
              <a:rPr lang="en-GB" dirty="0"/>
              <a:t>Handle seals and gaskets with particular care.</a:t>
            </a:r>
          </a:p>
        </p:txBody>
      </p:sp>
    </p:spTree>
    <p:extLst>
      <p:ext uri="{BB962C8B-B14F-4D97-AF65-F5344CB8AC3E}">
        <p14:creationId xmlns:p14="http://schemas.microsoft.com/office/powerpoint/2010/main" val="37155462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C1CA3-B0F6-43C7-88E0-64F2A81264B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191F81D-55A0-EDD2-53A7-B79C47A45787}"/>
              </a:ext>
            </a:extLst>
          </p:cNvPr>
          <p:cNvSpPr>
            <a:spLocks noGrp="1"/>
          </p:cNvSpPr>
          <p:nvPr>
            <p:ph type="title"/>
          </p:nvPr>
        </p:nvSpPr>
        <p:spPr>
          <a:xfrm>
            <a:off x="252000" y="979245"/>
            <a:ext cx="11628452" cy="646331"/>
          </a:xfrm>
        </p:spPr>
        <p:txBody>
          <a:bodyPr/>
          <a:lstStyle/>
          <a:p>
            <a:r>
              <a:rPr lang="en-GB"/>
              <a:t>Manufacturer's Instructions (MI)</a:t>
            </a:r>
          </a:p>
        </p:txBody>
      </p:sp>
      <p:sp>
        <p:nvSpPr>
          <p:cNvPr id="6" name="Content Placeholder 5">
            <a:extLst>
              <a:ext uri="{FF2B5EF4-FFF2-40B4-BE49-F238E27FC236}">
                <a16:creationId xmlns:a16="http://schemas.microsoft.com/office/drawing/2014/main" id="{A221A13E-531D-641B-0D6B-DDB81FF5DB21}"/>
              </a:ext>
            </a:extLst>
          </p:cNvPr>
          <p:cNvSpPr>
            <a:spLocks noGrp="1"/>
          </p:cNvSpPr>
          <p:nvPr>
            <p:ph sz="quarter" idx="10"/>
          </p:nvPr>
        </p:nvSpPr>
        <p:spPr>
          <a:xfrm>
            <a:off x="373348" y="1721293"/>
            <a:ext cx="11285252" cy="4140000"/>
          </a:xfrm>
        </p:spPr>
        <p:txBody>
          <a:bodyPr/>
          <a:lstStyle/>
          <a:p>
            <a:r>
              <a:rPr lang="en-GB" b="1" dirty="0"/>
              <a:t>Perform required post-cleaning checks</a:t>
            </a:r>
          </a:p>
          <a:p>
            <a:r>
              <a:rPr lang="en-GB" dirty="0"/>
              <a:t>After cleaning, MI will specify essential checks such as flame picture assessment, combustion analysis, or pressure testing. These verify the appliance is operating safely and efficiently following maintenance.</a:t>
            </a:r>
          </a:p>
          <a:p>
            <a:r>
              <a:rPr lang="en-GB" b="1" dirty="0"/>
              <a:t>Remember that the manufacturer's instructions take precedence over general industry practices. What may be acceptable for one appliance model could cause damage to another due to differences in materials, design, or operational parameters.</a:t>
            </a:r>
          </a:p>
        </p:txBody>
      </p:sp>
    </p:spTree>
    <p:extLst>
      <p:ext uri="{BB962C8B-B14F-4D97-AF65-F5344CB8AC3E}">
        <p14:creationId xmlns:p14="http://schemas.microsoft.com/office/powerpoint/2010/main" val="39594187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EB7E3-6AF7-3F7C-CB03-08CBB13C45F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1E7794E-6CC3-4335-10E1-2104909BC8FA}"/>
              </a:ext>
            </a:extLst>
          </p:cNvPr>
          <p:cNvSpPr>
            <a:spLocks noGrp="1"/>
          </p:cNvSpPr>
          <p:nvPr>
            <p:ph type="title"/>
          </p:nvPr>
        </p:nvSpPr>
        <p:spPr>
          <a:xfrm>
            <a:off x="238651" y="972571"/>
            <a:ext cx="11628452" cy="646331"/>
          </a:xfrm>
        </p:spPr>
        <p:txBody>
          <a:bodyPr/>
          <a:lstStyle/>
          <a:p>
            <a:r>
              <a:rPr lang="en-GB"/>
              <a:t>Cleaning main heat exchangers</a:t>
            </a:r>
          </a:p>
        </p:txBody>
      </p:sp>
      <p:sp>
        <p:nvSpPr>
          <p:cNvPr id="6" name="Content Placeholder 5">
            <a:extLst>
              <a:ext uri="{FF2B5EF4-FFF2-40B4-BE49-F238E27FC236}">
                <a16:creationId xmlns:a16="http://schemas.microsoft.com/office/drawing/2014/main" id="{3455CD14-D4CA-082C-A8E3-554B7C946E02}"/>
              </a:ext>
            </a:extLst>
          </p:cNvPr>
          <p:cNvSpPr>
            <a:spLocks noGrp="1"/>
          </p:cNvSpPr>
          <p:nvPr>
            <p:ph sz="quarter" idx="10"/>
          </p:nvPr>
        </p:nvSpPr>
        <p:spPr>
          <a:xfrm>
            <a:off x="372522" y="1618902"/>
            <a:ext cx="11286078" cy="4140000"/>
          </a:xfrm>
        </p:spPr>
        <p:txBody>
          <a:bodyPr/>
          <a:lstStyle/>
          <a:p>
            <a:r>
              <a:rPr lang="en-GB" dirty="0"/>
              <a:t>Heat exchangers are critical components that transfer heat from the combustion process to the water circulating through the heating system. </a:t>
            </a:r>
          </a:p>
          <a:p>
            <a:r>
              <a:rPr lang="en-GB" dirty="0"/>
              <a:t>Due to their constant exposure to both combustion products and water, they're particularly vulnerable to both fouling and corrosion.</a:t>
            </a:r>
          </a:p>
          <a:p>
            <a:r>
              <a:rPr lang="en-GB" dirty="0"/>
              <a:t>The cleaning approach must be tailored to the specific material of construction. </a:t>
            </a:r>
          </a:p>
        </p:txBody>
      </p:sp>
    </p:spTree>
    <p:extLst>
      <p:ext uri="{BB962C8B-B14F-4D97-AF65-F5344CB8AC3E}">
        <p14:creationId xmlns:p14="http://schemas.microsoft.com/office/powerpoint/2010/main" val="40198988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69FB3-E33F-B640-0715-073EEEFBA8E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4773AEB-F22D-5A05-275F-D637ADE0FB4B}"/>
              </a:ext>
            </a:extLst>
          </p:cNvPr>
          <p:cNvSpPr>
            <a:spLocks noGrp="1"/>
          </p:cNvSpPr>
          <p:nvPr>
            <p:ph type="title"/>
          </p:nvPr>
        </p:nvSpPr>
        <p:spPr>
          <a:xfrm>
            <a:off x="238651" y="972571"/>
            <a:ext cx="11628452" cy="646331"/>
          </a:xfrm>
        </p:spPr>
        <p:txBody>
          <a:bodyPr/>
          <a:lstStyle/>
          <a:p>
            <a:r>
              <a:rPr lang="en-GB"/>
              <a:t>Cleaning main heat exchangers</a:t>
            </a:r>
          </a:p>
        </p:txBody>
      </p:sp>
      <p:sp>
        <p:nvSpPr>
          <p:cNvPr id="6" name="Content Placeholder 5">
            <a:extLst>
              <a:ext uri="{FF2B5EF4-FFF2-40B4-BE49-F238E27FC236}">
                <a16:creationId xmlns:a16="http://schemas.microsoft.com/office/drawing/2014/main" id="{2CEE5E36-64A3-2356-493F-2E77E2C3624A}"/>
              </a:ext>
            </a:extLst>
          </p:cNvPr>
          <p:cNvSpPr>
            <a:spLocks noGrp="1"/>
          </p:cNvSpPr>
          <p:nvPr>
            <p:ph sz="quarter" idx="10"/>
          </p:nvPr>
        </p:nvSpPr>
        <p:spPr>
          <a:xfrm>
            <a:off x="380022" y="1727967"/>
            <a:ext cx="11333442" cy="4140000"/>
          </a:xfrm>
        </p:spPr>
        <p:txBody>
          <a:bodyPr/>
          <a:lstStyle/>
          <a:p>
            <a:r>
              <a:rPr lang="en-GB" dirty="0"/>
              <a:t>Most modern condensing boilers use aluminium or stainless steel heat exchangers, each requiring different cleaning methods to prevent damage.</a:t>
            </a:r>
          </a:p>
          <a:p>
            <a:r>
              <a:rPr lang="en-GB" dirty="0"/>
              <a:t>Always remove the heat exchanger according to manufacturer's instructions rather than attempting to clean in situ, as this ensures thorough cleaning access and prevents cleaning agents from contacting sensitive electronic components.</a:t>
            </a:r>
          </a:p>
        </p:txBody>
      </p:sp>
    </p:spTree>
    <p:extLst>
      <p:ext uri="{BB962C8B-B14F-4D97-AF65-F5344CB8AC3E}">
        <p14:creationId xmlns:p14="http://schemas.microsoft.com/office/powerpoint/2010/main" val="30416274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DD352-7849-EA05-F7A7-5DA0AF87EC8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617167E-82F8-920C-2297-9AF4646F2D0E}"/>
              </a:ext>
            </a:extLst>
          </p:cNvPr>
          <p:cNvSpPr>
            <a:spLocks noGrp="1"/>
          </p:cNvSpPr>
          <p:nvPr>
            <p:ph type="title"/>
          </p:nvPr>
        </p:nvSpPr>
        <p:spPr>
          <a:xfrm>
            <a:off x="238651" y="972571"/>
            <a:ext cx="11628452" cy="646331"/>
          </a:xfrm>
        </p:spPr>
        <p:txBody>
          <a:bodyPr/>
          <a:lstStyle/>
          <a:p>
            <a:r>
              <a:rPr lang="en-GB"/>
              <a:t>Cleaning main heat exchangers</a:t>
            </a:r>
          </a:p>
        </p:txBody>
      </p:sp>
      <p:graphicFrame>
        <p:nvGraphicFramePr>
          <p:cNvPr id="2" name="Content Placeholder 1">
            <a:extLst>
              <a:ext uri="{FF2B5EF4-FFF2-40B4-BE49-F238E27FC236}">
                <a16:creationId xmlns:a16="http://schemas.microsoft.com/office/drawing/2014/main" id="{B81B86FC-E5BE-0639-C775-523925D53AE5}"/>
              </a:ext>
            </a:extLst>
          </p:cNvPr>
          <p:cNvGraphicFramePr>
            <a:graphicFrameLocks noGrp="1"/>
          </p:cNvGraphicFramePr>
          <p:nvPr>
            <p:ph sz="quarter" idx="10"/>
            <p:extLst>
              <p:ext uri="{D42A27DB-BD31-4B8C-83A1-F6EECF244321}">
                <p14:modId xmlns:p14="http://schemas.microsoft.com/office/powerpoint/2010/main" val="2639858487"/>
              </p:ext>
            </p:extLst>
          </p:nvPr>
        </p:nvGraphicFramePr>
        <p:xfrm>
          <a:off x="399101" y="2086572"/>
          <a:ext cx="11307552" cy="2857576"/>
        </p:xfrm>
        <a:graphic>
          <a:graphicData uri="http://schemas.openxmlformats.org/drawingml/2006/table">
            <a:tbl>
              <a:tblPr>
                <a:tableStyleId>{8A107856-5554-42FB-B03E-39F5DBC370BA}</a:tableStyleId>
              </a:tblPr>
              <a:tblGrid>
                <a:gridCol w="2397160">
                  <a:extLst>
                    <a:ext uri="{9D8B030D-6E8A-4147-A177-3AD203B41FA5}">
                      <a16:colId xmlns:a16="http://schemas.microsoft.com/office/drawing/2014/main" val="4063759374"/>
                    </a:ext>
                  </a:extLst>
                </a:gridCol>
                <a:gridCol w="5141208">
                  <a:extLst>
                    <a:ext uri="{9D8B030D-6E8A-4147-A177-3AD203B41FA5}">
                      <a16:colId xmlns:a16="http://schemas.microsoft.com/office/drawing/2014/main" val="1373357297"/>
                    </a:ext>
                  </a:extLst>
                </a:gridCol>
                <a:gridCol w="3769184">
                  <a:extLst>
                    <a:ext uri="{9D8B030D-6E8A-4147-A177-3AD203B41FA5}">
                      <a16:colId xmlns:a16="http://schemas.microsoft.com/office/drawing/2014/main" val="4293772063"/>
                    </a:ext>
                  </a:extLst>
                </a:gridCol>
              </a:tblGrid>
              <a:tr h="298133">
                <a:tc>
                  <a:txBody>
                    <a:bodyPr/>
                    <a:lstStyle/>
                    <a:p>
                      <a:pPr>
                        <a:buNone/>
                      </a:pPr>
                      <a:r>
                        <a:rPr lang="en-GB" sz="2400" b="1"/>
                        <a:t>Material</a:t>
                      </a:r>
                      <a:endParaRPr lang="en-GB" sz="2400"/>
                    </a:p>
                  </a:txBody>
                  <a:tcPr marL="74314" marR="74314" marT="37157" marB="37157" anchor="ctr"/>
                </a:tc>
                <a:tc>
                  <a:txBody>
                    <a:bodyPr/>
                    <a:lstStyle/>
                    <a:p>
                      <a:pPr>
                        <a:buNone/>
                      </a:pPr>
                      <a:r>
                        <a:rPr lang="en-GB" sz="2400" b="1"/>
                        <a:t>Approved method</a:t>
                      </a:r>
                      <a:endParaRPr lang="en-GB" sz="2400"/>
                    </a:p>
                  </a:txBody>
                  <a:tcPr marL="74314" marR="74314" marT="37157" marB="37157" anchor="ctr"/>
                </a:tc>
                <a:tc>
                  <a:txBody>
                    <a:bodyPr/>
                    <a:lstStyle/>
                    <a:p>
                      <a:pPr>
                        <a:buNone/>
                      </a:pPr>
                      <a:r>
                        <a:rPr lang="en-GB" sz="2400" b="1"/>
                        <a:t>Never use</a:t>
                      </a:r>
                      <a:endParaRPr lang="en-GB" sz="2400"/>
                    </a:p>
                  </a:txBody>
                  <a:tcPr marL="74314" marR="74314" marT="37157" marB="37157" anchor="ctr"/>
                </a:tc>
                <a:extLst>
                  <a:ext uri="{0D108BD9-81ED-4DB2-BD59-A6C34878D82A}">
                    <a16:rowId xmlns:a16="http://schemas.microsoft.com/office/drawing/2014/main" val="1716297372"/>
                  </a:ext>
                </a:extLst>
              </a:tr>
              <a:tr h="298133">
                <a:tc>
                  <a:txBody>
                    <a:bodyPr/>
                    <a:lstStyle/>
                    <a:p>
                      <a:pPr>
                        <a:buNone/>
                      </a:pPr>
                      <a:r>
                        <a:rPr lang="en-GB" sz="2400"/>
                        <a:t>Aluminium</a:t>
                      </a:r>
                    </a:p>
                  </a:txBody>
                  <a:tcPr marL="74314" marR="74314" marT="37157" marB="37157" anchor="ctr"/>
                </a:tc>
                <a:tc>
                  <a:txBody>
                    <a:bodyPr/>
                    <a:lstStyle/>
                    <a:p>
                      <a:pPr>
                        <a:buNone/>
                      </a:pPr>
                      <a:r>
                        <a:rPr lang="en-GB" sz="2400"/>
                        <a:t>pH-neutral foam cleaner, soft brush</a:t>
                      </a:r>
                    </a:p>
                  </a:txBody>
                  <a:tcPr marL="74314" marR="74314" marT="37157" marB="37157" anchor="ctr"/>
                </a:tc>
                <a:tc>
                  <a:txBody>
                    <a:bodyPr/>
                    <a:lstStyle/>
                    <a:p>
                      <a:pPr>
                        <a:buNone/>
                      </a:pPr>
                      <a:r>
                        <a:rPr lang="en-GB" sz="2400"/>
                        <a:t>Wire brushes, acidic cleaners</a:t>
                      </a:r>
                    </a:p>
                  </a:txBody>
                  <a:tcPr marL="74314" marR="74314" marT="37157" marB="37157" anchor="ctr"/>
                </a:tc>
                <a:extLst>
                  <a:ext uri="{0D108BD9-81ED-4DB2-BD59-A6C34878D82A}">
                    <a16:rowId xmlns:a16="http://schemas.microsoft.com/office/drawing/2014/main" val="3478026707"/>
                  </a:ext>
                </a:extLst>
              </a:tr>
              <a:tr h="521952">
                <a:tc>
                  <a:txBody>
                    <a:bodyPr/>
                    <a:lstStyle/>
                    <a:p>
                      <a:pPr>
                        <a:buNone/>
                      </a:pPr>
                      <a:r>
                        <a:rPr lang="en-GB" sz="2400" dirty="0"/>
                        <a:t>Stainless steel</a:t>
                      </a:r>
                    </a:p>
                  </a:txBody>
                  <a:tcPr marL="74314" marR="74314" marT="37157" marB="37157" anchor="ctr"/>
                </a:tc>
                <a:tc>
                  <a:txBody>
                    <a:bodyPr/>
                    <a:lstStyle/>
                    <a:p>
                      <a:pPr>
                        <a:buNone/>
                      </a:pPr>
                      <a:r>
                        <a:rPr lang="en-GB" sz="2400" dirty="0"/>
                        <a:t>Manufacturer-approved descaler, non-abrasive pad</a:t>
                      </a:r>
                    </a:p>
                  </a:txBody>
                  <a:tcPr marL="74314" marR="74314" marT="37157" marB="37157" anchor="ctr"/>
                </a:tc>
                <a:tc>
                  <a:txBody>
                    <a:bodyPr/>
                    <a:lstStyle/>
                    <a:p>
                      <a:pPr>
                        <a:buNone/>
                      </a:pPr>
                      <a:r>
                        <a:rPr lang="en-GB" sz="2400"/>
                        <a:t>Chloride-containing cleaners</a:t>
                      </a:r>
                    </a:p>
                  </a:txBody>
                  <a:tcPr marL="74314" marR="74314" marT="37157" marB="37157" anchor="ctr"/>
                </a:tc>
                <a:extLst>
                  <a:ext uri="{0D108BD9-81ED-4DB2-BD59-A6C34878D82A}">
                    <a16:rowId xmlns:a16="http://schemas.microsoft.com/office/drawing/2014/main" val="1643365258"/>
                  </a:ext>
                </a:extLst>
              </a:tr>
              <a:tr h="521952">
                <a:tc>
                  <a:txBody>
                    <a:bodyPr/>
                    <a:lstStyle/>
                    <a:p>
                      <a:pPr>
                        <a:buNone/>
                      </a:pPr>
                      <a:r>
                        <a:rPr lang="en-GB" sz="2400"/>
                        <a:t>Copper</a:t>
                      </a:r>
                    </a:p>
                  </a:txBody>
                  <a:tcPr marL="74314" marR="74314" marT="37157" marB="37157" anchor="ctr"/>
                </a:tc>
                <a:tc>
                  <a:txBody>
                    <a:bodyPr/>
                    <a:lstStyle/>
                    <a:p>
                      <a:pPr>
                        <a:buNone/>
                      </a:pPr>
                      <a:r>
                        <a:rPr lang="en-GB" sz="2400" dirty="0"/>
                        <a:t>Specific copper-safe descaler, soft brush</a:t>
                      </a:r>
                    </a:p>
                  </a:txBody>
                  <a:tcPr marL="74314" marR="74314" marT="37157" marB="37157" anchor="ctr"/>
                </a:tc>
                <a:tc>
                  <a:txBody>
                    <a:bodyPr/>
                    <a:lstStyle/>
                    <a:p>
                      <a:pPr>
                        <a:buNone/>
                      </a:pPr>
                      <a:r>
                        <a:rPr lang="en-GB" sz="2400" dirty="0"/>
                        <a:t>Ammonia-based products</a:t>
                      </a:r>
                    </a:p>
                  </a:txBody>
                  <a:tcPr marL="74314" marR="74314" marT="37157" marB="37157" anchor="ctr"/>
                </a:tc>
                <a:extLst>
                  <a:ext uri="{0D108BD9-81ED-4DB2-BD59-A6C34878D82A}">
                    <a16:rowId xmlns:a16="http://schemas.microsoft.com/office/drawing/2014/main" val="1047213837"/>
                  </a:ext>
                </a:extLst>
              </a:tr>
            </a:tbl>
          </a:graphicData>
        </a:graphic>
      </p:graphicFrame>
    </p:spTree>
    <p:extLst>
      <p:ext uri="{BB962C8B-B14F-4D97-AF65-F5344CB8AC3E}">
        <p14:creationId xmlns:p14="http://schemas.microsoft.com/office/powerpoint/2010/main" val="13305828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0A802-CE73-723F-B09B-388C3A33B22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86F2988-FB57-B6CC-28AD-0215F044420F}"/>
              </a:ext>
            </a:extLst>
          </p:cNvPr>
          <p:cNvSpPr>
            <a:spLocks noGrp="1"/>
          </p:cNvSpPr>
          <p:nvPr>
            <p:ph type="title"/>
          </p:nvPr>
        </p:nvSpPr>
        <p:spPr>
          <a:xfrm>
            <a:off x="237825" y="999269"/>
            <a:ext cx="11628452" cy="646331"/>
          </a:xfrm>
        </p:spPr>
        <p:txBody>
          <a:bodyPr/>
          <a:lstStyle/>
          <a:p>
            <a:r>
              <a:rPr lang="en-GB"/>
              <a:t>Burner cleaning techniques</a:t>
            </a:r>
          </a:p>
        </p:txBody>
      </p:sp>
      <p:sp>
        <p:nvSpPr>
          <p:cNvPr id="6" name="Content Placeholder 5">
            <a:extLst>
              <a:ext uri="{FF2B5EF4-FFF2-40B4-BE49-F238E27FC236}">
                <a16:creationId xmlns:a16="http://schemas.microsoft.com/office/drawing/2014/main" id="{41904E7A-8D41-B056-BFF6-BD25DD72F27D}"/>
              </a:ext>
            </a:extLst>
          </p:cNvPr>
          <p:cNvSpPr>
            <a:spLocks noGrp="1"/>
          </p:cNvSpPr>
          <p:nvPr>
            <p:ph sz="quarter" idx="10"/>
          </p:nvPr>
        </p:nvSpPr>
        <p:spPr>
          <a:xfrm>
            <a:off x="373348" y="1842149"/>
            <a:ext cx="9360212" cy="4478295"/>
          </a:xfrm>
        </p:spPr>
        <p:txBody>
          <a:bodyPr/>
          <a:lstStyle/>
          <a:p>
            <a:r>
              <a:rPr lang="en-GB" b="1" dirty="0"/>
              <a:t>Atmospheric burners</a:t>
            </a:r>
          </a:p>
          <a:p>
            <a:pPr marL="342900" indent="-342900">
              <a:buFont typeface="Arial" panose="020B0604020202020204" pitchFamily="34" charset="0"/>
              <a:buChar char="•"/>
            </a:pPr>
            <a:r>
              <a:rPr lang="en-GB" dirty="0"/>
              <a:t>Remove burner assembly according to MI</a:t>
            </a:r>
          </a:p>
          <a:p>
            <a:pPr marL="342900" indent="-342900">
              <a:buFont typeface="Arial" panose="020B0604020202020204" pitchFamily="34" charset="0"/>
              <a:buChar char="•"/>
            </a:pPr>
            <a:r>
              <a:rPr lang="en-GB" dirty="0"/>
              <a:t>Inspect for cracks, warping, or distortion</a:t>
            </a:r>
          </a:p>
          <a:p>
            <a:pPr marL="342900" indent="-342900">
              <a:buFont typeface="Arial" panose="020B0604020202020204" pitchFamily="34" charset="0"/>
              <a:buChar char="•"/>
            </a:pPr>
            <a:r>
              <a:rPr lang="en-GB" dirty="0"/>
              <a:t>Clear gas ports using compressed air (never wire)</a:t>
            </a:r>
          </a:p>
          <a:p>
            <a:pPr marL="342900" indent="-342900">
              <a:buFont typeface="Arial" panose="020B0604020202020204" pitchFamily="34" charset="0"/>
              <a:buChar char="•"/>
            </a:pPr>
            <a:r>
              <a:rPr lang="en-GB" dirty="0"/>
              <a:t>Use a soft brush to remove loose deposits</a:t>
            </a:r>
          </a:p>
          <a:p>
            <a:pPr marL="342900" indent="-342900">
              <a:buFont typeface="Arial" panose="020B0604020202020204" pitchFamily="34" charset="0"/>
              <a:buChar char="•"/>
            </a:pPr>
            <a:r>
              <a:rPr lang="en-GB" dirty="0"/>
              <a:t>Vacuum debris with care not to damage ports</a:t>
            </a:r>
          </a:p>
          <a:p>
            <a:pPr marL="342900" indent="-342900">
              <a:buFont typeface="Arial" panose="020B0604020202020204" pitchFamily="34" charset="0"/>
              <a:buChar char="•"/>
            </a:pPr>
            <a:r>
              <a:rPr lang="en-GB" dirty="0"/>
              <a:t>Check the injector is clear using an appropriate size tool</a:t>
            </a:r>
          </a:p>
        </p:txBody>
      </p:sp>
    </p:spTree>
    <p:extLst>
      <p:ext uri="{BB962C8B-B14F-4D97-AF65-F5344CB8AC3E}">
        <p14:creationId xmlns:p14="http://schemas.microsoft.com/office/powerpoint/2010/main" val="23114894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69F00-96CA-2FB5-F6DC-210BEB05E10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5F1262A-64DA-019E-6063-71AB2D7886FB}"/>
              </a:ext>
            </a:extLst>
          </p:cNvPr>
          <p:cNvSpPr>
            <a:spLocks noGrp="1"/>
          </p:cNvSpPr>
          <p:nvPr>
            <p:ph type="title"/>
          </p:nvPr>
        </p:nvSpPr>
        <p:spPr>
          <a:xfrm>
            <a:off x="237825" y="999269"/>
            <a:ext cx="11628452" cy="646331"/>
          </a:xfrm>
        </p:spPr>
        <p:txBody>
          <a:bodyPr/>
          <a:lstStyle/>
          <a:p>
            <a:r>
              <a:rPr lang="en-GB"/>
              <a:t>Burner cleaning techniques</a:t>
            </a:r>
          </a:p>
        </p:txBody>
      </p:sp>
      <p:sp>
        <p:nvSpPr>
          <p:cNvPr id="6" name="Content Placeholder 5">
            <a:extLst>
              <a:ext uri="{FF2B5EF4-FFF2-40B4-BE49-F238E27FC236}">
                <a16:creationId xmlns:a16="http://schemas.microsoft.com/office/drawing/2014/main" id="{5BAFAB50-752C-2911-F6F6-B0605EC3A520}"/>
              </a:ext>
            </a:extLst>
          </p:cNvPr>
          <p:cNvSpPr>
            <a:spLocks noGrp="1"/>
          </p:cNvSpPr>
          <p:nvPr>
            <p:ph sz="quarter" idx="10"/>
          </p:nvPr>
        </p:nvSpPr>
        <p:spPr>
          <a:xfrm>
            <a:off x="373348" y="1842149"/>
            <a:ext cx="9360212" cy="4478295"/>
          </a:xfrm>
        </p:spPr>
        <p:txBody>
          <a:bodyPr/>
          <a:lstStyle/>
          <a:p>
            <a:r>
              <a:rPr lang="en-GB" b="1"/>
              <a:t>Pre-mix burners</a:t>
            </a:r>
          </a:p>
          <a:p>
            <a:pPr marL="342900" indent="-342900">
              <a:buFont typeface="Arial" panose="020B0604020202020204" pitchFamily="34" charset="0"/>
              <a:buChar char="•"/>
            </a:pPr>
            <a:r>
              <a:rPr lang="en-GB"/>
              <a:t>Extreme care required due to surface perforations</a:t>
            </a:r>
          </a:p>
          <a:p>
            <a:pPr marL="342900" indent="-342900">
              <a:buFont typeface="Arial" panose="020B0604020202020204" pitchFamily="34" charset="0"/>
              <a:buChar char="•"/>
            </a:pPr>
            <a:r>
              <a:rPr lang="en-GB"/>
              <a:t>Inspect mesh/gauze for damage or deterioration</a:t>
            </a:r>
          </a:p>
          <a:p>
            <a:pPr marL="342900" indent="-342900">
              <a:buFont typeface="Arial" panose="020B0604020202020204" pitchFamily="34" charset="0"/>
              <a:buChar char="•"/>
            </a:pPr>
            <a:r>
              <a:rPr lang="en-GB"/>
              <a:t>Use only a soft brush or vacuum for surface deposits</a:t>
            </a:r>
          </a:p>
          <a:p>
            <a:pPr marL="342900" indent="-342900">
              <a:buFont typeface="Arial" panose="020B0604020202020204" pitchFamily="34" charset="0"/>
              <a:buChar char="•"/>
            </a:pPr>
            <a:r>
              <a:rPr lang="en-GB"/>
              <a:t>Never attempt to clear individual holes</a:t>
            </a:r>
          </a:p>
          <a:p>
            <a:pPr marL="342900" indent="-342900">
              <a:buFont typeface="Arial" panose="020B0604020202020204" pitchFamily="34" charset="0"/>
              <a:buChar char="•"/>
            </a:pPr>
            <a:r>
              <a:rPr lang="en-GB"/>
              <a:t>Replace if significantly blocked or damaged</a:t>
            </a:r>
          </a:p>
          <a:p>
            <a:pPr marL="342900" indent="-342900">
              <a:buFont typeface="Arial" panose="020B0604020202020204" pitchFamily="34" charset="0"/>
              <a:buChar char="•"/>
            </a:pPr>
            <a:r>
              <a:rPr lang="en-GB"/>
              <a:t>Check the venturi is clear of obstructions</a:t>
            </a:r>
          </a:p>
          <a:p>
            <a:endParaRPr lang="en-GB"/>
          </a:p>
        </p:txBody>
      </p:sp>
    </p:spTree>
    <p:extLst>
      <p:ext uri="{BB962C8B-B14F-4D97-AF65-F5344CB8AC3E}">
        <p14:creationId xmlns:p14="http://schemas.microsoft.com/office/powerpoint/2010/main" val="3964809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60000" y="1724844"/>
            <a:ext cx="11225448" cy="4140000"/>
          </a:xfrm>
        </p:spPr>
        <p:txBody>
          <a:bodyPr/>
          <a:lstStyle/>
          <a:p>
            <a:r>
              <a:rPr lang="en-GB" dirty="0"/>
              <a:t>By the end of this session, you should be able to:</a:t>
            </a:r>
          </a:p>
          <a:p>
            <a:pPr marL="342900" indent="-342900">
              <a:buFont typeface="Arial" panose="020B0604020202020204" pitchFamily="34" charset="0"/>
              <a:buChar char="•"/>
            </a:pPr>
            <a:r>
              <a:rPr lang="en-GB" b="1" dirty="0"/>
              <a:t>Identify</a:t>
            </a:r>
            <a:r>
              <a:rPr lang="en-GB" dirty="0"/>
              <a:t> tools, equipment, and materials used for cleaning gas appliance components.</a:t>
            </a:r>
          </a:p>
          <a:p>
            <a:pPr marL="342900" indent="-342900">
              <a:buFont typeface="Arial" panose="020B0604020202020204" pitchFamily="34" charset="0"/>
              <a:buChar char="•"/>
            </a:pPr>
            <a:r>
              <a:rPr lang="en-GB" b="1" dirty="0"/>
              <a:t>Describe</a:t>
            </a:r>
            <a:r>
              <a:rPr lang="en-GB" dirty="0"/>
              <a:t> safe and effective cleaning techniques based on component type.</a:t>
            </a:r>
          </a:p>
          <a:p>
            <a:pPr marL="342900" indent="-342900">
              <a:buFont typeface="Arial" panose="020B0604020202020204" pitchFamily="34" charset="0"/>
              <a:buChar char="•"/>
            </a:pPr>
            <a:r>
              <a:rPr lang="en-GB" b="1" dirty="0"/>
              <a:t>Explain</a:t>
            </a:r>
            <a:r>
              <a:rPr lang="en-GB" dirty="0"/>
              <a:t> how to follow the manufacturer’s instructions and servicing schedules.</a:t>
            </a:r>
          </a:p>
          <a:p>
            <a:pPr marL="342900" indent="-342900">
              <a:buFont typeface="Arial" panose="020B0604020202020204" pitchFamily="34" charset="0"/>
              <a:buChar char="•"/>
            </a:pPr>
            <a:r>
              <a:rPr lang="en-GB" b="1" dirty="0"/>
              <a:t>Evaluate</a:t>
            </a:r>
            <a:r>
              <a:rPr lang="en-GB" dirty="0"/>
              <a:t> the risks of incorrect cleaning and how to prevent damage or unsafe operation.</a:t>
            </a:r>
          </a:p>
          <a:p>
            <a:endParaRPr lang="en-GB" dirty="0"/>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E9CDD-EA8D-D333-3B3E-FE663BC1362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3F28599-606E-8F18-8E3B-8DA736B97604}"/>
              </a:ext>
            </a:extLst>
          </p:cNvPr>
          <p:cNvSpPr>
            <a:spLocks noGrp="1"/>
          </p:cNvSpPr>
          <p:nvPr>
            <p:ph type="title"/>
          </p:nvPr>
        </p:nvSpPr>
        <p:spPr>
          <a:xfrm>
            <a:off x="237825" y="999269"/>
            <a:ext cx="11628452" cy="646331"/>
          </a:xfrm>
        </p:spPr>
        <p:txBody>
          <a:bodyPr/>
          <a:lstStyle/>
          <a:p>
            <a:r>
              <a:rPr lang="en-GB"/>
              <a:t>Burner cleaning techniques</a:t>
            </a:r>
          </a:p>
        </p:txBody>
      </p:sp>
      <p:sp>
        <p:nvSpPr>
          <p:cNvPr id="6" name="Content Placeholder 5">
            <a:extLst>
              <a:ext uri="{FF2B5EF4-FFF2-40B4-BE49-F238E27FC236}">
                <a16:creationId xmlns:a16="http://schemas.microsoft.com/office/drawing/2014/main" id="{EF7F75BF-C255-49C8-F704-764A68EB2914}"/>
              </a:ext>
            </a:extLst>
          </p:cNvPr>
          <p:cNvSpPr>
            <a:spLocks noGrp="1"/>
          </p:cNvSpPr>
          <p:nvPr>
            <p:ph sz="quarter" idx="10"/>
          </p:nvPr>
        </p:nvSpPr>
        <p:spPr>
          <a:xfrm>
            <a:off x="373348" y="1842149"/>
            <a:ext cx="9360212" cy="4478295"/>
          </a:xfrm>
        </p:spPr>
        <p:txBody>
          <a:bodyPr/>
          <a:lstStyle/>
          <a:p>
            <a:r>
              <a:rPr lang="en-GB" b="1"/>
              <a:t>Post-cleaning verification</a:t>
            </a:r>
          </a:p>
          <a:p>
            <a:pPr marL="342900" indent="-342900">
              <a:buFont typeface="Arial" panose="020B0604020202020204" pitchFamily="34" charset="0"/>
              <a:buChar char="•"/>
            </a:pPr>
            <a:r>
              <a:rPr lang="en-GB"/>
              <a:t>Check all connections for gas-tightness</a:t>
            </a:r>
          </a:p>
          <a:p>
            <a:pPr marL="342900" indent="-342900">
              <a:buFont typeface="Arial" panose="020B0604020202020204" pitchFamily="34" charset="0"/>
              <a:buChar char="•"/>
            </a:pPr>
            <a:r>
              <a:rPr lang="en-GB"/>
              <a:t>Verify flame appearance is correct (even blue flame)</a:t>
            </a:r>
          </a:p>
          <a:p>
            <a:pPr marL="342900" indent="-342900">
              <a:buFont typeface="Arial" panose="020B0604020202020204" pitchFamily="34" charset="0"/>
              <a:buChar char="•"/>
            </a:pPr>
            <a:r>
              <a:rPr lang="en-GB"/>
              <a:t>Perform combustion analysis to confirm proper operation</a:t>
            </a:r>
          </a:p>
          <a:p>
            <a:pPr marL="342900" indent="-342900">
              <a:buFont typeface="Arial" panose="020B0604020202020204" pitchFamily="34" charset="0"/>
              <a:buChar char="•"/>
            </a:pPr>
            <a:r>
              <a:rPr lang="en-GB"/>
              <a:t>Check for correct gas pressure and gas rate</a:t>
            </a:r>
          </a:p>
          <a:p>
            <a:pPr marL="342900" indent="-342900">
              <a:buFont typeface="Arial" panose="020B0604020202020204" pitchFamily="34" charset="0"/>
              <a:buChar char="•"/>
            </a:pPr>
            <a:r>
              <a:rPr lang="en-GB"/>
              <a:t>Ensure no unusual noises during operation</a:t>
            </a:r>
          </a:p>
        </p:txBody>
      </p:sp>
    </p:spTree>
    <p:extLst>
      <p:ext uri="{BB962C8B-B14F-4D97-AF65-F5344CB8AC3E}">
        <p14:creationId xmlns:p14="http://schemas.microsoft.com/office/powerpoint/2010/main" val="2921300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0FF40-A785-DAD9-5CFD-D5C84EEE842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113264A-E154-B5B3-252D-4D6C5C1CFB32}"/>
              </a:ext>
            </a:extLst>
          </p:cNvPr>
          <p:cNvSpPr>
            <a:spLocks noGrp="1"/>
          </p:cNvSpPr>
          <p:nvPr>
            <p:ph type="title"/>
          </p:nvPr>
        </p:nvSpPr>
        <p:spPr>
          <a:xfrm>
            <a:off x="237825" y="999269"/>
            <a:ext cx="11628452" cy="646331"/>
          </a:xfrm>
        </p:spPr>
        <p:txBody>
          <a:bodyPr/>
          <a:lstStyle/>
          <a:p>
            <a:r>
              <a:rPr lang="en-GB"/>
              <a:t>Burner cleaning techniques</a:t>
            </a:r>
          </a:p>
        </p:txBody>
      </p:sp>
      <p:sp>
        <p:nvSpPr>
          <p:cNvPr id="6" name="Content Placeholder 5">
            <a:extLst>
              <a:ext uri="{FF2B5EF4-FFF2-40B4-BE49-F238E27FC236}">
                <a16:creationId xmlns:a16="http://schemas.microsoft.com/office/drawing/2014/main" id="{8570007B-4816-E18F-1E23-2D7480A39493}"/>
              </a:ext>
            </a:extLst>
          </p:cNvPr>
          <p:cNvSpPr>
            <a:spLocks noGrp="1"/>
          </p:cNvSpPr>
          <p:nvPr>
            <p:ph sz="quarter" idx="10"/>
          </p:nvPr>
        </p:nvSpPr>
        <p:spPr>
          <a:xfrm>
            <a:off x="373348" y="1842149"/>
            <a:ext cx="11385836" cy="4478295"/>
          </a:xfrm>
        </p:spPr>
        <p:txBody>
          <a:bodyPr/>
          <a:lstStyle/>
          <a:p>
            <a:r>
              <a:rPr lang="en-GB" dirty="0"/>
              <a:t>Improper burner cleaning is a leading cause of combustion issues.</a:t>
            </a:r>
          </a:p>
          <a:p>
            <a:r>
              <a:rPr lang="en-GB" dirty="0"/>
              <a:t> Even minor damage to burner surfaces can significantly alter the combustion characteristics, potentially leading to incomplete combustion and carbon monoxide production. </a:t>
            </a:r>
          </a:p>
          <a:p>
            <a:r>
              <a:rPr lang="en-GB" dirty="0"/>
              <a:t>Always document the condition of burners before and after cleaning.</a:t>
            </a:r>
          </a:p>
        </p:txBody>
      </p:sp>
    </p:spTree>
    <p:extLst>
      <p:ext uri="{BB962C8B-B14F-4D97-AF65-F5344CB8AC3E}">
        <p14:creationId xmlns:p14="http://schemas.microsoft.com/office/powerpoint/2010/main" val="9323881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79917-FD0B-D923-D7B7-C0B98425282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DEBFC03-BAEE-35DF-0476-B3F4492388D1}"/>
              </a:ext>
            </a:extLst>
          </p:cNvPr>
          <p:cNvSpPr>
            <a:spLocks noGrp="1"/>
          </p:cNvSpPr>
          <p:nvPr>
            <p:ph type="title"/>
          </p:nvPr>
        </p:nvSpPr>
        <p:spPr>
          <a:xfrm>
            <a:off x="252000" y="959222"/>
            <a:ext cx="11628452" cy="646331"/>
          </a:xfrm>
        </p:spPr>
        <p:txBody>
          <a:bodyPr/>
          <a:lstStyle/>
          <a:p>
            <a:r>
              <a:rPr lang="en-GB"/>
              <a:t>Cleaning flame sensing devices</a:t>
            </a:r>
          </a:p>
        </p:txBody>
      </p:sp>
      <p:sp>
        <p:nvSpPr>
          <p:cNvPr id="6" name="Content Placeholder 5">
            <a:extLst>
              <a:ext uri="{FF2B5EF4-FFF2-40B4-BE49-F238E27FC236}">
                <a16:creationId xmlns:a16="http://schemas.microsoft.com/office/drawing/2014/main" id="{11B178DC-03A7-6285-D4D7-5A910FEFB414}"/>
              </a:ext>
            </a:extLst>
          </p:cNvPr>
          <p:cNvSpPr>
            <a:spLocks noGrp="1"/>
          </p:cNvSpPr>
          <p:nvPr>
            <p:ph sz="quarter" idx="10"/>
          </p:nvPr>
        </p:nvSpPr>
        <p:spPr>
          <a:xfrm>
            <a:off x="360000" y="1800000"/>
            <a:ext cx="11520452" cy="4140000"/>
          </a:xfrm>
        </p:spPr>
        <p:txBody>
          <a:bodyPr/>
          <a:lstStyle/>
          <a:p>
            <a:r>
              <a:rPr lang="en-GB" dirty="0"/>
              <a:t>Flame sensing devices are critical safety components that verify the presence of a flame during appliance operation. </a:t>
            </a:r>
          </a:p>
          <a:p>
            <a:r>
              <a:rPr lang="en-GB" dirty="0"/>
              <a:t>If these components become contaminated, they may fail to detect the flame correctly, causing the appliance to shut down unnecessarily or, more dangerously, fail to shut down when the flame is absent.</a:t>
            </a:r>
          </a:p>
          <a:p>
            <a:endParaRPr lang="en-GB" dirty="0"/>
          </a:p>
        </p:txBody>
      </p:sp>
    </p:spTree>
    <p:extLst>
      <p:ext uri="{BB962C8B-B14F-4D97-AF65-F5344CB8AC3E}">
        <p14:creationId xmlns:p14="http://schemas.microsoft.com/office/powerpoint/2010/main" val="39971142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6CFB6-4B12-5F1C-0D8B-1B6C904D509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76DEACB-A4EE-74BE-083D-BA25742AB252}"/>
              </a:ext>
            </a:extLst>
          </p:cNvPr>
          <p:cNvSpPr>
            <a:spLocks noGrp="1"/>
          </p:cNvSpPr>
          <p:nvPr>
            <p:ph type="title"/>
          </p:nvPr>
        </p:nvSpPr>
        <p:spPr>
          <a:xfrm>
            <a:off x="252000" y="959222"/>
            <a:ext cx="11628452" cy="646331"/>
          </a:xfrm>
        </p:spPr>
        <p:txBody>
          <a:bodyPr/>
          <a:lstStyle/>
          <a:p>
            <a:r>
              <a:rPr lang="en-GB"/>
              <a:t>Cleaning flame sensing devices</a:t>
            </a:r>
          </a:p>
        </p:txBody>
      </p:sp>
      <p:sp>
        <p:nvSpPr>
          <p:cNvPr id="6" name="Content Placeholder 5">
            <a:extLst>
              <a:ext uri="{FF2B5EF4-FFF2-40B4-BE49-F238E27FC236}">
                <a16:creationId xmlns:a16="http://schemas.microsoft.com/office/drawing/2014/main" id="{75B2D5CB-E5DF-DE09-E127-70412189C9D0}"/>
              </a:ext>
            </a:extLst>
          </p:cNvPr>
          <p:cNvSpPr>
            <a:spLocks noGrp="1"/>
          </p:cNvSpPr>
          <p:nvPr>
            <p:ph sz="quarter" idx="10"/>
          </p:nvPr>
        </p:nvSpPr>
        <p:spPr>
          <a:xfrm>
            <a:off x="360000" y="1800000"/>
            <a:ext cx="11316888" cy="4140000"/>
          </a:xfrm>
        </p:spPr>
        <p:txBody>
          <a:bodyPr/>
          <a:lstStyle/>
          <a:p>
            <a:r>
              <a:rPr lang="en-GB" b="1" dirty="0"/>
              <a:t>Cleaning process for flame sensors</a:t>
            </a:r>
          </a:p>
          <a:p>
            <a:pPr marL="342900" indent="-342900">
              <a:spcAft>
                <a:spcPts val="600"/>
              </a:spcAft>
              <a:buFont typeface="Arial" panose="020B0604020202020204" pitchFamily="34" charset="0"/>
              <a:buChar char="•"/>
            </a:pPr>
            <a:r>
              <a:rPr lang="en-GB" dirty="0"/>
              <a:t>Isolate the electrical supply and allow it to cool completely</a:t>
            </a:r>
          </a:p>
          <a:p>
            <a:pPr marL="342900" indent="-342900">
              <a:spcAft>
                <a:spcPts val="600"/>
              </a:spcAft>
              <a:buFont typeface="Arial" panose="020B0604020202020204" pitchFamily="34" charset="0"/>
              <a:buChar char="•"/>
            </a:pPr>
            <a:r>
              <a:rPr lang="en-GB" dirty="0"/>
              <a:t>Remove sensor according to manufacturer's instructions</a:t>
            </a:r>
          </a:p>
          <a:p>
            <a:pPr marL="342900" indent="-342900">
              <a:spcAft>
                <a:spcPts val="600"/>
              </a:spcAft>
              <a:buFont typeface="Arial" panose="020B0604020202020204" pitchFamily="34" charset="0"/>
              <a:buChar char="•"/>
            </a:pPr>
            <a:r>
              <a:rPr lang="en-GB" dirty="0"/>
              <a:t>Document original position and orientation</a:t>
            </a:r>
          </a:p>
          <a:p>
            <a:pPr marL="342900" indent="-342900">
              <a:spcAft>
                <a:spcPts val="600"/>
              </a:spcAft>
              <a:buFont typeface="Arial" panose="020B0604020202020204" pitchFamily="34" charset="0"/>
              <a:buChar char="•"/>
            </a:pPr>
            <a:r>
              <a:rPr lang="en-GB" dirty="0"/>
              <a:t>Gently clean the sensing element with fine emery cloth or a non-abrasive pad</a:t>
            </a:r>
          </a:p>
          <a:p>
            <a:pPr marL="342900" indent="-342900">
              <a:spcAft>
                <a:spcPts val="600"/>
              </a:spcAft>
              <a:buFont typeface="Arial" panose="020B0604020202020204" pitchFamily="34" charset="0"/>
              <a:buChar char="•"/>
            </a:pPr>
            <a:r>
              <a:rPr lang="en-GB" dirty="0"/>
              <a:t>Avoid touching the sensing element with bare fingers</a:t>
            </a:r>
          </a:p>
          <a:p>
            <a:pPr marL="342900" indent="-342900">
              <a:spcAft>
                <a:spcPts val="600"/>
              </a:spcAft>
              <a:buFont typeface="Arial" panose="020B0604020202020204" pitchFamily="34" charset="0"/>
              <a:buChar char="•"/>
            </a:pPr>
            <a:r>
              <a:rPr lang="en-GB" dirty="0"/>
              <a:t>Refit to the exact original position, checking gap specifications</a:t>
            </a:r>
          </a:p>
          <a:p>
            <a:pPr marL="342900" indent="-342900">
              <a:spcAft>
                <a:spcPts val="600"/>
              </a:spcAft>
              <a:buFont typeface="Arial" panose="020B0604020202020204" pitchFamily="34" charset="0"/>
              <a:buChar char="•"/>
            </a:pPr>
            <a:r>
              <a:rPr lang="en-GB" dirty="0"/>
              <a:t>Test operation through multiple on/off cycles</a:t>
            </a:r>
          </a:p>
        </p:txBody>
      </p:sp>
    </p:spTree>
    <p:extLst>
      <p:ext uri="{BB962C8B-B14F-4D97-AF65-F5344CB8AC3E}">
        <p14:creationId xmlns:p14="http://schemas.microsoft.com/office/powerpoint/2010/main" val="33645364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43D3D-3B62-DDD7-5262-7307018526A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A9829E4-9BCB-6166-C764-CBE329974467}"/>
              </a:ext>
            </a:extLst>
          </p:cNvPr>
          <p:cNvSpPr>
            <a:spLocks noGrp="1"/>
          </p:cNvSpPr>
          <p:nvPr>
            <p:ph type="title"/>
          </p:nvPr>
        </p:nvSpPr>
        <p:spPr>
          <a:xfrm>
            <a:off x="252000" y="959222"/>
            <a:ext cx="11628452" cy="646331"/>
          </a:xfrm>
        </p:spPr>
        <p:txBody>
          <a:bodyPr/>
          <a:lstStyle/>
          <a:p>
            <a:r>
              <a:rPr lang="en-GB"/>
              <a:t>Cleaning flame sensing devices</a:t>
            </a:r>
          </a:p>
        </p:txBody>
      </p:sp>
      <p:sp>
        <p:nvSpPr>
          <p:cNvPr id="6" name="Content Placeholder 5">
            <a:extLst>
              <a:ext uri="{FF2B5EF4-FFF2-40B4-BE49-F238E27FC236}">
                <a16:creationId xmlns:a16="http://schemas.microsoft.com/office/drawing/2014/main" id="{43D17787-B43E-7CF3-EE5F-BC5DCF73912C}"/>
              </a:ext>
            </a:extLst>
          </p:cNvPr>
          <p:cNvSpPr>
            <a:spLocks noGrp="1"/>
          </p:cNvSpPr>
          <p:nvPr>
            <p:ph sz="quarter" idx="10"/>
          </p:nvPr>
        </p:nvSpPr>
        <p:spPr>
          <a:xfrm>
            <a:off x="360000" y="1800000"/>
            <a:ext cx="11307744" cy="4140000"/>
          </a:xfrm>
        </p:spPr>
        <p:txBody>
          <a:bodyPr/>
          <a:lstStyle/>
          <a:p>
            <a:r>
              <a:rPr lang="en-GB" b="1" dirty="0"/>
              <a:t>Critical safety note</a:t>
            </a:r>
          </a:p>
          <a:p>
            <a:r>
              <a:rPr lang="en-GB" dirty="0"/>
              <a:t>Never attempt to bend flame detection electrodes to adjust position unless specifically instructed by the manufacturer. </a:t>
            </a:r>
          </a:p>
          <a:p>
            <a:r>
              <a:rPr lang="en-GB" dirty="0"/>
              <a:t>The ceramic insulation is brittle and can crack internally, creating a potential safety hazard that may not be immediately visible.</a:t>
            </a:r>
          </a:p>
        </p:txBody>
      </p:sp>
    </p:spTree>
    <p:extLst>
      <p:ext uri="{BB962C8B-B14F-4D97-AF65-F5344CB8AC3E}">
        <p14:creationId xmlns:p14="http://schemas.microsoft.com/office/powerpoint/2010/main" val="4719979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1341B-1365-8509-6663-135153D12B3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EE8B1A9-8BEA-0A09-2DD2-E38AED5D3AB5}"/>
              </a:ext>
            </a:extLst>
          </p:cNvPr>
          <p:cNvSpPr>
            <a:spLocks noGrp="1"/>
          </p:cNvSpPr>
          <p:nvPr>
            <p:ph type="title"/>
          </p:nvPr>
        </p:nvSpPr>
        <p:spPr>
          <a:xfrm>
            <a:off x="252000" y="959222"/>
            <a:ext cx="11628452" cy="646331"/>
          </a:xfrm>
        </p:spPr>
        <p:txBody>
          <a:bodyPr/>
          <a:lstStyle/>
          <a:p>
            <a:r>
              <a:rPr lang="en-GB"/>
              <a:t>Cleaning flame sensing devices</a:t>
            </a:r>
          </a:p>
        </p:txBody>
      </p:sp>
      <p:sp>
        <p:nvSpPr>
          <p:cNvPr id="6" name="Content Placeholder 5">
            <a:extLst>
              <a:ext uri="{FF2B5EF4-FFF2-40B4-BE49-F238E27FC236}">
                <a16:creationId xmlns:a16="http://schemas.microsoft.com/office/drawing/2014/main" id="{C984D4C2-46BF-4729-78C9-E70E1C2B49F0}"/>
              </a:ext>
            </a:extLst>
          </p:cNvPr>
          <p:cNvSpPr>
            <a:spLocks noGrp="1"/>
          </p:cNvSpPr>
          <p:nvPr>
            <p:ph sz="quarter" idx="10"/>
          </p:nvPr>
        </p:nvSpPr>
        <p:spPr>
          <a:xfrm>
            <a:off x="360000" y="1800000"/>
            <a:ext cx="11207160" cy="4140000"/>
          </a:xfrm>
        </p:spPr>
        <p:txBody>
          <a:bodyPr/>
          <a:lstStyle/>
          <a:p>
            <a:r>
              <a:rPr lang="en-GB" dirty="0"/>
              <a:t>For thermocouples and thermophiles, cleaning should be limited to gentle wiping with a clean, lint-free cloth. </a:t>
            </a:r>
          </a:p>
          <a:p>
            <a:r>
              <a:rPr lang="en-GB" dirty="0"/>
              <a:t>Any abrasive cleaning can damage the thin metal sheath and affect the device's ability to generate the millivolt signal required for safe operation.</a:t>
            </a:r>
          </a:p>
        </p:txBody>
      </p:sp>
    </p:spTree>
    <p:extLst>
      <p:ext uri="{BB962C8B-B14F-4D97-AF65-F5344CB8AC3E}">
        <p14:creationId xmlns:p14="http://schemas.microsoft.com/office/powerpoint/2010/main" val="39657377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BFF797-F17A-1E0A-82DB-C1CD85806DC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4CE9BB4-2B3C-7749-B27D-6EE557F89ACA}"/>
              </a:ext>
            </a:extLst>
          </p:cNvPr>
          <p:cNvSpPr>
            <a:spLocks noGrp="1"/>
          </p:cNvSpPr>
          <p:nvPr>
            <p:ph type="title"/>
          </p:nvPr>
        </p:nvSpPr>
        <p:spPr>
          <a:xfrm>
            <a:off x="252000" y="959222"/>
            <a:ext cx="11628452" cy="646331"/>
          </a:xfrm>
        </p:spPr>
        <p:txBody>
          <a:bodyPr/>
          <a:lstStyle/>
          <a:p>
            <a:r>
              <a:rPr lang="en-GB"/>
              <a:t>Cleaning condensate systems</a:t>
            </a:r>
          </a:p>
        </p:txBody>
      </p:sp>
      <p:sp>
        <p:nvSpPr>
          <p:cNvPr id="6" name="Content Placeholder 5">
            <a:extLst>
              <a:ext uri="{FF2B5EF4-FFF2-40B4-BE49-F238E27FC236}">
                <a16:creationId xmlns:a16="http://schemas.microsoft.com/office/drawing/2014/main" id="{E85AB827-ED1E-4671-1848-295B86905128}"/>
              </a:ext>
            </a:extLst>
          </p:cNvPr>
          <p:cNvSpPr>
            <a:spLocks noGrp="1"/>
          </p:cNvSpPr>
          <p:nvPr>
            <p:ph sz="quarter" idx="10"/>
          </p:nvPr>
        </p:nvSpPr>
        <p:spPr>
          <a:xfrm>
            <a:off x="360000" y="1800000"/>
            <a:ext cx="11362608" cy="4140000"/>
          </a:xfrm>
        </p:spPr>
        <p:txBody>
          <a:bodyPr/>
          <a:lstStyle/>
          <a:p>
            <a:r>
              <a:rPr lang="en-GB" dirty="0"/>
              <a:t>Condensing boilers produce acidic condensate (pH 3.5-5) as a by-product of the combustion process. </a:t>
            </a:r>
          </a:p>
          <a:p>
            <a:r>
              <a:rPr lang="en-GB" dirty="0"/>
              <a:t>This condensate must be properly managed and drained from the appliance through the condensate system. </a:t>
            </a:r>
          </a:p>
          <a:p>
            <a:r>
              <a:rPr lang="en-GB" dirty="0"/>
              <a:t>Blockages in this system are a common cause of winter breakdowns and can lead to water damage or appliance lockouts.</a:t>
            </a:r>
          </a:p>
        </p:txBody>
      </p:sp>
    </p:spTree>
    <p:extLst>
      <p:ext uri="{BB962C8B-B14F-4D97-AF65-F5344CB8AC3E}">
        <p14:creationId xmlns:p14="http://schemas.microsoft.com/office/powerpoint/2010/main" val="32429758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1DC62-41BB-832C-5344-F4F8D724994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58CAFA5-5B34-FDE1-7271-F0F3BF6909AE}"/>
              </a:ext>
            </a:extLst>
          </p:cNvPr>
          <p:cNvSpPr>
            <a:spLocks noGrp="1"/>
          </p:cNvSpPr>
          <p:nvPr>
            <p:ph type="title"/>
          </p:nvPr>
        </p:nvSpPr>
        <p:spPr>
          <a:xfrm>
            <a:off x="252000" y="959222"/>
            <a:ext cx="11628452" cy="646331"/>
          </a:xfrm>
        </p:spPr>
        <p:txBody>
          <a:bodyPr/>
          <a:lstStyle/>
          <a:p>
            <a:r>
              <a:rPr lang="en-GB"/>
              <a:t>Cleaning condensate systems</a:t>
            </a:r>
          </a:p>
        </p:txBody>
      </p:sp>
      <p:sp>
        <p:nvSpPr>
          <p:cNvPr id="6" name="Content Placeholder 5">
            <a:extLst>
              <a:ext uri="{FF2B5EF4-FFF2-40B4-BE49-F238E27FC236}">
                <a16:creationId xmlns:a16="http://schemas.microsoft.com/office/drawing/2014/main" id="{665920E0-CA30-B171-6857-3803EC54CECA}"/>
              </a:ext>
            </a:extLst>
          </p:cNvPr>
          <p:cNvSpPr>
            <a:spLocks noGrp="1"/>
          </p:cNvSpPr>
          <p:nvPr>
            <p:ph sz="quarter" idx="10"/>
          </p:nvPr>
        </p:nvSpPr>
        <p:spPr>
          <a:xfrm>
            <a:off x="360000" y="1800000"/>
            <a:ext cx="11326032" cy="4140000"/>
          </a:xfrm>
        </p:spPr>
        <p:txBody>
          <a:bodyPr/>
          <a:lstStyle/>
          <a:p>
            <a:r>
              <a:rPr lang="en-GB" b="1" dirty="0"/>
              <a:t>Safety preparation</a:t>
            </a:r>
          </a:p>
          <a:p>
            <a:r>
              <a:rPr lang="en-GB" dirty="0"/>
              <a:t>Isolate both electrical and gas supplies before beginning work. Have appropriate containers ready to collect potentially contaminated water. Wear gloves to protect against acidic condensate.</a:t>
            </a:r>
          </a:p>
          <a:p>
            <a:r>
              <a:rPr lang="en-GB" b="1" dirty="0"/>
              <a:t>Trap removal</a:t>
            </a:r>
          </a:p>
          <a:p>
            <a:r>
              <a:rPr lang="en-GB" dirty="0"/>
              <a:t>Follow MI to correctly remove the condensate trap. Note the orientation of components and take photographs if necessary. Be prepared for water spillage during removal.</a:t>
            </a:r>
          </a:p>
        </p:txBody>
      </p:sp>
    </p:spTree>
    <p:extLst>
      <p:ext uri="{BB962C8B-B14F-4D97-AF65-F5344CB8AC3E}">
        <p14:creationId xmlns:p14="http://schemas.microsoft.com/office/powerpoint/2010/main" val="3561063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42746-FCC1-E9B0-5CCA-273C755F4EA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B221F0D-A9F7-49F5-C174-F9E2FBD68017}"/>
              </a:ext>
            </a:extLst>
          </p:cNvPr>
          <p:cNvSpPr>
            <a:spLocks noGrp="1"/>
          </p:cNvSpPr>
          <p:nvPr>
            <p:ph type="title"/>
          </p:nvPr>
        </p:nvSpPr>
        <p:spPr>
          <a:xfrm>
            <a:off x="252000" y="959222"/>
            <a:ext cx="11628452" cy="646331"/>
          </a:xfrm>
        </p:spPr>
        <p:txBody>
          <a:bodyPr/>
          <a:lstStyle/>
          <a:p>
            <a:r>
              <a:rPr lang="en-GB"/>
              <a:t>Cleaning condensate systems</a:t>
            </a:r>
          </a:p>
        </p:txBody>
      </p:sp>
      <p:sp>
        <p:nvSpPr>
          <p:cNvPr id="6" name="Content Placeholder 5">
            <a:extLst>
              <a:ext uri="{FF2B5EF4-FFF2-40B4-BE49-F238E27FC236}">
                <a16:creationId xmlns:a16="http://schemas.microsoft.com/office/drawing/2014/main" id="{F368FD1E-B3F4-6348-F398-99C6200C50FF}"/>
              </a:ext>
            </a:extLst>
          </p:cNvPr>
          <p:cNvSpPr>
            <a:spLocks noGrp="1"/>
          </p:cNvSpPr>
          <p:nvPr>
            <p:ph sz="quarter" idx="10"/>
          </p:nvPr>
        </p:nvSpPr>
        <p:spPr>
          <a:xfrm>
            <a:off x="360000" y="1800000"/>
            <a:ext cx="11444904" cy="4140000"/>
          </a:xfrm>
        </p:spPr>
        <p:txBody>
          <a:bodyPr/>
          <a:lstStyle/>
          <a:p>
            <a:r>
              <a:rPr lang="en-GB" b="1" dirty="0"/>
              <a:t>Cleaning process</a:t>
            </a:r>
          </a:p>
          <a:p>
            <a:r>
              <a:rPr lang="en-GB" dirty="0"/>
              <a:t>Disassemble the trap according to MI and flush with clean water to remove sludge and deposits. If permitted by the manufacturer, check for and remove any limescale buildup using an approved descaler.</a:t>
            </a:r>
          </a:p>
          <a:p>
            <a:r>
              <a:rPr lang="en-GB" b="1" dirty="0"/>
              <a:t>System inspection</a:t>
            </a:r>
          </a:p>
          <a:p>
            <a:r>
              <a:rPr lang="en-GB" dirty="0"/>
              <a:t>Inspect all condensate pipework for damage, proper fall (minimum 3</a:t>
            </a:r>
            <a:r>
              <a:rPr lang="en-GB" spc="-1200" dirty="0"/>
              <a:t>°</a:t>
            </a:r>
            <a:r>
              <a:rPr lang="en-GB" spc="-1000" dirty="0"/>
              <a:t>)</a:t>
            </a:r>
            <a:r>
              <a:rPr lang="en-GB" dirty="0"/>
              <a:t>  and appropriate sizing. Check external runs for proper insulation where freezing could occur.</a:t>
            </a:r>
          </a:p>
        </p:txBody>
      </p:sp>
    </p:spTree>
    <p:extLst>
      <p:ext uri="{BB962C8B-B14F-4D97-AF65-F5344CB8AC3E}">
        <p14:creationId xmlns:p14="http://schemas.microsoft.com/office/powerpoint/2010/main" val="18210559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EEB8B-BF96-649D-C7BE-EEB75902DA7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FF791E3-BCE3-E7B2-02BA-0A5735D211CE}"/>
              </a:ext>
            </a:extLst>
          </p:cNvPr>
          <p:cNvSpPr>
            <a:spLocks noGrp="1"/>
          </p:cNvSpPr>
          <p:nvPr>
            <p:ph type="title"/>
          </p:nvPr>
        </p:nvSpPr>
        <p:spPr>
          <a:xfrm>
            <a:off x="252000" y="959222"/>
            <a:ext cx="11628452" cy="646331"/>
          </a:xfrm>
        </p:spPr>
        <p:txBody>
          <a:bodyPr/>
          <a:lstStyle/>
          <a:p>
            <a:r>
              <a:rPr lang="en-GB"/>
              <a:t>Cleaning condensate systems</a:t>
            </a:r>
          </a:p>
        </p:txBody>
      </p:sp>
      <p:sp>
        <p:nvSpPr>
          <p:cNvPr id="6" name="Content Placeholder 5">
            <a:extLst>
              <a:ext uri="{FF2B5EF4-FFF2-40B4-BE49-F238E27FC236}">
                <a16:creationId xmlns:a16="http://schemas.microsoft.com/office/drawing/2014/main" id="{F285B9A3-EC42-59E5-BD46-D4BF2A5541EC}"/>
              </a:ext>
            </a:extLst>
          </p:cNvPr>
          <p:cNvSpPr>
            <a:spLocks noGrp="1"/>
          </p:cNvSpPr>
          <p:nvPr>
            <p:ph sz="quarter" idx="10"/>
          </p:nvPr>
        </p:nvSpPr>
        <p:spPr>
          <a:xfrm>
            <a:off x="360000" y="1800000"/>
            <a:ext cx="11115720" cy="4140000"/>
          </a:xfrm>
        </p:spPr>
        <p:txBody>
          <a:bodyPr/>
          <a:lstStyle/>
          <a:p>
            <a:r>
              <a:rPr lang="en-GB" b="1" dirty="0"/>
              <a:t>Reassembly and testing</a:t>
            </a:r>
          </a:p>
          <a:p>
            <a:r>
              <a:rPr lang="en-GB" dirty="0"/>
              <a:t>Reassemble the trap, ensuring all seals are correctly positioned. Prime with clean water before reconnection. Test the system by running the appliance and verifying proper drainage.</a:t>
            </a:r>
          </a:p>
        </p:txBody>
      </p:sp>
    </p:spTree>
    <p:extLst>
      <p:ext uri="{BB962C8B-B14F-4D97-AF65-F5344CB8AC3E}">
        <p14:creationId xmlns:p14="http://schemas.microsoft.com/office/powerpoint/2010/main" val="1904499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59222"/>
            <a:ext cx="11628452" cy="646331"/>
          </a:xfrm>
        </p:spPr>
        <p:txBody>
          <a:bodyPr/>
          <a:lstStyle/>
          <a:p>
            <a:r>
              <a:rPr lang="en-GB"/>
              <a:t>Why clean gas appliance components?</a:t>
            </a:r>
          </a:p>
        </p:txBody>
      </p:sp>
      <p:sp>
        <p:nvSpPr>
          <p:cNvPr id="6" name="Content Placeholder 5">
            <a:extLst>
              <a:ext uri="{FF2B5EF4-FFF2-40B4-BE49-F238E27FC236}">
                <a16:creationId xmlns:a16="http://schemas.microsoft.com/office/drawing/2014/main" id="{63DEF0A9-7F3F-3D10-1348-19477BA25909}"/>
              </a:ext>
            </a:extLst>
          </p:cNvPr>
          <p:cNvSpPr>
            <a:spLocks noGrp="1"/>
          </p:cNvSpPr>
          <p:nvPr>
            <p:ph sz="quarter" idx="10"/>
          </p:nvPr>
        </p:nvSpPr>
        <p:spPr>
          <a:xfrm>
            <a:off x="360000" y="1800000"/>
            <a:ext cx="11042568" cy="4140000"/>
          </a:xfrm>
        </p:spPr>
        <p:txBody>
          <a:bodyPr/>
          <a:lstStyle/>
          <a:p>
            <a:r>
              <a:rPr lang="en-GB" dirty="0"/>
              <a:t>Regular cleaning of gas appliance components is not merely a maintenance formality – it's a critical safety practice that directly impacts appliance performance, efficiency, and longevity. </a:t>
            </a:r>
          </a:p>
          <a:p>
            <a:r>
              <a:rPr lang="en-GB" dirty="0"/>
              <a:t>Beyond compliance with regulatory requirements, proper cleaning helps identify potential issues before they develop into serious faults.</a:t>
            </a:r>
          </a:p>
          <a:p>
            <a:endParaRPr lang="en-GB" dirty="0"/>
          </a:p>
        </p:txBody>
      </p:sp>
    </p:spTree>
    <p:extLst>
      <p:ext uri="{BB962C8B-B14F-4D97-AF65-F5344CB8AC3E}">
        <p14:creationId xmlns:p14="http://schemas.microsoft.com/office/powerpoint/2010/main" val="8599055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00A2C-A29B-B7E5-F76E-A34436EDD17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A08E9B3-EE47-CD0F-7984-49FE3100317F}"/>
              </a:ext>
            </a:extLst>
          </p:cNvPr>
          <p:cNvSpPr>
            <a:spLocks noGrp="1"/>
          </p:cNvSpPr>
          <p:nvPr>
            <p:ph type="title"/>
          </p:nvPr>
        </p:nvSpPr>
        <p:spPr>
          <a:xfrm>
            <a:off x="252000" y="959222"/>
            <a:ext cx="11628452" cy="646331"/>
          </a:xfrm>
        </p:spPr>
        <p:txBody>
          <a:bodyPr/>
          <a:lstStyle/>
          <a:p>
            <a:r>
              <a:rPr lang="en-GB"/>
              <a:t>Cleaning fan assemblies</a:t>
            </a:r>
          </a:p>
        </p:txBody>
      </p:sp>
      <p:sp>
        <p:nvSpPr>
          <p:cNvPr id="6" name="Content Placeholder 5">
            <a:extLst>
              <a:ext uri="{FF2B5EF4-FFF2-40B4-BE49-F238E27FC236}">
                <a16:creationId xmlns:a16="http://schemas.microsoft.com/office/drawing/2014/main" id="{E4954E1D-C84E-B712-3A15-75B20BAD2473}"/>
              </a:ext>
            </a:extLst>
          </p:cNvPr>
          <p:cNvSpPr>
            <a:spLocks noGrp="1"/>
          </p:cNvSpPr>
          <p:nvPr>
            <p:ph sz="quarter" idx="10"/>
          </p:nvPr>
        </p:nvSpPr>
        <p:spPr>
          <a:xfrm>
            <a:off x="360000" y="1800000"/>
            <a:ext cx="11234592" cy="4140000"/>
          </a:xfrm>
        </p:spPr>
        <p:txBody>
          <a:bodyPr/>
          <a:lstStyle/>
          <a:p>
            <a:r>
              <a:rPr lang="en-GB" b="1" dirty="0"/>
              <a:t>Importance of fan maintenance</a:t>
            </a:r>
          </a:p>
          <a:p>
            <a:r>
              <a:rPr lang="en-GB" dirty="0"/>
              <a:t>Fans in modern gas appliances serve critical functions related to both combustion and safety. </a:t>
            </a:r>
          </a:p>
          <a:p>
            <a:r>
              <a:rPr lang="en-GB" dirty="0"/>
              <a:t>They provide primary air for combustion in fan-assisted appliances and evacuate combustion products in room-sealed systems. </a:t>
            </a:r>
          </a:p>
          <a:p>
            <a:r>
              <a:rPr lang="en-GB" dirty="0"/>
              <a:t>Dust accumulation on fan blades can cause imbalance, reducing efficiency and creating noise, while debris can completely obstruct airflow.</a:t>
            </a:r>
          </a:p>
        </p:txBody>
      </p:sp>
    </p:spTree>
    <p:extLst>
      <p:ext uri="{BB962C8B-B14F-4D97-AF65-F5344CB8AC3E}">
        <p14:creationId xmlns:p14="http://schemas.microsoft.com/office/powerpoint/2010/main" val="12087583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8D320-A5E0-F104-ED29-C180BED6637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F15A2EA-B48D-0B59-38F4-B26D511A3769}"/>
              </a:ext>
            </a:extLst>
          </p:cNvPr>
          <p:cNvSpPr>
            <a:spLocks noGrp="1"/>
          </p:cNvSpPr>
          <p:nvPr>
            <p:ph type="title"/>
          </p:nvPr>
        </p:nvSpPr>
        <p:spPr>
          <a:xfrm>
            <a:off x="252000" y="959222"/>
            <a:ext cx="11628452" cy="646331"/>
          </a:xfrm>
        </p:spPr>
        <p:txBody>
          <a:bodyPr/>
          <a:lstStyle/>
          <a:p>
            <a:r>
              <a:rPr lang="en-GB"/>
              <a:t>Cleaning fan assemblies</a:t>
            </a:r>
          </a:p>
        </p:txBody>
      </p:sp>
      <p:sp>
        <p:nvSpPr>
          <p:cNvPr id="6" name="Content Placeholder 5">
            <a:extLst>
              <a:ext uri="{FF2B5EF4-FFF2-40B4-BE49-F238E27FC236}">
                <a16:creationId xmlns:a16="http://schemas.microsoft.com/office/drawing/2014/main" id="{D59F330A-CA23-C346-5359-BCA912C57BDE}"/>
              </a:ext>
            </a:extLst>
          </p:cNvPr>
          <p:cNvSpPr>
            <a:spLocks noGrp="1"/>
          </p:cNvSpPr>
          <p:nvPr>
            <p:ph sz="quarter" idx="10"/>
          </p:nvPr>
        </p:nvSpPr>
        <p:spPr>
          <a:xfrm>
            <a:off x="360000" y="1800000"/>
            <a:ext cx="11271168" cy="4140000"/>
          </a:xfrm>
        </p:spPr>
        <p:txBody>
          <a:bodyPr/>
          <a:lstStyle/>
          <a:p>
            <a:r>
              <a:rPr lang="en-GB" b="1" dirty="0"/>
              <a:t>Access and removal</a:t>
            </a:r>
          </a:p>
          <a:p>
            <a:r>
              <a:rPr lang="en-GB" dirty="0"/>
              <a:t>Always follow the manufacturer's sequence for fan removal. Document cable connections before disconnecting and handle the assembly with care to avoid damaging the impeller or motor. </a:t>
            </a:r>
          </a:p>
          <a:p>
            <a:r>
              <a:rPr lang="en-GB" dirty="0"/>
              <a:t>Some manufacturers specify that fans should not be removed except for replacement, so verify this before proceeding.</a:t>
            </a:r>
          </a:p>
        </p:txBody>
      </p:sp>
    </p:spTree>
    <p:extLst>
      <p:ext uri="{BB962C8B-B14F-4D97-AF65-F5344CB8AC3E}">
        <p14:creationId xmlns:p14="http://schemas.microsoft.com/office/powerpoint/2010/main" val="13653956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D8BC0-B9D7-72D5-8704-77A52200995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1EE5BFA-CB9D-14D9-3418-B9896B8732A9}"/>
              </a:ext>
            </a:extLst>
          </p:cNvPr>
          <p:cNvSpPr>
            <a:spLocks noGrp="1"/>
          </p:cNvSpPr>
          <p:nvPr>
            <p:ph type="title"/>
          </p:nvPr>
        </p:nvSpPr>
        <p:spPr>
          <a:xfrm>
            <a:off x="252000" y="959222"/>
            <a:ext cx="11628452" cy="646331"/>
          </a:xfrm>
        </p:spPr>
        <p:txBody>
          <a:bodyPr/>
          <a:lstStyle/>
          <a:p>
            <a:r>
              <a:rPr lang="en-GB"/>
              <a:t>Cleaning fan assemblies</a:t>
            </a:r>
          </a:p>
        </p:txBody>
      </p:sp>
      <p:sp>
        <p:nvSpPr>
          <p:cNvPr id="6" name="Content Placeholder 5">
            <a:extLst>
              <a:ext uri="{FF2B5EF4-FFF2-40B4-BE49-F238E27FC236}">
                <a16:creationId xmlns:a16="http://schemas.microsoft.com/office/drawing/2014/main" id="{D3E46D49-FF6B-877E-8457-6742E31B33E7}"/>
              </a:ext>
            </a:extLst>
          </p:cNvPr>
          <p:cNvSpPr>
            <a:spLocks noGrp="1"/>
          </p:cNvSpPr>
          <p:nvPr>
            <p:ph sz="quarter" idx="10"/>
          </p:nvPr>
        </p:nvSpPr>
        <p:spPr/>
        <p:txBody>
          <a:bodyPr/>
          <a:lstStyle/>
          <a:p>
            <a:r>
              <a:rPr lang="en-GB" b="1"/>
              <a:t>Cleaning methods</a:t>
            </a:r>
          </a:p>
          <a:p>
            <a:pPr marL="342900" indent="-342900">
              <a:buFont typeface="Arial" panose="020B0604020202020204" pitchFamily="34" charset="0"/>
              <a:buChar char="•"/>
            </a:pPr>
            <a:r>
              <a:rPr lang="en-GB"/>
              <a:t>Use a soft brush or vacuum to remove loose dust and debris</a:t>
            </a:r>
          </a:p>
          <a:p>
            <a:pPr marL="342900" indent="-342900">
              <a:buFont typeface="Arial" panose="020B0604020202020204" pitchFamily="34" charset="0"/>
              <a:buChar char="•"/>
            </a:pPr>
            <a:r>
              <a:rPr lang="en-GB"/>
              <a:t>Check the impeller can rotate freely with no obstructions</a:t>
            </a:r>
          </a:p>
          <a:p>
            <a:pPr marL="342900" indent="-342900">
              <a:buFont typeface="Arial" panose="020B0604020202020204" pitchFamily="34" charset="0"/>
              <a:buChar char="•"/>
            </a:pPr>
            <a:r>
              <a:rPr lang="en-GB"/>
              <a:t>Inspect for signs of heat damage or warping</a:t>
            </a:r>
          </a:p>
          <a:p>
            <a:pPr marL="342900" indent="-342900">
              <a:buFont typeface="Arial" panose="020B0604020202020204" pitchFamily="34" charset="0"/>
              <a:buChar char="•"/>
            </a:pPr>
            <a:r>
              <a:rPr lang="en-GB"/>
              <a:t>Clean pressure-sensing tubes with compressed air if present</a:t>
            </a:r>
          </a:p>
          <a:p>
            <a:pPr marL="342900" indent="-342900">
              <a:buFont typeface="Arial" panose="020B0604020202020204" pitchFamily="34" charset="0"/>
              <a:buChar char="•"/>
            </a:pPr>
            <a:r>
              <a:rPr lang="en-GB"/>
              <a:t>Never immerse the fan motor in water or cleaning solutions</a:t>
            </a:r>
          </a:p>
          <a:p>
            <a:pPr marL="342900" indent="-342900">
              <a:buFont typeface="Arial" panose="020B0604020202020204" pitchFamily="34" charset="0"/>
              <a:buChar char="•"/>
            </a:pPr>
            <a:r>
              <a:rPr lang="en-GB"/>
              <a:t>Avoid excessive force on plastic impeller blades</a:t>
            </a:r>
          </a:p>
        </p:txBody>
      </p:sp>
    </p:spTree>
    <p:extLst>
      <p:ext uri="{BB962C8B-B14F-4D97-AF65-F5344CB8AC3E}">
        <p14:creationId xmlns:p14="http://schemas.microsoft.com/office/powerpoint/2010/main" val="1092624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C2022-CD9B-C870-190C-538934E0EA6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CA982DE-3B95-3A44-D635-5017F7FA6466}"/>
              </a:ext>
            </a:extLst>
          </p:cNvPr>
          <p:cNvSpPr>
            <a:spLocks noGrp="1"/>
          </p:cNvSpPr>
          <p:nvPr>
            <p:ph type="title"/>
          </p:nvPr>
        </p:nvSpPr>
        <p:spPr>
          <a:xfrm>
            <a:off x="252000" y="959222"/>
            <a:ext cx="11628452" cy="646331"/>
          </a:xfrm>
        </p:spPr>
        <p:txBody>
          <a:bodyPr/>
          <a:lstStyle/>
          <a:p>
            <a:r>
              <a:rPr lang="en-GB"/>
              <a:t>Cleaning fan assemblies</a:t>
            </a:r>
          </a:p>
        </p:txBody>
      </p:sp>
      <p:sp>
        <p:nvSpPr>
          <p:cNvPr id="6" name="Content Placeholder 5">
            <a:extLst>
              <a:ext uri="{FF2B5EF4-FFF2-40B4-BE49-F238E27FC236}">
                <a16:creationId xmlns:a16="http://schemas.microsoft.com/office/drawing/2014/main" id="{59B3BF4C-DC2C-44BB-E8BE-AD23860905D3}"/>
              </a:ext>
            </a:extLst>
          </p:cNvPr>
          <p:cNvSpPr>
            <a:spLocks noGrp="1"/>
          </p:cNvSpPr>
          <p:nvPr>
            <p:ph sz="quarter" idx="10"/>
          </p:nvPr>
        </p:nvSpPr>
        <p:spPr>
          <a:xfrm>
            <a:off x="360000" y="1800000"/>
            <a:ext cx="10923696" cy="4140000"/>
          </a:xfrm>
        </p:spPr>
        <p:txBody>
          <a:bodyPr/>
          <a:lstStyle/>
          <a:p>
            <a:r>
              <a:rPr lang="en-GB" dirty="0"/>
              <a:t>Never attempt to lubricate fan bearings unless specifically instructed by the manufacturer. </a:t>
            </a:r>
          </a:p>
          <a:p>
            <a:r>
              <a:rPr lang="en-GB" dirty="0"/>
              <a:t>Most modern fans use sealed bearings that can be damaged by additional lubrication.</a:t>
            </a:r>
          </a:p>
        </p:txBody>
      </p:sp>
    </p:spTree>
    <p:extLst>
      <p:ext uri="{BB962C8B-B14F-4D97-AF65-F5344CB8AC3E}">
        <p14:creationId xmlns:p14="http://schemas.microsoft.com/office/powerpoint/2010/main" val="36466028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94DCD-8E61-8469-A9C4-5878DF0FD85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4B7CC3E-1FA9-3DC8-5FAC-04B5EB59CDFF}"/>
              </a:ext>
            </a:extLst>
          </p:cNvPr>
          <p:cNvSpPr>
            <a:spLocks noGrp="1"/>
          </p:cNvSpPr>
          <p:nvPr>
            <p:ph type="title"/>
          </p:nvPr>
        </p:nvSpPr>
        <p:spPr>
          <a:xfrm>
            <a:off x="252000" y="959222"/>
            <a:ext cx="11628452" cy="646331"/>
          </a:xfrm>
        </p:spPr>
        <p:txBody>
          <a:bodyPr/>
          <a:lstStyle/>
          <a:p>
            <a:r>
              <a:rPr lang="en-GB"/>
              <a:t>Cleaning different flue systems</a:t>
            </a:r>
          </a:p>
        </p:txBody>
      </p:sp>
      <p:sp>
        <p:nvSpPr>
          <p:cNvPr id="6" name="Content Placeholder 5">
            <a:extLst>
              <a:ext uri="{FF2B5EF4-FFF2-40B4-BE49-F238E27FC236}">
                <a16:creationId xmlns:a16="http://schemas.microsoft.com/office/drawing/2014/main" id="{3ADDF5C5-3187-2166-9CAB-5FB7A2C8DB78}"/>
              </a:ext>
            </a:extLst>
          </p:cNvPr>
          <p:cNvSpPr>
            <a:spLocks noGrp="1"/>
          </p:cNvSpPr>
          <p:nvPr>
            <p:ph sz="quarter" idx="10"/>
          </p:nvPr>
        </p:nvSpPr>
        <p:spPr>
          <a:xfrm>
            <a:off x="339976" y="1605553"/>
            <a:ext cx="9360212" cy="4140000"/>
          </a:xfrm>
        </p:spPr>
        <p:txBody>
          <a:bodyPr/>
          <a:lstStyle/>
          <a:p>
            <a:r>
              <a:rPr lang="en-GB" b="1" dirty="0"/>
              <a:t>Open flued appliances</a:t>
            </a:r>
          </a:p>
          <a:p>
            <a:r>
              <a:rPr lang="en-GB" dirty="0"/>
              <a:t>These appliances draw combustion air from the room and expel products via a flue.</a:t>
            </a:r>
          </a:p>
          <a:p>
            <a:pPr marL="342900" indent="-342900">
              <a:buFont typeface="Arial" panose="020B0604020202020204" pitchFamily="34" charset="0"/>
              <a:buChar char="•"/>
            </a:pPr>
            <a:r>
              <a:rPr lang="en-GB" dirty="0"/>
              <a:t>Inspect the draught diverter for debris and blockages</a:t>
            </a:r>
          </a:p>
          <a:p>
            <a:pPr marL="342900" indent="-342900">
              <a:buFont typeface="Arial" panose="020B0604020202020204" pitchFamily="34" charset="0"/>
              <a:buChar char="•"/>
            </a:pPr>
            <a:r>
              <a:rPr lang="en-GB" dirty="0"/>
              <a:t>Check flue integrity throughout accessible length</a:t>
            </a:r>
          </a:p>
          <a:p>
            <a:pPr marL="342900" indent="-342900">
              <a:buFont typeface="Arial" panose="020B0604020202020204" pitchFamily="34" charset="0"/>
              <a:buChar char="•"/>
            </a:pPr>
            <a:r>
              <a:rPr lang="en-GB" dirty="0"/>
              <a:t>Verify proper updraught using smoke match test</a:t>
            </a:r>
          </a:p>
          <a:p>
            <a:pPr marL="342900" indent="-342900">
              <a:buFont typeface="Arial" panose="020B0604020202020204" pitchFamily="34" charset="0"/>
              <a:buChar char="•"/>
            </a:pPr>
            <a:r>
              <a:rPr lang="en-GB" dirty="0"/>
              <a:t>Clean flue ways according to manufacturer's guidelines</a:t>
            </a:r>
          </a:p>
          <a:p>
            <a:pPr marL="342900" indent="-342900">
              <a:buFont typeface="Arial" panose="020B0604020202020204" pitchFamily="34" charset="0"/>
              <a:buChar char="•"/>
            </a:pPr>
            <a:r>
              <a:rPr lang="en-GB" dirty="0"/>
              <a:t>Ensure spillage detection devices are clean and functional</a:t>
            </a:r>
          </a:p>
        </p:txBody>
      </p:sp>
    </p:spTree>
    <p:extLst>
      <p:ext uri="{BB962C8B-B14F-4D97-AF65-F5344CB8AC3E}">
        <p14:creationId xmlns:p14="http://schemas.microsoft.com/office/powerpoint/2010/main" val="28839155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82FA5-F39C-39CF-41DE-DC56183DA8C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71EB791-4C97-EA85-ED41-A3DA65471162}"/>
              </a:ext>
            </a:extLst>
          </p:cNvPr>
          <p:cNvSpPr>
            <a:spLocks noGrp="1"/>
          </p:cNvSpPr>
          <p:nvPr>
            <p:ph type="title"/>
          </p:nvPr>
        </p:nvSpPr>
        <p:spPr>
          <a:xfrm>
            <a:off x="252000" y="959222"/>
            <a:ext cx="11628452" cy="646331"/>
          </a:xfrm>
        </p:spPr>
        <p:txBody>
          <a:bodyPr/>
          <a:lstStyle/>
          <a:p>
            <a:r>
              <a:rPr lang="en-GB"/>
              <a:t>Cleaning different flue systems</a:t>
            </a:r>
          </a:p>
        </p:txBody>
      </p:sp>
      <p:sp>
        <p:nvSpPr>
          <p:cNvPr id="6" name="Content Placeholder 5">
            <a:extLst>
              <a:ext uri="{FF2B5EF4-FFF2-40B4-BE49-F238E27FC236}">
                <a16:creationId xmlns:a16="http://schemas.microsoft.com/office/drawing/2014/main" id="{442936AE-8DD1-D886-A011-10F106556B8B}"/>
              </a:ext>
            </a:extLst>
          </p:cNvPr>
          <p:cNvSpPr>
            <a:spLocks noGrp="1"/>
          </p:cNvSpPr>
          <p:nvPr>
            <p:ph sz="quarter" idx="10"/>
          </p:nvPr>
        </p:nvSpPr>
        <p:spPr>
          <a:xfrm>
            <a:off x="349120" y="1605553"/>
            <a:ext cx="9360212" cy="4140000"/>
          </a:xfrm>
        </p:spPr>
        <p:txBody>
          <a:bodyPr/>
          <a:lstStyle/>
          <a:p>
            <a:r>
              <a:rPr lang="en-GB" b="1" dirty="0"/>
              <a:t>Room-sealed appliances</a:t>
            </a:r>
          </a:p>
          <a:p>
            <a:r>
              <a:rPr lang="en-GB" dirty="0"/>
              <a:t>These draw air from outside and expel combustion products without interaction with room air.</a:t>
            </a:r>
          </a:p>
          <a:p>
            <a:pPr marL="342900" indent="-342900">
              <a:buFont typeface="Arial" panose="020B0604020202020204" pitchFamily="34" charset="0"/>
              <a:buChar char="•"/>
            </a:pPr>
            <a:r>
              <a:rPr lang="en-GB" dirty="0"/>
              <a:t>Inspect the terminal for obstructions or damage</a:t>
            </a:r>
          </a:p>
          <a:p>
            <a:pPr marL="342900" indent="-342900">
              <a:buFont typeface="Arial" panose="020B0604020202020204" pitchFamily="34" charset="0"/>
              <a:buChar char="•"/>
            </a:pPr>
            <a:r>
              <a:rPr lang="en-GB" dirty="0"/>
              <a:t>Check internal flue seals for integrity</a:t>
            </a:r>
          </a:p>
          <a:p>
            <a:pPr marL="342900" indent="-342900">
              <a:buFont typeface="Arial" panose="020B0604020202020204" pitchFamily="34" charset="0"/>
              <a:buChar char="•"/>
            </a:pPr>
            <a:r>
              <a:rPr lang="en-GB" dirty="0"/>
              <a:t>Clean fan chamber and pressure sensing ports</a:t>
            </a:r>
          </a:p>
          <a:p>
            <a:pPr marL="342900" indent="-342900">
              <a:buFont typeface="Arial" panose="020B0604020202020204" pitchFamily="34" charset="0"/>
              <a:buChar char="•"/>
            </a:pPr>
            <a:r>
              <a:rPr lang="en-GB" dirty="0"/>
              <a:t>Verify correct operation of pressure switches</a:t>
            </a:r>
          </a:p>
          <a:p>
            <a:pPr marL="342900" indent="-342900">
              <a:buFont typeface="Arial" panose="020B0604020202020204" pitchFamily="34" charset="0"/>
              <a:buChar char="•"/>
            </a:pPr>
            <a:r>
              <a:rPr lang="en-GB" dirty="0"/>
              <a:t>Ensure condensate drain paths are clear if applicable</a:t>
            </a:r>
          </a:p>
        </p:txBody>
      </p:sp>
    </p:spTree>
    <p:extLst>
      <p:ext uri="{BB962C8B-B14F-4D97-AF65-F5344CB8AC3E}">
        <p14:creationId xmlns:p14="http://schemas.microsoft.com/office/powerpoint/2010/main" val="10904345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29891-F57B-4952-151E-99082544D71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3E2885B-6377-6372-3385-66220D020D88}"/>
              </a:ext>
            </a:extLst>
          </p:cNvPr>
          <p:cNvSpPr>
            <a:spLocks noGrp="1"/>
          </p:cNvSpPr>
          <p:nvPr>
            <p:ph type="title"/>
          </p:nvPr>
        </p:nvSpPr>
        <p:spPr>
          <a:xfrm>
            <a:off x="252000" y="959222"/>
            <a:ext cx="11628452" cy="646331"/>
          </a:xfrm>
        </p:spPr>
        <p:txBody>
          <a:bodyPr/>
          <a:lstStyle/>
          <a:p>
            <a:r>
              <a:rPr lang="en-GB"/>
              <a:t>Cleaning different flue systems</a:t>
            </a:r>
          </a:p>
        </p:txBody>
      </p:sp>
      <p:sp>
        <p:nvSpPr>
          <p:cNvPr id="6" name="Content Placeholder 5">
            <a:extLst>
              <a:ext uri="{FF2B5EF4-FFF2-40B4-BE49-F238E27FC236}">
                <a16:creationId xmlns:a16="http://schemas.microsoft.com/office/drawing/2014/main" id="{772CC499-1DD5-D71E-B5B3-CBA0381BAF83}"/>
              </a:ext>
            </a:extLst>
          </p:cNvPr>
          <p:cNvSpPr>
            <a:spLocks noGrp="1"/>
          </p:cNvSpPr>
          <p:nvPr>
            <p:ph sz="quarter" idx="10"/>
          </p:nvPr>
        </p:nvSpPr>
        <p:spPr>
          <a:xfrm>
            <a:off x="339976" y="1800000"/>
            <a:ext cx="9643268" cy="4140000"/>
          </a:xfrm>
        </p:spPr>
        <p:txBody>
          <a:bodyPr/>
          <a:lstStyle/>
          <a:p>
            <a:r>
              <a:rPr lang="en-GB" b="1" dirty="0"/>
              <a:t>Balanced flue appliances</a:t>
            </a:r>
          </a:p>
          <a:p>
            <a:r>
              <a:rPr lang="en-GB" dirty="0"/>
              <a:t>These use a concentric flue system with inner and outer passageways.</a:t>
            </a:r>
          </a:p>
          <a:p>
            <a:pPr marL="342900" indent="-342900">
              <a:buFont typeface="Arial" panose="020B0604020202020204" pitchFamily="34" charset="0"/>
              <a:buChar char="•"/>
            </a:pPr>
            <a:r>
              <a:rPr lang="en-GB" dirty="0"/>
              <a:t>Inspect both inner and outer flue tubes for obstructions</a:t>
            </a:r>
          </a:p>
          <a:p>
            <a:pPr marL="342900" indent="-342900">
              <a:buFont typeface="Arial" panose="020B0604020202020204" pitchFamily="34" charset="0"/>
              <a:buChar char="•"/>
            </a:pPr>
            <a:r>
              <a:rPr lang="en-GB" dirty="0"/>
              <a:t>Check sealing gaskets between concentric components</a:t>
            </a:r>
          </a:p>
          <a:p>
            <a:pPr marL="342900" indent="-342900">
              <a:buFont typeface="Arial" panose="020B0604020202020204" pitchFamily="34" charset="0"/>
              <a:buChar char="•"/>
            </a:pPr>
            <a:r>
              <a:rPr lang="en-GB" dirty="0"/>
              <a:t>Verify correct air flow through both passageways</a:t>
            </a:r>
          </a:p>
          <a:p>
            <a:pPr marL="342900" indent="-342900">
              <a:buFont typeface="Arial" panose="020B0604020202020204" pitchFamily="34" charset="0"/>
              <a:buChar char="•"/>
            </a:pPr>
            <a:r>
              <a:rPr lang="en-GB" dirty="0"/>
              <a:t>Clean terminal guard to ensure unrestricted flow</a:t>
            </a:r>
          </a:p>
          <a:p>
            <a:pPr marL="342900" indent="-342900">
              <a:buFont typeface="Arial" panose="020B0604020202020204" pitchFamily="34" charset="0"/>
              <a:buChar char="•"/>
            </a:pPr>
            <a:r>
              <a:rPr lang="en-GB" dirty="0"/>
              <a:t>Look for evidence of water ingress at joints</a:t>
            </a:r>
          </a:p>
        </p:txBody>
      </p:sp>
    </p:spTree>
    <p:extLst>
      <p:ext uri="{BB962C8B-B14F-4D97-AF65-F5344CB8AC3E}">
        <p14:creationId xmlns:p14="http://schemas.microsoft.com/office/powerpoint/2010/main" val="24594368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A14B3-8602-5459-D4FE-1F8AA220294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2E2A738-1C5E-B432-6A9C-60D51023F64B}"/>
              </a:ext>
            </a:extLst>
          </p:cNvPr>
          <p:cNvSpPr>
            <a:spLocks noGrp="1"/>
          </p:cNvSpPr>
          <p:nvPr>
            <p:ph type="title"/>
          </p:nvPr>
        </p:nvSpPr>
        <p:spPr>
          <a:xfrm>
            <a:off x="252000" y="959222"/>
            <a:ext cx="11628452" cy="646331"/>
          </a:xfrm>
        </p:spPr>
        <p:txBody>
          <a:bodyPr/>
          <a:lstStyle/>
          <a:p>
            <a:r>
              <a:rPr lang="en-GB"/>
              <a:t>Cleaning gas controls and valves</a:t>
            </a:r>
          </a:p>
        </p:txBody>
      </p:sp>
      <p:sp>
        <p:nvSpPr>
          <p:cNvPr id="6" name="Content Placeholder 5">
            <a:extLst>
              <a:ext uri="{FF2B5EF4-FFF2-40B4-BE49-F238E27FC236}">
                <a16:creationId xmlns:a16="http://schemas.microsoft.com/office/drawing/2014/main" id="{FA344DAB-8B15-6E08-A915-A8A38508EAAD}"/>
              </a:ext>
            </a:extLst>
          </p:cNvPr>
          <p:cNvSpPr>
            <a:spLocks noGrp="1"/>
          </p:cNvSpPr>
          <p:nvPr>
            <p:ph sz="quarter" idx="10"/>
          </p:nvPr>
        </p:nvSpPr>
        <p:spPr>
          <a:xfrm>
            <a:off x="339976" y="1800000"/>
            <a:ext cx="11410064" cy="4140000"/>
          </a:xfrm>
        </p:spPr>
        <p:txBody>
          <a:bodyPr/>
          <a:lstStyle/>
          <a:p>
            <a:r>
              <a:rPr lang="en-GB" dirty="0"/>
              <a:t>Gas control valves are precision components that regulate the flow of gas to the appliance. </a:t>
            </a:r>
          </a:p>
          <a:p>
            <a:r>
              <a:rPr lang="en-GB" dirty="0"/>
              <a:t>They should be handled with extreme care during cleaning, as improper techniques can lead to gas leaks or control failure.</a:t>
            </a:r>
          </a:p>
          <a:p>
            <a:endParaRPr lang="en-GB" dirty="0"/>
          </a:p>
        </p:txBody>
      </p:sp>
    </p:spTree>
    <p:extLst>
      <p:ext uri="{BB962C8B-B14F-4D97-AF65-F5344CB8AC3E}">
        <p14:creationId xmlns:p14="http://schemas.microsoft.com/office/powerpoint/2010/main" val="36945507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05083-5C46-7049-3002-78909B0B502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EBE7BD3-39BC-BC14-2656-472D69EE57F9}"/>
              </a:ext>
            </a:extLst>
          </p:cNvPr>
          <p:cNvSpPr>
            <a:spLocks noGrp="1"/>
          </p:cNvSpPr>
          <p:nvPr>
            <p:ph type="title"/>
          </p:nvPr>
        </p:nvSpPr>
        <p:spPr>
          <a:xfrm>
            <a:off x="252000" y="959222"/>
            <a:ext cx="11628452" cy="646331"/>
          </a:xfrm>
        </p:spPr>
        <p:txBody>
          <a:bodyPr/>
          <a:lstStyle/>
          <a:p>
            <a:r>
              <a:rPr lang="en-GB"/>
              <a:t>Cleaning gas controls and valves</a:t>
            </a:r>
          </a:p>
        </p:txBody>
      </p:sp>
      <p:sp>
        <p:nvSpPr>
          <p:cNvPr id="6" name="Content Placeholder 5">
            <a:extLst>
              <a:ext uri="{FF2B5EF4-FFF2-40B4-BE49-F238E27FC236}">
                <a16:creationId xmlns:a16="http://schemas.microsoft.com/office/drawing/2014/main" id="{ACD8EC5E-D84D-1DEB-D32B-39A8863CD23B}"/>
              </a:ext>
            </a:extLst>
          </p:cNvPr>
          <p:cNvSpPr>
            <a:spLocks noGrp="1"/>
          </p:cNvSpPr>
          <p:nvPr>
            <p:ph sz="quarter" idx="10"/>
          </p:nvPr>
        </p:nvSpPr>
        <p:spPr>
          <a:xfrm>
            <a:off x="339976" y="1800000"/>
            <a:ext cx="11245472" cy="4140000"/>
          </a:xfrm>
        </p:spPr>
        <p:txBody>
          <a:bodyPr/>
          <a:lstStyle/>
          <a:p>
            <a:r>
              <a:rPr lang="en-GB" b="1" dirty="0"/>
              <a:t>Cleaning limitations</a:t>
            </a:r>
          </a:p>
          <a:p>
            <a:r>
              <a:rPr lang="en-GB" dirty="0"/>
              <a:t>Unlike other components, internal cleaning of gas valves is generally prohibited. </a:t>
            </a:r>
          </a:p>
          <a:p>
            <a:r>
              <a:rPr lang="en-GB" dirty="0"/>
              <a:t>Manufacturer's instructions typically limit maintenance to external dusting and inspection. </a:t>
            </a:r>
          </a:p>
          <a:p>
            <a:r>
              <a:rPr lang="en-GB" dirty="0"/>
              <a:t>Any attempt to disassemble or internally clean gas valves voids warranties and may create a safety hazard.</a:t>
            </a:r>
          </a:p>
        </p:txBody>
      </p:sp>
    </p:spTree>
    <p:extLst>
      <p:ext uri="{BB962C8B-B14F-4D97-AF65-F5344CB8AC3E}">
        <p14:creationId xmlns:p14="http://schemas.microsoft.com/office/powerpoint/2010/main" val="27232448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74D07-17AB-2A5F-C86E-BCCD72816AD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5C572C5-5400-C157-3A1E-C7262871CA9D}"/>
              </a:ext>
            </a:extLst>
          </p:cNvPr>
          <p:cNvSpPr>
            <a:spLocks noGrp="1"/>
          </p:cNvSpPr>
          <p:nvPr>
            <p:ph type="title"/>
          </p:nvPr>
        </p:nvSpPr>
        <p:spPr>
          <a:xfrm>
            <a:off x="252000" y="959222"/>
            <a:ext cx="11628452" cy="646331"/>
          </a:xfrm>
        </p:spPr>
        <p:txBody>
          <a:bodyPr/>
          <a:lstStyle/>
          <a:p>
            <a:r>
              <a:rPr lang="en-GB"/>
              <a:t>Cleaning gas controls and valves</a:t>
            </a:r>
          </a:p>
        </p:txBody>
      </p:sp>
      <p:sp>
        <p:nvSpPr>
          <p:cNvPr id="6" name="Content Placeholder 5">
            <a:extLst>
              <a:ext uri="{FF2B5EF4-FFF2-40B4-BE49-F238E27FC236}">
                <a16:creationId xmlns:a16="http://schemas.microsoft.com/office/drawing/2014/main" id="{C956DAFA-FCB8-8D4D-729F-A0780AF8B2E5}"/>
              </a:ext>
            </a:extLst>
          </p:cNvPr>
          <p:cNvSpPr>
            <a:spLocks noGrp="1"/>
          </p:cNvSpPr>
          <p:nvPr>
            <p:ph sz="quarter" idx="10"/>
          </p:nvPr>
        </p:nvSpPr>
        <p:spPr>
          <a:xfrm>
            <a:off x="339976" y="1800000"/>
            <a:ext cx="10321928" cy="4140000"/>
          </a:xfrm>
        </p:spPr>
        <p:txBody>
          <a:bodyPr/>
          <a:lstStyle/>
          <a:p>
            <a:r>
              <a:rPr lang="en-GB" b="1" dirty="0"/>
              <a:t>External cleaning</a:t>
            </a:r>
          </a:p>
          <a:p>
            <a:pPr marL="342900" indent="-342900">
              <a:buFont typeface="Arial" panose="020B0604020202020204" pitchFamily="34" charset="0"/>
              <a:buChar char="•"/>
            </a:pPr>
            <a:r>
              <a:rPr lang="en-GB" dirty="0"/>
              <a:t>Use dry, lint-free cloth to remove dust from exterior surfaces</a:t>
            </a:r>
          </a:p>
          <a:p>
            <a:pPr marL="342900" indent="-342900">
              <a:buFont typeface="Arial" panose="020B0604020202020204" pitchFamily="34" charset="0"/>
              <a:buChar char="•"/>
            </a:pPr>
            <a:r>
              <a:rPr lang="en-GB" dirty="0"/>
              <a:t>Carefully clean around electrical connections without disturbing them</a:t>
            </a:r>
          </a:p>
          <a:p>
            <a:pPr marL="342900" indent="-342900">
              <a:buFont typeface="Arial" panose="020B0604020202020204" pitchFamily="34" charset="0"/>
              <a:buChar char="•"/>
            </a:pPr>
            <a:r>
              <a:rPr lang="en-GB" dirty="0"/>
              <a:t>Inspect for signs of corrosion, heat damage, or distortion</a:t>
            </a:r>
          </a:p>
          <a:p>
            <a:pPr marL="342900" indent="-342900">
              <a:buFont typeface="Arial" panose="020B0604020202020204" pitchFamily="34" charset="0"/>
              <a:buChar char="•"/>
            </a:pPr>
            <a:r>
              <a:rPr lang="en-GB" dirty="0"/>
              <a:t>Check all connections for evidence of gas leakage</a:t>
            </a:r>
          </a:p>
        </p:txBody>
      </p:sp>
    </p:spTree>
    <p:extLst>
      <p:ext uri="{BB962C8B-B14F-4D97-AF65-F5344CB8AC3E}">
        <p14:creationId xmlns:p14="http://schemas.microsoft.com/office/powerpoint/2010/main" val="2791343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DB68E5-8711-0315-9C1E-88EFFF4B24B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32FA0F3-9248-C633-4723-4F101B55F876}"/>
              </a:ext>
            </a:extLst>
          </p:cNvPr>
          <p:cNvSpPr>
            <a:spLocks noGrp="1"/>
          </p:cNvSpPr>
          <p:nvPr>
            <p:ph type="title"/>
          </p:nvPr>
        </p:nvSpPr>
        <p:spPr>
          <a:xfrm>
            <a:off x="252000" y="959222"/>
            <a:ext cx="11628452" cy="646331"/>
          </a:xfrm>
        </p:spPr>
        <p:txBody>
          <a:bodyPr/>
          <a:lstStyle/>
          <a:p>
            <a:r>
              <a:rPr lang="en-GB"/>
              <a:t>Why clean gas appliance components?</a:t>
            </a:r>
          </a:p>
        </p:txBody>
      </p:sp>
      <p:sp>
        <p:nvSpPr>
          <p:cNvPr id="6" name="Content Placeholder 5">
            <a:extLst>
              <a:ext uri="{FF2B5EF4-FFF2-40B4-BE49-F238E27FC236}">
                <a16:creationId xmlns:a16="http://schemas.microsoft.com/office/drawing/2014/main" id="{D28495F5-5AFD-D4AF-2911-25CB307E5B44}"/>
              </a:ext>
            </a:extLst>
          </p:cNvPr>
          <p:cNvSpPr>
            <a:spLocks noGrp="1"/>
          </p:cNvSpPr>
          <p:nvPr>
            <p:ph sz="quarter" idx="10"/>
          </p:nvPr>
        </p:nvSpPr>
        <p:spPr>
          <a:xfrm>
            <a:off x="360000" y="1800000"/>
            <a:ext cx="11033424" cy="4140000"/>
          </a:xfrm>
        </p:spPr>
        <p:txBody>
          <a:bodyPr/>
          <a:lstStyle/>
          <a:p>
            <a:r>
              <a:rPr lang="en-GB" dirty="0"/>
              <a:t>Dust, debris, and combustion deposits can significantly impair an appliance's operation, leading to reduced efficiency or potentially dangerous conditions. </a:t>
            </a:r>
          </a:p>
          <a:p>
            <a:r>
              <a:rPr lang="en-GB" dirty="0"/>
              <a:t>When combustion surfaces become contaminated, the air-to-fuel ratio is affected, which can lead to incomplete combustion and the production of carbon monoxide.</a:t>
            </a:r>
          </a:p>
          <a:p>
            <a:endParaRPr lang="en-GB" dirty="0"/>
          </a:p>
        </p:txBody>
      </p:sp>
    </p:spTree>
    <p:extLst>
      <p:ext uri="{BB962C8B-B14F-4D97-AF65-F5344CB8AC3E}">
        <p14:creationId xmlns:p14="http://schemas.microsoft.com/office/powerpoint/2010/main" val="39424434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3404B-F29E-30FA-CA7F-61BEA4060E6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56E834B-5DA3-73E1-85E2-0FB37FD2230B}"/>
              </a:ext>
            </a:extLst>
          </p:cNvPr>
          <p:cNvSpPr>
            <a:spLocks noGrp="1"/>
          </p:cNvSpPr>
          <p:nvPr>
            <p:ph type="title"/>
          </p:nvPr>
        </p:nvSpPr>
        <p:spPr>
          <a:xfrm>
            <a:off x="252000" y="959222"/>
            <a:ext cx="11628452" cy="646331"/>
          </a:xfrm>
        </p:spPr>
        <p:txBody>
          <a:bodyPr/>
          <a:lstStyle/>
          <a:p>
            <a:r>
              <a:rPr lang="en-GB"/>
              <a:t>Cleaning gas controls and valves</a:t>
            </a:r>
          </a:p>
        </p:txBody>
      </p:sp>
      <p:sp>
        <p:nvSpPr>
          <p:cNvPr id="6" name="Content Placeholder 5">
            <a:extLst>
              <a:ext uri="{FF2B5EF4-FFF2-40B4-BE49-F238E27FC236}">
                <a16:creationId xmlns:a16="http://schemas.microsoft.com/office/drawing/2014/main" id="{0C56AAEC-51F5-3A0A-F8B0-C8272AB452DF}"/>
              </a:ext>
            </a:extLst>
          </p:cNvPr>
          <p:cNvSpPr>
            <a:spLocks noGrp="1"/>
          </p:cNvSpPr>
          <p:nvPr>
            <p:ph sz="quarter" idx="10"/>
          </p:nvPr>
        </p:nvSpPr>
        <p:spPr>
          <a:xfrm>
            <a:off x="339976" y="1800000"/>
            <a:ext cx="11254616" cy="4140000"/>
          </a:xfrm>
        </p:spPr>
        <p:txBody>
          <a:bodyPr/>
          <a:lstStyle/>
          <a:p>
            <a:r>
              <a:rPr lang="en-GB" b="1" dirty="0"/>
              <a:t>Critical safety information</a:t>
            </a:r>
          </a:p>
          <a:p>
            <a:r>
              <a:rPr lang="en-GB" dirty="0"/>
              <a:t>Never use cleaning solvents, water, or compressed air on gas valves or controls. </a:t>
            </a:r>
          </a:p>
          <a:p>
            <a:r>
              <a:rPr lang="en-GB" dirty="0"/>
              <a:t>These can enter the valve mechanism and cause corrosion or contamination of internal components, leading to failure of safety functions.</a:t>
            </a:r>
          </a:p>
        </p:txBody>
      </p:sp>
    </p:spTree>
    <p:extLst>
      <p:ext uri="{BB962C8B-B14F-4D97-AF65-F5344CB8AC3E}">
        <p14:creationId xmlns:p14="http://schemas.microsoft.com/office/powerpoint/2010/main" val="42530376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D34B5-E131-501A-DD66-1AC1A571D88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70AA516-A578-C4E1-DB61-93D993BA61FD}"/>
              </a:ext>
            </a:extLst>
          </p:cNvPr>
          <p:cNvSpPr>
            <a:spLocks noGrp="1"/>
          </p:cNvSpPr>
          <p:nvPr>
            <p:ph type="title"/>
          </p:nvPr>
        </p:nvSpPr>
        <p:spPr>
          <a:xfrm>
            <a:off x="252000" y="959222"/>
            <a:ext cx="11628452" cy="646331"/>
          </a:xfrm>
        </p:spPr>
        <p:txBody>
          <a:bodyPr/>
          <a:lstStyle/>
          <a:p>
            <a:r>
              <a:rPr lang="en-GB"/>
              <a:t>Cleaning gas controls and valves</a:t>
            </a:r>
          </a:p>
        </p:txBody>
      </p:sp>
      <p:sp>
        <p:nvSpPr>
          <p:cNvPr id="6" name="Content Placeholder 5">
            <a:extLst>
              <a:ext uri="{FF2B5EF4-FFF2-40B4-BE49-F238E27FC236}">
                <a16:creationId xmlns:a16="http://schemas.microsoft.com/office/drawing/2014/main" id="{E3DDCA49-85CC-9EC0-579F-01B0CC740A95}"/>
              </a:ext>
            </a:extLst>
          </p:cNvPr>
          <p:cNvSpPr>
            <a:spLocks noGrp="1"/>
          </p:cNvSpPr>
          <p:nvPr>
            <p:ph sz="quarter" idx="10"/>
          </p:nvPr>
        </p:nvSpPr>
        <p:spPr>
          <a:xfrm>
            <a:off x="339976" y="1800000"/>
            <a:ext cx="10980296" cy="4140000"/>
          </a:xfrm>
        </p:spPr>
        <p:txBody>
          <a:bodyPr/>
          <a:lstStyle/>
          <a:p>
            <a:r>
              <a:rPr lang="en-GB" dirty="0"/>
              <a:t>If a gas valve is suspected to be faulty or contaminated internally, the only safe solution is replacement with an appropriate manufacturer-approved part. </a:t>
            </a:r>
          </a:p>
          <a:p>
            <a:r>
              <a:rPr lang="en-GB" dirty="0"/>
              <a:t>Attempting repairs or internal cleaning creates significant safety risks and is not permitted under Gas Safety regulations.</a:t>
            </a:r>
          </a:p>
        </p:txBody>
      </p:sp>
    </p:spTree>
    <p:extLst>
      <p:ext uri="{BB962C8B-B14F-4D97-AF65-F5344CB8AC3E}">
        <p14:creationId xmlns:p14="http://schemas.microsoft.com/office/powerpoint/2010/main" val="380547145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A3032-5E69-375D-1586-9A893E63043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44A58C1-E23F-4DFC-3B04-9F510B10AA5F}"/>
              </a:ext>
            </a:extLst>
          </p:cNvPr>
          <p:cNvSpPr>
            <a:spLocks noGrp="1"/>
          </p:cNvSpPr>
          <p:nvPr>
            <p:ph type="title"/>
          </p:nvPr>
        </p:nvSpPr>
        <p:spPr>
          <a:xfrm>
            <a:off x="256653" y="952084"/>
            <a:ext cx="12056517" cy="646331"/>
          </a:xfrm>
        </p:spPr>
        <p:txBody>
          <a:bodyPr/>
          <a:lstStyle/>
          <a:p>
            <a:r>
              <a:rPr lang="en-GB"/>
              <a:t>Cleaning considerations for different appliance types</a:t>
            </a:r>
          </a:p>
        </p:txBody>
      </p:sp>
      <p:sp>
        <p:nvSpPr>
          <p:cNvPr id="6" name="Content Placeholder 5">
            <a:extLst>
              <a:ext uri="{FF2B5EF4-FFF2-40B4-BE49-F238E27FC236}">
                <a16:creationId xmlns:a16="http://schemas.microsoft.com/office/drawing/2014/main" id="{98B96DC8-584F-755E-27DF-9A9AE288DCEA}"/>
              </a:ext>
            </a:extLst>
          </p:cNvPr>
          <p:cNvSpPr>
            <a:spLocks noGrp="1"/>
          </p:cNvSpPr>
          <p:nvPr>
            <p:ph sz="quarter" idx="10"/>
          </p:nvPr>
        </p:nvSpPr>
        <p:spPr>
          <a:xfrm>
            <a:off x="360000" y="1735714"/>
            <a:ext cx="9360212" cy="4140000"/>
          </a:xfrm>
        </p:spPr>
        <p:txBody>
          <a:bodyPr/>
          <a:lstStyle/>
          <a:p>
            <a:r>
              <a:rPr lang="en-GB" b="1"/>
              <a:t>Boilers</a:t>
            </a:r>
          </a:p>
          <a:p>
            <a:pPr marL="342900" indent="-342900">
              <a:buFont typeface="Arial" panose="020B0604020202020204" pitchFamily="34" charset="0"/>
              <a:buChar char="•"/>
            </a:pPr>
            <a:r>
              <a:rPr lang="en-GB"/>
              <a:t>Focus on heat exchanger and burner cleaning</a:t>
            </a:r>
          </a:p>
          <a:p>
            <a:pPr marL="342900" indent="-342900">
              <a:buFont typeface="Arial" panose="020B0604020202020204" pitchFamily="34" charset="0"/>
              <a:buChar char="•"/>
            </a:pPr>
            <a:r>
              <a:rPr lang="en-GB"/>
              <a:t>Check pump filter for debris</a:t>
            </a:r>
          </a:p>
          <a:p>
            <a:pPr marL="342900" indent="-342900">
              <a:buFont typeface="Arial" panose="020B0604020202020204" pitchFamily="34" charset="0"/>
              <a:buChar char="•"/>
            </a:pPr>
            <a:r>
              <a:rPr lang="en-GB"/>
              <a:t>Clean condensate system thoroughly</a:t>
            </a:r>
          </a:p>
          <a:p>
            <a:pPr marL="342900" indent="-342900">
              <a:buFont typeface="Arial" panose="020B0604020202020204" pitchFamily="34" charset="0"/>
              <a:buChar char="•"/>
            </a:pPr>
            <a:r>
              <a:rPr lang="en-GB"/>
              <a:t>Verify pressure relief valve operation</a:t>
            </a:r>
          </a:p>
        </p:txBody>
      </p:sp>
    </p:spTree>
    <p:extLst>
      <p:ext uri="{BB962C8B-B14F-4D97-AF65-F5344CB8AC3E}">
        <p14:creationId xmlns:p14="http://schemas.microsoft.com/office/powerpoint/2010/main" val="8574256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A6AC6F-90B2-F5A8-EC52-3F5A9AFF3AB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196E2B0-B651-4B65-EB4C-DEE6432E5B88}"/>
              </a:ext>
            </a:extLst>
          </p:cNvPr>
          <p:cNvSpPr>
            <a:spLocks noGrp="1"/>
          </p:cNvSpPr>
          <p:nvPr>
            <p:ph type="title"/>
          </p:nvPr>
        </p:nvSpPr>
        <p:spPr>
          <a:xfrm>
            <a:off x="256653" y="952084"/>
            <a:ext cx="12056517" cy="646331"/>
          </a:xfrm>
        </p:spPr>
        <p:txBody>
          <a:bodyPr/>
          <a:lstStyle/>
          <a:p>
            <a:r>
              <a:rPr lang="en-GB"/>
              <a:t>Cleaning considerations for different appliance types</a:t>
            </a:r>
          </a:p>
        </p:txBody>
      </p:sp>
      <p:sp>
        <p:nvSpPr>
          <p:cNvPr id="6" name="Content Placeholder 5">
            <a:extLst>
              <a:ext uri="{FF2B5EF4-FFF2-40B4-BE49-F238E27FC236}">
                <a16:creationId xmlns:a16="http://schemas.microsoft.com/office/drawing/2014/main" id="{42D05A33-EB7B-147F-7B21-A9C5C023E290}"/>
              </a:ext>
            </a:extLst>
          </p:cNvPr>
          <p:cNvSpPr>
            <a:spLocks noGrp="1"/>
          </p:cNvSpPr>
          <p:nvPr>
            <p:ph sz="quarter" idx="10"/>
          </p:nvPr>
        </p:nvSpPr>
        <p:spPr>
          <a:xfrm>
            <a:off x="360000" y="1735714"/>
            <a:ext cx="9360212" cy="4140000"/>
          </a:xfrm>
        </p:spPr>
        <p:txBody>
          <a:bodyPr/>
          <a:lstStyle/>
          <a:p>
            <a:r>
              <a:rPr lang="en-GB" b="1"/>
              <a:t>Gas fires</a:t>
            </a:r>
          </a:p>
          <a:p>
            <a:pPr marL="342900" indent="-342900">
              <a:buFont typeface="Arial" panose="020B0604020202020204" pitchFamily="34" charset="0"/>
              <a:buChar char="•"/>
            </a:pPr>
            <a:r>
              <a:rPr lang="en-GB"/>
              <a:t>Clean decorative fuel effects per MI</a:t>
            </a:r>
          </a:p>
          <a:p>
            <a:pPr marL="342900" indent="-342900">
              <a:buFont typeface="Arial" panose="020B0604020202020204" pitchFamily="34" charset="0"/>
              <a:buChar char="•"/>
            </a:pPr>
            <a:r>
              <a:rPr lang="en-GB"/>
              <a:t>Check pilot assembly for blockages</a:t>
            </a:r>
          </a:p>
          <a:p>
            <a:pPr marL="342900" indent="-342900">
              <a:buFont typeface="Arial" panose="020B0604020202020204" pitchFamily="34" charset="0"/>
              <a:buChar char="•"/>
            </a:pPr>
            <a:r>
              <a:rPr lang="en-GB"/>
              <a:t>Verify glass panel seals after cleaning</a:t>
            </a:r>
          </a:p>
          <a:p>
            <a:pPr marL="342900" indent="-342900">
              <a:buFont typeface="Arial" panose="020B0604020202020204" pitchFamily="34" charset="0"/>
              <a:buChar char="•"/>
            </a:pPr>
            <a:r>
              <a:rPr lang="en-GB"/>
              <a:t>Inspect catalyst if fitted</a:t>
            </a:r>
          </a:p>
        </p:txBody>
      </p:sp>
    </p:spTree>
    <p:extLst>
      <p:ext uri="{BB962C8B-B14F-4D97-AF65-F5344CB8AC3E}">
        <p14:creationId xmlns:p14="http://schemas.microsoft.com/office/powerpoint/2010/main" val="195384518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8524CE-C94C-4F24-88A1-5A940076309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91D96A0-33F5-7E5C-D751-06B50C029ED0}"/>
              </a:ext>
            </a:extLst>
          </p:cNvPr>
          <p:cNvSpPr>
            <a:spLocks noGrp="1"/>
          </p:cNvSpPr>
          <p:nvPr>
            <p:ph type="title"/>
          </p:nvPr>
        </p:nvSpPr>
        <p:spPr>
          <a:xfrm>
            <a:off x="269353" y="964784"/>
            <a:ext cx="12056517" cy="646331"/>
          </a:xfrm>
        </p:spPr>
        <p:txBody>
          <a:bodyPr/>
          <a:lstStyle/>
          <a:p>
            <a:r>
              <a:rPr lang="en-GB"/>
              <a:t>Cleaning considerations for different appliance types</a:t>
            </a:r>
          </a:p>
        </p:txBody>
      </p:sp>
      <p:sp>
        <p:nvSpPr>
          <p:cNvPr id="6" name="Content Placeholder 5">
            <a:extLst>
              <a:ext uri="{FF2B5EF4-FFF2-40B4-BE49-F238E27FC236}">
                <a16:creationId xmlns:a16="http://schemas.microsoft.com/office/drawing/2014/main" id="{2843038F-1C10-B259-C036-A3E198A0E4D9}"/>
              </a:ext>
            </a:extLst>
          </p:cNvPr>
          <p:cNvSpPr>
            <a:spLocks noGrp="1"/>
          </p:cNvSpPr>
          <p:nvPr>
            <p:ph sz="quarter" idx="10"/>
          </p:nvPr>
        </p:nvSpPr>
        <p:spPr>
          <a:xfrm>
            <a:off x="385400" y="1735714"/>
            <a:ext cx="9360212" cy="4140000"/>
          </a:xfrm>
        </p:spPr>
        <p:txBody>
          <a:bodyPr/>
          <a:lstStyle/>
          <a:p>
            <a:r>
              <a:rPr lang="en-GB" b="1"/>
              <a:t>Cookers</a:t>
            </a:r>
          </a:p>
          <a:p>
            <a:pPr marL="342900" indent="-342900">
              <a:buFont typeface="Arial" panose="020B0604020202020204" pitchFamily="34" charset="0"/>
              <a:buChar char="•"/>
            </a:pPr>
            <a:r>
              <a:rPr lang="en-GB"/>
              <a:t>Clean burner caps and hob injectors</a:t>
            </a:r>
          </a:p>
          <a:p>
            <a:pPr marL="342900" indent="-342900">
              <a:buFont typeface="Arial" panose="020B0604020202020204" pitchFamily="34" charset="0"/>
              <a:buChar char="•"/>
            </a:pPr>
            <a:r>
              <a:rPr lang="en-GB"/>
              <a:t>Check oven burner for debris</a:t>
            </a:r>
          </a:p>
          <a:p>
            <a:pPr marL="342900" indent="-342900">
              <a:buFont typeface="Arial" panose="020B0604020202020204" pitchFamily="34" charset="0"/>
              <a:buChar char="•"/>
            </a:pPr>
            <a:r>
              <a:rPr lang="en-GB"/>
              <a:t>Verify door seals for cleanliness</a:t>
            </a:r>
          </a:p>
          <a:p>
            <a:pPr marL="342900" indent="-342900">
              <a:buFont typeface="Arial" panose="020B0604020202020204" pitchFamily="34" charset="0"/>
              <a:buChar char="•"/>
            </a:pPr>
            <a:r>
              <a:rPr lang="en-GB"/>
              <a:t>Clean flame supervision devices</a:t>
            </a:r>
          </a:p>
          <a:p>
            <a:endParaRPr lang="en-GB"/>
          </a:p>
        </p:txBody>
      </p:sp>
    </p:spTree>
    <p:extLst>
      <p:ext uri="{BB962C8B-B14F-4D97-AF65-F5344CB8AC3E}">
        <p14:creationId xmlns:p14="http://schemas.microsoft.com/office/powerpoint/2010/main" val="4102127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ADA60-4668-FBF9-B2D3-CB05E44ADF9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C86252C-5665-9271-A5A4-8F522E6D7526}"/>
              </a:ext>
            </a:extLst>
          </p:cNvPr>
          <p:cNvSpPr>
            <a:spLocks noGrp="1"/>
          </p:cNvSpPr>
          <p:nvPr>
            <p:ph type="title"/>
          </p:nvPr>
        </p:nvSpPr>
        <p:spPr>
          <a:xfrm>
            <a:off x="269353" y="939384"/>
            <a:ext cx="12056517" cy="646331"/>
          </a:xfrm>
        </p:spPr>
        <p:txBody>
          <a:bodyPr/>
          <a:lstStyle/>
          <a:p>
            <a:r>
              <a:rPr lang="en-GB"/>
              <a:t>Cleaning considerations for different appliance types</a:t>
            </a:r>
          </a:p>
        </p:txBody>
      </p:sp>
      <p:sp>
        <p:nvSpPr>
          <p:cNvPr id="6" name="Content Placeholder 5">
            <a:extLst>
              <a:ext uri="{FF2B5EF4-FFF2-40B4-BE49-F238E27FC236}">
                <a16:creationId xmlns:a16="http://schemas.microsoft.com/office/drawing/2014/main" id="{3F6672FE-49D1-F689-FD9E-FCFAD25FFC98}"/>
              </a:ext>
            </a:extLst>
          </p:cNvPr>
          <p:cNvSpPr>
            <a:spLocks noGrp="1"/>
          </p:cNvSpPr>
          <p:nvPr>
            <p:ph sz="quarter" idx="10"/>
          </p:nvPr>
        </p:nvSpPr>
        <p:spPr>
          <a:xfrm>
            <a:off x="385400" y="1735714"/>
            <a:ext cx="9360212" cy="4140000"/>
          </a:xfrm>
        </p:spPr>
        <p:txBody>
          <a:bodyPr/>
          <a:lstStyle/>
          <a:p>
            <a:r>
              <a:rPr lang="en-GB" b="1"/>
              <a:t>Water heaters</a:t>
            </a:r>
          </a:p>
          <a:p>
            <a:pPr marL="342900" indent="-342900">
              <a:buFont typeface="Arial" panose="020B0604020202020204" pitchFamily="34" charset="0"/>
              <a:buChar char="•"/>
            </a:pPr>
            <a:r>
              <a:rPr lang="en-GB"/>
              <a:t>Descale heat exchangers if permitted</a:t>
            </a:r>
          </a:p>
          <a:p>
            <a:pPr marL="342900" indent="-342900">
              <a:buFont typeface="Arial" panose="020B0604020202020204" pitchFamily="34" charset="0"/>
              <a:buChar char="•"/>
            </a:pPr>
            <a:r>
              <a:rPr lang="en-GB"/>
              <a:t>Clean water filters and flow sensors</a:t>
            </a:r>
          </a:p>
          <a:p>
            <a:pPr marL="342900" indent="-342900">
              <a:buFont typeface="Arial" panose="020B0604020202020204" pitchFamily="34" charset="0"/>
              <a:buChar char="•"/>
            </a:pPr>
            <a:r>
              <a:rPr lang="en-GB"/>
              <a:t>Check diaphragm operation in instantaneous units</a:t>
            </a:r>
          </a:p>
          <a:p>
            <a:pPr marL="342900" indent="-342900">
              <a:buFont typeface="Arial" panose="020B0604020202020204" pitchFamily="34" charset="0"/>
              <a:buChar char="•"/>
            </a:pPr>
            <a:r>
              <a:rPr lang="en-GB"/>
              <a:t>Verify temperature limiting devices</a:t>
            </a:r>
          </a:p>
        </p:txBody>
      </p:sp>
    </p:spTree>
    <p:extLst>
      <p:ext uri="{BB962C8B-B14F-4D97-AF65-F5344CB8AC3E}">
        <p14:creationId xmlns:p14="http://schemas.microsoft.com/office/powerpoint/2010/main" val="344947371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FCBA88-2E8C-D58F-9115-5E49771877F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D09B49F-5484-DE9D-BC70-4E7297AF37F6}"/>
              </a:ext>
            </a:extLst>
          </p:cNvPr>
          <p:cNvSpPr>
            <a:spLocks noGrp="1"/>
          </p:cNvSpPr>
          <p:nvPr>
            <p:ph type="title"/>
          </p:nvPr>
        </p:nvSpPr>
        <p:spPr>
          <a:xfrm>
            <a:off x="256653" y="952124"/>
            <a:ext cx="12056517" cy="646331"/>
          </a:xfrm>
        </p:spPr>
        <p:txBody>
          <a:bodyPr/>
          <a:lstStyle/>
          <a:p>
            <a:r>
              <a:rPr lang="en-GB"/>
              <a:t>Cleaning considerations for different appliance types</a:t>
            </a:r>
          </a:p>
        </p:txBody>
      </p:sp>
      <p:sp>
        <p:nvSpPr>
          <p:cNvPr id="6" name="Content Placeholder 5">
            <a:extLst>
              <a:ext uri="{FF2B5EF4-FFF2-40B4-BE49-F238E27FC236}">
                <a16:creationId xmlns:a16="http://schemas.microsoft.com/office/drawing/2014/main" id="{48A81F9F-B740-A96C-7802-C0906FF9AD4C}"/>
              </a:ext>
            </a:extLst>
          </p:cNvPr>
          <p:cNvSpPr>
            <a:spLocks noGrp="1"/>
          </p:cNvSpPr>
          <p:nvPr>
            <p:ph sz="quarter" idx="10"/>
          </p:nvPr>
        </p:nvSpPr>
        <p:spPr>
          <a:xfrm>
            <a:off x="360000" y="1735714"/>
            <a:ext cx="11435760" cy="4140000"/>
          </a:xfrm>
        </p:spPr>
        <p:txBody>
          <a:bodyPr/>
          <a:lstStyle/>
          <a:p>
            <a:r>
              <a:rPr lang="en-GB" dirty="0"/>
              <a:t>Each appliance type presents unique cleaning challenges based on its design, function, and operating environment. </a:t>
            </a:r>
          </a:p>
          <a:p>
            <a:r>
              <a:rPr lang="en-GB" dirty="0"/>
              <a:t>Always consult the specific manufacturer's instructions for the particular model you are servicing, as cleaning requirements can vary significantly between different manufacturers and even between models from the same manufacturer.</a:t>
            </a:r>
          </a:p>
        </p:txBody>
      </p:sp>
    </p:spTree>
    <p:extLst>
      <p:ext uri="{BB962C8B-B14F-4D97-AF65-F5344CB8AC3E}">
        <p14:creationId xmlns:p14="http://schemas.microsoft.com/office/powerpoint/2010/main" val="256432508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05609F-0EAD-C083-5359-D744C515471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59A6808-7858-7508-B9E3-6E560DB459B8}"/>
              </a:ext>
            </a:extLst>
          </p:cNvPr>
          <p:cNvSpPr>
            <a:spLocks noGrp="1"/>
          </p:cNvSpPr>
          <p:nvPr>
            <p:ph type="title"/>
          </p:nvPr>
        </p:nvSpPr>
        <p:spPr>
          <a:xfrm>
            <a:off x="217979" y="919586"/>
            <a:ext cx="11628452" cy="1200329"/>
          </a:xfrm>
        </p:spPr>
        <p:txBody>
          <a:bodyPr/>
          <a:lstStyle/>
          <a:p>
            <a:r>
              <a:rPr lang="en-GB" sz="3600" b="1">
                <a:solidFill>
                  <a:srgbClr val="FC4421"/>
                </a:solidFill>
                <a:effectLst/>
                <a:latin typeface="Arial" panose="020B0604020202020204" pitchFamily="34" charset="0"/>
              </a:rPr>
              <a:t>The impact of environmental factors on cleaning requirements</a:t>
            </a:r>
            <a:endParaRPr lang="en-GB"/>
          </a:p>
        </p:txBody>
      </p:sp>
      <p:sp>
        <p:nvSpPr>
          <p:cNvPr id="6" name="Content Placeholder 5">
            <a:extLst>
              <a:ext uri="{FF2B5EF4-FFF2-40B4-BE49-F238E27FC236}">
                <a16:creationId xmlns:a16="http://schemas.microsoft.com/office/drawing/2014/main" id="{AB1231BE-B6F4-B95A-A1AB-D0B0A35DB065}"/>
              </a:ext>
            </a:extLst>
          </p:cNvPr>
          <p:cNvSpPr>
            <a:spLocks noGrp="1"/>
          </p:cNvSpPr>
          <p:nvPr>
            <p:ph sz="quarter" idx="10"/>
          </p:nvPr>
        </p:nvSpPr>
        <p:spPr>
          <a:xfrm>
            <a:off x="339975" y="2145315"/>
            <a:ext cx="11506455" cy="4140000"/>
          </a:xfrm>
        </p:spPr>
        <p:txBody>
          <a:bodyPr/>
          <a:lstStyle/>
          <a:p>
            <a:r>
              <a:rPr lang="en-GB" b="1" dirty="0"/>
              <a:t>High humidity environments</a:t>
            </a:r>
          </a:p>
          <a:p>
            <a:r>
              <a:rPr lang="en-GB" dirty="0"/>
              <a:t>Appliances in environments with high humidity, such as kitchens or bathrooms, may require more frequent cleaning due to accelerated corrosion and condensation issues. </a:t>
            </a:r>
          </a:p>
        </p:txBody>
      </p:sp>
    </p:spTree>
    <p:extLst>
      <p:ext uri="{BB962C8B-B14F-4D97-AF65-F5344CB8AC3E}">
        <p14:creationId xmlns:p14="http://schemas.microsoft.com/office/powerpoint/2010/main" val="44952745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8F48FC-5AA0-450C-F143-C7E08670B0E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B2C84B9-1AE0-B25B-C3F1-E47920F1E8E7}"/>
              </a:ext>
            </a:extLst>
          </p:cNvPr>
          <p:cNvSpPr>
            <a:spLocks noGrp="1"/>
          </p:cNvSpPr>
          <p:nvPr>
            <p:ph type="title"/>
          </p:nvPr>
        </p:nvSpPr>
        <p:spPr>
          <a:xfrm>
            <a:off x="205279" y="932286"/>
            <a:ext cx="11628452" cy="1200329"/>
          </a:xfrm>
        </p:spPr>
        <p:txBody>
          <a:bodyPr/>
          <a:lstStyle/>
          <a:p>
            <a:r>
              <a:rPr lang="en-GB" sz="3600" b="1">
                <a:solidFill>
                  <a:srgbClr val="FC4421"/>
                </a:solidFill>
                <a:effectLst/>
                <a:latin typeface="Arial" panose="020B0604020202020204" pitchFamily="34" charset="0"/>
              </a:rPr>
              <a:t>The impact of environmental factors on cleaning requirements</a:t>
            </a:r>
            <a:endParaRPr lang="en-GB"/>
          </a:p>
        </p:txBody>
      </p:sp>
      <p:sp>
        <p:nvSpPr>
          <p:cNvPr id="6" name="Content Placeholder 5">
            <a:extLst>
              <a:ext uri="{FF2B5EF4-FFF2-40B4-BE49-F238E27FC236}">
                <a16:creationId xmlns:a16="http://schemas.microsoft.com/office/drawing/2014/main" id="{0C7CFC50-D45C-3868-63F6-9DB65726A726}"/>
              </a:ext>
            </a:extLst>
          </p:cNvPr>
          <p:cNvSpPr>
            <a:spLocks noGrp="1"/>
          </p:cNvSpPr>
          <p:nvPr>
            <p:ph sz="quarter" idx="10"/>
          </p:nvPr>
        </p:nvSpPr>
        <p:spPr>
          <a:xfrm>
            <a:off x="339976" y="2170715"/>
            <a:ext cx="11181464" cy="4140000"/>
          </a:xfrm>
        </p:spPr>
        <p:txBody>
          <a:bodyPr/>
          <a:lstStyle/>
          <a:p>
            <a:r>
              <a:rPr lang="en-GB" b="1" dirty="0"/>
              <a:t>High humidity environments</a:t>
            </a:r>
          </a:p>
          <a:p>
            <a:r>
              <a:rPr lang="en-GB" dirty="0"/>
              <a:t>Pay particular attention to:</a:t>
            </a:r>
          </a:p>
          <a:p>
            <a:pPr marL="342900" indent="-342900">
              <a:buFont typeface="Arial" panose="020B0604020202020204" pitchFamily="34" charset="0"/>
              <a:buChar char="•"/>
            </a:pPr>
            <a:r>
              <a:rPr lang="en-GB" dirty="0"/>
              <a:t>Electrical connections for signs of corrosion</a:t>
            </a:r>
          </a:p>
          <a:p>
            <a:pPr marL="342900" indent="-342900">
              <a:buFont typeface="Arial" panose="020B0604020202020204" pitchFamily="34" charset="0"/>
              <a:buChar char="•"/>
            </a:pPr>
            <a:r>
              <a:rPr lang="en-GB" dirty="0"/>
              <a:t>PCB housings for evidence of moisture ingress</a:t>
            </a:r>
          </a:p>
          <a:p>
            <a:pPr marL="342900" indent="-342900">
              <a:buFont typeface="Arial" panose="020B0604020202020204" pitchFamily="34" charset="0"/>
              <a:buChar char="•"/>
            </a:pPr>
            <a:r>
              <a:rPr lang="en-GB" dirty="0"/>
              <a:t>Increased limescale formation in water-carrying components</a:t>
            </a:r>
          </a:p>
          <a:p>
            <a:pPr marL="342900" indent="-342900">
              <a:buFont typeface="Arial" panose="020B0604020202020204" pitchFamily="34" charset="0"/>
              <a:buChar char="•"/>
            </a:pPr>
            <a:r>
              <a:rPr lang="en-GB" dirty="0"/>
              <a:t>More rapid accumulation of dust that becomes damp and adheres to surfaces</a:t>
            </a:r>
          </a:p>
        </p:txBody>
      </p:sp>
    </p:spTree>
    <p:extLst>
      <p:ext uri="{BB962C8B-B14F-4D97-AF65-F5344CB8AC3E}">
        <p14:creationId xmlns:p14="http://schemas.microsoft.com/office/powerpoint/2010/main" val="412082959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36456F-AD8C-B0ED-0286-2554AB416F9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EF72595-9859-254E-0350-3C4B0A2E26C2}"/>
              </a:ext>
            </a:extLst>
          </p:cNvPr>
          <p:cNvSpPr>
            <a:spLocks noGrp="1"/>
          </p:cNvSpPr>
          <p:nvPr>
            <p:ph type="title"/>
          </p:nvPr>
        </p:nvSpPr>
        <p:spPr>
          <a:xfrm>
            <a:off x="205279" y="932286"/>
            <a:ext cx="11628452" cy="1200329"/>
          </a:xfrm>
        </p:spPr>
        <p:txBody>
          <a:bodyPr/>
          <a:lstStyle/>
          <a:p>
            <a:r>
              <a:rPr lang="en-GB" sz="3600" b="1">
                <a:solidFill>
                  <a:srgbClr val="FC4421"/>
                </a:solidFill>
                <a:effectLst/>
                <a:latin typeface="Arial" panose="020B0604020202020204" pitchFamily="34" charset="0"/>
              </a:rPr>
              <a:t>The impact of environmental factors on cleaning requirements</a:t>
            </a:r>
            <a:endParaRPr lang="en-GB"/>
          </a:p>
        </p:txBody>
      </p:sp>
      <p:sp>
        <p:nvSpPr>
          <p:cNvPr id="6" name="Content Placeholder 5">
            <a:extLst>
              <a:ext uri="{FF2B5EF4-FFF2-40B4-BE49-F238E27FC236}">
                <a16:creationId xmlns:a16="http://schemas.microsoft.com/office/drawing/2014/main" id="{16E03842-75DF-FBFE-804E-AF469FBE52E4}"/>
              </a:ext>
            </a:extLst>
          </p:cNvPr>
          <p:cNvSpPr>
            <a:spLocks noGrp="1"/>
          </p:cNvSpPr>
          <p:nvPr>
            <p:ph sz="quarter" idx="10"/>
          </p:nvPr>
        </p:nvSpPr>
        <p:spPr>
          <a:xfrm>
            <a:off x="339976" y="2145315"/>
            <a:ext cx="10666196" cy="4140000"/>
          </a:xfrm>
        </p:spPr>
        <p:txBody>
          <a:bodyPr/>
          <a:lstStyle/>
          <a:p>
            <a:r>
              <a:rPr lang="en-GB" b="1"/>
              <a:t>Dusty environments</a:t>
            </a:r>
          </a:p>
          <a:p>
            <a:r>
              <a:rPr lang="en-GB"/>
              <a:t>Locations with high dust levels, such as properties near construction sites or industrial areas, present unique challenges:</a:t>
            </a:r>
          </a:p>
          <a:p>
            <a:pPr marL="342900" indent="-342900">
              <a:buFont typeface="Arial" panose="020B0604020202020204" pitchFamily="34" charset="0"/>
              <a:buChar char="•"/>
            </a:pPr>
            <a:r>
              <a:rPr lang="en-GB"/>
              <a:t>Air filters may require more frequent cleaning or replacement</a:t>
            </a:r>
          </a:p>
          <a:p>
            <a:pPr marL="342900" indent="-342900">
              <a:buFont typeface="Arial" panose="020B0604020202020204" pitchFamily="34" charset="0"/>
              <a:buChar char="•"/>
            </a:pPr>
            <a:r>
              <a:rPr lang="en-GB"/>
              <a:t>Fan assemblies can become imbalanced due to uneven dust accumulation</a:t>
            </a:r>
          </a:p>
          <a:p>
            <a:pPr marL="342900" indent="-342900">
              <a:buFont typeface="Arial" panose="020B0604020202020204" pitchFamily="34" charset="0"/>
              <a:buChar char="•"/>
            </a:pPr>
            <a:r>
              <a:rPr lang="en-GB"/>
              <a:t>Burner ports may become blocked more quickly</a:t>
            </a:r>
          </a:p>
          <a:p>
            <a:pPr marL="342900" indent="-342900">
              <a:buFont typeface="Arial" panose="020B0604020202020204" pitchFamily="34" charset="0"/>
              <a:buChar char="•"/>
            </a:pPr>
            <a:r>
              <a:rPr lang="en-GB"/>
              <a:t>Flame supervision devices may fail prematurely due to contamination</a:t>
            </a:r>
          </a:p>
        </p:txBody>
      </p:sp>
    </p:spTree>
    <p:extLst>
      <p:ext uri="{BB962C8B-B14F-4D97-AF65-F5344CB8AC3E}">
        <p14:creationId xmlns:p14="http://schemas.microsoft.com/office/powerpoint/2010/main" val="2704670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A2A89-D4C0-44E1-1660-DDCB4F5C63E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CA7968D-415E-ED37-D729-DEA28E384A3A}"/>
              </a:ext>
            </a:extLst>
          </p:cNvPr>
          <p:cNvSpPr>
            <a:spLocks noGrp="1"/>
          </p:cNvSpPr>
          <p:nvPr>
            <p:ph type="title"/>
          </p:nvPr>
        </p:nvSpPr>
        <p:spPr>
          <a:xfrm>
            <a:off x="252000" y="959222"/>
            <a:ext cx="11628452" cy="646331"/>
          </a:xfrm>
        </p:spPr>
        <p:txBody>
          <a:bodyPr/>
          <a:lstStyle/>
          <a:p>
            <a:r>
              <a:rPr lang="en-GB"/>
              <a:t>Why clean gas appliance components?</a:t>
            </a:r>
          </a:p>
        </p:txBody>
      </p:sp>
      <p:sp>
        <p:nvSpPr>
          <p:cNvPr id="6" name="Content Placeholder 5">
            <a:extLst>
              <a:ext uri="{FF2B5EF4-FFF2-40B4-BE49-F238E27FC236}">
                <a16:creationId xmlns:a16="http://schemas.microsoft.com/office/drawing/2014/main" id="{77FD05B0-042F-DCD1-4729-27667581F332}"/>
              </a:ext>
            </a:extLst>
          </p:cNvPr>
          <p:cNvSpPr>
            <a:spLocks noGrp="1"/>
          </p:cNvSpPr>
          <p:nvPr>
            <p:ph sz="quarter" idx="10"/>
          </p:nvPr>
        </p:nvSpPr>
        <p:spPr>
          <a:xfrm>
            <a:off x="360000" y="1800000"/>
            <a:ext cx="11088288" cy="4140000"/>
          </a:xfrm>
        </p:spPr>
        <p:txBody>
          <a:bodyPr/>
          <a:lstStyle/>
          <a:p>
            <a:r>
              <a:rPr lang="en-GB" b="1" dirty="0"/>
              <a:t>Ensure safe combustion and performance</a:t>
            </a:r>
          </a:p>
          <a:p>
            <a:r>
              <a:rPr lang="en-GB" dirty="0"/>
              <a:t>Clean components maintain proper air-fuel ratios, flame patterns, and combustion efficiency, preventing production of harmful by-products like carbon monoxide.</a:t>
            </a:r>
          </a:p>
          <a:p>
            <a:r>
              <a:rPr lang="en-GB" b="1" dirty="0"/>
              <a:t>Prevent operational issues</a:t>
            </a:r>
          </a:p>
          <a:p>
            <a:r>
              <a:rPr lang="en-GB" dirty="0"/>
              <a:t>Regular cleaning prevents blockages in gas jets, </a:t>
            </a:r>
            <a:r>
              <a:rPr lang="en-GB" dirty="0" err="1"/>
              <a:t>sooting</a:t>
            </a:r>
            <a:r>
              <a:rPr lang="en-GB" dirty="0"/>
              <a:t> on heat exchangers, and faults in flame supervision devices and sensors.</a:t>
            </a:r>
          </a:p>
          <a:p>
            <a:endParaRPr lang="en-GB" dirty="0"/>
          </a:p>
        </p:txBody>
      </p:sp>
    </p:spTree>
    <p:extLst>
      <p:ext uri="{BB962C8B-B14F-4D97-AF65-F5344CB8AC3E}">
        <p14:creationId xmlns:p14="http://schemas.microsoft.com/office/powerpoint/2010/main" val="15672963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AACBC-6D4E-3D9F-8F95-E230C87F906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A0F5692-3796-25B9-0648-6D8DB7281253}"/>
              </a:ext>
            </a:extLst>
          </p:cNvPr>
          <p:cNvSpPr>
            <a:spLocks noGrp="1"/>
          </p:cNvSpPr>
          <p:nvPr>
            <p:ph type="title"/>
          </p:nvPr>
        </p:nvSpPr>
        <p:spPr>
          <a:xfrm>
            <a:off x="205279" y="906886"/>
            <a:ext cx="11628452" cy="1200329"/>
          </a:xfrm>
        </p:spPr>
        <p:txBody>
          <a:bodyPr/>
          <a:lstStyle/>
          <a:p>
            <a:r>
              <a:rPr lang="en-GB" sz="3600" b="1">
                <a:solidFill>
                  <a:srgbClr val="FC4421"/>
                </a:solidFill>
                <a:effectLst/>
                <a:latin typeface="Arial" panose="020B0604020202020204" pitchFamily="34" charset="0"/>
              </a:rPr>
              <a:t>The impact of environmental factors on cleaning requirements</a:t>
            </a:r>
            <a:endParaRPr lang="en-GB"/>
          </a:p>
        </p:txBody>
      </p:sp>
      <p:sp>
        <p:nvSpPr>
          <p:cNvPr id="6" name="Content Placeholder 5">
            <a:extLst>
              <a:ext uri="{FF2B5EF4-FFF2-40B4-BE49-F238E27FC236}">
                <a16:creationId xmlns:a16="http://schemas.microsoft.com/office/drawing/2014/main" id="{E6DA91C1-A8AE-C560-C1EA-3C799D802550}"/>
              </a:ext>
            </a:extLst>
          </p:cNvPr>
          <p:cNvSpPr>
            <a:spLocks noGrp="1"/>
          </p:cNvSpPr>
          <p:nvPr>
            <p:ph sz="quarter" idx="10"/>
          </p:nvPr>
        </p:nvSpPr>
        <p:spPr>
          <a:xfrm>
            <a:off x="339976" y="2132615"/>
            <a:ext cx="10666196" cy="4140000"/>
          </a:xfrm>
        </p:spPr>
        <p:txBody>
          <a:bodyPr/>
          <a:lstStyle/>
          <a:p>
            <a:r>
              <a:rPr lang="en-GB" b="1"/>
              <a:t>Hard water areas</a:t>
            </a:r>
          </a:p>
          <a:p>
            <a:r>
              <a:rPr lang="en-GB"/>
              <a:t>Appliances in hard water regions require special attention to limescale-related issues:</a:t>
            </a:r>
          </a:p>
          <a:p>
            <a:pPr marL="342900" indent="-342900">
              <a:buFont typeface="Arial" panose="020B0604020202020204" pitchFamily="34" charset="0"/>
              <a:buChar char="•"/>
            </a:pPr>
            <a:r>
              <a:rPr lang="en-GB"/>
              <a:t>Heat exchangers may require approved descaling treatments</a:t>
            </a:r>
          </a:p>
          <a:p>
            <a:pPr marL="342900" indent="-342900">
              <a:buFont typeface="Arial" panose="020B0604020202020204" pitchFamily="34" charset="0"/>
              <a:buChar char="•"/>
            </a:pPr>
            <a:r>
              <a:rPr lang="en-GB"/>
              <a:t>Condensate traps can become blocked more frequently</a:t>
            </a:r>
          </a:p>
          <a:p>
            <a:pPr marL="342900" indent="-342900">
              <a:buFont typeface="Arial" panose="020B0604020202020204" pitchFamily="34" charset="0"/>
              <a:buChar char="•"/>
            </a:pPr>
            <a:r>
              <a:rPr lang="en-GB"/>
              <a:t>Water flow sensors may become less responsive</a:t>
            </a:r>
          </a:p>
          <a:p>
            <a:pPr marL="342900" indent="-342900">
              <a:buFont typeface="Arial" panose="020B0604020202020204" pitchFamily="34" charset="0"/>
              <a:buChar char="•"/>
            </a:pPr>
            <a:r>
              <a:rPr lang="en-GB"/>
              <a:t>Plate heat exchangers in combi boilers often require more frequent cleaning</a:t>
            </a:r>
          </a:p>
        </p:txBody>
      </p:sp>
    </p:spTree>
    <p:extLst>
      <p:ext uri="{BB962C8B-B14F-4D97-AF65-F5344CB8AC3E}">
        <p14:creationId xmlns:p14="http://schemas.microsoft.com/office/powerpoint/2010/main" val="18626264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95D36-D543-444D-1A3C-43D92A7CAB5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422A16E-6A50-D47E-74A0-FC426FF7EFFC}"/>
              </a:ext>
            </a:extLst>
          </p:cNvPr>
          <p:cNvSpPr>
            <a:spLocks noGrp="1"/>
          </p:cNvSpPr>
          <p:nvPr>
            <p:ph type="title"/>
          </p:nvPr>
        </p:nvSpPr>
        <p:spPr>
          <a:xfrm>
            <a:off x="217979" y="919586"/>
            <a:ext cx="11628452" cy="1200329"/>
          </a:xfrm>
        </p:spPr>
        <p:txBody>
          <a:bodyPr/>
          <a:lstStyle/>
          <a:p>
            <a:r>
              <a:rPr lang="en-GB" sz="3600" b="1">
                <a:solidFill>
                  <a:srgbClr val="FC4421"/>
                </a:solidFill>
                <a:effectLst/>
                <a:latin typeface="Arial" panose="020B0604020202020204" pitchFamily="34" charset="0"/>
              </a:rPr>
              <a:t>The impact of environmental factors on cleaning requirements</a:t>
            </a:r>
            <a:endParaRPr lang="en-GB"/>
          </a:p>
        </p:txBody>
      </p:sp>
      <p:sp>
        <p:nvSpPr>
          <p:cNvPr id="6" name="Content Placeholder 5">
            <a:extLst>
              <a:ext uri="{FF2B5EF4-FFF2-40B4-BE49-F238E27FC236}">
                <a16:creationId xmlns:a16="http://schemas.microsoft.com/office/drawing/2014/main" id="{F327B3E4-E2CA-40BF-90EF-46FB7C2C4C29}"/>
              </a:ext>
            </a:extLst>
          </p:cNvPr>
          <p:cNvSpPr>
            <a:spLocks noGrp="1"/>
          </p:cNvSpPr>
          <p:nvPr>
            <p:ph sz="quarter" idx="10"/>
          </p:nvPr>
        </p:nvSpPr>
        <p:spPr>
          <a:xfrm>
            <a:off x="339976" y="2132615"/>
            <a:ext cx="10666196" cy="4140000"/>
          </a:xfrm>
        </p:spPr>
        <p:txBody>
          <a:bodyPr/>
          <a:lstStyle/>
          <a:p>
            <a:r>
              <a:rPr lang="en-GB"/>
              <a:t>When servicing appliances, always consider the specific environmental conditions in which they operate. </a:t>
            </a:r>
          </a:p>
          <a:p>
            <a:r>
              <a:rPr lang="en-GB"/>
              <a:t>Cleaning schedules and methods may need to be adjusted accordingly, with some environments necessitating more frequent servicing than the standard annual recommendation.</a:t>
            </a:r>
          </a:p>
        </p:txBody>
      </p:sp>
    </p:spTree>
    <p:extLst>
      <p:ext uri="{BB962C8B-B14F-4D97-AF65-F5344CB8AC3E}">
        <p14:creationId xmlns:p14="http://schemas.microsoft.com/office/powerpoint/2010/main" val="195004948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BC857-9506-D304-ECDE-67DE1BC8048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EA9F982-ED66-22C6-39CD-B936316C350A}"/>
              </a:ext>
            </a:extLst>
          </p:cNvPr>
          <p:cNvSpPr>
            <a:spLocks noGrp="1"/>
          </p:cNvSpPr>
          <p:nvPr>
            <p:ph type="title"/>
          </p:nvPr>
        </p:nvSpPr>
        <p:spPr>
          <a:xfrm>
            <a:off x="252000" y="959222"/>
            <a:ext cx="11628452" cy="646331"/>
          </a:xfrm>
        </p:spPr>
        <p:txBody>
          <a:bodyPr/>
          <a:lstStyle/>
          <a:p>
            <a:r>
              <a:rPr lang="en-GB"/>
              <a:t>System integrity: reassembly and verification</a:t>
            </a:r>
          </a:p>
        </p:txBody>
      </p:sp>
      <p:sp>
        <p:nvSpPr>
          <p:cNvPr id="6" name="Content Placeholder 5">
            <a:extLst>
              <a:ext uri="{FF2B5EF4-FFF2-40B4-BE49-F238E27FC236}">
                <a16:creationId xmlns:a16="http://schemas.microsoft.com/office/drawing/2014/main" id="{6C3298B5-8707-F4A3-CFF7-2A252F7DF09C}"/>
              </a:ext>
            </a:extLst>
          </p:cNvPr>
          <p:cNvSpPr>
            <a:spLocks noGrp="1"/>
          </p:cNvSpPr>
          <p:nvPr>
            <p:ph sz="quarter" idx="10"/>
          </p:nvPr>
        </p:nvSpPr>
        <p:spPr>
          <a:xfrm>
            <a:off x="339976" y="1800000"/>
            <a:ext cx="11540476" cy="4140000"/>
          </a:xfrm>
        </p:spPr>
        <p:txBody>
          <a:bodyPr/>
          <a:lstStyle/>
          <a:p>
            <a:r>
              <a:rPr lang="en-GB" b="1" dirty="0"/>
              <a:t>Correct reassembly sequence</a:t>
            </a:r>
          </a:p>
          <a:p>
            <a:r>
              <a:rPr lang="en-GB" dirty="0"/>
              <a:t>Follow the manufacturer's instructions precisely for reassembly order. </a:t>
            </a:r>
          </a:p>
          <a:p>
            <a:r>
              <a:rPr lang="en-GB" dirty="0"/>
              <a:t>Use any reference photos taken during disassembly to ensure components are replaced in exactly the same orientation. </a:t>
            </a:r>
          </a:p>
          <a:p>
            <a:r>
              <a:rPr lang="en-GB" dirty="0"/>
              <a:t>Pay particular attention to sealing faces and gasket positioning.</a:t>
            </a:r>
          </a:p>
        </p:txBody>
      </p:sp>
    </p:spTree>
    <p:extLst>
      <p:ext uri="{BB962C8B-B14F-4D97-AF65-F5344CB8AC3E}">
        <p14:creationId xmlns:p14="http://schemas.microsoft.com/office/powerpoint/2010/main" val="90609225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F3C6D-1FB0-2806-02C6-D446B09430C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9CCB5A6-0A04-3AA4-69EF-213C97A1D6C8}"/>
              </a:ext>
            </a:extLst>
          </p:cNvPr>
          <p:cNvSpPr>
            <a:spLocks noGrp="1"/>
          </p:cNvSpPr>
          <p:nvPr>
            <p:ph type="title"/>
          </p:nvPr>
        </p:nvSpPr>
        <p:spPr>
          <a:xfrm>
            <a:off x="252000" y="959222"/>
            <a:ext cx="11628452" cy="646331"/>
          </a:xfrm>
        </p:spPr>
        <p:txBody>
          <a:bodyPr/>
          <a:lstStyle/>
          <a:p>
            <a:r>
              <a:rPr lang="en-GB"/>
              <a:t>System integrity: reassembly and verification</a:t>
            </a:r>
          </a:p>
        </p:txBody>
      </p:sp>
      <p:sp>
        <p:nvSpPr>
          <p:cNvPr id="6" name="Content Placeholder 5">
            <a:extLst>
              <a:ext uri="{FF2B5EF4-FFF2-40B4-BE49-F238E27FC236}">
                <a16:creationId xmlns:a16="http://schemas.microsoft.com/office/drawing/2014/main" id="{1B364B54-7E9E-FAF6-6B9D-2F334C245245}"/>
              </a:ext>
            </a:extLst>
          </p:cNvPr>
          <p:cNvSpPr>
            <a:spLocks noGrp="1"/>
          </p:cNvSpPr>
          <p:nvPr>
            <p:ph sz="quarter" idx="10"/>
          </p:nvPr>
        </p:nvSpPr>
        <p:spPr>
          <a:xfrm>
            <a:off x="339976" y="1800000"/>
            <a:ext cx="11428352" cy="4140000"/>
          </a:xfrm>
        </p:spPr>
        <p:txBody>
          <a:bodyPr/>
          <a:lstStyle/>
          <a:p>
            <a:r>
              <a:rPr lang="en-GB" b="1" dirty="0"/>
              <a:t>Seal integrity</a:t>
            </a:r>
          </a:p>
          <a:p>
            <a:r>
              <a:rPr lang="en-GB" dirty="0"/>
              <a:t>Replace any seals or gaskets that show signs of damage or deterioration. </a:t>
            </a:r>
          </a:p>
          <a:p>
            <a:r>
              <a:rPr lang="en-GB" dirty="0"/>
              <a:t>Never reuse one-time seals such as fibre washers or O-rings. </a:t>
            </a:r>
          </a:p>
          <a:p>
            <a:r>
              <a:rPr lang="en-GB" dirty="0"/>
              <a:t>Ensure all sealing surfaces are clean and free from debris before reassembly.</a:t>
            </a:r>
          </a:p>
        </p:txBody>
      </p:sp>
    </p:spTree>
    <p:extLst>
      <p:ext uri="{BB962C8B-B14F-4D97-AF65-F5344CB8AC3E}">
        <p14:creationId xmlns:p14="http://schemas.microsoft.com/office/powerpoint/2010/main" val="120997350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C5E07-492B-0F84-C6B3-25EB417BD34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D5CE475-60F2-0D1A-0839-813B54AEAD9F}"/>
              </a:ext>
            </a:extLst>
          </p:cNvPr>
          <p:cNvSpPr>
            <a:spLocks noGrp="1"/>
          </p:cNvSpPr>
          <p:nvPr>
            <p:ph type="title"/>
          </p:nvPr>
        </p:nvSpPr>
        <p:spPr>
          <a:xfrm>
            <a:off x="252000" y="959222"/>
            <a:ext cx="11628452" cy="646331"/>
          </a:xfrm>
        </p:spPr>
        <p:txBody>
          <a:bodyPr/>
          <a:lstStyle/>
          <a:p>
            <a:r>
              <a:rPr lang="en-GB"/>
              <a:t>System integrity: reassembly and verification</a:t>
            </a:r>
          </a:p>
        </p:txBody>
      </p:sp>
      <p:sp>
        <p:nvSpPr>
          <p:cNvPr id="6" name="Content Placeholder 5">
            <a:extLst>
              <a:ext uri="{FF2B5EF4-FFF2-40B4-BE49-F238E27FC236}">
                <a16:creationId xmlns:a16="http://schemas.microsoft.com/office/drawing/2014/main" id="{D39D94E4-617B-0DD3-D707-B447EC791B2F}"/>
              </a:ext>
            </a:extLst>
          </p:cNvPr>
          <p:cNvSpPr>
            <a:spLocks noGrp="1"/>
          </p:cNvSpPr>
          <p:nvPr>
            <p:ph sz="quarter" idx="10"/>
          </p:nvPr>
        </p:nvSpPr>
        <p:spPr>
          <a:xfrm>
            <a:off x="339976" y="1800000"/>
            <a:ext cx="11272904" cy="4140000"/>
          </a:xfrm>
        </p:spPr>
        <p:txBody>
          <a:bodyPr/>
          <a:lstStyle/>
          <a:p>
            <a:r>
              <a:rPr lang="en-GB" b="1" dirty="0"/>
              <a:t>Correct torque application</a:t>
            </a:r>
          </a:p>
          <a:p>
            <a:r>
              <a:rPr lang="en-GB" dirty="0"/>
              <a:t>Use appropriate torque settings when tightening fasteners. </a:t>
            </a:r>
          </a:p>
          <a:p>
            <a:r>
              <a:rPr lang="en-GB" dirty="0"/>
              <a:t>Over-tightening can damage components or crush seals, while under-tightening can lead to leaks. </a:t>
            </a:r>
          </a:p>
          <a:p>
            <a:r>
              <a:rPr lang="en-GB" dirty="0"/>
              <a:t>Follow the manufacturer's specifications for torque values where provided.</a:t>
            </a:r>
          </a:p>
          <a:p>
            <a:endParaRPr lang="en-GB" dirty="0"/>
          </a:p>
        </p:txBody>
      </p:sp>
    </p:spTree>
    <p:extLst>
      <p:ext uri="{BB962C8B-B14F-4D97-AF65-F5344CB8AC3E}">
        <p14:creationId xmlns:p14="http://schemas.microsoft.com/office/powerpoint/2010/main" val="294135021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C0150-533D-9A24-A58D-F88F1D2D94A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D82C818-9ABF-28CD-4F9B-7100C7F31D85}"/>
              </a:ext>
            </a:extLst>
          </p:cNvPr>
          <p:cNvSpPr>
            <a:spLocks noGrp="1"/>
          </p:cNvSpPr>
          <p:nvPr>
            <p:ph type="title"/>
          </p:nvPr>
        </p:nvSpPr>
        <p:spPr>
          <a:xfrm>
            <a:off x="252000" y="959222"/>
            <a:ext cx="11628452" cy="646331"/>
          </a:xfrm>
        </p:spPr>
        <p:txBody>
          <a:bodyPr/>
          <a:lstStyle/>
          <a:p>
            <a:r>
              <a:rPr lang="en-GB"/>
              <a:t>System integrity: reassembly and verification</a:t>
            </a:r>
          </a:p>
        </p:txBody>
      </p:sp>
      <p:sp>
        <p:nvSpPr>
          <p:cNvPr id="6" name="Content Placeholder 5">
            <a:extLst>
              <a:ext uri="{FF2B5EF4-FFF2-40B4-BE49-F238E27FC236}">
                <a16:creationId xmlns:a16="http://schemas.microsoft.com/office/drawing/2014/main" id="{D87EB918-E74C-4F14-627E-EDBC8888008F}"/>
              </a:ext>
            </a:extLst>
          </p:cNvPr>
          <p:cNvSpPr>
            <a:spLocks noGrp="1"/>
          </p:cNvSpPr>
          <p:nvPr>
            <p:ph sz="quarter" idx="10"/>
          </p:nvPr>
        </p:nvSpPr>
        <p:spPr>
          <a:xfrm>
            <a:off x="339976" y="1800000"/>
            <a:ext cx="11227184" cy="4140000"/>
          </a:xfrm>
        </p:spPr>
        <p:txBody>
          <a:bodyPr/>
          <a:lstStyle/>
          <a:p>
            <a:r>
              <a:rPr lang="en-GB" b="1" dirty="0"/>
              <a:t>Visual inspection</a:t>
            </a:r>
          </a:p>
          <a:p>
            <a:r>
              <a:rPr lang="en-GB" dirty="0"/>
              <a:t>Before final closure, perform a thorough visual inspection of all cleaned components and connections. </a:t>
            </a:r>
          </a:p>
          <a:p>
            <a:r>
              <a:rPr lang="en-GB" dirty="0"/>
              <a:t>Check for any tools, debris, or loose parts that may have been inadvertently left inside the appliance.</a:t>
            </a:r>
          </a:p>
        </p:txBody>
      </p:sp>
    </p:spTree>
    <p:extLst>
      <p:ext uri="{BB962C8B-B14F-4D97-AF65-F5344CB8AC3E}">
        <p14:creationId xmlns:p14="http://schemas.microsoft.com/office/powerpoint/2010/main" val="178559718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EFD20-C59C-F811-D5E8-145DFCAB77C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DCA0CDE-D539-EAE5-2CD6-0A09A70AB09E}"/>
              </a:ext>
            </a:extLst>
          </p:cNvPr>
          <p:cNvSpPr>
            <a:spLocks noGrp="1"/>
          </p:cNvSpPr>
          <p:nvPr>
            <p:ph type="title"/>
          </p:nvPr>
        </p:nvSpPr>
        <p:spPr>
          <a:xfrm>
            <a:off x="252000" y="959222"/>
            <a:ext cx="11628452" cy="646331"/>
          </a:xfrm>
        </p:spPr>
        <p:txBody>
          <a:bodyPr/>
          <a:lstStyle/>
          <a:p>
            <a:r>
              <a:rPr lang="en-GB"/>
              <a:t>System integrity: reassembly and verification</a:t>
            </a:r>
          </a:p>
        </p:txBody>
      </p:sp>
      <p:sp>
        <p:nvSpPr>
          <p:cNvPr id="6" name="Content Placeholder 5">
            <a:extLst>
              <a:ext uri="{FF2B5EF4-FFF2-40B4-BE49-F238E27FC236}">
                <a16:creationId xmlns:a16="http://schemas.microsoft.com/office/drawing/2014/main" id="{30A4BC2B-2F04-AF61-211C-9C2144F25E1A}"/>
              </a:ext>
            </a:extLst>
          </p:cNvPr>
          <p:cNvSpPr>
            <a:spLocks noGrp="1"/>
          </p:cNvSpPr>
          <p:nvPr>
            <p:ph sz="quarter" idx="10"/>
          </p:nvPr>
        </p:nvSpPr>
        <p:spPr>
          <a:xfrm>
            <a:off x="339976" y="1800000"/>
            <a:ext cx="11455784" cy="4140000"/>
          </a:xfrm>
        </p:spPr>
        <p:txBody>
          <a:bodyPr/>
          <a:lstStyle/>
          <a:p>
            <a:r>
              <a:rPr lang="en-GB" b="1" dirty="0"/>
              <a:t>Functional testing</a:t>
            </a:r>
          </a:p>
          <a:p>
            <a:r>
              <a:rPr lang="en-GB" dirty="0"/>
              <a:t>Perform comprehensive testing after reassembly, including gas tightness testing of all disturbed joints, combustion analysis, and operational checks through multiple cycles to ensure consistent performance.</a:t>
            </a:r>
          </a:p>
        </p:txBody>
      </p:sp>
    </p:spTree>
    <p:extLst>
      <p:ext uri="{BB962C8B-B14F-4D97-AF65-F5344CB8AC3E}">
        <p14:creationId xmlns:p14="http://schemas.microsoft.com/office/powerpoint/2010/main" val="233854901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76582-57FD-F746-86BE-4CCE2EE0306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77167C1-BB83-83BE-AD94-783A6C924319}"/>
              </a:ext>
            </a:extLst>
          </p:cNvPr>
          <p:cNvSpPr>
            <a:spLocks noGrp="1"/>
          </p:cNvSpPr>
          <p:nvPr>
            <p:ph type="title"/>
          </p:nvPr>
        </p:nvSpPr>
        <p:spPr>
          <a:xfrm>
            <a:off x="252000" y="959222"/>
            <a:ext cx="11628452" cy="646331"/>
          </a:xfrm>
        </p:spPr>
        <p:txBody>
          <a:bodyPr/>
          <a:lstStyle/>
          <a:p>
            <a:r>
              <a:rPr lang="en-GB"/>
              <a:t>Documentation and record keeping</a:t>
            </a:r>
          </a:p>
        </p:txBody>
      </p:sp>
      <p:sp>
        <p:nvSpPr>
          <p:cNvPr id="6" name="Content Placeholder 5">
            <a:extLst>
              <a:ext uri="{FF2B5EF4-FFF2-40B4-BE49-F238E27FC236}">
                <a16:creationId xmlns:a16="http://schemas.microsoft.com/office/drawing/2014/main" id="{BE18B775-8F53-3C78-0D01-97032A1324DF}"/>
              </a:ext>
            </a:extLst>
          </p:cNvPr>
          <p:cNvSpPr>
            <a:spLocks noGrp="1"/>
          </p:cNvSpPr>
          <p:nvPr>
            <p:ph sz="quarter" idx="10"/>
          </p:nvPr>
        </p:nvSpPr>
        <p:spPr>
          <a:xfrm>
            <a:off x="339976" y="1800000"/>
            <a:ext cx="11373488" cy="4140000"/>
          </a:xfrm>
        </p:spPr>
        <p:txBody>
          <a:bodyPr/>
          <a:lstStyle/>
          <a:p>
            <a:r>
              <a:rPr lang="en-GB" dirty="0"/>
              <a:t>Proper documentation is not just good practice; it's a legal requirement under Gas Safety (Installation and Use) Regulations.</a:t>
            </a:r>
          </a:p>
          <a:p>
            <a:r>
              <a:rPr lang="en-GB" dirty="0"/>
              <a:t>Comprehensive records protect both the engineer and the customer by providing evidence of work completed and the condition of the appliance.</a:t>
            </a:r>
          </a:p>
          <a:p>
            <a:endParaRPr lang="en-GB" dirty="0"/>
          </a:p>
        </p:txBody>
      </p:sp>
    </p:spTree>
    <p:extLst>
      <p:ext uri="{BB962C8B-B14F-4D97-AF65-F5344CB8AC3E}">
        <p14:creationId xmlns:p14="http://schemas.microsoft.com/office/powerpoint/2010/main" val="452044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42510-1C56-21B7-260A-6C0ACBBC269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D6E5942-8303-FAC8-D757-A8C3AA8205D4}"/>
              </a:ext>
            </a:extLst>
          </p:cNvPr>
          <p:cNvSpPr>
            <a:spLocks noGrp="1"/>
          </p:cNvSpPr>
          <p:nvPr>
            <p:ph type="title"/>
          </p:nvPr>
        </p:nvSpPr>
        <p:spPr>
          <a:xfrm>
            <a:off x="252000" y="959222"/>
            <a:ext cx="11628452" cy="646331"/>
          </a:xfrm>
        </p:spPr>
        <p:txBody>
          <a:bodyPr/>
          <a:lstStyle/>
          <a:p>
            <a:r>
              <a:rPr lang="en-GB"/>
              <a:t>Documentation and record keeping</a:t>
            </a:r>
          </a:p>
        </p:txBody>
      </p:sp>
      <p:sp>
        <p:nvSpPr>
          <p:cNvPr id="6" name="Content Placeholder 5">
            <a:extLst>
              <a:ext uri="{FF2B5EF4-FFF2-40B4-BE49-F238E27FC236}">
                <a16:creationId xmlns:a16="http://schemas.microsoft.com/office/drawing/2014/main" id="{183C2338-20A9-F3AA-EA9A-964DE9FF429A}"/>
              </a:ext>
            </a:extLst>
          </p:cNvPr>
          <p:cNvSpPr>
            <a:spLocks noGrp="1"/>
          </p:cNvSpPr>
          <p:nvPr>
            <p:ph sz="quarter" idx="10"/>
          </p:nvPr>
        </p:nvSpPr>
        <p:spPr>
          <a:xfrm>
            <a:off x="339976" y="1800000"/>
            <a:ext cx="9360212" cy="4140000"/>
          </a:xfrm>
        </p:spPr>
        <p:txBody>
          <a:bodyPr/>
          <a:lstStyle/>
          <a:p>
            <a:r>
              <a:rPr lang="en-GB" b="1" dirty="0"/>
              <a:t>Required documentation</a:t>
            </a:r>
          </a:p>
          <a:p>
            <a:pPr marL="342900" indent="-342900">
              <a:buFont typeface="Arial" panose="020B0604020202020204" pitchFamily="34" charset="0"/>
              <a:buChar char="•"/>
            </a:pPr>
            <a:r>
              <a:rPr lang="en-GB" dirty="0"/>
              <a:t>Details of all components cleaned, and methods used</a:t>
            </a:r>
          </a:p>
          <a:p>
            <a:pPr marL="342900" indent="-342900">
              <a:buFont typeface="Arial" panose="020B0604020202020204" pitchFamily="34" charset="0"/>
              <a:buChar char="•"/>
            </a:pPr>
            <a:r>
              <a:rPr lang="en-GB" dirty="0"/>
              <a:t>Before and after combustion readings where applicable</a:t>
            </a:r>
          </a:p>
          <a:p>
            <a:pPr marL="342900" indent="-342900">
              <a:buFont typeface="Arial" panose="020B0604020202020204" pitchFamily="34" charset="0"/>
              <a:buChar char="•"/>
            </a:pPr>
            <a:r>
              <a:rPr lang="en-GB" dirty="0"/>
              <a:t>Parts replaced and reasons for replacement</a:t>
            </a:r>
          </a:p>
          <a:p>
            <a:pPr marL="342900" indent="-342900">
              <a:buFont typeface="Arial" panose="020B0604020202020204" pitchFamily="34" charset="0"/>
              <a:buChar char="•"/>
            </a:pPr>
            <a:r>
              <a:rPr lang="en-GB" dirty="0"/>
              <a:t>Any advice given to the customer regarding appliance condition</a:t>
            </a:r>
          </a:p>
          <a:p>
            <a:pPr marL="342900" indent="-342900">
              <a:buFont typeface="Arial" panose="020B0604020202020204" pitchFamily="34" charset="0"/>
              <a:buChar char="•"/>
            </a:pPr>
            <a:r>
              <a:rPr lang="en-GB" dirty="0"/>
              <a:t>Recommendations for future maintenance or repairs</a:t>
            </a:r>
          </a:p>
          <a:p>
            <a:pPr marL="342900" indent="-342900">
              <a:buFont typeface="Arial" panose="020B0604020202020204" pitchFamily="34" charset="0"/>
              <a:buChar char="•"/>
            </a:pPr>
            <a:r>
              <a:rPr lang="en-GB" dirty="0"/>
              <a:t>Evidence of safety checks performed after cleaning</a:t>
            </a:r>
          </a:p>
          <a:p>
            <a:endParaRPr lang="en-GB" dirty="0"/>
          </a:p>
        </p:txBody>
      </p:sp>
    </p:spTree>
    <p:extLst>
      <p:ext uri="{BB962C8B-B14F-4D97-AF65-F5344CB8AC3E}">
        <p14:creationId xmlns:p14="http://schemas.microsoft.com/office/powerpoint/2010/main" val="345300292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1C43B-8F12-A3C6-9809-516F6E1D7CA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66DA4AE-315C-462E-E16D-DB635B7B2FB7}"/>
              </a:ext>
            </a:extLst>
          </p:cNvPr>
          <p:cNvSpPr>
            <a:spLocks noGrp="1"/>
          </p:cNvSpPr>
          <p:nvPr>
            <p:ph type="title"/>
          </p:nvPr>
        </p:nvSpPr>
        <p:spPr>
          <a:xfrm>
            <a:off x="252000" y="959222"/>
            <a:ext cx="11628452" cy="646331"/>
          </a:xfrm>
        </p:spPr>
        <p:txBody>
          <a:bodyPr/>
          <a:lstStyle/>
          <a:p>
            <a:r>
              <a:rPr lang="en-GB"/>
              <a:t>Documentation and record keeping</a:t>
            </a:r>
          </a:p>
        </p:txBody>
      </p:sp>
      <p:sp>
        <p:nvSpPr>
          <p:cNvPr id="6" name="Content Placeholder 5">
            <a:extLst>
              <a:ext uri="{FF2B5EF4-FFF2-40B4-BE49-F238E27FC236}">
                <a16:creationId xmlns:a16="http://schemas.microsoft.com/office/drawing/2014/main" id="{69683048-CD8D-766F-6458-DC597C282F17}"/>
              </a:ext>
            </a:extLst>
          </p:cNvPr>
          <p:cNvSpPr>
            <a:spLocks noGrp="1"/>
          </p:cNvSpPr>
          <p:nvPr>
            <p:ph sz="quarter" idx="10"/>
          </p:nvPr>
        </p:nvSpPr>
        <p:spPr>
          <a:xfrm>
            <a:off x="339976" y="1800000"/>
            <a:ext cx="9360212" cy="4140000"/>
          </a:xfrm>
        </p:spPr>
        <p:txBody>
          <a:bodyPr/>
          <a:lstStyle/>
          <a:p>
            <a:r>
              <a:rPr lang="en-GB" b="1"/>
              <a:t>Benefits of thorough records</a:t>
            </a:r>
          </a:p>
          <a:p>
            <a:pPr marL="342900" indent="-342900">
              <a:buFont typeface="Arial" panose="020B0604020202020204" pitchFamily="34" charset="0"/>
              <a:buChar char="•"/>
            </a:pPr>
            <a:r>
              <a:rPr lang="en-GB"/>
              <a:t>Provides historical data for future reference</a:t>
            </a:r>
          </a:p>
          <a:p>
            <a:pPr marL="342900" indent="-342900">
              <a:buFont typeface="Arial" panose="020B0604020202020204" pitchFamily="34" charset="0"/>
              <a:buChar char="•"/>
            </a:pPr>
            <a:r>
              <a:rPr lang="en-GB"/>
              <a:t>Helps identify developing issues over time</a:t>
            </a:r>
          </a:p>
          <a:p>
            <a:pPr marL="342900" indent="-342900">
              <a:buFont typeface="Arial" panose="020B0604020202020204" pitchFamily="34" charset="0"/>
              <a:buChar char="•"/>
            </a:pPr>
            <a:r>
              <a:rPr lang="en-GB"/>
              <a:t>Serves as evidence in case of disputes</a:t>
            </a:r>
          </a:p>
          <a:p>
            <a:pPr marL="342900" indent="-342900">
              <a:buFont typeface="Arial" panose="020B0604020202020204" pitchFamily="34" charset="0"/>
              <a:buChar char="•"/>
            </a:pPr>
            <a:r>
              <a:rPr lang="en-GB"/>
              <a:t>Demonstrates a professional approach to customers</a:t>
            </a:r>
          </a:p>
          <a:p>
            <a:pPr marL="342900" indent="-342900">
              <a:buFont typeface="Arial" panose="020B0604020202020204" pitchFamily="34" charset="0"/>
              <a:buChar char="•"/>
            </a:pPr>
            <a:r>
              <a:rPr lang="en-GB"/>
              <a:t>Aids in the diagnosis of intermittent faults</a:t>
            </a:r>
          </a:p>
          <a:p>
            <a:pPr marL="342900" indent="-342900">
              <a:buFont typeface="Arial" panose="020B0604020202020204" pitchFamily="34" charset="0"/>
              <a:buChar char="•"/>
            </a:pPr>
            <a:r>
              <a:rPr lang="en-GB"/>
              <a:t>Complies with legal obligations under GSIUR</a:t>
            </a:r>
          </a:p>
          <a:p>
            <a:endParaRPr lang="en-GB"/>
          </a:p>
        </p:txBody>
      </p:sp>
    </p:spTree>
    <p:extLst>
      <p:ext uri="{BB962C8B-B14F-4D97-AF65-F5344CB8AC3E}">
        <p14:creationId xmlns:p14="http://schemas.microsoft.com/office/powerpoint/2010/main" val="1058054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229B6-7BA7-4EB7-7717-8E9F220D2E1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B0902AD-7CD8-734F-0579-13C125D7FD70}"/>
              </a:ext>
            </a:extLst>
          </p:cNvPr>
          <p:cNvSpPr>
            <a:spLocks noGrp="1"/>
          </p:cNvSpPr>
          <p:nvPr>
            <p:ph type="title"/>
          </p:nvPr>
        </p:nvSpPr>
        <p:spPr>
          <a:xfrm>
            <a:off x="252000" y="959222"/>
            <a:ext cx="11628452" cy="646331"/>
          </a:xfrm>
        </p:spPr>
        <p:txBody>
          <a:bodyPr/>
          <a:lstStyle/>
          <a:p>
            <a:r>
              <a:rPr lang="en-GB"/>
              <a:t>Why clean gas appliance components?</a:t>
            </a:r>
          </a:p>
        </p:txBody>
      </p:sp>
      <p:sp>
        <p:nvSpPr>
          <p:cNvPr id="6" name="Content Placeholder 5">
            <a:extLst>
              <a:ext uri="{FF2B5EF4-FFF2-40B4-BE49-F238E27FC236}">
                <a16:creationId xmlns:a16="http://schemas.microsoft.com/office/drawing/2014/main" id="{21137E9B-FA78-C667-693F-630C28C5568B}"/>
              </a:ext>
            </a:extLst>
          </p:cNvPr>
          <p:cNvSpPr>
            <a:spLocks noGrp="1"/>
          </p:cNvSpPr>
          <p:nvPr>
            <p:ph sz="quarter" idx="10"/>
          </p:nvPr>
        </p:nvSpPr>
        <p:spPr>
          <a:xfrm>
            <a:off x="360000" y="1800000"/>
            <a:ext cx="11179728" cy="4140000"/>
          </a:xfrm>
        </p:spPr>
        <p:txBody>
          <a:bodyPr/>
          <a:lstStyle/>
          <a:p>
            <a:r>
              <a:rPr lang="en-GB" b="1" dirty="0"/>
              <a:t>Support energy efficiency</a:t>
            </a:r>
          </a:p>
          <a:p>
            <a:r>
              <a:rPr lang="en-GB" dirty="0"/>
              <a:t>Clean heat transfer surfaces maximise thermal efficiency, reducing fuel consumption and carbon emissions while lowering running costs.</a:t>
            </a:r>
          </a:p>
          <a:p>
            <a:r>
              <a:rPr lang="en-GB" b="1" dirty="0"/>
              <a:t>Detect component deterioration</a:t>
            </a:r>
          </a:p>
          <a:p>
            <a:r>
              <a:rPr lang="en-GB" dirty="0"/>
              <a:t>The cleaning process provides an opportunity to inspect for signs of wear, corrosion, or damage that might require further action.</a:t>
            </a:r>
          </a:p>
          <a:p>
            <a:endParaRPr lang="en-GB" dirty="0"/>
          </a:p>
        </p:txBody>
      </p:sp>
    </p:spTree>
    <p:extLst>
      <p:ext uri="{BB962C8B-B14F-4D97-AF65-F5344CB8AC3E}">
        <p14:creationId xmlns:p14="http://schemas.microsoft.com/office/powerpoint/2010/main" val="412295267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6B303-614D-1457-4FFD-5D1AAFDEC79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D4A10F3-C8D1-5AC8-E81C-6AB0CE68639E}"/>
              </a:ext>
            </a:extLst>
          </p:cNvPr>
          <p:cNvSpPr>
            <a:spLocks noGrp="1"/>
          </p:cNvSpPr>
          <p:nvPr>
            <p:ph type="title"/>
          </p:nvPr>
        </p:nvSpPr>
        <p:spPr>
          <a:xfrm>
            <a:off x="252000" y="959222"/>
            <a:ext cx="11628452" cy="646331"/>
          </a:xfrm>
        </p:spPr>
        <p:txBody>
          <a:bodyPr/>
          <a:lstStyle/>
          <a:p>
            <a:r>
              <a:rPr lang="en-GB"/>
              <a:t>Documentation and record keeping</a:t>
            </a:r>
          </a:p>
        </p:txBody>
      </p:sp>
      <p:sp>
        <p:nvSpPr>
          <p:cNvPr id="6" name="Content Placeholder 5">
            <a:extLst>
              <a:ext uri="{FF2B5EF4-FFF2-40B4-BE49-F238E27FC236}">
                <a16:creationId xmlns:a16="http://schemas.microsoft.com/office/drawing/2014/main" id="{E724B8B2-A66B-7C88-7196-11623BE2809C}"/>
              </a:ext>
            </a:extLst>
          </p:cNvPr>
          <p:cNvSpPr>
            <a:spLocks noGrp="1"/>
          </p:cNvSpPr>
          <p:nvPr>
            <p:ph sz="quarter" idx="10"/>
          </p:nvPr>
        </p:nvSpPr>
        <p:spPr>
          <a:xfrm>
            <a:off x="339976" y="1800000"/>
            <a:ext cx="10998584" cy="4140000"/>
          </a:xfrm>
        </p:spPr>
        <p:txBody>
          <a:bodyPr/>
          <a:lstStyle/>
          <a:p>
            <a:r>
              <a:rPr lang="en-GB" dirty="0"/>
              <a:t>Modern record-keeping often combines traditional paperwork with digital documentation. </a:t>
            </a:r>
          </a:p>
          <a:p>
            <a:r>
              <a:rPr lang="en-GB" dirty="0"/>
              <a:t>Many engineers now take before and after photographs as additional evidence of work completed and to assist with future servicing.</a:t>
            </a:r>
          </a:p>
          <a:p>
            <a:endParaRPr lang="en-GB" dirty="0"/>
          </a:p>
        </p:txBody>
      </p:sp>
    </p:spTree>
    <p:extLst>
      <p:ext uri="{BB962C8B-B14F-4D97-AF65-F5344CB8AC3E}">
        <p14:creationId xmlns:p14="http://schemas.microsoft.com/office/powerpoint/2010/main" val="59587709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CE9AF-0C2F-43A4-209C-35A4DA581F7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13897B9-78AA-23FD-E647-24B91A5AE91B}"/>
              </a:ext>
            </a:extLst>
          </p:cNvPr>
          <p:cNvSpPr>
            <a:spLocks noGrp="1"/>
          </p:cNvSpPr>
          <p:nvPr>
            <p:ph type="title"/>
          </p:nvPr>
        </p:nvSpPr>
        <p:spPr>
          <a:xfrm>
            <a:off x="252000" y="959222"/>
            <a:ext cx="11628452" cy="646331"/>
          </a:xfrm>
        </p:spPr>
        <p:txBody>
          <a:bodyPr/>
          <a:lstStyle/>
          <a:p>
            <a:r>
              <a:rPr lang="en-GB"/>
              <a:t>Handling cleaning waste responsibly</a:t>
            </a:r>
          </a:p>
        </p:txBody>
      </p:sp>
      <p:sp>
        <p:nvSpPr>
          <p:cNvPr id="6" name="Content Placeholder 5">
            <a:extLst>
              <a:ext uri="{FF2B5EF4-FFF2-40B4-BE49-F238E27FC236}">
                <a16:creationId xmlns:a16="http://schemas.microsoft.com/office/drawing/2014/main" id="{AD84881F-B891-B926-55DE-C68849AC09FD}"/>
              </a:ext>
            </a:extLst>
          </p:cNvPr>
          <p:cNvSpPr>
            <a:spLocks noGrp="1"/>
          </p:cNvSpPr>
          <p:nvPr>
            <p:ph sz="quarter" idx="10"/>
          </p:nvPr>
        </p:nvSpPr>
        <p:spPr>
          <a:xfrm>
            <a:off x="339976" y="1800000"/>
            <a:ext cx="11163176" cy="4140000"/>
          </a:xfrm>
        </p:spPr>
        <p:txBody>
          <a:bodyPr/>
          <a:lstStyle/>
          <a:p>
            <a:r>
              <a:rPr lang="en-GB" dirty="0"/>
              <a:t>The cleaning of gas appliances generates various waste materials that must be handled and disposed of appropriately. </a:t>
            </a:r>
          </a:p>
          <a:p>
            <a:r>
              <a:rPr lang="en-GB" dirty="0"/>
              <a:t>Improper disposal can lead to environmental damage, health risks, and potential legal consequences.</a:t>
            </a:r>
          </a:p>
          <a:p>
            <a:endParaRPr lang="en-GB" dirty="0"/>
          </a:p>
        </p:txBody>
      </p:sp>
    </p:spTree>
    <p:extLst>
      <p:ext uri="{BB962C8B-B14F-4D97-AF65-F5344CB8AC3E}">
        <p14:creationId xmlns:p14="http://schemas.microsoft.com/office/powerpoint/2010/main" val="385277598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DB51B-AEFE-3B13-1B85-9B31FCFA1C9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2FFDA9F-F2F7-D093-AAD9-03907AAB41C7}"/>
              </a:ext>
            </a:extLst>
          </p:cNvPr>
          <p:cNvSpPr>
            <a:spLocks noGrp="1"/>
          </p:cNvSpPr>
          <p:nvPr>
            <p:ph type="title"/>
          </p:nvPr>
        </p:nvSpPr>
        <p:spPr>
          <a:xfrm>
            <a:off x="252000" y="959222"/>
            <a:ext cx="11628452" cy="646331"/>
          </a:xfrm>
        </p:spPr>
        <p:txBody>
          <a:bodyPr/>
          <a:lstStyle/>
          <a:p>
            <a:r>
              <a:rPr lang="en-GB"/>
              <a:t>Handling cleaning waste responsibly</a:t>
            </a:r>
          </a:p>
        </p:txBody>
      </p:sp>
      <p:sp>
        <p:nvSpPr>
          <p:cNvPr id="6" name="Content Placeholder 5">
            <a:extLst>
              <a:ext uri="{FF2B5EF4-FFF2-40B4-BE49-F238E27FC236}">
                <a16:creationId xmlns:a16="http://schemas.microsoft.com/office/drawing/2014/main" id="{EA9AC6A0-DD0E-66A2-5AF2-D55311B21BCC}"/>
              </a:ext>
            </a:extLst>
          </p:cNvPr>
          <p:cNvSpPr>
            <a:spLocks noGrp="1"/>
          </p:cNvSpPr>
          <p:nvPr>
            <p:ph sz="quarter" idx="10"/>
          </p:nvPr>
        </p:nvSpPr>
        <p:spPr>
          <a:xfrm>
            <a:off x="339976" y="1800000"/>
            <a:ext cx="10632824" cy="4140000"/>
          </a:xfrm>
        </p:spPr>
        <p:txBody>
          <a:bodyPr/>
          <a:lstStyle/>
          <a:p>
            <a:r>
              <a:rPr lang="en-GB" b="1" dirty="0"/>
              <a:t>Chemical waste</a:t>
            </a:r>
          </a:p>
          <a:p>
            <a:pPr marL="342900" indent="-342900">
              <a:buFont typeface="Arial" panose="020B0604020202020204" pitchFamily="34" charset="0"/>
              <a:buChar char="•"/>
            </a:pPr>
            <a:r>
              <a:rPr lang="en-GB" dirty="0"/>
              <a:t>Never pour cleaning chemicals down domestic drains</a:t>
            </a:r>
          </a:p>
          <a:p>
            <a:pPr marL="342900" indent="-342900">
              <a:buFont typeface="Arial" panose="020B0604020202020204" pitchFamily="34" charset="0"/>
              <a:buChar char="•"/>
            </a:pPr>
            <a:r>
              <a:rPr lang="en-GB" dirty="0"/>
              <a:t>Collect used cleaning solutions in appropriate containers</a:t>
            </a:r>
          </a:p>
          <a:p>
            <a:pPr marL="342900" indent="-342900">
              <a:buFont typeface="Arial" panose="020B0604020202020204" pitchFamily="34" charset="0"/>
              <a:buChar char="•"/>
            </a:pPr>
            <a:r>
              <a:rPr lang="en-GB" dirty="0"/>
              <a:t>Follow the manufacturer's instructions for neutralising before disposal</a:t>
            </a:r>
          </a:p>
          <a:p>
            <a:pPr marL="342900" indent="-342900">
              <a:buFont typeface="Arial" panose="020B0604020202020204" pitchFamily="34" charset="0"/>
              <a:buChar char="•"/>
            </a:pPr>
            <a:r>
              <a:rPr lang="en-GB" dirty="0"/>
              <a:t>Transport to approved waste handling facilities</a:t>
            </a:r>
          </a:p>
          <a:p>
            <a:pPr marL="342900" indent="-342900">
              <a:buFont typeface="Arial" panose="020B0604020202020204" pitchFamily="34" charset="0"/>
              <a:buChar char="•"/>
            </a:pPr>
            <a:r>
              <a:rPr lang="en-GB" dirty="0"/>
              <a:t>Retain records of hazardous waste disposal as required by regulations</a:t>
            </a:r>
          </a:p>
          <a:p>
            <a:endParaRPr lang="en-GB" dirty="0"/>
          </a:p>
        </p:txBody>
      </p:sp>
    </p:spTree>
    <p:extLst>
      <p:ext uri="{BB962C8B-B14F-4D97-AF65-F5344CB8AC3E}">
        <p14:creationId xmlns:p14="http://schemas.microsoft.com/office/powerpoint/2010/main" val="118768244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C6E895-5957-A86A-C5B2-C30489A4E7B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20C9189-8126-E995-9B82-7517633BD8CA}"/>
              </a:ext>
            </a:extLst>
          </p:cNvPr>
          <p:cNvSpPr>
            <a:spLocks noGrp="1"/>
          </p:cNvSpPr>
          <p:nvPr>
            <p:ph type="title"/>
          </p:nvPr>
        </p:nvSpPr>
        <p:spPr>
          <a:xfrm>
            <a:off x="252000" y="959222"/>
            <a:ext cx="11628452" cy="646331"/>
          </a:xfrm>
        </p:spPr>
        <p:txBody>
          <a:bodyPr/>
          <a:lstStyle/>
          <a:p>
            <a:r>
              <a:rPr lang="en-GB"/>
              <a:t>Handling cleaning waste responsibly</a:t>
            </a:r>
          </a:p>
        </p:txBody>
      </p:sp>
      <p:sp>
        <p:nvSpPr>
          <p:cNvPr id="6" name="Content Placeholder 5">
            <a:extLst>
              <a:ext uri="{FF2B5EF4-FFF2-40B4-BE49-F238E27FC236}">
                <a16:creationId xmlns:a16="http://schemas.microsoft.com/office/drawing/2014/main" id="{31DFCDE9-FAAF-FBFF-B85A-37F210EAD6A1}"/>
              </a:ext>
            </a:extLst>
          </p:cNvPr>
          <p:cNvSpPr>
            <a:spLocks noGrp="1"/>
          </p:cNvSpPr>
          <p:nvPr>
            <p:ph sz="quarter" idx="10"/>
          </p:nvPr>
        </p:nvSpPr>
        <p:spPr>
          <a:xfrm>
            <a:off x="339976" y="1800000"/>
            <a:ext cx="9360212" cy="4140000"/>
          </a:xfrm>
        </p:spPr>
        <p:txBody>
          <a:bodyPr/>
          <a:lstStyle/>
          <a:p>
            <a:r>
              <a:rPr lang="en-GB" b="1"/>
              <a:t>Combustion deposits</a:t>
            </a:r>
          </a:p>
          <a:p>
            <a:pPr marL="342900" indent="-342900">
              <a:buFont typeface="Arial" panose="020B0604020202020204" pitchFamily="34" charset="0"/>
              <a:buChar char="•"/>
            </a:pPr>
            <a:r>
              <a:rPr lang="en-GB"/>
              <a:t>Collect soot and debris in sealed bags to prevent dispersion</a:t>
            </a:r>
          </a:p>
          <a:p>
            <a:pPr marL="342900" indent="-342900">
              <a:buFont typeface="Arial" panose="020B0604020202020204" pitchFamily="34" charset="0"/>
              <a:buChar char="•"/>
            </a:pPr>
            <a:r>
              <a:rPr lang="en-GB"/>
              <a:t>Be aware that deposits may contain hazardous compounds</a:t>
            </a:r>
          </a:p>
          <a:p>
            <a:pPr marL="342900" indent="-342900">
              <a:buFont typeface="Arial" panose="020B0604020202020204" pitchFamily="34" charset="0"/>
              <a:buChar char="•"/>
            </a:pPr>
            <a:r>
              <a:rPr lang="en-GB"/>
              <a:t>Never dispose of in standard household waste</a:t>
            </a:r>
          </a:p>
          <a:p>
            <a:pPr marL="342900" indent="-342900">
              <a:buFont typeface="Arial" panose="020B0604020202020204" pitchFamily="34" charset="0"/>
              <a:buChar char="•"/>
            </a:pPr>
            <a:r>
              <a:rPr lang="en-GB"/>
              <a:t>Consider deposits from older appliances may contain asbestos</a:t>
            </a:r>
          </a:p>
          <a:p>
            <a:pPr marL="342900" indent="-342900">
              <a:buFont typeface="Arial" panose="020B0604020202020204" pitchFamily="34" charset="0"/>
              <a:buChar char="•"/>
            </a:pPr>
            <a:r>
              <a:rPr lang="en-GB"/>
              <a:t>If asbestos is suspected, follow specific handling protocols</a:t>
            </a:r>
          </a:p>
          <a:p>
            <a:endParaRPr lang="en-GB"/>
          </a:p>
        </p:txBody>
      </p:sp>
    </p:spTree>
    <p:extLst>
      <p:ext uri="{BB962C8B-B14F-4D97-AF65-F5344CB8AC3E}">
        <p14:creationId xmlns:p14="http://schemas.microsoft.com/office/powerpoint/2010/main" val="413648694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743F6-69DF-04F0-C11C-7267BBEE12A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B395897-2187-F20E-F261-489BDC9E595D}"/>
              </a:ext>
            </a:extLst>
          </p:cNvPr>
          <p:cNvSpPr>
            <a:spLocks noGrp="1"/>
          </p:cNvSpPr>
          <p:nvPr>
            <p:ph type="title"/>
          </p:nvPr>
        </p:nvSpPr>
        <p:spPr>
          <a:xfrm>
            <a:off x="252000" y="959222"/>
            <a:ext cx="11628452" cy="646331"/>
          </a:xfrm>
        </p:spPr>
        <p:txBody>
          <a:bodyPr/>
          <a:lstStyle/>
          <a:p>
            <a:r>
              <a:rPr lang="en-GB"/>
              <a:t>Handling cleaning waste responsibly</a:t>
            </a:r>
          </a:p>
        </p:txBody>
      </p:sp>
      <p:sp>
        <p:nvSpPr>
          <p:cNvPr id="6" name="Content Placeholder 5">
            <a:extLst>
              <a:ext uri="{FF2B5EF4-FFF2-40B4-BE49-F238E27FC236}">
                <a16:creationId xmlns:a16="http://schemas.microsoft.com/office/drawing/2014/main" id="{98C10B99-4EB8-9543-2D3F-0F1C73E77DEC}"/>
              </a:ext>
            </a:extLst>
          </p:cNvPr>
          <p:cNvSpPr>
            <a:spLocks noGrp="1"/>
          </p:cNvSpPr>
          <p:nvPr>
            <p:ph sz="quarter" idx="10"/>
          </p:nvPr>
        </p:nvSpPr>
        <p:spPr>
          <a:xfrm>
            <a:off x="339976" y="1800000"/>
            <a:ext cx="11474072" cy="4140000"/>
          </a:xfrm>
        </p:spPr>
        <p:txBody>
          <a:bodyPr/>
          <a:lstStyle/>
          <a:p>
            <a:r>
              <a:rPr lang="en-GB" b="1" dirty="0"/>
              <a:t>Recyclable materials</a:t>
            </a:r>
          </a:p>
          <a:p>
            <a:pPr marL="342900" indent="-342900">
              <a:buFont typeface="Arial" panose="020B0604020202020204" pitchFamily="34" charset="0"/>
              <a:buChar char="•"/>
            </a:pPr>
            <a:r>
              <a:rPr lang="en-GB" dirty="0"/>
              <a:t>Segregate metal components for recycling</a:t>
            </a:r>
          </a:p>
          <a:p>
            <a:pPr marL="342900" indent="-342900">
              <a:buFont typeface="Arial" panose="020B0604020202020204" pitchFamily="34" charset="0"/>
              <a:buChar char="•"/>
            </a:pPr>
            <a:r>
              <a:rPr lang="en-GB" dirty="0"/>
              <a:t>Clean packaging from replacement parts should be recycled</a:t>
            </a:r>
          </a:p>
          <a:p>
            <a:pPr marL="342900" indent="-342900">
              <a:buFont typeface="Arial" panose="020B0604020202020204" pitchFamily="34" charset="0"/>
              <a:buChar char="•"/>
            </a:pPr>
            <a:r>
              <a:rPr lang="en-GB" dirty="0"/>
              <a:t>Used non-hazardous cleaning cloths can often be washed and reused</a:t>
            </a:r>
          </a:p>
          <a:p>
            <a:pPr marL="342900" indent="-342900">
              <a:buFont typeface="Arial" panose="020B0604020202020204" pitchFamily="34" charset="0"/>
              <a:buChar char="•"/>
            </a:pPr>
            <a:r>
              <a:rPr lang="en-GB" dirty="0"/>
              <a:t>Electronic components contain valuable recoverable materials</a:t>
            </a:r>
          </a:p>
          <a:p>
            <a:pPr marL="342900" indent="-342900">
              <a:buFont typeface="Arial" panose="020B0604020202020204" pitchFamily="34" charset="0"/>
              <a:buChar char="•"/>
            </a:pPr>
            <a:r>
              <a:rPr lang="en-GB" dirty="0"/>
              <a:t>Always follow local authority guidelines for recycling</a:t>
            </a:r>
          </a:p>
          <a:p>
            <a:endParaRPr lang="en-GB" dirty="0"/>
          </a:p>
        </p:txBody>
      </p:sp>
    </p:spTree>
    <p:extLst>
      <p:ext uri="{BB962C8B-B14F-4D97-AF65-F5344CB8AC3E}">
        <p14:creationId xmlns:p14="http://schemas.microsoft.com/office/powerpoint/2010/main" val="201900134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8C67F0-20D7-E6C1-FE68-63477FE855D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FD27788-AFAA-1C1E-C9F0-376E73179CE9}"/>
              </a:ext>
            </a:extLst>
          </p:cNvPr>
          <p:cNvSpPr>
            <a:spLocks noGrp="1"/>
          </p:cNvSpPr>
          <p:nvPr>
            <p:ph type="title"/>
          </p:nvPr>
        </p:nvSpPr>
        <p:spPr>
          <a:xfrm>
            <a:off x="252000" y="959222"/>
            <a:ext cx="11628452" cy="646331"/>
          </a:xfrm>
        </p:spPr>
        <p:txBody>
          <a:bodyPr/>
          <a:lstStyle/>
          <a:p>
            <a:r>
              <a:rPr lang="en-GB"/>
              <a:t>Troubleshooting common cleaning-related issues</a:t>
            </a:r>
          </a:p>
        </p:txBody>
      </p:sp>
      <p:graphicFrame>
        <p:nvGraphicFramePr>
          <p:cNvPr id="2" name="Table 1">
            <a:extLst>
              <a:ext uri="{FF2B5EF4-FFF2-40B4-BE49-F238E27FC236}">
                <a16:creationId xmlns:a16="http://schemas.microsoft.com/office/drawing/2014/main" id="{4D1358DE-8A68-4F7A-85FA-6C7D3D7CDCCD}"/>
              </a:ext>
            </a:extLst>
          </p:cNvPr>
          <p:cNvGraphicFramePr>
            <a:graphicFrameLocks noGrp="1"/>
          </p:cNvGraphicFramePr>
          <p:nvPr>
            <p:extLst>
              <p:ext uri="{D42A27DB-BD31-4B8C-83A1-F6EECF244321}">
                <p14:modId xmlns:p14="http://schemas.microsoft.com/office/powerpoint/2010/main" val="2645285211"/>
              </p:ext>
            </p:extLst>
          </p:nvPr>
        </p:nvGraphicFramePr>
        <p:xfrm>
          <a:off x="356268" y="1618525"/>
          <a:ext cx="11419916" cy="4262791"/>
        </p:xfrm>
        <a:graphic>
          <a:graphicData uri="http://schemas.openxmlformats.org/drawingml/2006/table">
            <a:tbl>
              <a:tblPr>
                <a:tableStyleId>{8A107856-5554-42FB-B03E-39F5DBC370BA}</a:tableStyleId>
              </a:tblPr>
              <a:tblGrid>
                <a:gridCol w="2854979">
                  <a:extLst>
                    <a:ext uri="{9D8B030D-6E8A-4147-A177-3AD203B41FA5}">
                      <a16:colId xmlns:a16="http://schemas.microsoft.com/office/drawing/2014/main" val="3387932711"/>
                    </a:ext>
                  </a:extLst>
                </a:gridCol>
                <a:gridCol w="2854979">
                  <a:extLst>
                    <a:ext uri="{9D8B030D-6E8A-4147-A177-3AD203B41FA5}">
                      <a16:colId xmlns:a16="http://schemas.microsoft.com/office/drawing/2014/main" val="1357459208"/>
                    </a:ext>
                  </a:extLst>
                </a:gridCol>
                <a:gridCol w="2854979">
                  <a:extLst>
                    <a:ext uri="{9D8B030D-6E8A-4147-A177-3AD203B41FA5}">
                      <a16:colId xmlns:a16="http://schemas.microsoft.com/office/drawing/2014/main" val="4107261839"/>
                    </a:ext>
                  </a:extLst>
                </a:gridCol>
                <a:gridCol w="2854979">
                  <a:extLst>
                    <a:ext uri="{9D8B030D-6E8A-4147-A177-3AD203B41FA5}">
                      <a16:colId xmlns:a16="http://schemas.microsoft.com/office/drawing/2014/main" val="1605322239"/>
                    </a:ext>
                  </a:extLst>
                </a:gridCol>
              </a:tblGrid>
              <a:tr h="234669">
                <a:tc>
                  <a:txBody>
                    <a:bodyPr/>
                    <a:lstStyle/>
                    <a:p>
                      <a:pPr>
                        <a:buNone/>
                      </a:pPr>
                      <a:r>
                        <a:rPr lang="en-GB" sz="1400" b="1"/>
                        <a:t>Problem</a:t>
                      </a:r>
                      <a:endParaRPr lang="en-GB" sz="1400"/>
                    </a:p>
                  </a:txBody>
                  <a:tcPr marL="57296" marR="57296" marT="28648" marB="28648" anchor="ctr"/>
                </a:tc>
                <a:tc>
                  <a:txBody>
                    <a:bodyPr/>
                    <a:lstStyle/>
                    <a:p>
                      <a:pPr>
                        <a:buNone/>
                      </a:pPr>
                      <a:r>
                        <a:rPr lang="en-GB" sz="1400" b="1"/>
                        <a:t>Possible causes</a:t>
                      </a:r>
                      <a:endParaRPr lang="en-GB" sz="1400"/>
                    </a:p>
                  </a:txBody>
                  <a:tcPr marL="57296" marR="57296" marT="28648" marB="28648" anchor="ctr"/>
                </a:tc>
                <a:tc>
                  <a:txBody>
                    <a:bodyPr/>
                    <a:lstStyle/>
                    <a:p>
                      <a:pPr>
                        <a:buNone/>
                      </a:pPr>
                      <a:r>
                        <a:rPr lang="en-GB" sz="1400" b="1"/>
                        <a:t>Diagnostic steps</a:t>
                      </a:r>
                      <a:endParaRPr lang="en-GB" sz="1400"/>
                    </a:p>
                  </a:txBody>
                  <a:tcPr marL="57296" marR="57296" marT="28648" marB="28648" anchor="ctr"/>
                </a:tc>
                <a:tc>
                  <a:txBody>
                    <a:bodyPr/>
                    <a:lstStyle/>
                    <a:p>
                      <a:pPr>
                        <a:buNone/>
                      </a:pPr>
                      <a:r>
                        <a:rPr lang="en-GB" sz="1400" b="1"/>
                        <a:t>Preventive measures</a:t>
                      </a:r>
                      <a:endParaRPr lang="en-GB" sz="1400"/>
                    </a:p>
                  </a:txBody>
                  <a:tcPr marL="57296" marR="57296" marT="28648" marB="28648" anchor="ctr"/>
                </a:tc>
                <a:extLst>
                  <a:ext uri="{0D108BD9-81ED-4DB2-BD59-A6C34878D82A}">
                    <a16:rowId xmlns:a16="http://schemas.microsoft.com/office/drawing/2014/main" val="230185995"/>
                  </a:ext>
                </a:extLst>
              </a:tr>
              <a:tr h="939367">
                <a:tc>
                  <a:txBody>
                    <a:bodyPr/>
                    <a:lstStyle/>
                    <a:p>
                      <a:pPr>
                        <a:buNone/>
                      </a:pPr>
                      <a:r>
                        <a:rPr lang="en-GB" sz="1400"/>
                        <a:t>Appliance locks out after cleaning</a:t>
                      </a:r>
                    </a:p>
                  </a:txBody>
                  <a:tcPr marL="57296" marR="57296" marT="28648" marB="28648" anchor="ctr"/>
                </a:tc>
                <a:tc>
                  <a:txBody>
                    <a:bodyPr/>
                    <a:lstStyle/>
                    <a:p>
                      <a:pPr>
                        <a:buNone/>
                      </a:pPr>
                      <a:r>
                        <a:rPr lang="en-GB" sz="1400"/>
                        <a:t>Disturbed electrical connections, misaligned components</a:t>
                      </a:r>
                    </a:p>
                  </a:txBody>
                  <a:tcPr marL="57296" marR="57296" marT="28648" marB="28648" anchor="ctr"/>
                </a:tc>
                <a:tc>
                  <a:txBody>
                    <a:bodyPr/>
                    <a:lstStyle/>
                    <a:p>
                      <a:pPr>
                        <a:buNone/>
                      </a:pPr>
                      <a:r>
                        <a:rPr lang="en-GB" sz="1400" dirty="0"/>
                        <a:t>Check all connections, verify flame sensor positioning, review error codes.</a:t>
                      </a:r>
                    </a:p>
                  </a:txBody>
                  <a:tcPr marL="57296" marR="57296" marT="28648" marB="28648" anchor="ctr"/>
                </a:tc>
                <a:tc>
                  <a:txBody>
                    <a:bodyPr/>
                    <a:lstStyle/>
                    <a:p>
                      <a:pPr>
                        <a:buNone/>
                      </a:pPr>
                      <a:r>
                        <a:rPr lang="en-GB" sz="1400" dirty="0"/>
                        <a:t>Document precise component positions before disassembly, use care when handling connectors.</a:t>
                      </a:r>
                    </a:p>
                  </a:txBody>
                  <a:tcPr marL="57296" marR="57296" marT="28648" marB="28648" anchor="ctr"/>
                </a:tc>
                <a:extLst>
                  <a:ext uri="{0D108BD9-81ED-4DB2-BD59-A6C34878D82A}">
                    <a16:rowId xmlns:a16="http://schemas.microsoft.com/office/drawing/2014/main" val="1937026701"/>
                  </a:ext>
                </a:extLst>
              </a:tr>
              <a:tr h="763192">
                <a:tc>
                  <a:txBody>
                    <a:bodyPr/>
                    <a:lstStyle/>
                    <a:p>
                      <a:pPr>
                        <a:buNone/>
                      </a:pPr>
                      <a:r>
                        <a:rPr lang="en-GB" sz="1400"/>
                        <a:t>Unusual noise after cleaning</a:t>
                      </a:r>
                    </a:p>
                  </a:txBody>
                  <a:tcPr marL="57296" marR="57296" marT="28648" marB="28648" anchor="ctr"/>
                </a:tc>
                <a:tc>
                  <a:txBody>
                    <a:bodyPr/>
                    <a:lstStyle/>
                    <a:p>
                      <a:pPr>
                        <a:buNone/>
                      </a:pPr>
                      <a:r>
                        <a:rPr lang="en-GB" sz="1400"/>
                        <a:t>Loose components, improper reassembly, foreign objects</a:t>
                      </a:r>
                    </a:p>
                  </a:txBody>
                  <a:tcPr marL="57296" marR="57296" marT="28648" marB="28648" anchor="ctr"/>
                </a:tc>
                <a:tc>
                  <a:txBody>
                    <a:bodyPr/>
                    <a:lstStyle/>
                    <a:p>
                      <a:pPr>
                        <a:buNone/>
                      </a:pPr>
                      <a:r>
                        <a:rPr lang="en-GB" sz="1400" dirty="0"/>
                        <a:t>Listen for location of noise, inspect suspect areas, check all fasteners.</a:t>
                      </a:r>
                    </a:p>
                  </a:txBody>
                  <a:tcPr marL="57296" marR="57296" marT="28648" marB="28648" anchor="ctr"/>
                </a:tc>
                <a:tc>
                  <a:txBody>
                    <a:bodyPr/>
                    <a:lstStyle/>
                    <a:p>
                      <a:pPr>
                        <a:buNone/>
                      </a:pPr>
                      <a:r>
                        <a:rPr lang="en-GB" sz="1400" dirty="0"/>
                        <a:t>Use methodical reassembly process, count fasteners to ensure none are missed.</a:t>
                      </a:r>
                    </a:p>
                  </a:txBody>
                  <a:tcPr marL="57296" marR="57296" marT="28648" marB="28648" anchor="ctr"/>
                </a:tc>
                <a:extLst>
                  <a:ext uri="{0D108BD9-81ED-4DB2-BD59-A6C34878D82A}">
                    <a16:rowId xmlns:a16="http://schemas.microsoft.com/office/drawing/2014/main" val="1753923412"/>
                  </a:ext>
                </a:extLst>
              </a:tr>
              <a:tr h="763192">
                <a:tc>
                  <a:txBody>
                    <a:bodyPr/>
                    <a:lstStyle/>
                    <a:p>
                      <a:pPr>
                        <a:buNone/>
                      </a:pPr>
                      <a:r>
                        <a:rPr lang="en-GB" sz="1400"/>
                        <a:t>Water leaks following service</a:t>
                      </a:r>
                    </a:p>
                  </a:txBody>
                  <a:tcPr marL="57296" marR="57296" marT="28648" marB="28648" anchor="ctr"/>
                </a:tc>
                <a:tc>
                  <a:txBody>
                    <a:bodyPr/>
                    <a:lstStyle/>
                    <a:p>
                      <a:pPr>
                        <a:buNone/>
                      </a:pPr>
                      <a:r>
                        <a:rPr lang="en-GB" sz="1400"/>
                        <a:t>Damaged seals, overtightened connections, incorrect assembly</a:t>
                      </a:r>
                    </a:p>
                  </a:txBody>
                  <a:tcPr marL="57296" marR="57296" marT="28648" marB="28648" anchor="ctr"/>
                </a:tc>
                <a:tc>
                  <a:txBody>
                    <a:bodyPr/>
                    <a:lstStyle/>
                    <a:p>
                      <a:pPr>
                        <a:buNone/>
                      </a:pPr>
                      <a:r>
                        <a:rPr lang="en-GB" sz="1400" dirty="0"/>
                        <a:t>Inspect all water-carrying components, check gasket seating, verify correct parts used.</a:t>
                      </a:r>
                    </a:p>
                  </a:txBody>
                  <a:tcPr marL="57296" marR="57296" marT="28648" marB="28648" anchor="ctr"/>
                </a:tc>
                <a:tc>
                  <a:txBody>
                    <a:bodyPr/>
                    <a:lstStyle/>
                    <a:p>
                      <a:pPr>
                        <a:buNone/>
                      </a:pPr>
                      <a:r>
                        <a:rPr lang="en-GB" sz="1400" dirty="0"/>
                        <a:t>Replace rather than reuse seals, follow torque specifications, check for proper alignment.</a:t>
                      </a:r>
                    </a:p>
                  </a:txBody>
                  <a:tcPr marL="57296" marR="57296" marT="28648" marB="28648" anchor="ctr"/>
                </a:tc>
                <a:extLst>
                  <a:ext uri="{0D108BD9-81ED-4DB2-BD59-A6C34878D82A}">
                    <a16:rowId xmlns:a16="http://schemas.microsoft.com/office/drawing/2014/main" val="1943230477"/>
                  </a:ext>
                </a:extLst>
              </a:tr>
              <a:tr h="763192">
                <a:tc>
                  <a:txBody>
                    <a:bodyPr/>
                    <a:lstStyle/>
                    <a:p>
                      <a:pPr>
                        <a:buNone/>
                      </a:pPr>
                      <a:r>
                        <a:rPr lang="en-GB" sz="1400"/>
                        <a:t>Poor combustion readings</a:t>
                      </a:r>
                    </a:p>
                  </a:txBody>
                  <a:tcPr marL="57296" marR="57296" marT="28648" marB="28648" anchor="ctr"/>
                </a:tc>
                <a:tc>
                  <a:txBody>
                    <a:bodyPr/>
                    <a:lstStyle/>
                    <a:p>
                      <a:pPr>
                        <a:buNone/>
                      </a:pPr>
                      <a:r>
                        <a:rPr lang="en-GB" sz="1400"/>
                        <a:t>Incomplete cleaning, damaged components, incorrect settings</a:t>
                      </a:r>
                    </a:p>
                  </a:txBody>
                  <a:tcPr marL="57296" marR="57296" marT="28648" marB="28648" anchor="ctr"/>
                </a:tc>
                <a:tc>
                  <a:txBody>
                    <a:bodyPr/>
                    <a:lstStyle/>
                    <a:p>
                      <a:pPr>
                        <a:buNone/>
                      </a:pPr>
                      <a:r>
                        <a:rPr lang="en-GB" sz="1400" dirty="0"/>
                        <a:t>Recheck burner and heat exchanger, verify gas pressure, check air supply.</a:t>
                      </a:r>
                    </a:p>
                  </a:txBody>
                  <a:tcPr marL="57296" marR="57296" marT="28648" marB="28648" anchor="ctr"/>
                </a:tc>
                <a:tc>
                  <a:txBody>
                    <a:bodyPr/>
                    <a:lstStyle/>
                    <a:p>
                      <a:pPr>
                        <a:buNone/>
                      </a:pPr>
                      <a:r>
                        <a:rPr lang="en-GB" sz="1400" dirty="0"/>
                        <a:t>Perform thorough cleaning following MI, verify operation with combustion analyser.</a:t>
                      </a:r>
                    </a:p>
                  </a:txBody>
                  <a:tcPr marL="57296" marR="57296" marT="28648" marB="28648" anchor="ctr"/>
                </a:tc>
                <a:extLst>
                  <a:ext uri="{0D108BD9-81ED-4DB2-BD59-A6C34878D82A}">
                    <a16:rowId xmlns:a16="http://schemas.microsoft.com/office/drawing/2014/main" val="976812305"/>
                  </a:ext>
                </a:extLst>
              </a:tr>
              <a:tr h="763192">
                <a:tc>
                  <a:txBody>
                    <a:bodyPr/>
                    <a:lstStyle/>
                    <a:p>
                      <a:pPr>
                        <a:buNone/>
                      </a:pPr>
                      <a:r>
                        <a:rPr lang="en-GB" sz="1400"/>
                        <a:t>Controls malfunctioning</a:t>
                      </a:r>
                    </a:p>
                  </a:txBody>
                  <a:tcPr marL="57296" marR="57296" marT="28648" marB="28648" anchor="ctr"/>
                </a:tc>
                <a:tc>
                  <a:txBody>
                    <a:bodyPr/>
                    <a:lstStyle/>
                    <a:p>
                      <a:pPr>
                        <a:buNone/>
                      </a:pPr>
                      <a:r>
                        <a:rPr lang="en-GB" sz="1400" dirty="0"/>
                        <a:t>Moisture ingress, static damage, contamination</a:t>
                      </a:r>
                    </a:p>
                  </a:txBody>
                  <a:tcPr marL="57296" marR="57296" marT="28648" marB="28648" anchor="ctr"/>
                </a:tc>
                <a:tc>
                  <a:txBody>
                    <a:bodyPr/>
                    <a:lstStyle/>
                    <a:p>
                      <a:pPr>
                        <a:buNone/>
                      </a:pPr>
                      <a:r>
                        <a:rPr lang="en-GB" sz="1400" dirty="0"/>
                        <a:t>Check for water damage, verify connections, inspect for cleaning residue.</a:t>
                      </a:r>
                    </a:p>
                  </a:txBody>
                  <a:tcPr marL="57296" marR="57296" marT="28648" marB="28648" anchor="ctr"/>
                </a:tc>
                <a:tc>
                  <a:txBody>
                    <a:bodyPr/>
                    <a:lstStyle/>
                    <a:p>
                      <a:pPr>
                        <a:buNone/>
                      </a:pPr>
                      <a:r>
                        <a:rPr lang="en-GB" sz="1400" dirty="0"/>
                        <a:t>Protect electronic components during cleaning, avoid water near controls.</a:t>
                      </a:r>
                    </a:p>
                  </a:txBody>
                  <a:tcPr marL="57296" marR="57296" marT="28648" marB="28648" anchor="ctr"/>
                </a:tc>
                <a:extLst>
                  <a:ext uri="{0D108BD9-81ED-4DB2-BD59-A6C34878D82A}">
                    <a16:rowId xmlns:a16="http://schemas.microsoft.com/office/drawing/2014/main" val="732728997"/>
                  </a:ext>
                </a:extLst>
              </a:tr>
            </a:tbl>
          </a:graphicData>
        </a:graphic>
      </p:graphicFrame>
    </p:spTree>
    <p:extLst>
      <p:ext uri="{BB962C8B-B14F-4D97-AF65-F5344CB8AC3E}">
        <p14:creationId xmlns:p14="http://schemas.microsoft.com/office/powerpoint/2010/main" val="320506552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736500"/>
            <a:ext cx="11170584" cy="4140000"/>
          </a:xfrm>
        </p:spPr>
        <p:txBody>
          <a:bodyPr/>
          <a:lstStyle/>
          <a:p>
            <a:r>
              <a:rPr lang="en-GB" dirty="0"/>
              <a:t>You should now be able to:</a:t>
            </a:r>
          </a:p>
          <a:p>
            <a:pPr marL="342900" indent="-342900">
              <a:buFont typeface="Arial" panose="020B0604020202020204" pitchFamily="34" charset="0"/>
              <a:buChar char="•"/>
            </a:pPr>
            <a:r>
              <a:rPr lang="en-GB" b="1" dirty="0"/>
              <a:t>Identify</a:t>
            </a:r>
            <a:r>
              <a:rPr lang="en-GB" dirty="0"/>
              <a:t> tools, equipment, and materials used for cleaning gas appliance components.</a:t>
            </a:r>
          </a:p>
          <a:p>
            <a:pPr marL="342900" indent="-342900">
              <a:buFont typeface="Arial" panose="020B0604020202020204" pitchFamily="34" charset="0"/>
              <a:buChar char="•"/>
            </a:pPr>
            <a:r>
              <a:rPr lang="en-GB" b="1" dirty="0"/>
              <a:t>Describe</a:t>
            </a:r>
            <a:r>
              <a:rPr lang="en-GB" dirty="0"/>
              <a:t> safe and effective cleaning techniques based on component type.</a:t>
            </a:r>
          </a:p>
          <a:p>
            <a:pPr marL="342900" indent="-342900">
              <a:buFont typeface="Arial" panose="020B0604020202020204" pitchFamily="34" charset="0"/>
              <a:buChar char="•"/>
            </a:pPr>
            <a:r>
              <a:rPr lang="en-GB" b="1" dirty="0"/>
              <a:t>Explain</a:t>
            </a:r>
            <a:r>
              <a:rPr lang="en-GB" dirty="0"/>
              <a:t> how to follow the manufacturer’s instructions and servicing schedules.</a:t>
            </a:r>
          </a:p>
          <a:p>
            <a:pPr marL="342900" indent="-342900">
              <a:buFont typeface="Arial" panose="020B0604020202020204" pitchFamily="34" charset="0"/>
              <a:buChar char="•"/>
            </a:pPr>
            <a:r>
              <a:rPr lang="en-GB" b="1" dirty="0"/>
              <a:t>Evaluate</a:t>
            </a:r>
            <a:r>
              <a:rPr lang="en-GB" dirty="0"/>
              <a:t> the risks of incorrect cleaning and how to prevent damage or unsafe operation.</a:t>
            </a: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25200" y="1307547"/>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429D9604-67E2-E022-4E22-70B751044449}"/>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13CC2B-E86F-A0E7-8263-0FD0C0B3E78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A975316-66B6-2AB0-394B-9249B1FB7127}"/>
              </a:ext>
            </a:extLst>
          </p:cNvPr>
          <p:cNvSpPr>
            <a:spLocks noGrp="1"/>
          </p:cNvSpPr>
          <p:nvPr>
            <p:ph type="title"/>
          </p:nvPr>
        </p:nvSpPr>
        <p:spPr>
          <a:xfrm>
            <a:off x="252000" y="959222"/>
            <a:ext cx="11628452" cy="646331"/>
          </a:xfrm>
        </p:spPr>
        <p:txBody>
          <a:bodyPr/>
          <a:lstStyle/>
          <a:p>
            <a:r>
              <a:rPr lang="en-GB"/>
              <a:t>Tools and equipment for cleaning</a:t>
            </a:r>
          </a:p>
        </p:txBody>
      </p:sp>
      <p:sp>
        <p:nvSpPr>
          <p:cNvPr id="6" name="Content Placeholder 5">
            <a:extLst>
              <a:ext uri="{FF2B5EF4-FFF2-40B4-BE49-F238E27FC236}">
                <a16:creationId xmlns:a16="http://schemas.microsoft.com/office/drawing/2014/main" id="{2824DEDE-3F9A-D60C-2426-95CBF277A2EA}"/>
              </a:ext>
            </a:extLst>
          </p:cNvPr>
          <p:cNvSpPr>
            <a:spLocks noGrp="1"/>
          </p:cNvSpPr>
          <p:nvPr>
            <p:ph sz="quarter" idx="10"/>
          </p:nvPr>
        </p:nvSpPr>
        <p:spPr>
          <a:xfrm>
            <a:off x="360000" y="1800000"/>
            <a:ext cx="11170584" cy="4140000"/>
          </a:xfrm>
        </p:spPr>
        <p:txBody>
          <a:bodyPr/>
          <a:lstStyle/>
          <a:p>
            <a:r>
              <a:rPr lang="en-GB" dirty="0"/>
              <a:t>Selecting the appropriate tools for cleaning gas appliance components is essential for effective maintenance without causing damage. </a:t>
            </a:r>
          </a:p>
          <a:p>
            <a:r>
              <a:rPr lang="en-GB" dirty="0"/>
              <a:t>Each tool has specific applications and limitations that must be understood before use.</a:t>
            </a:r>
          </a:p>
          <a:p>
            <a:endParaRPr lang="en-GB" dirty="0"/>
          </a:p>
        </p:txBody>
      </p:sp>
    </p:spTree>
    <p:extLst>
      <p:ext uri="{BB962C8B-B14F-4D97-AF65-F5344CB8AC3E}">
        <p14:creationId xmlns:p14="http://schemas.microsoft.com/office/powerpoint/2010/main" val="3608824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51005-9F4D-D1D8-2E09-4B804AFAC55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8179E5A-11E6-C960-F113-962F4EBA84ED}"/>
              </a:ext>
            </a:extLst>
          </p:cNvPr>
          <p:cNvSpPr>
            <a:spLocks noGrp="1"/>
          </p:cNvSpPr>
          <p:nvPr>
            <p:ph type="title"/>
          </p:nvPr>
        </p:nvSpPr>
        <p:spPr>
          <a:xfrm>
            <a:off x="305586" y="755244"/>
            <a:ext cx="11628452" cy="646331"/>
          </a:xfrm>
        </p:spPr>
        <p:txBody>
          <a:bodyPr/>
          <a:lstStyle/>
          <a:p>
            <a:r>
              <a:rPr lang="en-GB" dirty="0"/>
              <a:t>Tools and equipment for cleaning</a:t>
            </a:r>
          </a:p>
        </p:txBody>
      </p:sp>
      <p:graphicFrame>
        <p:nvGraphicFramePr>
          <p:cNvPr id="4" name="Table 3">
            <a:extLst>
              <a:ext uri="{FF2B5EF4-FFF2-40B4-BE49-F238E27FC236}">
                <a16:creationId xmlns:a16="http://schemas.microsoft.com/office/drawing/2014/main" id="{5F9D1814-67C7-FD1B-A756-75863607D2FC}"/>
              </a:ext>
            </a:extLst>
          </p:cNvPr>
          <p:cNvGraphicFramePr>
            <a:graphicFrameLocks noGrp="1"/>
          </p:cNvGraphicFramePr>
          <p:nvPr>
            <p:extLst>
              <p:ext uri="{D42A27DB-BD31-4B8C-83A1-F6EECF244321}">
                <p14:modId xmlns:p14="http://schemas.microsoft.com/office/powerpoint/2010/main" val="4056189564"/>
              </p:ext>
            </p:extLst>
          </p:nvPr>
        </p:nvGraphicFramePr>
        <p:xfrm>
          <a:off x="305586" y="1401575"/>
          <a:ext cx="11399889" cy="4617412"/>
        </p:xfrm>
        <a:graphic>
          <a:graphicData uri="http://schemas.openxmlformats.org/drawingml/2006/table">
            <a:tbl>
              <a:tblPr>
                <a:tableStyleId>{8A107856-5554-42FB-B03E-39F5DBC370BA}</a:tableStyleId>
              </a:tblPr>
              <a:tblGrid>
                <a:gridCol w="2910060">
                  <a:extLst>
                    <a:ext uri="{9D8B030D-6E8A-4147-A177-3AD203B41FA5}">
                      <a16:colId xmlns:a16="http://schemas.microsoft.com/office/drawing/2014/main" val="1170272955"/>
                    </a:ext>
                  </a:extLst>
                </a:gridCol>
                <a:gridCol w="4385115">
                  <a:extLst>
                    <a:ext uri="{9D8B030D-6E8A-4147-A177-3AD203B41FA5}">
                      <a16:colId xmlns:a16="http://schemas.microsoft.com/office/drawing/2014/main" val="3240296348"/>
                    </a:ext>
                  </a:extLst>
                </a:gridCol>
                <a:gridCol w="4104714">
                  <a:extLst>
                    <a:ext uri="{9D8B030D-6E8A-4147-A177-3AD203B41FA5}">
                      <a16:colId xmlns:a16="http://schemas.microsoft.com/office/drawing/2014/main" val="2805894862"/>
                    </a:ext>
                  </a:extLst>
                </a:gridCol>
              </a:tblGrid>
              <a:tr h="275905">
                <a:tc>
                  <a:txBody>
                    <a:bodyPr/>
                    <a:lstStyle/>
                    <a:p>
                      <a:pPr>
                        <a:buNone/>
                      </a:pPr>
                      <a:r>
                        <a:rPr lang="en-GB" sz="1600" b="1"/>
                        <a:t>Tool/equipment</a:t>
                      </a:r>
                      <a:endParaRPr lang="en-GB" sz="1600"/>
                    </a:p>
                  </a:txBody>
                  <a:tcPr marL="68773" marR="68773" marT="34387" marB="34387" anchor="ctr"/>
                </a:tc>
                <a:tc>
                  <a:txBody>
                    <a:bodyPr/>
                    <a:lstStyle/>
                    <a:p>
                      <a:pPr>
                        <a:buNone/>
                      </a:pPr>
                      <a:r>
                        <a:rPr lang="en-GB" sz="1600" b="1"/>
                        <a:t>Appropriate use</a:t>
                      </a:r>
                      <a:endParaRPr lang="en-GB" sz="1600"/>
                    </a:p>
                  </a:txBody>
                  <a:tcPr marL="68773" marR="68773" marT="34387" marB="34387" anchor="ctr"/>
                </a:tc>
                <a:tc>
                  <a:txBody>
                    <a:bodyPr/>
                    <a:lstStyle/>
                    <a:p>
                      <a:pPr>
                        <a:buNone/>
                      </a:pPr>
                      <a:r>
                        <a:rPr lang="en-GB" sz="1600" b="1"/>
                        <a:t>Limitations/precautions</a:t>
                      </a:r>
                      <a:endParaRPr lang="en-GB" sz="1600"/>
                    </a:p>
                  </a:txBody>
                  <a:tcPr marL="68773" marR="68773" marT="34387" marB="34387" anchor="ctr"/>
                </a:tc>
                <a:extLst>
                  <a:ext uri="{0D108BD9-81ED-4DB2-BD59-A6C34878D82A}">
                    <a16:rowId xmlns:a16="http://schemas.microsoft.com/office/drawing/2014/main" val="2362259700"/>
                  </a:ext>
                </a:extLst>
              </a:tr>
              <a:tr h="483037">
                <a:tc>
                  <a:txBody>
                    <a:bodyPr/>
                    <a:lstStyle/>
                    <a:p>
                      <a:pPr>
                        <a:buNone/>
                      </a:pPr>
                      <a:r>
                        <a:rPr lang="en-GB" sz="1600"/>
                        <a:t>Soft-bristle brush</a:t>
                      </a:r>
                    </a:p>
                  </a:txBody>
                  <a:tcPr marL="68773" marR="68773" marT="34387" marB="34387" anchor="ctr"/>
                </a:tc>
                <a:tc>
                  <a:txBody>
                    <a:bodyPr/>
                    <a:lstStyle/>
                    <a:p>
                      <a:pPr>
                        <a:buNone/>
                      </a:pPr>
                      <a:r>
                        <a:rPr lang="en-GB" sz="1600"/>
                        <a:t>Burner head, electrode, casing interior</a:t>
                      </a:r>
                    </a:p>
                  </a:txBody>
                  <a:tcPr marL="68773" marR="68773" marT="34387" marB="34387" anchor="ctr"/>
                </a:tc>
                <a:tc>
                  <a:txBody>
                    <a:bodyPr/>
                    <a:lstStyle/>
                    <a:p>
                      <a:pPr>
                        <a:buNone/>
                      </a:pPr>
                      <a:r>
                        <a:rPr lang="en-GB" sz="1600"/>
                        <a:t>Avoid using on delicate surfaces; ensure bristles don't shed</a:t>
                      </a:r>
                    </a:p>
                  </a:txBody>
                  <a:tcPr marL="68773" marR="68773" marT="34387" marB="34387" anchor="ctr"/>
                </a:tc>
                <a:extLst>
                  <a:ext uri="{0D108BD9-81ED-4DB2-BD59-A6C34878D82A}">
                    <a16:rowId xmlns:a16="http://schemas.microsoft.com/office/drawing/2014/main" val="4004765966"/>
                  </a:ext>
                </a:extLst>
              </a:tr>
              <a:tr h="483037">
                <a:tc>
                  <a:txBody>
                    <a:bodyPr/>
                    <a:lstStyle/>
                    <a:p>
                      <a:pPr>
                        <a:buNone/>
                      </a:pPr>
                      <a:r>
                        <a:rPr lang="en-GB" sz="1600"/>
                        <a:t>Non-abrasive pad</a:t>
                      </a:r>
                    </a:p>
                  </a:txBody>
                  <a:tcPr marL="68773" marR="68773" marT="34387" marB="34387" anchor="ctr"/>
                </a:tc>
                <a:tc>
                  <a:txBody>
                    <a:bodyPr/>
                    <a:lstStyle/>
                    <a:p>
                      <a:pPr>
                        <a:buNone/>
                      </a:pPr>
                      <a:r>
                        <a:rPr lang="en-GB" sz="1600"/>
                        <a:t>Heat exchangers, electrodes</a:t>
                      </a:r>
                    </a:p>
                  </a:txBody>
                  <a:tcPr marL="68773" marR="68773" marT="34387" marB="34387" anchor="ctr"/>
                </a:tc>
                <a:tc>
                  <a:txBody>
                    <a:bodyPr/>
                    <a:lstStyle/>
                    <a:p>
                      <a:pPr>
                        <a:buNone/>
                      </a:pPr>
                      <a:r>
                        <a:rPr lang="en-GB" sz="1600"/>
                        <a:t>Never use steel wool or abrasive scourers</a:t>
                      </a:r>
                    </a:p>
                  </a:txBody>
                  <a:tcPr marL="68773" marR="68773" marT="34387" marB="34387" anchor="ctr"/>
                </a:tc>
                <a:extLst>
                  <a:ext uri="{0D108BD9-81ED-4DB2-BD59-A6C34878D82A}">
                    <a16:rowId xmlns:a16="http://schemas.microsoft.com/office/drawing/2014/main" val="2183048229"/>
                  </a:ext>
                </a:extLst>
              </a:tr>
              <a:tr h="483037">
                <a:tc>
                  <a:txBody>
                    <a:bodyPr/>
                    <a:lstStyle/>
                    <a:p>
                      <a:pPr>
                        <a:buNone/>
                      </a:pPr>
                      <a:r>
                        <a:rPr lang="en-GB" sz="1600" dirty="0"/>
                        <a:t>Combustion analyser</a:t>
                      </a:r>
                    </a:p>
                  </a:txBody>
                  <a:tcPr marL="68773" marR="68773" marT="34387" marB="34387" anchor="ctr"/>
                </a:tc>
                <a:tc>
                  <a:txBody>
                    <a:bodyPr/>
                    <a:lstStyle/>
                    <a:p>
                      <a:pPr>
                        <a:buNone/>
                      </a:pPr>
                      <a:r>
                        <a:rPr lang="en-GB" sz="1600"/>
                        <a:t>Pre/post cleaning performance check</a:t>
                      </a:r>
                    </a:p>
                  </a:txBody>
                  <a:tcPr marL="68773" marR="68773" marT="34387" marB="34387" anchor="ctr"/>
                </a:tc>
                <a:tc>
                  <a:txBody>
                    <a:bodyPr/>
                    <a:lstStyle/>
                    <a:p>
                      <a:pPr>
                        <a:buNone/>
                      </a:pPr>
                      <a:r>
                        <a:rPr lang="en-GB" sz="1600"/>
                        <a:t>Must be calibrated and in good working order</a:t>
                      </a:r>
                    </a:p>
                  </a:txBody>
                  <a:tcPr marL="68773" marR="68773" marT="34387" marB="34387" anchor="ctr"/>
                </a:tc>
                <a:extLst>
                  <a:ext uri="{0D108BD9-81ED-4DB2-BD59-A6C34878D82A}">
                    <a16:rowId xmlns:a16="http://schemas.microsoft.com/office/drawing/2014/main" val="1854034777"/>
                  </a:ext>
                </a:extLst>
              </a:tr>
              <a:tr h="483037">
                <a:tc>
                  <a:txBody>
                    <a:bodyPr/>
                    <a:lstStyle/>
                    <a:p>
                      <a:pPr>
                        <a:buNone/>
                      </a:pPr>
                      <a:r>
                        <a:rPr lang="en-GB" sz="1600"/>
                        <a:t>Lint-free cloth</a:t>
                      </a:r>
                    </a:p>
                  </a:txBody>
                  <a:tcPr marL="68773" marR="68773" marT="34387" marB="34387" anchor="ctr"/>
                </a:tc>
                <a:tc>
                  <a:txBody>
                    <a:bodyPr/>
                    <a:lstStyle/>
                    <a:p>
                      <a:pPr>
                        <a:buNone/>
                      </a:pPr>
                      <a:r>
                        <a:rPr lang="en-GB" sz="1600"/>
                        <a:t>Wipe surfaces without leaving fibres</a:t>
                      </a:r>
                    </a:p>
                  </a:txBody>
                  <a:tcPr marL="68773" marR="68773" marT="34387" marB="34387" anchor="ctr"/>
                </a:tc>
                <a:tc>
                  <a:txBody>
                    <a:bodyPr/>
                    <a:lstStyle/>
                    <a:p>
                      <a:pPr>
                        <a:buNone/>
                      </a:pPr>
                      <a:r>
                        <a:rPr lang="en-GB" sz="1600"/>
                        <a:t>Replace when soiled; ordinary cloths may leave debris</a:t>
                      </a:r>
                    </a:p>
                  </a:txBody>
                  <a:tcPr marL="68773" marR="68773" marT="34387" marB="34387" anchor="ctr"/>
                </a:tc>
                <a:extLst>
                  <a:ext uri="{0D108BD9-81ED-4DB2-BD59-A6C34878D82A}">
                    <a16:rowId xmlns:a16="http://schemas.microsoft.com/office/drawing/2014/main" val="2751513789"/>
                  </a:ext>
                </a:extLst>
              </a:tr>
              <a:tr h="483037">
                <a:tc>
                  <a:txBody>
                    <a:bodyPr/>
                    <a:lstStyle/>
                    <a:p>
                      <a:pPr>
                        <a:buNone/>
                      </a:pPr>
                      <a:r>
                        <a:rPr lang="en-GB" sz="1600"/>
                        <a:t>Vacuum with brush nozzle</a:t>
                      </a:r>
                    </a:p>
                  </a:txBody>
                  <a:tcPr marL="68773" marR="68773" marT="34387" marB="34387" anchor="ctr"/>
                </a:tc>
                <a:tc>
                  <a:txBody>
                    <a:bodyPr/>
                    <a:lstStyle/>
                    <a:p>
                      <a:pPr>
                        <a:buNone/>
                      </a:pPr>
                      <a:r>
                        <a:rPr lang="en-GB" sz="1600"/>
                        <a:t>Chamber and burner debris removal</a:t>
                      </a:r>
                    </a:p>
                  </a:txBody>
                  <a:tcPr marL="68773" marR="68773" marT="34387" marB="34387" anchor="ctr"/>
                </a:tc>
                <a:tc>
                  <a:txBody>
                    <a:bodyPr/>
                    <a:lstStyle/>
                    <a:p>
                      <a:pPr>
                        <a:buNone/>
                      </a:pPr>
                      <a:r>
                        <a:rPr lang="en-GB" sz="1600"/>
                        <a:t>Ensure nozzle is clean and doesn't scratch surfaces</a:t>
                      </a:r>
                    </a:p>
                  </a:txBody>
                  <a:tcPr marL="68773" marR="68773" marT="34387" marB="34387" anchor="ctr"/>
                </a:tc>
                <a:extLst>
                  <a:ext uri="{0D108BD9-81ED-4DB2-BD59-A6C34878D82A}">
                    <a16:rowId xmlns:a16="http://schemas.microsoft.com/office/drawing/2014/main" val="860003626"/>
                  </a:ext>
                </a:extLst>
              </a:tr>
              <a:tr h="483037">
                <a:tc>
                  <a:txBody>
                    <a:bodyPr/>
                    <a:lstStyle/>
                    <a:p>
                      <a:pPr>
                        <a:buNone/>
                      </a:pPr>
                      <a:r>
                        <a:rPr lang="en-GB" sz="1600"/>
                        <a:t>Torch / mirror</a:t>
                      </a:r>
                    </a:p>
                  </a:txBody>
                  <a:tcPr marL="68773" marR="68773" marT="34387" marB="34387" anchor="ctr"/>
                </a:tc>
                <a:tc>
                  <a:txBody>
                    <a:bodyPr/>
                    <a:lstStyle/>
                    <a:p>
                      <a:pPr>
                        <a:buNone/>
                      </a:pPr>
                      <a:r>
                        <a:rPr lang="en-GB" sz="1600"/>
                        <a:t>Visual inspection before and after cleaning</a:t>
                      </a:r>
                    </a:p>
                  </a:txBody>
                  <a:tcPr marL="68773" marR="68773" marT="34387" marB="34387" anchor="ctr"/>
                </a:tc>
                <a:tc>
                  <a:txBody>
                    <a:bodyPr/>
                    <a:lstStyle/>
                    <a:p>
                      <a:pPr>
                        <a:buNone/>
                      </a:pPr>
                      <a:r>
                        <a:rPr lang="en-GB" sz="1600"/>
                        <a:t>Ensure sufficient illumination of all areas</a:t>
                      </a:r>
                    </a:p>
                  </a:txBody>
                  <a:tcPr marL="68773" marR="68773" marT="34387" marB="34387" anchor="ctr"/>
                </a:tc>
                <a:extLst>
                  <a:ext uri="{0D108BD9-81ED-4DB2-BD59-A6C34878D82A}">
                    <a16:rowId xmlns:a16="http://schemas.microsoft.com/office/drawing/2014/main" val="267672041"/>
                  </a:ext>
                </a:extLst>
              </a:tr>
              <a:tr h="483037">
                <a:tc>
                  <a:txBody>
                    <a:bodyPr/>
                    <a:lstStyle/>
                    <a:p>
                      <a:pPr>
                        <a:buNone/>
                      </a:pPr>
                      <a:r>
                        <a:rPr lang="en-GB" sz="1600"/>
                        <a:t>Plastic scraper</a:t>
                      </a:r>
                    </a:p>
                  </a:txBody>
                  <a:tcPr marL="68773" marR="68773" marT="34387" marB="34387" anchor="ctr"/>
                </a:tc>
                <a:tc>
                  <a:txBody>
                    <a:bodyPr/>
                    <a:lstStyle/>
                    <a:p>
                      <a:pPr>
                        <a:buNone/>
                      </a:pPr>
                      <a:r>
                        <a:rPr lang="en-GB" sz="1600"/>
                        <a:t>Removing stubborn deposits</a:t>
                      </a:r>
                    </a:p>
                  </a:txBody>
                  <a:tcPr marL="68773" marR="68773" marT="34387" marB="34387" anchor="ctr"/>
                </a:tc>
                <a:tc>
                  <a:txBody>
                    <a:bodyPr/>
                    <a:lstStyle/>
                    <a:p>
                      <a:pPr>
                        <a:buNone/>
                      </a:pPr>
                      <a:r>
                        <a:rPr lang="en-GB" sz="1600"/>
                        <a:t>Never use metal scrapers on aluminium components</a:t>
                      </a:r>
                    </a:p>
                  </a:txBody>
                  <a:tcPr marL="68773" marR="68773" marT="34387" marB="34387" anchor="ctr"/>
                </a:tc>
                <a:extLst>
                  <a:ext uri="{0D108BD9-81ED-4DB2-BD59-A6C34878D82A}">
                    <a16:rowId xmlns:a16="http://schemas.microsoft.com/office/drawing/2014/main" val="4288736569"/>
                  </a:ext>
                </a:extLst>
              </a:tr>
              <a:tr h="483037">
                <a:tc>
                  <a:txBody>
                    <a:bodyPr/>
                    <a:lstStyle/>
                    <a:p>
                      <a:pPr>
                        <a:buNone/>
                      </a:pPr>
                      <a:r>
                        <a:rPr lang="en-GB" sz="1600" dirty="0"/>
                        <a:t>Digital camera / smartphone</a:t>
                      </a:r>
                    </a:p>
                  </a:txBody>
                  <a:tcPr marL="68773" marR="68773" marT="34387" marB="34387" anchor="ctr"/>
                </a:tc>
                <a:tc>
                  <a:txBody>
                    <a:bodyPr/>
                    <a:lstStyle/>
                    <a:p>
                      <a:pPr>
                        <a:buNone/>
                      </a:pPr>
                      <a:r>
                        <a:rPr lang="en-GB" sz="1600"/>
                        <a:t>Document component positioning before disassembly</a:t>
                      </a:r>
                    </a:p>
                  </a:txBody>
                  <a:tcPr marL="68773" marR="68773" marT="34387" marB="34387" anchor="ctr"/>
                </a:tc>
                <a:tc>
                  <a:txBody>
                    <a:bodyPr/>
                    <a:lstStyle/>
                    <a:p>
                      <a:pPr>
                        <a:buNone/>
                      </a:pPr>
                      <a:r>
                        <a:rPr lang="en-GB" sz="1600" dirty="0"/>
                        <a:t>Ensure images are clear enough to guide reassembly</a:t>
                      </a:r>
                    </a:p>
                  </a:txBody>
                  <a:tcPr marL="68773" marR="68773" marT="34387" marB="34387" anchor="ctr"/>
                </a:tc>
                <a:extLst>
                  <a:ext uri="{0D108BD9-81ED-4DB2-BD59-A6C34878D82A}">
                    <a16:rowId xmlns:a16="http://schemas.microsoft.com/office/drawing/2014/main" val="3772147307"/>
                  </a:ext>
                </a:extLst>
              </a:tr>
            </a:tbl>
          </a:graphicData>
        </a:graphic>
      </p:graphicFrame>
    </p:spTree>
    <p:extLst>
      <p:ext uri="{BB962C8B-B14F-4D97-AF65-F5344CB8AC3E}">
        <p14:creationId xmlns:p14="http://schemas.microsoft.com/office/powerpoint/2010/main" val="38733010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DBB1D14-71C0-489B-BFC7-281DAE24A0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5041F6D-BBDE-4B15-9860-57A05AB8973C}">
  <ds:schemaRefs>
    <ds:schemaRef ds:uri="http://purl.org/dc/elements/1.1/"/>
    <ds:schemaRef ds:uri="http://schemas.microsoft.com/office/infopath/2007/PartnerControls"/>
    <ds:schemaRef ds:uri="http://purl.org/dc/terms/"/>
    <ds:schemaRef ds:uri="7c04300a-231c-4281-9146-a98f6f4a7aff"/>
    <ds:schemaRef ds:uri="http://schemas.openxmlformats.org/package/2006/metadata/core-properties"/>
    <ds:schemaRef ds:uri="http://schemas.microsoft.com/office/2006/documentManagement/types"/>
    <ds:schemaRef ds:uri="01e15224-84b2-4570-bdea-a67bb94d092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F7D282AF-3624-45B9-804D-F764465AEF68}">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27</TotalTime>
  <Words>4049</Words>
  <Application>Microsoft Office PowerPoint</Application>
  <PresentationFormat>Custom</PresentationFormat>
  <Paragraphs>450</Paragraphs>
  <Slides>77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77</vt:i4>
      </vt:variant>
    </vt:vector>
  </HeadingPairs>
  <TitlesOfParts>
    <vt:vector size="82" baseType="lpstr">
      <vt:lpstr>Aptos</vt:lpstr>
      <vt:lpstr>Arial</vt:lpstr>
      <vt:lpstr>inherit</vt:lpstr>
      <vt:lpstr>Lucida Grande</vt:lpstr>
      <vt:lpstr>1_Default Design</vt:lpstr>
      <vt:lpstr>PowerPoint Presentation</vt:lpstr>
      <vt:lpstr>Starter</vt:lpstr>
      <vt:lpstr>Objectives</vt:lpstr>
      <vt:lpstr>Why clean gas appliance components?</vt:lpstr>
      <vt:lpstr>Why clean gas appliance components?</vt:lpstr>
      <vt:lpstr>Why clean gas appliance components?</vt:lpstr>
      <vt:lpstr>Why clean gas appliance components?</vt:lpstr>
      <vt:lpstr>Tools and equipment for cleaning</vt:lpstr>
      <vt:lpstr>Tools and equipment for cleaning</vt:lpstr>
      <vt:lpstr>Tools and equipment for cleaning</vt:lpstr>
      <vt:lpstr>Cleaning products (MI-approved only)</vt:lpstr>
      <vt:lpstr>Cleaning products (MI-approved only)</vt:lpstr>
      <vt:lpstr>Cleaning products (MI-approved only)</vt:lpstr>
      <vt:lpstr>Risks of improper cleaning</vt:lpstr>
      <vt:lpstr>Risks of improper cleaning</vt:lpstr>
      <vt:lpstr>Risks of improper cleaning</vt:lpstr>
      <vt:lpstr>Risks of improper cleaning</vt:lpstr>
      <vt:lpstr>Case study: heat exchanger cleaning gone wrong</vt:lpstr>
      <vt:lpstr>Case study: heat exchanger cleaning gone wrong</vt:lpstr>
      <vt:lpstr>Case study: heat exchanger cleaning gone wrong</vt:lpstr>
      <vt:lpstr>Manufacturer's Instructions (MI)</vt:lpstr>
      <vt:lpstr>Manufacturer's Instructions (MI)</vt:lpstr>
      <vt:lpstr>Manufacturer's Instructions (MI)</vt:lpstr>
      <vt:lpstr>Manufacturer's Instructions (MI)</vt:lpstr>
      <vt:lpstr>Cleaning main heat exchangers</vt:lpstr>
      <vt:lpstr>Cleaning main heat exchangers</vt:lpstr>
      <vt:lpstr>Cleaning main heat exchangers</vt:lpstr>
      <vt:lpstr>Burner cleaning techniques</vt:lpstr>
      <vt:lpstr>Burner cleaning techniques</vt:lpstr>
      <vt:lpstr>Burner cleaning techniques</vt:lpstr>
      <vt:lpstr>Burner cleaning techniques</vt:lpstr>
      <vt:lpstr>Cleaning flame sensing devices</vt:lpstr>
      <vt:lpstr>Cleaning flame sensing devices</vt:lpstr>
      <vt:lpstr>Cleaning flame sensing devices</vt:lpstr>
      <vt:lpstr>Cleaning flame sensing devices</vt:lpstr>
      <vt:lpstr>Cleaning condensate systems</vt:lpstr>
      <vt:lpstr>Cleaning condensate systems</vt:lpstr>
      <vt:lpstr>Cleaning condensate systems</vt:lpstr>
      <vt:lpstr>Cleaning condensate systems</vt:lpstr>
      <vt:lpstr>Cleaning fan assemblies</vt:lpstr>
      <vt:lpstr>Cleaning fan assemblies</vt:lpstr>
      <vt:lpstr>Cleaning fan assemblies</vt:lpstr>
      <vt:lpstr>Cleaning fan assemblies</vt:lpstr>
      <vt:lpstr>Cleaning different flue systems</vt:lpstr>
      <vt:lpstr>Cleaning different flue systems</vt:lpstr>
      <vt:lpstr>Cleaning different flue systems</vt:lpstr>
      <vt:lpstr>Cleaning gas controls and valves</vt:lpstr>
      <vt:lpstr>Cleaning gas controls and valves</vt:lpstr>
      <vt:lpstr>Cleaning gas controls and valves</vt:lpstr>
      <vt:lpstr>Cleaning gas controls and valves</vt:lpstr>
      <vt:lpstr>Cleaning gas controls and valves</vt:lpstr>
      <vt:lpstr>Cleaning considerations for different appliance types</vt:lpstr>
      <vt:lpstr>Cleaning considerations for different appliance types</vt:lpstr>
      <vt:lpstr>Cleaning considerations for different appliance types</vt:lpstr>
      <vt:lpstr>Cleaning considerations for different appliance types</vt:lpstr>
      <vt:lpstr>Cleaning considerations for different appliance types</vt:lpstr>
      <vt:lpstr>The impact of environmental factors on cleaning requirements</vt:lpstr>
      <vt:lpstr>The impact of environmental factors on cleaning requirements</vt:lpstr>
      <vt:lpstr>The impact of environmental factors on cleaning requirements</vt:lpstr>
      <vt:lpstr>The impact of environmental factors on cleaning requirements</vt:lpstr>
      <vt:lpstr>The impact of environmental factors on cleaning requirements</vt:lpstr>
      <vt:lpstr>System integrity: reassembly and verification</vt:lpstr>
      <vt:lpstr>System integrity: reassembly and verification</vt:lpstr>
      <vt:lpstr>System integrity: reassembly and verification</vt:lpstr>
      <vt:lpstr>System integrity: reassembly and verification</vt:lpstr>
      <vt:lpstr>System integrity: reassembly and verification</vt:lpstr>
      <vt:lpstr>Documentation and record keeping</vt:lpstr>
      <vt:lpstr>Documentation and record keeping</vt:lpstr>
      <vt:lpstr>Documentation and record keeping</vt:lpstr>
      <vt:lpstr>Documentation and record keeping</vt:lpstr>
      <vt:lpstr>Handling cleaning waste responsibly</vt:lpstr>
      <vt:lpstr>Handling cleaning waste responsibly</vt:lpstr>
      <vt:lpstr>Handling cleaning waste responsibly</vt:lpstr>
      <vt:lpstr>Handling cleaning waste responsibly</vt:lpstr>
      <vt:lpstr>Troubleshooting common cleaning-related issues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John, Catherine</cp:lastModifiedBy>
  <cp:revision>1</cp:revision>
  <dcterms:created xsi:type="dcterms:W3CDTF">2025-04-15T10:44:23Z</dcterms:created>
  <dcterms:modified xsi:type="dcterms:W3CDTF">2025-12-04T13:56:14Z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2025-12-04T13:28:58Z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c84debb8-e522-4199-9334-361b5663dfe7</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