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37"/>
  </p:notesMasterIdLst>
  <p:handoutMasterIdLst>
    <p:handoutMasterId r:id="rId38"/>
  </p:handoutMasterIdLst>
  <p:sldIdLst>
    <p:sldId id="462" r:id="rId5"/>
    <p:sldId id="840" r:id="rId6"/>
    <p:sldId id="837" r:id="rId7"/>
    <p:sldId id="844" r:id="rId8"/>
    <p:sldId id="851" r:id="rId9"/>
    <p:sldId id="907" r:id="rId10"/>
    <p:sldId id="853" r:id="rId11"/>
    <p:sldId id="908" r:id="rId12"/>
    <p:sldId id="854" r:id="rId13"/>
    <p:sldId id="855" r:id="rId14"/>
    <p:sldId id="909" r:id="rId15"/>
    <p:sldId id="910" r:id="rId16"/>
    <p:sldId id="911" r:id="rId17"/>
    <p:sldId id="856" r:id="rId18"/>
    <p:sldId id="912" r:id="rId19"/>
    <p:sldId id="857" r:id="rId20"/>
    <p:sldId id="858" r:id="rId21"/>
    <p:sldId id="859" r:id="rId22"/>
    <p:sldId id="913" r:id="rId23"/>
    <p:sldId id="860" r:id="rId24"/>
    <p:sldId id="914" r:id="rId25"/>
    <p:sldId id="861" r:id="rId26"/>
    <p:sldId id="915" r:id="rId27"/>
    <p:sldId id="916" r:id="rId28"/>
    <p:sldId id="862" r:id="rId29"/>
    <p:sldId id="863" r:id="rId30"/>
    <p:sldId id="864" r:id="rId31"/>
    <p:sldId id="917" r:id="rId32"/>
    <p:sldId id="865" r:id="rId33"/>
    <p:sldId id="866" r:id="rId34"/>
    <p:sldId id="838" r:id="rId35"/>
    <p:sldId id="512" r:id="rId36"/>
  </p:sldIdLst>
  <p:sldSz cx="12239625" cy="6840538"/>
  <p:notesSz cx="6858000" cy="9144000"/>
  <p:custDataLst>
    <p:tags r:id="rId3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gs" Target="tags/tag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 Guthrie" userId="1cb701bb-47c8-4e70-a967-200e600f3e71" providerId="ADAL" clId="{2E3988C0-49EB-4F2D-94F8-5ACA8DBCC780}"/>
    <pc:docChg chg="modSld">
      <pc:chgData name="Lee Guthrie" userId="1cb701bb-47c8-4e70-a967-200e600f3e71" providerId="ADAL" clId="{2E3988C0-49EB-4F2D-94F8-5ACA8DBCC780}" dt="2025-11-26T13:05:25.709" v="87" actId="20577"/>
      <pc:docMkLst>
        <pc:docMk/>
      </pc:docMkLst>
      <pc:sldChg chg="modSp mod">
        <pc:chgData name="Lee Guthrie" userId="1cb701bb-47c8-4e70-a967-200e600f3e71" providerId="ADAL" clId="{2E3988C0-49EB-4F2D-94F8-5ACA8DBCC780}" dt="2025-11-26T12:57:54.655" v="4" actId="20577"/>
        <pc:sldMkLst>
          <pc:docMk/>
          <pc:sldMk cId="859905571" sldId="844"/>
        </pc:sldMkLst>
        <pc:spChg chg="mod">
          <ac:chgData name="Lee Guthrie" userId="1cb701bb-47c8-4e70-a967-200e600f3e71" providerId="ADAL" clId="{2E3988C0-49EB-4F2D-94F8-5ACA8DBCC780}" dt="2025-11-26T12:57:54.655" v="4" actId="20577"/>
          <ac:spMkLst>
            <pc:docMk/>
            <pc:sldMk cId="859905571" sldId="844"/>
            <ac:spMk id="6" creationId="{63DEF0A9-7F3F-3D10-1348-19477BA25909}"/>
          </ac:spMkLst>
        </pc:spChg>
      </pc:sldChg>
      <pc:sldChg chg="modSp mod">
        <pc:chgData name="Lee Guthrie" userId="1cb701bb-47c8-4e70-a967-200e600f3e71" providerId="ADAL" clId="{2E3988C0-49EB-4F2D-94F8-5ACA8DBCC780}" dt="2025-11-26T12:59:23.347" v="13" actId="20577"/>
        <pc:sldMkLst>
          <pc:docMk/>
          <pc:sldMk cId="1208758379" sldId="853"/>
        </pc:sldMkLst>
        <pc:spChg chg="mod">
          <ac:chgData name="Lee Guthrie" userId="1cb701bb-47c8-4e70-a967-200e600f3e71" providerId="ADAL" clId="{2E3988C0-49EB-4F2D-94F8-5ACA8DBCC780}" dt="2025-11-26T12:59:23.347" v="13" actId="20577"/>
          <ac:spMkLst>
            <pc:docMk/>
            <pc:sldMk cId="1208758379" sldId="853"/>
            <ac:spMk id="6" creationId="{E4954E1D-C84E-B712-3A15-75B20BAD2473}"/>
          </ac:spMkLst>
        </pc:spChg>
      </pc:sldChg>
      <pc:sldChg chg="modSp mod">
        <pc:chgData name="Lee Guthrie" userId="1cb701bb-47c8-4e70-a967-200e600f3e71" providerId="ADAL" clId="{2E3988C0-49EB-4F2D-94F8-5ACA8DBCC780}" dt="2025-11-26T12:59:55.543" v="27" actId="1076"/>
        <pc:sldMkLst>
          <pc:docMk/>
          <pc:sldMk cId="2883915518" sldId="854"/>
        </pc:sldMkLst>
        <pc:spChg chg="mod">
          <ac:chgData name="Lee Guthrie" userId="1cb701bb-47c8-4e70-a967-200e600f3e71" providerId="ADAL" clId="{2E3988C0-49EB-4F2D-94F8-5ACA8DBCC780}" dt="2025-11-26T12:59:55.543" v="27" actId="1076"/>
          <ac:spMkLst>
            <pc:docMk/>
            <pc:sldMk cId="2883915518" sldId="854"/>
            <ac:spMk id="2" creationId="{34DE4FAE-122E-77CC-8147-EEC09E0360CA}"/>
          </ac:spMkLst>
        </pc:spChg>
        <pc:spChg chg="mod">
          <ac:chgData name="Lee Guthrie" userId="1cb701bb-47c8-4e70-a967-200e600f3e71" providerId="ADAL" clId="{2E3988C0-49EB-4F2D-94F8-5ACA8DBCC780}" dt="2025-11-26T12:59:31.466" v="22" actId="20577"/>
          <ac:spMkLst>
            <pc:docMk/>
            <pc:sldMk cId="2883915518" sldId="854"/>
            <ac:spMk id="6" creationId="{3ADDF5C5-3187-2166-9CAB-5FB7A2C8DB78}"/>
          </ac:spMkLst>
        </pc:spChg>
      </pc:sldChg>
      <pc:sldChg chg="modSp mod">
        <pc:chgData name="Lee Guthrie" userId="1cb701bb-47c8-4e70-a967-200e600f3e71" providerId="ADAL" clId="{2E3988C0-49EB-4F2D-94F8-5ACA8DBCC780}" dt="2025-11-26T13:00:13.845" v="35" actId="20577"/>
        <pc:sldMkLst>
          <pc:docMk/>
          <pc:sldMk cId="4520448" sldId="855"/>
        </pc:sldMkLst>
        <pc:spChg chg="mod">
          <ac:chgData name="Lee Guthrie" userId="1cb701bb-47c8-4e70-a967-200e600f3e71" providerId="ADAL" clId="{2E3988C0-49EB-4F2D-94F8-5ACA8DBCC780}" dt="2025-11-26T13:00:13.845" v="35" actId="20577"/>
          <ac:spMkLst>
            <pc:docMk/>
            <pc:sldMk cId="4520448" sldId="855"/>
            <ac:spMk id="6" creationId="{BE18B775-8F53-3C78-0D01-97032A1324DF}"/>
          </ac:spMkLst>
        </pc:spChg>
      </pc:sldChg>
      <pc:sldChg chg="modSp mod">
        <pc:chgData name="Lee Guthrie" userId="1cb701bb-47c8-4e70-a967-200e600f3e71" providerId="ADAL" clId="{2E3988C0-49EB-4F2D-94F8-5ACA8DBCC780}" dt="2025-11-26T13:00:21.168" v="40" actId="20577"/>
        <pc:sldMkLst>
          <pc:docMk/>
          <pc:sldMk cId="3193407866" sldId="856"/>
        </pc:sldMkLst>
        <pc:spChg chg="mod">
          <ac:chgData name="Lee Guthrie" userId="1cb701bb-47c8-4e70-a967-200e600f3e71" providerId="ADAL" clId="{2E3988C0-49EB-4F2D-94F8-5ACA8DBCC780}" dt="2025-11-26T13:00:21.168" v="40" actId="20577"/>
          <ac:spMkLst>
            <pc:docMk/>
            <pc:sldMk cId="3193407866" sldId="856"/>
            <ac:spMk id="6" creationId="{6FA71214-874D-E049-E107-95E2E8E36BB2}"/>
          </ac:spMkLst>
        </pc:spChg>
      </pc:sldChg>
      <pc:sldChg chg="modSp mod">
        <pc:chgData name="Lee Guthrie" userId="1cb701bb-47c8-4e70-a967-200e600f3e71" providerId="ADAL" clId="{2E3988C0-49EB-4F2D-94F8-5ACA8DBCC780}" dt="2025-11-26T13:00:35.824" v="47" actId="20577"/>
        <pc:sldMkLst>
          <pc:docMk/>
          <pc:sldMk cId="1014870870" sldId="857"/>
        </pc:sldMkLst>
        <pc:spChg chg="mod">
          <ac:chgData name="Lee Guthrie" userId="1cb701bb-47c8-4e70-a967-200e600f3e71" providerId="ADAL" clId="{2E3988C0-49EB-4F2D-94F8-5ACA8DBCC780}" dt="2025-11-26T13:00:35.824" v="47" actId="20577"/>
          <ac:spMkLst>
            <pc:docMk/>
            <pc:sldMk cId="1014870870" sldId="857"/>
            <ac:spMk id="6" creationId="{260EF606-E47D-D343-B6EB-AD5C382FEB22}"/>
          </ac:spMkLst>
        </pc:spChg>
      </pc:sldChg>
      <pc:sldChg chg="modSp mod">
        <pc:chgData name="Lee Guthrie" userId="1cb701bb-47c8-4e70-a967-200e600f3e71" providerId="ADAL" clId="{2E3988C0-49EB-4F2D-94F8-5ACA8DBCC780}" dt="2025-11-26T13:00:55.538" v="55" actId="2710"/>
        <pc:sldMkLst>
          <pc:docMk/>
          <pc:sldMk cId="38475947" sldId="858"/>
        </pc:sldMkLst>
        <pc:spChg chg="mod">
          <ac:chgData name="Lee Guthrie" userId="1cb701bb-47c8-4e70-a967-200e600f3e71" providerId="ADAL" clId="{2E3988C0-49EB-4F2D-94F8-5ACA8DBCC780}" dt="2025-11-26T13:00:55.538" v="55" actId="2710"/>
          <ac:spMkLst>
            <pc:docMk/>
            <pc:sldMk cId="38475947" sldId="858"/>
            <ac:spMk id="6" creationId="{F75F628A-CC8E-A347-A889-0E4BA03DEF87}"/>
          </ac:spMkLst>
        </pc:spChg>
      </pc:sldChg>
      <pc:sldChg chg="modSp mod">
        <pc:chgData name="Lee Guthrie" userId="1cb701bb-47c8-4e70-a967-200e600f3e71" providerId="ADAL" clId="{2E3988C0-49EB-4F2D-94F8-5ACA8DBCC780}" dt="2025-11-26T13:04:51.263" v="60" actId="20577"/>
        <pc:sldMkLst>
          <pc:docMk/>
          <pc:sldMk cId="3050352776" sldId="861"/>
        </pc:sldMkLst>
        <pc:spChg chg="mod">
          <ac:chgData name="Lee Guthrie" userId="1cb701bb-47c8-4e70-a967-200e600f3e71" providerId="ADAL" clId="{2E3988C0-49EB-4F2D-94F8-5ACA8DBCC780}" dt="2025-11-26T13:04:51.263" v="60" actId="20577"/>
          <ac:spMkLst>
            <pc:docMk/>
            <pc:sldMk cId="3050352776" sldId="861"/>
            <ac:spMk id="6" creationId="{D76840CC-B941-5E73-BDA0-A7AD47EE1F8F}"/>
          </ac:spMkLst>
        </pc:spChg>
      </pc:sldChg>
      <pc:sldChg chg="modSp mod">
        <pc:chgData name="Lee Guthrie" userId="1cb701bb-47c8-4e70-a967-200e600f3e71" providerId="ADAL" clId="{2E3988C0-49EB-4F2D-94F8-5ACA8DBCC780}" dt="2025-11-26T13:05:08.335" v="76" actId="20577"/>
        <pc:sldMkLst>
          <pc:docMk/>
          <pc:sldMk cId="1759682499" sldId="862"/>
        </pc:sldMkLst>
        <pc:graphicFrameChg chg="modGraphic">
          <ac:chgData name="Lee Guthrie" userId="1cb701bb-47c8-4e70-a967-200e600f3e71" providerId="ADAL" clId="{2E3988C0-49EB-4F2D-94F8-5ACA8DBCC780}" dt="2025-11-26T13:05:08.335" v="76" actId="20577"/>
          <ac:graphicFrameMkLst>
            <pc:docMk/>
            <pc:sldMk cId="1759682499" sldId="862"/>
            <ac:graphicFrameMk id="4" creationId="{603FC6EF-5909-0A76-869C-9042A42E1AE8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6T13:05:18.466" v="83" actId="20577"/>
        <pc:sldMkLst>
          <pc:docMk/>
          <pc:sldMk cId="938511459" sldId="863"/>
        </pc:sldMkLst>
        <pc:spChg chg="mod">
          <ac:chgData name="Lee Guthrie" userId="1cb701bb-47c8-4e70-a967-200e600f3e71" providerId="ADAL" clId="{2E3988C0-49EB-4F2D-94F8-5ACA8DBCC780}" dt="2025-11-26T13:05:18.466" v="83" actId="20577"/>
          <ac:spMkLst>
            <pc:docMk/>
            <pc:sldMk cId="938511459" sldId="863"/>
            <ac:spMk id="6" creationId="{E604DED3-EAF4-D104-8578-74AB37594CF0}"/>
          </ac:spMkLst>
        </pc:spChg>
      </pc:sldChg>
      <pc:sldChg chg="modSp mod">
        <pc:chgData name="Lee Guthrie" userId="1cb701bb-47c8-4e70-a967-200e600f3e71" providerId="ADAL" clId="{2E3988C0-49EB-4F2D-94F8-5ACA8DBCC780}" dt="2025-11-26T12:59:00.209" v="6" actId="20577"/>
        <pc:sldMkLst>
          <pc:docMk/>
          <pc:sldMk cId="2115396331" sldId="907"/>
        </pc:sldMkLst>
        <pc:spChg chg="mod">
          <ac:chgData name="Lee Guthrie" userId="1cb701bb-47c8-4e70-a967-200e600f3e71" providerId="ADAL" clId="{2E3988C0-49EB-4F2D-94F8-5ACA8DBCC780}" dt="2025-11-26T12:59:00.209" v="6" actId="20577"/>
          <ac:spMkLst>
            <pc:docMk/>
            <pc:sldMk cId="2115396331" sldId="907"/>
            <ac:spMk id="6" creationId="{BFE4455B-39E4-69E7-DEDF-622B7AF93013}"/>
          </ac:spMkLst>
        </pc:spChg>
      </pc:sldChg>
      <pc:sldChg chg="modSp mod">
        <pc:chgData name="Lee Guthrie" userId="1cb701bb-47c8-4e70-a967-200e600f3e71" providerId="ADAL" clId="{2E3988C0-49EB-4F2D-94F8-5ACA8DBCC780}" dt="2025-11-26T12:59:28.072" v="18" actId="20577"/>
        <pc:sldMkLst>
          <pc:docMk/>
          <pc:sldMk cId="3376572467" sldId="908"/>
        </pc:sldMkLst>
        <pc:spChg chg="mod">
          <ac:chgData name="Lee Guthrie" userId="1cb701bb-47c8-4e70-a967-200e600f3e71" providerId="ADAL" clId="{2E3988C0-49EB-4F2D-94F8-5ACA8DBCC780}" dt="2025-11-26T12:59:28.072" v="18" actId="20577"/>
          <ac:spMkLst>
            <pc:docMk/>
            <pc:sldMk cId="3376572467" sldId="908"/>
            <ac:spMk id="6" creationId="{F519970A-4C63-1C24-9E16-3EA3F7A0664F}"/>
          </ac:spMkLst>
        </pc:spChg>
      </pc:sldChg>
      <pc:sldChg chg="modSp mod">
        <pc:chgData name="Lee Guthrie" userId="1cb701bb-47c8-4e70-a967-200e600f3e71" providerId="ADAL" clId="{2E3988C0-49EB-4F2D-94F8-5ACA8DBCC780}" dt="2025-11-26T13:00:28.601" v="41" actId="1076"/>
        <pc:sldMkLst>
          <pc:docMk/>
          <pc:sldMk cId="3333403511" sldId="912"/>
        </pc:sldMkLst>
        <pc:spChg chg="mod">
          <ac:chgData name="Lee Guthrie" userId="1cb701bb-47c8-4e70-a967-200e600f3e71" providerId="ADAL" clId="{2E3988C0-49EB-4F2D-94F8-5ACA8DBCC780}" dt="2025-11-26T13:00:28.601" v="41" actId="1076"/>
          <ac:spMkLst>
            <pc:docMk/>
            <pc:sldMk cId="3333403511" sldId="912"/>
            <ac:spMk id="6" creationId="{1DF9FF3C-3AC4-C77D-17AA-892BC21CC0AF}"/>
          </ac:spMkLst>
        </pc:spChg>
      </pc:sldChg>
      <pc:sldChg chg="modSp mod">
        <pc:chgData name="Lee Guthrie" userId="1cb701bb-47c8-4e70-a967-200e600f3e71" providerId="ADAL" clId="{2E3988C0-49EB-4F2D-94F8-5ACA8DBCC780}" dt="2025-11-26T13:04:55.629" v="65" actId="20577"/>
        <pc:sldMkLst>
          <pc:docMk/>
          <pc:sldMk cId="2547013696" sldId="915"/>
        </pc:sldMkLst>
        <pc:spChg chg="mod">
          <ac:chgData name="Lee Guthrie" userId="1cb701bb-47c8-4e70-a967-200e600f3e71" providerId="ADAL" clId="{2E3988C0-49EB-4F2D-94F8-5ACA8DBCC780}" dt="2025-11-26T13:04:55.629" v="65" actId="20577"/>
          <ac:spMkLst>
            <pc:docMk/>
            <pc:sldMk cId="2547013696" sldId="915"/>
            <ac:spMk id="6" creationId="{633F9D4A-BE21-E6FE-0018-47D0B2C76C02}"/>
          </ac:spMkLst>
        </pc:spChg>
      </pc:sldChg>
      <pc:sldChg chg="modSp mod">
        <pc:chgData name="Lee Guthrie" userId="1cb701bb-47c8-4e70-a967-200e600f3e71" providerId="ADAL" clId="{2E3988C0-49EB-4F2D-94F8-5ACA8DBCC780}" dt="2025-11-26T13:05:00.833" v="70" actId="20577"/>
        <pc:sldMkLst>
          <pc:docMk/>
          <pc:sldMk cId="3964838939" sldId="916"/>
        </pc:sldMkLst>
        <pc:spChg chg="mod">
          <ac:chgData name="Lee Guthrie" userId="1cb701bb-47c8-4e70-a967-200e600f3e71" providerId="ADAL" clId="{2E3988C0-49EB-4F2D-94F8-5ACA8DBCC780}" dt="2025-11-26T13:05:00.833" v="70" actId="20577"/>
          <ac:spMkLst>
            <pc:docMk/>
            <pc:sldMk cId="3964838939" sldId="916"/>
            <ac:spMk id="6" creationId="{6AFDD40B-FB1A-6924-24AD-396E47678FB9}"/>
          </ac:spMkLst>
        </pc:spChg>
      </pc:sldChg>
      <pc:sldChg chg="modSp mod">
        <pc:chgData name="Lee Guthrie" userId="1cb701bb-47c8-4e70-a967-200e600f3e71" providerId="ADAL" clId="{2E3988C0-49EB-4F2D-94F8-5ACA8DBCC780}" dt="2025-11-26T13:05:25.709" v="87" actId="20577"/>
        <pc:sldMkLst>
          <pc:docMk/>
          <pc:sldMk cId="2823192354" sldId="917"/>
        </pc:sldMkLst>
        <pc:spChg chg="mod">
          <ac:chgData name="Lee Guthrie" userId="1cb701bb-47c8-4e70-a967-200e600f3e71" providerId="ADAL" clId="{2E3988C0-49EB-4F2D-94F8-5ACA8DBCC780}" dt="2025-11-26T13:05:25.709" v="87" actId="20577"/>
          <ac:spMkLst>
            <pc:docMk/>
            <pc:sldMk cId="2823192354" sldId="917"/>
            <ac:spMk id="6" creationId="{994E9B96-81A2-0BEE-19EA-4075B00A6CD6}"/>
          </ac:spMkLst>
        </pc:spChg>
      </pc:sldChg>
    </pc:docChg>
  </pc:docChgLst>
  <pc:docChgLst>
    <pc:chgData name="John, Catherine" userId="36b10958-3fe6-4d82-9cee-736ae9074b3f" providerId="ADAL" clId="{7CE9EBFF-1EB6-4E95-820E-35801409E55C}"/>
    <pc:docChg chg="custSel mod modSld">
      <pc:chgData name="John, Catherine" userId="36b10958-3fe6-4d82-9cee-736ae9074b3f" providerId="ADAL" clId="{7CE9EBFF-1EB6-4E95-820E-35801409E55C}" dt="2025-12-05T10:44:12.197" v="63" actId="20577"/>
      <pc:docMkLst>
        <pc:docMk/>
      </pc:docMkLst>
      <pc:sldChg chg="modSp mod">
        <pc:chgData name="John, Catherine" userId="36b10958-3fe6-4d82-9cee-736ae9074b3f" providerId="ADAL" clId="{7CE9EBFF-1EB6-4E95-820E-35801409E55C}" dt="2025-12-05T09:55:37.096" v="16" actId="20577"/>
        <pc:sldMkLst>
          <pc:docMk/>
          <pc:sldMk cId="2883915518" sldId="854"/>
        </pc:sldMkLst>
        <pc:spChg chg="mod">
          <ac:chgData name="John, Catherine" userId="36b10958-3fe6-4d82-9cee-736ae9074b3f" providerId="ADAL" clId="{7CE9EBFF-1EB6-4E95-820E-35801409E55C}" dt="2025-12-05T09:55:37.096" v="16" actId="20577"/>
          <ac:spMkLst>
            <pc:docMk/>
            <pc:sldMk cId="2883915518" sldId="854"/>
            <ac:spMk id="6" creationId="{3ADDF5C5-3187-2166-9CAB-5FB7A2C8DB78}"/>
          </ac:spMkLst>
        </pc:spChg>
      </pc:sldChg>
      <pc:sldChg chg="modSp mod">
        <pc:chgData name="John, Catherine" userId="36b10958-3fe6-4d82-9cee-736ae9074b3f" providerId="ADAL" clId="{7CE9EBFF-1EB6-4E95-820E-35801409E55C}" dt="2025-12-05T09:58:24.541" v="21" actId="20577"/>
        <pc:sldMkLst>
          <pc:docMk/>
          <pc:sldMk cId="2798478406" sldId="860"/>
        </pc:sldMkLst>
        <pc:spChg chg="mod">
          <ac:chgData name="John, Catherine" userId="36b10958-3fe6-4d82-9cee-736ae9074b3f" providerId="ADAL" clId="{7CE9EBFF-1EB6-4E95-820E-35801409E55C}" dt="2025-12-05T09:58:24.541" v="21" actId="20577"/>
          <ac:spMkLst>
            <pc:docMk/>
            <pc:sldMk cId="2798478406" sldId="860"/>
            <ac:spMk id="6" creationId="{C4BA1DF1-8BA1-EEA0-F523-CC16111C359E}"/>
          </ac:spMkLst>
        </pc:spChg>
      </pc:sldChg>
      <pc:sldChg chg="modSp mod">
        <pc:chgData name="John, Catherine" userId="36b10958-3fe6-4d82-9cee-736ae9074b3f" providerId="ADAL" clId="{7CE9EBFF-1EB6-4E95-820E-35801409E55C}" dt="2025-12-05T09:59:56.633" v="34" actId="20577"/>
        <pc:sldMkLst>
          <pc:docMk/>
          <pc:sldMk cId="1759682499" sldId="862"/>
        </pc:sldMkLst>
        <pc:graphicFrameChg chg="modGraphic">
          <ac:chgData name="John, Catherine" userId="36b10958-3fe6-4d82-9cee-736ae9074b3f" providerId="ADAL" clId="{7CE9EBFF-1EB6-4E95-820E-35801409E55C}" dt="2025-12-05T09:59:56.633" v="34" actId="20577"/>
          <ac:graphicFrameMkLst>
            <pc:docMk/>
            <pc:sldMk cId="1759682499" sldId="862"/>
            <ac:graphicFrameMk id="4" creationId="{603FC6EF-5909-0A76-869C-9042A42E1AE8}"/>
          </ac:graphicFrameMkLst>
        </pc:graphicFrameChg>
      </pc:sldChg>
      <pc:sldChg chg="modSp mod">
        <pc:chgData name="John, Catherine" userId="36b10958-3fe6-4d82-9cee-736ae9074b3f" providerId="ADAL" clId="{7CE9EBFF-1EB6-4E95-820E-35801409E55C}" dt="2025-12-05T10:44:12.197" v="63" actId="20577"/>
        <pc:sldMkLst>
          <pc:docMk/>
          <pc:sldMk cId="974371733" sldId="865"/>
        </pc:sldMkLst>
        <pc:spChg chg="mod">
          <ac:chgData name="John, Catherine" userId="36b10958-3fe6-4d82-9cee-736ae9074b3f" providerId="ADAL" clId="{7CE9EBFF-1EB6-4E95-820E-35801409E55C}" dt="2025-12-05T10:44:12.197" v="63" actId="20577"/>
          <ac:spMkLst>
            <pc:docMk/>
            <pc:sldMk cId="974371733" sldId="865"/>
            <ac:spMk id="6" creationId="{B77F29DE-1912-9CDD-07BA-A7ECAD5422F5}"/>
          </ac:spMkLst>
        </pc:spChg>
      </pc:sldChg>
      <pc:sldChg chg="modSp mod">
        <pc:chgData name="John, Catherine" userId="36b10958-3fe6-4d82-9cee-736ae9074b3f" providerId="ADAL" clId="{7CE9EBFF-1EB6-4E95-820E-35801409E55C}" dt="2025-12-05T09:58:35.705" v="26" actId="20577"/>
        <pc:sldMkLst>
          <pc:docMk/>
          <pc:sldMk cId="1234955340" sldId="914"/>
        </pc:sldMkLst>
        <pc:spChg chg="mod">
          <ac:chgData name="John, Catherine" userId="36b10958-3fe6-4d82-9cee-736ae9074b3f" providerId="ADAL" clId="{7CE9EBFF-1EB6-4E95-820E-35801409E55C}" dt="2025-12-05T09:58:35.705" v="26" actId="20577"/>
          <ac:spMkLst>
            <pc:docMk/>
            <pc:sldMk cId="1234955340" sldId="914"/>
            <ac:spMk id="6" creationId="{78D12521-78A5-7444-6000-C33707211C82}"/>
          </ac:spMkLst>
        </pc:spChg>
      </pc:sldChg>
      <pc:sldChg chg="modSp mod">
        <pc:chgData name="John, Catherine" userId="36b10958-3fe6-4d82-9cee-736ae9074b3f" providerId="ADAL" clId="{7CE9EBFF-1EB6-4E95-820E-35801409E55C}" dt="2025-12-05T10:42:41.145" v="41" actId="20577"/>
        <pc:sldMkLst>
          <pc:docMk/>
          <pc:sldMk cId="2823192354" sldId="917"/>
        </pc:sldMkLst>
        <pc:spChg chg="mod">
          <ac:chgData name="John, Catherine" userId="36b10958-3fe6-4d82-9cee-736ae9074b3f" providerId="ADAL" clId="{7CE9EBFF-1EB6-4E95-820E-35801409E55C}" dt="2025-12-05T10:42:41.145" v="41" actId="20577"/>
          <ac:spMkLst>
            <pc:docMk/>
            <pc:sldMk cId="2823192354" sldId="917"/>
            <ac:spMk id="6" creationId="{994E9B96-81A2-0BEE-19EA-4075B00A6CD6}"/>
          </ac:spMkLst>
        </pc:spChg>
      </pc:sldChg>
    </pc:docChg>
  </pc:docChgLst>
  <pc:docChgLst>
    <pc:chgData name="toml2020" userId="S::toml2020_live.co.uk#ext#@semta.onmicrosoft.com::8bd8c1d7-a4e2-43ef-aea0-9e7095d42c47" providerId="AD" clId="Web-{E56C32FA-9072-E76E-B23A-19394B55229D}"/>
    <pc:docChg chg="delSld modSld">
      <pc:chgData name="toml2020" userId="S::toml2020_live.co.uk#ext#@semta.onmicrosoft.com::8bd8c1d7-a4e2-43ef-aea0-9e7095d42c47" providerId="AD" clId="Web-{E56C32FA-9072-E76E-B23A-19394B55229D}" dt="2025-11-13T12:41:27.315" v="9" actId="20577"/>
      <pc:docMkLst>
        <pc:docMk/>
      </pc:docMkLst>
      <pc:sldChg chg="modSp">
        <pc:chgData name="toml2020" userId="S::toml2020_live.co.uk#ext#@semta.onmicrosoft.com::8bd8c1d7-a4e2-43ef-aea0-9e7095d42c47" providerId="AD" clId="Web-{E56C32FA-9072-E76E-B23A-19394B55229D}" dt="2025-11-13T12:41:27.315" v="9" actId="20577"/>
        <pc:sldMkLst>
          <pc:docMk/>
          <pc:sldMk cId="2115396331" sldId="907"/>
        </pc:sldMkLst>
        <pc:spChg chg="mod">
          <ac:chgData name="toml2020" userId="S::toml2020_live.co.uk#ext#@semta.onmicrosoft.com::8bd8c1d7-a4e2-43ef-aea0-9e7095d42c47" providerId="AD" clId="Web-{E56C32FA-9072-E76E-B23A-19394B55229D}" dt="2025-11-13T12:41:27.315" v="9" actId="20577"/>
          <ac:spMkLst>
            <pc:docMk/>
            <pc:sldMk cId="2115396331" sldId="907"/>
            <ac:spMk id="6" creationId="{BFE4455B-39E4-69E7-DEDF-622B7AF93013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20:48:39.629" v="30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20:45:45.925" v="1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20:45:45.925" v="1"/>
          <ac:spMkLst>
            <pc:docMk/>
            <pc:sldMk cId="2402489006" sldId="512"/>
            <ac:spMk id="2" creationId="{F810A5AF-1947-9EAD-56D4-ED9B5BB6EBBA}"/>
          </ac:spMkLst>
        </pc:spChg>
        <pc:spChg chg="mod">
          <ac:chgData name="Hazell, Danielle" userId="16322be0-50ef-46ff-b0c0-d304bc10d5d2" providerId="ADAL" clId="{E6D12E1F-DF63-450C-A9ED-E72C5F6C045B}" dt="2025-12-01T20:45:44.843" v="0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20:46:25.024" v="10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20:46:25.024" v="10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20:48:39.629" v="30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20:48:39.629" v="30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20:46:14.105" v="5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20:46:14.105" v="5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20:46:29.006" v="11" actId="14100"/>
        <pc:sldMkLst>
          <pc:docMk/>
          <pc:sldMk cId="859905571" sldId="844"/>
        </pc:sldMkLst>
        <pc:spChg chg="mod">
          <ac:chgData name="Hazell, Danielle" userId="16322be0-50ef-46ff-b0c0-d304bc10d5d2" providerId="ADAL" clId="{E6D12E1F-DF63-450C-A9ED-E72C5F6C045B}" dt="2025-12-01T20:46:29.006" v="11" actId="14100"/>
          <ac:spMkLst>
            <pc:docMk/>
            <pc:sldMk cId="859905571" sldId="844"/>
            <ac:spMk id="6" creationId="{63DEF0A9-7F3F-3D10-1348-19477BA25909}"/>
          </ac:spMkLst>
        </pc:spChg>
      </pc:sldChg>
      <pc:sldChg chg="modSp mod">
        <pc:chgData name="Hazell, Danielle" userId="16322be0-50ef-46ff-b0c0-d304bc10d5d2" providerId="ADAL" clId="{E6D12E1F-DF63-450C-A9ED-E72C5F6C045B}" dt="2025-12-01T20:46:35.945" v="12" actId="14100"/>
        <pc:sldMkLst>
          <pc:docMk/>
          <pc:sldMk cId="3903148648" sldId="851"/>
        </pc:sldMkLst>
        <pc:spChg chg="mod">
          <ac:chgData name="Hazell, Danielle" userId="16322be0-50ef-46ff-b0c0-d304bc10d5d2" providerId="ADAL" clId="{E6D12E1F-DF63-450C-A9ED-E72C5F6C045B}" dt="2025-12-01T20:46:35.945" v="12" actId="14100"/>
          <ac:spMkLst>
            <pc:docMk/>
            <pc:sldMk cId="3903148648" sldId="851"/>
            <ac:spMk id="6" creationId="{2A15BDE8-AA9A-FD05-13A0-40D540BCD5FD}"/>
          </ac:spMkLst>
        </pc:spChg>
      </pc:sldChg>
      <pc:sldChg chg="modSp mod">
        <pc:chgData name="Hazell, Danielle" userId="16322be0-50ef-46ff-b0c0-d304bc10d5d2" providerId="ADAL" clId="{E6D12E1F-DF63-450C-A9ED-E72C5F6C045B}" dt="2025-12-01T20:46:47.894" v="14" actId="14100"/>
        <pc:sldMkLst>
          <pc:docMk/>
          <pc:sldMk cId="1208758379" sldId="853"/>
        </pc:sldMkLst>
        <pc:spChg chg="mod">
          <ac:chgData name="Hazell, Danielle" userId="16322be0-50ef-46ff-b0c0-d304bc10d5d2" providerId="ADAL" clId="{E6D12E1F-DF63-450C-A9ED-E72C5F6C045B}" dt="2025-12-01T20:46:47.894" v="14" actId="14100"/>
          <ac:spMkLst>
            <pc:docMk/>
            <pc:sldMk cId="1208758379" sldId="853"/>
            <ac:spMk id="6" creationId="{E4954E1D-C84E-B712-3A15-75B20BAD2473}"/>
          </ac:spMkLst>
        </pc:spChg>
      </pc:sldChg>
      <pc:sldChg chg="modSp mod">
        <pc:chgData name="Hazell, Danielle" userId="16322be0-50ef-46ff-b0c0-d304bc10d5d2" providerId="ADAL" clId="{E6D12E1F-DF63-450C-A9ED-E72C5F6C045B}" dt="2025-12-01T20:47:17.789" v="16" actId="14100"/>
        <pc:sldMkLst>
          <pc:docMk/>
          <pc:sldMk cId="3193407866" sldId="856"/>
        </pc:sldMkLst>
        <pc:spChg chg="mod">
          <ac:chgData name="Hazell, Danielle" userId="16322be0-50ef-46ff-b0c0-d304bc10d5d2" providerId="ADAL" clId="{E6D12E1F-DF63-450C-A9ED-E72C5F6C045B}" dt="2025-12-01T20:47:17.789" v="16" actId="14100"/>
          <ac:spMkLst>
            <pc:docMk/>
            <pc:sldMk cId="3193407866" sldId="856"/>
            <ac:spMk id="6" creationId="{6FA71214-874D-E049-E107-95E2E8E36BB2}"/>
          </ac:spMkLst>
        </pc:spChg>
      </pc:sldChg>
      <pc:sldChg chg="modSp mod">
        <pc:chgData name="Hazell, Danielle" userId="16322be0-50ef-46ff-b0c0-d304bc10d5d2" providerId="ADAL" clId="{E6D12E1F-DF63-450C-A9ED-E72C5F6C045B}" dt="2025-12-01T20:47:31.702" v="18" actId="1076"/>
        <pc:sldMkLst>
          <pc:docMk/>
          <pc:sldMk cId="38475947" sldId="858"/>
        </pc:sldMkLst>
        <pc:spChg chg="mod">
          <ac:chgData name="Hazell, Danielle" userId="16322be0-50ef-46ff-b0c0-d304bc10d5d2" providerId="ADAL" clId="{E6D12E1F-DF63-450C-A9ED-E72C5F6C045B}" dt="2025-12-01T20:47:31.702" v="18" actId="1076"/>
          <ac:spMkLst>
            <pc:docMk/>
            <pc:sldMk cId="38475947" sldId="858"/>
            <ac:spMk id="6" creationId="{F75F628A-CC8E-A347-A889-0E4BA03DEF87}"/>
          </ac:spMkLst>
        </pc:spChg>
      </pc:sldChg>
      <pc:sldChg chg="modSp mod">
        <pc:chgData name="Hazell, Danielle" userId="16322be0-50ef-46ff-b0c0-d304bc10d5d2" providerId="ADAL" clId="{E6D12E1F-DF63-450C-A9ED-E72C5F6C045B}" dt="2025-12-01T20:47:38.736" v="19" actId="14100"/>
        <pc:sldMkLst>
          <pc:docMk/>
          <pc:sldMk cId="3152300698" sldId="859"/>
        </pc:sldMkLst>
        <pc:spChg chg="mod">
          <ac:chgData name="Hazell, Danielle" userId="16322be0-50ef-46ff-b0c0-d304bc10d5d2" providerId="ADAL" clId="{E6D12E1F-DF63-450C-A9ED-E72C5F6C045B}" dt="2025-12-01T20:47:38.736" v="19" actId="14100"/>
          <ac:spMkLst>
            <pc:docMk/>
            <pc:sldMk cId="3152300698" sldId="859"/>
            <ac:spMk id="6" creationId="{D3935781-A4E7-87EA-EF3A-9170EB0D7F17}"/>
          </ac:spMkLst>
        </pc:spChg>
      </pc:sldChg>
      <pc:sldChg chg="modSp mod">
        <pc:chgData name="Hazell, Danielle" userId="16322be0-50ef-46ff-b0c0-d304bc10d5d2" providerId="ADAL" clId="{E6D12E1F-DF63-450C-A9ED-E72C5F6C045B}" dt="2025-12-01T20:47:47.351" v="21" actId="14100"/>
        <pc:sldMkLst>
          <pc:docMk/>
          <pc:sldMk cId="2798478406" sldId="860"/>
        </pc:sldMkLst>
        <pc:spChg chg="mod">
          <ac:chgData name="Hazell, Danielle" userId="16322be0-50ef-46ff-b0c0-d304bc10d5d2" providerId="ADAL" clId="{E6D12E1F-DF63-450C-A9ED-E72C5F6C045B}" dt="2025-12-01T20:47:47.351" v="21" actId="14100"/>
          <ac:spMkLst>
            <pc:docMk/>
            <pc:sldMk cId="2798478406" sldId="860"/>
            <ac:spMk id="6" creationId="{C4BA1DF1-8BA1-EEA0-F523-CC16111C359E}"/>
          </ac:spMkLst>
        </pc:spChg>
      </pc:sldChg>
      <pc:sldChg chg="modSp mod">
        <pc:chgData name="Hazell, Danielle" userId="16322be0-50ef-46ff-b0c0-d304bc10d5d2" providerId="ADAL" clId="{E6D12E1F-DF63-450C-A9ED-E72C5F6C045B}" dt="2025-12-01T20:48:05.374" v="23" actId="12385"/>
        <pc:sldMkLst>
          <pc:docMk/>
          <pc:sldMk cId="1759682499" sldId="862"/>
        </pc:sldMkLst>
        <pc:graphicFrameChg chg="modGraphic">
          <ac:chgData name="Hazell, Danielle" userId="16322be0-50ef-46ff-b0c0-d304bc10d5d2" providerId="ADAL" clId="{E6D12E1F-DF63-450C-A9ED-E72C5F6C045B}" dt="2025-12-01T20:48:05.374" v="23" actId="12385"/>
          <ac:graphicFrameMkLst>
            <pc:docMk/>
            <pc:sldMk cId="1759682499" sldId="862"/>
            <ac:graphicFrameMk id="4" creationId="{603FC6EF-5909-0A76-869C-9042A42E1AE8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20:48:16.750" v="24" actId="14100"/>
        <pc:sldMkLst>
          <pc:docMk/>
          <pc:sldMk cId="4259513938" sldId="864"/>
        </pc:sldMkLst>
        <pc:spChg chg="mod">
          <ac:chgData name="Hazell, Danielle" userId="16322be0-50ef-46ff-b0c0-d304bc10d5d2" providerId="ADAL" clId="{E6D12E1F-DF63-450C-A9ED-E72C5F6C045B}" dt="2025-12-01T20:48:16.750" v="24" actId="14100"/>
          <ac:spMkLst>
            <pc:docMk/>
            <pc:sldMk cId="4259513938" sldId="864"/>
            <ac:spMk id="6" creationId="{C68A286C-1A89-F0BB-E169-9ABA3A2B174D}"/>
          </ac:spMkLst>
        </pc:spChg>
      </pc:sldChg>
      <pc:sldChg chg="modSp mod">
        <pc:chgData name="Hazell, Danielle" userId="16322be0-50ef-46ff-b0c0-d304bc10d5d2" providerId="ADAL" clId="{E6D12E1F-DF63-450C-A9ED-E72C5F6C045B}" dt="2025-12-01T20:46:42.048" v="13" actId="14100"/>
        <pc:sldMkLst>
          <pc:docMk/>
          <pc:sldMk cId="2115396331" sldId="907"/>
        </pc:sldMkLst>
        <pc:spChg chg="mod">
          <ac:chgData name="Hazell, Danielle" userId="16322be0-50ef-46ff-b0c0-d304bc10d5d2" providerId="ADAL" clId="{E6D12E1F-DF63-450C-A9ED-E72C5F6C045B}" dt="2025-12-01T20:46:42.048" v="13" actId="14100"/>
          <ac:spMkLst>
            <pc:docMk/>
            <pc:sldMk cId="2115396331" sldId="907"/>
            <ac:spMk id="6" creationId="{BFE4455B-39E4-69E7-DEDF-622B7AF93013}"/>
          </ac:spMkLst>
        </pc:spChg>
      </pc:sldChg>
      <pc:sldChg chg="modSp mod">
        <pc:chgData name="Hazell, Danielle" userId="16322be0-50ef-46ff-b0c0-d304bc10d5d2" providerId="ADAL" clId="{E6D12E1F-DF63-450C-A9ED-E72C5F6C045B}" dt="2025-12-01T20:47:08.350" v="15" actId="14100"/>
        <pc:sldMkLst>
          <pc:docMk/>
          <pc:sldMk cId="3927593323" sldId="911"/>
        </pc:sldMkLst>
        <pc:spChg chg="mod">
          <ac:chgData name="Hazell, Danielle" userId="16322be0-50ef-46ff-b0c0-d304bc10d5d2" providerId="ADAL" clId="{E6D12E1F-DF63-450C-A9ED-E72C5F6C045B}" dt="2025-12-01T20:47:08.350" v="15" actId="14100"/>
          <ac:spMkLst>
            <pc:docMk/>
            <pc:sldMk cId="3927593323" sldId="911"/>
            <ac:spMk id="6" creationId="{5AE41E86-5AC4-B5B1-391F-C56CA2D059C5}"/>
          </ac:spMkLst>
        </pc:spChg>
      </pc:sldChg>
      <pc:sldChg chg="modSp mod">
        <pc:chgData name="Hazell, Danielle" userId="16322be0-50ef-46ff-b0c0-d304bc10d5d2" providerId="ADAL" clId="{E6D12E1F-DF63-450C-A9ED-E72C5F6C045B}" dt="2025-12-01T20:47:22.375" v="17" actId="14100"/>
        <pc:sldMkLst>
          <pc:docMk/>
          <pc:sldMk cId="3333403511" sldId="912"/>
        </pc:sldMkLst>
        <pc:spChg chg="mod">
          <ac:chgData name="Hazell, Danielle" userId="16322be0-50ef-46ff-b0c0-d304bc10d5d2" providerId="ADAL" clId="{E6D12E1F-DF63-450C-A9ED-E72C5F6C045B}" dt="2025-12-01T20:47:22.375" v="17" actId="14100"/>
          <ac:spMkLst>
            <pc:docMk/>
            <pc:sldMk cId="3333403511" sldId="912"/>
            <ac:spMk id="6" creationId="{1DF9FF3C-3AC4-C77D-17AA-892BC21CC0AF}"/>
          </ac:spMkLst>
        </pc:spChg>
      </pc:sldChg>
      <pc:sldChg chg="modSp mod">
        <pc:chgData name="Hazell, Danielle" userId="16322be0-50ef-46ff-b0c0-d304bc10d5d2" providerId="ADAL" clId="{E6D12E1F-DF63-450C-A9ED-E72C5F6C045B}" dt="2025-12-01T20:47:42.800" v="20" actId="14100"/>
        <pc:sldMkLst>
          <pc:docMk/>
          <pc:sldMk cId="574142998" sldId="913"/>
        </pc:sldMkLst>
        <pc:spChg chg="mod">
          <ac:chgData name="Hazell, Danielle" userId="16322be0-50ef-46ff-b0c0-d304bc10d5d2" providerId="ADAL" clId="{E6D12E1F-DF63-450C-A9ED-E72C5F6C045B}" dt="2025-12-01T20:47:42.800" v="20" actId="14100"/>
          <ac:spMkLst>
            <pc:docMk/>
            <pc:sldMk cId="574142998" sldId="913"/>
            <ac:spMk id="6" creationId="{16822E9C-0909-5015-7FC7-A018D718C0E0}"/>
          </ac:spMkLst>
        </pc:spChg>
      </pc:sldChg>
      <pc:sldChg chg="modSp mod">
        <pc:chgData name="Hazell, Danielle" userId="16322be0-50ef-46ff-b0c0-d304bc10d5d2" providerId="ADAL" clId="{E6D12E1F-DF63-450C-A9ED-E72C5F6C045B}" dt="2025-12-01T20:47:52.368" v="22" actId="14100"/>
        <pc:sldMkLst>
          <pc:docMk/>
          <pc:sldMk cId="1234955340" sldId="914"/>
        </pc:sldMkLst>
        <pc:spChg chg="mod">
          <ac:chgData name="Hazell, Danielle" userId="16322be0-50ef-46ff-b0c0-d304bc10d5d2" providerId="ADAL" clId="{E6D12E1F-DF63-450C-A9ED-E72C5F6C045B}" dt="2025-12-01T20:47:52.368" v="22" actId="14100"/>
          <ac:spMkLst>
            <pc:docMk/>
            <pc:sldMk cId="1234955340" sldId="914"/>
            <ac:spMk id="6" creationId="{78D12521-78A5-7444-6000-C33707211C82}"/>
          </ac:spMkLst>
        </pc:spChg>
      </pc:sldChg>
      <pc:sldChg chg="modSp mod">
        <pc:chgData name="Hazell, Danielle" userId="16322be0-50ef-46ff-b0c0-d304bc10d5d2" providerId="ADAL" clId="{E6D12E1F-DF63-450C-A9ED-E72C5F6C045B}" dt="2025-12-01T20:48:20.904" v="25" actId="14100"/>
        <pc:sldMkLst>
          <pc:docMk/>
          <pc:sldMk cId="2823192354" sldId="917"/>
        </pc:sldMkLst>
        <pc:spChg chg="mod">
          <ac:chgData name="Hazell, Danielle" userId="16322be0-50ef-46ff-b0c0-d304bc10d5d2" providerId="ADAL" clId="{E6D12E1F-DF63-450C-A9ED-E72C5F6C045B}" dt="2025-12-01T20:48:20.904" v="25" actId="14100"/>
          <ac:spMkLst>
            <pc:docMk/>
            <pc:sldMk cId="2823192354" sldId="917"/>
            <ac:spMk id="6" creationId="{994E9B96-81A2-0BEE-19EA-4075B00A6CD6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20:45:58.873" v="3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20:45:58.873" v="3"/>
          <ac:spMkLst>
            <pc:docMk/>
            <pc:sldMasterMk cId="2966563060" sldId="2147483653"/>
            <ac:spMk id="4" creationId="{1D9342D3-FD16-CA38-E10F-B2F7FE10163C}"/>
          </ac:spMkLst>
        </pc:spChg>
        <pc:picChg chg="add mod">
          <ac:chgData name="Hazell, Danielle" userId="16322be0-50ef-46ff-b0c0-d304bc10d5d2" providerId="ADAL" clId="{E6D12E1F-DF63-450C-A9ED-E72C5F6C045B}" dt="2025-12-01T20:45:58.873" v="3"/>
          <ac:picMkLst>
            <pc:docMk/>
            <pc:sldMasterMk cId="2966563060" sldId="2147483653"/>
            <ac:picMk id="2" creationId="{CB10821E-14E0-4D50-EC57-ABB83B83231C}"/>
          </ac:picMkLst>
        </pc:picChg>
        <pc:picChg chg="add mod">
          <ac:chgData name="Hazell, Danielle" userId="16322be0-50ef-46ff-b0c0-d304bc10d5d2" providerId="ADAL" clId="{E6D12E1F-DF63-450C-A9ED-E72C5F6C045B}" dt="2025-12-01T20:45:58.873" v="3"/>
          <ac:picMkLst>
            <pc:docMk/>
            <pc:sldMasterMk cId="2966563060" sldId="2147483653"/>
            <ac:picMk id="5" creationId="{7387DD57-4CA2-C920-6B46-639E9F5647A8}"/>
          </ac:picMkLst>
        </pc:picChg>
        <pc:picChg chg="add mod">
          <ac:chgData name="Hazell, Danielle" userId="16322be0-50ef-46ff-b0c0-d304bc10d5d2" providerId="ADAL" clId="{E6D12E1F-DF63-450C-A9ED-E72C5F6C045B}" dt="2025-12-01T20:45:58.873" v="3"/>
          <ac:picMkLst>
            <pc:docMk/>
            <pc:sldMasterMk cId="2966563060" sldId="2147483653"/>
            <ac:picMk id="7" creationId="{FC19A99A-74E4-B409-F303-3CF94AAD3476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r>
              <a:rPr lang="en-US" sz="1000" baseline="0">
                <a:latin typeface="+mn-lt"/>
                <a:ea typeface="Arial" pitchFamily="-105" charset="0"/>
                <a:cs typeface="Arial" pitchFamily="-105" charset="0"/>
              </a:rPr>
              <a:t> </a:t>
            </a: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CB10821E-14E0-4D50-EC57-ABB83B83231C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1D9342D3-FD16-CA38-E10F-B2F7FE1016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7387DD57-4CA2-C920-6B46-639E9F5647A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C19A99A-74E4-B409-F303-3CF94AAD347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K1.24 Factors to inspect during commissioning, and how expected standards are defined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1.24b: </a:t>
            </a:r>
            <a:r>
              <a:rPr lang="en-GB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Interpreting results and taking action during commissioning</a:t>
            </a:r>
            <a:endParaRPr lang="en-US" sz="2800" b="1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76582-57FD-F746-86BE-4CCE2EE03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7167C1-BB83-83BE-AD94-783A6C924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Visual inspection during commissioning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18B775-8F53-3C78-0D01-97032A1324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800000"/>
            <a:ext cx="9360212" cy="4140000"/>
          </a:xfrm>
        </p:spPr>
        <p:txBody>
          <a:bodyPr/>
          <a:lstStyle/>
          <a:p>
            <a:r>
              <a:rPr lang="en-GB" b="1" dirty="0"/>
              <a:t>Burner condition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 corrosion or </a:t>
            </a:r>
            <a:r>
              <a:rPr lang="en-GB" dirty="0" err="1"/>
              <a:t>sooting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Uniform flame pattern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 flame lift or spillage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Clean jets and venturi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0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8513C-4908-E8A2-DD89-BB2F66476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BBCDA18-A195-4AF4-BE4E-2A55D7396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Visual inspection during commissioning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6D24BD-238D-24EE-8942-697E3A4C74D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800000"/>
            <a:ext cx="9360212" cy="4140000"/>
          </a:xfrm>
        </p:spPr>
        <p:txBody>
          <a:bodyPr/>
          <a:lstStyle/>
          <a:p>
            <a:r>
              <a:rPr lang="en-GB" b="1"/>
              <a:t>Appliance casing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Securely fitted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Properly sealed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Undamaged panels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Correct clearances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962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B69DB-5EDA-C747-8757-701D7E0CF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613BB4-ABEB-8543-5A5F-31EB741B5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Visual inspection during commissioning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F40E8-DC73-117D-7373-52C00E008A3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800000"/>
            <a:ext cx="9360212" cy="4140000"/>
          </a:xfrm>
        </p:spPr>
        <p:txBody>
          <a:bodyPr/>
          <a:lstStyle/>
          <a:p>
            <a:r>
              <a:rPr lang="en-GB" b="1"/>
              <a:t>Ventilation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Present as specified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Unobstructed openings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Correct sizes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Free airflow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105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63AB9-90F6-ADD4-0610-9F990B8A0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AB5157-54C3-E291-2B8A-5568D86B0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Visual inspection during commissioning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E41E86-5AC4-B5B1-391F-C56CA2D059C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800000"/>
            <a:ext cx="11628452" cy="4140000"/>
          </a:xfrm>
        </p:spPr>
        <p:txBody>
          <a:bodyPr/>
          <a:lstStyle/>
          <a:p>
            <a:r>
              <a:rPr lang="en-GB" b="1" dirty="0"/>
              <a:t>Flue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Properly connected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Correctly sealed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Terminal compliance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Test point accessible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Document all visual inspection findings on the commissioning sheet with photographic evidence where appropriate.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593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1F5D7-B14F-4757-38A6-D7EBF6CE5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B35F79-1E7D-3FA8-6407-589306E2E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Flame assessment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A71214-874D-E049-E107-95E2E8E36BB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800000"/>
            <a:ext cx="11183157" cy="4140000"/>
          </a:xfrm>
        </p:spPr>
        <p:txBody>
          <a:bodyPr/>
          <a:lstStyle/>
          <a:p>
            <a:r>
              <a:rPr lang="en-GB" b="1" dirty="0"/>
              <a:t>Correct flame characteristics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Blue flame with slight inner cone.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Stable with no lift or floating.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 yellow tipping or luminosity.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Quiet operation without rumbling.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Even distribution across the burner.</a:t>
            </a:r>
          </a:p>
          <a:p>
            <a:r>
              <a:rPr lang="en-GB" b="1" dirty="0"/>
              <a:t>Important:</a:t>
            </a:r>
            <a:r>
              <a:rPr lang="en-GB" dirty="0"/>
              <a:t> Visual assessment alone is NOT sufficient for safety verification. Instrument testing is mandatory.</a:t>
            </a:r>
          </a:p>
        </p:txBody>
      </p:sp>
    </p:spTree>
    <p:extLst>
      <p:ext uri="{BB962C8B-B14F-4D97-AF65-F5344CB8AC3E}">
        <p14:creationId xmlns:p14="http://schemas.microsoft.com/office/powerpoint/2010/main" val="3193407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D0C3C-4233-8536-F9E3-73451A7D2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8917E6-66D9-BFA1-BFDF-FC1DA756C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Common flame faults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F9FF3C-3AC4-C77D-17AA-892BC21CC0A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2350" y="1605553"/>
            <a:ext cx="11280849" cy="4140000"/>
          </a:xfrm>
        </p:spPr>
        <p:txBody>
          <a:bodyPr/>
          <a:lstStyle/>
          <a:p>
            <a:r>
              <a:rPr lang="en-GB" b="1" dirty="0"/>
              <a:t>Yellow tipping</a:t>
            </a:r>
          </a:p>
          <a:p>
            <a:r>
              <a:rPr lang="en-GB" dirty="0"/>
              <a:t>Indicates incomplete combustion due to insufficient primary air or blocked injectors. High risk of CO production.</a:t>
            </a:r>
          </a:p>
          <a:p>
            <a:r>
              <a:rPr lang="en-GB" b="1" dirty="0"/>
              <a:t>Flame lift</a:t>
            </a:r>
          </a:p>
          <a:p>
            <a:r>
              <a:rPr lang="en-GB" dirty="0"/>
              <a:t>Occurs when gas/air mixture velocity exceeds flame speed. May indicate excessive pressure or incorrect air/gas ratio.</a:t>
            </a:r>
          </a:p>
          <a:p>
            <a:r>
              <a:rPr lang="en-GB" b="1" dirty="0" err="1"/>
              <a:t>Sooting</a:t>
            </a:r>
            <a:endParaRPr lang="en-GB" b="1" dirty="0"/>
          </a:p>
          <a:p>
            <a:r>
              <a:rPr lang="en-GB" dirty="0"/>
              <a:t>Black carbon deposits indicate severe incomplete combustion. Requires immediate attention and likely component cleaning.</a:t>
            </a:r>
          </a:p>
        </p:txBody>
      </p:sp>
    </p:spTree>
    <p:extLst>
      <p:ext uri="{BB962C8B-B14F-4D97-AF65-F5344CB8AC3E}">
        <p14:creationId xmlns:p14="http://schemas.microsoft.com/office/powerpoint/2010/main" val="3333403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CA07C-FB8A-944E-BB95-9816954F2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7C6FC77-DD42-23E0-9C20-E0E0C9AB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Documentation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0EF606-E47D-D343-B6EB-AD5C382FEB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712318"/>
            <a:ext cx="9360212" cy="4140000"/>
          </a:xfrm>
        </p:spPr>
        <p:txBody>
          <a:bodyPr/>
          <a:lstStyle/>
          <a:p>
            <a:r>
              <a:rPr lang="en-GB" b="1" dirty="0"/>
              <a:t>Required documentation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Manufacturer's Instructions (MI).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Appliance data plate details.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Commissioning log sheet.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Benchmark certificate (where applicable).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Building Regulations notification.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Gas Safety Record (landlord installations).</a:t>
            </a:r>
          </a:p>
        </p:txBody>
      </p:sp>
    </p:spTree>
    <p:extLst>
      <p:ext uri="{BB962C8B-B14F-4D97-AF65-F5344CB8AC3E}">
        <p14:creationId xmlns:p14="http://schemas.microsoft.com/office/powerpoint/2010/main" val="1014870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8A981-4F29-DE53-2341-C5023572E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2DC455-9593-2E57-CE23-BCC32B85A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Manufacturer's Instructions (MI)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5F628A-CC8E-A347-A889-0E4BA03DEF8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605553"/>
            <a:ext cx="11899649" cy="414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b="1" dirty="0"/>
              <a:t>MI defines: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Specific test values for the appliance.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Required flow rates and temperatures.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Permitted adjustments and procedures.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Pre-commissioning checks.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Sequence of operations.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Maintenance requirements.</a:t>
            </a:r>
          </a:p>
          <a:p>
            <a:pPr>
              <a:lnSpc>
                <a:spcPct val="100000"/>
              </a:lnSpc>
            </a:pPr>
            <a:r>
              <a:rPr lang="en-GB" dirty="0"/>
              <a:t>Never guess values or procedures. Always refer to the specific MI for the appliance being commissioned.</a:t>
            </a:r>
          </a:p>
        </p:txBody>
      </p:sp>
    </p:spTree>
    <p:extLst>
      <p:ext uri="{BB962C8B-B14F-4D97-AF65-F5344CB8AC3E}">
        <p14:creationId xmlns:p14="http://schemas.microsoft.com/office/powerpoint/2010/main" val="38475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87C76-C434-5B0A-4098-89A33AB12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AA74C8-1CE6-72D3-31DD-13D69B5CC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if something fails?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935781-A4E7-87EA-EF3A-9170EB0D7F1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710763"/>
            <a:ext cx="11479491" cy="4140000"/>
          </a:xfrm>
        </p:spPr>
        <p:txBody>
          <a:bodyPr/>
          <a:lstStyle/>
          <a:p>
            <a:r>
              <a:rPr lang="en-GB" b="1" dirty="0"/>
              <a:t>Stop the job</a:t>
            </a:r>
          </a:p>
          <a:p>
            <a:r>
              <a:rPr lang="en-GB" dirty="0"/>
              <a:t>If test results are outside MI tolerances, the appliance must not be used until rectified. Inform the customer immediately.</a:t>
            </a:r>
          </a:p>
          <a:p>
            <a:r>
              <a:rPr lang="en-GB" b="1" dirty="0"/>
              <a:t>Check for user-side errors</a:t>
            </a:r>
          </a:p>
          <a:p>
            <a:r>
              <a:rPr lang="en-GB" dirty="0"/>
              <a:t>Investigate potential simple causes like blocked filters, closed valves, or incorrect settings.</a:t>
            </a:r>
          </a:p>
        </p:txBody>
      </p:sp>
    </p:spTree>
    <p:extLst>
      <p:ext uri="{BB962C8B-B14F-4D97-AF65-F5344CB8AC3E}">
        <p14:creationId xmlns:p14="http://schemas.microsoft.com/office/powerpoint/2010/main" val="3152300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AA301-48C9-E71F-A599-2A995D025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40EA14-7992-0F7A-EAA6-E4C317A97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if something fails?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822E9C-0909-5015-7FC7-A018D718C0E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710763"/>
            <a:ext cx="11394824" cy="4140000"/>
          </a:xfrm>
        </p:spPr>
        <p:txBody>
          <a:bodyPr/>
          <a:lstStyle/>
          <a:p>
            <a:r>
              <a:rPr lang="en-GB" b="1" dirty="0"/>
              <a:t>Re-test after checking connections</a:t>
            </a:r>
          </a:p>
          <a:p>
            <a:r>
              <a:rPr lang="en-GB" dirty="0"/>
              <a:t>Verify all testing equipment is correctly connected and functioning properly, then repeat the tests.</a:t>
            </a:r>
          </a:p>
          <a:p>
            <a:r>
              <a:rPr lang="en-GB" b="1" dirty="0"/>
              <a:t>Take appropriate action if unsafe</a:t>
            </a:r>
          </a:p>
          <a:p>
            <a:r>
              <a:rPr lang="en-GB" dirty="0"/>
              <a:t>Classify under IGEM/G/11, isolate the appliance, apply warning label, inform the responsible person, and complete an Unsafe Situation Report.</a:t>
            </a:r>
          </a:p>
        </p:txBody>
      </p:sp>
    </p:spTree>
    <p:extLst>
      <p:ext uri="{BB962C8B-B14F-4D97-AF65-F5344CB8AC3E}">
        <p14:creationId xmlns:p14="http://schemas.microsoft.com/office/powerpoint/2010/main" val="574142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26067" cy="4140000"/>
          </a:xfrm>
        </p:spPr>
        <p:txBody>
          <a:bodyPr/>
          <a:lstStyle/>
          <a:p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Charlie performs all commissioning tests on a new boiler. The combustion analysis shows a CO/CO₂ ratio outside of MI limits. </a:t>
            </a:r>
            <a:b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flame picture looks fine, so he leaves the job.</a:t>
            </a:r>
          </a:p>
          <a:p>
            <a:endParaRPr lang="en-GB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is wrong with this decision?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a correct flame picture enough evidence of safety?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should Charlie have done?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792AE-3882-58F7-5EA4-87748F628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BFEDFD-7B7A-6ADA-808B-5804A4A32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Understanding IGEM/G/11 classifications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A1DF1-8BA1-EEA0-F523-CC16111C359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723289"/>
            <a:ext cx="11394824" cy="4140000"/>
          </a:xfrm>
        </p:spPr>
        <p:txBody>
          <a:bodyPr/>
          <a:lstStyle/>
          <a:p>
            <a:r>
              <a:rPr lang="en-GB" b="1" dirty="0"/>
              <a:t>AR – At Risk</a:t>
            </a:r>
          </a:p>
          <a:p>
            <a:r>
              <a:rPr lang="en-GB" dirty="0"/>
              <a:t>A situation where an installation is dangerous, but not immediately hazardous. The gas emergency service provider should be notified if required.</a:t>
            </a:r>
          </a:p>
          <a:p>
            <a:r>
              <a:rPr lang="en-GB" b="1" dirty="0"/>
              <a:t>Example:</a:t>
            </a:r>
            <a:r>
              <a:rPr lang="en-GB" dirty="0"/>
              <a:t> Insufficient permanent ventilation but no immediate danger.</a:t>
            </a:r>
          </a:p>
        </p:txBody>
      </p:sp>
    </p:spTree>
    <p:extLst>
      <p:ext uri="{BB962C8B-B14F-4D97-AF65-F5344CB8AC3E}">
        <p14:creationId xmlns:p14="http://schemas.microsoft.com/office/powerpoint/2010/main" val="2798478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50557-06AB-B50B-B4C8-BDE25DC8C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85B47C1-E43E-4C22-C247-E80A4E8C1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Understanding IGEM/G/11 classifications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D12521-78A5-7444-6000-C33707211C8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5" y="1735815"/>
            <a:ext cx="11628451" cy="4140000"/>
          </a:xfrm>
        </p:spPr>
        <p:txBody>
          <a:bodyPr/>
          <a:lstStyle/>
          <a:p>
            <a:r>
              <a:rPr lang="en-GB" b="1" dirty="0"/>
              <a:t>ID – Immediately Dangerous</a:t>
            </a:r>
          </a:p>
          <a:p>
            <a:r>
              <a:rPr lang="en-GB" dirty="0"/>
              <a:t>A situation that presents an immediate danger to life or property. The appliance must be disconnected and sealed immediately.</a:t>
            </a:r>
          </a:p>
          <a:p>
            <a:r>
              <a:rPr lang="en-GB" b="1" dirty="0"/>
              <a:t>Example:</a:t>
            </a:r>
            <a:r>
              <a:rPr lang="en-GB" dirty="0"/>
              <a:t> CO/CO₂ ratio above safe limits or gas leak detected.</a:t>
            </a:r>
          </a:p>
        </p:txBody>
      </p:sp>
    </p:spTree>
    <p:extLst>
      <p:ext uri="{BB962C8B-B14F-4D97-AF65-F5344CB8AC3E}">
        <p14:creationId xmlns:p14="http://schemas.microsoft.com/office/powerpoint/2010/main" val="1234955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25CF6-2D34-1F32-EA11-F46BF291C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96549D1-A08A-4E61-89EE-7DDA65FFC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Required actions for unsafe situations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6840CC-B941-5E73-BDA0-A7AD47EE1F8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673185"/>
            <a:ext cx="10539382" cy="4140000"/>
          </a:xfrm>
        </p:spPr>
        <p:txBody>
          <a:bodyPr/>
          <a:lstStyle/>
          <a:p>
            <a:r>
              <a:rPr lang="en-GB" b="1" dirty="0"/>
              <a:t>Isolation procedure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Turn off the appliance.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Close and label the gas isolation valve.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Apply appropriate warning label.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Attempt to remove key components if necessary.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Disconnect and cap if ID classification.</a:t>
            </a:r>
          </a:p>
        </p:txBody>
      </p:sp>
    </p:spTree>
    <p:extLst>
      <p:ext uri="{BB962C8B-B14F-4D97-AF65-F5344CB8AC3E}">
        <p14:creationId xmlns:p14="http://schemas.microsoft.com/office/powerpoint/2010/main" val="3050352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68DF4-D786-5AB4-226B-9DB0EB0AB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2BBFD9-5554-BB60-0EE2-4CC2C0D47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Required actions for unsafe situations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3F9D4A-BE21-E6FE-0018-47D0B2C76C0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673185"/>
            <a:ext cx="10539382" cy="4140000"/>
          </a:xfrm>
        </p:spPr>
        <p:txBody>
          <a:bodyPr/>
          <a:lstStyle/>
          <a:p>
            <a:r>
              <a:rPr lang="en-GB" b="1" dirty="0"/>
              <a:t>Documentation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Complete an Unsafe Situation Report.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Document all test readings as evidence.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Obtain signature from the responsible person.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Provide a copy to the customer and keep one for the records.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Report to Gas Safe Register if required.</a:t>
            </a:r>
          </a:p>
        </p:txBody>
      </p:sp>
    </p:spTree>
    <p:extLst>
      <p:ext uri="{BB962C8B-B14F-4D97-AF65-F5344CB8AC3E}">
        <p14:creationId xmlns:p14="http://schemas.microsoft.com/office/powerpoint/2010/main" val="2547013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02675-F43C-A3B4-25AD-8F66DB708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CEB0456-546E-1483-E523-923EEEA6E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Required actions for unsafe situations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FDD40B-FB1A-6924-24AD-396E47678F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673185"/>
            <a:ext cx="10539382" cy="4140000"/>
          </a:xfrm>
        </p:spPr>
        <p:txBody>
          <a:bodyPr/>
          <a:lstStyle/>
          <a:p>
            <a:r>
              <a:rPr lang="en-GB" b="1" dirty="0"/>
              <a:t>Communication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Clearly explain the hazard to the customer.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non-technical language.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Explain legal implications of tampering.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Provide written confirmation.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Recommend remedial actions.</a:t>
            </a:r>
          </a:p>
        </p:txBody>
      </p:sp>
    </p:spTree>
    <p:extLst>
      <p:ext uri="{BB962C8B-B14F-4D97-AF65-F5344CB8AC3E}">
        <p14:creationId xmlns:p14="http://schemas.microsoft.com/office/powerpoint/2010/main" val="3964838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A4F6A-805A-B5D4-304C-E6F734A26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F86F6F-C133-8B3C-AAE3-01BB9B880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non-compliances to spot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03FC6EF-5909-0A76-869C-9042A42E1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487584"/>
              </p:ext>
            </p:extLst>
          </p:nvPr>
        </p:nvGraphicFramePr>
        <p:xfrm>
          <a:off x="361552" y="1952201"/>
          <a:ext cx="11518900" cy="347472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963095">
                  <a:extLst>
                    <a:ext uri="{9D8B030D-6E8A-4147-A177-3AD203B41FA5}">
                      <a16:colId xmlns:a16="http://schemas.microsoft.com/office/drawing/2014/main" val="2207866119"/>
                    </a:ext>
                  </a:extLst>
                </a:gridCol>
                <a:gridCol w="7555805">
                  <a:extLst>
                    <a:ext uri="{9D8B030D-6E8A-4147-A177-3AD203B41FA5}">
                      <a16:colId xmlns:a16="http://schemas.microsoft.com/office/drawing/2014/main" val="11940920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Issue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Action required</a:t>
                      </a:r>
                      <a:endParaRPr lang="en-GB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88829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No flue test point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Cannot complete FGA test – fit test point or classify as unsafe.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34455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Missing ECV label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Must apply new one before completing commissioning.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96313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CO above safe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Investigate cause – adjust if permitted or cap off as ID.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592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Insufficient ventilation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Report and do not commission until rectified.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69244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Flame lift or yellow flames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Recheck burner pressure/combustion and identify root cause.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4201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Incorrect flue terminal 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Document non-compliance and refuse commissioning.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251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Appliance not to current standards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Assess risk level and classify accordingly.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818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6824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32749-71D5-CE08-4D6B-B8BA4662D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B83CD4-3A8C-05A1-F6C5-B3A6DF256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DHW flow rate testing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4DED3-EAF4-D104-8578-74AB37594CF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673185"/>
            <a:ext cx="10539382" cy="4140000"/>
          </a:xfrm>
        </p:spPr>
        <p:txBody>
          <a:bodyPr/>
          <a:lstStyle/>
          <a:p>
            <a:r>
              <a:rPr lang="en-GB" b="1" dirty="0"/>
              <a:t>Testing procedure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Set appliance to DHW mode at maximum temperature.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Fully open hot water tap.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Measure flow rate using flow cup or container and stopwatch.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Calculate litres per minute.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Compare to MI specifications.</a:t>
            </a:r>
          </a:p>
          <a:p>
            <a:r>
              <a:rPr lang="en-GB" b="1" dirty="0"/>
              <a:t>Formula:</a:t>
            </a:r>
            <a:r>
              <a:rPr lang="en-GB" dirty="0"/>
              <a:t> Flow rate (l/min) = Volume (litres) ÷ Time (seconds) × 60</a:t>
            </a:r>
          </a:p>
        </p:txBody>
      </p:sp>
    </p:spTree>
    <p:extLst>
      <p:ext uri="{BB962C8B-B14F-4D97-AF65-F5344CB8AC3E}">
        <p14:creationId xmlns:p14="http://schemas.microsoft.com/office/powerpoint/2010/main" val="9385114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44021-E994-D71C-AA69-1533B1AC7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0E2A526-03B0-2FEE-D3B9-F64127808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Case study: commissioning gone wrong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8A286C-1A89-F0BB-E169-9ABA3A2B174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673185"/>
            <a:ext cx="11344024" cy="4140000"/>
          </a:xfrm>
        </p:spPr>
        <p:txBody>
          <a:bodyPr/>
          <a:lstStyle/>
          <a:p>
            <a:r>
              <a:rPr lang="en-GB" b="1" dirty="0"/>
              <a:t>The incident</a:t>
            </a:r>
          </a:p>
          <a:p>
            <a:r>
              <a:rPr lang="en-GB" dirty="0"/>
              <a:t>A new combi boiler installation passed visual inspection with perfect blue flames. Due to time constraints, the engineer skipped full FGA testing. Two weeks later, the residents suffered carbon monoxide poisoning.</a:t>
            </a:r>
          </a:p>
          <a:p>
            <a:r>
              <a:rPr lang="en-GB" b="1" dirty="0"/>
              <a:t>The investigation</a:t>
            </a:r>
          </a:p>
          <a:p>
            <a:r>
              <a:rPr lang="en-GB" dirty="0"/>
              <a:t>Subsequent testing revealed a CO/CO₂ ratio of 0.008—twice the safe limit. Debris had partially blocked the flue, restricting exhaust flow despite normal flame appearance.</a:t>
            </a:r>
          </a:p>
        </p:txBody>
      </p:sp>
    </p:spTree>
    <p:extLst>
      <p:ext uri="{BB962C8B-B14F-4D97-AF65-F5344CB8AC3E}">
        <p14:creationId xmlns:p14="http://schemas.microsoft.com/office/powerpoint/2010/main" val="42595139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557B5-CEB2-E211-36EC-A21817BD2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BBB151-F643-A057-D861-E3F4A2D7C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Case study: commissioning gone wrong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4E9B96-81A2-0BEE-19EA-4075B00A6CD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7554" y="1673185"/>
            <a:ext cx="11255646" cy="4140000"/>
          </a:xfrm>
        </p:spPr>
        <p:txBody>
          <a:bodyPr/>
          <a:lstStyle/>
          <a:p>
            <a:r>
              <a:rPr lang="en-GB" b="1" dirty="0"/>
              <a:t>Legal consequences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Engineer prosecuted under the Gas Safety Regulations.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£5,000 fine plus legal costs.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Gas Safe registration suspended.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Civil claim from the affected family.</a:t>
            </a:r>
          </a:p>
          <a:p>
            <a:r>
              <a:rPr lang="en-GB" dirty="0"/>
              <a:t>This real case demonstrates why visual inspection alone is never sufficient. Complete testing is not optional – it's a legal requirement.</a:t>
            </a:r>
          </a:p>
        </p:txBody>
      </p:sp>
    </p:spTree>
    <p:extLst>
      <p:ext uri="{BB962C8B-B14F-4D97-AF65-F5344CB8AC3E}">
        <p14:creationId xmlns:p14="http://schemas.microsoft.com/office/powerpoint/2010/main" val="28231923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AEF70-8BE4-2845-373B-C9E31FCAA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B5C03B8-30E8-29DD-E5F3-845CDC3E2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66811"/>
            <a:ext cx="11628452" cy="646331"/>
          </a:xfrm>
        </p:spPr>
        <p:txBody>
          <a:bodyPr/>
          <a:lstStyle/>
          <a:p>
            <a:r>
              <a:rPr lang="en-GB"/>
              <a:t>Best practice recommendations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7F29DE-1912-9CDD-07BA-A7ECAD5422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750928"/>
            <a:ext cx="11200152" cy="4140000"/>
          </a:xfrm>
        </p:spPr>
        <p:txBody>
          <a:bodyPr/>
          <a:lstStyle/>
          <a:p>
            <a:r>
              <a:rPr lang="en-GB" b="1" dirty="0"/>
              <a:t>Always verify – </a:t>
            </a:r>
            <a:r>
              <a:rPr lang="en-GB" dirty="0"/>
              <a:t>Double-check readings and calibrate instruments regularly. Never rely on a single measurement when safety is concerned.</a:t>
            </a:r>
          </a:p>
          <a:p>
            <a:r>
              <a:rPr lang="en-GB" b="1" dirty="0"/>
              <a:t>Document everything – </a:t>
            </a:r>
            <a:r>
              <a:rPr lang="en-GB" dirty="0"/>
              <a:t>Comprehensive records protect both customers and engineers. Take photos of test points and readings as additional evidence.</a:t>
            </a:r>
          </a:p>
          <a:p>
            <a:r>
              <a:rPr lang="en-GB" b="1" dirty="0"/>
              <a:t>Explain clearly – </a:t>
            </a:r>
            <a:r>
              <a:rPr lang="en-GB" dirty="0"/>
              <a:t>Ensure customers understand test results and any actions taken. Use simple language and provide written information.</a:t>
            </a:r>
          </a:p>
          <a:p>
            <a:r>
              <a:rPr lang="en-GB" b="1" dirty="0"/>
              <a:t>Continuous learning – </a:t>
            </a:r>
            <a:r>
              <a:rPr lang="en-GB" dirty="0"/>
              <a:t>Stay updated with changing standards and manufacturer specifications. Attend regular training on new equipment.</a:t>
            </a:r>
          </a:p>
        </p:txBody>
      </p:sp>
    </p:spTree>
    <p:extLst>
      <p:ext uri="{BB962C8B-B14F-4D97-AF65-F5344CB8AC3E}">
        <p14:creationId xmlns:p14="http://schemas.microsoft.com/office/powerpoint/2010/main" val="97437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435000" cy="4140000"/>
          </a:xfrm>
        </p:spPr>
        <p:txBody>
          <a:bodyPr/>
          <a:lstStyle/>
          <a:p>
            <a:r>
              <a:rPr lang="en-GB" dirty="0"/>
              <a:t>By the end of this session, 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commissioning results and compare them against MI standards.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Assess</a:t>
            </a:r>
            <a:r>
              <a:rPr lang="en-GB" dirty="0"/>
              <a:t> appliance and system condition during visual inspection.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when results indicate unsafe operation.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the appropriate actions if an appliance/system does not meet expected standards.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89FF3-4719-4294-8AA7-E66938D28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9DABC9-0DE5-90C0-1753-F3183D9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41759"/>
            <a:ext cx="11628452" cy="646331"/>
          </a:xfrm>
        </p:spPr>
        <p:txBody>
          <a:bodyPr/>
          <a:lstStyle/>
          <a:p>
            <a:r>
              <a:rPr lang="en-GB"/>
              <a:t>Gas rate measurement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BD0003-E92D-8711-10C5-55CB783CFD4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4225" y="1648005"/>
            <a:ext cx="11200152" cy="4140000"/>
          </a:xfrm>
        </p:spPr>
        <p:txBody>
          <a:bodyPr/>
          <a:lstStyle/>
          <a:p>
            <a:r>
              <a:rPr lang="en-GB" b="1" dirty="0"/>
              <a:t>Purpose and principles</a:t>
            </a:r>
          </a:p>
          <a:p>
            <a:r>
              <a:rPr lang="en-GB" dirty="0"/>
              <a:t>Gas rate testing confirms the actual gas consumption matches the appliance's rated input. </a:t>
            </a:r>
          </a:p>
          <a:p>
            <a:r>
              <a:rPr lang="en-GB" dirty="0"/>
              <a:t>This ensures the appliance receives the correct amount of fuel for safe and efficient operation. </a:t>
            </a:r>
          </a:p>
          <a:p>
            <a:r>
              <a:rPr lang="en-GB" dirty="0"/>
              <a:t>An incorrect gas rate can lead to overheating, incomplete combustion, or poor performance.</a:t>
            </a:r>
          </a:p>
        </p:txBody>
      </p:sp>
    </p:spTree>
    <p:extLst>
      <p:ext uri="{BB962C8B-B14F-4D97-AF65-F5344CB8AC3E}">
        <p14:creationId xmlns:p14="http://schemas.microsoft.com/office/powerpoint/2010/main" val="42828872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434067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commissioning results and compare them against MI standards.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Assess</a:t>
            </a:r>
            <a:r>
              <a:rPr lang="en-GB" dirty="0"/>
              <a:t> appliance and system condition during visual inspection.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when results indicate unsafe operation.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the appropriate actions if an appliance/system does not meet expected standards.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290613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10A5AF-1947-9EAD-56D4-ED9B5BB6EBBA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7C994D-10BE-0914-16E5-B4836D05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948" y="959222"/>
            <a:ext cx="11628452" cy="646331"/>
          </a:xfrm>
        </p:spPr>
        <p:txBody>
          <a:bodyPr/>
          <a:lstStyle/>
          <a:p>
            <a:r>
              <a:rPr lang="en-GB"/>
              <a:t>The importance of proper commissioning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EF0A9-7F3F-3D10-1348-19477BA2590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595867" cy="4140000"/>
          </a:xfrm>
        </p:spPr>
        <p:txBody>
          <a:bodyPr/>
          <a:lstStyle/>
          <a:p>
            <a:r>
              <a:rPr lang="en-GB" dirty="0"/>
              <a:t>Commissioning is a critical safety procedure that ensures gas appliances operate efficiently and safely. Proper commissioning: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Confirms the installation meets regulatory requirements.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Verifies appliance performance matches manufacturer specifications.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Establishes baseline readings for future servicing.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Prevents potential hazards including carbon monoxide poisoning.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Fulfils legal obligations under Gas Safety Regulations.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990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984E0-A7C6-A170-095A-7ED4717CF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41B2ED-7DC4-9845-6452-A90F4C6CD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Standing and operating pressure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5BDE8-AA9A-FD05-13A0-40D540BCD5F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59933" cy="4140000"/>
          </a:xfrm>
        </p:spPr>
        <p:txBody>
          <a:bodyPr/>
          <a:lstStyle/>
          <a:p>
            <a:r>
              <a:rPr lang="en-GB" b="1" dirty="0"/>
              <a:t>Standing pressure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Measured with appliance off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Indicates adequacy of gas supply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Natural Gas: 20-23 mbar typical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LPG: 37 mbar (propane), 28-30 mbar (butane)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If below 19 mbar (NG), investigate supply issues before proceeding.</a:t>
            </a:r>
          </a:p>
        </p:txBody>
      </p:sp>
    </p:spTree>
    <p:extLst>
      <p:ext uri="{BB962C8B-B14F-4D97-AF65-F5344CB8AC3E}">
        <p14:creationId xmlns:p14="http://schemas.microsoft.com/office/powerpoint/2010/main" val="3903148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01388-3993-187F-D634-4A5CC9659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97BD731-BC68-5F6B-F622-87449B091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Standing and operating pressure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4455B-39E4-69E7-DEDF-622B7AF9301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39333" cy="4140000"/>
          </a:xfrm>
        </p:spPr>
        <p:txBody>
          <a:bodyPr/>
          <a:lstStyle/>
          <a:p>
            <a:r>
              <a:rPr lang="en-GB" b="1" dirty="0"/>
              <a:t>Operating pressure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The operating pressure for gas appliances is defined as the pressure measured at the appliance inlet when the appliance is running under normal conditions.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+mn-lt"/>
                <a:cs typeface="+mn-lt"/>
              </a:rPr>
              <a:t>A maximum pressure drop of 1 mbar is generally acceptable between the meter outlet and the appliance inlet.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+mn-lt"/>
                <a:cs typeface="+mn-lt"/>
              </a:rPr>
              <a:t>Standard Operating Pressure: Natural gas (G20): 20 mbar ± 2 mbar at the appliance inlet.</a:t>
            </a:r>
            <a:endParaRPr lang="en-GB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5396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00A2C-A29B-B7E5-F76E-A34436EDD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A08E9B3-EE47-CD0F-7984-49FE31003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Gas rate and burner pressure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954E1D-C84E-B712-3A15-75B20BAD2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91733" cy="4140000"/>
          </a:xfrm>
        </p:spPr>
        <p:txBody>
          <a:bodyPr/>
          <a:lstStyle/>
          <a:p>
            <a:r>
              <a:rPr lang="en-GB" b="1" dirty="0"/>
              <a:t>Gas rate measurement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U6/G4 meter for timing.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Convert kW to m³/h using formula.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Should be within ±5% of MI value.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High rate may indicate over-gassing.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Low rate suggests restrictions.</a:t>
            </a:r>
          </a:p>
          <a:p>
            <a:r>
              <a:rPr lang="en-GB" b="1" dirty="0"/>
              <a:t>Formula:</a:t>
            </a:r>
            <a:r>
              <a:rPr lang="en-GB" dirty="0"/>
              <a:t> Gas rate (m³/h) = Input rating (kW) ÷ Calorific value (MJ/m³) × 3.6</a:t>
            </a:r>
          </a:p>
        </p:txBody>
      </p:sp>
    </p:spTree>
    <p:extLst>
      <p:ext uri="{BB962C8B-B14F-4D97-AF65-F5344CB8AC3E}">
        <p14:creationId xmlns:p14="http://schemas.microsoft.com/office/powerpoint/2010/main" val="1208758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9BC2C-ADA9-AE31-A7F6-5B6302C98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C7559EB-E982-E569-151E-40FE34155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Gas rate and burner pressure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19970A-4C63-1C24-9E16-3EA3F7A0664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Burner pressure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Check against data plate values.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Usually 10-13 mbar for NG appliances.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Adjust only if permitted by 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Low pressure causes incomplete combustion.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High pressure wastes gas and can damage components.</a:t>
            </a:r>
          </a:p>
        </p:txBody>
      </p:sp>
    </p:spTree>
    <p:extLst>
      <p:ext uri="{BB962C8B-B14F-4D97-AF65-F5344CB8AC3E}">
        <p14:creationId xmlns:p14="http://schemas.microsoft.com/office/powerpoint/2010/main" val="3376572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94DCD-8E61-8469-A9C4-5878DF0FD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7CC3E-1FA9-3DC8-5FAC-04B5EB59C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Combustion analysis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DDF5C5-3187-2166-9CAB-5FB7A2C8DB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9976" y="1800000"/>
            <a:ext cx="9360212" cy="4140000"/>
          </a:xfrm>
        </p:spPr>
        <p:txBody>
          <a:bodyPr/>
          <a:lstStyle/>
          <a:p>
            <a:r>
              <a:rPr lang="en-GB" b="1" dirty="0"/>
              <a:t>Key measurements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CO/CO₂ ratio (most critical safety parameter).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 (ppm) – Carbon Monoxide level.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CO₂ (%) – Carbon Dioxide percentage.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O₂ (%) – Oxygen percentage.</a:t>
            </a:r>
          </a:p>
          <a:p>
            <a:r>
              <a:rPr lang="en-GB" dirty="0"/>
              <a:t>A CO/CO₂ ratio &gt;0.004 indicates incomplete combustion and represents a significant safety risk that must be addressed immediately.</a:t>
            </a:r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DE4FAE-122E-77CC-8147-EEC09E0360CA}"/>
              </a:ext>
            </a:extLst>
          </p:cNvPr>
          <p:cNvSpPr txBox="1"/>
          <p:nvPr/>
        </p:nvSpPr>
        <p:spPr>
          <a:xfrm>
            <a:off x="8924925" y="1800000"/>
            <a:ext cx="2724149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/>
              <a:t>Modern analysers calculate the CO/CO₂ ratio automatically, but you should understand how to interpret the individual readings as well.</a:t>
            </a:r>
          </a:p>
        </p:txBody>
      </p:sp>
    </p:spTree>
    <p:extLst>
      <p:ext uri="{BB962C8B-B14F-4D97-AF65-F5344CB8AC3E}">
        <p14:creationId xmlns:p14="http://schemas.microsoft.com/office/powerpoint/2010/main" val="28839155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12DB73-699C-4C85-B1CD-8FCB6A16C1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www.w3.org/XML/1998/namespace"/>
    <ds:schemaRef ds:uri="7c04300a-231c-4281-9146-a98f6f4a7aff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01e15224-84b2-4570-bdea-a67bb94d0921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54</TotalTime>
  <Words>1683</Words>
  <Application>Microsoft Office PowerPoint</Application>
  <PresentationFormat>Custom</PresentationFormat>
  <Paragraphs>218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The importance of proper commissioning</vt:lpstr>
      <vt:lpstr>Standing and operating pressure</vt:lpstr>
      <vt:lpstr>Standing and operating pressure</vt:lpstr>
      <vt:lpstr>Gas rate and burner pressure</vt:lpstr>
      <vt:lpstr>Gas rate and burner pressure</vt:lpstr>
      <vt:lpstr>Combustion analysis</vt:lpstr>
      <vt:lpstr>Visual inspection during commissioning</vt:lpstr>
      <vt:lpstr>Visual inspection during commissioning</vt:lpstr>
      <vt:lpstr>Visual inspection during commissioning</vt:lpstr>
      <vt:lpstr>Visual inspection during commissioning</vt:lpstr>
      <vt:lpstr>Flame assessment</vt:lpstr>
      <vt:lpstr>Common flame faults</vt:lpstr>
      <vt:lpstr>Documentation requirements</vt:lpstr>
      <vt:lpstr>Manufacturer's Instructions (MI)</vt:lpstr>
      <vt:lpstr>What if something fails?</vt:lpstr>
      <vt:lpstr>What if something fails?</vt:lpstr>
      <vt:lpstr>Understanding IGEM/G/11 classifications</vt:lpstr>
      <vt:lpstr>Understanding IGEM/G/11 classifications</vt:lpstr>
      <vt:lpstr>Required actions for unsafe situations</vt:lpstr>
      <vt:lpstr>Required actions for unsafe situations</vt:lpstr>
      <vt:lpstr>Required actions for unsafe situations</vt:lpstr>
      <vt:lpstr>Key non-compliances to spot</vt:lpstr>
      <vt:lpstr>DHW flow rate testing</vt:lpstr>
      <vt:lpstr>Case study: commissioning gone wrong</vt:lpstr>
      <vt:lpstr>Case study: commissioning gone wrong</vt:lpstr>
      <vt:lpstr>Best practice recommendations</vt:lpstr>
      <vt:lpstr>Gas rate measurement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8</cp:revision>
  <dcterms:created xsi:type="dcterms:W3CDTF">2025-04-15T10:44:23Z</dcterms:created>
  <dcterms:modified xsi:type="dcterms:W3CDTF">2025-12-05T10:44:21Z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2025-12-05T09:52:37Z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fa9e5fd4-918f-4408-ae3f-cc89a816eaac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