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67"/>
  </p:notesMasterIdLst>
  <p:handoutMasterIdLst>
    <p:handoutMasterId r:id="rId68"/>
  </p:handoutMasterIdLst>
  <p:sldIdLst>
    <p:sldId id="462" r:id="rId5"/>
    <p:sldId id="840" r:id="rId6"/>
    <p:sldId id="837" r:id="rId7"/>
    <p:sldId id="844" r:id="rId8"/>
    <p:sldId id="850" r:id="rId9"/>
    <p:sldId id="851" r:id="rId10"/>
    <p:sldId id="852" r:id="rId11"/>
    <p:sldId id="853" r:id="rId12"/>
    <p:sldId id="854" r:id="rId13"/>
    <p:sldId id="855" r:id="rId14"/>
    <p:sldId id="856" r:id="rId15"/>
    <p:sldId id="857" r:id="rId16"/>
    <p:sldId id="858" r:id="rId17"/>
    <p:sldId id="859" r:id="rId18"/>
    <p:sldId id="860" r:id="rId19"/>
    <p:sldId id="861" r:id="rId20"/>
    <p:sldId id="862" r:id="rId21"/>
    <p:sldId id="863" r:id="rId22"/>
    <p:sldId id="864" r:id="rId23"/>
    <p:sldId id="865" r:id="rId24"/>
    <p:sldId id="866" r:id="rId25"/>
    <p:sldId id="867" r:id="rId26"/>
    <p:sldId id="868" r:id="rId27"/>
    <p:sldId id="871" r:id="rId28"/>
    <p:sldId id="869" r:id="rId29"/>
    <p:sldId id="873" r:id="rId30"/>
    <p:sldId id="874" r:id="rId31"/>
    <p:sldId id="876" r:id="rId32"/>
    <p:sldId id="875" r:id="rId33"/>
    <p:sldId id="877" r:id="rId34"/>
    <p:sldId id="878" r:id="rId35"/>
    <p:sldId id="879" r:id="rId36"/>
    <p:sldId id="880" r:id="rId37"/>
    <p:sldId id="881" r:id="rId38"/>
    <p:sldId id="882" r:id="rId39"/>
    <p:sldId id="883" r:id="rId40"/>
    <p:sldId id="885" r:id="rId41"/>
    <p:sldId id="884" r:id="rId42"/>
    <p:sldId id="886" r:id="rId43"/>
    <p:sldId id="887" r:id="rId44"/>
    <p:sldId id="888" r:id="rId45"/>
    <p:sldId id="889" r:id="rId46"/>
    <p:sldId id="890" r:id="rId47"/>
    <p:sldId id="891" r:id="rId48"/>
    <p:sldId id="892" r:id="rId49"/>
    <p:sldId id="893" r:id="rId50"/>
    <p:sldId id="894" r:id="rId51"/>
    <p:sldId id="898" r:id="rId52"/>
    <p:sldId id="897" r:id="rId53"/>
    <p:sldId id="896" r:id="rId54"/>
    <p:sldId id="895" r:id="rId55"/>
    <p:sldId id="899" r:id="rId56"/>
    <p:sldId id="900" r:id="rId57"/>
    <p:sldId id="901" r:id="rId58"/>
    <p:sldId id="902" r:id="rId59"/>
    <p:sldId id="903" r:id="rId60"/>
    <p:sldId id="907" r:id="rId61"/>
    <p:sldId id="906" r:id="rId62"/>
    <p:sldId id="905" r:id="rId63"/>
    <p:sldId id="904" r:id="rId64"/>
    <p:sldId id="838" r:id="rId65"/>
    <p:sldId id="512" r:id="rId66"/>
  </p:sldIdLst>
  <p:sldSz cx="12239625" cy="6840538"/>
  <p:notesSz cx="6858000" cy="9144000"/>
  <p:custDataLst>
    <p:tags r:id="rId69"/>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tags" Target="tags/tag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commentAuthors" Target="commentAuthors.xml"/><Relationship Id="rId75"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 Guthrie" userId="1cb701bb-47c8-4e70-a967-200e600f3e71" providerId="ADAL" clId="{2E3988C0-49EB-4F2D-94F8-5ACA8DBCC780}"/>
    <pc:docChg chg="modSld">
      <pc:chgData name="Lee Guthrie" userId="1cb701bb-47c8-4e70-a967-200e600f3e71" providerId="ADAL" clId="{2E3988C0-49EB-4F2D-94F8-5ACA8DBCC780}" dt="2025-11-26T12:47:34.692" v="120" actId="20577"/>
      <pc:docMkLst>
        <pc:docMk/>
      </pc:docMkLst>
      <pc:sldChg chg="modSp mod">
        <pc:chgData name="Lee Guthrie" userId="1cb701bb-47c8-4e70-a967-200e600f3e71" providerId="ADAL" clId="{2E3988C0-49EB-4F2D-94F8-5ACA8DBCC780}" dt="2025-11-26T12:42:39.592" v="0" actId="14100"/>
        <pc:sldMkLst>
          <pc:docMk/>
          <pc:sldMk cId="3661908118" sldId="837"/>
        </pc:sldMkLst>
        <pc:spChg chg="mod">
          <ac:chgData name="Lee Guthrie" userId="1cb701bb-47c8-4e70-a967-200e600f3e71" providerId="ADAL" clId="{2E3988C0-49EB-4F2D-94F8-5ACA8DBCC780}" dt="2025-11-26T12:42:39.592" v="0" actId="14100"/>
          <ac:spMkLst>
            <pc:docMk/>
            <pc:sldMk cId="3661908118" sldId="837"/>
            <ac:spMk id="4" creationId="{BBFFC9DD-99F6-E5CA-5CF5-B1C6B4D6BBC1}"/>
          </ac:spMkLst>
        </pc:spChg>
      </pc:sldChg>
      <pc:sldChg chg="modSp mod">
        <pc:chgData name="Lee Guthrie" userId="1cb701bb-47c8-4e70-a967-200e600f3e71" providerId="ADAL" clId="{2E3988C0-49EB-4F2D-94F8-5ACA8DBCC780}" dt="2025-11-26T12:42:59.255" v="1" actId="20577"/>
        <pc:sldMkLst>
          <pc:docMk/>
          <pc:sldMk cId="2050975024" sldId="850"/>
        </pc:sldMkLst>
        <pc:spChg chg="mod">
          <ac:chgData name="Lee Guthrie" userId="1cb701bb-47c8-4e70-a967-200e600f3e71" providerId="ADAL" clId="{2E3988C0-49EB-4F2D-94F8-5ACA8DBCC780}" dt="2025-11-26T12:42:59.255" v="1" actId="20577"/>
          <ac:spMkLst>
            <pc:docMk/>
            <pc:sldMk cId="2050975024" sldId="850"/>
            <ac:spMk id="6" creationId="{E257C1C2-5AA8-6FC1-F49D-4037E196D56C}"/>
          </ac:spMkLst>
        </pc:spChg>
      </pc:sldChg>
      <pc:sldChg chg="modSp mod">
        <pc:chgData name="Lee Guthrie" userId="1cb701bb-47c8-4e70-a967-200e600f3e71" providerId="ADAL" clId="{2E3988C0-49EB-4F2D-94F8-5ACA8DBCC780}" dt="2025-11-26T12:43:31.350" v="3" actId="2710"/>
        <pc:sldMkLst>
          <pc:docMk/>
          <pc:sldMk cId="3903148648" sldId="851"/>
        </pc:sldMkLst>
        <pc:spChg chg="mod">
          <ac:chgData name="Lee Guthrie" userId="1cb701bb-47c8-4e70-a967-200e600f3e71" providerId="ADAL" clId="{2E3988C0-49EB-4F2D-94F8-5ACA8DBCC780}" dt="2025-11-26T12:43:31.350" v="3" actId="2710"/>
          <ac:spMkLst>
            <pc:docMk/>
            <pc:sldMk cId="3903148648" sldId="851"/>
            <ac:spMk id="6" creationId="{2A15BDE8-AA9A-FD05-13A0-40D540BCD5FD}"/>
          </ac:spMkLst>
        </pc:spChg>
      </pc:sldChg>
      <pc:sldChg chg="modSp mod">
        <pc:chgData name="Lee Guthrie" userId="1cb701bb-47c8-4e70-a967-200e600f3e71" providerId="ADAL" clId="{2E3988C0-49EB-4F2D-94F8-5ACA8DBCC780}" dt="2025-11-26T12:43:44.088" v="4" actId="14100"/>
        <pc:sldMkLst>
          <pc:docMk/>
          <pc:sldMk cId="1208758379" sldId="853"/>
        </pc:sldMkLst>
        <pc:spChg chg="mod">
          <ac:chgData name="Lee Guthrie" userId="1cb701bb-47c8-4e70-a967-200e600f3e71" providerId="ADAL" clId="{2E3988C0-49EB-4F2D-94F8-5ACA8DBCC780}" dt="2025-11-26T12:43:44.088" v="4" actId="14100"/>
          <ac:spMkLst>
            <pc:docMk/>
            <pc:sldMk cId="1208758379" sldId="853"/>
            <ac:spMk id="6" creationId="{E4954E1D-C84E-B712-3A15-75B20BAD2473}"/>
          </ac:spMkLst>
        </pc:spChg>
      </pc:sldChg>
      <pc:sldChg chg="modSp mod">
        <pc:chgData name="Lee Guthrie" userId="1cb701bb-47c8-4e70-a967-200e600f3e71" providerId="ADAL" clId="{2E3988C0-49EB-4F2D-94F8-5ACA8DBCC780}" dt="2025-11-26T12:44:10.340" v="9" actId="20577"/>
        <pc:sldMkLst>
          <pc:docMk/>
          <pc:sldMk cId="38475947" sldId="858"/>
        </pc:sldMkLst>
        <pc:spChg chg="mod">
          <ac:chgData name="Lee Guthrie" userId="1cb701bb-47c8-4e70-a967-200e600f3e71" providerId="ADAL" clId="{2E3988C0-49EB-4F2D-94F8-5ACA8DBCC780}" dt="2025-11-26T12:44:10.340" v="9" actId="20577"/>
          <ac:spMkLst>
            <pc:docMk/>
            <pc:sldMk cId="38475947" sldId="858"/>
            <ac:spMk id="6" creationId="{F75F628A-CC8E-A347-A889-0E4BA03DEF87}"/>
          </ac:spMkLst>
        </pc:spChg>
      </pc:sldChg>
      <pc:sldChg chg="modSp mod">
        <pc:chgData name="Lee Guthrie" userId="1cb701bb-47c8-4e70-a967-200e600f3e71" providerId="ADAL" clId="{2E3988C0-49EB-4F2D-94F8-5ACA8DBCC780}" dt="2025-11-26T12:44:14.217" v="11" actId="20577"/>
        <pc:sldMkLst>
          <pc:docMk/>
          <pc:sldMk cId="3152300698" sldId="859"/>
        </pc:sldMkLst>
        <pc:spChg chg="mod">
          <ac:chgData name="Lee Guthrie" userId="1cb701bb-47c8-4e70-a967-200e600f3e71" providerId="ADAL" clId="{2E3988C0-49EB-4F2D-94F8-5ACA8DBCC780}" dt="2025-11-26T12:44:14.217" v="11" actId="20577"/>
          <ac:spMkLst>
            <pc:docMk/>
            <pc:sldMk cId="3152300698" sldId="859"/>
            <ac:spMk id="6" creationId="{D3935781-A4E7-87EA-EF3A-9170EB0D7F17}"/>
          </ac:spMkLst>
        </pc:spChg>
      </pc:sldChg>
      <pc:sldChg chg="modSp mod">
        <pc:chgData name="Lee Guthrie" userId="1cb701bb-47c8-4e70-a967-200e600f3e71" providerId="ADAL" clId="{2E3988C0-49EB-4F2D-94F8-5ACA8DBCC780}" dt="2025-11-26T12:44:18.085" v="14" actId="20577"/>
        <pc:sldMkLst>
          <pc:docMk/>
          <pc:sldMk cId="2798478406" sldId="860"/>
        </pc:sldMkLst>
        <pc:spChg chg="mod">
          <ac:chgData name="Lee Guthrie" userId="1cb701bb-47c8-4e70-a967-200e600f3e71" providerId="ADAL" clId="{2E3988C0-49EB-4F2D-94F8-5ACA8DBCC780}" dt="2025-11-26T12:44:18.085" v="14" actId="20577"/>
          <ac:spMkLst>
            <pc:docMk/>
            <pc:sldMk cId="2798478406" sldId="860"/>
            <ac:spMk id="6" creationId="{C4BA1DF1-8BA1-EEA0-F523-CC16111C359E}"/>
          </ac:spMkLst>
        </pc:spChg>
      </pc:sldChg>
      <pc:sldChg chg="modSp mod">
        <pc:chgData name="Lee Guthrie" userId="1cb701bb-47c8-4e70-a967-200e600f3e71" providerId="ADAL" clId="{2E3988C0-49EB-4F2D-94F8-5ACA8DBCC780}" dt="2025-11-26T12:44:26.218" v="19" actId="20577"/>
        <pc:sldMkLst>
          <pc:docMk/>
          <pc:sldMk cId="3050352776" sldId="861"/>
        </pc:sldMkLst>
        <pc:spChg chg="mod">
          <ac:chgData name="Lee Guthrie" userId="1cb701bb-47c8-4e70-a967-200e600f3e71" providerId="ADAL" clId="{2E3988C0-49EB-4F2D-94F8-5ACA8DBCC780}" dt="2025-11-26T12:44:26.218" v="19" actId="20577"/>
          <ac:spMkLst>
            <pc:docMk/>
            <pc:sldMk cId="3050352776" sldId="861"/>
            <ac:spMk id="6" creationId="{D76840CC-B941-5E73-BDA0-A7AD47EE1F8F}"/>
          </ac:spMkLst>
        </pc:spChg>
      </pc:sldChg>
      <pc:sldChg chg="modSp mod">
        <pc:chgData name="Lee Guthrie" userId="1cb701bb-47c8-4e70-a967-200e600f3e71" providerId="ADAL" clId="{2E3988C0-49EB-4F2D-94F8-5ACA8DBCC780}" dt="2025-11-26T12:44:30.579" v="24" actId="20577"/>
        <pc:sldMkLst>
          <pc:docMk/>
          <pc:sldMk cId="1759682499" sldId="862"/>
        </pc:sldMkLst>
        <pc:spChg chg="mod">
          <ac:chgData name="Lee Guthrie" userId="1cb701bb-47c8-4e70-a967-200e600f3e71" providerId="ADAL" clId="{2E3988C0-49EB-4F2D-94F8-5ACA8DBCC780}" dt="2025-11-26T12:44:30.579" v="24" actId="20577"/>
          <ac:spMkLst>
            <pc:docMk/>
            <pc:sldMk cId="1759682499" sldId="862"/>
            <ac:spMk id="6" creationId="{1145EF06-8B1B-357E-CE44-E16113E3CECB}"/>
          </ac:spMkLst>
        </pc:spChg>
      </pc:sldChg>
      <pc:sldChg chg="modSp mod">
        <pc:chgData name="Lee Guthrie" userId="1cb701bb-47c8-4e70-a967-200e600f3e71" providerId="ADAL" clId="{2E3988C0-49EB-4F2D-94F8-5ACA8DBCC780}" dt="2025-11-26T12:44:34.388" v="25" actId="20577"/>
        <pc:sldMkLst>
          <pc:docMk/>
          <pc:sldMk cId="938511459" sldId="863"/>
        </pc:sldMkLst>
        <pc:spChg chg="mod">
          <ac:chgData name="Lee Guthrie" userId="1cb701bb-47c8-4e70-a967-200e600f3e71" providerId="ADAL" clId="{2E3988C0-49EB-4F2D-94F8-5ACA8DBCC780}" dt="2025-11-26T12:44:34.388" v="25" actId="20577"/>
          <ac:spMkLst>
            <pc:docMk/>
            <pc:sldMk cId="938511459" sldId="863"/>
            <ac:spMk id="6" creationId="{E604DED3-EAF4-D104-8578-74AB37594CF0}"/>
          </ac:spMkLst>
        </pc:spChg>
      </pc:sldChg>
      <pc:sldChg chg="modSp mod">
        <pc:chgData name="Lee Guthrie" userId="1cb701bb-47c8-4e70-a967-200e600f3e71" providerId="ADAL" clId="{2E3988C0-49EB-4F2D-94F8-5ACA8DBCC780}" dt="2025-11-26T12:44:40.212" v="31" actId="20577"/>
        <pc:sldMkLst>
          <pc:docMk/>
          <pc:sldMk cId="4259513938" sldId="864"/>
        </pc:sldMkLst>
        <pc:spChg chg="mod">
          <ac:chgData name="Lee Guthrie" userId="1cb701bb-47c8-4e70-a967-200e600f3e71" providerId="ADAL" clId="{2E3988C0-49EB-4F2D-94F8-5ACA8DBCC780}" dt="2025-11-26T12:44:40.212" v="31" actId="20577"/>
          <ac:spMkLst>
            <pc:docMk/>
            <pc:sldMk cId="4259513938" sldId="864"/>
            <ac:spMk id="6" creationId="{C68A286C-1A89-F0BB-E169-9ABA3A2B174D}"/>
          </ac:spMkLst>
        </pc:spChg>
      </pc:sldChg>
      <pc:sldChg chg="modSp mod">
        <pc:chgData name="Lee Guthrie" userId="1cb701bb-47c8-4e70-a967-200e600f3e71" providerId="ADAL" clId="{2E3988C0-49EB-4F2D-94F8-5ACA8DBCC780}" dt="2025-11-26T12:44:51.325" v="39" actId="20577"/>
        <pc:sldMkLst>
          <pc:docMk/>
          <pc:sldMk cId="974371733" sldId="865"/>
        </pc:sldMkLst>
        <pc:spChg chg="mod">
          <ac:chgData name="Lee Guthrie" userId="1cb701bb-47c8-4e70-a967-200e600f3e71" providerId="ADAL" clId="{2E3988C0-49EB-4F2D-94F8-5ACA8DBCC780}" dt="2025-11-26T12:44:51.325" v="39" actId="20577"/>
          <ac:spMkLst>
            <pc:docMk/>
            <pc:sldMk cId="974371733" sldId="865"/>
            <ac:spMk id="6" creationId="{B77F29DE-1912-9CDD-07BA-A7ECAD5422F5}"/>
          </ac:spMkLst>
        </pc:spChg>
      </pc:sldChg>
      <pc:sldChg chg="modSp mod">
        <pc:chgData name="Lee Guthrie" userId="1cb701bb-47c8-4e70-a967-200e600f3e71" providerId="ADAL" clId="{2E3988C0-49EB-4F2D-94F8-5ACA8DBCC780}" dt="2025-11-26T12:45:00.377" v="40" actId="20577"/>
        <pc:sldMkLst>
          <pc:docMk/>
          <pc:sldMk cId="350053777" sldId="871"/>
        </pc:sldMkLst>
        <pc:spChg chg="mod">
          <ac:chgData name="Lee Guthrie" userId="1cb701bb-47c8-4e70-a967-200e600f3e71" providerId="ADAL" clId="{2E3988C0-49EB-4F2D-94F8-5ACA8DBCC780}" dt="2025-11-26T12:45:00.377" v="40" actId="20577"/>
          <ac:spMkLst>
            <pc:docMk/>
            <pc:sldMk cId="350053777" sldId="871"/>
            <ac:spMk id="6" creationId="{39FA2844-492C-01E0-7349-1284444BA957}"/>
          </ac:spMkLst>
        </pc:spChg>
      </pc:sldChg>
      <pc:sldChg chg="modSp mod">
        <pc:chgData name="Lee Guthrie" userId="1cb701bb-47c8-4e70-a967-200e600f3e71" providerId="ADAL" clId="{2E3988C0-49EB-4F2D-94F8-5ACA8DBCC780}" dt="2025-11-26T12:45:10.372" v="41" actId="2710"/>
        <pc:sldMkLst>
          <pc:docMk/>
          <pc:sldMk cId="1925708285" sldId="874"/>
        </pc:sldMkLst>
        <pc:spChg chg="mod">
          <ac:chgData name="Lee Guthrie" userId="1cb701bb-47c8-4e70-a967-200e600f3e71" providerId="ADAL" clId="{2E3988C0-49EB-4F2D-94F8-5ACA8DBCC780}" dt="2025-11-26T12:45:10.372" v="41" actId="2710"/>
          <ac:spMkLst>
            <pc:docMk/>
            <pc:sldMk cId="1925708285" sldId="874"/>
            <ac:spMk id="6" creationId="{7950A17B-DF22-62EA-81AB-D6779F39A503}"/>
          </ac:spMkLst>
        </pc:spChg>
      </pc:sldChg>
      <pc:sldChg chg="modSp mod">
        <pc:chgData name="Lee Guthrie" userId="1cb701bb-47c8-4e70-a967-200e600f3e71" providerId="ADAL" clId="{2E3988C0-49EB-4F2D-94F8-5ACA8DBCC780}" dt="2025-11-26T12:45:30.027" v="46" actId="20577"/>
        <pc:sldMkLst>
          <pc:docMk/>
          <pc:sldMk cId="2229869996" sldId="879"/>
        </pc:sldMkLst>
        <pc:spChg chg="mod">
          <ac:chgData name="Lee Guthrie" userId="1cb701bb-47c8-4e70-a967-200e600f3e71" providerId="ADAL" clId="{2E3988C0-49EB-4F2D-94F8-5ACA8DBCC780}" dt="2025-11-26T12:45:30.027" v="46" actId="20577"/>
          <ac:spMkLst>
            <pc:docMk/>
            <pc:sldMk cId="2229869996" sldId="879"/>
            <ac:spMk id="6" creationId="{671A89E7-4BC9-E62E-CD5F-791571F71DA3}"/>
          </ac:spMkLst>
        </pc:spChg>
      </pc:sldChg>
      <pc:sldChg chg="modSp mod">
        <pc:chgData name="Lee Guthrie" userId="1cb701bb-47c8-4e70-a967-200e600f3e71" providerId="ADAL" clId="{2E3988C0-49EB-4F2D-94F8-5ACA8DBCC780}" dt="2025-11-26T12:45:33.427" v="50" actId="20577"/>
        <pc:sldMkLst>
          <pc:docMk/>
          <pc:sldMk cId="3059775547" sldId="880"/>
        </pc:sldMkLst>
        <pc:spChg chg="mod">
          <ac:chgData name="Lee Guthrie" userId="1cb701bb-47c8-4e70-a967-200e600f3e71" providerId="ADAL" clId="{2E3988C0-49EB-4F2D-94F8-5ACA8DBCC780}" dt="2025-11-26T12:45:33.427" v="50" actId="20577"/>
          <ac:spMkLst>
            <pc:docMk/>
            <pc:sldMk cId="3059775547" sldId="880"/>
            <ac:spMk id="6" creationId="{57226BFE-920C-ECD0-71BB-38AB17DED225}"/>
          </ac:spMkLst>
        </pc:spChg>
      </pc:sldChg>
      <pc:sldChg chg="modSp mod">
        <pc:chgData name="Lee Guthrie" userId="1cb701bb-47c8-4e70-a967-200e600f3e71" providerId="ADAL" clId="{2E3988C0-49EB-4F2D-94F8-5ACA8DBCC780}" dt="2025-11-26T12:45:39.228" v="56" actId="20577"/>
        <pc:sldMkLst>
          <pc:docMk/>
          <pc:sldMk cId="2229492749" sldId="881"/>
        </pc:sldMkLst>
        <pc:spChg chg="mod">
          <ac:chgData name="Lee Guthrie" userId="1cb701bb-47c8-4e70-a967-200e600f3e71" providerId="ADAL" clId="{2E3988C0-49EB-4F2D-94F8-5ACA8DBCC780}" dt="2025-11-26T12:45:39.228" v="56" actId="20577"/>
          <ac:spMkLst>
            <pc:docMk/>
            <pc:sldMk cId="2229492749" sldId="881"/>
            <ac:spMk id="6" creationId="{24582B05-2A56-F00C-7BD8-355BE8236194}"/>
          </ac:spMkLst>
        </pc:spChg>
      </pc:sldChg>
      <pc:sldChg chg="modSp mod">
        <pc:chgData name="Lee Guthrie" userId="1cb701bb-47c8-4e70-a967-200e600f3e71" providerId="ADAL" clId="{2E3988C0-49EB-4F2D-94F8-5ACA8DBCC780}" dt="2025-11-26T12:45:43.042" v="60" actId="20577"/>
        <pc:sldMkLst>
          <pc:docMk/>
          <pc:sldMk cId="4283571854" sldId="882"/>
        </pc:sldMkLst>
        <pc:spChg chg="mod">
          <ac:chgData name="Lee Guthrie" userId="1cb701bb-47c8-4e70-a967-200e600f3e71" providerId="ADAL" clId="{2E3988C0-49EB-4F2D-94F8-5ACA8DBCC780}" dt="2025-11-26T12:45:43.042" v="60" actId="20577"/>
          <ac:spMkLst>
            <pc:docMk/>
            <pc:sldMk cId="4283571854" sldId="882"/>
            <ac:spMk id="6" creationId="{7F3F3947-948B-1903-90E2-EAE9F3C85BD4}"/>
          </ac:spMkLst>
        </pc:spChg>
      </pc:sldChg>
      <pc:sldChg chg="modSp mod">
        <pc:chgData name="Lee Guthrie" userId="1cb701bb-47c8-4e70-a967-200e600f3e71" providerId="ADAL" clId="{2E3988C0-49EB-4F2D-94F8-5ACA8DBCC780}" dt="2025-11-26T12:45:57.223" v="68" actId="20577"/>
        <pc:sldMkLst>
          <pc:docMk/>
          <pc:sldMk cId="673127240" sldId="884"/>
        </pc:sldMkLst>
        <pc:spChg chg="mod">
          <ac:chgData name="Lee Guthrie" userId="1cb701bb-47c8-4e70-a967-200e600f3e71" providerId="ADAL" clId="{2E3988C0-49EB-4F2D-94F8-5ACA8DBCC780}" dt="2025-11-26T12:45:57.223" v="68" actId="20577"/>
          <ac:spMkLst>
            <pc:docMk/>
            <pc:sldMk cId="673127240" sldId="884"/>
            <ac:spMk id="6" creationId="{8DAA5F7E-D2AA-59D6-0DE1-F102870FF0F2}"/>
          </ac:spMkLst>
        </pc:spChg>
      </pc:sldChg>
      <pc:sldChg chg="modSp mod">
        <pc:chgData name="Lee Guthrie" userId="1cb701bb-47c8-4e70-a967-200e600f3e71" providerId="ADAL" clId="{2E3988C0-49EB-4F2D-94F8-5ACA8DBCC780}" dt="2025-11-26T12:45:52.297" v="65" actId="20577"/>
        <pc:sldMkLst>
          <pc:docMk/>
          <pc:sldMk cId="1755312191" sldId="885"/>
        </pc:sldMkLst>
        <pc:spChg chg="mod">
          <ac:chgData name="Lee Guthrie" userId="1cb701bb-47c8-4e70-a967-200e600f3e71" providerId="ADAL" clId="{2E3988C0-49EB-4F2D-94F8-5ACA8DBCC780}" dt="2025-11-26T12:45:52.297" v="65" actId="20577"/>
          <ac:spMkLst>
            <pc:docMk/>
            <pc:sldMk cId="1755312191" sldId="885"/>
            <ac:spMk id="6" creationId="{D3BD0123-7A5E-A8AF-3A61-4DCFCEFA82CB}"/>
          </ac:spMkLst>
        </pc:spChg>
      </pc:sldChg>
      <pc:sldChg chg="modSp mod">
        <pc:chgData name="Lee Guthrie" userId="1cb701bb-47c8-4e70-a967-200e600f3e71" providerId="ADAL" clId="{2E3988C0-49EB-4F2D-94F8-5ACA8DBCC780}" dt="2025-11-26T12:46:01.746" v="73" actId="20577"/>
        <pc:sldMkLst>
          <pc:docMk/>
          <pc:sldMk cId="4176120762" sldId="886"/>
        </pc:sldMkLst>
        <pc:spChg chg="mod">
          <ac:chgData name="Lee Guthrie" userId="1cb701bb-47c8-4e70-a967-200e600f3e71" providerId="ADAL" clId="{2E3988C0-49EB-4F2D-94F8-5ACA8DBCC780}" dt="2025-11-26T12:46:01.746" v="73" actId="20577"/>
          <ac:spMkLst>
            <pc:docMk/>
            <pc:sldMk cId="4176120762" sldId="886"/>
            <ac:spMk id="6" creationId="{2070DA6A-69FA-5C22-5D1C-42940F88A544}"/>
          </ac:spMkLst>
        </pc:spChg>
      </pc:sldChg>
      <pc:sldChg chg="modSp mod">
        <pc:chgData name="Lee Guthrie" userId="1cb701bb-47c8-4e70-a967-200e600f3e71" providerId="ADAL" clId="{2E3988C0-49EB-4F2D-94F8-5ACA8DBCC780}" dt="2025-11-26T12:46:12.806" v="78" actId="20577"/>
        <pc:sldMkLst>
          <pc:docMk/>
          <pc:sldMk cId="2986637387" sldId="890"/>
        </pc:sldMkLst>
        <pc:spChg chg="mod">
          <ac:chgData name="Lee Guthrie" userId="1cb701bb-47c8-4e70-a967-200e600f3e71" providerId="ADAL" clId="{2E3988C0-49EB-4F2D-94F8-5ACA8DBCC780}" dt="2025-11-26T12:46:12.806" v="78" actId="20577"/>
          <ac:spMkLst>
            <pc:docMk/>
            <pc:sldMk cId="2986637387" sldId="890"/>
            <ac:spMk id="6" creationId="{A71BB7E1-E075-8CEA-933B-5BB0BAB4B14A}"/>
          </ac:spMkLst>
        </pc:spChg>
      </pc:sldChg>
      <pc:sldChg chg="modSp mod">
        <pc:chgData name="Lee Guthrie" userId="1cb701bb-47c8-4e70-a967-200e600f3e71" providerId="ADAL" clId="{2E3988C0-49EB-4F2D-94F8-5ACA8DBCC780}" dt="2025-11-26T12:46:21.152" v="86" actId="20577"/>
        <pc:sldMkLst>
          <pc:docMk/>
          <pc:sldMk cId="219234025" sldId="892"/>
        </pc:sldMkLst>
        <pc:spChg chg="mod">
          <ac:chgData name="Lee Guthrie" userId="1cb701bb-47c8-4e70-a967-200e600f3e71" providerId="ADAL" clId="{2E3988C0-49EB-4F2D-94F8-5ACA8DBCC780}" dt="2025-11-26T12:46:21.152" v="86" actId="20577"/>
          <ac:spMkLst>
            <pc:docMk/>
            <pc:sldMk cId="219234025" sldId="892"/>
            <ac:spMk id="6" creationId="{67BC1726-EE3E-89BE-B5D2-8DD9CFFDD786}"/>
          </ac:spMkLst>
        </pc:spChg>
      </pc:sldChg>
      <pc:sldChg chg="modSp mod">
        <pc:chgData name="Lee Guthrie" userId="1cb701bb-47c8-4e70-a967-200e600f3e71" providerId="ADAL" clId="{2E3988C0-49EB-4F2D-94F8-5ACA8DBCC780}" dt="2025-11-26T12:46:26.609" v="88" actId="20577"/>
        <pc:sldMkLst>
          <pc:docMk/>
          <pc:sldMk cId="2677572185" sldId="894"/>
        </pc:sldMkLst>
        <pc:spChg chg="mod">
          <ac:chgData name="Lee Guthrie" userId="1cb701bb-47c8-4e70-a967-200e600f3e71" providerId="ADAL" clId="{2E3988C0-49EB-4F2D-94F8-5ACA8DBCC780}" dt="2025-11-26T12:46:26.609" v="88" actId="20577"/>
          <ac:spMkLst>
            <pc:docMk/>
            <pc:sldMk cId="2677572185" sldId="894"/>
            <ac:spMk id="6" creationId="{1FF02F7F-EC15-3FB8-DA1F-F810D9F4F169}"/>
          </ac:spMkLst>
        </pc:spChg>
      </pc:sldChg>
      <pc:sldChg chg="modSp mod">
        <pc:chgData name="Lee Guthrie" userId="1cb701bb-47c8-4e70-a967-200e600f3e71" providerId="ADAL" clId="{2E3988C0-49EB-4F2D-94F8-5ACA8DBCC780}" dt="2025-11-26T12:46:43.131" v="102" actId="20577"/>
        <pc:sldMkLst>
          <pc:docMk/>
          <pc:sldMk cId="949145587" sldId="895"/>
        </pc:sldMkLst>
        <pc:spChg chg="mod">
          <ac:chgData name="Lee Guthrie" userId="1cb701bb-47c8-4e70-a967-200e600f3e71" providerId="ADAL" clId="{2E3988C0-49EB-4F2D-94F8-5ACA8DBCC780}" dt="2025-11-26T12:46:43.131" v="102" actId="20577"/>
          <ac:spMkLst>
            <pc:docMk/>
            <pc:sldMk cId="949145587" sldId="895"/>
            <ac:spMk id="6" creationId="{E82A31C4-8B6F-FA10-EA2F-D631AC63D389}"/>
          </ac:spMkLst>
        </pc:spChg>
      </pc:sldChg>
      <pc:sldChg chg="modSp mod">
        <pc:chgData name="Lee Guthrie" userId="1cb701bb-47c8-4e70-a967-200e600f3e71" providerId="ADAL" clId="{2E3988C0-49EB-4F2D-94F8-5ACA8DBCC780}" dt="2025-11-26T12:46:39.182" v="98" actId="20577"/>
        <pc:sldMkLst>
          <pc:docMk/>
          <pc:sldMk cId="475084504" sldId="896"/>
        </pc:sldMkLst>
        <pc:spChg chg="mod">
          <ac:chgData name="Lee Guthrie" userId="1cb701bb-47c8-4e70-a967-200e600f3e71" providerId="ADAL" clId="{2E3988C0-49EB-4F2D-94F8-5ACA8DBCC780}" dt="2025-11-26T12:46:39.182" v="98" actId="20577"/>
          <ac:spMkLst>
            <pc:docMk/>
            <pc:sldMk cId="475084504" sldId="896"/>
            <ac:spMk id="6" creationId="{C52E9D56-CF5A-6FE2-3CA6-1B23E540B4B0}"/>
          </ac:spMkLst>
        </pc:spChg>
      </pc:sldChg>
      <pc:sldChg chg="modSp mod">
        <pc:chgData name="Lee Guthrie" userId="1cb701bb-47c8-4e70-a967-200e600f3e71" providerId="ADAL" clId="{2E3988C0-49EB-4F2D-94F8-5ACA8DBCC780}" dt="2025-11-26T12:46:35.359" v="95" actId="20577"/>
        <pc:sldMkLst>
          <pc:docMk/>
          <pc:sldMk cId="2434125813" sldId="897"/>
        </pc:sldMkLst>
        <pc:spChg chg="mod">
          <ac:chgData name="Lee Guthrie" userId="1cb701bb-47c8-4e70-a967-200e600f3e71" providerId="ADAL" clId="{2E3988C0-49EB-4F2D-94F8-5ACA8DBCC780}" dt="2025-11-26T12:46:35.359" v="95" actId="20577"/>
          <ac:spMkLst>
            <pc:docMk/>
            <pc:sldMk cId="2434125813" sldId="897"/>
            <ac:spMk id="6" creationId="{929DFFFD-87E9-BFE7-AB38-9B7E615E1E2B}"/>
          </ac:spMkLst>
        </pc:spChg>
      </pc:sldChg>
      <pc:sldChg chg="modSp mod">
        <pc:chgData name="Lee Guthrie" userId="1cb701bb-47c8-4e70-a967-200e600f3e71" providerId="ADAL" clId="{2E3988C0-49EB-4F2D-94F8-5ACA8DBCC780}" dt="2025-11-26T12:46:31.052" v="91" actId="20577"/>
        <pc:sldMkLst>
          <pc:docMk/>
          <pc:sldMk cId="3171273213" sldId="898"/>
        </pc:sldMkLst>
        <pc:spChg chg="mod">
          <ac:chgData name="Lee Guthrie" userId="1cb701bb-47c8-4e70-a967-200e600f3e71" providerId="ADAL" clId="{2E3988C0-49EB-4F2D-94F8-5ACA8DBCC780}" dt="2025-11-26T12:46:31.052" v="91" actId="20577"/>
          <ac:spMkLst>
            <pc:docMk/>
            <pc:sldMk cId="3171273213" sldId="898"/>
            <ac:spMk id="6" creationId="{5C8CFB27-2D50-9DEE-A717-5B4FB325EA01}"/>
          </ac:spMkLst>
        </pc:spChg>
      </pc:sldChg>
      <pc:sldChg chg="modSp mod">
        <pc:chgData name="Lee Guthrie" userId="1cb701bb-47c8-4e70-a967-200e600f3e71" providerId="ADAL" clId="{2E3988C0-49EB-4F2D-94F8-5ACA8DBCC780}" dt="2025-11-26T12:46:46.350" v="105" actId="20577"/>
        <pc:sldMkLst>
          <pc:docMk/>
          <pc:sldMk cId="4077903719" sldId="899"/>
        </pc:sldMkLst>
        <pc:spChg chg="mod">
          <ac:chgData name="Lee Guthrie" userId="1cb701bb-47c8-4e70-a967-200e600f3e71" providerId="ADAL" clId="{2E3988C0-49EB-4F2D-94F8-5ACA8DBCC780}" dt="2025-11-26T12:46:46.350" v="105" actId="20577"/>
          <ac:spMkLst>
            <pc:docMk/>
            <pc:sldMk cId="4077903719" sldId="899"/>
            <ac:spMk id="6" creationId="{BDFD612D-6BE6-E428-E151-A42EAF66F309}"/>
          </ac:spMkLst>
        </pc:spChg>
      </pc:sldChg>
      <pc:sldChg chg="modSp mod">
        <pc:chgData name="Lee Guthrie" userId="1cb701bb-47c8-4e70-a967-200e600f3e71" providerId="ADAL" clId="{2E3988C0-49EB-4F2D-94F8-5ACA8DBCC780}" dt="2025-11-26T12:46:51.862" v="110" actId="20577"/>
        <pc:sldMkLst>
          <pc:docMk/>
          <pc:sldMk cId="907703145" sldId="900"/>
        </pc:sldMkLst>
        <pc:spChg chg="mod">
          <ac:chgData name="Lee Guthrie" userId="1cb701bb-47c8-4e70-a967-200e600f3e71" providerId="ADAL" clId="{2E3988C0-49EB-4F2D-94F8-5ACA8DBCC780}" dt="2025-11-26T12:46:51.862" v="110" actId="20577"/>
          <ac:spMkLst>
            <pc:docMk/>
            <pc:sldMk cId="907703145" sldId="900"/>
            <ac:spMk id="6" creationId="{B74AD515-7D8E-8EB8-D175-53634E53D3FE}"/>
          </ac:spMkLst>
        </pc:spChg>
      </pc:sldChg>
      <pc:sldChg chg="modSp mod">
        <pc:chgData name="Lee Guthrie" userId="1cb701bb-47c8-4e70-a967-200e600f3e71" providerId="ADAL" clId="{2E3988C0-49EB-4F2D-94F8-5ACA8DBCC780}" dt="2025-11-26T12:46:56.057" v="113" actId="20577"/>
        <pc:sldMkLst>
          <pc:docMk/>
          <pc:sldMk cId="3491830916" sldId="901"/>
        </pc:sldMkLst>
        <pc:spChg chg="mod">
          <ac:chgData name="Lee Guthrie" userId="1cb701bb-47c8-4e70-a967-200e600f3e71" providerId="ADAL" clId="{2E3988C0-49EB-4F2D-94F8-5ACA8DBCC780}" dt="2025-11-26T12:46:56.057" v="113" actId="20577"/>
          <ac:spMkLst>
            <pc:docMk/>
            <pc:sldMk cId="3491830916" sldId="901"/>
            <ac:spMk id="6" creationId="{0DCE3C01-C0E6-B09D-DF6E-55BB9E3EED0A}"/>
          </ac:spMkLst>
        </pc:spChg>
      </pc:sldChg>
      <pc:sldChg chg="modSp mod">
        <pc:chgData name="Lee Guthrie" userId="1cb701bb-47c8-4e70-a967-200e600f3e71" providerId="ADAL" clId="{2E3988C0-49EB-4F2D-94F8-5ACA8DBCC780}" dt="2025-11-26T12:46:59.779" v="114" actId="20577"/>
        <pc:sldMkLst>
          <pc:docMk/>
          <pc:sldMk cId="494195099" sldId="902"/>
        </pc:sldMkLst>
        <pc:spChg chg="mod">
          <ac:chgData name="Lee Guthrie" userId="1cb701bb-47c8-4e70-a967-200e600f3e71" providerId="ADAL" clId="{2E3988C0-49EB-4F2D-94F8-5ACA8DBCC780}" dt="2025-11-26T12:46:59.779" v="114" actId="20577"/>
          <ac:spMkLst>
            <pc:docMk/>
            <pc:sldMk cId="494195099" sldId="902"/>
            <ac:spMk id="6" creationId="{45B5E538-5709-2A46-3CB7-E5CC6F1451CC}"/>
          </ac:spMkLst>
        </pc:spChg>
      </pc:sldChg>
      <pc:sldChg chg="modSp mod">
        <pc:chgData name="Lee Guthrie" userId="1cb701bb-47c8-4e70-a967-200e600f3e71" providerId="ADAL" clId="{2E3988C0-49EB-4F2D-94F8-5ACA8DBCC780}" dt="2025-11-26T12:47:34.692" v="120" actId="20577"/>
        <pc:sldMkLst>
          <pc:docMk/>
          <pc:sldMk cId="2024212116" sldId="904"/>
        </pc:sldMkLst>
        <pc:spChg chg="mod">
          <ac:chgData name="Lee Guthrie" userId="1cb701bb-47c8-4e70-a967-200e600f3e71" providerId="ADAL" clId="{2E3988C0-49EB-4F2D-94F8-5ACA8DBCC780}" dt="2025-11-26T12:47:34.692" v="120" actId="20577"/>
          <ac:spMkLst>
            <pc:docMk/>
            <pc:sldMk cId="2024212116" sldId="904"/>
            <ac:spMk id="6" creationId="{4BF184A6-1F59-CDDE-08C4-46952A5FB968}"/>
          </ac:spMkLst>
        </pc:spChg>
      </pc:sldChg>
      <pc:sldChg chg="modSp mod">
        <pc:chgData name="Lee Guthrie" userId="1cb701bb-47c8-4e70-a967-200e600f3e71" providerId="ADAL" clId="{2E3988C0-49EB-4F2D-94F8-5ACA8DBCC780}" dt="2025-11-26T12:47:07.422" v="116" actId="20577"/>
        <pc:sldMkLst>
          <pc:docMk/>
          <pc:sldMk cId="2005745201" sldId="907"/>
        </pc:sldMkLst>
        <pc:spChg chg="mod">
          <ac:chgData name="Lee Guthrie" userId="1cb701bb-47c8-4e70-a967-200e600f3e71" providerId="ADAL" clId="{2E3988C0-49EB-4F2D-94F8-5ACA8DBCC780}" dt="2025-11-26T12:47:07.422" v="116" actId="20577"/>
          <ac:spMkLst>
            <pc:docMk/>
            <pc:sldMk cId="2005745201" sldId="907"/>
            <ac:spMk id="6" creationId="{698B31B5-F129-EE61-1AFC-B22C3701633F}"/>
          </ac:spMkLst>
        </pc:spChg>
      </pc:sldChg>
    </pc:docChg>
  </pc:docChgLst>
  <pc:docChgLst>
    <pc:chgData name="John, Catherine" userId="36b10958-3fe6-4d82-9cee-736ae9074b3f" providerId="ADAL" clId="{7CE9EBFF-1EB6-4E95-820E-35801409E55C}"/>
    <pc:docChg chg="custSel mod modSld">
      <pc:chgData name="John, Catherine" userId="36b10958-3fe6-4d82-9cee-736ae9074b3f" providerId="ADAL" clId="{7CE9EBFF-1EB6-4E95-820E-35801409E55C}" dt="2025-12-05T09:48:43.745" v="158" actId="20577"/>
      <pc:docMkLst>
        <pc:docMk/>
      </pc:docMkLst>
      <pc:sldChg chg="modSp mod">
        <pc:chgData name="John, Catherine" userId="36b10958-3fe6-4d82-9cee-736ae9074b3f" providerId="ADAL" clId="{7CE9EBFF-1EB6-4E95-820E-35801409E55C}" dt="2025-12-05T09:13:00.637" v="1" actId="20577"/>
        <pc:sldMkLst>
          <pc:docMk/>
          <pc:sldMk cId="859905571" sldId="844"/>
        </pc:sldMkLst>
        <pc:spChg chg="mod">
          <ac:chgData name="John, Catherine" userId="36b10958-3fe6-4d82-9cee-736ae9074b3f" providerId="ADAL" clId="{7CE9EBFF-1EB6-4E95-820E-35801409E55C}" dt="2025-12-05T09:13:00.637" v="1" actId="20577"/>
          <ac:spMkLst>
            <pc:docMk/>
            <pc:sldMk cId="859905571" sldId="844"/>
            <ac:spMk id="5" creationId="{977C994D-10BE-0914-16E5-B4836D05AFF2}"/>
          </ac:spMkLst>
        </pc:spChg>
      </pc:sldChg>
      <pc:sldChg chg="modSp mod">
        <pc:chgData name="John, Catherine" userId="36b10958-3fe6-4d82-9cee-736ae9074b3f" providerId="ADAL" clId="{7CE9EBFF-1EB6-4E95-820E-35801409E55C}" dt="2025-12-05T09:13:51.478" v="30" actId="20577"/>
        <pc:sldMkLst>
          <pc:docMk/>
          <pc:sldMk cId="2050975024" sldId="850"/>
        </pc:sldMkLst>
        <pc:spChg chg="mod">
          <ac:chgData name="John, Catherine" userId="36b10958-3fe6-4d82-9cee-736ae9074b3f" providerId="ADAL" clId="{7CE9EBFF-1EB6-4E95-820E-35801409E55C}" dt="2025-12-05T09:13:23.110" v="3" actId="20577"/>
          <ac:spMkLst>
            <pc:docMk/>
            <pc:sldMk cId="2050975024" sldId="850"/>
            <ac:spMk id="5" creationId="{0BF87958-3EC9-B021-C7F3-9CA81C407C8A}"/>
          </ac:spMkLst>
        </pc:spChg>
        <pc:spChg chg="mod">
          <ac:chgData name="John, Catherine" userId="36b10958-3fe6-4d82-9cee-736ae9074b3f" providerId="ADAL" clId="{7CE9EBFF-1EB6-4E95-820E-35801409E55C}" dt="2025-12-05T09:13:51.478" v="30" actId="20577"/>
          <ac:spMkLst>
            <pc:docMk/>
            <pc:sldMk cId="2050975024" sldId="850"/>
            <ac:spMk id="6" creationId="{E257C1C2-5AA8-6FC1-F49D-4037E196D56C}"/>
          </ac:spMkLst>
        </pc:spChg>
      </pc:sldChg>
      <pc:sldChg chg="modSp mod">
        <pc:chgData name="John, Catherine" userId="36b10958-3fe6-4d82-9cee-736ae9074b3f" providerId="ADAL" clId="{7CE9EBFF-1EB6-4E95-820E-35801409E55C}" dt="2025-12-05T09:13:35.502" v="5" actId="20577"/>
        <pc:sldMkLst>
          <pc:docMk/>
          <pc:sldMk cId="3903148648" sldId="851"/>
        </pc:sldMkLst>
        <pc:spChg chg="mod">
          <ac:chgData name="John, Catherine" userId="36b10958-3fe6-4d82-9cee-736ae9074b3f" providerId="ADAL" clId="{7CE9EBFF-1EB6-4E95-820E-35801409E55C}" dt="2025-12-05T09:13:35.502" v="5" actId="20577"/>
          <ac:spMkLst>
            <pc:docMk/>
            <pc:sldMk cId="3903148648" sldId="851"/>
            <ac:spMk id="5" creationId="{FD41B2ED-7DC4-9845-6452-A90F4C6CD31C}"/>
          </ac:spMkLst>
        </pc:spChg>
      </pc:sldChg>
      <pc:sldChg chg="modSp mod">
        <pc:chgData name="John, Catherine" userId="36b10958-3fe6-4d82-9cee-736ae9074b3f" providerId="ADAL" clId="{7CE9EBFF-1EB6-4E95-820E-35801409E55C}" dt="2025-12-05T09:15:06.285" v="41" actId="20577"/>
        <pc:sldMkLst>
          <pc:docMk/>
          <pc:sldMk cId="262522877" sldId="852"/>
        </pc:sldMkLst>
        <pc:graphicFrameChg chg="modGraphic">
          <ac:chgData name="John, Catherine" userId="36b10958-3fe6-4d82-9cee-736ae9074b3f" providerId="ADAL" clId="{7CE9EBFF-1EB6-4E95-820E-35801409E55C}" dt="2025-12-05T09:15:06.285" v="41" actId="20577"/>
          <ac:graphicFrameMkLst>
            <pc:docMk/>
            <pc:sldMk cId="262522877" sldId="852"/>
            <ac:graphicFrameMk id="2" creationId="{4258ED78-1FC1-8628-E981-4351ED1B8A37}"/>
          </ac:graphicFrameMkLst>
        </pc:graphicFrameChg>
      </pc:sldChg>
      <pc:sldChg chg="modSp mod">
        <pc:chgData name="John, Catherine" userId="36b10958-3fe6-4d82-9cee-736ae9074b3f" providerId="ADAL" clId="{7CE9EBFF-1EB6-4E95-820E-35801409E55C}" dt="2025-12-05T09:17:02.576" v="42" actId="20577"/>
        <pc:sldMkLst>
          <pc:docMk/>
          <pc:sldMk cId="3152300698" sldId="859"/>
        </pc:sldMkLst>
        <pc:spChg chg="mod">
          <ac:chgData name="John, Catherine" userId="36b10958-3fe6-4d82-9cee-736ae9074b3f" providerId="ADAL" clId="{7CE9EBFF-1EB6-4E95-820E-35801409E55C}" dt="2025-12-05T09:17:02.576" v="42" actId="20577"/>
          <ac:spMkLst>
            <pc:docMk/>
            <pc:sldMk cId="3152300698" sldId="859"/>
            <ac:spMk id="6" creationId="{D3935781-A4E7-87EA-EF3A-9170EB0D7F17}"/>
          </ac:spMkLst>
        </pc:spChg>
      </pc:sldChg>
      <pc:sldChg chg="modSp mod">
        <pc:chgData name="John, Catherine" userId="36b10958-3fe6-4d82-9cee-736ae9074b3f" providerId="ADAL" clId="{7CE9EBFF-1EB6-4E95-820E-35801409E55C}" dt="2025-12-05T09:17:53.583" v="60" actId="20577"/>
        <pc:sldMkLst>
          <pc:docMk/>
          <pc:sldMk cId="3050352776" sldId="861"/>
        </pc:sldMkLst>
        <pc:spChg chg="mod">
          <ac:chgData name="John, Catherine" userId="36b10958-3fe6-4d82-9cee-736ae9074b3f" providerId="ADAL" clId="{7CE9EBFF-1EB6-4E95-820E-35801409E55C}" dt="2025-12-05T09:17:53.583" v="60" actId="20577"/>
          <ac:spMkLst>
            <pc:docMk/>
            <pc:sldMk cId="3050352776" sldId="861"/>
            <ac:spMk id="6" creationId="{D76840CC-B941-5E73-BDA0-A7AD47EE1F8F}"/>
          </ac:spMkLst>
        </pc:spChg>
      </pc:sldChg>
      <pc:sldChg chg="modSp mod">
        <pc:chgData name="John, Catherine" userId="36b10958-3fe6-4d82-9cee-736ae9074b3f" providerId="ADAL" clId="{7CE9EBFF-1EB6-4E95-820E-35801409E55C}" dt="2025-12-05T09:19:39.963" v="65" actId="20577"/>
        <pc:sldMkLst>
          <pc:docMk/>
          <pc:sldMk cId="2522078330" sldId="867"/>
        </pc:sldMkLst>
        <pc:spChg chg="mod">
          <ac:chgData name="John, Catherine" userId="36b10958-3fe6-4d82-9cee-736ae9074b3f" providerId="ADAL" clId="{7CE9EBFF-1EB6-4E95-820E-35801409E55C}" dt="2025-12-05T09:19:39.963" v="65" actId="20577"/>
          <ac:spMkLst>
            <pc:docMk/>
            <pc:sldMk cId="2522078330" sldId="867"/>
            <ac:spMk id="5" creationId="{3FEBEDEB-95B0-8138-1F32-E8EFC40F501E}"/>
          </ac:spMkLst>
        </pc:spChg>
      </pc:sldChg>
      <pc:sldChg chg="modSp mod">
        <pc:chgData name="John, Catherine" userId="36b10958-3fe6-4d82-9cee-736ae9074b3f" providerId="ADAL" clId="{7CE9EBFF-1EB6-4E95-820E-35801409E55C}" dt="2025-12-05T09:23:38.544" v="71" actId="20577"/>
        <pc:sldMkLst>
          <pc:docMk/>
          <pc:sldMk cId="3336422402" sldId="868"/>
        </pc:sldMkLst>
        <pc:spChg chg="mod">
          <ac:chgData name="John, Catherine" userId="36b10958-3fe6-4d82-9cee-736ae9074b3f" providerId="ADAL" clId="{7CE9EBFF-1EB6-4E95-820E-35801409E55C}" dt="2025-12-05T09:19:58.354" v="70" actId="20577"/>
          <ac:spMkLst>
            <pc:docMk/>
            <pc:sldMk cId="3336422402" sldId="868"/>
            <ac:spMk id="5" creationId="{35D301C4-73EA-DBCC-76D8-CCD625EF0A59}"/>
          </ac:spMkLst>
        </pc:spChg>
        <pc:spChg chg="mod">
          <ac:chgData name="John, Catherine" userId="36b10958-3fe6-4d82-9cee-736ae9074b3f" providerId="ADAL" clId="{7CE9EBFF-1EB6-4E95-820E-35801409E55C}" dt="2025-12-05T09:23:38.544" v="71" actId="20577"/>
          <ac:spMkLst>
            <pc:docMk/>
            <pc:sldMk cId="3336422402" sldId="868"/>
            <ac:spMk id="6" creationId="{748E1ADD-EAB1-C5F9-F94D-E9096249D12A}"/>
          </ac:spMkLst>
        </pc:spChg>
      </pc:sldChg>
      <pc:sldChg chg="modSp mod">
        <pc:chgData name="John, Catherine" userId="36b10958-3fe6-4d82-9cee-736ae9074b3f" providerId="ADAL" clId="{7CE9EBFF-1EB6-4E95-820E-35801409E55C}" dt="2025-12-05T09:27:47.698" v="84" actId="6549"/>
        <pc:sldMkLst>
          <pc:docMk/>
          <pc:sldMk cId="10426254" sldId="869"/>
        </pc:sldMkLst>
        <pc:spChg chg="mod">
          <ac:chgData name="John, Catherine" userId="36b10958-3fe6-4d82-9cee-736ae9074b3f" providerId="ADAL" clId="{7CE9EBFF-1EB6-4E95-820E-35801409E55C}" dt="2025-12-05T09:27:42.889" v="83" actId="20577"/>
          <ac:spMkLst>
            <pc:docMk/>
            <pc:sldMk cId="10426254" sldId="869"/>
            <ac:spMk id="5" creationId="{DDEF487B-D62B-D1C0-68E3-BCB91B8A99AC}"/>
          </ac:spMkLst>
        </pc:spChg>
        <pc:spChg chg="mod">
          <ac:chgData name="John, Catherine" userId="36b10958-3fe6-4d82-9cee-736ae9074b3f" providerId="ADAL" clId="{7CE9EBFF-1EB6-4E95-820E-35801409E55C}" dt="2025-12-05T09:27:47.698" v="84" actId="6549"/>
          <ac:spMkLst>
            <pc:docMk/>
            <pc:sldMk cId="10426254" sldId="869"/>
            <ac:spMk id="6" creationId="{F21601F8-AF04-00F1-9BEF-A408FFEECE7A}"/>
          </ac:spMkLst>
        </pc:spChg>
      </pc:sldChg>
      <pc:sldChg chg="modSp mod">
        <pc:chgData name="John, Catherine" userId="36b10958-3fe6-4d82-9cee-736ae9074b3f" providerId="ADAL" clId="{7CE9EBFF-1EB6-4E95-820E-35801409E55C}" dt="2025-12-05T09:23:59.532" v="76" actId="20577"/>
        <pc:sldMkLst>
          <pc:docMk/>
          <pc:sldMk cId="350053777" sldId="871"/>
        </pc:sldMkLst>
        <pc:spChg chg="mod">
          <ac:chgData name="John, Catherine" userId="36b10958-3fe6-4d82-9cee-736ae9074b3f" providerId="ADAL" clId="{7CE9EBFF-1EB6-4E95-820E-35801409E55C}" dt="2025-12-05T09:23:59.532" v="76" actId="20577"/>
          <ac:spMkLst>
            <pc:docMk/>
            <pc:sldMk cId="350053777" sldId="871"/>
            <ac:spMk id="5" creationId="{69C05A58-6D13-9915-497D-A26FD4B37745}"/>
          </ac:spMkLst>
        </pc:spChg>
      </pc:sldChg>
      <pc:sldChg chg="modSp mod">
        <pc:chgData name="John, Catherine" userId="36b10958-3fe6-4d82-9cee-736ae9074b3f" providerId="ADAL" clId="{7CE9EBFF-1EB6-4E95-820E-35801409E55C}" dt="2025-12-05T09:28:03.309" v="89" actId="20577"/>
        <pc:sldMkLst>
          <pc:docMk/>
          <pc:sldMk cId="3273612068" sldId="873"/>
        </pc:sldMkLst>
        <pc:spChg chg="mod">
          <ac:chgData name="John, Catherine" userId="36b10958-3fe6-4d82-9cee-736ae9074b3f" providerId="ADAL" clId="{7CE9EBFF-1EB6-4E95-820E-35801409E55C}" dt="2025-12-05T09:28:03.309" v="89" actId="20577"/>
          <ac:spMkLst>
            <pc:docMk/>
            <pc:sldMk cId="3273612068" sldId="873"/>
            <ac:spMk id="5" creationId="{A07D17BF-ACF2-E97F-4A0D-2F521CFE39E9}"/>
          </ac:spMkLst>
        </pc:spChg>
      </pc:sldChg>
      <pc:sldChg chg="modSp mod">
        <pc:chgData name="John, Catherine" userId="36b10958-3fe6-4d82-9cee-736ae9074b3f" providerId="ADAL" clId="{7CE9EBFF-1EB6-4E95-820E-35801409E55C}" dt="2025-12-05T09:34:40.111" v="94" actId="20577"/>
        <pc:sldMkLst>
          <pc:docMk/>
          <pc:sldMk cId="1925708285" sldId="874"/>
        </pc:sldMkLst>
        <pc:spChg chg="mod">
          <ac:chgData name="John, Catherine" userId="36b10958-3fe6-4d82-9cee-736ae9074b3f" providerId="ADAL" clId="{7CE9EBFF-1EB6-4E95-820E-35801409E55C}" dt="2025-12-05T09:34:40.111" v="94" actId="20577"/>
          <ac:spMkLst>
            <pc:docMk/>
            <pc:sldMk cId="1925708285" sldId="874"/>
            <ac:spMk id="5" creationId="{1952DB52-EBC6-F415-A557-356BE28149B2}"/>
          </ac:spMkLst>
        </pc:spChg>
      </pc:sldChg>
      <pc:sldChg chg="modSp mod">
        <pc:chgData name="John, Catherine" userId="36b10958-3fe6-4d82-9cee-736ae9074b3f" providerId="ADAL" clId="{7CE9EBFF-1EB6-4E95-820E-35801409E55C}" dt="2025-12-05T09:35:27.536" v="106" actId="20577"/>
        <pc:sldMkLst>
          <pc:docMk/>
          <pc:sldMk cId="891455255" sldId="875"/>
        </pc:sldMkLst>
        <pc:spChg chg="mod">
          <ac:chgData name="John, Catherine" userId="36b10958-3fe6-4d82-9cee-736ae9074b3f" providerId="ADAL" clId="{7CE9EBFF-1EB6-4E95-820E-35801409E55C}" dt="2025-12-05T09:35:27.536" v="106" actId="20577"/>
          <ac:spMkLst>
            <pc:docMk/>
            <pc:sldMk cId="891455255" sldId="875"/>
            <ac:spMk id="5" creationId="{1315385A-8FEB-D4ED-39E0-DCEA20F1D10C}"/>
          </ac:spMkLst>
        </pc:spChg>
      </pc:sldChg>
      <pc:sldChg chg="modSp mod">
        <pc:chgData name="John, Catherine" userId="36b10958-3fe6-4d82-9cee-736ae9074b3f" providerId="ADAL" clId="{7CE9EBFF-1EB6-4E95-820E-35801409E55C}" dt="2025-12-05T09:35:02.043" v="101" actId="20577"/>
        <pc:sldMkLst>
          <pc:docMk/>
          <pc:sldMk cId="2784496631" sldId="876"/>
        </pc:sldMkLst>
        <pc:spChg chg="mod">
          <ac:chgData name="John, Catherine" userId="36b10958-3fe6-4d82-9cee-736ae9074b3f" providerId="ADAL" clId="{7CE9EBFF-1EB6-4E95-820E-35801409E55C}" dt="2025-12-05T09:35:02.043" v="101" actId="20577"/>
          <ac:spMkLst>
            <pc:docMk/>
            <pc:sldMk cId="2784496631" sldId="876"/>
            <ac:spMk id="5" creationId="{77BAA365-3BD1-E575-ECD6-AEF3FE6E5D6B}"/>
          </ac:spMkLst>
        </pc:spChg>
      </pc:sldChg>
      <pc:sldChg chg="modSp mod">
        <pc:chgData name="John, Catherine" userId="36b10958-3fe6-4d82-9cee-736ae9074b3f" providerId="ADAL" clId="{7CE9EBFF-1EB6-4E95-820E-35801409E55C}" dt="2025-12-05T09:36:06.432" v="107" actId="20577"/>
        <pc:sldMkLst>
          <pc:docMk/>
          <pc:sldMk cId="44719999" sldId="877"/>
        </pc:sldMkLst>
        <pc:spChg chg="mod">
          <ac:chgData name="John, Catherine" userId="36b10958-3fe6-4d82-9cee-736ae9074b3f" providerId="ADAL" clId="{7CE9EBFF-1EB6-4E95-820E-35801409E55C}" dt="2025-12-05T09:36:06.432" v="107" actId="20577"/>
          <ac:spMkLst>
            <pc:docMk/>
            <pc:sldMk cId="44719999" sldId="877"/>
            <ac:spMk id="6" creationId="{9C2C647A-C8F1-7A4C-A633-FED8DDF96F50}"/>
          </ac:spMkLst>
        </pc:spChg>
      </pc:sldChg>
      <pc:sldChg chg="modSp mod">
        <pc:chgData name="John, Catherine" userId="36b10958-3fe6-4d82-9cee-736ae9074b3f" providerId="ADAL" clId="{7CE9EBFF-1EB6-4E95-820E-35801409E55C}" dt="2025-12-05T09:36:44.311" v="112" actId="20577"/>
        <pc:sldMkLst>
          <pc:docMk/>
          <pc:sldMk cId="2229869996" sldId="879"/>
        </pc:sldMkLst>
        <pc:spChg chg="mod">
          <ac:chgData name="John, Catherine" userId="36b10958-3fe6-4d82-9cee-736ae9074b3f" providerId="ADAL" clId="{7CE9EBFF-1EB6-4E95-820E-35801409E55C}" dt="2025-12-05T09:36:44.311" v="112" actId="20577"/>
          <ac:spMkLst>
            <pc:docMk/>
            <pc:sldMk cId="2229869996" sldId="879"/>
            <ac:spMk id="6" creationId="{671A89E7-4BC9-E62E-CD5F-791571F71DA3}"/>
          </ac:spMkLst>
        </pc:spChg>
      </pc:sldChg>
      <pc:sldChg chg="modSp mod">
        <pc:chgData name="John, Catherine" userId="36b10958-3fe6-4d82-9cee-736ae9074b3f" providerId="ADAL" clId="{7CE9EBFF-1EB6-4E95-820E-35801409E55C}" dt="2025-12-05T09:38:44.322" v="121" actId="20577"/>
        <pc:sldMkLst>
          <pc:docMk/>
          <pc:sldMk cId="954385548" sldId="883"/>
        </pc:sldMkLst>
        <pc:spChg chg="mod">
          <ac:chgData name="John, Catherine" userId="36b10958-3fe6-4d82-9cee-736ae9074b3f" providerId="ADAL" clId="{7CE9EBFF-1EB6-4E95-820E-35801409E55C}" dt="2025-12-05T09:38:44.322" v="121" actId="20577"/>
          <ac:spMkLst>
            <pc:docMk/>
            <pc:sldMk cId="954385548" sldId="883"/>
            <ac:spMk id="6" creationId="{D21051B7-4C96-A083-DB5C-64E3041F8336}"/>
          </ac:spMkLst>
        </pc:spChg>
      </pc:sldChg>
      <pc:sldChg chg="modSp mod">
        <pc:chgData name="John, Catherine" userId="36b10958-3fe6-4d82-9cee-736ae9074b3f" providerId="ADAL" clId="{7CE9EBFF-1EB6-4E95-820E-35801409E55C}" dt="2025-12-05T09:46:16.800" v="128" actId="20577"/>
        <pc:sldMkLst>
          <pc:docMk/>
          <pc:sldMk cId="4176120762" sldId="886"/>
        </pc:sldMkLst>
        <pc:spChg chg="mod">
          <ac:chgData name="John, Catherine" userId="36b10958-3fe6-4d82-9cee-736ae9074b3f" providerId="ADAL" clId="{7CE9EBFF-1EB6-4E95-820E-35801409E55C}" dt="2025-12-05T09:46:16.800" v="128" actId="20577"/>
          <ac:spMkLst>
            <pc:docMk/>
            <pc:sldMk cId="4176120762" sldId="886"/>
            <ac:spMk id="6" creationId="{2070DA6A-69FA-5C22-5D1C-42940F88A544}"/>
          </ac:spMkLst>
        </pc:spChg>
      </pc:sldChg>
      <pc:sldChg chg="modSp mod">
        <pc:chgData name="John, Catherine" userId="36b10958-3fe6-4d82-9cee-736ae9074b3f" providerId="ADAL" clId="{7CE9EBFF-1EB6-4E95-820E-35801409E55C}" dt="2025-12-05T09:46:49.457" v="135" actId="20577"/>
        <pc:sldMkLst>
          <pc:docMk/>
          <pc:sldMk cId="1499904205" sldId="888"/>
        </pc:sldMkLst>
        <pc:spChg chg="mod">
          <ac:chgData name="John, Catherine" userId="36b10958-3fe6-4d82-9cee-736ae9074b3f" providerId="ADAL" clId="{7CE9EBFF-1EB6-4E95-820E-35801409E55C}" dt="2025-12-05T09:46:49.457" v="135" actId="20577"/>
          <ac:spMkLst>
            <pc:docMk/>
            <pc:sldMk cId="1499904205" sldId="888"/>
            <ac:spMk id="6" creationId="{4D2F0700-0063-FEA8-08BD-11442D8E77BE}"/>
          </ac:spMkLst>
        </pc:spChg>
      </pc:sldChg>
      <pc:sldChg chg="modSp mod">
        <pc:chgData name="John, Catherine" userId="36b10958-3fe6-4d82-9cee-736ae9074b3f" providerId="ADAL" clId="{7CE9EBFF-1EB6-4E95-820E-35801409E55C}" dt="2025-12-05T09:47:13.772" v="144" actId="20577"/>
        <pc:sldMkLst>
          <pc:docMk/>
          <pc:sldMk cId="27797374" sldId="889"/>
        </pc:sldMkLst>
        <pc:spChg chg="mod">
          <ac:chgData name="John, Catherine" userId="36b10958-3fe6-4d82-9cee-736ae9074b3f" providerId="ADAL" clId="{7CE9EBFF-1EB6-4E95-820E-35801409E55C}" dt="2025-12-05T09:47:13.772" v="144" actId="20577"/>
          <ac:spMkLst>
            <pc:docMk/>
            <pc:sldMk cId="27797374" sldId="889"/>
            <ac:spMk id="6" creationId="{B2608180-1F3A-ABAE-BC30-7276D7C3522B}"/>
          </ac:spMkLst>
        </pc:spChg>
      </pc:sldChg>
      <pc:sldChg chg="modSp mod">
        <pc:chgData name="John, Catherine" userId="36b10958-3fe6-4d82-9cee-736ae9074b3f" providerId="ADAL" clId="{7CE9EBFF-1EB6-4E95-820E-35801409E55C}" dt="2025-12-05T09:47:57.134" v="148" actId="20577"/>
        <pc:sldMkLst>
          <pc:docMk/>
          <pc:sldMk cId="853036790" sldId="891"/>
        </pc:sldMkLst>
        <pc:spChg chg="mod">
          <ac:chgData name="John, Catherine" userId="36b10958-3fe6-4d82-9cee-736ae9074b3f" providerId="ADAL" clId="{7CE9EBFF-1EB6-4E95-820E-35801409E55C}" dt="2025-12-05T09:47:57.134" v="148" actId="20577"/>
          <ac:spMkLst>
            <pc:docMk/>
            <pc:sldMk cId="853036790" sldId="891"/>
            <ac:spMk id="5" creationId="{37BE35EE-1969-5E89-8E02-DC5F51E9AB0C}"/>
          </ac:spMkLst>
        </pc:spChg>
      </pc:sldChg>
      <pc:sldChg chg="modSp mod">
        <pc:chgData name="John, Catherine" userId="36b10958-3fe6-4d82-9cee-736ae9074b3f" providerId="ADAL" clId="{7CE9EBFF-1EB6-4E95-820E-35801409E55C}" dt="2025-12-05T09:48:23.548" v="154" actId="20577"/>
        <pc:sldMkLst>
          <pc:docMk/>
          <pc:sldMk cId="219234025" sldId="892"/>
        </pc:sldMkLst>
        <pc:spChg chg="mod">
          <ac:chgData name="John, Catherine" userId="36b10958-3fe6-4d82-9cee-736ae9074b3f" providerId="ADAL" clId="{7CE9EBFF-1EB6-4E95-820E-35801409E55C}" dt="2025-12-05T09:48:23.548" v="154" actId="20577"/>
          <ac:spMkLst>
            <pc:docMk/>
            <pc:sldMk cId="219234025" sldId="892"/>
            <ac:spMk id="5" creationId="{FEAA9404-E7B8-30BE-C5A6-5AD804CB2DCE}"/>
          </ac:spMkLst>
        </pc:spChg>
      </pc:sldChg>
      <pc:sldChg chg="modSp mod">
        <pc:chgData name="John, Catherine" userId="36b10958-3fe6-4d82-9cee-736ae9074b3f" providerId="ADAL" clId="{7CE9EBFF-1EB6-4E95-820E-35801409E55C}" dt="2025-12-05T09:48:43.745" v="158" actId="20577"/>
        <pc:sldMkLst>
          <pc:docMk/>
          <pc:sldMk cId="3049192688" sldId="893"/>
        </pc:sldMkLst>
        <pc:spChg chg="mod">
          <ac:chgData name="John, Catherine" userId="36b10958-3fe6-4d82-9cee-736ae9074b3f" providerId="ADAL" clId="{7CE9EBFF-1EB6-4E95-820E-35801409E55C}" dt="2025-12-05T09:48:43.745" v="158" actId="20577"/>
          <ac:spMkLst>
            <pc:docMk/>
            <pc:sldMk cId="3049192688" sldId="893"/>
            <ac:spMk id="5" creationId="{F4F36734-961F-76B9-130E-1F73369240E8}"/>
          </ac:spMkLst>
        </pc:spChg>
      </pc:sldChg>
    </pc:docChg>
  </pc:docChgLst>
  <pc:docChgLst>
    <pc:chgData name="toml2020" userId="S::toml2020_live.co.uk#ext#@semta.onmicrosoft.com::8bd8c1d7-a4e2-43ef-aea0-9e7095d42c47" providerId="AD" clId="Web-{BFA1ACC7-8164-DAE4-1F10-9E522B5F4EA5}"/>
    <pc:docChg chg="addSld modSld">
      <pc:chgData name="toml2020" userId="S::toml2020_live.co.uk#ext#@semta.onmicrosoft.com::8bd8c1d7-a4e2-43ef-aea0-9e7095d42c47" providerId="AD" clId="Web-{BFA1ACC7-8164-DAE4-1F10-9E522B5F4EA5}" dt="2025-11-13T12:03:59.285" v="33" actId="14100"/>
      <pc:docMkLst>
        <pc:docMk/>
      </pc:docMkLst>
      <pc:sldChg chg="modSp">
        <pc:chgData name="toml2020" userId="S::toml2020_live.co.uk#ext#@semta.onmicrosoft.com::8bd8c1d7-a4e2-43ef-aea0-9e7095d42c47" providerId="AD" clId="Web-{BFA1ACC7-8164-DAE4-1F10-9E522B5F4EA5}" dt="2025-11-13T11:21:41.086" v="5" actId="20577"/>
        <pc:sldMkLst>
          <pc:docMk/>
          <pc:sldMk cId="1014870870" sldId="857"/>
        </pc:sldMkLst>
        <pc:spChg chg="mod">
          <ac:chgData name="toml2020" userId="S::toml2020_live.co.uk#ext#@semta.onmicrosoft.com::8bd8c1d7-a4e2-43ef-aea0-9e7095d42c47" providerId="AD" clId="Web-{BFA1ACC7-8164-DAE4-1F10-9E522B5F4EA5}" dt="2025-11-13T11:21:41.086" v="5" actId="20577"/>
          <ac:spMkLst>
            <pc:docMk/>
            <pc:sldMk cId="1014870870" sldId="857"/>
            <ac:spMk id="6" creationId="{260EF606-E47D-D343-B6EB-AD5C382FEB22}"/>
          </ac:spMkLst>
        </pc:spChg>
      </pc:sldChg>
      <pc:sldChg chg="modSp">
        <pc:chgData name="toml2020" userId="S::toml2020_live.co.uk#ext#@semta.onmicrosoft.com::8bd8c1d7-a4e2-43ef-aea0-9e7095d42c47" providerId="AD" clId="Web-{BFA1ACC7-8164-DAE4-1F10-9E522B5F4EA5}" dt="2025-11-13T11:23:04.040" v="10" actId="14100"/>
        <pc:sldMkLst>
          <pc:docMk/>
          <pc:sldMk cId="4259513938" sldId="864"/>
        </pc:sldMkLst>
        <pc:spChg chg="mod">
          <ac:chgData name="toml2020" userId="S::toml2020_live.co.uk#ext#@semta.onmicrosoft.com::8bd8c1d7-a4e2-43ef-aea0-9e7095d42c47" providerId="AD" clId="Web-{BFA1ACC7-8164-DAE4-1F10-9E522B5F4EA5}" dt="2025-11-13T11:23:04.040" v="10" actId="14100"/>
          <ac:spMkLst>
            <pc:docMk/>
            <pc:sldMk cId="4259513938" sldId="864"/>
            <ac:spMk id="6" creationId="{C68A286C-1A89-F0BB-E169-9ABA3A2B174D}"/>
          </ac:spMkLst>
        </pc:spChg>
      </pc:sldChg>
      <pc:sldChg chg="modSp">
        <pc:chgData name="toml2020" userId="S::toml2020_live.co.uk#ext#@semta.onmicrosoft.com::8bd8c1d7-a4e2-43ef-aea0-9e7095d42c47" providerId="AD" clId="Web-{BFA1ACC7-8164-DAE4-1F10-9E522B5F4EA5}" dt="2025-11-13T11:37:08.265" v="13" actId="20577"/>
        <pc:sldMkLst>
          <pc:docMk/>
          <pc:sldMk cId="2677572185" sldId="894"/>
        </pc:sldMkLst>
        <pc:spChg chg="mod">
          <ac:chgData name="toml2020" userId="S::toml2020_live.co.uk#ext#@semta.onmicrosoft.com::8bd8c1d7-a4e2-43ef-aea0-9e7095d42c47" providerId="AD" clId="Web-{BFA1ACC7-8164-DAE4-1F10-9E522B5F4EA5}" dt="2025-11-13T11:37:08.265" v="13" actId="20577"/>
          <ac:spMkLst>
            <pc:docMk/>
            <pc:sldMk cId="2677572185" sldId="894"/>
            <ac:spMk id="6" creationId="{1FF02F7F-EC15-3FB8-DA1F-F810D9F4F169}"/>
          </ac:spMkLst>
        </pc:spChg>
      </pc:sldChg>
      <pc:sldChg chg="modSp">
        <pc:chgData name="toml2020" userId="S::toml2020_live.co.uk#ext#@semta.onmicrosoft.com::8bd8c1d7-a4e2-43ef-aea0-9e7095d42c47" providerId="AD" clId="Web-{BFA1ACC7-8164-DAE4-1F10-9E522B5F4EA5}" dt="2025-11-13T12:03:06.097" v="20" actId="20577"/>
        <pc:sldMkLst>
          <pc:docMk/>
          <pc:sldMk cId="2452279321" sldId="903"/>
        </pc:sldMkLst>
        <pc:spChg chg="mod">
          <ac:chgData name="toml2020" userId="S::toml2020_live.co.uk#ext#@semta.onmicrosoft.com::8bd8c1d7-a4e2-43ef-aea0-9e7095d42c47" providerId="AD" clId="Web-{BFA1ACC7-8164-DAE4-1F10-9E522B5F4EA5}" dt="2025-11-13T12:03:06.097" v="20" actId="20577"/>
          <ac:spMkLst>
            <pc:docMk/>
            <pc:sldMk cId="2452279321" sldId="903"/>
            <ac:spMk id="6" creationId="{5579027B-A45D-E7FA-2C41-A76F95EEADB0}"/>
          </ac:spMkLst>
        </pc:spChg>
      </pc:sldChg>
      <pc:sldChg chg="modSp add replId">
        <pc:chgData name="toml2020" userId="S::toml2020_live.co.uk#ext#@semta.onmicrosoft.com::8bd8c1d7-a4e2-43ef-aea0-9e7095d42c47" providerId="AD" clId="Web-{BFA1ACC7-8164-DAE4-1F10-9E522B5F4EA5}" dt="2025-11-13T12:03:59.285" v="33" actId="14100"/>
        <pc:sldMkLst>
          <pc:docMk/>
          <pc:sldMk cId="2005745201" sldId="907"/>
        </pc:sldMkLst>
        <pc:spChg chg="mod">
          <ac:chgData name="toml2020" userId="S::toml2020_live.co.uk#ext#@semta.onmicrosoft.com::8bd8c1d7-a4e2-43ef-aea0-9e7095d42c47" providerId="AD" clId="Web-{BFA1ACC7-8164-DAE4-1F10-9E522B5F4EA5}" dt="2025-11-13T12:03:59.285" v="33" actId="14100"/>
          <ac:spMkLst>
            <pc:docMk/>
            <pc:sldMk cId="2005745201" sldId="907"/>
            <ac:spMk id="6" creationId="{698B31B5-F129-EE61-1AFC-B22C3701633F}"/>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1T20:45:27.727" v="96" actId="14100"/>
      <pc:docMkLst>
        <pc:docMk/>
      </pc:docMkLst>
      <pc:sldChg chg="addSp modSp mod">
        <pc:chgData name="Hazell, Danielle" userId="16322be0-50ef-46ff-b0c0-d304bc10d5d2" providerId="ADAL" clId="{E6D12E1F-DF63-450C-A9ED-E72C5F6C045B}" dt="2025-12-01T20:34:09.359" v="1"/>
        <pc:sldMkLst>
          <pc:docMk/>
          <pc:sldMk cId="2402489006" sldId="512"/>
        </pc:sldMkLst>
        <pc:spChg chg="add mod">
          <ac:chgData name="Hazell, Danielle" userId="16322be0-50ef-46ff-b0c0-d304bc10d5d2" providerId="ADAL" clId="{E6D12E1F-DF63-450C-A9ED-E72C5F6C045B}" dt="2025-12-01T20:34:09.359" v="1"/>
          <ac:spMkLst>
            <pc:docMk/>
            <pc:sldMk cId="2402489006" sldId="512"/>
            <ac:spMk id="2" creationId="{2096E981-8EE8-F30A-55AE-EBBA6625DAE4}"/>
          </ac:spMkLst>
        </pc:spChg>
        <pc:spChg chg="mod">
          <ac:chgData name="Hazell, Danielle" userId="16322be0-50ef-46ff-b0c0-d304bc10d5d2" providerId="ADAL" clId="{E6D12E1F-DF63-450C-A9ED-E72C5F6C045B}" dt="2025-12-01T20:34:08.353" v="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1T20:34:56.130" v="10" actId="14100"/>
        <pc:sldMkLst>
          <pc:docMk/>
          <pc:sldMk cId="3661908118" sldId="837"/>
        </pc:sldMkLst>
        <pc:spChg chg="mod">
          <ac:chgData name="Hazell, Danielle" userId="16322be0-50ef-46ff-b0c0-d304bc10d5d2" providerId="ADAL" clId="{E6D12E1F-DF63-450C-A9ED-E72C5F6C045B}" dt="2025-12-01T20:34:56.130" v="10" actId="14100"/>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1T20:45:27.727" v="96" actId="14100"/>
        <pc:sldMkLst>
          <pc:docMk/>
          <pc:sldMk cId="3014219946" sldId="838"/>
        </pc:sldMkLst>
        <pc:spChg chg="mod">
          <ac:chgData name="Hazell, Danielle" userId="16322be0-50ef-46ff-b0c0-d304bc10d5d2" providerId="ADAL" clId="{E6D12E1F-DF63-450C-A9ED-E72C5F6C045B}" dt="2025-12-01T20:45:27.727" v="96" actId="14100"/>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1T20:34:45.775" v="5" actId="12"/>
        <pc:sldMkLst>
          <pc:docMk/>
          <pc:sldMk cId="2808480706" sldId="840"/>
        </pc:sldMkLst>
        <pc:spChg chg="mod">
          <ac:chgData name="Hazell, Danielle" userId="16322be0-50ef-46ff-b0c0-d304bc10d5d2" providerId="ADAL" clId="{E6D12E1F-DF63-450C-A9ED-E72C5F6C045B}" dt="2025-12-01T20:34:45.775" v="5" actId="12"/>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1T20:35:00.937" v="11" actId="14100"/>
        <pc:sldMkLst>
          <pc:docMk/>
          <pc:sldMk cId="859905571" sldId="844"/>
        </pc:sldMkLst>
        <pc:spChg chg="mod">
          <ac:chgData name="Hazell, Danielle" userId="16322be0-50ef-46ff-b0c0-d304bc10d5d2" providerId="ADAL" clId="{E6D12E1F-DF63-450C-A9ED-E72C5F6C045B}" dt="2025-12-01T20:35:00.937" v="11" actId="14100"/>
          <ac:spMkLst>
            <pc:docMk/>
            <pc:sldMk cId="859905571" sldId="844"/>
            <ac:spMk id="6" creationId="{63DEF0A9-7F3F-3D10-1348-19477BA25909}"/>
          </ac:spMkLst>
        </pc:spChg>
      </pc:sldChg>
      <pc:sldChg chg="modSp mod">
        <pc:chgData name="Hazell, Danielle" userId="16322be0-50ef-46ff-b0c0-d304bc10d5d2" providerId="ADAL" clId="{E6D12E1F-DF63-450C-A9ED-E72C5F6C045B}" dt="2025-12-01T20:35:10.788" v="16" actId="20577"/>
        <pc:sldMkLst>
          <pc:docMk/>
          <pc:sldMk cId="2050975024" sldId="850"/>
        </pc:sldMkLst>
        <pc:spChg chg="mod">
          <ac:chgData name="Hazell, Danielle" userId="16322be0-50ef-46ff-b0c0-d304bc10d5d2" providerId="ADAL" clId="{E6D12E1F-DF63-450C-A9ED-E72C5F6C045B}" dt="2025-12-01T20:35:10.788" v="16" actId="20577"/>
          <ac:spMkLst>
            <pc:docMk/>
            <pc:sldMk cId="2050975024" sldId="850"/>
            <ac:spMk id="6" creationId="{E257C1C2-5AA8-6FC1-F49D-4037E196D56C}"/>
          </ac:spMkLst>
        </pc:spChg>
      </pc:sldChg>
      <pc:sldChg chg="modSp mod">
        <pc:chgData name="Hazell, Danielle" userId="16322be0-50ef-46ff-b0c0-d304bc10d5d2" providerId="ADAL" clId="{E6D12E1F-DF63-450C-A9ED-E72C5F6C045B}" dt="2025-12-01T20:35:15.893" v="17" actId="14100"/>
        <pc:sldMkLst>
          <pc:docMk/>
          <pc:sldMk cId="3903148648" sldId="851"/>
        </pc:sldMkLst>
        <pc:spChg chg="mod">
          <ac:chgData name="Hazell, Danielle" userId="16322be0-50ef-46ff-b0c0-d304bc10d5d2" providerId="ADAL" clId="{E6D12E1F-DF63-450C-A9ED-E72C5F6C045B}" dt="2025-12-01T20:35:15.893" v="17" actId="14100"/>
          <ac:spMkLst>
            <pc:docMk/>
            <pc:sldMk cId="3903148648" sldId="851"/>
            <ac:spMk id="6" creationId="{2A15BDE8-AA9A-FD05-13A0-40D540BCD5FD}"/>
          </ac:spMkLst>
        </pc:spChg>
      </pc:sldChg>
      <pc:sldChg chg="modSp mod">
        <pc:chgData name="Hazell, Danielle" userId="16322be0-50ef-46ff-b0c0-d304bc10d5d2" providerId="ADAL" clId="{E6D12E1F-DF63-450C-A9ED-E72C5F6C045B}" dt="2025-12-01T20:35:33.502" v="21" actId="1076"/>
        <pc:sldMkLst>
          <pc:docMk/>
          <pc:sldMk cId="262522877" sldId="852"/>
        </pc:sldMkLst>
        <pc:spChg chg="mod">
          <ac:chgData name="Hazell, Danielle" userId="16322be0-50ef-46ff-b0c0-d304bc10d5d2" providerId="ADAL" clId="{E6D12E1F-DF63-450C-A9ED-E72C5F6C045B}" dt="2025-12-01T20:35:22.258" v="18" actId="1076"/>
          <ac:spMkLst>
            <pc:docMk/>
            <pc:sldMk cId="262522877" sldId="852"/>
            <ac:spMk id="5" creationId="{83A172AE-6E9A-78C6-5C32-94359550F824}"/>
          </ac:spMkLst>
        </pc:spChg>
        <pc:graphicFrameChg chg="mod modGraphic">
          <ac:chgData name="Hazell, Danielle" userId="16322be0-50ef-46ff-b0c0-d304bc10d5d2" providerId="ADAL" clId="{E6D12E1F-DF63-450C-A9ED-E72C5F6C045B}" dt="2025-12-01T20:35:33.502" v="21" actId="1076"/>
          <ac:graphicFrameMkLst>
            <pc:docMk/>
            <pc:sldMk cId="262522877" sldId="852"/>
            <ac:graphicFrameMk id="2" creationId="{4258ED78-1FC1-8628-E981-4351ED1B8A37}"/>
          </ac:graphicFrameMkLst>
        </pc:graphicFrameChg>
      </pc:sldChg>
      <pc:sldChg chg="modSp mod">
        <pc:chgData name="Hazell, Danielle" userId="16322be0-50ef-46ff-b0c0-d304bc10d5d2" providerId="ADAL" clId="{E6D12E1F-DF63-450C-A9ED-E72C5F6C045B}" dt="2025-12-01T20:35:45.176" v="22" actId="14100"/>
        <pc:sldMkLst>
          <pc:docMk/>
          <pc:sldMk cId="1208758379" sldId="853"/>
        </pc:sldMkLst>
        <pc:spChg chg="mod">
          <ac:chgData name="Hazell, Danielle" userId="16322be0-50ef-46ff-b0c0-d304bc10d5d2" providerId="ADAL" clId="{E6D12E1F-DF63-450C-A9ED-E72C5F6C045B}" dt="2025-12-01T20:35:45.176" v="22" actId="14100"/>
          <ac:spMkLst>
            <pc:docMk/>
            <pc:sldMk cId="1208758379" sldId="853"/>
            <ac:spMk id="6" creationId="{E4954E1D-C84E-B712-3A15-75B20BAD2473}"/>
          </ac:spMkLst>
        </pc:spChg>
      </pc:sldChg>
      <pc:sldChg chg="modSp mod">
        <pc:chgData name="Hazell, Danielle" userId="16322be0-50ef-46ff-b0c0-d304bc10d5d2" providerId="ADAL" clId="{E6D12E1F-DF63-450C-A9ED-E72C5F6C045B}" dt="2025-12-01T20:35:51.662" v="23" actId="14100"/>
        <pc:sldMkLst>
          <pc:docMk/>
          <pc:sldMk cId="2883915518" sldId="854"/>
        </pc:sldMkLst>
        <pc:spChg chg="mod">
          <ac:chgData name="Hazell, Danielle" userId="16322be0-50ef-46ff-b0c0-d304bc10d5d2" providerId="ADAL" clId="{E6D12E1F-DF63-450C-A9ED-E72C5F6C045B}" dt="2025-12-01T20:35:51.662" v="23" actId="14100"/>
          <ac:spMkLst>
            <pc:docMk/>
            <pc:sldMk cId="2883915518" sldId="854"/>
            <ac:spMk id="6" creationId="{3ADDF5C5-3187-2166-9CAB-5FB7A2C8DB78}"/>
          </ac:spMkLst>
        </pc:spChg>
      </pc:sldChg>
      <pc:sldChg chg="modSp mod">
        <pc:chgData name="Hazell, Danielle" userId="16322be0-50ef-46ff-b0c0-d304bc10d5d2" providerId="ADAL" clId="{E6D12E1F-DF63-450C-A9ED-E72C5F6C045B}" dt="2025-12-01T20:35:57.973" v="24" actId="14100"/>
        <pc:sldMkLst>
          <pc:docMk/>
          <pc:sldMk cId="4520448" sldId="855"/>
        </pc:sldMkLst>
        <pc:spChg chg="mod">
          <ac:chgData name="Hazell, Danielle" userId="16322be0-50ef-46ff-b0c0-d304bc10d5d2" providerId="ADAL" clId="{E6D12E1F-DF63-450C-A9ED-E72C5F6C045B}" dt="2025-12-01T20:35:57.973" v="24" actId="14100"/>
          <ac:spMkLst>
            <pc:docMk/>
            <pc:sldMk cId="4520448" sldId="855"/>
            <ac:spMk id="6" creationId="{BE18B775-8F53-3C78-0D01-97032A1324DF}"/>
          </ac:spMkLst>
        </pc:spChg>
      </pc:sldChg>
      <pc:sldChg chg="modSp mod">
        <pc:chgData name="Hazell, Danielle" userId="16322be0-50ef-46ff-b0c0-d304bc10d5d2" providerId="ADAL" clId="{E6D12E1F-DF63-450C-A9ED-E72C5F6C045B}" dt="2025-12-01T20:36:03.645" v="25" actId="14100"/>
        <pc:sldMkLst>
          <pc:docMk/>
          <pc:sldMk cId="3193407866" sldId="856"/>
        </pc:sldMkLst>
        <pc:spChg chg="mod">
          <ac:chgData name="Hazell, Danielle" userId="16322be0-50ef-46ff-b0c0-d304bc10d5d2" providerId="ADAL" clId="{E6D12E1F-DF63-450C-A9ED-E72C5F6C045B}" dt="2025-12-01T20:36:03.645" v="25" actId="14100"/>
          <ac:spMkLst>
            <pc:docMk/>
            <pc:sldMk cId="3193407866" sldId="856"/>
            <ac:spMk id="6" creationId="{6FA71214-874D-E049-E107-95E2E8E36BB2}"/>
          </ac:spMkLst>
        </pc:spChg>
      </pc:sldChg>
      <pc:sldChg chg="modSp mod">
        <pc:chgData name="Hazell, Danielle" userId="16322be0-50ef-46ff-b0c0-d304bc10d5d2" providerId="ADAL" clId="{E6D12E1F-DF63-450C-A9ED-E72C5F6C045B}" dt="2025-12-01T20:36:08.581" v="26" actId="14100"/>
        <pc:sldMkLst>
          <pc:docMk/>
          <pc:sldMk cId="1014870870" sldId="857"/>
        </pc:sldMkLst>
        <pc:spChg chg="mod">
          <ac:chgData name="Hazell, Danielle" userId="16322be0-50ef-46ff-b0c0-d304bc10d5d2" providerId="ADAL" clId="{E6D12E1F-DF63-450C-A9ED-E72C5F6C045B}" dt="2025-12-01T20:36:08.581" v="26" actId="14100"/>
          <ac:spMkLst>
            <pc:docMk/>
            <pc:sldMk cId="1014870870" sldId="857"/>
            <ac:spMk id="6" creationId="{260EF606-E47D-D343-B6EB-AD5C382FEB22}"/>
          </ac:spMkLst>
        </pc:spChg>
      </pc:sldChg>
      <pc:sldChg chg="modSp mod">
        <pc:chgData name="Hazell, Danielle" userId="16322be0-50ef-46ff-b0c0-d304bc10d5d2" providerId="ADAL" clId="{E6D12E1F-DF63-450C-A9ED-E72C5F6C045B}" dt="2025-12-01T20:36:20.337" v="28" actId="14100"/>
        <pc:sldMkLst>
          <pc:docMk/>
          <pc:sldMk cId="38475947" sldId="858"/>
        </pc:sldMkLst>
        <pc:spChg chg="mod">
          <ac:chgData name="Hazell, Danielle" userId="16322be0-50ef-46ff-b0c0-d304bc10d5d2" providerId="ADAL" clId="{E6D12E1F-DF63-450C-A9ED-E72C5F6C045B}" dt="2025-12-01T20:36:20.337" v="28" actId="14100"/>
          <ac:spMkLst>
            <pc:docMk/>
            <pc:sldMk cId="38475947" sldId="858"/>
            <ac:spMk id="6" creationId="{F75F628A-CC8E-A347-A889-0E4BA03DEF87}"/>
          </ac:spMkLst>
        </pc:spChg>
      </pc:sldChg>
      <pc:sldChg chg="modSp mod">
        <pc:chgData name="Hazell, Danielle" userId="16322be0-50ef-46ff-b0c0-d304bc10d5d2" providerId="ADAL" clId="{E6D12E1F-DF63-450C-A9ED-E72C5F6C045B}" dt="2025-12-01T20:36:48.905" v="33" actId="33524"/>
        <pc:sldMkLst>
          <pc:docMk/>
          <pc:sldMk cId="3152300698" sldId="859"/>
        </pc:sldMkLst>
        <pc:spChg chg="mod">
          <ac:chgData name="Hazell, Danielle" userId="16322be0-50ef-46ff-b0c0-d304bc10d5d2" providerId="ADAL" clId="{E6D12E1F-DF63-450C-A9ED-E72C5F6C045B}" dt="2025-12-01T20:36:48.905" v="33" actId="33524"/>
          <ac:spMkLst>
            <pc:docMk/>
            <pc:sldMk cId="3152300698" sldId="859"/>
            <ac:spMk id="6" creationId="{D3935781-A4E7-87EA-EF3A-9170EB0D7F17}"/>
          </ac:spMkLst>
        </pc:spChg>
      </pc:sldChg>
      <pc:sldChg chg="modSp mod">
        <pc:chgData name="Hazell, Danielle" userId="16322be0-50ef-46ff-b0c0-d304bc10d5d2" providerId="ADAL" clId="{E6D12E1F-DF63-450C-A9ED-E72C5F6C045B}" dt="2025-12-01T20:37:15.399" v="34" actId="14100"/>
        <pc:sldMkLst>
          <pc:docMk/>
          <pc:sldMk cId="938511459" sldId="863"/>
        </pc:sldMkLst>
        <pc:spChg chg="mod">
          <ac:chgData name="Hazell, Danielle" userId="16322be0-50ef-46ff-b0c0-d304bc10d5d2" providerId="ADAL" clId="{E6D12E1F-DF63-450C-A9ED-E72C5F6C045B}" dt="2025-12-01T20:37:15.399" v="34" actId="14100"/>
          <ac:spMkLst>
            <pc:docMk/>
            <pc:sldMk cId="938511459" sldId="863"/>
            <ac:spMk id="6" creationId="{E604DED3-EAF4-D104-8578-74AB37594CF0}"/>
          </ac:spMkLst>
        </pc:spChg>
      </pc:sldChg>
      <pc:sldChg chg="modSp mod">
        <pc:chgData name="Hazell, Danielle" userId="16322be0-50ef-46ff-b0c0-d304bc10d5d2" providerId="ADAL" clId="{E6D12E1F-DF63-450C-A9ED-E72C5F6C045B}" dt="2025-12-01T20:37:26.023" v="35" actId="14100"/>
        <pc:sldMkLst>
          <pc:docMk/>
          <pc:sldMk cId="4259513938" sldId="864"/>
        </pc:sldMkLst>
        <pc:spChg chg="mod">
          <ac:chgData name="Hazell, Danielle" userId="16322be0-50ef-46ff-b0c0-d304bc10d5d2" providerId="ADAL" clId="{E6D12E1F-DF63-450C-A9ED-E72C5F6C045B}" dt="2025-12-01T20:37:26.023" v="35" actId="14100"/>
          <ac:spMkLst>
            <pc:docMk/>
            <pc:sldMk cId="4259513938" sldId="864"/>
            <ac:spMk id="6" creationId="{C68A286C-1A89-F0BB-E169-9ABA3A2B174D}"/>
          </ac:spMkLst>
        </pc:spChg>
      </pc:sldChg>
      <pc:sldChg chg="modSp mod">
        <pc:chgData name="Hazell, Danielle" userId="16322be0-50ef-46ff-b0c0-d304bc10d5d2" providerId="ADAL" clId="{E6D12E1F-DF63-450C-A9ED-E72C5F6C045B}" dt="2025-12-01T20:37:39.035" v="39" actId="20577"/>
        <pc:sldMkLst>
          <pc:docMk/>
          <pc:sldMk cId="974371733" sldId="865"/>
        </pc:sldMkLst>
        <pc:spChg chg="mod">
          <ac:chgData name="Hazell, Danielle" userId="16322be0-50ef-46ff-b0c0-d304bc10d5d2" providerId="ADAL" clId="{E6D12E1F-DF63-450C-A9ED-E72C5F6C045B}" dt="2025-12-01T20:37:39.035" v="39" actId="20577"/>
          <ac:spMkLst>
            <pc:docMk/>
            <pc:sldMk cId="974371733" sldId="865"/>
            <ac:spMk id="6" creationId="{B77F29DE-1912-9CDD-07BA-A7ECAD5422F5}"/>
          </ac:spMkLst>
        </pc:spChg>
      </pc:sldChg>
      <pc:sldChg chg="modSp mod">
        <pc:chgData name="Hazell, Danielle" userId="16322be0-50ef-46ff-b0c0-d304bc10d5d2" providerId="ADAL" clId="{E6D12E1F-DF63-450C-A9ED-E72C5F6C045B}" dt="2025-12-01T20:37:47.687" v="40" actId="14100"/>
        <pc:sldMkLst>
          <pc:docMk/>
          <pc:sldMk cId="4282887249" sldId="866"/>
        </pc:sldMkLst>
        <pc:spChg chg="mod">
          <ac:chgData name="Hazell, Danielle" userId="16322be0-50ef-46ff-b0c0-d304bc10d5d2" providerId="ADAL" clId="{E6D12E1F-DF63-450C-A9ED-E72C5F6C045B}" dt="2025-12-01T20:37:47.687" v="40" actId="14100"/>
          <ac:spMkLst>
            <pc:docMk/>
            <pc:sldMk cId="4282887249" sldId="866"/>
            <ac:spMk id="6" creationId="{2FBD0003-E92D-8711-10C5-55CB783CFD40}"/>
          </ac:spMkLst>
        </pc:spChg>
      </pc:sldChg>
      <pc:sldChg chg="modSp mod">
        <pc:chgData name="Hazell, Danielle" userId="16322be0-50ef-46ff-b0c0-d304bc10d5d2" providerId="ADAL" clId="{E6D12E1F-DF63-450C-A9ED-E72C5F6C045B}" dt="2025-12-01T20:37:54.614" v="41" actId="14100"/>
        <pc:sldMkLst>
          <pc:docMk/>
          <pc:sldMk cId="2522078330" sldId="867"/>
        </pc:sldMkLst>
        <pc:spChg chg="mod">
          <ac:chgData name="Hazell, Danielle" userId="16322be0-50ef-46ff-b0c0-d304bc10d5d2" providerId="ADAL" clId="{E6D12E1F-DF63-450C-A9ED-E72C5F6C045B}" dt="2025-12-01T20:37:54.614" v="41" actId="14100"/>
          <ac:spMkLst>
            <pc:docMk/>
            <pc:sldMk cId="2522078330" sldId="867"/>
            <ac:spMk id="6" creationId="{35ACEA94-9ED6-F2EB-FFEC-AE3DA2F619EF}"/>
          </ac:spMkLst>
        </pc:spChg>
      </pc:sldChg>
      <pc:sldChg chg="modSp mod">
        <pc:chgData name="Hazell, Danielle" userId="16322be0-50ef-46ff-b0c0-d304bc10d5d2" providerId="ADAL" clId="{E6D12E1F-DF63-450C-A9ED-E72C5F6C045B}" dt="2025-12-01T20:38:01.582" v="42" actId="14100"/>
        <pc:sldMkLst>
          <pc:docMk/>
          <pc:sldMk cId="3336422402" sldId="868"/>
        </pc:sldMkLst>
        <pc:spChg chg="mod">
          <ac:chgData name="Hazell, Danielle" userId="16322be0-50ef-46ff-b0c0-d304bc10d5d2" providerId="ADAL" clId="{E6D12E1F-DF63-450C-A9ED-E72C5F6C045B}" dt="2025-12-01T20:38:01.582" v="42" actId="14100"/>
          <ac:spMkLst>
            <pc:docMk/>
            <pc:sldMk cId="3336422402" sldId="868"/>
            <ac:spMk id="6" creationId="{748E1ADD-EAB1-C5F9-F94D-E9096249D12A}"/>
          </ac:spMkLst>
        </pc:spChg>
      </pc:sldChg>
      <pc:sldChg chg="modSp mod">
        <pc:chgData name="Hazell, Danielle" userId="16322be0-50ef-46ff-b0c0-d304bc10d5d2" providerId="ADAL" clId="{E6D12E1F-DF63-450C-A9ED-E72C5F6C045B}" dt="2025-12-01T20:38:20.092" v="44" actId="1076"/>
        <pc:sldMkLst>
          <pc:docMk/>
          <pc:sldMk cId="10426254" sldId="869"/>
        </pc:sldMkLst>
        <pc:spChg chg="mod">
          <ac:chgData name="Hazell, Danielle" userId="16322be0-50ef-46ff-b0c0-d304bc10d5d2" providerId="ADAL" clId="{E6D12E1F-DF63-450C-A9ED-E72C5F6C045B}" dt="2025-12-01T20:38:20.092" v="44" actId="1076"/>
          <ac:spMkLst>
            <pc:docMk/>
            <pc:sldMk cId="10426254" sldId="869"/>
            <ac:spMk id="6" creationId="{F21601F8-AF04-00F1-9BEF-A408FFEECE7A}"/>
          </ac:spMkLst>
        </pc:spChg>
      </pc:sldChg>
      <pc:sldChg chg="modSp mod">
        <pc:chgData name="Hazell, Danielle" userId="16322be0-50ef-46ff-b0c0-d304bc10d5d2" providerId="ADAL" clId="{E6D12E1F-DF63-450C-A9ED-E72C5F6C045B}" dt="2025-12-01T20:38:28.694" v="45" actId="14100"/>
        <pc:sldMkLst>
          <pc:docMk/>
          <pc:sldMk cId="3273612068" sldId="873"/>
        </pc:sldMkLst>
        <pc:spChg chg="mod">
          <ac:chgData name="Hazell, Danielle" userId="16322be0-50ef-46ff-b0c0-d304bc10d5d2" providerId="ADAL" clId="{E6D12E1F-DF63-450C-A9ED-E72C5F6C045B}" dt="2025-12-01T20:38:28.694" v="45" actId="14100"/>
          <ac:spMkLst>
            <pc:docMk/>
            <pc:sldMk cId="3273612068" sldId="873"/>
            <ac:spMk id="6" creationId="{BF98BE06-0854-0C28-A56F-256749337B23}"/>
          </ac:spMkLst>
        </pc:spChg>
      </pc:sldChg>
      <pc:sldChg chg="modSp mod">
        <pc:chgData name="Hazell, Danielle" userId="16322be0-50ef-46ff-b0c0-d304bc10d5d2" providerId="ADAL" clId="{E6D12E1F-DF63-450C-A9ED-E72C5F6C045B}" dt="2025-12-01T20:38:34.471" v="46" actId="14100"/>
        <pc:sldMkLst>
          <pc:docMk/>
          <pc:sldMk cId="1925708285" sldId="874"/>
        </pc:sldMkLst>
        <pc:spChg chg="mod">
          <ac:chgData name="Hazell, Danielle" userId="16322be0-50ef-46ff-b0c0-d304bc10d5d2" providerId="ADAL" clId="{E6D12E1F-DF63-450C-A9ED-E72C5F6C045B}" dt="2025-12-01T20:38:34.471" v="46" actId="14100"/>
          <ac:spMkLst>
            <pc:docMk/>
            <pc:sldMk cId="1925708285" sldId="874"/>
            <ac:spMk id="6" creationId="{7950A17B-DF22-62EA-81AB-D6779F39A503}"/>
          </ac:spMkLst>
        </pc:spChg>
      </pc:sldChg>
      <pc:sldChg chg="modSp mod">
        <pc:chgData name="Hazell, Danielle" userId="16322be0-50ef-46ff-b0c0-d304bc10d5d2" providerId="ADAL" clId="{E6D12E1F-DF63-450C-A9ED-E72C5F6C045B}" dt="2025-12-01T20:38:44.202" v="47" actId="14100"/>
        <pc:sldMkLst>
          <pc:docMk/>
          <pc:sldMk cId="2784496631" sldId="876"/>
        </pc:sldMkLst>
        <pc:spChg chg="mod">
          <ac:chgData name="Hazell, Danielle" userId="16322be0-50ef-46ff-b0c0-d304bc10d5d2" providerId="ADAL" clId="{E6D12E1F-DF63-450C-A9ED-E72C5F6C045B}" dt="2025-12-01T20:38:44.202" v="47" actId="14100"/>
          <ac:spMkLst>
            <pc:docMk/>
            <pc:sldMk cId="2784496631" sldId="876"/>
            <ac:spMk id="6" creationId="{A8FBF8C4-9676-7FB2-2120-E415F88EE62F}"/>
          </ac:spMkLst>
        </pc:spChg>
      </pc:sldChg>
      <pc:sldChg chg="modSp mod">
        <pc:chgData name="Hazell, Danielle" userId="16322be0-50ef-46ff-b0c0-d304bc10d5d2" providerId="ADAL" clId="{E6D12E1F-DF63-450C-A9ED-E72C5F6C045B}" dt="2025-12-01T20:38:52.814" v="48" actId="14100"/>
        <pc:sldMkLst>
          <pc:docMk/>
          <pc:sldMk cId="44719999" sldId="877"/>
        </pc:sldMkLst>
        <pc:spChg chg="mod">
          <ac:chgData name="Hazell, Danielle" userId="16322be0-50ef-46ff-b0c0-d304bc10d5d2" providerId="ADAL" clId="{E6D12E1F-DF63-450C-A9ED-E72C5F6C045B}" dt="2025-12-01T20:38:52.814" v="48" actId="14100"/>
          <ac:spMkLst>
            <pc:docMk/>
            <pc:sldMk cId="44719999" sldId="877"/>
            <ac:spMk id="6" creationId="{9C2C647A-C8F1-7A4C-A633-FED8DDF96F50}"/>
          </ac:spMkLst>
        </pc:spChg>
      </pc:sldChg>
      <pc:sldChg chg="modSp mod">
        <pc:chgData name="Hazell, Danielle" userId="16322be0-50ef-46ff-b0c0-d304bc10d5d2" providerId="ADAL" clId="{E6D12E1F-DF63-450C-A9ED-E72C5F6C045B}" dt="2025-12-01T20:39:02.956" v="49" actId="14100"/>
        <pc:sldMkLst>
          <pc:docMk/>
          <pc:sldMk cId="816250742" sldId="878"/>
        </pc:sldMkLst>
        <pc:spChg chg="mod">
          <ac:chgData name="Hazell, Danielle" userId="16322be0-50ef-46ff-b0c0-d304bc10d5d2" providerId="ADAL" clId="{E6D12E1F-DF63-450C-A9ED-E72C5F6C045B}" dt="2025-12-01T20:39:02.956" v="49" actId="14100"/>
          <ac:spMkLst>
            <pc:docMk/>
            <pc:sldMk cId="816250742" sldId="878"/>
            <ac:spMk id="6" creationId="{CC7F83D7-F3E4-05F6-EFC7-C1F5BD8981AA}"/>
          </ac:spMkLst>
        </pc:spChg>
      </pc:sldChg>
      <pc:sldChg chg="modSp mod">
        <pc:chgData name="Hazell, Danielle" userId="16322be0-50ef-46ff-b0c0-d304bc10d5d2" providerId="ADAL" clId="{E6D12E1F-DF63-450C-A9ED-E72C5F6C045B}" dt="2025-12-01T20:39:20.778" v="50" actId="14100"/>
        <pc:sldMkLst>
          <pc:docMk/>
          <pc:sldMk cId="4283571854" sldId="882"/>
        </pc:sldMkLst>
        <pc:spChg chg="mod">
          <ac:chgData name="Hazell, Danielle" userId="16322be0-50ef-46ff-b0c0-d304bc10d5d2" providerId="ADAL" clId="{E6D12E1F-DF63-450C-A9ED-E72C5F6C045B}" dt="2025-12-01T20:39:20.778" v="50" actId="14100"/>
          <ac:spMkLst>
            <pc:docMk/>
            <pc:sldMk cId="4283571854" sldId="882"/>
            <ac:spMk id="6" creationId="{7F3F3947-948B-1903-90E2-EAE9F3C85BD4}"/>
          </ac:spMkLst>
        </pc:spChg>
      </pc:sldChg>
      <pc:sldChg chg="modSp mod">
        <pc:chgData name="Hazell, Danielle" userId="16322be0-50ef-46ff-b0c0-d304bc10d5d2" providerId="ADAL" clId="{E6D12E1F-DF63-450C-A9ED-E72C5F6C045B}" dt="2025-12-01T20:39:44.172" v="55" actId="20577"/>
        <pc:sldMkLst>
          <pc:docMk/>
          <pc:sldMk cId="954385548" sldId="883"/>
        </pc:sldMkLst>
        <pc:spChg chg="mod">
          <ac:chgData name="Hazell, Danielle" userId="16322be0-50ef-46ff-b0c0-d304bc10d5d2" providerId="ADAL" clId="{E6D12E1F-DF63-450C-A9ED-E72C5F6C045B}" dt="2025-12-01T20:39:44.172" v="55" actId="20577"/>
          <ac:spMkLst>
            <pc:docMk/>
            <pc:sldMk cId="954385548" sldId="883"/>
            <ac:spMk id="6" creationId="{D21051B7-4C96-A083-DB5C-64E3041F8336}"/>
          </ac:spMkLst>
        </pc:spChg>
      </pc:sldChg>
      <pc:sldChg chg="modSp mod">
        <pc:chgData name="Hazell, Danielle" userId="16322be0-50ef-46ff-b0c0-d304bc10d5d2" providerId="ADAL" clId="{E6D12E1F-DF63-450C-A9ED-E72C5F6C045B}" dt="2025-12-01T20:42:33.494" v="71" actId="20577"/>
        <pc:sldMkLst>
          <pc:docMk/>
          <pc:sldMk cId="673127240" sldId="884"/>
        </pc:sldMkLst>
        <pc:spChg chg="mod">
          <ac:chgData name="Hazell, Danielle" userId="16322be0-50ef-46ff-b0c0-d304bc10d5d2" providerId="ADAL" clId="{E6D12E1F-DF63-450C-A9ED-E72C5F6C045B}" dt="2025-12-01T20:42:33.494" v="71" actId="20577"/>
          <ac:spMkLst>
            <pc:docMk/>
            <pc:sldMk cId="673127240" sldId="884"/>
            <ac:spMk id="6" creationId="{8DAA5F7E-D2AA-59D6-0DE1-F102870FF0F2}"/>
          </ac:spMkLst>
        </pc:spChg>
      </pc:sldChg>
      <pc:sldChg chg="modSp mod">
        <pc:chgData name="Hazell, Danielle" userId="16322be0-50ef-46ff-b0c0-d304bc10d5d2" providerId="ADAL" clId="{E6D12E1F-DF63-450C-A9ED-E72C5F6C045B}" dt="2025-12-01T20:42:53.069" v="72" actId="14100"/>
        <pc:sldMkLst>
          <pc:docMk/>
          <pc:sldMk cId="360169744" sldId="887"/>
        </pc:sldMkLst>
        <pc:spChg chg="mod">
          <ac:chgData name="Hazell, Danielle" userId="16322be0-50ef-46ff-b0c0-d304bc10d5d2" providerId="ADAL" clId="{E6D12E1F-DF63-450C-A9ED-E72C5F6C045B}" dt="2025-12-01T20:42:53.069" v="72" actId="14100"/>
          <ac:spMkLst>
            <pc:docMk/>
            <pc:sldMk cId="360169744" sldId="887"/>
            <ac:spMk id="6" creationId="{0546F461-1405-B2EE-847F-DB25CBE79A97}"/>
          </ac:spMkLst>
        </pc:spChg>
      </pc:sldChg>
      <pc:sldChg chg="modSp mod">
        <pc:chgData name="Hazell, Danielle" userId="16322be0-50ef-46ff-b0c0-d304bc10d5d2" providerId="ADAL" clId="{E6D12E1F-DF63-450C-A9ED-E72C5F6C045B}" dt="2025-12-01T20:43:01.409" v="73" actId="14100"/>
        <pc:sldMkLst>
          <pc:docMk/>
          <pc:sldMk cId="1499904205" sldId="888"/>
        </pc:sldMkLst>
        <pc:spChg chg="mod">
          <ac:chgData name="Hazell, Danielle" userId="16322be0-50ef-46ff-b0c0-d304bc10d5d2" providerId="ADAL" clId="{E6D12E1F-DF63-450C-A9ED-E72C5F6C045B}" dt="2025-12-01T20:43:01.409" v="73" actId="14100"/>
          <ac:spMkLst>
            <pc:docMk/>
            <pc:sldMk cId="1499904205" sldId="888"/>
            <ac:spMk id="6" creationId="{4D2F0700-0063-FEA8-08BD-11442D8E77BE}"/>
          </ac:spMkLst>
        </pc:spChg>
      </pc:sldChg>
      <pc:sldChg chg="modSp mod">
        <pc:chgData name="Hazell, Danielle" userId="16322be0-50ef-46ff-b0c0-d304bc10d5d2" providerId="ADAL" clId="{E6D12E1F-DF63-450C-A9ED-E72C5F6C045B}" dt="2025-12-01T20:43:07.117" v="74" actId="14100"/>
        <pc:sldMkLst>
          <pc:docMk/>
          <pc:sldMk cId="27797374" sldId="889"/>
        </pc:sldMkLst>
        <pc:spChg chg="mod">
          <ac:chgData name="Hazell, Danielle" userId="16322be0-50ef-46ff-b0c0-d304bc10d5d2" providerId="ADAL" clId="{E6D12E1F-DF63-450C-A9ED-E72C5F6C045B}" dt="2025-12-01T20:43:07.117" v="74" actId="14100"/>
          <ac:spMkLst>
            <pc:docMk/>
            <pc:sldMk cId="27797374" sldId="889"/>
            <ac:spMk id="6" creationId="{B2608180-1F3A-ABAE-BC30-7276D7C3522B}"/>
          </ac:spMkLst>
        </pc:spChg>
      </pc:sldChg>
      <pc:sldChg chg="modSp mod">
        <pc:chgData name="Hazell, Danielle" userId="16322be0-50ef-46ff-b0c0-d304bc10d5d2" providerId="ADAL" clId="{E6D12E1F-DF63-450C-A9ED-E72C5F6C045B}" dt="2025-12-01T20:43:19.581" v="75" actId="14100"/>
        <pc:sldMkLst>
          <pc:docMk/>
          <pc:sldMk cId="853036790" sldId="891"/>
        </pc:sldMkLst>
        <pc:spChg chg="mod">
          <ac:chgData name="Hazell, Danielle" userId="16322be0-50ef-46ff-b0c0-d304bc10d5d2" providerId="ADAL" clId="{E6D12E1F-DF63-450C-A9ED-E72C5F6C045B}" dt="2025-12-01T20:43:19.581" v="75" actId="14100"/>
          <ac:spMkLst>
            <pc:docMk/>
            <pc:sldMk cId="853036790" sldId="891"/>
            <ac:spMk id="6" creationId="{C2BD79D9-477B-4541-3333-95DB9BD212B8}"/>
          </ac:spMkLst>
        </pc:spChg>
      </pc:sldChg>
      <pc:sldChg chg="modSp mod">
        <pc:chgData name="Hazell, Danielle" userId="16322be0-50ef-46ff-b0c0-d304bc10d5d2" providerId="ADAL" clId="{E6D12E1F-DF63-450C-A9ED-E72C5F6C045B}" dt="2025-12-01T20:43:35.131" v="76" actId="1076"/>
        <pc:sldMkLst>
          <pc:docMk/>
          <pc:sldMk cId="219234025" sldId="892"/>
        </pc:sldMkLst>
        <pc:spChg chg="mod">
          <ac:chgData name="Hazell, Danielle" userId="16322be0-50ef-46ff-b0c0-d304bc10d5d2" providerId="ADAL" clId="{E6D12E1F-DF63-450C-A9ED-E72C5F6C045B}" dt="2025-12-01T20:43:35.131" v="76" actId="1076"/>
          <ac:spMkLst>
            <pc:docMk/>
            <pc:sldMk cId="219234025" sldId="892"/>
            <ac:spMk id="6" creationId="{67BC1726-EE3E-89BE-B5D2-8DD9CFFDD786}"/>
          </ac:spMkLst>
        </pc:spChg>
      </pc:sldChg>
      <pc:sldChg chg="modSp mod">
        <pc:chgData name="Hazell, Danielle" userId="16322be0-50ef-46ff-b0c0-d304bc10d5d2" providerId="ADAL" clId="{E6D12E1F-DF63-450C-A9ED-E72C5F6C045B}" dt="2025-12-01T20:43:44.076" v="82" actId="20577"/>
        <pc:sldMkLst>
          <pc:docMk/>
          <pc:sldMk cId="3049192688" sldId="893"/>
        </pc:sldMkLst>
        <pc:spChg chg="mod">
          <ac:chgData name="Hazell, Danielle" userId="16322be0-50ef-46ff-b0c0-d304bc10d5d2" providerId="ADAL" clId="{E6D12E1F-DF63-450C-A9ED-E72C5F6C045B}" dt="2025-12-01T20:43:44.076" v="82" actId="20577"/>
          <ac:spMkLst>
            <pc:docMk/>
            <pc:sldMk cId="3049192688" sldId="893"/>
            <ac:spMk id="6" creationId="{652A116C-1FB8-6767-4209-70FABE016A5D}"/>
          </ac:spMkLst>
        </pc:spChg>
      </pc:sldChg>
      <pc:sldChg chg="modSp mod">
        <pc:chgData name="Hazell, Danielle" userId="16322be0-50ef-46ff-b0c0-d304bc10d5d2" providerId="ADAL" clId="{E6D12E1F-DF63-450C-A9ED-E72C5F6C045B}" dt="2025-12-01T20:45:11.390" v="91" actId="20577"/>
        <pc:sldMkLst>
          <pc:docMk/>
          <pc:sldMk cId="236465769" sldId="905"/>
        </pc:sldMkLst>
        <pc:spChg chg="mod">
          <ac:chgData name="Hazell, Danielle" userId="16322be0-50ef-46ff-b0c0-d304bc10d5d2" providerId="ADAL" clId="{E6D12E1F-DF63-450C-A9ED-E72C5F6C045B}" dt="2025-12-01T20:45:11.390" v="91" actId="20577"/>
          <ac:spMkLst>
            <pc:docMk/>
            <pc:sldMk cId="236465769" sldId="905"/>
            <ac:spMk id="6" creationId="{FB07F5F1-6334-DC2B-22C3-77CD73A60124}"/>
          </ac:spMkLst>
        </pc:spChg>
      </pc:sldChg>
      <pc:sldChg chg="modSp mod">
        <pc:chgData name="Hazell, Danielle" userId="16322be0-50ef-46ff-b0c0-d304bc10d5d2" providerId="ADAL" clId="{E6D12E1F-DF63-450C-A9ED-E72C5F6C045B}" dt="2025-12-01T20:45:04.099" v="87" actId="20577"/>
        <pc:sldMkLst>
          <pc:docMk/>
          <pc:sldMk cId="1074622940" sldId="906"/>
        </pc:sldMkLst>
        <pc:spChg chg="mod">
          <ac:chgData name="Hazell, Danielle" userId="16322be0-50ef-46ff-b0c0-d304bc10d5d2" providerId="ADAL" clId="{E6D12E1F-DF63-450C-A9ED-E72C5F6C045B}" dt="2025-12-01T20:45:04.099" v="87" actId="20577"/>
          <ac:spMkLst>
            <pc:docMk/>
            <pc:sldMk cId="1074622940" sldId="906"/>
            <ac:spMk id="6" creationId="{142AC94C-BF75-3056-F3FC-13C4B954F8C0}"/>
          </ac:spMkLst>
        </pc:spChg>
      </pc:sldChg>
      <pc:sldChg chg="modSp mod">
        <pc:chgData name="Hazell, Danielle" userId="16322be0-50ef-46ff-b0c0-d304bc10d5d2" providerId="ADAL" clId="{E6D12E1F-DF63-450C-A9ED-E72C5F6C045B}" dt="2025-12-01T20:44:52.871" v="83" actId="1076"/>
        <pc:sldMkLst>
          <pc:docMk/>
          <pc:sldMk cId="2005745201" sldId="907"/>
        </pc:sldMkLst>
        <pc:spChg chg="mod">
          <ac:chgData name="Hazell, Danielle" userId="16322be0-50ef-46ff-b0c0-d304bc10d5d2" providerId="ADAL" clId="{E6D12E1F-DF63-450C-A9ED-E72C5F6C045B}" dt="2025-12-01T20:44:52.871" v="83" actId="1076"/>
          <ac:spMkLst>
            <pc:docMk/>
            <pc:sldMk cId="2005745201" sldId="907"/>
            <ac:spMk id="6" creationId="{698B31B5-F129-EE61-1AFC-B22C3701633F}"/>
          </ac:spMkLst>
        </pc:spChg>
      </pc:sldChg>
      <pc:sldMasterChg chg="addSp delSp modSp mod">
        <pc:chgData name="Hazell, Danielle" userId="16322be0-50ef-46ff-b0c0-d304bc10d5d2" providerId="ADAL" clId="{E6D12E1F-DF63-450C-A9ED-E72C5F6C045B}" dt="2025-12-01T20:34:28.665" v="3"/>
        <pc:sldMasterMkLst>
          <pc:docMk/>
          <pc:sldMasterMk cId="2966563060" sldId="2147483653"/>
        </pc:sldMasterMkLst>
        <pc:spChg chg="add mod">
          <ac:chgData name="Hazell, Danielle" userId="16322be0-50ef-46ff-b0c0-d304bc10d5d2" providerId="ADAL" clId="{E6D12E1F-DF63-450C-A9ED-E72C5F6C045B}" dt="2025-12-01T20:34:28.665" v="3"/>
          <ac:spMkLst>
            <pc:docMk/>
            <pc:sldMasterMk cId="2966563060" sldId="2147483653"/>
            <ac:spMk id="4" creationId="{D9E3907B-BF56-2356-44A5-98CF7CBA29FB}"/>
          </ac:spMkLst>
        </pc:spChg>
        <pc:picChg chg="add mod">
          <ac:chgData name="Hazell, Danielle" userId="16322be0-50ef-46ff-b0c0-d304bc10d5d2" providerId="ADAL" clId="{E6D12E1F-DF63-450C-A9ED-E72C5F6C045B}" dt="2025-12-01T20:34:28.665" v="3"/>
          <ac:picMkLst>
            <pc:docMk/>
            <pc:sldMasterMk cId="2966563060" sldId="2147483653"/>
            <ac:picMk id="2" creationId="{7ABB704B-BFB1-04DF-1FAB-4E82405DA930}"/>
          </ac:picMkLst>
        </pc:picChg>
        <pc:picChg chg="add mod">
          <ac:chgData name="Hazell, Danielle" userId="16322be0-50ef-46ff-b0c0-d304bc10d5d2" providerId="ADAL" clId="{E6D12E1F-DF63-450C-A9ED-E72C5F6C045B}" dt="2025-12-01T20:34:28.665" v="3"/>
          <ac:picMkLst>
            <pc:docMk/>
            <pc:sldMasterMk cId="2966563060" sldId="2147483653"/>
            <ac:picMk id="5" creationId="{8BA2DB9D-20F5-613E-F48B-2695014D59A5}"/>
          </ac:picMkLst>
        </pc:picChg>
        <pc:picChg chg="add mod">
          <ac:chgData name="Hazell, Danielle" userId="16322be0-50ef-46ff-b0c0-d304bc10d5d2" providerId="ADAL" clId="{E6D12E1F-DF63-450C-A9ED-E72C5F6C045B}" dt="2025-12-01T20:34:28.665" v="3"/>
          <ac:picMkLst>
            <pc:docMk/>
            <pc:sldMasterMk cId="2966563060" sldId="2147483653"/>
            <ac:picMk id="7" creationId="{E76BB9BC-76EE-AC31-DD74-B7DF534DBB0B}"/>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45</a:t>
            </a:fld>
            <a:endParaRPr lang="en-GB"/>
          </a:p>
        </p:txBody>
      </p:sp>
    </p:spTree>
    <p:extLst>
      <p:ext uri="{BB962C8B-B14F-4D97-AF65-F5344CB8AC3E}">
        <p14:creationId xmlns:p14="http://schemas.microsoft.com/office/powerpoint/2010/main" val="1906168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62</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a:latin typeface="+mn-lt"/>
                <a:ea typeface="Arial" pitchFamily="-105" charset="0"/>
                <a:cs typeface="Arial" pitchFamily="-105" charset="0"/>
              </a:rPr>
              <a:pPr algn="l">
                <a:spcBef>
                  <a:spcPts val="602"/>
                </a:spcBef>
              </a:pPr>
              <a:t>‹#›</a:t>
            </a:fld>
            <a:r>
              <a:rPr lang="en-US" sz="1000" baseline="0">
                <a:latin typeface="+mn-lt"/>
                <a:ea typeface="Arial" pitchFamily="-105" charset="0"/>
                <a:cs typeface="Arial" pitchFamily="-105" charset="0"/>
              </a:rPr>
              <a:t> </a:t>
            </a: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7ABB704B-BFB1-04DF-1FAB-4E82405DA930}"/>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D9E3907B-BF56-2356-44A5-98CF7CBA29FB}"/>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8BA2DB9D-20F5-613E-F48B-2695014D59A5}"/>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E76BB9BC-76EE-AC31-DD74-B7DF534DBB0B}"/>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Plumbing &amp; Heating Engineering</a:t>
            </a:r>
          </a:p>
          <a:p>
            <a:pPr marL="0" indent="0">
              <a:buNone/>
            </a:pPr>
            <a:r>
              <a:rPr lang="en-GB" sz="2800">
                <a:solidFill>
                  <a:schemeClr val="tx1"/>
                </a:solidFill>
                <a:latin typeface="Arial" panose="020B0604020202020204" pitchFamily="34" charset="0"/>
                <a:ea typeface="ＭＳ Ｐゴシック" panose="020B0600070205080204" pitchFamily="34" charset="-128"/>
                <a:cs typeface="Arial" panose="020B0604020202020204" pitchFamily="34" charset="0"/>
              </a:rPr>
              <a:t>K1.24 Factors to inspect during commissioning, and how expected standards are defined</a:t>
            </a:r>
          </a:p>
          <a:p>
            <a:pPr marL="0" indent="0">
              <a:buNone/>
            </a:pPr>
            <a:endParaRPr lang="en-GB" sz="280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1.24a: </a:t>
            </a:r>
            <a:r>
              <a:rPr lang="en-GB"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Commissioning – tests, tools, and compliance checks</a:t>
            </a:r>
            <a:endPar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76582-57FD-F746-86BE-4CCE2EE0306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77167C1-BB83-83BE-AD94-783A6C924319}"/>
              </a:ext>
            </a:extLst>
          </p:cNvPr>
          <p:cNvSpPr>
            <a:spLocks noGrp="1"/>
          </p:cNvSpPr>
          <p:nvPr>
            <p:ph type="title"/>
          </p:nvPr>
        </p:nvSpPr>
        <p:spPr>
          <a:xfrm>
            <a:off x="252000" y="959222"/>
            <a:ext cx="11628452" cy="646331"/>
          </a:xfrm>
        </p:spPr>
        <p:txBody>
          <a:bodyPr/>
          <a:lstStyle/>
          <a:p>
            <a:r>
              <a:rPr lang="en-GB"/>
              <a:t>Required tools and equipment</a:t>
            </a:r>
          </a:p>
        </p:txBody>
      </p:sp>
      <p:sp>
        <p:nvSpPr>
          <p:cNvPr id="6" name="Content Placeholder 5">
            <a:extLst>
              <a:ext uri="{FF2B5EF4-FFF2-40B4-BE49-F238E27FC236}">
                <a16:creationId xmlns:a16="http://schemas.microsoft.com/office/drawing/2014/main" id="{BE18B775-8F53-3C78-0D01-97032A1324DF}"/>
              </a:ext>
            </a:extLst>
          </p:cNvPr>
          <p:cNvSpPr>
            <a:spLocks noGrp="1"/>
          </p:cNvSpPr>
          <p:nvPr>
            <p:ph sz="quarter" idx="10"/>
          </p:nvPr>
        </p:nvSpPr>
        <p:spPr>
          <a:xfrm>
            <a:off x="339976" y="1800000"/>
            <a:ext cx="11540476" cy="4140000"/>
          </a:xfrm>
        </p:spPr>
        <p:txBody>
          <a:bodyPr/>
          <a:lstStyle/>
          <a:p>
            <a:r>
              <a:rPr lang="en-GB" b="1" dirty="0"/>
              <a:t>Combustion analyser</a:t>
            </a:r>
          </a:p>
          <a:p>
            <a:r>
              <a:rPr lang="en-GB" dirty="0"/>
              <a:t>Sophisticated electronic device that measures CO, CO₂, O₂ levels and flue temperature. Must be calibrated every 6 months and fitted with appropriate filters. Essential for verifying safe combustion and detecting potential CO risks. Modern versions include printout capabilities.</a:t>
            </a:r>
          </a:p>
        </p:txBody>
      </p:sp>
    </p:spTree>
    <p:extLst>
      <p:ext uri="{BB962C8B-B14F-4D97-AF65-F5344CB8AC3E}">
        <p14:creationId xmlns:p14="http://schemas.microsoft.com/office/powerpoint/2010/main" val="4520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1F5D7-B14F-4757-38A6-D7EBF6CE50C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B35F79-1E7D-3FA8-6407-589306E2E100}"/>
              </a:ext>
            </a:extLst>
          </p:cNvPr>
          <p:cNvSpPr>
            <a:spLocks noGrp="1"/>
          </p:cNvSpPr>
          <p:nvPr>
            <p:ph type="title"/>
          </p:nvPr>
        </p:nvSpPr>
        <p:spPr>
          <a:xfrm>
            <a:off x="252000" y="959222"/>
            <a:ext cx="11628452" cy="646331"/>
          </a:xfrm>
        </p:spPr>
        <p:txBody>
          <a:bodyPr/>
          <a:lstStyle/>
          <a:p>
            <a:r>
              <a:rPr lang="en-GB"/>
              <a:t>Required tools and equipment</a:t>
            </a:r>
          </a:p>
        </p:txBody>
      </p:sp>
      <p:sp>
        <p:nvSpPr>
          <p:cNvPr id="6" name="Content Placeholder 5">
            <a:extLst>
              <a:ext uri="{FF2B5EF4-FFF2-40B4-BE49-F238E27FC236}">
                <a16:creationId xmlns:a16="http://schemas.microsoft.com/office/drawing/2014/main" id="{6FA71214-874D-E049-E107-95E2E8E36BB2}"/>
              </a:ext>
            </a:extLst>
          </p:cNvPr>
          <p:cNvSpPr>
            <a:spLocks noGrp="1"/>
          </p:cNvSpPr>
          <p:nvPr>
            <p:ph sz="quarter" idx="10"/>
          </p:nvPr>
        </p:nvSpPr>
        <p:spPr>
          <a:xfrm>
            <a:off x="339976" y="1800000"/>
            <a:ext cx="11344024" cy="4140000"/>
          </a:xfrm>
        </p:spPr>
        <p:txBody>
          <a:bodyPr/>
          <a:lstStyle/>
          <a:p>
            <a:r>
              <a:rPr lang="en-GB" b="1" dirty="0"/>
              <a:t>Thermometer and flow cup</a:t>
            </a:r>
          </a:p>
          <a:p>
            <a:r>
              <a:rPr lang="en-GB" dirty="0"/>
              <a:t>Used to measure temperature rise and flow rate (l/min) for DHW systems. Digital thermometers provide faster, more accurate readings than traditional mercury thermometers. Flow cups typically measure in litres and feature graduated markings for precise measurement.</a:t>
            </a:r>
          </a:p>
        </p:txBody>
      </p:sp>
    </p:spTree>
    <p:extLst>
      <p:ext uri="{BB962C8B-B14F-4D97-AF65-F5344CB8AC3E}">
        <p14:creationId xmlns:p14="http://schemas.microsoft.com/office/powerpoint/2010/main" val="3193407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CA07C-FB8A-944E-BB95-9816954F28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7C6FC77-DD42-23E0-9C20-E0E0C9AB23B9}"/>
              </a:ext>
            </a:extLst>
          </p:cNvPr>
          <p:cNvSpPr>
            <a:spLocks noGrp="1"/>
          </p:cNvSpPr>
          <p:nvPr>
            <p:ph type="title"/>
          </p:nvPr>
        </p:nvSpPr>
        <p:spPr>
          <a:xfrm>
            <a:off x="252000" y="959222"/>
            <a:ext cx="11628452" cy="646331"/>
          </a:xfrm>
        </p:spPr>
        <p:txBody>
          <a:bodyPr/>
          <a:lstStyle/>
          <a:p>
            <a:r>
              <a:rPr lang="en-GB"/>
              <a:t>Standing pressure test</a:t>
            </a:r>
          </a:p>
        </p:txBody>
      </p:sp>
      <p:sp>
        <p:nvSpPr>
          <p:cNvPr id="6" name="Content Placeholder 5">
            <a:extLst>
              <a:ext uri="{FF2B5EF4-FFF2-40B4-BE49-F238E27FC236}">
                <a16:creationId xmlns:a16="http://schemas.microsoft.com/office/drawing/2014/main" id="{260EF606-E47D-D343-B6EB-AD5C382FEB22}"/>
              </a:ext>
            </a:extLst>
          </p:cNvPr>
          <p:cNvSpPr>
            <a:spLocks noGrp="1"/>
          </p:cNvSpPr>
          <p:nvPr>
            <p:ph sz="quarter" idx="10"/>
          </p:nvPr>
        </p:nvSpPr>
        <p:spPr>
          <a:xfrm>
            <a:off x="339976" y="1800000"/>
            <a:ext cx="11394824" cy="4140000"/>
          </a:xfrm>
        </p:spPr>
        <p:txBody>
          <a:bodyPr/>
          <a:lstStyle/>
          <a:p>
            <a:r>
              <a:rPr lang="en-GB" b="1" dirty="0">
                <a:ea typeface="ＭＳ Ｐゴシック"/>
              </a:rPr>
              <a:t>Purpose</a:t>
            </a:r>
          </a:p>
          <a:p>
            <a:r>
              <a:rPr lang="en-GB" dirty="0">
                <a:ea typeface="ＭＳ Ｐゴシック"/>
                <a:cs typeface="Arial"/>
              </a:rPr>
              <a:t>A standing pressure test is to ensure that a regulator has “locked up” correctly and does not therefore allow the pressure in the system to reach pressures the system is not designed for.</a:t>
            </a:r>
            <a:endParaRPr lang="en-GB" dirty="0"/>
          </a:p>
        </p:txBody>
      </p:sp>
    </p:spTree>
    <p:extLst>
      <p:ext uri="{BB962C8B-B14F-4D97-AF65-F5344CB8AC3E}">
        <p14:creationId xmlns:p14="http://schemas.microsoft.com/office/powerpoint/2010/main" val="1014870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8A981-4F29-DE53-2341-C5023572EEB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22DC455-9593-2E57-CE23-BCC32B85A1BD}"/>
              </a:ext>
            </a:extLst>
          </p:cNvPr>
          <p:cNvSpPr>
            <a:spLocks noGrp="1"/>
          </p:cNvSpPr>
          <p:nvPr>
            <p:ph type="title"/>
          </p:nvPr>
        </p:nvSpPr>
        <p:spPr>
          <a:xfrm>
            <a:off x="252000" y="959222"/>
            <a:ext cx="11628452" cy="646331"/>
          </a:xfrm>
        </p:spPr>
        <p:txBody>
          <a:bodyPr/>
          <a:lstStyle/>
          <a:p>
            <a:r>
              <a:rPr lang="en-GB"/>
              <a:t>Standing pressure test</a:t>
            </a:r>
          </a:p>
        </p:txBody>
      </p:sp>
      <p:sp>
        <p:nvSpPr>
          <p:cNvPr id="6" name="Content Placeholder 5">
            <a:extLst>
              <a:ext uri="{FF2B5EF4-FFF2-40B4-BE49-F238E27FC236}">
                <a16:creationId xmlns:a16="http://schemas.microsoft.com/office/drawing/2014/main" id="{F75F628A-CC8E-A347-A889-0E4BA03DEF87}"/>
              </a:ext>
            </a:extLst>
          </p:cNvPr>
          <p:cNvSpPr>
            <a:spLocks noGrp="1"/>
          </p:cNvSpPr>
          <p:nvPr>
            <p:ph sz="quarter" idx="10"/>
          </p:nvPr>
        </p:nvSpPr>
        <p:spPr>
          <a:xfrm>
            <a:off x="359172" y="1605553"/>
            <a:ext cx="11521279" cy="4140000"/>
          </a:xfrm>
        </p:spPr>
        <p:txBody>
          <a:bodyPr/>
          <a:lstStyle/>
          <a:p>
            <a:r>
              <a:rPr lang="en-GB" b="1" dirty="0"/>
              <a:t>Expected values</a:t>
            </a:r>
          </a:p>
          <a:p>
            <a:pPr>
              <a:spcAft>
                <a:spcPts val="600"/>
              </a:spcAft>
            </a:pPr>
            <a:r>
              <a:rPr lang="en-GB" dirty="0"/>
              <a:t>Natural Gas (NG): 19-23 mbar (optimal: 21 mbar)</a:t>
            </a:r>
          </a:p>
          <a:p>
            <a:pPr>
              <a:spcAft>
                <a:spcPts val="600"/>
              </a:spcAft>
            </a:pPr>
            <a:r>
              <a:rPr lang="en-GB" dirty="0"/>
              <a:t>Liquefied Petroleum Gas (LPG): 37 mbar for propane, 28-30 mbar for butane</a:t>
            </a:r>
          </a:p>
          <a:p>
            <a:pPr>
              <a:spcAft>
                <a:spcPts val="600"/>
              </a:spcAft>
            </a:pPr>
            <a:r>
              <a:rPr lang="en-GB" b="1" dirty="0"/>
              <a:t>Method</a:t>
            </a:r>
          </a:p>
          <a:p>
            <a:pPr marL="457200" indent="-457200">
              <a:spcAft>
                <a:spcPts val="600"/>
              </a:spcAft>
              <a:buFont typeface="+mj-lt"/>
              <a:buAutoNum type="arabicPeriod"/>
            </a:pPr>
            <a:r>
              <a:rPr lang="en-GB" dirty="0"/>
              <a:t>Connect manometer to appliance test nipple.</a:t>
            </a:r>
          </a:p>
          <a:p>
            <a:pPr marL="457200" indent="-457200">
              <a:spcAft>
                <a:spcPts val="600"/>
              </a:spcAft>
              <a:buFont typeface="+mj-lt"/>
              <a:buAutoNum type="arabicPeriod"/>
            </a:pPr>
            <a:r>
              <a:rPr lang="en-GB" dirty="0"/>
              <a:t>Zero the manometer before taking readings.</a:t>
            </a:r>
          </a:p>
          <a:p>
            <a:pPr marL="457200" indent="-457200">
              <a:spcAft>
                <a:spcPts val="600"/>
              </a:spcAft>
              <a:buFont typeface="+mj-lt"/>
              <a:buAutoNum type="arabicPeriod"/>
            </a:pPr>
            <a:r>
              <a:rPr lang="en-GB" dirty="0"/>
              <a:t>Open gas supply but ensure the appliance is OFF.</a:t>
            </a:r>
          </a:p>
          <a:p>
            <a:pPr marL="457200" indent="-457200">
              <a:spcAft>
                <a:spcPts val="600"/>
              </a:spcAft>
              <a:buFont typeface="+mj-lt"/>
              <a:buAutoNum type="arabicPeriod"/>
            </a:pPr>
            <a:r>
              <a:rPr lang="en-GB" dirty="0"/>
              <a:t>Record the standing pressure.</a:t>
            </a:r>
          </a:p>
          <a:p>
            <a:pPr marL="457200" indent="-457200">
              <a:spcAft>
                <a:spcPts val="600"/>
              </a:spcAft>
              <a:buFont typeface="+mj-lt"/>
              <a:buAutoNum type="arabicPeriod"/>
            </a:pPr>
            <a:r>
              <a:rPr lang="en-GB" dirty="0"/>
              <a:t>Verify against the expected range.</a:t>
            </a:r>
          </a:p>
        </p:txBody>
      </p:sp>
    </p:spTree>
    <p:extLst>
      <p:ext uri="{BB962C8B-B14F-4D97-AF65-F5344CB8AC3E}">
        <p14:creationId xmlns:p14="http://schemas.microsoft.com/office/powerpoint/2010/main" val="38475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87C76-C434-5B0A-4098-89A33AB12EA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CAA74C8-1CE6-72D3-31DD-13D69B5CCF95}"/>
              </a:ext>
            </a:extLst>
          </p:cNvPr>
          <p:cNvSpPr>
            <a:spLocks noGrp="1"/>
          </p:cNvSpPr>
          <p:nvPr>
            <p:ph type="title"/>
          </p:nvPr>
        </p:nvSpPr>
        <p:spPr>
          <a:xfrm>
            <a:off x="252000" y="959222"/>
            <a:ext cx="11628452" cy="646331"/>
          </a:xfrm>
        </p:spPr>
        <p:txBody>
          <a:bodyPr/>
          <a:lstStyle/>
          <a:p>
            <a:r>
              <a:rPr lang="en-GB"/>
              <a:t>Standing pressure test</a:t>
            </a:r>
          </a:p>
        </p:txBody>
      </p:sp>
      <p:sp>
        <p:nvSpPr>
          <p:cNvPr id="6" name="Content Placeholder 5">
            <a:extLst>
              <a:ext uri="{FF2B5EF4-FFF2-40B4-BE49-F238E27FC236}">
                <a16:creationId xmlns:a16="http://schemas.microsoft.com/office/drawing/2014/main" id="{D3935781-A4E7-87EA-EF3A-9170EB0D7F17}"/>
              </a:ext>
            </a:extLst>
          </p:cNvPr>
          <p:cNvSpPr>
            <a:spLocks noGrp="1"/>
          </p:cNvSpPr>
          <p:nvPr>
            <p:ph sz="quarter" idx="10"/>
          </p:nvPr>
        </p:nvSpPr>
        <p:spPr>
          <a:xfrm>
            <a:off x="339976" y="1673185"/>
            <a:ext cx="11540476" cy="4140000"/>
          </a:xfrm>
        </p:spPr>
        <p:txBody>
          <a:bodyPr/>
          <a:lstStyle/>
          <a:p>
            <a:r>
              <a:rPr lang="en-GB" b="1" dirty="0"/>
              <a:t>Common issues</a:t>
            </a:r>
          </a:p>
          <a:p>
            <a:r>
              <a:rPr lang="en-GB" b="1" dirty="0"/>
              <a:t>Low pressure (&lt;19 mbar NG): </a:t>
            </a:r>
            <a:r>
              <a:rPr lang="en-GB" dirty="0"/>
              <a:t>Indicates undersized pipework, restrictions, or supply issues.</a:t>
            </a:r>
          </a:p>
          <a:p>
            <a:r>
              <a:rPr lang="en-GB" b="1" dirty="0"/>
              <a:t>High pressure (&gt;23 mbar NG): </a:t>
            </a:r>
            <a:r>
              <a:rPr lang="en-GB" dirty="0"/>
              <a:t>Rare but may indicate regulator issues.</a:t>
            </a:r>
          </a:p>
          <a:p>
            <a:r>
              <a:rPr lang="en-GB" b="1" dirty="0"/>
              <a:t>Fluctuating pressure: </a:t>
            </a:r>
            <a:r>
              <a:rPr lang="en-GB" dirty="0"/>
              <a:t>May indicate unstable supply or governor problems.</a:t>
            </a:r>
          </a:p>
          <a:p>
            <a:r>
              <a:rPr lang="en-GB" dirty="0"/>
              <a:t>If the standing pressure is outside acceptable parameters, do not proceed with commissioning until the issue is resolved. This may require contacting the gas transporter for supply issues.</a:t>
            </a:r>
          </a:p>
        </p:txBody>
      </p:sp>
    </p:spTree>
    <p:extLst>
      <p:ext uri="{BB962C8B-B14F-4D97-AF65-F5344CB8AC3E}">
        <p14:creationId xmlns:p14="http://schemas.microsoft.com/office/powerpoint/2010/main" val="3152300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792AE-3882-58F7-5EA4-87748F6288D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BFEDFD-7B7A-6ADA-808B-5804A4A320C4}"/>
              </a:ext>
            </a:extLst>
          </p:cNvPr>
          <p:cNvSpPr>
            <a:spLocks noGrp="1"/>
          </p:cNvSpPr>
          <p:nvPr>
            <p:ph type="title"/>
          </p:nvPr>
        </p:nvSpPr>
        <p:spPr>
          <a:xfrm>
            <a:off x="252000" y="959222"/>
            <a:ext cx="11628452" cy="646331"/>
          </a:xfrm>
        </p:spPr>
        <p:txBody>
          <a:bodyPr/>
          <a:lstStyle/>
          <a:p>
            <a:r>
              <a:rPr lang="en-GB"/>
              <a:t>Operating pressure test</a:t>
            </a:r>
          </a:p>
        </p:txBody>
      </p:sp>
      <p:sp>
        <p:nvSpPr>
          <p:cNvPr id="6" name="Content Placeholder 5">
            <a:extLst>
              <a:ext uri="{FF2B5EF4-FFF2-40B4-BE49-F238E27FC236}">
                <a16:creationId xmlns:a16="http://schemas.microsoft.com/office/drawing/2014/main" id="{C4BA1DF1-8BA1-EEA0-F523-CC16111C359E}"/>
              </a:ext>
            </a:extLst>
          </p:cNvPr>
          <p:cNvSpPr>
            <a:spLocks noGrp="1"/>
          </p:cNvSpPr>
          <p:nvPr>
            <p:ph sz="quarter" idx="10"/>
          </p:nvPr>
        </p:nvSpPr>
        <p:spPr>
          <a:xfrm>
            <a:off x="339976" y="1673185"/>
            <a:ext cx="10539382" cy="4140000"/>
          </a:xfrm>
        </p:spPr>
        <p:txBody>
          <a:bodyPr/>
          <a:lstStyle/>
          <a:p>
            <a:r>
              <a:rPr lang="en-GB" b="1" dirty="0"/>
              <a:t>Purpose</a:t>
            </a:r>
          </a:p>
          <a:p>
            <a:r>
              <a:rPr lang="en-GB" dirty="0"/>
              <a:t>The operating pressure test verifies that adequate gas pressure is maintained when the appliance is running. It confirms that the gas supply infrastructure can meet the appliance's demands during operation.</a:t>
            </a:r>
          </a:p>
          <a:p>
            <a:r>
              <a:rPr lang="en-GB" b="1" dirty="0"/>
              <a:t>Expected values</a:t>
            </a:r>
          </a:p>
          <a:p>
            <a:r>
              <a:rPr lang="en-GB" dirty="0"/>
              <a:t>Pressure drop should not exceed 2 mbar from standing pressure.</a:t>
            </a:r>
          </a:p>
          <a:p>
            <a:r>
              <a:rPr lang="en-GB" dirty="0"/>
              <a:t>Minimum operating pressure for NG: 17 mbar.</a:t>
            </a:r>
          </a:p>
          <a:p>
            <a:r>
              <a:rPr lang="en-GB" dirty="0"/>
              <a:t>Pressure should remain stable during operation.</a:t>
            </a:r>
          </a:p>
        </p:txBody>
      </p:sp>
    </p:spTree>
    <p:extLst>
      <p:ext uri="{BB962C8B-B14F-4D97-AF65-F5344CB8AC3E}">
        <p14:creationId xmlns:p14="http://schemas.microsoft.com/office/powerpoint/2010/main" val="2798478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25CF6-2D34-1F32-EA11-F46BF291C1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96549D1-A08A-4E61-89EE-7DDA65FFC210}"/>
              </a:ext>
            </a:extLst>
          </p:cNvPr>
          <p:cNvSpPr>
            <a:spLocks noGrp="1"/>
          </p:cNvSpPr>
          <p:nvPr>
            <p:ph type="title"/>
          </p:nvPr>
        </p:nvSpPr>
        <p:spPr>
          <a:xfrm>
            <a:off x="252000" y="959222"/>
            <a:ext cx="11628452" cy="646331"/>
          </a:xfrm>
        </p:spPr>
        <p:txBody>
          <a:bodyPr/>
          <a:lstStyle/>
          <a:p>
            <a:r>
              <a:rPr lang="en-GB"/>
              <a:t>Operating pressure test</a:t>
            </a:r>
          </a:p>
        </p:txBody>
      </p:sp>
      <p:sp>
        <p:nvSpPr>
          <p:cNvPr id="6" name="Content Placeholder 5">
            <a:extLst>
              <a:ext uri="{FF2B5EF4-FFF2-40B4-BE49-F238E27FC236}">
                <a16:creationId xmlns:a16="http://schemas.microsoft.com/office/drawing/2014/main" id="{D76840CC-B941-5E73-BDA0-A7AD47EE1F8F}"/>
              </a:ext>
            </a:extLst>
          </p:cNvPr>
          <p:cNvSpPr>
            <a:spLocks noGrp="1"/>
          </p:cNvSpPr>
          <p:nvPr>
            <p:ph sz="quarter" idx="10"/>
          </p:nvPr>
        </p:nvSpPr>
        <p:spPr>
          <a:xfrm>
            <a:off x="339976" y="1673185"/>
            <a:ext cx="10539382" cy="4140000"/>
          </a:xfrm>
        </p:spPr>
        <p:txBody>
          <a:bodyPr/>
          <a:lstStyle/>
          <a:p>
            <a:r>
              <a:rPr lang="en-GB" b="1" dirty="0"/>
              <a:t>Method</a:t>
            </a:r>
          </a:p>
          <a:p>
            <a:pPr marL="457200" indent="-457200">
              <a:buFont typeface="+mj-lt"/>
              <a:buAutoNum type="arabicPeriod"/>
            </a:pPr>
            <a:r>
              <a:rPr lang="en-GB" dirty="0"/>
              <a:t>Leave manometer connected from standing pressure test.</a:t>
            </a:r>
          </a:p>
          <a:p>
            <a:pPr marL="457200" indent="-457200">
              <a:buFont typeface="+mj-lt"/>
              <a:buAutoNum type="arabicPeriod"/>
            </a:pPr>
            <a:r>
              <a:rPr lang="en-GB" dirty="0"/>
              <a:t>Turn appliance on at maximum rate.</a:t>
            </a:r>
          </a:p>
          <a:p>
            <a:pPr marL="457200" indent="-457200">
              <a:buFont typeface="+mj-lt"/>
              <a:buAutoNum type="arabicPeriod"/>
            </a:pPr>
            <a:r>
              <a:rPr lang="en-GB" dirty="0"/>
              <a:t>Allow system to stabilise (2–3 minutes).</a:t>
            </a:r>
          </a:p>
          <a:p>
            <a:pPr marL="457200" indent="-457200">
              <a:buFont typeface="+mj-lt"/>
              <a:buAutoNum type="arabicPeriod"/>
            </a:pPr>
            <a:r>
              <a:rPr lang="en-GB" dirty="0"/>
              <a:t>Record operating pressure.</a:t>
            </a:r>
          </a:p>
          <a:p>
            <a:pPr marL="457200" indent="-457200">
              <a:buFont typeface="+mj-lt"/>
              <a:buAutoNum type="arabicPeriod"/>
            </a:pPr>
            <a:r>
              <a:rPr lang="en-GB" dirty="0"/>
              <a:t>Calculate the pressure drop (standing – operating).</a:t>
            </a:r>
          </a:p>
        </p:txBody>
      </p:sp>
    </p:spTree>
    <p:extLst>
      <p:ext uri="{BB962C8B-B14F-4D97-AF65-F5344CB8AC3E}">
        <p14:creationId xmlns:p14="http://schemas.microsoft.com/office/powerpoint/2010/main" val="3050352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A4F6A-805A-B5D4-304C-E6F734A26F6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F86F6F-C133-8B3C-AAE3-01BB9B880E97}"/>
              </a:ext>
            </a:extLst>
          </p:cNvPr>
          <p:cNvSpPr>
            <a:spLocks noGrp="1"/>
          </p:cNvSpPr>
          <p:nvPr>
            <p:ph type="title"/>
          </p:nvPr>
        </p:nvSpPr>
        <p:spPr>
          <a:xfrm>
            <a:off x="252000" y="959222"/>
            <a:ext cx="11628452" cy="646331"/>
          </a:xfrm>
        </p:spPr>
        <p:txBody>
          <a:bodyPr/>
          <a:lstStyle/>
          <a:p>
            <a:r>
              <a:rPr lang="en-GB"/>
              <a:t>Operating pressure test</a:t>
            </a:r>
          </a:p>
        </p:txBody>
      </p:sp>
      <p:sp>
        <p:nvSpPr>
          <p:cNvPr id="6" name="Content Placeholder 5">
            <a:extLst>
              <a:ext uri="{FF2B5EF4-FFF2-40B4-BE49-F238E27FC236}">
                <a16:creationId xmlns:a16="http://schemas.microsoft.com/office/drawing/2014/main" id="{1145EF06-8B1B-357E-CE44-E16113E3CECB}"/>
              </a:ext>
            </a:extLst>
          </p:cNvPr>
          <p:cNvSpPr>
            <a:spLocks noGrp="1"/>
          </p:cNvSpPr>
          <p:nvPr>
            <p:ph sz="quarter" idx="10"/>
          </p:nvPr>
        </p:nvSpPr>
        <p:spPr>
          <a:xfrm>
            <a:off x="339976" y="1673185"/>
            <a:ext cx="10539382" cy="4140000"/>
          </a:xfrm>
        </p:spPr>
        <p:txBody>
          <a:bodyPr/>
          <a:lstStyle/>
          <a:p>
            <a:r>
              <a:rPr lang="en-GB" b="1" dirty="0"/>
              <a:t>Interpretation</a:t>
            </a:r>
          </a:p>
          <a:p>
            <a:r>
              <a:rPr lang="en-GB" dirty="0"/>
              <a:t>An excessive pressure drop between standing and operating pressures indicates inadequate gas supply, typically caused by:</a:t>
            </a:r>
          </a:p>
          <a:p>
            <a:pPr marL="342900" indent="-342900">
              <a:buFont typeface="Arial" panose="020B0604020202020204" pitchFamily="34" charset="0"/>
              <a:buChar char="•"/>
            </a:pPr>
            <a:r>
              <a:rPr lang="en-GB" dirty="0"/>
              <a:t>Undersized pipework relative to appliance demand.</a:t>
            </a:r>
          </a:p>
          <a:p>
            <a:pPr marL="342900" indent="-342900">
              <a:buFont typeface="Arial" panose="020B0604020202020204" pitchFamily="34" charset="0"/>
              <a:buChar char="•"/>
            </a:pPr>
            <a:r>
              <a:rPr lang="en-GB" dirty="0"/>
              <a:t>Partially blocked gas filter or restrictor.</a:t>
            </a:r>
          </a:p>
          <a:p>
            <a:pPr marL="342900" indent="-342900">
              <a:buFont typeface="Arial" panose="020B0604020202020204" pitchFamily="34" charset="0"/>
              <a:buChar char="•"/>
            </a:pPr>
            <a:r>
              <a:rPr lang="en-GB" dirty="0"/>
              <a:t>Excessive number of fittings causing pressure loss.</a:t>
            </a:r>
          </a:p>
          <a:p>
            <a:pPr marL="342900" indent="-342900">
              <a:buFont typeface="Arial" panose="020B0604020202020204" pitchFamily="34" charset="0"/>
              <a:buChar char="•"/>
            </a:pPr>
            <a:r>
              <a:rPr lang="en-GB" dirty="0"/>
              <a:t>Multiple appliances competing for gas supply.</a:t>
            </a:r>
          </a:p>
          <a:p>
            <a:pPr marL="342900" indent="-342900">
              <a:buFont typeface="Arial" panose="020B0604020202020204" pitchFamily="34" charset="0"/>
              <a:buChar char="•"/>
            </a:pPr>
            <a:r>
              <a:rPr lang="en-GB" dirty="0"/>
              <a:t>Inadequate gas meter capacity for total load.</a:t>
            </a:r>
          </a:p>
        </p:txBody>
      </p:sp>
    </p:spTree>
    <p:extLst>
      <p:ext uri="{BB962C8B-B14F-4D97-AF65-F5344CB8AC3E}">
        <p14:creationId xmlns:p14="http://schemas.microsoft.com/office/powerpoint/2010/main" val="1759682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32749-71D5-CE08-4D6B-B8BA4662D91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BB83CD4-3A8C-05A1-F6C5-B3A6DF256295}"/>
              </a:ext>
            </a:extLst>
          </p:cNvPr>
          <p:cNvSpPr>
            <a:spLocks noGrp="1"/>
          </p:cNvSpPr>
          <p:nvPr>
            <p:ph type="title"/>
          </p:nvPr>
        </p:nvSpPr>
        <p:spPr>
          <a:xfrm>
            <a:off x="252000" y="959222"/>
            <a:ext cx="11628452" cy="646331"/>
          </a:xfrm>
        </p:spPr>
        <p:txBody>
          <a:bodyPr/>
          <a:lstStyle/>
          <a:p>
            <a:r>
              <a:rPr lang="en-GB"/>
              <a:t>Burner pressure test</a:t>
            </a:r>
          </a:p>
        </p:txBody>
      </p:sp>
      <p:sp>
        <p:nvSpPr>
          <p:cNvPr id="6" name="Content Placeholder 5">
            <a:extLst>
              <a:ext uri="{FF2B5EF4-FFF2-40B4-BE49-F238E27FC236}">
                <a16:creationId xmlns:a16="http://schemas.microsoft.com/office/drawing/2014/main" id="{E604DED3-EAF4-D104-8578-74AB37594CF0}"/>
              </a:ext>
            </a:extLst>
          </p:cNvPr>
          <p:cNvSpPr>
            <a:spLocks noGrp="1"/>
          </p:cNvSpPr>
          <p:nvPr>
            <p:ph sz="quarter" idx="10"/>
          </p:nvPr>
        </p:nvSpPr>
        <p:spPr>
          <a:xfrm>
            <a:off x="339975" y="1673185"/>
            <a:ext cx="11403291" cy="4140000"/>
          </a:xfrm>
        </p:spPr>
        <p:txBody>
          <a:bodyPr/>
          <a:lstStyle/>
          <a:p>
            <a:r>
              <a:rPr lang="en-GB" b="1" dirty="0"/>
              <a:t>Purpose</a:t>
            </a:r>
          </a:p>
          <a:p>
            <a:r>
              <a:rPr lang="en-GB" dirty="0"/>
              <a:t>The burner pressure test verifies that the appliance's internal gas control valve is delivering the correct pressure to the burner. This ensures the appliance receives its designed gas input for proper combustion.</a:t>
            </a:r>
          </a:p>
          <a:p>
            <a:r>
              <a:rPr lang="en-GB" b="1" dirty="0"/>
              <a:t>Expected values</a:t>
            </a:r>
          </a:p>
          <a:p>
            <a:r>
              <a:rPr lang="en-GB" dirty="0"/>
              <a:t>Varies by appliance model and type. Must be checked against the manufacturer's instructions. May have different values for maximum and minimum rates. Modern condensing boilers often use gas/air ratio valves instead of fixed pressure settings.</a:t>
            </a:r>
          </a:p>
        </p:txBody>
      </p:sp>
    </p:spTree>
    <p:extLst>
      <p:ext uri="{BB962C8B-B14F-4D97-AF65-F5344CB8AC3E}">
        <p14:creationId xmlns:p14="http://schemas.microsoft.com/office/powerpoint/2010/main" val="938511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44021-E994-D71C-AA69-1533B1AC7D8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0E2A526-03B0-2FEE-D3B9-F64127808501}"/>
              </a:ext>
            </a:extLst>
          </p:cNvPr>
          <p:cNvSpPr>
            <a:spLocks noGrp="1"/>
          </p:cNvSpPr>
          <p:nvPr>
            <p:ph type="title"/>
          </p:nvPr>
        </p:nvSpPr>
        <p:spPr>
          <a:xfrm>
            <a:off x="252000" y="959222"/>
            <a:ext cx="11628452" cy="646331"/>
          </a:xfrm>
        </p:spPr>
        <p:txBody>
          <a:bodyPr/>
          <a:lstStyle/>
          <a:p>
            <a:r>
              <a:rPr lang="en-GB"/>
              <a:t>Burner pressure test</a:t>
            </a:r>
          </a:p>
        </p:txBody>
      </p:sp>
      <p:sp>
        <p:nvSpPr>
          <p:cNvPr id="6" name="Content Placeholder 5">
            <a:extLst>
              <a:ext uri="{FF2B5EF4-FFF2-40B4-BE49-F238E27FC236}">
                <a16:creationId xmlns:a16="http://schemas.microsoft.com/office/drawing/2014/main" id="{C68A286C-1A89-F0BB-E169-9ABA3A2B174D}"/>
              </a:ext>
            </a:extLst>
          </p:cNvPr>
          <p:cNvSpPr>
            <a:spLocks noGrp="1"/>
          </p:cNvSpPr>
          <p:nvPr>
            <p:ph sz="quarter" idx="10"/>
          </p:nvPr>
        </p:nvSpPr>
        <p:spPr>
          <a:xfrm>
            <a:off x="339976" y="1714269"/>
            <a:ext cx="11628452" cy="4294066"/>
          </a:xfrm>
        </p:spPr>
        <p:txBody>
          <a:bodyPr/>
          <a:lstStyle/>
          <a:p>
            <a:r>
              <a:rPr lang="en-GB" b="1" dirty="0">
                <a:ea typeface="ＭＳ Ｐゴシック"/>
              </a:rPr>
              <a:t>Method</a:t>
            </a:r>
          </a:p>
          <a:p>
            <a:pPr marL="342900" indent="-342900">
              <a:buFont typeface="Arial" panose="020B0604020202020204" pitchFamily="34" charset="0"/>
              <a:buChar char="•"/>
            </a:pPr>
            <a:r>
              <a:rPr lang="en-GB" dirty="0">
                <a:ea typeface="ＭＳ Ｐゴシック"/>
              </a:rPr>
              <a:t>Connect manometer to burner pressure test point.</a:t>
            </a:r>
          </a:p>
          <a:p>
            <a:pPr marL="342900" indent="-342900">
              <a:buFont typeface="Arial" panose="020B0604020202020204" pitchFamily="34" charset="0"/>
              <a:buChar char="•"/>
            </a:pPr>
            <a:r>
              <a:rPr lang="en-GB" dirty="0">
                <a:ea typeface="ＭＳ Ｐゴシック"/>
              </a:rPr>
              <a:t>Zero the manometer.</a:t>
            </a:r>
          </a:p>
          <a:p>
            <a:pPr marL="342900" indent="-342900">
              <a:buFont typeface="Arial" panose="020B0604020202020204" pitchFamily="34" charset="0"/>
              <a:buChar char="•"/>
            </a:pPr>
            <a:r>
              <a:rPr lang="en-GB" dirty="0">
                <a:ea typeface="ＭＳ Ｐゴシック"/>
              </a:rPr>
              <a:t>Operate appliance at maximum rate.</a:t>
            </a:r>
          </a:p>
          <a:p>
            <a:pPr marL="342900" indent="-342900">
              <a:buFont typeface="Arial" panose="020B0604020202020204" pitchFamily="34" charset="0"/>
              <a:buChar char="•"/>
            </a:pPr>
            <a:r>
              <a:rPr lang="en-GB" dirty="0">
                <a:ea typeface="ＭＳ Ｐゴシック"/>
              </a:rPr>
              <a:t>Allow</a:t>
            </a:r>
            <a:r>
              <a:rPr lang="en-GB" dirty="0">
                <a:ea typeface="ＭＳ Ｐゴシック"/>
                <a:cs typeface="Arial"/>
              </a:rPr>
              <a:t> the appliance to reach normal working temperature </a:t>
            </a:r>
            <a:r>
              <a:rPr lang="en-GB" dirty="0">
                <a:ea typeface="ＭＳ Ｐゴシック"/>
              </a:rPr>
              <a:t>(typically 10 minutes).</a:t>
            </a:r>
          </a:p>
          <a:p>
            <a:pPr marL="342900" indent="-342900">
              <a:buFont typeface="Arial" panose="020B0604020202020204" pitchFamily="34" charset="0"/>
              <a:buChar char="•"/>
            </a:pPr>
            <a:r>
              <a:rPr lang="en-GB" dirty="0">
                <a:ea typeface="ＭＳ Ｐゴシック"/>
              </a:rPr>
              <a:t>Record burner pressure.</a:t>
            </a:r>
          </a:p>
          <a:p>
            <a:pPr marL="342900" indent="-342900">
              <a:buFont typeface="Arial" panose="020B0604020202020204" pitchFamily="34" charset="0"/>
              <a:buChar char="•"/>
            </a:pPr>
            <a:r>
              <a:rPr lang="en-GB" dirty="0">
                <a:ea typeface="ＭＳ Ｐゴシック"/>
              </a:rPr>
              <a:t>If required, check at minimum rate also.</a:t>
            </a:r>
          </a:p>
        </p:txBody>
      </p:sp>
    </p:spTree>
    <p:extLst>
      <p:ext uri="{BB962C8B-B14F-4D97-AF65-F5344CB8AC3E}">
        <p14:creationId xmlns:p14="http://schemas.microsoft.com/office/powerpoint/2010/main" val="4259513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1222400" cy="4140000"/>
          </a:xfrm>
        </p:spPr>
        <p:txBody>
          <a:bodyPr/>
          <a:lstStyle/>
          <a:p>
            <a:r>
              <a:rPr lang="en-GB" i="0" dirty="0">
                <a:solidFill>
                  <a:srgbClr val="111111"/>
                </a:solidFill>
                <a:effectLst/>
                <a:latin typeface="Arial" panose="020B0604020202020204" pitchFamily="34" charset="0"/>
                <a:cs typeface="Arial" panose="020B0604020202020204" pitchFamily="34" charset="0"/>
              </a:rPr>
              <a:t>Mark installs a new combi boiler and skips the standing pressure and gas rate checks. Two weeks later, the customer reports poor hot water pressure and yellow flames.</a:t>
            </a:r>
          </a:p>
          <a:p>
            <a:endParaRPr lang="en-GB" i="0" dirty="0">
              <a:solidFill>
                <a:srgbClr val="111111"/>
              </a:solidFill>
              <a:effectLst/>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i="0" dirty="0">
                <a:solidFill>
                  <a:srgbClr val="111111"/>
                </a:solidFill>
                <a:effectLst/>
                <a:latin typeface="Arial" panose="020B0604020202020204" pitchFamily="34" charset="0"/>
                <a:cs typeface="Arial" panose="020B0604020202020204" pitchFamily="34" charset="0"/>
              </a:rPr>
              <a:t>What has gone wrong?</a:t>
            </a:r>
          </a:p>
          <a:p>
            <a:pPr marL="342900" indent="-342900">
              <a:buFont typeface="Arial" panose="020B0604020202020204" pitchFamily="34" charset="0"/>
              <a:buChar char="•"/>
            </a:pPr>
            <a:r>
              <a:rPr lang="en-GB" i="0" dirty="0">
                <a:solidFill>
                  <a:srgbClr val="111111"/>
                </a:solidFill>
                <a:effectLst/>
                <a:latin typeface="Arial" panose="020B0604020202020204" pitchFamily="34" charset="0"/>
                <a:cs typeface="Arial" panose="020B0604020202020204" pitchFamily="34" charset="0"/>
              </a:rPr>
              <a:t>What should Mark have done during commissioning?</a:t>
            </a:r>
          </a:p>
          <a:p>
            <a:pPr marL="342900" indent="-342900">
              <a:buFont typeface="Arial" panose="020B0604020202020204" pitchFamily="34" charset="0"/>
              <a:buChar char="•"/>
            </a:pPr>
            <a:r>
              <a:rPr lang="en-GB" i="0" dirty="0">
                <a:solidFill>
                  <a:srgbClr val="111111"/>
                </a:solidFill>
                <a:effectLst/>
                <a:latin typeface="Arial" panose="020B0604020202020204" pitchFamily="34" charset="0"/>
                <a:cs typeface="Arial" panose="020B0604020202020204" pitchFamily="34" charset="0"/>
              </a:rPr>
              <a:t>Why are multiple tests needed, not just one?</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AEF70-8BE4-2845-373B-C9E31FCAA7C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5C03B8-30E8-29DD-E5F3-845CDC3E2C10}"/>
              </a:ext>
            </a:extLst>
          </p:cNvPr>
          <p:cNvSpPr>
            <a:spLocks noGrp="1"/>
          </p:cNvSpPr>
          <p:nvPr>
            <p:ph type="title"/>
          </p:nvPr>
        </p:nvSpPr>
        <p:spPr>
          <a:xfrm>
            <a:off x="252000" y="916707"/>
            <a:ext cx="11628452" cy="646331"/>
          </a:xfrm>
        </p:spPr>
        <p:txBody>
          <a:bodyPr/>
          <a:lstStyle/>
          <a:p>
            <a:r>
              <a:rPr lang="en-GB"/>
              <a:t>Burner pressure test</a:t>
            </a:r>
          </a:p>
        </p:txBody>
      </p:sp>
      <p:sp>
        <p:nvSpPr>
          <p:cNvPr id="6" name="Content Placeholder 5">
            <a:extLst>
              <a:ext uri="{FF2B5EF4-FFF2-40B4-BE49-F238E27FC236}">
                <a16:creationId xmlns:a16="http://schemas.microsoft.com/office/drawing/2014/main" id="{B77F29DE-1912-9CDD-07BA-A7ECAD5422F5}"/>
              </a:ext>
            </a:extLst>
          </p:cNvPr>
          <p:cNvSpPr>
            <a:spLocks noGrp="1"/>
          </p:cNvSpPr>
          <p:nvPr>
            <p:ph sz="quarter" idx="10"/>
          </p:nvPr>
        </p:nvSpPr>
        <p:spPr>
          <a:xfrm>
            <a:off x="359172" y="1575564"/>
            <a:ext cx="11628451" cy="4140000"/>
          </a:xfrm>
        </p:spPr>
        <p:txBody>
          <a:bodyPr/>
          <a:lstStyle/>
          <a:p>
            <a:r>
              <a:rPr lang="en-GB" b="1" dirty="0"/>
              <a:t>Important considerations</a:t>
            </a:r>
          </a:p>
          <a:p>
            <a:pPr marL="342900" indent="-342900">
              <a:buFont typeface="Arial" panose="020B0604020202020204" pitchFamily="34" charset="0"/>
              <a:buChar char="•"/>
            </a:pPr>
            <a:r>
              <a:rPr lang="en-GB" dirty="0"/>
              <a:t>Modern high-efficiency appliances often use different control methods:</a:t>
            </a:r>
          </a:p>
          <a:p>
            <a:pPr marL="342900" indent="-342900">
              <a:buFont typeface="Arial" panose="020B0604020202020204" pitchFamily="34" charset="0"/>
              <a:buChar char="•"/>
            </a:pPr>
            <a:r>
              <a:rPr lang="en-GB" dirty="0"/>
              <a:t>Pre-mix burners may not have traditional burner pressure test points.</a:t>
            </a:r>
          </a:p>
          <a:p>
            <a:pPr marL="342900" indent="-342900">
              <a:buFont typeface="Arial" panose="020B0604020202020204" pitchFamily="34" charset="0"/>
              <a:buChar char="•"/>
            </a:pPr>
            <a:r>
              <a:rPr lang="en-GB" dirty="0"/>
              <a:t>Gas/air ratio valves modulate based on air flow, not fixed pressure.</a:t>
            </a:r>
          </a:p>
          <a:p>
            <a:pPr marL="342900" indent="-342900">
              <a:buFont typeface="Arial" panose="020B0604020202020204" pitchFamily="34" charset="0"/>
              <a:buChar char="•"/>
            </a:pPr>
            <a:r>
              <a:rPr lang="en-GB" dirty="0"/>
              <a:t>Some appliances use electronic gas valve control rather than mechanical pressure regulation.</a:t>
            </a:r>
          </a:p>
          <a:p>
            <a:pPr marL="342900" indent="-342900">
              <a:buFont typeface="Arial" panose="020B0604020202020204" pitchFamily="34" charset="0"/>
              <a:buChar char="•"/>
            </a:pPr>
            <a:r>
              <a:rPr lang="en-GB" dirty="0"/>
              <a:t>Always refer to the manufacturer's specific commissioning instructions.</a:t>
            </a:r>
          </a:p>
          <a:p>
            <a:pPr marL="342900" indent="-342900">
              <a:buFont typeface="Arial" panose="020B0604020202020204" pitchFamily="34" charset="0"/>
              <a:buChar char="•"/>
            </a:pPr>
            <a:r>
              <a:rPr lang="en-GB" dirty="0"/>
              <a:t>Never adjust gas valve settings unless specifically instructed by manufacturer documentation.</a:t>
            </a:r>
          </a:p>
        </p:txBody>
      </p:sp>
    </p:spTree>
    <p:extLst>
      <p:ext uri="{BB962C8B-B14F-4D97-AF65-F5344CB8AC3E}">
        <p14:creationId xmlns:p14="http://schemas.microsoft.com/office/powerpoint/2010/main" val="9743717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89FF3-4719-4294-8AA7-E66938D2827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9DABC9-0DE5-90C0-1753-F3183D96C3A2}"/>
              </a:ext>
            </a:extLst>
          </p:cNvPr>
          <p:cNvSpPr>
            <a:spLocks noGrp="1"/>
          </p:cNvSpPr>
          <p:nvPr>
            <p:ph type="title"/>
          </p:nvPr>
        </p:nvSpPr>
        <p:spPr>
          <a:xfrm>
            <a:off x="252000" y="966811"/>
            <a:ext cx="11628452" cy="646331"/>
          </a:xfrm>
        </p:spPr>
        <p:txBody>
          <a:bodyPr/>
          <a:lstStyle/>
          <a:p>
            <a:r>
              <a:rPr lang="en-GB"/>
              <a:t>Gas rate measurement</a:t>
            </a:r>
          </a:p>
        </p:txBody>
      </p:sp>
      <p:sp>
        <p:nvSpPr>
          <p:cNvPr id="6" name="Content Placeholder 5">
            <a:extLst>
              <a:ext uri="{FF2B5EF4-FFF2-40B4-BE49-F238E27FC236}">
                <a16:creationId xmlns:a16="http://schemas.microsoft.com/office/drawing/2014/main" id="{2FBD0003-E92D-8711-10C5-55CB783CFD40}"/>
              </a:ext>
            </a:extLst>
          </p:cNvPr>
          <p:cNvSpPr>
            <a:spLocks noGrp="1"/>
          </p:cNvSpPr>
          <p:nvPr>
            <p:ph sz="quarter" idx="10"/>
          </p:nvPr>
        </p:nvSpPr>
        <p:spPr>
          <a:xfrm>
            <a:off x="359173" y="1688298"/>
            <a:ext cx="11628452" cy="4140000"/>
          </a:xfrm>
        </p:spPr>
        <p:txBody>
          <a:bodyPr/>
          <a:lstStyle/>
          <a:p>
            <a:r>
              <a:rPr lang="en-GB" b="1" dirty="0"/>
              <a:t>Purpose and principles</a:t>
            </a:r>
          </a:p>
          <a:p>
            <a:r>
              <a:rPr lang="en-GB" dirty="0"/>
              <a:t>Gas rate testing confirms the actual gas consumption matches the appliance's rated input. </a:t>
            </a:r>
          </a:p>
          <a:p>
            <a:r>
              <a:rPr lang="en-GB" dirty="0"/>
              <a:t>This ensures the appliance receives the correct amount of fuel for safe and efficient operation. </a:t>
            </a:r>
          </a:p>
          <a:p>
            <a:r>
              <a:rPr lang="en-GB" dirty="0"/>
              <a:t>An incorrect gas rate can lead to overheating, incomplete combustion, or poor performance.</a:t>
            </a:r>
          </a:p>
        </p:txBody>
      </p:sp>
    </p:spTree>
    <p:extLst>
      <p:ext uri="{BB962C8B-B14F-4D97-AF65-F5344CB8AC3E}">
        <p14:creationId xmlns:p14="http://schemas.microsoft.com/office/powerpoint/2010/main" val="4282887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82DC1-12E7-CCE7-0068-FB0118211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FEBEDEB-95B0-8138-1F32-E8EFC40F501E}"/>
              </a:ext>
            </a:extLst>
          </p:cNvPr>
          <p:cNvSpPr>
            <a:spLocks noGrp="1"/>
          </p:cNvSpPr>
          <p:nvPr>
            <p:ph type="title"/>
          </p:nvPr>
        </p:nvSpPr>
        <p:spPr>
          <a:xfrm>
            <a:off x="252000" y="954285"/>
            <a:ext cx="11628452" cy="646331"/>
          </a:xfrm>
        </p:spPr>
        <p:txBody>
          <a:bodyPr/>
          <a:lstStyle/>
          <a:p>
            <a:r>
              <a:rPr lang="en-GB" dirty="0"/>
              <a:t>Gas rate measurement – imperial</a:t>
            </a:r>
          </a:p>
        </p:txBody>
      </p:sp>
      <p:sp>
        <p:nvSpPr>
          <p:cNvPr id="6" name="Content Placeholder 5">
            <a:extLst>
              <a:ext uri="{FF2B5EF4-FFF2-40B4-BE49-F238E27FC236}">
                <a16:creationId xmlns:a16="http://schemas.microsoft.com/office/drawing/2014/main" id="{35ACEA94-9ED6-F2EB-FFEC-AE3DA2F619EF}"/>
              </a:ext>
            </a:extLst>
          </p:cNvPr>
          <p:cNvSpPr>
            <a:spLocks noGrp="1"/>
          </p:cNvSpPr>
          <p:nvPr>
            <p:ph sz="quarter" idx="10"/>
          </p:nvPr>
        </p:nvSpPr>
        <p:spPr>
          <a:xfrm>
            <a:off x="359173" y="1725876"/>
            <a:ext cx="11341760" cy="4140000"/>
          </a:xfrm>
        </p:spPr>
        <p:txBody>
          <a:bodyPr/>
          <a:lstStyle/>
          <a:p>
            <a:r>
              <a:rPr lang="en-GB" b="1" dirty="0"/>
              <a:t>Equipment required</a:t>
            </a:r>
          </a:p>
          <a:p>
            <a:r>
              <a:rPr lang="en-GB" dirty="0"/>
              <a:t>You'll need access to the gas meter, a stopwatch (preferably digital), and the manufacturer's instructions showing the rated input. </a:t>
            </a:r>
          </a:p>
          <a:p>
            <a:r>
              <a:rPr lang="en-GB" dirty="0"/>
              <a:t>The calculation also requires knowledge of the meter's test dial volume (typically 2ft³ or 1ft³) and the gas calorific value (CV).</a:t>
            </a:r>
          </a:p>
        </p:txBody>
      </p:sp>
    </p:spTree>
    <p:extLst>
      <p:ext uri="{BB962C8B-B14F-4D97-AF65-F5344CB8AC3E}">
        <p14:creationId xmlns:p14="http://schemas.microsoft.com/office/powerpoint/2010/main" val="2522078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7E5C8-AFA8-E6B2-FE2F-EAF16F518C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5D301C4-73EA-DBCC-76D8-CCD625EF0A59}"/>
              </a:ext>
            </a:extLst>
          </p:cNvPr>
          <p:cNvSpPr>
            <a:spLocks noGrp="1"/>
          </p:cNvSpPr>
          <p:nvPr>
            <p:ph type="title"/>
          </p:nvPr>
        </p:nvSpPr>
        <p:spPr>
          <a:xfrm>
            <a:off x="252000" y="941759"/>
            <a:ext cx="11628452" cy="646331"/>
          </a:xfrm>
        </p:spPr>
        <p:txBody>
          <a:bodyPr/>
          <a:lstStyle/>
          <a:p>
            <a:r>
              <a:rPr lang="en-GB" dirty="0"/>
              <a:t>Gas rate measurement – imperial</a:t>
            </a:r>
          </a:p>
        </p:txBody>
      </p:sp>
      <p:sp>
        <p:nvSpPr>
          <p:cNvPr id="6" name="Content Placeholder 5">
            <a:extLst>
              <a:ext uri="{FF2B5EF4-FFF2-40B4-BE49-F238E27FC236}">
                <a16:creationId xmlns:a16="http://schemas.microsoft.com/office/drawing/2014/main" id="{748E1ADD-EAB1-C5F9-F94D-E9096249D12A}"/>
              </a:ext>
            </a:extLst>
          </p:cNvPr>
          <p:cNvSpPr>
            <a:spLocks noGrp="1"/>
          </p:cNvSpPr>
          <p:nvPr>
            <p:ph sz="quarter" idx="10"/>
          </p:nvPr>
        </p:nvSpPr>
        <p:spPr>
          <a:xfrm>
            <a:off x="359173" y="1688298"/>
            <a:ext cx="11521279" cy="4140000"/>
          </a:xfrm>
        </p:spPr>
        <p:txBody>
          <a:bodyPr/>
          <a:lstStyle/>
          <a:p>
            <a:r>
              <a:rPr lang="en-GB" dirty="0"/>
              <a:t>Steps to calculate gas rate with an imperial meter:</a:t>
            </a:r>
          </a:p>
          <a:p>
            <a:pPr marL="457200" indent="-457200">
              <a:buFont typeface="Arial" panose="020B0604020202020204" pitchFamily="34" charset="0"/>
              <a:buChar char="•"/>
            </a:pPr>
            <a:r>
              <a:rPr lang="en-GB" dirty="0"/>
              <a:t>Ensure the appliance is running at its maximum setting. This is crucial for an accurate gas rate calculation. </a:t>
            </a:r>
          </a:p>
          <a:p>
            <a:pPr marL="457200" indent="-457200">
              <a:buFont typeface="Arial" panose="020B0604020202020204" pitchFamily="34" charset="0"/>
              <a:buChar char="•"/>
            </a:pPr>
            <a:r>
              <a:rPr lang="en-GB" dirty="0"/>
              <a:t>Identify the test dial on the meter. It's a dial that completes one full revolution for a specific volume of gas (e.g. 1 cubic foot). </a:t>
            </a:r>
          </a:p>
          <a:p>
            <a:pPr marL="457200" indent="-457200">
              <a:buFont typeface="Arial" panose="020B0604020202020204" pitchFamily="34" charset="0"/>
              <a:buChar char="•"/>
            </a:pPr>
            <a:r>
              <a:rPr lang="en-GB" dirty="0"/>
              <a:t>Start the stopwatch and time one full revolution of the test dial. Stop the stopwatch when the dial completes a full cycle. </a:t>
            </a:r>
          </a:p>
          <a:p>
            <a:pPr marL="457200" indent="-457200">
              <a:buFont typeface="Arial" panose="020B0604020202020204" pitchFamily="34" charset="0"/>
              <a:buChar char="•"/>
            </a:pPr>
            <a:r>
              <a:rPr lang="en-GB" dirty="0"/>
              <a:t>Record the time in seconds: it took for the dial to complete one revolution. </a:t>
            </a:r>
          </a:p>
        </p:txBody>
      </p:sp>
    </p:spTree>
    <p:extLst>
      <p:ext uri="{BB962C8B-B14F-4D97-AF65-F5344CB8AC3E}">
        <p14:creationId xmlns:p14="http://schemas.microsoft.com/office/powerpoint/2010/main" val="3336422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53330-7A36-BE73-B755-83066078CD0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9C05A58-6D13-9915-497D-A26FD4B37745}"/>
              </a:ext>
            </a:extLst>
          </p:cNvPr>
          <p:cNvSpPr>
            <a:spLocks noGrp="1"/>
          </p:cNvSpPr>
          <p:nvPr>
            <p:ph type="title"/>
          </p:nvPr>
        </p:nvSpPr>
        <p:spPr>
          <a:xfrm>
            <a:off x="252000" y="954285"/>
            <a:ext cx="11628452" cy="646331"/>
          </a:xfrm>
        </p:spPr>
        <p:txBody>
          <a:bodyPr/>
          <a:lstStyle/>
          <a:p>
            <a:r>
              <a:rPr lang="en-GB" dirty="0"/>
              <a:t>Gas rate measurement – imperial</a:t>
            </a:r>
          </a:p>
        </p:txBody>
      </p:sp>
      <p:sp>
        <p:nvSpPr>
          <p:cNvPr id="6" name="Content Placeholder 5">
            <a:extLst>
              <a:ext uri="{FF2B5EF4-FFF2-40B4-BE49-F238E27FC236}">
                <a16:creationId xmlns:a16="http://schemas.microsoft.com/office/drawing/2014/main" id="{39FA2844-492C-01E0-7349-1284444BA957}"/>
              </a:ext>
            </a:extLst>
          </p:cNvPr>
          <p:cNvSpPr>
            <a:spLocks noGrp="1"/>
          </p:cNvSpPr>
          <p:nvPr>
            <p:ph sz="quarter" idx="10"/>
          </p:nvPr>
        </p:nvSpPr>
        <p:spPr>
          <a:xfrm>
            <a:off x="359173" y="1675772"/>
            <a:ext cx="11200152" cy="4140000"/>
          </a:xfrm>
        </p:spPr>
        <p:txBody>
          <a:bodyPr/>
          <a:lstStyle/>
          <a:p>
            <a:r>
              <a:rPr lang="en-GB" dirty="0"/>
              <a:t>Steps to calculate gas rate with an imperial meter:</a:t>
            </a:r>
          </a:p>
          <a:p>
            <a:pPr marL="457200" indent="-457200">
              <a:buFont typeface="Arial" panose="020B0604020202020204" pitchFamily="34" charset="0"/>
              <a:buChar char="•"/>
            </a:pPr>
            <a:r>
              <a:rPr lang="en-GB" dirty="0"/>
              <a:t>Apply the formula: </a:t>
            </a:r>
          </a:p>
          <a:p>
            <a:pPr marL="457200" indent="-457200">
              <a:buFont typeface="Arial" panose="020B0604020202020204" pitchFamily="34" charset="0"/>
              <a:buChar char="•"/>
            </a:pPr>
            <a:r>
              <a:rPr lang="en-GB" dirty="0"/>
              <a:t>Gas Rate (ft³/hr) = (3600 * Number of ft³ per revolution) / Time in seconds. </a:t>
            </a:r>
          </a:p>
          <a:p>
            <a:pPr marL="457200" indent="-457200">
              <a:buFont typeface="Arial" panose="020B0604020202020204" pitchFamily="34" charset="0"/>
              <a:buChar char="•"/>
            </a:pPr>
            <a:r>
              <a:rPr lang="en-GB" b="1" dirty="0"/>
              <a:t>Example</a:t>
            </a:r>
            <a:r>
              <a:rPr lang="en-GB" dirty="0"/>
              <a:t>: If it takes 45 seconds for one cubic foot of gas to pass, </a:t>
            </a:r>
            <a:br>
              <a:rPr lang="en-GB" dirty="0"/>
            </a:br>
            <a:r>
              <a:rPr lang="en-GB" dirty="0"/>
              <a:t>the gas rate would be (3600 * 1) / 45 = 80 ft³/hr. </a:t>
            </a:r>
          </a:p>
          <a:p>
            <a:pPr marL="457200" indent="-457200">
              <a:buFont typeface="Arial" panose="020B0604020202020204" pitchFamily="34" charset="0"/>
              <a:buChar char="•"/>
            </a:pPr>
            <a:r>
              <a:rPr lang="en-GB" dirty="0"/>
              <a:t>Convert to other units (optional): If you need the gas rate in other units, </a:t>
            </a:r>
            <a:br>
              <a:rPr lang="en-GB" dirty="0"/>
            </a:br>
            <a:r>
              <a:rPr lang="en-GB" dirty="0"/>
              <a:t>such as m³/hr or kW, you'll need to apply appropriate conversion factors.</a:t>
            </a:r>
          </a:p>
        </p:txBody>
      </p:sp>
    </p:spTree>
    <p:extLst>
      <p:ext uri="{BB962C8B-B14F-4D97-AF65-F5344CB8AC3E}">
        <p14:creationId xmlns:p14="http://schemas.microsoft.com/office/powerpoint/2010/main" val="3500537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A74AC-3BB0-81FE-623E-9CA1CD7FD2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DEF487B-D62B-D1C0-68E3-BCB91B8A99AC}"/>
              </a:ext>
            </a:extLst>
          </p:cNvPr>
          <p:cNvSpPr>
            <a:spLocks noGrp="1"/>
          </p:cNvSpPr>
          <p:nvPr>
            <p:ph type="title"/>
          </p:nvPr>
        </p:nvSpPr>
        <p:spPr>
          <a:xfrm>
            <a:off x="252000" y="954285"/>
            <a:ext cx="11628452" cy="646331"/>
          </a:xfrm>
        </p:spPr>
        <p:txBody>
          <a:bodyPr/>
          <a:lstStyle/>
          <a:p>
            <a:r>
              <a:rPr lang="en-GB" dirty="0"/>
              <a:t>Gas rate measurement – imperial</a:t>
            </a:r>
          </a:p>
        </p:txBody>
      </p:sp>
      <p:sp>
        <p:nvSpPr>
          <p:cNvPr id="6" name="Content Placeholder 5">
            <a:extLst>
              <a:ext uri="{FF2B5EF4-FFF2-40B4-BE49-F238E27FC236}">
                <a16:creationId xmlns:a16="http://schemas.microsoft.com/office/drawing/2014/main" id="{F21601F8-AF04-00F1-9BEF-A408FFEECE7A}"/>
              </a:ext>
            </a:extLst>
          </p:cNvPr>
          <p:cNvSpPr>
            <a:spLocks noGrp="1"/>
          </p:cNvSpPr>
          <p:nvPr>
            <p:ph sz="quarter" idx="10"/>
          </p:nvPr>
        </p:nvSpPr>
        <p:spPr>
          <a:xfrm>
            <a:off x="359174" y="1600616"/>
            <a:ext cx="11628451" cy="4140000"/>
          </a:xfrm>
        </p:spPr>
        <p:txBody>
          <a:bodyPr/>
          <a:lstStyle/>
          <a:p>
            <a:r>
              <a:rPr lang="en-GB" b="1" dirty="0"/>
              <a:t>Important notes:</a:t>
            </a:r>
          </a:p>
          <a:p>
            <a:r>
              <a:rPr lang="en-GB" dirty="0"/>
              <a:t>The number of cubic feet per revolution varies depending on the meter type (e.g. U6, U16). </a:t>
            </a:r>
          </a:p>
          <a:p>
            <a:r>
              <a:rPr lang="en-GB" dirty="0"/>
              <a:t>Some meters may have a test dial that represents 0.1 ft³ or other fractions of a cubic foot. </a:t>
            </a:r>
          </a:p>
          <a:p>
            <a:r>
              <a:rPr lang="en-GB" dirty="0"/>
              <a:t>Ensure the test dial completes a full revolution for accuracy. </a:t>
            </a:r>
          </a:p>
          <a:p>
            <a:r>
              <a:rPr lang="en-GB" dirty="0"/>
              <a:t>The gas rate should be within the manufacturer's specified limits for the appliance. </a:t>
            </a:r>
          </a:p>
          <a:p>
            <a:r>
              <a:rPr lang="en-GB" dirty="0"/>
              <a:t>Always consult with a qualified Gas Safe registered engineer if you have any safety concerns or if the gas rate is outside the acceptable range. </a:t>
            </a:r>
          </a:p>
        </p:txBody>
      </p:sp>
    </p:spTree>
    <p:extLst>
      <p:ext uri="{BB962C8B-B14F-4D97-AF65-F5344CB8AC3E}">
        <p14:creationId xmlns:p14="http://schemas.microsoft.com/office/powerpoint/2010/main" val="104262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ECBCD-8CA0-321B-D38F-5C9ED6011AD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07D17BF-ACF2-E97F-4A0D-2F521CFE39E9}"/>
              </a:ext>
            </a:extLst>
          </p:cNvPr>
          <p:cNvSpPr>
            <a:spLocks noGrp="1"/>
          </p:cNvSpPr>
          <p:nvPr>
            <p:ph type="title"/>
          </p:nvPr>
        </p:nvSpPr>
        <p:spPr>
          <a:xfrm>
            <a:off x="252000" y="954285"/>
            <a:ext cx="11628452" cy="646331"/>
          </a:xfrm>
        </p:spPr>
        <p:txBody>
          <a:bodyPr/>
          <a:lstStyle/>
          <a:p>
            <a:r>
              <a:rPr lang="en-GB" dirty="0"/>
              <a:t>Gas rate measurement – metric</a:t>
            </a:r>
          </a:p>
        </p:txBody>
      </p:sp>
      <p:sp>
        <p:nvSpPr>
          <p:cNvPr id="6" name="Content Placeholder 5">
            <a:extLst>
              <a:ext uri="{FF2B5EF4-FFF2-40B4-BE49-F238E27FC236}">
                <a16:creationId xmlns:a16="http://schemas.microsoft.com/office/drawing/2014/main" id="{BF98BE06-0854-0C28-A56F-256749337B23}"/>
              </a:ext>
            </a:extLst>
          </p:cNvPr>
          <p:cNvSpPr>
            <a:spLocks noGrp="1"/>
          </p:cNvSpPr>
          <p:nvPr>
            <p:ph sz="quarter" idx="10"/>
          </p:nvPr>
        </p:nvSpPr>
        <p:spPr>
          <a:xfrm>
            <a:off x="359173" y="1688298"/>
            <a:ext cx="11426427" cy="4140000"/>
          </a:xfrm>
        </p:spPr>
        <p:txBody>
          <a:bodyPr/>
          <a:lstStyle/>
          <a:p>
            <a:r>
              <a:rPr lang="en-GB" dirty="0"/>
              <a:t>To determine the gas rate of an appliance with a metric meter, you need to measure the gas consumption over a specific time period and then calculate the rate in cubic meters per hour (m³/hr). </a:t>
            </a:r>
          </a:p>
          <a:p>
            <a:r>
              <a:rPr lang="en-GB" dirty="0"/>
              <a:t>This involves noting the meter reading before and after running the appliance for a set duration, typically two minutes. </a:t>
            </a:r>
          </a:p>
        </p:txBody>
      </p:sp>
    </p:spTree>
    <p:extLst>
      <p:ext uri="{BB962C8B-B14F-4D97-AF65-F5344CB8AC3E}">
        <p14:creationId xmlns:p14="http://schemas.microsoft.com/office/powerpoint/2010/main" val="32736120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6F86C-ACF1-8CE8-A9B9-281B86E1703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52DB52-EBC6-F415-A557-356BE28149B2}"/>
              </a:ext>
            </a:extLst>
          </p:cNvPr>
          <p:cNvSpPr>
            <a:spLocks noGrp="1"/>
          </p:cNvSpPr>
          <p:nvPr>
            <p:ph type="title"/>
          </p:nvPr>
        </p:nvSpPr>
        <p:spPr>
          <a:xfrm>
            <a:off x="252000" y="941759"/>
            <a:ext cx="11628452" cy="646331"/>
          </a:xfrm>
        </p:spPr>
        <p:txBody>
          <a:bodyPr/>
          <a:lstStyle/>
          <a:p>
            <a:r>
              <a:rPr lang="en-GB" dirty="0"/>
              <a:t>Gas rate measurement – metric</a:t>
            </a:r>
          </a:p>
        </p:txBody>
      </p:sp>
      <p:sp>
        <p:nvSpPr>
          <p:cNvPr id="6" name="Content Placeholder 5">
            <a:extLst>
              <a:ext uri="{FF2B5EF4-FFF2-40B4-BE49-F238E27FC236}">
                <a16:creationId xmlns:a16="http://schemas.microsoft.com/office/drawing/2014/main" id="{7950A17B-DF22-62EA-81AB-D6779F39A503}"/>
              </a:ext>
            </a:extLst>
          </p:cNvPr>
          <p:cNvSpPr>
            <a:spLocks noGrp="1"/>
          </p:cNvSpPr>
          <p:nvPr>
            <p:ph sz="quarter" idx="10"/>
          </p:nvPr>
        </p:nvSpPr>
        <p:spPr>
          <a:xfrm>
            <a:off x="359173" y="1613142"/>
            <a:ext cx="11521279" cy="4140000"/>
          </a:xfrm>
        </p:spPr>
        <p:txBody>
          <a:bodyPr/>
          <a:lstStyle/>
          <a:p>
            <a:pPr>
              <a:lnSpc>
                <a:spcPct val="100000"/>
              </a:lnSpc>
            </a:pPr>
            <a:r>
              <a:rPr lang="en-GB" dirty="0"/>
              <a:t>Here's a breakdown of the process:</a:t>
            </a:r>
          </a:p>
          <a:p>
            <a:pPr>
              <a:lnSpc>
                <a:spcPct val="100000"/>
              </a:lnSpc>
            </a:pPr>
            <a:r>
              <a:rPr lang="en-GB" b="1" dirty="0"/>
              <a:t>1. Ensure all other gas appliances are off:</a:t>
            </a:r>
            <a:endParaRPr lang="en-GB" dirty="0"/>
          </a:p>
          <a:p>
            <a:pPr fontAlgn="ctr">
              <a:lnSpc>
                <a:spcPct val="100000"/>
              </a:lnSpc>
            </a:pPr>
            <a:r>
              <a:rPr lang="en-GB" dirty="0"/>
              <a:t>This ensures accurate measurement of the appliance being tested. </a:t>
            </a:r>
          </a:p>
          <a:p>
            <a:pPr>
              <a:lnSpc>
                <a:spcPct val="100000"/>
              </a:lnSpc>
            </a:pPr>
            <a:r>
              <a:rPr lang="en-GB" b="1" dirty="0"/>
              <a:t>2. Note the initial meter reading:</a:t>
            </a:r>
            <a:endParaRPr lang="en-GB" dirty="0"/>
          </a:p>
          <a:p>
            <a:pPr fontAlgn="ctr">
              <a:lnSpc>
                <a:spcPct val="100000"/>
              </a:lnSpc>
            </a:pPr>
            <a:r>
              <a:rPr lang="en-GB" dirty="0"/>
              <a:t>Record the reading from your metric gas meter before you turn on the appliance. </a:t>
            </a:r>
          </a:p>
          <a:p>
            <a:pPr>
              <a:lnSpc>
                <a:spcPct val="100000"/>
              </a:lnSpc>
            </a:pPr>
            <a:r>
              <a:rPr lang="en-GB" b="1" dirty="0"/>
              <a:t>3. Run the appliance:</a:t>
            </a:r>
            <a:endParaRPr lang="en-GB" dirty="0"/>
          </a:p>
          <a:p>
            <a:pPr fontAlgn="ctr">
              <a:lnSpc>
                <a:spcPct val="100000"/>
              </a:lnSpc>
            </a:pPr>
            <a:r>
              <a:rPr lang="en-GB" dirty="0"/>
              <a:t>Turn on the appliance you want to test, ensuring it's operating at its maximum heat input (full power). </a:t>
            </a:r>
          </a:p>
        </p:txBody>
      </p:sp>
    </p:spTree>
    <p:extLst>
      <p:ext uri="{BB962C8B-B14F-4D97-AF65-F5344CB8AC3E}">
        <p14:creationId xmlns:p14="http://schemas.microsoft.com/office/powerpoint/2010/main" val="19257082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D5FAD-68FE-F47E-EF67-F76FBC8B4B4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7BAA365-3BD1-E575-ECD6-AEF3FE6E5D6B}"/>
              </a:ext>
            </a:extLst>
          </p:cNvPr>
          <p:cNvSpPr>
            <a:spLocks noGrp="1"/>
          </p:cNvSpPr>
          <p:nvPr>
            <p:ph type="title"/>
          </p:nvPr>
        </p:nvSpPr>
        <p:spPr>
          <a:xfrm>
            <a:off x="252000" y="941759"/>
            <a:ext cx="11628452" cy="646331"/>
          </a:xfrm>
        </p:spPr>
        <p:txBody>
          <a:bodyPr/>
          <a:lstStyle/>
          <a:p>
            <a:r>
              <a:rPr lang="en-GB" dirty="0"/>
              <a:t>Gas rate measurement – metric</a:t>
            </a:r>
          </a:p>
        </p:txBody>
      </p:sp>
      <p:sp>
        <p:nvSpPr>
          <p:cNvPr id="6" name="Content Placeholder 5">
            <a:extLst>
              <a:ext uri="{FF2B5EF4-FFF2-40B4-BE49-F238E27FC236}">
                <a16:creationId xmlns:a16="http://schemas.microsoft.com/office/drawing/2014/main" id="{A8FBF8C4-9676-7FB2-2120-E415F88EE62F}"/>
              </a:ext>
            </a:extLst>
          </p:cNvPr>
          <p:cNvSpPr>
            <a:spLocks noGrp="1"/>
          </p:cNvSpPr>
          <p:nvPr>
            <p:ph sz="quarter" idx="10"/>
          </p:nvPr>
        </p:nvSpPr>
        <p:spPr>
          <a:xfrm>
            <a:off x="359172" y="1700824"/>
            <a:ext cx="11521279" cy="4140000"/>
          </a:xfrm>
        </p:spPr>
        <p:txBody>
          <a:bodyPr/>
          <a:lstStyle/>
          <a:p>
            <a:r>
              <a:rPr lang="en-GB" b="1" dirty="0"/>
              <a:t>4. Run the appliance for a specific time:</a:t>
            </a:r>
            <a:endParaRPr lang="en-GB" dirty="0"/>
          </a:p>
          <a:p>
            <a:pPr fontAlgn="ctr"/>
            <a:r>
              <a:rPr lang="en-GB" dirty="0"/>
              <a:t>Operate the appliance for a set duration, typically two minutes. </a:t>
            </a:r>
          </a:p>
          <a:p>
            <a:r>
              <a:rPr lang="en-GB" b="1" dirty="0"/>
              <a:t>5. Note the final meter reading:</a:t>
            </a:r>
            <a:endParaRPr lang="en-GB" dirty="0"/>
          </a:p>
          <a:p>
            <a:pPr fontAlgn="ctr"/>
            <a:r>
              <a:rPr lang="en-GB" dirty="0"/>
              <a:t>After the set time, record the meter reading again. </a:t>
            </a:r>
          </a:p>
          <a:p>
            <a:r>
              <a:rPr lang="en-GB" b="1" dirty="0"/>
              <a:t>6. Calculate the gas consumption:</a:t>
            </a:r>
            <a:endParaRPr lang="en-GB" dirty="0"/>
          </a:p>
          <a:p>
            <a:pPr fontAlgn="ctr"/>
            <a:r>
              <a:rPr lang="en-GB" dirty="0"/>
              <a:t>Subtract the initial reading from the final reading to determine the volume of gas used (in cubic meters). </a:t>
            </a:r>
          </a:p>
        </p:txBody>
      </p:sp>
    </p:spTree>
    <p:extLst>
      <p:ext uri="{BB962C8B-B14F-4D97-AF65-F5344CB8AC3E}">
        <p14:creationId xmlns:p14="http://schemas.microsoft.com/office/powerpoint/2010/main" val="27844966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9B351-E924-3E12-90F9-526B8ABE99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315385A-8FEB-D4ED-39E0-DCEA20F1D10C}"/>
              </a:ext>
            </a:extLst>
          </p:cNvPr>
          <p:cNvSpPr>
            <a:spLocks noGrp="1"/>
          </p:cNvSpPr>
          <p:nvPr>
            <p:ph type="title"/>
          </p:nvPr>
        </p:nvSpPr>
        <p:spPr>
          <a:xfrm>
            <a:off x="252000" y="954285"/>
            <a:ext cx="11628452" cy="646331"/>
          </a:xfrm>
        </p:spPr>
        <p:txBody>
          <a:bodyPr/>
          <a:lstStyle/>
          <a:p>
            <a:r>
              <a:rPr lang="en-GB" dirty="0"/>
              <a:t>Gas rate measurement – metric</a:t>
            </a:r>
          </a:p>
        </p:txBody>
      </p:sp>
      <p:sp>
        <p:nvSpPr>
          <p:cNvPr id="6" name="Content Placeholder 5">
            <a:extLst>
              <a:ext uri="{FF2B5EF4-FFF2-40B4-BE49-F238E27FC236}">
                <a16:creationId xmlns:a16="http://schemas.microsoft.com/office/drawing/2014/main" id="{C4FA90DE-DA6A-6BF5-A92D-72F61F519E99}"/>
              </a:ext>
            </a:extLst>
          </p:cNvPr>
          <p:cNvSpPr>
            <a:spLocks noGrp="1"/>
          </p:cNvSpPr>
          <p:nvPr>
            <p:ph sz="quarter" idx="10"/>
          </p:nvPr>
        </p:nvSpPr>
        <p:spPr>
          <a:xfrm>
            <a:off x="371699" y="1700824"/>
            <a:ext cx="10926778" cy="4140000"/>
          </a:xfrm>
        </p:spPr>
        <p:txBody>
          <a:bodyPr/>
          <a:lstStyle/>
          <a:p>
            <a:r>
              <a:rPr lang="en-GB" b="1"/>
              <a:t>7. Calculate the gas rate:</a:t>
            </a:r>
            <a:endParaRPr lang="en-GB"/>
          </a:p>
          <a:p>
            <a:pPr fontAlgn="ctr"/>
            <a:r>
              <a:rPr lang="en-GB"/>
              <a:t>Use the following formula: </a:t>
            </a:r>
          </a:p>
          <a:p>
            <a:pPr fontAlgn="ctr"/>
            <a:r>
              <a:rPr lang="en-GB"/>
              <a:t>Gas rate (m³/hr) = (Gas used in m³ / Test time in seconds) * 3600. </a:t>
            </a:r>
          </a:p>
          <a:p>
            <a:r>
              <a:rPr lang="en-GB" b="1"/>
              <a:t>8. Example:</a:t>
            </a:r>
            <a:endParaRPr lang="en-GB"/>
          </a:p>
          <a:p>
            <a:pPr fontAlgn="ctr"/>
            <a:r>
              <a:rPr lang="en-GB"/>
              <a:t>If you used 0.053 m³ in 120 seconds, the calculation would be: </a:t>
            </a:r>
          </a:p>
          <a:p>
            <a:pPr fontAlgn="ctr"/>
            <a:r>
              <a:rPr lang="en-GB"/>
              <a:t>(0.053 / 120) * 3600 = 1.59 m³/hr.</a:t>
            </a:r>
          </a:p>
        </p:txBody>
      </p:sp>
    </p:spTree>
    <p:extLst>
      <p:ext uri="{BB962C8B-B14F-4D97-AF65-F5344CB8AC3E}">
        <p14:creationId xmlns:p14="http://schemas.microsoft.com/office/powerpoint/2010/main" val="891455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129268" cy="4140000"/>
          </a:xfrm>
        </p:spPr>
        <p:txBody>
          <a:bodyPr/>
          <a:lstStyle/>
          <a:p>
            <a:r>
              <a:rPr lang="en-GB" dirty="0"/>
              <a:t>By the end of this session, you should be able to:</a:t>
            </a:r>
          </a:p>
          <a:p>
            <a:pPr marL="342900" indent="-342900">
              <a:buFont typeface="Arial" panose="020B0604020202020204" pitchFamily="34" charset="0"/>
              <a:buChar char="•"/>
            </a:pPr>
            <a:r>
              <a:rPr lang="en-GB" b="1" dirty="0"/>
              <a:t>List</a:t>
            </a:r>
            <a:r>
              <a:rPr lang="en-GB" dirty="0"/>
              <a:t> the key commissioning tests required after appliance installation.</a:t>
            </a:r>
          </a:p>
          <a:p>
            <a:pPr marL="342900" indent="-342900">
              <a:buFont typeface="Arial" panose="020B0604020202020204" pitchFamily="34" charset="0"/>
              <a:buChar char="•"/>
            </a:pPr>
            <a:r>
              <a:rPr lang="en-GB" b="1" dirty="0"/>
              <a:t>Describe</a:t>
            </a:r>
            <a:r>
              <a:rPr lang="en-GB" dirty="0"/>
              <a:t> the purpose of each test (e.g. gas rate, combustion analysis).</a:t>
            </a:r>
          </a:p>
          <a:p>
            <a:pPr marL="342900" indent="-342900">
              <a:buFont typeface="Arial" panose="020B0604020202020204" pitchFamily="34" charset="0"/>
              <a:buChar char="•"/>
            </a:pPr>
            <a:r>
              <a:rPr lang="en-GB" b="1" dirty="0"/>
              <a:t>Identify</a:t>
            </a:r>
            <a:r>
              <a:rPr lang="en-GB" dirty="0"/>
              <a:t> the tools used to perform these commissioning checks.</a:t>
            </a:r>
          </a:p>
          <a:p>
            <a:pPr marL="342900" indent="-342900">
              <a:buFont typeface="Arial" panose="020B0604020202020204" pitchFamily="34" charset="0"/>
              <a:buChar char="•"/>
            </a:pPr>
            <a:r>
              <a:rPr lang="en-GB" b="1" dirty="0"/>
              <a:t>Explain</a:t>
            </a:r>
            <a:r>
              <a:rPr lang="en-GB" dirty="0"/>
              <a:t> how to confirm readings against expected values in the manufacturer’s instructions.</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FE1DD-F588-553B-C08C-CC2310D655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510542A-3671-6164-83D6-181853775C81}"/>
              </a:ext>
            </a:extLst>
          </p:cNvPr>
          <p:cNvSpPr>
            <a:spLocks noGrp="1"/>
          </p:cNvSpPr>
          <p:nvPr>
            <p:ph type="title"/>
          </p:nvPr>
        </p:nvSpPr>
        <p:spPr>
          <a:xfrm>
            <a:off x="252000" y="954285"/>
            <a:ext cx="11628452" cy="646331"/>
          </a:xfrm>
        </p:spPr>
        <p:txBody>
          <a:bodyPr/>
          <a:lstStyle/>
          <a:p>
            <a:r>
              <a:rPr lang="en-GB"/>
              <a:t>Gas rate measurement – heat input</a:t>
            </a:r>
          </a:p>
        </p:txBody>
      </p:sp>
      <p:sp>
        <p:nvSpPr>
          <p:cNvPr id="6" name="Content Placeholder 5">
            <a:extLst>
              <a:ext uri="{FF2B5EF4-FFF2-40B4-BE49-F238E27FC236}">
                <a16:creationId xmlns:a16="http://schemas.microsoft.com/office/drawing/2014/main" id="{9C2C647A-C8F1-7A4C-A633-FED8DDF96F50}"/>
              </a:ext>
            </a:extLst>
          </p:cNvPr>
          <p:cNvSpPr>
            <a:spLocks noGrp="1"/>
          </p:cNvSpPr>
          <p:nvPr>
            <p:ph sz="quarter" idx="10"/>
          </p:nvPr>
        </p:nvSpPr>
        <p:spPr>
          <a:xfrm>
            <a:off x="359172" y="1588090"/>
            <a:ext cx="11628451" cy="4140000"/>
          </a:xfrm>
        </p:spPr>
        <p:txBody>
          <a:bodyPr/>
          <a:lstStyle/>
          <a:p>
            <a:pPr>
              <a:spcAft>
                <a:spcPts val="600"/>
              </a:spcAft>
            </a:pPr>
            <a:r>
              <a:rPr lang="en-GB" b="1" dirty="0"/>
              <a:t>Calculate heat input:</a:t>
            </a:r>
            <a:endParaRPr lang="en-GB" dirty="0"/>
          </a:p>
          <a:p>
            <a:pPr fontAlgn="ctr"/>
            <a:r>
              <a:rPr lang="en-GB" dirty="0"/>
              <a:t>You can further calculate the heat input of the appliance using the gas rate and the calorific value of the gas (usually found on your gas bill). </a:t>
            </a:r>
          </a:p>
          <a:p>
            <a:pPr fontAlgn="ctr"/>
            <a:r>
              <a:rPr lang="en-GB" b="1" dirty="0"/>
              <a:t>Metric:</a:t>
            </a:r>
            <a:r>
              <a:rPr lang="en-GB" dirty="0"/>
              <a:t> Heat input (kW) = Gas rate (m³/hr) * Calorific value (MJ/m³) / 3.6. For example, using a calorific value of 38.76 MJ/m³ for natural gas, the heat input would be 1.59 * 38.76 / 3.6 = 17.11 kW. </a:t>
            </a:r>
          </a:p>
          <a:p>
            <a:pPr>
              <a:spcAft>
                <a:spcPts val="600"/>
              </a:spcAft>
            </a:pPr>
            <a:r>
              <a:rPr lang="en-GB" b="1" dirty="0"/>
              <a:t>Gross and net heat input:</a:t>
            </a:r>
            <a:endParaRPr lang="en-GB" dirty="0"/>
          </a:p>
          <a:p>
            <a:r>
              <a:rPr lang="en-GB" dirty="0"/>
              <a:t>You may also see references to gross and net heat input, which account for the heat content of the gas. The net heat input is typically lower than the gross heat input due to a conversion factor (e.g. dividing by 1.1). </a:t>
            </a:r>
          </a:p>
        </p:txBody>
      </p:sp>
    </p:spTree>
    <p:extLst>
      <p:ext uri="{BB962C8B-B14F-4D97-AF65-F5344CB8AC3E}">
        <p14:creationId xmlns:p14="http://schemas.microsoft.com/office/powerpoint/2010/main" val="447199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B2F96-3835-F961-EB62-2F2775E941F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31A84C7-3F4B-7D55-ED6B-2EDA72C12EA9}"/>
              </a:ext>
            </a:extLst>
          </p:cNvPr>
          <p:cNvSpPr>
            <a:spLocks noGrp="1"/>
          </p:cNvSpPr>
          <p:nvPr>
            <p:ph type="title"/>
          </p:nvPr>
        </p:nvSpPr>
        <p:spPr>
          <a:xfrm>
            <a:off x="252000" y="991863"/>
            <a:ext cx="11628452" cy="646331"/>
          </a:xfrm>
        </p:spPr>
        <p:txBody>
          <a:bodyPr/>
          <a:lstStyle/>
          <a:p>
            <a:r>
              <a:rPr lang="en-GB"/>
              <a:t>Combustion analysis</a:t>
            </a:r>
          </a:p>
        </p:txBody>
      </p:sp>
      <p:sp>
        <p:nvSpPr>
          <p:cNvPr id="6" name="Content Placeholder 5">
            <a:extLst>
              <a:ext uri="{FF2B5EF4-FFF2-40B4-BE49-F238E27FC236}">
                <a16:creationId xmlns:a16="http://schemas.microsoft.com/office/drawing/2014/main" id="{CC7F83D7-F3E4-05F6-EFC7-C1F5BD8981AA}"/>
              </a:ext>
            </a:extLst>
          </p:cNvPr>
          <p:cNvSpPr>
            <a:spLocks noGrp="1"/>
          </p:cNvSpPr>
          <p:nvPr>
            <p:ph sz="quarter" idx="10"/>
          </p:nvPr>
        </p:nvSpPr>
        <p:spPr>
          <a:xfrm>
            <a:off x="384225" y="1725876"/>
            <a:ext cx="11367508" cy="4140000"/>
          </a:xfrm>
        </p:spPr>
        <p:txBody>
          <a:bodyPr/>
          <a:lstStyle/>
          <a:p>
            <a:r>
              <a:rPr lang="en-GB" b="1" dirty="0"/>
              <a:t>Purpose</a:t>
            </a:r>
          </a:p>
          <a:p>
            <a:r>
              <a:rPr lang="en-GB" dirty="0"/>
              <a:t>Combustion analysis is one of the most critical safety tests performed during commissioning. It measures the products of combustion to ensure the appliance is burning gas safely and efficiently. This test directly identifies potential carbon monoxide hazards.</a:t>
            </a:r>
          </a:p>
        </p:txBody>
      </p:sp>
    </p:spTree>
    <p:extLst>
      <p:ext uri="{BB962C8B-B14F-4D97-AF65-F5344CB8AC3E}">
        <p14:creationId xmlns:p14="http://schemas.microsoft.com/office/powerpoint/2010/main" val="8162507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2DFF5-0F51-8AAE-ED70-EC62B80F2E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09F564B-D053-733D-5CDC-ABEE708780CF}"/>
              </a:ext>
            </a:extLst>
          </p:cNvPr>
          <p:cNvSpPr>
            <a:spLocks noGrp="1"/>
          </p:cNvSpPr>
          <p:nvPr>
            <p:ph type="title"/>
          </p:nvPr>
        </p:nvSpPr>
        <p:spPr>
          <a:xfrm>
            <a:off x="252000" y="979337"/>
            <a:ext cx="11628452" cy="646331"/>
          </a:xfrm>
        </p:spPr>
        <p:txBody>
          <a:bodyPr/>
          <a:lstStyle/>
          <a:p>
            <a:r>
              <a:rPr lang="en-GB"/>
              <a:t>Combustion analysis</a:t>
            </a:r>
          </a:p>
        </p:txBody>
      </p:sp>
      <p:sp>
        <p:nvSpPr>
          <p:cNvPr id="6" name="Content Placeholder 5">
            <a:extLst>
              <a:ext uri="{FF2B5EF4-FFF2-40B4-BE49-F238E27FC236}">
                <a16:creationId xmlns:a16="http://schemas.microsoft.com/office/drawing/2014/main" id="{671A89E7-4BC9-E62E-CD5F-791571F71DA3}"/>
              </a:ext>
            </a:extLst>
          </p:cNvPr>
          <p:cNvSpPr>
            <a:spLocks noGrp="1"/>
          </p:cNvSpPr>
          <p:nvPr>
            <p:ph sz="quarter" idx="10"/>
          </p:nvPr>
        </p:nvSpPr>
        <p:spPr>
          <a:xfrm>
            <a:off x="359173" y="1700824"/>
            <a:ext cx="11200152" cy="4140000"/>
          </a:xfrm>
        </p:spPr>
        <p:txBody>
          <a:bodyPr/>
          <a:lstStyle/>
          <a:p>
            <a:r>
              <a:rPr lang="en-GB" b="1" dirty="0"/>
              <a:t>Key measurements</a:t>
            </a:r>
          </a:p>
          <a:p>
            <a:pPr marL="342900" indent="-342900">
              <a:buFont typeface="Arial" panose="020B0604020202020204" pitchFamily="34" charset="0"/>
              <a:buChar char="•"/>
            </a:pPr>
            <a:r>
              <a:rPr lang="en-GB" dirty="0"/>
              <a:t>Carbon Monoxide (CO) in parts per million (ppm).</a:t>
            </a:r>
          </a:p>
          <a:p>
            <a:pPr marL="342900" indent="-342900">
              <a:buFont typeface="Arial" panose="020B0604020202020204" pitchFamily="34" charset="0"/>
              <a:buChar char="•"/>
            </a:pPr>
            <a:r>
              <a:rPr lang="en-GB" dirty="0"/>
              <a:t>Carbon Dioxide (CO₂) as a percentage (%).</a:t>
            </a:r>
          </a:p>
          <a:p>
            <a:pPr marL="342900" indent="-342900">
              <a:buFont typeface="Arial" panose="020B0604020202020204" pitchFamily="34" charset="0"/>
              <a:buChar char="•"/>
            </a:pPr>
            <a:r>
              <a:rPr lang="en-GB" dirty="0"/>
              <a:t>Oxygen (O₂) as a percentage (%).</a:t>
            </a:r>
          </a:p>
          <a:p>
            <a:pPr marL="342900" indent="-342900">
              <a:buFont typeface="Arial" panose="020B0604020202020204" pitchFamily="34" charset="0"/>
              <a:buChar char="•"/>
            </a:pPr>
            <a:r>
              <a:rPr lang="en-GB" dirty="0"/>
              <a:t>CO/CO₂ ratio – critical safety parameter.</a:t>
            </a:r>
          </a:p>
          <a:p>
            <a:pPr marL="342900" indent="-342900">
              <a:buFont typeface="Arial" panose="020B0604020202020204" pitchFamily="34" charset="0"/>
              <a:buChar char="•"/>
            </a:pPr>
            <a:r>
              <a:rPr lang="en-GB" dirty="0"/>
              <a:t>Flue gas temperature.</a:t>
            </a:r>
          </a:p>
          <a:p>
            <a:endParaRPr lang="en-GB" dirty="0"/>
          </a:p>
        </p:txBody>
      </p:sp>
    </p:spTree>
    <p:extLst>
      <p:ext uri="{BB962C8B-B14F-4D97-AF65-F5344CB8AC3E}">
        <p14:creationId xmlns:p14="http://schemas.microsoft.com/office/powerpoint/2010/main" val="22298699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1620A-7B21-0778-5396-D4CCDDC95B5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5F0E69B-F005-2E5C-D12F-D66901087CC5}"/>
              </a:ext>
            </a:extLst>
          </p:cNvPr>
          <p:cNvSpPr>
            <a:spLocks noGrp="1"/>
          </p:cNvSpPr>
          <p:nvPr>
            <p:ph type="title"/>
          </p:nvPr>
        </p:nvSpPr>
        <p:spPr>
          <a:xfrm>
            <a:off x="252000" y="991863"/>
            <a:ext cx="11628452" cy="646331"/>
          </a:xfrm>
        </p:spPr>
        <p:txBody>
          <a:bodyPr/>
          <a:lstStyle/>
          <a:p>
            <a:r>
              <a:rPr lang="en-GB"/>
              <a:t>Combustion analysis</a:t>
            </a:r>
          </a:p>
        </p:txBody>
      </p:sp>
      <p:sp>
        <p:nvSpPr>
          <p:cNvPr id="6" name="Content Placeholder 5">
            <a:extLst>
              <a:ext uri="{FF2B5EF4-FFF2-40B4-BE49-F238E27FC236}">
                <a16:creationId xmlns:a16="http://schemas.microsoft.com/office/drawing/2014/main" id="{57226BFE-920C-ECD0-71BB-38AB17DED225}"/>
              </a:ext>
            </a:extLst>
          </p:cNvPr>
          <p:cNvSpPr>
            <a:spLocks noGrp="1"/>
          </p:cNvSpPr>
          <p:nvPr>
            <p:ph sz="quarter" idx="10"/>
          </p:nvPr>
        </p:nvSpPr>
        <p:spPr>
          <a:xfrm>
            <a:off x="359173" y="1750928"/>
            <a:ext cx="11200152" cy="4140000"/>
          </a:xfrm>
        </p:spPr>
        <p:txBody>
          <a:bodyPr/>
          <a:lstStyle/>
          <a:p>
            <a:r>
              <a:rPr lang="en-GB" b="1" dirty="0"/>
              <a:t>Expected values (High-Efficiency Condensing Boilers)</a:t>
            </a:r>
          </a:p>
          <a:p>
            <a:pPr marL="342900" indent="-342900">
              <a:buFont typeface="Arial" panose="020B0604020202020204" pitchFamily="34" charset="0"/>
              <a:buChar char="•"/>
            </a:pPr>
            <a:r>
              <a:rPr lang="en-GB" dirty="0"/>
              <a:t>CO: Typically &lt;10 ppm (never &gt;350 ppm).</a:t>
            </a:r>
          </a:p>
          <a:p>
            <a:pPr marL="342900" indent="-342900">
              <a:buFont typeface="Arial" panose="020B0604020202020204" pitchFamily="34" charset="0"/>
              <a:buChar char="•"/>
            </a:pPr>
            <a:r>
              <a:rPr lang="en-GB" dirty="0"/>
              <a:t>CO₂: 8.5-9.5% for NG (varies by manufacturer).</a:t>
            </a:r>
          </a:p>
          <a:p>
            <a:pPr marL="342900" indent="-342900">
              <a:buFont typeface="Arial" panose="020B0604020202020204" pitchFamily="34" charset="0"/>
              <a:buChar char="•"/>
            </a:pPr>
            <a:r>
              <a:rPr lang="en-GB" dirty="0"/>
              <a:t>CO/CO₂ ratio: Must be &lt;0.004 (critical safety limit).</a:t>
            </a:r>
          </a:p>
          <a:p>
            <a:pPr marL="342900" indent="-342900">
              <a:buFont typeface="Arial" panose="020B0604020202020204" pitchFamily="34" charset="0"/>
              <a:buChar char="•"/>
            </a:pPr>
            <a:r>
              <a:rPr lang="en-GB" dirty="0"/>
              <a:t>Flue temperature: 45-75°C for condensing operation.</a:t>
            </a:r>
          </a:p>
        </p:txBody>
      </p:sp>
    </p:spTree>
    <p:extLst>
      <p:ext uri="{BB962C8B-B14F-4D97-AF65-F5344CB8AC3E}">
        <p14:creationId xmlns:p14="http://schemas.microsoft.com/office/powerpoint/2010/main" val="3059775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BB0CC-0FA2-17F1-4869-E1BA02581FE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4AC9557-0899-21F3-26AC-BC84613E5BBD}"/>
              </a:ext>
            </a:extLst>
          </p:cNvPr>
          <p:cNvSpPr>
            <a:spLocks noGrp="1"/>
          </p:cNvSpPr>
          <p:nvPr>
            <p:ph type="title"/>
          </p:nvPr>
        </p:nvSpPr>
        <p:spPr>
          <a:xfrm>
            <a:off x="252000" y="1004389"/>
            <a:ext cx="11628452" cy="646331"/>
          </a:xfrm>
        </p:spPr>
        <p:txBody>
          <a:bodyPr/>
          <a:lstStyle/>
          <a:p>
            <a:r>
              <a:rPr lang="en-GB"/>
              <a:t>Combustion analysis</a:t>
            </a:r>
          </a:p>
        </p:txBody>
      </p:sp>
      <p:sp>
        <p:nvSpPr>
          <p:cNvPr id="6" name="Content Placeholder 5">
            <a:extLst>
              <a:ext uri="{FF2B5EF4-FFF2-40B4-BE49-F238E27FC236}">
                <a16:creationId xmlns:a16="http://schemas.microsoft.com/office/drawing/2014/main" id="{24582B05-2A56-F00C-7BD8-355BE8236194}"/>
              </a:ext>
            </a:extLst>
          </p:cNvPr>
          <p:cNvSpPr>
            <a:spLocks noGrp="1"/>
          </p:cNvSpPr>
          <p:nvPr>
            <p:ph sz="quarter" idx="10"/>
          </p:nvPr>
        </p:nvSpPr>
        <p:spPr>
          <a:xfrm>
            <a:off x="359173" y="1725876"/>
            <a:ext cx="11200152" cy="4140000"/>
          </a:xfrm>
        </p:spPr>
        <p:txBody>
          <a:bodyPr/>
          <a:lstStyle/>
          <a:p>
            <a:r>
              <a:rPr lang="en-GB" b="1" dirty="0"/>
              <a:t>Method</a:t>
            </a:r>
          </a:p>
          <a:p>
            <a:pPr marL="342900" indent="-342900">
              <a:buFont typeface="Arial" panose="020B0604020202020204" pitchFamily="34" charset="0"/>
              <a:buChar char="•"/>
            </a:pPr>
            <a:r>
              <a:rPr lang="en-GB" dirty="0"/>
              <a:t>Ensure analyser is calibrated and in good working order.</a:t>
            </a:r>
          </a:p>
          <a:p>
            <a:pPr marL="342900" indent="-342900">
              <a:buFont typeface="Arial" panose="020B0604020202020204" pitchFamily="34" charset="0"/>
              <a:buChar char="•"/>
            </a:pPr>
            <a:r>
              <a:rPr lang="en-GB" dirty="0"/>
              <a:t>Insert probe into appropriate flue test point.</a:t>
            </a:r>
          </a:p>
          <a:p>
            <a:pPr marL="342900" indent="-342900">
              <a:buFont typeface="Arial" panose="020B0604020202020204" pitchFamily="34" charset="0"/>
              <a:buChar char="•"/>
            </a:pPr>
            <a:r>
              <a:rPr lang="en-GB" dirty="0"/>
              <a:t>Run appliance at maximum rate for 5+ minutes.</a:t>
            </a:r>
          </a:p>
          <a:p>
            <a:pPr marL="342900" indent="-342900">
              <a:buFont typeface="Arial" panose="020B0604020202020204" pitchFamily="34" charset="0"/>
              <a:buChar char="•"/>
            </a:pPr>
            <a:r>
              <a:rPr lang="en-GB" dirty="0"/>
              <a:t>Allow readings to stabilise before recording.</a:t>
            </a:r>
          </a:p>
          <a:p>
            <a:pPr marL="342900" indent="-342900">
              <a:buFont typeface="Arial" panose="020B0604020202020204" pitchFamily="34" charset="0"/>
              <a:buChar char="•"/>
            </a:pPr>
            <a:r>
              <a:rPr lang="en-GB" dirty="0"/>
              <a:t>Repeat at minimum rate if required by manufacturer.</a:t>
            </a:r>
          </a:p>
          <a:p>
            <a:pPr marL="342900" indent="-342900">
              <a:buFont typeface="Arial" panose="020B0604020202020204" pitchFamily="34" charset="0"/>
              <a:buChar char="•"/>
            </a:pPr>
            <a:r>
              <a:rPr lang="en-GB" dirty="0"/>
              <a:t>Calculate CO/CO₂ ratio if not displayed automatically.</a:t>
            </a:r>
          </a:p>
        </p:txBody>
      </p:sp>
    </p:spTree>
    <p:extLst>
      <p:ext uri="{BB962C8B-B14F-4D97-AF65-F5344CB8AC3E}">
        <p14:creationId xmlns:p14="http://schemas.microsoft.com/office/powerpoint/2010/main" val="22294927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A91E3-5AEE-9D1A-EECB-BD797C370D9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AAF8415-B637-8BCF-A28D-FE3323620B4D}"/>
              </a:ext>
            </a:extLst>
          </p:cNvPr>
          <p:cNvSpPr>
            <a:spLocks noGrp="1"/>
          </p:cNvSpPr>
          <p:nvPr>
            <p:ph type="title"/>
          </p:nvPr>
        </p:nvSpPr>
        <p:spPr>
          <a:xfrm>
            <a:off x="252000" y="954285"/>
            <a:ext cx="11628452" cy="646331"/>
          </a:xfrm>
        </p:spPr>
        <p:txBody>
          <a:bodyPr/>
          <a:lstStyle/>
          <a:p>
            <a:r>
              <a:rPr lang="en-GB"/>
              <a:t>Combustion analysis</a:t>
            </a:r>
          </a:p>
        </p:txBody>
      </p:sp>
      <p:sp>
        <p:nvSpPr>
          <p:cNvPr id="6" name="Content Placeholder 5">
            <a:extLst>
              <a:ext uri="{FF2B5EF4-FFF2-40B4-BE49-F238E27FC236}">
                <a16:creationId xmlns:a16="http://schemas.microsoft.com/office/drawing/2014/main" id="{7F3F3947-948B-1903-90E2-EAE9F3C85BD4}"/>
              </a:ext>
            </a:extLst>
          </p:cNvPr>
          <p:cNvSpPr>
            <a:spLocks noGrp="1"/>
          </p:cNvSpPr>
          <p:nvPr>
            <p:ph sz="quarter" idx="10"/>
          </p:nvPr>
        </p:nvSpPr>
        <p:spPr>
          <a:xfrm>
            <a:off x="359173" y="1638194"/>
            <a:ext cx="11521279" cy="4140000"/>
          </a:xfrm>
        </p:spPr>
        <p:txBody>
          <a:bodyPr/>
          <a:lstStyle/>
          <a:p>
            <a:r>
              <a:rPr lang="en-GB" b="1" dirty="0"/>
              <a:t>Warning signs</a:t>
            </a:r>
          </a:p>
          <a:p>
            <a:pPr marL="342900" indent="-342900">
              <a:buFont typeface="Arial" panose="020B0604020202020204" pitchFamily="34" charset="0"/>
              <a:buChar char="•"/>
            </a:pPr>
            <a:r>
              <a:rPr lang="en-GB" dirty="0"/>
              <a:t>Rising CO levels during operation.</a:t>
            </a:r>
          </a:p>
          <a:p>
            <a:pPr marL="342900" indent="-342900">
              <a:buFont typeface="Arial" panose="020B0604020202020204" pitchFamily="34" charset="0"/>
              <a:buChar char="•"/>
            </a:pPr>
            <a:r>
              <a:rPr lang="en-GB" dirty="0"/>
              <a:t>CO/CO₂ ratio approaching 0.004.</a:t>
            </a:r>
          </a:p>
          <a:p>
            <a:pPr marL="342900" indent="-342900">
              <a:buFont typeface="Arial" panose="020B0604020202020204" pitchFamily="34" charset="0"/>
              <a:buChar char="•"/>
            </a:pPr>
            <a:r>
              <a:rPr lang="en-GB" dirty="0"/>
              <a:t>CO₂ outside manufacturer's specification.</a:t>
            </a:r>
          </a:p>
          <a:p>
            <a:pPr marL="342900" indent="-342900">
              <a:buFont typeface="Arial" panose="020B0604020202020204" pitchFamily="34" charset="0"/>
              <a:buChar char="•"/>
            </a:pPr>
            <a:r>
              <a:rPr lang="en-GB" dirty="0"/>
              <a:t>Abnormally high or low flue temperature.</a:t>
            </a:r>
          </a:p>
          <a:p>
            <a:r>
              <a:rPr lang="en-GB" dirty="0"/>
              <a:t>If combustion analysis reveals unsafe readings, the appliance must not be left operational. Common causes include blocked heat exchangers, incorrect gas pressure, improper air/gas ratio, or flue restrictions. All adjustments must follow manufacturer guidelines precisely.</a:t>
            </a:r>
          </a:p>
          <a:p>
            <a:endParaRPr lang="en-GB" dirty="0"/>
          </a:p>
        </p:txBody>
      </p:sp>
    </p:spTree>
    <p:extLst>
      <p:ext uri="{BB962C8B-B14F-4D97-AF65-F5344CB8AC3E}">
        <p14:creationId xmlns:p14="http://schemas.microsoft.com/office/powerpoint/2010/main" val="4283571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4A6CE-A3FE-AE62-ADD7-02BFE57AE7A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B50E9F-B1F5-14B8-5A6C-07771985D137}"/>
              </a:ext>
            </a:extLst>
          </p:cNvPr>
          <p:cNvSpPr>
            <a:spLocks noGrp="1"/>
          </p:cNvSpPr>
          <p:nvPr>
            <p:ph type="title"/>
          </p:nvPr>
        </p:nvSpPr>
        <p:spPr>
          <a:xfrm>
            <a:off x="252000" y="991863"/>
            <a:ext cx="11628452" cy="646331"/>
          </a:xfrm>
        </p:spPr>
        <p:txBody>
          <a:bodyPr/>
          <a:lstStyle/>
          <a:p>
            <a:r>
              <a:rPr lang="en-GB"/>
              <a:t>DHW flow rate and temperature testing</a:t>
            </a:r>
          </a:p>
        </p:txBody>
      </p:sp>
      <p:sp>
        <p:nvSpPr>
          <p:cNvPr id="6" name="Content Placeholder 5">
            <a:extLst>
              <a:ext uri="{FF2B5EF4-FFF2-40B4-BE49-F238E27FC236}">
                <a16:creationId xmlns:a16="http://schemas.microsoft.com/office/drawing/2014/main" id="{D21051B7-4C96-A083-DB5C-64E3041F8336}"/>
              </a:ext>
            </a:extLst>
          </p:cNvPr>
          <p:cNvSpPr>
            <a:spLocks noGrp="1"/>
          </p:cNvSpPr>
          <p:nvPr>
            <p:ph sz="quarter" idx="10"/>
          </p:nvPr>
        </p:nvSpPr>
        <p:spPr>
          <a:xfrm>
            <a:off x="359173" y="1688298"/>
            <a:ext cx="10626153" cy="4140000"/>
          </a:xfrm>
        </p:spPr>
        <p:txBody>
          <a:bodyPr/>
          <a:lstStyle/>
          <a:p>
            <a:pPr>
              <a:spcAft>
                <a:spcPts val="600"/>
              </a:spcAft>
            </a:pPr>
            <a:r>
              <a:rPr lang="en-GB" b="1" dirty="0"/>
              <a:t>Purpose</a:t>
            </a:r>
          </a:p>
          <a:p>
            <a:r>
              <a:rPr lang="en-GB" dirty="0"/>
              <a:t>For combination boilers and instantaneous water heaters, testing the domestic hot water (DHW) flow rate and temperature rise is essential to verify performance meets both manufacturer specifications and user requirements.</a:t>
            </a:r>
          </a:p>
          <a:p>
            <a:pPr>
              <a:spcAft>
                <a:spcPts val="600"/>
              </a:spcAft>
            </a:pPr>
            <a:r>
              <a:rPr lang="en-GB" b="1" dirty="0"/>
              <a:t>Flow rate measurement</a:t>
            </a:r>
          </a:p>
          <a:p>
            <a:pPr marL="342900" indent="-342900">
              <a:buFont typeface="Arial" panose="020B0604020202020204" pitchFamily="34" charset="0"/>
              <a:buChar char="•"/>
            </a:pPr>
            <a:r>
              <a:rPr lang="en-GB" dirty="0"/>
              <a:t>Measured in litres per minute (l/min).</a:t>
            </a:r>
          </a:p>
          <a:p>
            <a:pPr marL="342900" indent="-342900">
              <a:buFont typeface="Arial" panose="020B0604020202020204" pitchFamily="34" charset="0"/>
              <a:buChar char="•"/>
            </a:pPr>
            <a:r>
              <a:rPr lang="en-GB" dirty="0"/>
              <a:t>Should match rated output on appliance data plate.</a:t>
            </a:r>
          </a:p>
          <a:p>
            <a:pPr marL="342900" indent="-342900">
              <a:buFont typeface="Arial" panose="020B0604020202020204" pitchFamily="34" charset="0"/>
              <a:buChar char="•"/>
            </a:pPr>
            <a:r>
              <a:rPr lang="en-GB" dirty="0"/>
              <a:t>Typically 10–15 l/min for standard combi boilers.</a:t>
            </a:r>
          </a:p>
          <a:p>
            <a:pPr marL="342900" indent="-342900">
              <a:buFont typeface="Arial" panose="020B0604020202020204" pitchFamily="34" charset="0"/>
              <a:buChar char="•"/>
            </a:pPr>
            <a:r>
              <a:rPr lang="en-GB" dirty="0"/>
              <a:t>Affected by incoming water pressure and temperature.</a:t>
            </a:r>
          </a:p>
          <a:p>
            <a:r>
              <a:rPr lang="en-GB" dirty="0"/>
              <a:t>.</a:t>
            </a:r>
          </a:p>
        </p:txBody>
      </p:sp>
    </p:spTree>
    <p:extLst>
      <p:ext uri="{BB962C8B-B14F-4D97-AF65-F5344CB8AC3E}">
        <p14:creationId xmlns:p14="http://schemas.microsoft.com/office/powerpoint/2010/main" val="9543855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829E7-DB08-CF59-2DE3-A91A9B89A2C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4DCBF73-EE03-012E-4C88-71E312D2522D}"/>
              </a:ext>
            </a:extLst>
          </p:cNvPr>
          <p:cNvSpPr>
            <a:spLocks noGrp="1"/>
          </p:cNvSpPr>
          <p:nvPr>
            <p:ph type="title"/>
          </p:nvPr>
        </p:nvSpPr>
        <p:spPr>
          <a:xfrm>
            <a:off x="252000" y="979337"/>
            <a:ext cx="11628452" cy="646331"/>
          </a:xfrm>
        </p:spPr>
        <p:txBody>
          <a:bodyPr/>
          <a:lstStyle/>
          <a:p>
            <a:r>
              <a:rPr lang="en-GB"/>
              <a:t>DHW flow rate and temperature testing</a:t>
            </a:r>
          </a:p>
        </p:txBody>
      </p:sp>
      <p:sp>
        <p:nvSpPr>
          <p:cNvPr id="6" name="Content Placeholder 5">
            <a:extLst>
              <a:ext uri="{FF2B5EF4-FFF2-40B4-BE49-F238E27FC236}">
                <a16:creationId xmlns:a16="http://schemas.microsoft.com/office/drawing/2014/main" id="{D3BD0123-7A5E-A8AF-3A61-4DCFCEFA82CB}"/>
              </a:ext>
            </a:extLst>
          </p:cNvPr>
          <p:cNvSpPr>
            <a:spLocks noGrp="1"/>
          </p:cNvSpPr>
          <p:nvPr>
            <p:ph sz="quarter" idx="10"/>
          </p:nvPr>
        </p:nvSpPr>
        <p:spPr>
          <a:xfrm>
            <a:off x="359173" y="1735687"/>
            <a:ext cx="11200152" cy="4140000"/>
          </a:xfrm>
        </p:spPr>
        <p:txBody>
          <a:bodyPr/>
          <a:lstStyle/>
          <a:p>
            <a:r>
              <a:rPr lang="en-GB" b="1" dirty="0"/>
              <a:t>Method</a:t>
            </a:r>
          </a:p>
          <a:p>
            <a:pPr marL="342900" indent="-342900">
              <a:buFont typeface="Arial" panose="020B0604020202020204" pitchFamily="34" charset="0"/>
              <a:buChar char="•"/>
            </a:pPr>
            <a:r>
              <a:rPr lang="en-GB" dirty="0"/>
              <a:t>Use calibrated flow cup with measurement markings.</a:t>
            </a:r>
          </a:p>
          <a:p>
            <a:pPr marL="342900" indent="-342900">
              <a:buFont typeface="Arial" panose="020B0604020202020204" pitchFamily="34" charset="0"/>
              <a:buChar char="•"/>
            </a:pPr>
            <a:r>
              <a:rPr lang="en-GB" dirty="0"/>
              <a:t>Open hot water tap to maximum flow.</a:t>
            </a:r>
          </a:p>
          <a:p>
            <a:pPr marL="342900" indent="-342900">
              <a:buFont typeface="Arial" panose="020B0604020202020204" pitchFamily="34" charset="0"/>
              <a:buChar char="•"/>
            </a:pPr>
            <a:r>
              <a:rPr lang="en-GB" dirty="0"/>
              <a:t>Collect water for precisely 6 seconds.</a:t>
            </a:r>
          </a:p>
          <a:p>
            <a:pPr marL="342900" indent="-342900">
              <a:buFont typeface="Arial" panose="020B0604020202020204" pitchFamily="34" charset="0"/>
              <a:buChar char="•"/>
            </a:pPr>
            <a:r>
              <a:rPr lang="en-GB" dirty="0"/>
              <a:t>Multiply volume by 10 to calculate l/min.</a:t>
            </a:r>
          </a:p>
          <a:p>
            <a:pPr marL="342900" indent="-342900">
              <a:buFont typeface="Arial" panose="020B0604020202020204" pitchFamily="34" charset="0"/>
              <a:buChar char="•"/>
            </a:pPr>
            <a:r>
              <a:rPr lang="en-GB" dirty="0"/>
              <a:t>Compare to manufacturer's specification.</a:t>
            </a:r>
          </a:p>
          <a:p>
            <a:endParaRPr lang="en-GB" dirty="0"/>
          </a:p>
        </p:txBody>
      </p:sp>
    </p:spTree>
    <p:extLst>
      <p:ext uri="{BB962C8B-B14F-4D97-AF65-F5344CB8AC3E}">
        <p14:creationId xmlns:p14="http://schemas.microsoft.com/office/powerpoint/2010/main" val="17553121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0C434-03E5-2792-956D-C464E7D7F1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699FD6-29D4-B6CA-B7C3-E8C773838106}"/>
              </a:ext>
            </a:extLst>
          </p:cNvPr>
          <p:cNvSpPr>
            <a:spLocks noGrp="1"/>
          </p:cNvSpPr>
          <p:nvPr>
            <p:ph type="title"/>
          </p:nvPr>
        </p:nvSpPr>
        <p:spPr>
          <a:xfrm>
            <a:off x="252000" y="966811"/>
            <a:ext cx="11628452" cy="646331"/>
          </a:xfrm>
        </p:spPr>
        <p:txBody>
          <a:bodyPr/>
          <a:lstStyle/>
          <a:p>
            <a:r>
              <a:rPr lang="en-GB"/>
              <a:t>DHW flow rate and temperature testing</a:t>
            </a:r>
          </a:p>
        </p:txBody>
      </p:sp>
      <p:sp>
        <p:nvSpPr>
          <p:cNvPr id="6" name="Content Placeholder 5">
            <a:extLst>
              <a:ext uri="{FF2B5EF4-FFF2-40B4-BE49-F238E27FC236}">
                <a16:creationId xmlns:a16="http://schemas.microsoft.com/office/drawing/2014/main" id="{8DAA5F7E-D2AA-59D6-0DE1-F102870FF0F2}"/>
              </a:ext>
            </a:extLst>
          </p:cNvPr>
          <p:cNvSpPr>
            <a:spLocks noGrp="1"/>
          </p:cNvSpPr>
          <p:nvPr>
            <p:ph sz="quarter" idx="10"/>
          </p:nvPr>
        </p:nvSpPr>
        <p:spPr>
          <a:xfrm>
            <a:off x="346647" y="1700824"/>
            <a:ext cx="11200152" cy="4140000"/>
          </a:xfrm>
        </p:spPr>
        <p:txBody>
          <a:bodyPr/>
          <a:lstStyle/>
          <a:p>
            <a:r>
              <a:rPr lang="en-GB" b="1" dirty="0"/>
              <a:t>Temperature rise measurement</a:t>
            </a:r>
          </a:p>
          <a:p>
            <a:pPr marL="342900" indent="-342900">
              <a:buFont typeface="Arial" panose="020B0604020202020204" pitchFamily="34" charset="0"/>
              <a:buChar char="•"/>
            </a:pPr>
            <a:r>
              <a:rPr lang="en-GB" dirty="0"/>
              <a:t>Measured as difference between inlet and outlet temperatures.</a:t>
            </a:r>
          </a:p>
          <a:p>
            <a:pPr marL="342900" indent="-342900">
              <a:buFont typeface="Arial" panose="020B0604020202020204" pitchFamily="34" charset="0"/>
              <a:buChar char="•"/>
            </a:pPr>
            <a:r>
              <a:rPr lang="en-GB" dirty="0"/>
              <a:t>Typically 35-45°C for combi boilers at rated flow.</a:t>
            </a:r>
          </a:p>
          <a:p>
            <a:pPr marL="342900" indent="-342900">
              <a:buFont typeface="Arial" panose="020B0604020202020204" pitchFamily="34" charset="0"/>
              <a:buChar char="•"/>
            </a:pPr>
            <a:r>
              <a:rPr lang="en-GB" dirty="0"/>
              <a:t>Directly related to appliance power and flow rate.</a:t>
            </a:r>
          </a:p>
          <a:p>
            <a:endParaRPr lang="en-GB" dirty="0"/>
          </a:p>
        </p:txBody>
      </p:sp>
    </p:spTree>
    <p:extLst>
      <p:ext uri="{BB962C8B-B14F-4D97-AF65-F5344CB8AC3E}">
        <p14:creationId xmlns:p14="http://schemas.microsoft.com/office/powerpoint/2010/main" val="6731272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C47E2-185E-1109-5563-8F8F4C5F15F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13884BF-E1BC-1E11-6073-270003693941}"/>
              </a:ext>
            </a:extLst>
          </p:cNvPr>
          <p:cNvSpPr>
            <a:spLocks noGrp="1"/>
          </p:cNvSpPr>
          <p:nvPr>
            <p:ph type="title"/>
          </p:nvPr>
        </p:nvSpPr>
        <p:spPr>
          <a:xfrm>
            <a:off x="252000" y="979337"/>
            <a:ext cx="11628452" cy="646331"/>
          </a:xfrm>
        </p:spPr>
        <p:txBody>
          <a:bodyPr/>
          <a:lstStyle/>
          <a:p>
            <a:r>
              <a:rPr lang="en-GB"/>
              <a:t>DHW flow rate and temperature testing</a:t>
            </a:r>
          </a:p>
        </p:txBody>
      </p:sp>
      <p:sp>
        <p:nvSpPr>
          <p:cNvPr id="6" name="Content Placeholder 5">
            <a:extLst>
              <a:ext uri="{FF2B5EF4-FFF2-40B4-BE49-F238E27FC236}">
                <a16:creationId xmlns:a16="http://schemas.microsoft.com/office/drawing/2014/main" id="{2070DA6A-69FA-5C22-5D1C-42940F88A544}"/>
              </a:ext>
            </a:extLst>
          </p:cNvPr>
          <p:cNvSpPr>
            <a:spLocks noGrp="1"/>
          </p:cNvSpPr>
          <p:nvPr>
            <p:ph sz="quarter" idx="10"/>
          </p:nvPr>
        </p:nvSpPr>
        <p:spPr>
          <a:xfrm>
            <a:off x="359173" y="1738402"/>
            <a:ext cx="11200152" cy="4140000"/>
          </a:xfrm>
        </p:spPr>
        <p:txBody>
          <a:bodyPr/>
          <a:lstStyle/>
          <a:p>
            <a:r>
              <a:rPr lang="en-GB" b="1" dirty="0"/>
              <a:t>Method</a:t>
            </a:r>
          </a:p>
          <a:p>
            <a:pPr marL="342900" indent="-342900">
              <a:buFont typeface="Arial" panose="020B0604020202020204" pitchFamily="34" charset="0"/>
              <a:buChar char="•"/>
            </a:pPr>
            <a:r>
              <a:rPr lang="en-GB" dirty="0"/>
              <a:t>Measure cold water inlet temperature.</a:t>
            </a:r>
          </a:p>
          <a:p>
            <a:pPr marL="342900" indent="-342900">
              <a:buFont typeface="Arial" panose="020B0604020202020204" pitchFamily="34" charset="0"/>
              <a:buChar char="•"/>
            </a:pPr>
            <a:r>
              <a:rPr lang="en-GB" dirty="0"/>
              <a:t>Run hot water at rated flow for 2 minutes to stabilise.</a:t>
            </a:r>
          </a:p>
          <a:p>
            <a:pPr marL="342900" indent="-342900">
              <a:buFont typeface="Arial" panose="020B0604020202020204" pitchFamily="34" charset="0"/>
              <a:buChar char="•"/>
            </a:pPr>
            <a:r>
              <a:rPr lang="en-GB" dirty="0"/>
              <a:t>Measure hot water outlet temperature.</a:t>
            </a:r>
          </a:p>
          <a:p>
            <a:pPr marL="342900" indent="-342900">
              <a:buFont typeface="Arial" panose="020B0604020202020204" pitchFamily="34" charset="0"/>
              <a:buChar char="•"/>
            </a:pPr>
            <a:r>
              <a:rPr lang="en-GB" dirty="0"/>
              <a:t>Calculate temperature rise (outlet – inlet).</a:t>
            </a:r>
          </a:p>
          <a:p>
            <a:pPr marL="342900" indent="-342900">
              <a:buFont typeface="Arial" panose="020B0604020202020204" pitchFamily="34" charset="0"/>
              <a:buChar char="•"/>
            </a:pPr>
            <a:r>
              <a:rPr lang="en-GB" dirty="0"/>
              <a:t>Verify against manufacturer's specification.</a:t>
            </a:r>
          </a:p>
          <a:p>
            <a:endParaRPr lang="en-GB" dirty="0"/>
          </a:p>
        </p:txBody>
      </p:sp>
    </p:spTree>
    <p:extLst>
      <p:ext uri="{BB962C8B-B14F-4D97-AF65-F5344CB8AC3E}">
        <p14:creationId xmlns:p14="http://schemas.microsoft.com/office/powerpoint/2010/main" val="4176120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dirty="0"/>
              <a:t>What is commissioning?</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a:xfrm>
            <a:off x="359999" y="1800000"/>
            <a:ext cx="11307067" cy="4140000"/>
          </a:xfrm>
        </p:spPr>
        <p:txBody>
          <a:bodyPr/>
          <a:lstStyle/>
          <a:p>
            <a:r>
              <a:rPr lang="en-GB" dirty="0"/>
              <a:t>Commissioning is the formal process of verifying that a newly installed or modified gas appliance or system meets all safety, performance and regulatory requirements before being put into service. </a:t>
            </a:r>
          </a:p>
          <a:p>
            <a:r>
              <a:rPr lang="en-GB" dirty="0"/>
              <a:t>It represents the critical final stage of installation work and must be completed before handing over to the customer.</a:t>
            </a:r>
          </a:p>
          <a:p>
            <a:endParaRPr lang="en-GB" dirty="0"/>
          </a:p>
        </p:txBody>
      </p:sp>
    </p:spTree>
    <p:extLst>
      <p:ext uri="{BB962C8B-B14F-4D97-AF65-F5344CB8AC3E}">
        <p14:creationId xmlns:p14="http://schemas.microsoft.com/office/powerpoint/2010/main" val="8599055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E3E82-9B71-A989-30FE-6787F97AD82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F40DB49-8D40-5E67-83F9-DE04BFBC2358}"/>
              </a:ext>
            </a:extLst>
          </p:cNvPr>
          <p:cNvSpPr>
            <a:spLocks noGrp="1"/>
          </p:cNvSpPr>
          <p:nvPr>
            <p:ph type="title"/>
          </p:nvPr>
        </p:nvSpPr>
        <p:spPr>
          <a:xfrm>
            <a:off x="252000" y="966811"/>
            <a:ext cx="11628452" cy="646331"/>
          </a:xfrm>
        </p:spPr>
        <p:txBody>
          <a:bodyPr/>
          <a:lstStyle/>
          <a:p>
            <a:r>
              <a:rPr lang="en-GB"/>
              <a:t>DHW flow rate and temperature testing</a:t>
            </a:r>
          </a:p>
        </p:txBody>
      </p:sp>
      <p:sp>
        <p:nvSpPr>
          <p:cNvPr id="6" name="Content Placeholder 5">
            <a:extLst>
              <a:ext uri="{FF2B5EF4-FFF2-40B4-BE49-F238E27FC236}">
                <a16:creationId xmlns:a16="http://schemas.microsoft.com/office/drawing/2014/main" id="{0546F461-1405-B2EE-847F-DB25CBE79A97}"/>
              </a:ext>
            </a:extLst>
          </p:cNvPr>
          <p:cNvSpPr>
            <a:spLocks noGrp="1"/>
          </p:cNvSpPr>
          <p:nvPr>
            <p:ph sz="quarter" idx="10"/>
          </p:nvPr>
        </p:nvSpPr>
        <p:spPr>
          <a:xfrm>
            <a:off x="359173" y="1754648"/>
            <a:ext cx="11628452" cy="4023545"/>
          </a:xfrm>
        </p:spPr>
        <p:txBody>
          <a:bodyPr/>
          <a:lstStyle/>
          <a:p>
            <a:r>
              <a:rPr lang="en-GB" b="1" dirty="0"/>
              <a:t>Important relationship</a:t>
            </a:r>
          </a:p>
          <a:p>
            <a:r>
              <a:rPr lang="en-GB" dirty="0"/>
              <a:t>For every 1kW of heat input, expect approximately 3.1 l/min flow rate with a 30°C temperature rise. Reducing the flow increases the temperature rise and vice versa.</a:t>
            </a:r>
          </a:p>
          <a:p>
            <a:r>
              <a:rPr lang="en-GB" dirty="0"/>
              <a:t>Inadequate flow rates may indicate restrictions in the water circuit, heat exchanger scaling, or insufficient water supply pressure. Temperature issues may indicate incorrect gas input, faulty thermistors, or limescale buildup affecting heat transfer efficiency.</a:t>
            </a:r>
          </a:p>
          <a:p>
            <a:endParaRPr lang="en-GB" dirty="0"/>
          </a:p>
        </p:txBody>
      </p:sp>
    </p:spTree>
    <p:extLst>
      <p:ext uri="{BB962C8B-B14F-4D97-AF65-F5344CB8AC3E}">
        <p14:creationId xmlns:p14="http://schemas.microsoft.com/office/powerpoint/2010/main" val="3601697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E1CB4-9506-3491-3D88-09F6CBB4124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0259CD2-DB0B-1DE4-4567-19C5ECB8C93E}"/>
              </a:ext>
            </a:extLst>
          </p:cNvPr>
          <p:cNvSpPr>
            <a:spLocks noGrp="1"/>
          </p:cNvSpPr>
          <p:nvPr>
            <p:ph type="title"/>
          </p:nvPr>
        </p:nvSpPr>
        <p:spPr>
          <a:xfrm>
            <a:off x="252000" y="966811"/>
            <a:ext cx="11628452" cy="646331"/>
          </a:xfrm>
        </p:spPr>
        <p:txBody>
          <a:bodyPr/>
          <a:lstStyle/>
          <a:p>
            <a:r>
              <a:rPr lang="en-GB"/>
              <a:t>Manufacturer's Instructions (MI)</a:t>
            </a:r>
          </a:p>
        </p:txBody>
      </p:sp>
      <p:sp>
        <p:nvSpPr>
          <p:cNvPr id="6" name="Content Placeholder 5">
            <a:extLst>
              <a:ext uri="{FF2B5EF4-FFF2-40B4-BE49-F238E27FC236}">
                <a16:creationId xmlns:a16="http://schemas.microsoft.com/office/drawing/2014/main" id="{4D2F0700-0063-FEA8-08BD-11442D8E77BE}"/>
              </a:ext>
            </a:extLst>
          </p:cNvPr>
          <p:cNvSpPr>
            <a:spLocks noGrp="1"/>
          </p:cNvSpPr>
          <p:nvPr>
            <p:ph sz="quarter" idx="10"/>
          </p:nvPr>
        </p:nvSpPr>
        <p:spPr>
          <a:xfrm>
            <a:off x="359173" y="1742122"/>
            <a:ext cx="11214760" cy="4023545"/>
          </a:xfrm>
        </p:spPr>
        <p:txBody>
          <a:bodyPr/>
          <a:lstStyle/>
          <a:p>
            <a:r>
              <a:rPr lang="en-GB" b="1" dirty="0"/>
              <a:t>Legal status</a:t>
            </a:r>
          </a:p>
          <a:p>
            <a:r>
              <a:rPr lang="en-GB" dirty="0"/>
              <a:t>Manufacturer's Instructions have legal standing under the Gas Safety (Installation and Use) Regulations. Following MI is not optional – it is a legal requirement for Gas Safe registered engineers.</a:t>
            </a:r>
          </a:p>
          <a:p>
            <a:r>
              <a:rPr lang="en-GB" b="1" dirty="0"/>
              <a:t>Critical parameters</a:t>
            </a:r>
          </a:p>
          <a:p>
            <a:r>
              <a:rPr lang="en-GB" dirty="0"/>
              <a:t>MI specify acceptable ranges for all commissioning tests including pressures, gas rates, combustion values, and temperature settings. These values are specific to each appliance model.</a:t>
            </a:r>
          </a:p>
          <a:p>
            <a:endParaRPr lang="en-GB" dirty="0"/>
          </a:p>
        </p:txBody>
      </p:sp>
    </p:spTree>
    <p:extLst>
      <p:ext uri="{BB962C8B-B14F-4D97-AF65-F5344CB8AC3E}">
        <p14:creationId xmlns:p14="http://schemas.microsoft.com/office/powerpoint/2010/main" val="14999042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EB75F-C563-5C7A-B735-375E02CEF29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773003C-0203-6AA7-BF12-428A8250B81C}"/>
              </a:ext>
            </a:extLst>
          </p:cNvPr>
          <p:cNvSpPr>
            <a:spLocks noGrp="1"/>
          </p:cNvSpPr>
          <p:nvPr>
            <p:ph type="title"/>
          </p:nvPr>
        </p:nvSpPr>
        <p:spPr>
          <a:xfrm>
            <a:off x="252000" y="954285"/>
            <a:ext cx="11628452" cy="646331"/>
          </a:xfrm>
        </p:spPr>
        <p:txBody>
          <a:bodyPr/>
          <a:lstStyle/>
          <a:p>
            <a:r>
              <a:rPr lang="en-GB"/>
              <a:t>Manufacturer's Instructions (MI)</a:t>
            </a:r>
          </a:p>
        </p:txBody>
      </p:sp>
      <p:sp>
        <p:nvSpPr>
          <p:cNvPr id="6" name="Content Placeholder 5">
            <a:extLst>
              <a:ext uri="{FF2B5EF4-FFF2-40B4-BE49-F238E27FC236}">
                <a16:creationId xmlns:a16="http://schemas.microsoft.com/office/drawing/2014/main" id="{B2608180-1F3A-ABAE-BC30-7276D7C3522B}"/>
              </a:ext>
            </a:extLst>
          </p:cNvPr>
          <p:cNvSpPr>
            <a:spLocks noGrp="1"/>
          </p:cNvSpPr>
          <p:nvPr>
            <p:ph sz="quarter" idx="10"/>
          </p:nvPr>
        </p:nvSpPr>
        <p:spPr>
          <a:xfrm>
            <a:off x="359173" y="1742122"/>
            <a:ext cx="11290960" cy="4023545"/>
          </a:xfrm>
        </p:spPr>
        <p:txBody>
          <a:bodyPr/>
          <a:lstStyle/>
          <a:p>
            <a:r>
              <a:rPr lang="en-GB" b="1" dirty="0"/>
              <a:t>Stabilisation period</a:t>
            </a:r>
          </a:p>
          <a:p>
            <a:r>
              <a:rPr lang="en-GB" dirty="0"/>
              <a:t>MI will specify required stabilisation periods before taking readings (typically 10–15 minutes). This ensures the appliance reaches steady-state operation for accurate measurements.</a:t>
            </a:r>
          </a:p>
          <a:p>
            <a:r>
              <a:rPr lang="en-GB" b="1" dirty="0"/>
              <a:t>Adjustment limitations</a:t>
            </a:r>
          </a:p>
          <a:p>
            <a:r>
              <a:rPr lang="en-GB" dirty="0"/>
              <a:t>MI clearly states which parameters may be adjusted by the installer and which require manufacturer intervention. Never adjust gas valves or air ratios unless explicitly authorised by MI.</a:t>
            </a:r>
          </a:p>
          <a:p>
            <a:endParaRPr lang="en-GB" dirty="0"/>
          </a:p>
        </p:txBody>
      </p:sp>
    </p:spTree>
    <p:extLst>
      <p:ext uri="{BB962C8B-B14F-4D97-AF65-F5344CB8AC3E}">
        <p14:creationId xmlns:p14="http://schemas.microsoft.com/office/powerpoint/2010/main" val="277973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3B7FD-04A2-A752-C4FE-DB792752079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FCAD826-1C27-4928-2489-16BD9CEEA487}"/>
              </a:ext>
            </a:extLst>
          </p:cNvPr>
          <p:cNvSpPr>
            <a:spLocks noGrp="1"/>
          </p:cNvSpPr>
          <p:nvPr>
            <p:ph type="title"/>
          </p:nvPr>
        </p:nvSpPr>
        <p:spPr>
          <a:xfrm>
            <a:off x="252000" y="979337"/>
            <a:ext cx="11628452" cy="646331"/>
          </a:xfrm>
        </p:spPr>
        <p:txBody>
          <a:bodyPr/>
          <a:lstStyle/>
          <a:p>
            <a:r>
              <a:rPr lang="en-GB"/>
              <a:t>Manufacturer's Instructions (MI)</a:t>
            </a:r>
          </a:p>
        </p:txBody>
      </p:sp>
      <p:sp>
        <p:nvSpPr>
          <p:cNvPr id="6" name="Content Placeholder 5">
            <a:extLst>
              <a:ext uri="{FF2B5EF4-FFF2-40B4-BE49-F238E27FC236}">
                <a16:creationId xmlns:a16="http://schemas.microsoft.com/office/drawing/2014/main" id="{A71BB7E1-E075-8CEA-933B-5BB0BAB4B14A}"/>
              </a:ext>
            </a:extLst>
          </p:cNvPr>
          <p:cNvSpPr>
            <a:spLocks noGrp="1"/>
          </p:cNvSpPr>
          <p:nvPr>
            <p:ph sz="quarter" idx="10"/>
          </p:nvPr>
        </p:nvSpPr>
        <p:spPr>
          <a:xfrm>
            <a:off x="359173" y="1742122"/>
            <a:ext cx="11200152" cy="4023545"/>
          </a:xfrm>
        </p:spPr>
        <p:txBody>
          <a:bodyPr/>
          <a:lstStyle/>
          <a:p>
            <a:r>
              <a:rPr lang="en-GB" b="1" dirty="0"/>
              <a:t>Finding the correct MI</a:t>
            </a:r>
          </a:p>
          <a:p>
            <a:pPr marL="342900" indent="-342900">
              <a:buFont typeface="Arial" panose="020B0604020202020204" pitchFamily="34" charset="0"/>
              <a:buChar char="•"/>
            </a:pPr>
            <a:r>
              <a:rPr lang="en-GB" dirty="0"/>
              <a:t>Always use the MI specific to the exact model being commissioned.</a:t>
            </a:r>
          </a:p>
          <a:p>
            <a:pPr marL="342900" indent="-342900">
              <a:buFont typeface="Arial" panose="020B0604020202020204" pitchFamily="34" charset="0"/>
              <a:buChar char="•"/>
            </a:pPr>
            <a:r>
              <a:rPr lang="en-GB" dirty="0"/>
              <a:t>Check manufacturer websites for the latest version.</a:t>
            </a:r>
          </a:p>
          <a:p>
            <a:pPr marL="342900" indent="-342900">
              <a:buFont typeface="Arial" panose="020B0604020202020204" pitchFamily="34" charset="0"/>
              <a:buChar char="•"/>
            </a:pPr>
            <a:r>
              <a:rPr lang="en-GB" dirty="0"/>
              <a:t>Pay attention to revision dates and superseded documentation.</a:t>
            </a:r>
          </a:p>
          <a:p>
            <a:pPr marL="342900" indent="-342900">
              <a:buFont typeface="Arial" panose="020B0604020202020204" pitchFamily="34" charset="0"/>
              <a:buChar char="•"/>
            </a:pPr>
            <a:r>
              <a:rPr lang="en-GB" dirty="0"/>
              <a:t>Some manufacturers now provide MI via mobile applications.</a:t>
            </a:r>
          </a:p>
          <a:p>
            <a:pPr marL="342900" indent="-342900">
              <a:buFont typeface="Arial" panose="020B0604020202020204" pitchFamily="34" charset="0"/>
              <a:buChar char="•"/>
            </a:pPr>
            <a:r>
              <a:rPr lang="en-GB" dirty="0"/>
              <a:t>Keep physical or digital copies for reference and evidence.</a:t>
            </a:r>
          </a:p>
          <a:p>
            <a:endParaRPr lang="en-GB" dirty="0"/>
          </a:p>
        </p:txBody>
      </p:sp>
    </p:spTree>
    <p:extLst>
      <p:ext uri="{BB962C8B-B14F-4D97-AF65-F5344CB8AC3E}">
        <p14:creationId xmlns:p14="http://schemas.microsoft.com/office/powerpoint/2010/main" val="29866373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9C572-0B1F-7FF4-F76B-40E36CF322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7BE35EE-1969-5E89-8E02-DC5F51E9AB0C}"/>
              </a:ext>
            </a:extLst>
          </p:cNvPr>
          <p:cNvSpPr>
            <a:spLocks noGrp="1"/>
          </p:cNvSpPr>
          <p:nvPr>
            <p:ph type="title"/>
          </p:nvPr>
        </p:nvSpPr>
        <p:spPr>
          <a:xfrm>
            <a:off x="252000" y="966811"/>
            <a:ext cx="11628452" cy="646331"/>
          </a:xfrm>
        </p:spPr>
        <p:txBody>
          <a:bodyPr/>
          <a:lstStyle/>
          <a:p>
            <a:r>
              <a:rPr lang="en-GB" dirty="0"/>
              <a:t>Benchmark Commissioning Checklist</a:t>
            </a:r>
          </a:p>
        </p:txBody>
      </p:sp>
      <p:sp>
        <p:nvSpPr>
          <p:cNvPr id="6" name="Content Placeholder 5">
            <a:extLst>
              <a:ext uri="{FF2B5EF4-FFF2-40B4-BE49-F238E27FC236}">
                <a16:creationId xmlns:a16="http://schemas.microsoft.com/office/drawing/2014/main" id="{C2BD79D9-477B-4541-3333-95DB9BD212B8}"/>
              </a:ext>
            </a:extLst>
          </p:cNvPr>
          <p:cNvSpPr>
            <a:spLocks noGrp="1"/>
          </p:cNvSpPr>
          <p:nvPr>
            <p:ph sz="quarter" idx="10"/>
          </p:nvPr>
        </p:nvSpPr>
        <p:spPr>
          <a:xfrm>
            <a:off x="359172" y="1754648"/>
            <a:ext cx="11324827" cy="4023545"/>
          </a:xfrm>
        </p:spPr>
        <p:txBody>
          <a:bodyPr/>
          <a:lstStyle/>
          <a:p>
            <a:r>
              <a:rPr lang="en-GB" dirty="0"/>
              <a:t>The Benchmark Commissioning Checklist is a standardised document used across the UK heating industry to record that an installation has been commissioned correctly. </a:t>
            </a:r>
          </a:p>
          <a:p>
            <a:r>
              <a:rPr lang="en-GB" dirty="0"/>
              <a:t>It forms part of the appliance warranty documentation and provides evidence of regulatory compliance.</a:t>
            </a:r>
          </a:p>
          <a:p>
            <a:endParaRPr lang="en-GB" dirty="0"/>
          </a:p>
        </p:txBody>
      </p:sp>
    </p:spTree>
    <p:extLst>
      <p:ext uri="{BB962C8B-B14F-4D97-AF65-F5344CB8AC3E}">
        <p14:creationId xmlns:p14="http://schemas.microsoft.com/office/powerpoint/2010/main" val="8530367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839EE-331D-28F5-1349-6798056F1E0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EAA9404-E7B8-30BE-C5A6-5AD804CB2DCE}"/>
              </a:ext>
            </a:extLst>
          </p:cNvPr>
          <p:cNvSpPr>
            <a:spLocks noGrp="1"/>
          </p:cNvSpPr>
          <p:nvPr>
            <p:ph type="title"/>
          </p:nvPr>
        </p:nvSpPr>
        <p:spPr>
          <a:xfrm>
            <a:off x="252000" y="966811"/>
            <a:ext cx="11628452" cy="646331"/>
          </a:xfrm>
        </p:spPr>
        <p:txBody>
          <a:bodyPr/>
          <a:lstStyle/>
          <a:p>
            <a:r>
              <a:rPr lang="en-GB" dirty="0"/>
              <a:t>Benchmark Commissioning Checklist</a:t>
            </a:r>
          </a:p>
        </p:txBody>
      </p:sp>
      <p:sp>
        <p:nvSpPr>
          <p:cNvPr id="6" name="Content Placeholder 5">
            <a:extLst>
              <a:ext uri="{FF2B5EF4-FFF2-40B4-BE49-F238E27FC236}">
                <a16:creationId xmlns:a16="http://schemas.microsoft.com/office/drawing/2014/main" id="{67BC1726-EE3E-89BE-B5D2-8DD9CFFDD786}"/>
              </a:ext>
            </a:extLst>
          </p:cNvPr>
          <p:cNvSpPr>
            <a:spLocks noGrp="1"/>
          </p:cNvSpPr>
          <p:nvPr>
            <p:ph sz="quarter" idx="10"/>
          </p:nvPr>
        </p:nvSpPr>
        <p:spPr>
          <a:xfrm>
            <a:off x="359173" y="1613142"/>
            <a:ext cx="11200152" cy="4023545"/>
          </a:xfrm>
        </p:spPr>
        <p:txBody>
          <a:bodyPr/>
          <a:lstStyle/>
          <a:p>
            <a:r>
              <a:rPr lang="en-GB" b="1" dirty="0"/>
              <a:t>Key sections</a:t>
            </a:r>
          </a:p>
          <a:p>
            <a:pPr marL="342900" indent="-342900">
              <a:spcAft>
                <a:spcPts val="600"/>
              </a:spcAft>
              <a:buFont typeface="Arial" panose="020B0604020202020204" pitchFamily="34" charset="0"/>
              <a:buChar char="•"/>
            </a:pPr>
            <a:r>
              <a:rPr lang="en-GB" dirty="0"/>
              <a:t>Installer and customer details.</a:t>
            </a:r>
          </a:p>
          <a:p>
            <a:pPr marL="342900" indent="-342900">
              <a:spcAft>
                <a:spcPts val="600"/>
              </a:spcAft>
              <a:buFont typeface="Arial" panose="020B0604020202020204" pitchFamily="34" charset="0"/>
              <a:buChar char="•"/>
            </a:pPr>
            <a:r>
              <a:rPr lang="en-GB" dirty="0"/>
              <a:t>Appliance information (make, model, serial number).</a:t>
            </a:r>
          </a:p>
          <a:p>
            <a:pPr marL="342900" indent="-342900">
              <a:spcAft>
                <a:spcPts val="600"/>
              </a:spcAft>
              <a:buFont typeface="Arial" panose="020B0604020202020204" pitchFamily="34" charset="0"/>
              <a:buChar char="•"/>
            </a:pPr>
            <a:r>
              <a:rPr lang="en-GB" dirty="0"/>
              <a:t>Gas type and pressure readings.</a:t>
            </a:r>
          </a:p>
          <a:p>
            <a:pPr marL="342900" indent="-342900">
              <a:spcAft>
                <a:spcPts val="600"/>
              </a:spcAft>
              <a:buFont typeface="Arial" panose="020B0604020202020204" pitchFamily="34" charset="0"/>
              <a:buChar char="•"/>
            </a:pPr>
            <a:r>
              <a:rPr lang="en-GB" dirty="0"/>
              <a:t>Combustion analysis results.</a:t>
            </a:r>
          </a:p>
          <a:p>
            <a:pPr marL="342900" indent="-342900">
              <a:spcAft>
                <a:spcPts val="600"/>
              </a:spcAft>
              <a:buFont typeface="Arial" panose="020B0604020202020204" pitchFamily="34" charset="0"/>
              <a:buChar char="•"/>
            </a:pPr>
            <a:r>
              <a:rPr lang="en-GB" dirty="0"/>
              <a:t>System flushing and water treatment confirmation.</a:t>
            </a:r>
          </a:p>
          <a:p>
            <a:pPr marL="342900" indent="-342900">
              <a:spcAft>
                <a:spcPts val="600"/>
              </a:spcAft>
              <a:buFont typeface="Arial" panose="020B0604020202020204" pitchFamily="34" charset="0"/>
              <a:buChar char="•"/>
            </a:pPr>
            <a:r>
              <a:rPr lang="en-GB" dirty="0"/>
              <a:t>Flow rates and temperature settings.</a:t>
            </a:r>
          </a:p>
          <a:p>
            <a:pPr marL="342900" indent="-342900">
              <a:spcAft>
                <a:spcPts val="600"/>
              </a:spcAft>
              <a:buFont typeface="Arial" panose="020B0604020202020204" pitchFamily="34" charset="0"/>
              <a:buChar char="•"/>
            </a:pPr>
            <a:r>
              <a:rPr lang="en-GB" dirty="0"/>
              <a:t>Safety device checks.</a:t>
            </a:r>
          </a:p>
          <a:p>
            <a:pPr marL="342900" indent="-342900">
              <a:spcAft>
                <a:spcPts val="600"/>
              </a:spcAft>
              <a:buFont typeface="Arial" panose="020B0604020202020204" pitchFamily="34" charset="0"/>
              <a:buChar char="•"/>
            </a:pPr>
            <a:r>
              <a:rPr lang="en-GB" dirty="0"/>
              <a:t>Customer handover confirmation.</a:t>
            </a:r>
          </a:p>
          <a:p>
            <a:endParaRPr lang="en-GB" dirty="0"/>
          </a:p>
        </p:txBody>
      </p:sp>
    </p:spTree>
    <p:extLst>
      <p:ext uri="{BB962C8B-B14F-4D97-AF65-F5344CB8AC3E}">
        <p14:creationId xmlns:p14="http://schemas.microsoft.com/office/powerpoint/2010/main" val="2192340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E2A0D-FF57-0F76-9706-4ABB1032030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4F36734-961F-76B9-130E-1F73369240E8}"/>
              </a:ext>
            </a:extLst>
          </p:cNvPr>
          <p:cNvSpPr>
            <a:spLocks noGrp="1"/>
          </p:cNvSpPr>
          <p:nvPr>
            <p:ph type="title"/>
          </p:nvPr>
        </p:nvSpPr>
        <p:spPr>
          <a:xfrm>
            <a:off x="252000" y="966811"/>
            <a:ext cx="11628452" cy="646331"/>
          </a:xfrm>
        </p:spPr>
        <p:txBody>
          <a:bodyPr/>
          <a:lstStyle/>
          <a:p>
            <a:r>
              <a:rPr lang="en-GB" dirty="0"/>
              <a:t>Benchmark Commissioning Checklist</a:t>
            </a:r>
          </a:p>
        </p:txBody>
      </p:sp>
      <p:sp>
        <p:nvSpPr>
          <p:cNvPr id="6" name="Content Placeholder 5">
            <a:extLst>
              <a:ext uri="{FF2B5EF4-FFF2-40B4-BE49-F238E27FC236}">
                <a16:creationId xmlns:a16="http://schemas.microsoft.com/office/drawing/2014/main" id="{652A116C-1FB8-6767-4209-70FABE016A5D}"/>
              </a:ext>
            </a:extLst>
          </p:cNvPr>
          <p:cNvSpPr>
            <a:spLocks noGrp="1"/>
          </p:cNvSpPr>
          <p:nvPr>
            <p:ph sz="quarter" idx="10"/>
          </p:nvPr>
        </p:nvSpPr>
        <p:spPr>
          <a:xfrm>
            <a:off x="359173" y="1717070"/>
            <a:ext cx="11200152" cy="4023545"/>
          </a:xfrm>
        </p:spPr>
        <p:txBody>
          <a:bodyPr/>
          <a:lstStyle/>
          <a:p>
            <a:r>
              <a:rPr lang="en-GB" b="1" dirty="0"/>
              <a:t>Best practices</a:t>
            </a:r>
          </a:p>
          <a:p>
            <a:pPr marL="342900" indent="-342900">
              <a:buFont typeface="Arial" panose="020B0604020202020204" pitchFamily="34" charset="0"/>
              <a:buChar char="•"/>
            </a:pPr>
            <a:r>
              <a:rPr lang="en-GB" dirty="0"/>
              <a:t>Complete all sections accurately and legibly.</a:t>
            </a:r>
          </a:p>
          <a:p>
            <a:pPr marL="342900" indent="-342900">
              <a:buFont typeface="Arial" panose="020B0604020202020204" pitchFamily="34" charset="0"/>
              <a:buChar char="•"/>
            </a:pPr>
            <a:r>
              <a:rPr lang="en-GB" dirty="0"/>
              <a:t>Record actual measured values, not just ticks.</a:t>
            </a:r>
          </a:p>
          <a:p>
            <a:pPr marL="342900" indent="-342900">
              <a:buFont typeface="Arial" panose="020B0604020202020204" pitchFamily="34" charset="0"/>
              <a:buChar char="•"/>
            </a:pPr>
            <a:r>
              <a:rPr lang="en-GB" dirty="0"/>
              <a:t>Leave the completed checklist with the appliance.</a:t>
            </a:r>
          </a:p>
          <a:p>
            <a:pPr marL="342900" indent="-342900">
              <a:buFont typeface="Arial" panose="020B0604020202020204" pitchFamily="34" charset="0"/>
              <a:buChar char="•"/>
            </a:pPr>
            <a:r>
              <a:rPr lang="en-GB" dirty="0"/>
              <a:t>Provide a copy to the customer.</a:t>
            </a:r>
          </a:p>
          <a:p>
            <a:pPr marL="342900" indent="-342900">
              <a:buFont typeface="Arial" panose="020B0604020202020204" pitchFamily="34" charset="0"/>
              <a:buChar char="•"/>
            </a:pPr>
            <a:r>
              <a:rPr lang="en-GB" dirty="0"/>
              <a:t>Retain a copy for your own records (minimum 6 years).</a:t>
            </a:r>
          </a:p>
          <a:p>
            <a:pPr marL="342900" indent="-342900">
              <a:buFont typeface="Arial" panose="020B0604020202020204" pitchFamily="34" charset="0"/>
              <a:buChar char="•"/>
            </a:pPr>
            <a:r>
              <a:rPr lang="en-GB" dirty="0"/>
              <a:t>Some manufacturers now offer digital Benchmark apps.</a:t>
            </a:r>
          </a:p>
          <a:p>
            <a:endParaRPr lang="en-GB" dirty="0"/>
          </a:p>
        </p:txBody>
      </p:sp>
    </p:spTree>
    <p:extLst>
      <p:ext uri="{BB962C8B-B14F-4D97-AF65-F5344CB8AC3E}">
        <p14:creationId xmlns:p14="http://schemas.microsoft.com/office/powerpoint/2010/main" val="30491926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4C3CE-EF37-47A1-1D02-1FFACBF0AAD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4E72950-F77B-38AC-766C-C22A16F3E3E3}"/>
              </a:ext>
            </a:extLst>
          </p:cNvPr>
          <p:cNvSpPr>
            <a:spLocks noGrp="1"/>
          </p:cNvSpPr>
          <p:nvPr>
            <p:ph type="title"/>
          </p:nvPr>
        </p:nvSpPr>
        <p:spPr>
          <a:xfrm>
            <a:off x="214422" y="979337"/>
            <a:ext cx="11628452" cy="646331"/>
          </a:xfrm>
        </p:spPr>
        <p:txBody>
          <a:bodyPr/>
          <a:lstStyle/>
          <a:p>
            <a:r>
              <a:rPr lang="en-GB"/>
              <a:t>Troubleshooting commissioning issues</a:t>
            </a:r>
          </a:p>
        </p:txBody>
      </p:sp>
      <p:sp>
        <p:nvSpPr>
          <p:cNvPr id="6" name="Content Placeholder 5">
            <a:extLst>
              <a:ext uri="{FF2B5EF4-FFF2-40B4-BE49-F238E27FC236}">
                <a16:creationId xmlns:a16="http://schemas.microsoft.com/office/drawing/2014/main" id="{1FF02F7F-EC15-3FB8-DA1F-F810D9F4F169}"/>
              </a:ext>
            </a:extLst>
          </p:cNvPr>
          <p:cNvSpPr>
            <a:spLocks noGrp="1"/>
          </p:cNvSpPr>
          <p:nvPr>
            <p:ph sz="quarter" idx="10"/>
          </p:nvPr>
        </p:nvSpPr>
        <p:spPr>
          <a:xfrm>
            <a:off x="359173" y="1729596"/>
            <a:ext cx="11200152" cy="4023545"/>
          </a:xfrm>
        </p:spPr>
        <p:txBody>
          <a:bodyPr/>
          <a:lstStyle/>
          <a:p>
            <a:r>
              <a:rPr lang="en-GB" b="1" dirty="0"/>
              <a:t>Low standing pressure</a:t>
            </a:r>
          </a:p>
          <a:p>
            <a:r>
              <a:rPr lang="en-GB" b="1" dirty="0"/>
              <a:t>Symptoms:</a:t>
            </a:r>
            <a:r>
              <a:rPr lang="en-GB" dirty="0"/>
              <a:t> Standing pressure below 19 mbar (NG).</a:t>
            </a:r>
          </a:p>
          <a:p>
            <a:r>
              <a:rPr lang="en-GB" b="1" dirty="0"/>
              <a:t>Possible causes:</a:t>
            </a:r>
            <a:endParaRPr lang="en-GB" dirty="0"/>
          </a:p>
          <a:p>
            <a:pPr marL="342900" indent="-342900">
              <a:buFont typeface="Arial" panose="020B0604020202020204" pitchFamily="34" charset="0"/>
              <a:buChar char="•"/>
            </a:pPr>
            <a:r>
              <a:rPr lang="en-GB" dirty="0"/>
              <a:t>Supply network issues.</a:t>
            </a:r>
          </a:p>
          <a:p>
            <a:endParaRPr lang="en-GB" dirty="0"/>
          </a:p>
        </p:txBody>
      </p:sp>
    </p:spTree>
    <p:extLst>
      <p:ext uri="{BB962C8B-B14F-4D97-AF65-F5344CB8AC3E}">
        <p14:creationId xmlns:p14="http://schemas.microsoft.com/office/powerpoint/2010/main" val="26775721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E092A-CD8C-08E3-EB0B-58A0F4D1EE2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05AC526-933A-1379-3B14-02F3EBF46E91}"/>
              </a:ext>
            </a:extLst>
          </p:cNvPr>
          <p:cNvSpPr>
            <a:spLocks noGrp="1"/>
          </p:cNvSpPr>
          <p:nvPr>
            <p:ph type="title"/>
          </p:nvPr>
        </p:nvSpPr>
        <p:spPr>
          <a:xfrm>
            <a:off x="214422" y="966811"/>
            <a:ext cx="11628452" cy="646331"/>
          </a:xfrm>
        </p:spPr>
        <p:txBody>
          <a:bodyPr/>
          <a:lstStyle/>
          <a:p>
            <a:r>
              <a:rPr lang="en-GB"/>
              <a:t>Troubleshooting commissioning issues</a:t>
            </a:r>
          </a:p>
        </p:txBody>
      </p:sp>
      <p:sp>
        <p:nvSpPr>
          <p:cNvPr id="6" name="Content Placeholder 5">
            <a:extLst>
              <a:ext uri="{FF2B5EF4-FFF2-40B4-BE49-F238E27FC236}">
                <a16:creationId xmlns:a16="http://schemas.microsoft.com/office/drawing/2014/main" id="{5C8CFB27-2D50-9DEE-A717-5B4FB325EA01}"/>
              </a:ext>
            </a:extLst>
          </p:cNvPr>
          <p:cNvSpPr>
            <a:spLocks noGrp="1"/>
          </p:cNvSpPr>
          <p:nvPr>
            <p:ph sz="quarter" idx="10"/>
          </p:nvPr>
        </p:nvSpPr>
        <p:spPr>
          <a:xfrm>
            <a:off x="359173" y="1729596"/>
            <a:ext cx="11200152" cy="4023545"/>
          </a:xfrm>
        </p:spPr>
        <p:txBody>
          <a:bodyPr/>
          <a:lstStyle/>
          <a:p>
            <a:r>
              <a:rPr lang="en-GB" b="1" dirty="0"/>
              <a:t>Low standing pressure solutions:</a:t>
            </a:r>
            <a:endParaRPr lang="en-GB" dirty="0"/>
          </a:p>
          <a:p>
            <a:pPr marL="342900" indent="-342900">
              <a:buFont typeface="Arial" panose="020B0604020202020204" pitchFamily="34" charset="0"/>
              <a:buChar char="•"/>
            </a:pPr>
            <a:r>
              <a:rPr lang="en-GB" dirty="0"/>
              <a:t>Check and fully open ECV.</a:t>
            </a:r>
          </a:p>
          <a:p>
            <a:pPr marL="342900" indent="-342900">
              <a:buFont typeface="Arial" panose="020B0604020202020204" pitchFamily="34" charset="0"/>
              <a:buChar char="•"/>
            </a:pPr>
            <a:r>
              <a:rPr lang="en-GB" dirty="0"/>
              <a:t>Verify pipework sizing calculations.</a:t>
            </a:r>
          </a:p>
          <a:p>
            <a:pPr marL="342900" indent="-342900">
              <a:buFont typeface="Arial" panose="020B0604020202020204" pitchFamily="34" charset="0"/>
              <a:buChar char="•"/>
            </a:pPr>
            <a:r>
              <a:rPr lang="en-GB" dirty="0"/>
              <a:t>Contact gas transporter for supply issues.</a:t>
            </a:r>
          </a:p>
          <a:p>
            <a:endParaRPr lang="en-GB" dirty="0"/>
          </a:p>
        </p:txBody>
      </p:sp>
    </p:spTree>
    <p:extLst>
      <p:ext uri="{BB962C8B-B14F-4D97-AF65-F5344CB8AC3E}">
        <p14:creationId xmlns:p14="http://schemas.microsoft.com/office/powerpoint/2010/main" val="31712732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BAC0D-B687-277F-0105-07F04709B4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B59304-50FE-958B-6E55-5648584817FF}"/>
              </a:ext>
            </a:extLst>
          </p:cNvPr>
          <p:cNvSpPr>
            <a:spLocks noGrp="1"/>
          </p:cNvSpPr>
          <p:nvPr>
            <p:ph type="title"/>
          </p:nvPr>
        </p:nvSpPr>
        <p:spPr>
          <a:xfrm>
            <a:off x="214422" y="979337"/>
            <a:ext cx="11628452" cy="646331"/>
          </a:xfrm>
        </p:spPr>
        <p:txBody>
          <a:bodyPr/>
          <a:lstStyle/>
          <a:p>
            <a:r>
              <a:rPr lang="en-GB"/>
              <a:t>Troubleshooting commissioning issues</a:t>
            </a:r>
          </a:p>
        </p:txBody>
      </p:sp>
      <p:sp>
        <p:nvSpPr>
          <p:cNvPr id="6" name="Content Placeholder 5">
            <a:extLst>
              <a:ext uri="{FF2B5EF4-FFF2-40B4-BE49-F238E27FC236}">
                <a16:creationId xmlns:a16="http://schemas.microsoft.com/office/drawing/2014/main" id="{929DFFFD-87E9-BFE7-AB38-9B7E615E1E2B}"/>
              </a:ext>
            </a:extLst>
          </p:cNvPr>
          <p:cNvSpPr>
            <a:spLocks noGrp="1"/>
          </p:cNvSpPr>
          <p:nvPr>
            <p:ph sz="quarter" idx="10"/>
          </p:nvPr>
        </p:nvSpPr>
        <p:spPr>
          <a:xfrm>
            <a:off x="359173" y="1767174"/>
            <a:ext cx="11200152" cy="4023545"/>
          </a:xfrm>
        </p:spPr>
        <p:txBody>
          <a:bodyPr/>
          <a:lstStyle/>
          <a:p>
            <a:r>
              <a:rPr lang="en-GB" b="1" dirty="0"/>
              <a:t>Excessive pressure drop</a:t>
            </a:r>
          </a:p>
          <a:p>
            <a:r>
              <a:rPr lang="en-GB" b="1" dirty="0"/>
              <a:t>Symptoms:</a:t>
            </a:r>
            <a:r>
              <a:rPr lang="en-GB" dirty="0"/>
              <a:t> &gt;2 mbar drop between standing and operating pressure.</a:t>
            </a:r>
          </a:p>
          <a:p>
            <a:r>
              <a:rPr lang="en-GB" b="1" dirty="0"/>
              <a:t>Possible causes:</a:t>
            </a:r>
            <a:endParaRPr lang="en-GB" dirty="0"/>
          </a:p>
          <a:p>
            <a:pPr marL="342900" indent="-342900">
              <a:buFont typeface="Arial" panose="020B0604020202020204" pitchFamily="34" charset="0"/>
              <a:buChar char="•"/>
            </a:pPr>
            <a:r>
              <a:rPr lang="en-GB" dirty="0"/>
              <a:t>Undersized pipework for appliance rating.</a:t>
            </a:r>
          </a:p>
          <a:p>
            <a:pPr marL="342900" indent="-342900">
              <a:buFont typeface="Arial" panose="020B0604020202020204" pitchFamily="34" charset="0"/>
              <a:buChar char="•"/>
            </a:pPr>
            <a:r>
              <a:rPr lang="en-GB" dirty="0"/>
              <a:t>Restrictions in gas line (partially blocked filter).</a:t>
            </a:r>
          </a:p>
          <a:p>
            <a:pPr marL="342900" indent="-342900">
              <a:buFont typeface="Arial" panose="020B0604020202020204" pitchFamily="34" charset="0"/>
              <a:buChar char="•"/>
            </a:pPr>
            <a:r>
              <a:rPr lang="en-GB" dirty="0"/>
              <a:t>Too many bends or fittings causing restrictions.</a:t>
            </a:r>
          </a:p>
          <a:p>
            <a:endParaRPr lang="en-GB" dirty="0"/>
          </a:p>
        </p:txBody>
      </p:sp>
    </p:spTree>
    <p:extLst>
      <p:ext uri="{BB962C8B-B14F-4D97-AF65-F5344CB8AC3E}">
        <p14:creationId xmlns:p14="http://schemas.microsoft.com/office/powerpoint/2010/main" val="2434125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AC109-0180-2BC2-E834-FDAB49374BA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F87958-3EC9-B021-C7F3-9CA81C407C8A}"/>
              </a:ext>
            </a:extLst>
          </p:cNvPr>
          <p:cNvSpPr>
            <a:spLocks noGrp="1"/>
          </p:cNvSpPr>
          <p:nvPr>
            <p:ph type="title"/>
          </p:nvPr>
        </p:nvSpPr>
        <p:spPr>
          <a:xfrm>
            <a:off x="252000" y="959222"/>
            <a:ext cx="11628452" cy="646331"/>
          </a:xfrm>
        </p:spPr>
        <p:txBody>
          <a:bodyPr/>
          <a:lstStyle/>
          <a:p>
            <a:r>
              <a:rPr lang="en-GB" dirty="0"/>
              <a:t>What is commissioning?</a:t>
            </a:r>
          </a:p>
        </p:txBody>
      </p:sp>
      <p:sp>
        <p:nvSpPr>
          <p:cNvPr id="6" name="Content Placeholder 5">
            <a:extLst>
              <a:ext uri="{FF2B5EF4-FFF2-40B4-BE49-F238E27FC236}">
                <a16:creationId xmlns:a16="http://schemas.microsoft.com/office/drawing/2014/main" id="{E257C1C2-5AA8-6FC1-F49D-4037E196D56C}"/>
              </a:ext>
            </a:extLst>
          </p:cNvPr>
          <p:cNvSpPr>
            <a:spLocks noGrp="1"/>
          </p:cNvSpPr>
          <p:nvPr>
            <p:ph sz="quarter" idx="10"/>
          </p:nvPr>
        </p:nvSpPr>
        <p:spPr/>
        <p:txBody>
          <a:bodyPr/>
          <a:lstStyle/>
          <a:p>
            <a:r>
              <a:rPr lang="en-GB" sz="2400" dirty="0">
                <a:solidFill>
                  <a:srgbClr val="000000"/>
                </a:solidFill>
                <a:effectLst/>
                <a:latin typeface="Arial" panose="020B0604020202020204" pitchFamily="34" charset="0"/>
              </a:rPr>
              <a:t>The commissioning process ensures the appliance: </a:t>
            </a:r>
          </a:p>
          <a:p>
            <a:pPr marL="342900" indent="-342900">
              <a:buFont typeface="Arial" panose="020B0604020202020204" pitchFamily="34" charset="0"/>
              <a:buChar char="•"/>
            </a:pPr>
            <a:r>
              <a:rPr lang="en-GB" dirty="0">
                <a:solidFill>
                  <a:srgbClr val="000000"/>
                </a:solidFill>
                <a:latin typeface="Arial" panose="020B0604020202020204" pitchFamily="34" charset="0"/>
              </a:rPr>
              <a:t>o</a:t>
            </a:r>
            <a:r>
              <a:rPr lang="en-GB" sz="2400" dirty="0">
                <a:solidFill>
                  <a:srgbClr val="000000"/>
                </a:solidFill>
                <a:effectLst/>
                <a:latin typeface="Arial" panose="020B0604020202020204" pitchFamily="34" charset="0"/>
              </a:rPr>
              <a:t>perates safely</a:t>
            </a:r>
          </a:p>
          <a:p>
            <a:pPr marL="342900" indent="-342900">
              <a:buFont typeface="Arial" panose="020B0604020202020204" pitchFamily="34" charset="0"/>
              <a:buChar char="•"/>
            </a:pPr>
            <a:r>
              <a:rPr lang="en-GB" sz="2400" dirty="0">
                <a:solidFill>
                  <a:srgbClr val="000000"/>
                </a:solidFill>
                <a:effectLst/>
                <a:latin typeface="Arial" panose="020B0604020202020204" pitchFamily="34" charset="0"/>
              </a:rPr>
              <a:t>meets efficiency standards</a:t>
            </a:r>
          </a:p>
          <a:p>
            <a:pPr marL="342900" indent="-342900">
              <a:buFont typeface="Arial" panose="020B0604020202020204" pitchFamily="34" charset="0"/>
              <a:buChar char="•"/>
            </a:pPr>
            <a:r>
              <a:rPr lang="en-GB" sz="2400" dirty="0">
                <a:solidFill>
                  <a:srgbClr val="000000"/>
                </a:solidFill>
                <a:effectLst/>
                <a:latin typeface="Arial" panose="020B0604020202020204" pitchFamily="34" charset="0"/>
              </a:rPr>
              <a:t>complies with Gas Safety regulations</a:t>
            </a:r>
          </a:p>
          <a:p>
            <a:pPr marL="342900" indent="-342900">
              <a:buFont typeface="Arial" panose="020B0604020202020204" pitchFamily="34" charset="0"/>
              <a:buChar char="•"/>
            </a:pPr>
            <a:r>
              <a:rPr lang="en-GB" dirty="0">
                <a:solidFill>
                  <a:srgbClr val="000000"/>
                </a:solidFill>
                <a:latin typeface="Arial" panose="020B0604020202020204" pitchFamily="34" charset="0"/>
              </a:rPr>
              <a:t>f</a:t>
            </a:r>
            <a:r>
              <a:rPr lang="en-GB" sz="2400" dirty="0">
                <a:solidFill>
                  <a:srgbClr val="000000"/>
                </a:solidFill>
                <a:effectLst/>
                <a:latin typeface="Arial" panose="020B0604020202020204" pitchFamily="34" charset="0"/>
              </a:rPr>
              <a:t>ollows manufacturer guidelines</a:t>
            </a:r>
          </a:p>
          <a:p>
            <a:pPr marL="342900" indent="-342900">
              <a:buFont typeface="Arial" panose="020B0604020202020204" pitchFamily="34" charset="0"/>
              <a:buChar char="•"/>
            </a:pPr>
            <a:r>
              <a:rPr lang="en-GB" dirty="0">
                <a:solidFill>
                  <a:srgbClr val="000000"/>
                </a:solidFill>
                <a:latin typeface="Arial" panose="020B0604020202020204" pitchFamily="34" charset="0"/>
              </a:rPr>
              <a:t>provides</a:t>
            </a:r>
            <a:r>
              <a:rPr lang="en-GB" sz="2400" dirty="0">
                <a:solidFill>
                  <a:srgbClr val="000000"/>
                </a:solidFill>
                <a:effectLst/>
                <a:latin typeface="Arial" panose="020B0604020202020204" pitchFamily="34" charset="0"/>
              </a:rPr>
              <a:t> baseline data for maintenance</a:t>
            </a:r>
          </a:p>
          <a:p>
            <a:pPr marL="342900" indent="-342900">
              <a:buFont typeface="Arial" panose="020B0604020202020204" pitchFamily="34" charset="0"/>
              <a:buChar char="•"/>
            </a:pPr>
            <a:r>
              <a:rPr lang="en-GB" sz="2400" dirty="0">
                <a:solidFill>
                  <a:srgbClr val="000000"/>
                </a:solidFill>
                <a:effectLst/>
                <a:latin typeface="Arial" panose="020B0604020202020204" pitchFamily="34" charset="0"/>
              </a:rPr>
              <a:t>fulfils contractual requirements.</a:t>
            </a:r>
            <a:endParaRPr lang="en-GB" dirty="0"/>
          </a:p>
        </p:txBody>
      </p:sp>
    </p:spTree>
    <p:extLst>
      <p:ext uri="{BB962C8B-B14F-4D97-AF65-F5344CB8AC3E}">
        <p14:creationId xmlns:p14="http://schemas.microsoft.com/office/powerpoint/2010/main" val="20509750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AE140-2BDC-EDD3-473E-FE26E8692F5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4912469-1754-A114-4264-E8188252CC49}"/>
              </a:ext>
            </a:extLst>
          </p:cNvPr>
          <p:cNvSpPr>
            <a:spLocks noGrp="1"/>
          </p:cNvSpPr>
          <p:nvPr>
            <p:ph type="title"/>
          </p:nvPr>
        </p:nvSpPr>
        <p:spPr>
          <a:xfrm>
            <a:off x="214422" y="966811"/>
            <a:ext cx="11628452" cy="646331"/>
          </a:xfrm>
        </p:spPr>
        <p:txBody>
          <a:bodyPr/>
          <a:lstStyle/>
          <a:p>
            <a:r>
              <a:rPr lang="en-GB"/>
              <a:t>Troubleshooting commissioning issues</a:t>
            </a:r>
          </a:p>
        </p:txBody>
      </p:sp>
      <p:sp>
        <p:nvSpPr>
          <p:cNvPr id="6" name="Content Placeholder 5">
            <a:extLst>
              <a:ext uri="{FF2B5EF4-FFF2-40B4-BE49-F238E27FC236}">
                <a16:creationId xmlns:a16="http://schemas.microsoft.com/office/drawing/2014/main" id="{C52E9D56-CF5A-6FE2-3CA6-1B23E540B4B0}"/>
              </a:ext>
            </a:extLst>
          </p:cNvPr>
          <p:cNvSpPr>
            <a:spLocks noGrp="1"/>
          </p:cNvSpPr>
          <p:nvPr>
            <p:ph sz="quarter" idx="10"/>
          </p:nvPr>
        </p:nvSpPr>
        <p:spPr>
          <a:xfrm>
            <a:off x="359173" y="1754648"/>
            <a:ext cx="11200152" cy="4023545"/>
          </a:xfrm>
        </p:spPr>
        <p:txBody>
          <a:bodyPr/>
          <a:lstStyle/>
          <a:p>
            <a:r>
              <a:rPr lang="en-GB" b="1" dirty="0"/>
              <a:t>Excessive pressure drop solutions:</a:t>
            </a:r>
            <a:endParaRPr lang="en-GB" dirty="0"/>
          </a:p>
          <a:p>
            <a:pPr marL="342900" indent="-342900">
              <a:buFont typeface="Arial" panose="020B0604020202020204" pitchFamily="34" charset="0"/>
              <a:buChar char="•"/>
            </a:pPr>
            <a:r>
              <a:rPr lang="en-GB" dirty="0"/>
              <a:t>Increase pipe diameter.</a:t>
            </a:r>
          </a:p>
          <a:p>
            <a:pPr marL="342900" indent="-342900">
              <a:buFont typeface="Arial" panose="020B0604020202020204" pitchFamily="34" charset="0"/>
              <a:buChar char="•"/>
            </a:pPr>
            <a:r>
              <a:rPr lang="en-GB" dirty="0"/>
              <a:t>Clean or replace gas filter.</a:t>
            </a:r>
          </a:p>
          <a:p>
            <a:pPr marL="342900" indent="-342900">
              <a:buFont typeface="Arial" panose="020B0604020202020204" pitchFamily="34" charset="0"/>
              <a:buChar char="•"/>
            </a:pPr>
            <a:r>
              <a:rPr lang="en-GB" dirty="0"/>
              <a:t>Reconfigure pipework to reduce restrictions.</a:t>
            </a:r>
          </a:p>
          <a:p>
            <a:endParaRPr lang="en-GB" dirty="0"/>
          </a:p>
        </p:txBody>
      </p:sp>
    </p:spTree>
    <p:extLst>
      <p:ext uri="{BB962C8B-B14F-4D97-AF65-F5344CB8AC3E}">
        <p14:creationId xmlns:p14="http://schemas.microsoft.com/office/powerpoint/2010/main" val="4750845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71CE6-7E5D-6C76-7F6F-16D48F51FBA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F14BCA-C2EC-6438-23D2-13313243CCE3}"/>
              </a:ext>
            </a:extLst>
          </p:cNvPr>
          <p:cNvSpPr>
            <a:spLocks noGrp="1"/>
          </p:cNvSpPr>
          <p:nvPr>
            <p:ph type="title"/>
          </p:nvPr>
        </p:nvSpPr>
        <p:spPr>
          <a:xfrm>
            <a:off x="201896" y="966811"/>
            <a:ext cx="11628452" cy="646331"/>
          </a:xfrm>
        </p:spPr>
        <p:txBody>
          <a:bodyPr/>
          <a:lstStyle/>
          <a:p>
            <a:r>
              <a:rPr lang="en-GB"/>
              <a:t>Troubleshooting commissioning issues</a:t>
            </a:r>
          </a:p>
        </p:txBody>
      </p:sp>
      <p:sp>
        <p:nvSpPr>
          <p:cNvPr id="6" name="Content Placeholder 5">
            <a:extLst>
              <a:ext uri="{FF2B5EF4-FFF2-40B4-BE49-F238E27FC236}">
                <a16:creationId xmlns:a16="http://schemas.microsoft.com/office/drawing/2014/main" id="{E82A31C4-8B6F-FA10-EA2F-D631AC63D389}"/>
              </a:ext>
            </a:extLst>
          </p:cNvPr>
          <p:cNvSpPr>
            <a:spLocks noGrp="1"/>
          </p:cNvSpPr>
          <p:nvPr>
            <p:ph sz="quarter" idx="10"/>
          </p:nvPr>
        </p:nvSpPr>
        <p:spPr>
          <a:xfrm>
            <a:off x="359173" y="1717070"/>
            <a:ext cx="11200152" cy="4023545"/>
          </a:xfrm>
        </p:spPr>
        <p:txBody>
          <a:bodyPr/>
          <a:lstStyle/>
          <a:p>
            <a:r>
              <a:rPr lang="en-GB" b="1" dirty="0"/>
              <a:t>Combustion analysis failures</a:t>
            </a:r>
          </a:p>
          <a:p>
            <a:r>
              <a:rPr lang="en-GB" b="1" dirty="0"/>
              <a:t>Symptoms:</a:t>
            </a:r>
            <a:r>
              <a:rPr lang="en-GB" dirty="0"/>
              <a:t> High CO, incorrect CO₂, poor CO/CO₂ ratio</a:t>
            </a:r>
          </a:p>
          <a:p>
            <a:r>
              <a:rPr lang="en-GB" b="1" dirty="0"/>
              <a:t>Possible causes:</a:t>
            </a:r>
            <a:endParaRPr lang="en-GB" dirty="0"/>
          </a:p>
          <a:p>
            <a:pPr marL="342900" indent="-342900">
              <a:buFont typeface="Arial" panose="020B0604020202020204" pitchFamily="34" charset="0"/>
              <a:buChar char="•"/>
            </a:pPr>
            <a:r>
              <a:rPr lang="en-GB" dirty="0"/>
              <a:t>Incorrect gas/air ratio.</a:t>
            </a:r>
          </a:p>
          <a:p>
            <a:pPr marL="342900" indent="-342900">
              <a:buFont typeface="Arial" panose="020B0604020202020204" pitchFamily="34" charset="0"/>
              <a:buChar char="•"/>
            </a:pPr>
            <a:r>
              <a:rPr lang="en-GB" dirty="0"/>
              <a:t>Heat exchanger blockage.</a:t>
            </a:r>
          </a:p>
          <a:p>
            <a:pPr marL="342900" indent="-342900">
              <a:buFont typeface="Arial" panose="020B0604020202020204" pitchFamily="34" charset="0"/>
              <a:buChar char="•"/>
            </a:pPr>
            <a:r>
              <a:rPr lang="en-GB" dirty="0"/>
              <a:t>Flue restriction or incorrect installation.</a:t>
            </a:r>
          </a:p>
          <a:p>
            <a:pPr marL="342900" indent="-342900">
              <a:buFont typeface="Arial" panose="020B0604020202020204" pitchFamily="34" charset="0"/>
              <a:buChar char="•"/>
            </a:pPr>
            <a:r>
              <a:rPr lang="en-GB" dirty="0"/>
              <a:t>Burner fouling.</a:t>
            </a:r>
          </a:p>
          <a:p>
            <a:endParaRPr lang="en-GB" dirty="0"/>
          </a:p>
        </p:txBody>
      </p:sp>
    </p:spTree>
    <p:extLst>
      <p:ext uri="{BB962C8B-B14F-4D97-AF65-F5344CB8AC3E}">
        <p14:creationId xmlns:p14="http://schemas.microsoft.com/office/powerpoint/2010/main" val="9491455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5724D-5EA9-599E-E127-D032688F886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38758B9-B190-6703-F7BA-1F2B7E04BD41}"/>
              </a:ext>
            </a:extLst>
          </p:cNvPr>
          <p:cNvSpPr>
            <a:spLocks noGrp="1"/>
          </p:cNvSpPr>
          <p:nvPr>
            <p:ph type="title"/>
          </p:nvPr>
        </p:nvSpPr>
        <p:spPr>
          <a:xfrm>
            <a:off x="201896" y="991863"/>
            <a:ext cx="11628452" cy="646331"/>
          </a:xfrm>
        </p:spPr>
        <p:txBody>
          <a:bodyPr/>
          <a:lstStyle/>
          <a:p>
            <a:r>
              <a:rPr lang="en-GB"/>
              <a:t>Troubleshooting commissioning issues</a:t>
            </a:r>
          </a:p>
        </p:txBody>
      </p:sp>
      <p:sp>
        <p:nvSpPr>
          <p:cNvPr id="6" name="Content Placeholder 5">
            <a:extLst>
              <a:ext uri="{FF2B5EF4-FFF2-40B4-BE49-F238E27FC236}">
                <a16:creationId xmlns:a16="http://schemas.microsoft.com/office/drawing/2014/main" id="{BDFD612D-6BE6-E428-E151-A42EAF66F309}"/>
              </a:ext>
            </a:extLst>
          </p:cNvPr>
          <p:cNvSpPr>
            <a:spLocks noGrp="1"/>
          </p:cNvSpPr>
          <p:nvPr>
            <p:ph sz="quarter" idx="10"/>
          </p:nvPr>
        </p:nvSpPr>
        <p:spPr>
          <a:xfrm>
            <a:off x="359173" y="1742122"/>
            <a:ext cx="11200152" cy="4023545"/>
          </a:xfrm>
        </p:spPr>
        <p:txBody>
          <a:bodyPr/>
          <a:lstStyle/>
          <a:p>
            <a:r>
              <a:rPr lang="en-GB" b="1" dirty="0"/>
              <a:t>Combustion analysis failures solutions:</a:t>
            </a:r>
            <a:endParaRPr lang="en-GB" dirty="0"/>
          </a:p>
          <a:p>
            <a:pPr marL="342900" indent="-342900">
              <a:buFont typeface="Arial" panose="020B0604020202020204" pitchFamily="34" charset="0"/>
              <a:buChar char="•"/>
            </a:pPr>
            <a:r>
              <a:rPr lang="en-GB" dirty="0"/>
              <a:t>Check/adjust gas/air ratio per MI.</a:t>
            </a:r>
          </a:p>
          <a:p>
            <a:pPr marL="342900" indent="-342900">
              <a:buFont typeface="Arial" panose="020B0604020202020204" pitchFamily="34" charset="0"/>
              <a:buChar char="•"/>
            </a:pPr>
            <a:r>
              <a:rPr lang="en-GB" dirty="0"/>
              <a:t>Clean heat exchanger/burner.</a:t>
            </a:r>
          </a:p>
          <a:p>
            <a:pPr marL="342900" indent="-342900">
              <a:buFont typeface="Arial" panose="020B0604020202020204" pitchFamily="34" charset="0"/>
              <a:buChar char="•"/>
            </a:pPr>
            <a:r>
              <a:rPr lang="en-GB" dirty="0"/>
              <a:t>Verify flue installation meets requirements.</a:t>
            </a:r>
          </a:p>
          <a:p>
            <a:endParaRPr lang="en-GB" dirty="0"/>
          </a:p>
        </p:txBody>
      </p:sp>
    </p:spTree>
    <p:extLst>
      <p:ext uri="{BB962C8B-B14F-4D97-AF65-F5344CB8AC3E}">
        <p14:creationId xmlns:p14="http://schemas.microsoft.com/office/powerpoint/2010/main" val="40779037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39A4A-9527-283C-1A33-81180254B1C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76756F4-C604-D4CC-24B3-67C5D9A695FA}"/>
              </a:ext>
            </a:extLst>
          </p:cNvPr>
          <p:cNvSpPr>
            <a:spLocks noGrp="1"/>
          </p:cNvSpPr>
          <p:nvPr>
            <p:ph type="title"/>
          </p:nvPr>
        </p:nvSpPr>
        <p:spPr>
          <a:xfrm>
            <a:off x="201896" y="979337"/>
            <a:ext cx="11628452" cy="646331"/>
          </a:xfrm>
        </p:spPr>
        <p:txBody>
          <a:bodyPr/>
          <a:lstStyle/>
          <a:p>
            <a:r>
              <a:rPr lang="en-GB"/>
              <a:t>Troubleshooting commissioning issues</a:t>
            </a:r>
          </a:p>
        </p:txBody>
      </p:sp>
      <p:sp>
        <p:nvSpPr>
          <p:cNvPr id="6" name="Content Placeholder 5">
            <a:extLst>
              <a:ext uri="{FF2B5EF4-FFF2-40B4-BE49-F238E27FC236}">
                <a16:creationId xmlns:a16="http://schemas.microsoft.com/office/drawing/2014/main" id="{B74AD515-7D8E-8EB8-D175-53634E53D3FE}"/>
              </a:ext>
            </a:extLst>
          </p:cNvPr>
          <p:cNvSpPr>
            <a:spLocks noGrp="1"/>
          </p:cNvSpPr>
          <p:nvPr>
            <p:ph sz="quarter" idx="10"/>
          </p:nvPr>
        </p:nvSpPr>
        <p:spPr>
          <a:xfrm>
            <a:off x="359173" y="1742122"/>
            <a:ext cx="11200152" cy="4023545"/>
          </a:xfrm>
        </p:spPr>
        <p:txBody>
          <a:bodyPr/>
          <a:lstStyle/>
          <a:p>
            <a:r>
              <a:rPr lang="en-GB" b="1" dirty="0"/>
              <a:t>Incorrect gas rate</a:t>
            </a:r>
          </a:p>
          <a:p>
            <a:r>
              <a:rPr lang="en-GB" b="1" dirty="0"/>
              <a:t>Symptoms:</a:t>
            </a:r>
            <a:r>
              <a:rPr lang="en-GB" dirty="0"/>
              <a:t> Measured gas rate does not match rating.</a:t>
            </a:r>
          </a:p>
          <a:p>
            <a:r>
              <a:rPr lang="en-GB" b="1" dirty="0"/>
              <a:t>Possible causes:</a:t>
            </a:r>
            <a:endParaRPr lang="en-GB" dirty="0"/>
          </a:p>
          <a:p>
            <a:pPr marL="342900" indent="-342900">
              <a:buFont typeface="Arial" panose="020B0604020202020204" pitchFamily="34" charset="0"/>
              <a:buChar char="•"/>
            </a:pPr>
            <a:r>
              <a:rPr lang="en-GB" dirty="0"/>
              <a:t>Incorrect gas pressure.</a:t>
            </a:r>
          </a:p>
          <a:p>
            <a:pPr marL="342900" indent="-342900">
              <a:buFont typeface="Arial" panose="020B0604020202020204" pitchFamily="34" charset="0"/>
              <a:buChar char="•"/>
            </a:pPr>
            <a:r>
              <a:rPr lang="en-GB" dirty="0"/>
              <a:t>Gas valve misadjustment.</a:t>
            </a:r>
          </a:p>
          <a:p>
            <a:pPr marL="342900" indent="-342900">
              <a:buFont typeface="Arial" panose="020B0604020202020204" pitchFamily="34" charset="0"/>
              <a:buChar char="•"/>
            </a:pPr>
            <a:r>
              <a:rPr lang="en-GB" dirty="0"/>
              <a:t>Incorrect injector size.</a:t>
            </a:r>
          </a:p>
          <a:p>
            <a:pPr marL="342900" indent="-342900">
              <a:buFont typeface="Arial" panose="020B0604020202020204" pitchFamily="34" charset="0"/>
              <a:buChar char="•"/>
            </a:pPr>
            <a:r>
              <a:rPr lang="en-GB" dirty="0"/>
              <a:t>Gas meter accuracy issues.</a:t>
            </a:r>
          </a:p>
          <a:p>
            <a:endParaRPr lang="en-GB" dirty="0"/>
          </a:p>
        </p:txBody>
      </p:sp>
    </p:spTree>
    <p:extLst>
      <p:ext uri="{BB962C8B-B14F-4D97-AF65-F5344CB8AC3E}">
        <p14:creationId xmlns:p14="http://schemas.microsoft.com/office/powerpoint/2010/main" val="9077031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C2F84-BA62-EC67-00D7-A46F5D9C417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A6DE0F7-66C4-C307-D989-D659C378D272}"/>
              </a:ext>
            </a:extLst>
          </p:cNvPr>
          <p:cNvSpPr>
            <a:spLocks noGrp="1"/>
          </p:cNvSpPr>
          <p:nvPr>
            <p:ph type="title"/>
          </p:nvPr>
        </p:nvSpPr>
        <p:spPr>
          <a:xfrm>
            <a:off x="201896" y="979337"/>
            <a:ext cx="11628452" cy="646331"/>
          </a:xfrm>
        </p:spPr>
        <p:txBody>
          <a:bodyPr/>
          <a:lstStyle/>
          <a:p>
            <a:r>
              <a:rPr lang="en-GB"/>
              <a:t>Troubleshooting commissioning issues</a:t>
            </a:r>
          </a:p>
        </p:txBody>
      </p:sp>
      <p:sp>
        <p:nvSpPr>
          <p:cNvPr id="6" name="Content Placeholder 5">
            <a:extLst>
              <a:ext uri="{FF2B5EF4-FFF2-40B4-BE49-F238E27FC236}">
                <a16:creationId xmlns:a16="http://schemas.microsoft.com/office/drawing/2014/main" id="{0DCE3C01-C0E6-B09D-DF6E-55BB9E3EED0A}"/>
              </a:ext>
            </a:extLst>
          </p:cNvPr>
          <p:cNvSpPr>
            <a:spLocks noGrp="1"/>
          </p:cNvSpPr>
          <p:nvPr>
            <p:ph sz="quarter" idx="10"/>
          </p:nvPr>
        </p:nvSpPr>
        <p:spPr>
          <a:xfrm>
            <a:off x="390994" y="1721276"/>
            <a:ext cx="11200152" cy="4023545"/>
          </a:xfrm>
        </p:spPr>
        <p:txBody>
          <a:bodyPr/>
          <a:lstStyle/>
          <a:p>
            <a:r>
              <a:rPr lang="en-GB" b="1" dirty="0"/>
              <a:t>Incorrect gas rate solutions:</a:t>
            </a:r>
            <a:endParaRPr lang="en-GB" dirty="0"/>
          </a:p>
          <a:p>
            <a:r>
              <a:rPr lang="en-GB" dirty="0"/>
              <a:t>Verify and adjust pressures per MI.</a:t>
            </a:r>
          </a:p>
          <a:p>
            <a:r>
              <a:rPr lang="en-GB" dirty="0"/>
              <a:t>Check injector size is correct for gas type.</a:t>
            </a:r>
          </a:p>
          <a:p>
            <a:r>
              <a:rPr lang="en-GB" dirty="0"/>
              <a:t>Verify gas meter accuracy.</a:t>
            </a:r>
          </a:p>
          <a:p>
            <a:endParaRPr lang="en-GB" dirty="0"/>
          </a:p>
          <a:p>
            <a:endParaRPr lang="en-GB" dirty="0"/>
          </a:p>
        </p:txBody>
      </p:sp>
    </p:spTree>
    <p:extLst>
      <p:ext uri="{BB962C8B-B14F-4D97-AF65-F5344CB8AC3E}">
        <p14:creationId xmlns:p14="http://schemas.microsoft.com/office/powerpoint/2010/main" val="34918309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CF5EB-799B-0226-A5DA-16A0CC343DD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98195A8-4BD4-78B8-944A-E54CFD9AEFD0}"/>
              </a:ext>
            </a:extLst>
          </p:cNvPr>
          <p:cNvSpPr>
            <a:spLocks noGrp="1"/>
          </p:cNvSpPr>
          <p:nvPr>
            <p:ph type="title"/>
          </p:nvPr>
        </p:nvSpPr>
        <p:spPr>
          <a:xfrm>
            <a:off x="214422" y="979337"/>
            <a:ext cx="11628452" cy="646331"/>
          </a:xfrm>
        </p:spPr>
        <p:txBody>
          <a:bodyPr/>
          <a:lstStyle/>
          <a:p>
            <a:r>
              <a:rPr lang="en-GB"/>
              <a:t>Troubleshooting commissioning issues</a:t>
            </a:r>
          </a:p>
        </p:txBody>
      </p:sp>
      <p:sp>
        <p:nvSpPr>
          <p:cNvPr id="6" name="Content Placeholder 5">
            <a:extLst>
              <a:ext uri="{FF2B5EF4-FFF2-40B4-BE49-F238E27FC236}">
                <a16:creationId xmlns:a16="http://schemas.microsoft.com/office/drawing/2014/main" id="{45B5E538-5709-2A46-3CB7-E5CC6F1451CC}"/>
              </a:ext>
            </a:extLst>
          </p:cNvPr>
          <p:cNvSpPr>
            <a:spLocks noGrp="1"/>
          </p:cNvSpPr>
          <p:nvPr>
            <p:ph sz="quarter" idx="10"/>
          </p:nvPr>
        </p:nvSpPr>
        <p:spPr>
          <a:xfrm>
            <a:off x="390994" y="1758854"/>
            <a:ext cx="11200152" cy="4023545"/>
          </a:xfrm>
        </p:spPr>
        <p:txBody>
          <a:bodyPr/>
          <a:lstStyle/>
          <a:p>
            <a:r>
              <a:rPr lang="en-GB" dirty="0"/>
              <a:t>When troubleshooting commissioning issues, always follow a systematic approach. </a:t>
            </a:r>
          </a:p>
          <a:p>
            <a:r>
              <a:rPr lang="en-GB" dirty="0"/>
              <a:t>Start with the simplest checks first and work methodically through potential causes. </a:t>
            </a:r>
          </a:p>
          <a:p>
            <a:r>
              <a:rPr lang="en-GB" dirty="0"/>
              <a:t>Document all findings and actions taken. </a:t>
            </a:r>
          </a:p>
          <a:p>
            <a:r>
              <a:rPr lang="en-GB" dirty="0"/>
              <a:t>If you cannot resolve an issue safely, seek manufacturer support or specialist advice rather than leaving an appliance in an unsafe condition.</a:t>
            </a:r>
          </a:p>
          <a:p>
            <a:endParaRPr lang="en-GB" dirty="0"/>
          </a:p>
        </p:txBody>
      </p:sp>
    </p:spTree>
    <p:extLst>
      <p:ext uri="{BB962C8B-B14F-4D97-AF65-F5344CB8AC3E}">
        <p14:creationId xmlns:p14="http://schemas.microsoft.com/office/powerpoint/2010/main" val="4941950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60C73-FE02-A491-D614-5AE11F40D30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BEA7DFD-FA1E-BB57-31B5-B9C449772627}"/>
              </a:ext>
            </a:extLst>
          </p:cNvPr>
          <p:cNvSpPr>
            <a:spLocks noGrp="1"/>
          </p:cNvSpPr>
          <p:nvPr>
            <p:ph type="title"/>
          </p:nvPr>
        </p:nvSpPr>
        <p:spPr>
          <a:xfrm>
            <a:off x="252000" y="941759"/>
            <a:ext cx="11628452" cy="646331"/>
          </a:xfrm>
        </p:spPr>
        <p:txBody>
          <a:bodyPr/>
          <a:lstStyle/>
          <a:p>
            <a:r>
              <a:rPr lang="en-GB"/>
              <a:t>Regulatory framework</a:t>
            </a:r>
          </a:p>
        </p:txBody>
      </p:sp>
      <p:sp>
        <p:nvSpPr>
          <p:cNvPr id="6" name="Content Placeholder 5">
            <a:extLst>
              <a:ext uri="{FF2B5EF4-FFF2-40B4-BE49-F238E27FC236}">
                <a16:creationId xmlns:a16="http://schemas.microsoft.com/office/drawing/2014/main" id="{5579027B-A45D-E7FA-2C41-A76F95EEADB0}"/>
              </a:ext>
            </a:extLst>
          </p:cNvPr>
          <p:cNvSpPr>
            <a:spLocks noGrp="1"/>
          </p:cNvSpPr>
          <p:nvPr>
            <p:ph sz="quarter" idx="10"/>
          </p:nvPr>
        </p:nvSpPr>
        <p:spPr>
          <a:xfrm>
            <a:off x="353416" y="1746328"/>
            <a:ext cx="11200152" cy="4023545"/>
          </a:xfrm>
        </p:spPr>
        <p:txBody>
          <a:bodyPr/>
          <a:lstStyle/>
          <a:p>
            <a:r>
              <a:rPr lang="en-GB" b="1" dirty="0">
                <a:ea typeface="ＭＳ Ｐゴシック"/>
              </a:rPr>
              <a:t>Gas Safety (Installation and Use) Regulations 1998</a:t>
            </a:r>
          </a:p>
          <a:p>
            <a:r>
              <a:rPr lang="en-GB" dirty="0">
                <a:ea typeface="ＭＳ Ｐゴシック"/>
              </a:rPr>
              <a:t>The primary legislation governing gas work in the UK. Regulation 26(9) specifically requires that </a:t>
            </a:r>
            <a:r>
              <a:rPr lang="en-GB" dirty="0">
                <a:ea typeface="ＭＳ Ｐゴシック"/>
                <a:cs typeface="Arial"/>
              </a:rPr>
              <a:t>safety checks are to be carried out when any “work” is carried out on a gas appliance.</a:t>
            </a:r>
            <a:endParaRPr lang="en-GB" dirty="0">
              <a:cs typeface="Arial"/>
            </a:endParaRPr>
          </a:p>
          <a:p>
            <a:endParaRPr lang="en-GB" dirty="0"/>
          </a:p>
          <a:p>
            <a:endParaRPr lang="en-GB"/>
          </a:p>
        </p:txBody>
      </p:sp>
    </p:spTree>
    <p:extLst>
      <p:ext uri="{BB962C8B-B14F-4D97-AF65-F5344CB8AC3E}">
        <p14:creationId xmlns:p14="http://schemas.microsoft.com/office/powerpoint/2010/main" val="245227932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BABA6-801F-F930-92B5-39BA210BD1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C7A858-5B9A-E337-1856-C513BBD23B76}"/>
              </a:ext>
            </a:extLst>
          </p:cNvPr>
          <p:cNvSpPr>
            <a:spLocks noGrp="1"/>
          </p:cNvSpPr>
          <p:nvPr>
            <p:ph type="title"/>
          </p:nvPr>
        </p:nvSpPr>
        <p:spPr>
          <a:xfrm>
            <a:off x="252000" y="941759"/>
            <a:ext cx="11628452" cy="646331"/>
          </a:xfrm>
        </p:spPr>
        <p:txBody>
          <a:bodyPr/>
          <a:lstStyle/>
          <a:p>
            <a:r>
              <a:rPr lang="en-GB"/>
              <a:t>Regulatory framework</a:t>
            </a:r>
          </a:p>
        </p:txBody>
      </p:sp>
      <p:sp>
        <p:nvSpPr>
          <p:cNvPr id="6" name="Content Placeholder 5">
            <a:extLst>
              <a:ext uri="{FF2B5EF4-FFF2-40B4-BE49-F238E27FC236}">
                <a16:creationId xmlns:a16="http://schemas.microsoft.com/office/drawing/2014/main" id="{698B31B5-F129-EE61-1AFC-B22C3701633F}"/>
              </a:ext>
            </a:extLst>
          </p:cNvPr>
          <p:cNvSpPr>
            <a:spLocks noGrp="1"/>
          </p:cNvSpPr>
          <p:nvPr>
            <p:ph sz="quarter" idx="10"/>
          </p:nvPr>
        </p:nvSpPr>
        <p:spPr>
          <a:xfrm>
            <a:off x="252000" y="1588090"/>
            <a:ext cx="11200152" cy="4064629"/>
          </a:xfrm>
        </p:spPr>
        <p:txBody>
          <a:bodyPr/>
          <a:lstStyle/>
          <a:p>
            <a:r>
              <a:rPr lang="en-GB" dirty="0">
                <a:ea typeface="ＭＳ Ｐゴシック"/>
                <a:cs typeface="Arial"/>
              </a:rPr>
              <a:t>Where a person performs work on a gas appliance he shall immediately thereafter examine—</a:t>
            </a:r>
            <a:endParaRPr lang="en-GB" b="1" dirty="0">
              <a:ea typeface="ＭＳ Ｐゴシック"/>
              <a:cs typeface="Arial"/>
            </a:endParaRPr>
          </a:p>
          <a:p>
            <a:r>
              <a:rPr lang="en-GB" dirty="0">
                <a:ea typeface="ＭＳ Ｐゴシック"/>
                <a:cs typeface="Arial"/>
              </a:rPr>
              <a:t>(a)the effectiveness of any flue;</a:t>
            </a:r>
          </a:p>
          <a:p>
            <a:r>
              <a:rPr lang="en-GB" dirty="0">
                <a:ea typeface="ＭＳ Ｐゴシック"/>
                <a:cs typeface="Arial"/>
              </a:rPr>
              <a:t>(b)the supply of combustion air;</a:t>
            </a:r>
          </a:p>
          <a:p>
            <a:r>
              <a:rPr lang="en-GB" dirty="0">
                <a:ea typeface="ＭＳ Ｐゴシック"/>
                <a:cs typeface="Arial"/>
              </a:rPr>
              <a:t>(c)[subject to sub-paragraph (ca),] its operating pressure or heat input or, where necessary, both;</a:t>
            </a:r>
          </a:p>
          <a:p>
            <a:r>
              <a:rPr lang="en-GB" dirty="0">
                <a:ea typeface="ＭＳ Ｐゴシック"/>
                <a:cs typeface="Arial"/>
              </a:rPr>
              <a:t>(ca)if it is not reasonably practicable to examine its operating pressure or heat input (or, where necessary, both), its combustion performance;]</a:t>
            </a:r>
          </a:p>
          <a:p>
            <a:r>
              <a:rPr lang="en-GB" dirty="0">
                <a:ea typeface="ＭＳ Ｐゴシック"/>
                <a:cs typeface="Arial"/>
              </a:rPr>
              <a:t>(d)its operation so as to ensure its safe functioning.</a:t>
            </a:r>
            <a:endParaRPr lang="en-GB" dirty="0">
              <a:ea typeface="ＭＳ Ｐゴシック"/>
            </a:endParaRPr>
          </a:p>
          <a:p>
            <a:endParaRPr lang="en-GB" dirty="0"/>
          </a:p>
          <a:p>
            <a:endParaRPr lang="en-GB" dirty="0"/>
          </a:p>
          <a:p>
            <a:endParaRPr lang="en-GB" dirty="0"/>
          </a:p>
        </p:txBody>
      </p:sp>
    </p:spTree>
    <p:extLst>
      <p:ext uri="{BB962C8B-B14F-4D97-AF65-F5344CB8AC3E}">
        <p14:creationId xmlns:p14="http://schemas.microsoft.com/office/powerpoint/2010/main" val="20057452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F94C4-2E8B-B1A8-4255-A802821587E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F9E21F-EB00-CD8C-ED54-C2367242F4EE}"/>
              </a:ext>
            </a:extLst>
          </p:cNvPr>
          <p:cNvSpPr>
            <a:spLocks noGrp="1"/>
          </p:cNvSpPr>
          <p:nvPr>
            <p:ph type="title"/>
          </p:nvPr>
        </p:nvSpPr>
        <p:spPr>
          <a:xfrm>
            <a:off x="252000" y="941759"/>
            <a:ext cx="11628452" cy="646331"/>
          </a:xfrm>
        </p:spPr>
        <p:txBody>
          <a:bodyPr/>
          <a:lstStyle/>
          <a:p>
            <a:r>
              <a:rPr lang="en-GB"/>
              <a:t>Regulatory framework</a:t>
            </a:r>
          </a:p>
        </p:txBody>
      </p:sp>
      <p:sp>
        <p:nvSpPr>
          <p:cNvPr id="6" name="Content Placeholder 5">
            <a:extLst>
              <a:ext uri="{FF2B5EF4-FFF2-40B4-BE49-F238E27FC236}">
                <a16:creationId xmlns:a16="http://schemas.microsoft.com/office/drawing/2014/main" id="{142AC94C-BF75-3056-F3FC-13C4B954F8C0}"/>
              </a:ext>
            </a:extLst>
          </p:cNvPr>
          <p:cNvSpPr>
            <a:spLocks noGrp="1"/>
          </p:cNvSpPr>
          <p:nvPr>
            <p:ph sz="quarter" idx="10"/>
          </p:nvPr>
        </p:nvSpPr>
        <p:spPr>
          <a:xfrm>
            <a:off x="365942" y="1721276"/>
            <a:ext cx="11200152" cy="4023545"/>
          </a:xfrm>
        </p:spPr>
        <p:txBody>
          <a:bodyPr/>
          <a:lstStyle/>
          <a:p>
            <a:r>
              <a:rPr lang="en-GB" b="1" dirty="0"/>
              <a:t>British Standards</a:t>
            </a:r>
          </a:p>
          <a:p>
            <a:r>
              <a:rPr lang="en-GB" dirty="0"/>
              <a:t>Key standards relevant to commissioning include:</a:t>
            </a:r>
          </a:p>
          <a:p>
            <a:r>
              <a:rPr lang="en-GB" dirty="0"/>
              <a:t>BS 6891: Installation of low-pressure gas pipework.</a:t>
            </a:r>
          </a:p>
          <a:p>
            <a:r>
              <a:rPr lang="en-GB" dirty="0"/>
              <a:t>BS 5440-1: Flues for gas appliances.</a:t>
            </a:r>
          </a:p>
          <a:p>
            <a:r>
              <a:rPr lang="en-GB" dirty="0"/>
              <a:t>BS 5440-2: Air supply for gas appliances.</a:t>
            </a:r>
          </a:p>
          <a:p>
            <a:r>
              <a:rPr lang="en-GB" dirty="0"/>
              <a:t>BS 6798: Installation of gas-fired boilers.</a:t>
            </a:r>
          </a:p>
          <a:p>
            <a:endParaRPr lang="en-GB" dirty="0"/>
          </a:p>
        </p:txBody>
      </p:sp>
    </p:spTree>
    <p:extLst>
      <p:ext uri="{BB962C8B-B14F-4D97-AF65-F5344CB8AC3E}">
        <p14:creationId xmlns:p14="http://schemas.microsoft.com/office/powerpoint/2010/main" val="107462294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1649C-FED9-1338-71C1-D4608C4EF9E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F920237-BE4C-9DCD-12D1-DCA47F827CB2}"/>
              </a:ext>
            </a:extLst>
          </p:cNvPr>
          <p:cNvSpPr>
            <a:spLocks noGrp="1"/>
          </p:cNvSpPr>
          <p:nvPr>
            <p:ph type="title"/>
          </p:nvPr>
        </p:nvSpPr>
        <p:spPr>
          <a:xfrm>
            <a:off x="252000" y="941759"/>
            <a:ext cx="11628452" cy="646331"/>
          </a:xfrm>
        </p:spPr>
        <p:txBody>
          <a:bodyPr/>
          <a:lstStyle/>
          <a:p>
            <a:r>
              <a:rPr lang="en-GB"/>
              <a:t>Regulatory framework</a:t>
            </a:r>
          </a:p>
        </p:txBody>
      </p:sp>
      <p:sp>
        <p:nvSpPr>
          <p:cNvPr id="6" name="Content Placeholder 5">
            <a:extLst>
              <a:ext uri="{FF2B5EF4-FFF2-40B4-BE49-F238E27FC236}">
                <a16:creationId xmlns:a16="http://schemas.microsoft.com/office/drawing/2014/main" id="{FB07F5F1-6334-DC2B-22C3-77CD73A60124}"/>
              </a:ext>
            </a:extLst>
          </p:cNvPr>
          <p:cNvSpPr>
            <a:spLocks noGrp="1"/>
          </p:cNvSpPr>
          <p:nvPr>
            <p:ph sz="quarter" idx="10"/>
          </p:nvPr>
        </p:nvSpPr>
        <p:spPr>
          <a:xfrm>
            <a:off x="365942" y="1721276"/>
            <a:ext cx="11200152" cy="4023545"/>
          </a:xfrm>
        </p:spPr>
        <p:txBody>
          <a:bodyPr/>
          <a:lstStyle/>
          <a:p>
            <a:r>
              <a:rPr lang="en-GB" b="1" dirty="0"/>
              <a:t>Industry standards</a:t>
            </a:r>
          </a:p>
          <a:p>
            <a:r>
              <a:rPr lang="en-GB" dirty="0"/>
              <a:t>Additional guidance documents include:</a:t>
            </a:r>
          </a:p>
          <a:p>
            <a:r>
              <a:rPr lang="en-GB" dirty="0"/>
              <a:t>IGEM/UP/1B: Tightness testing and purging.</a:t>
            </a:r>
          </a:p>
          <a:p>
            <a:r>
              <a:rPr lang="en-GB" dirty="0"/>
              <a:t>IGEM/UP/10: Installation of flued gas appliances.</a:t>
            </a:r>
          </a:p>
          <a:p>
            <a:r>
              <a:rPr lang="en-GB" dirty="0"/>
              <a:t>TB 143: CO and combustion ratio checks.</a:t>
            </a:r>
          </a:p>
          <a:p>
            <a:r>
              <a:rPr lang="en-GB" dirty="0"/>
              <a:t>Manufacturer's Instructions (having legal status).</a:t>
            </a:r>
          </a:p>
          <a:p>
            <a:endParaRPr lang="en-GB" dirty="0"/>
          </a:p>
        </p:txBody>
      </p:sp>
    </p:spTree>
    <p:extLst>
      <p:ext uri="{BB962C8B-B14F-4D97-AF65-F5344CB8AC3E}">
        <p14:creationId xmlns:p14="http://schemas.microsoft.com/office/powerpoint/2010/main" val="236465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984E0-A7C6-A170-095A-7ED4717CF3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41B2ED-7DC4-9845-6452-A90F4C6CD31C}"/>
              </a:ext>
            </a:extLst>
          </p:cNvPr>
          <p:cNvSpPr>
            <a:spLocks noGrp="1"/>
          </p:cNvSpPr>
          <p:nvPr>
            <p:ph type="title"/>
          </p:nvPr>
        </p:nvSpPr>
        <p:spPr>
          <a:xfrm>
            <a:off x="252000" y="959222"/>
            <a:ext cx="11628452" cy="646331"/>
          </a:xfrm>
        </p:spPr>
        <p:txBody>
          <a:bodyPr/>
          <a:lstStyle/>
          <a:p>
            <a:r>
              <a:rPr lang="en-GB" dirty="0"/>
              <a:t>What is commissioning?</a:t>
            </a:r>
          </a:p>
        </p:txBody>
      </p:sp>
      <p:sp>
        <p:nvSpPr>
          <p:cNvPr id="6" name="Content Placeholder 5">
            <a:extLst>
              <a:ext uri="{FF2B5EF4-FFF2-40B4-BE49-F238E27FC236}">
                <a16:creationId xmlns:a16="http://schemas.microsoft.com/office/drawing/2014/main" id="{2A15BDE8-AA9A-FD05-13A0-40D540BCD5FD}"/>
              </a:ext>
            </a:extLst>
          </p:cNvPr>
          <p:cNvSpPr>
            <a:spLocks noGrp="1"/>
          </p:cNvSpPr>
          <p:nvPr>
            <p:ph sz="quarter" idx="10"/>
          </p:nvPr>
        </p:nvSpPr>
        <p:spPr>
          <a:xfrm>
            <a:off x="360000" y="1800000"/>
            <a:ext cx="11451000" cy="4140000"/>
          </a:xfrm>
        </p:spPr>
        <p:txBody>
          <a:bodyPr/>
          <a:lstStyle/>
          <a:p>
            <a:pPr>
              <a:lnSpc>
                <a:spcPct val="100000"/>
              </a:lnSpc>
            </a:pPr>
            <a:r>
              <a:rPr lang="en-GB" dirty="0"/>
              <a:t>Proper commissioning includes both thorough visual inspection and comprehensive functional testing. </a:t>
            </a:r>
          </a:p>
          <a:p>
            <a:pPr>
              <a:lnSpc>
                <a:spcPct val="100000"/>
              </a:lnSpc>
            </a:pPr>
            <a:r>
              <a:rPr lang="en-GB" dirty="0"/>
              <a:t>The visual inspection confirms proper installation according to regulations and standards, while functional testing verifies operational parameters meet requirements.</a:t>
            </a:r>
          </a:p>
          <a:p>
            <a:pPr>
              <a:lnSpc>
                <a:spcPct val="100000"/>
              </a:lnSpc>
            </a:pPr>
            <a:r>
              <a:rPr lang="en-GB" dirty="0"/>
              <a:t>Commissioning must be performed by a Gas Safe registered engineer with the appropriate qualifications for the specific appliance type. </a:t>
            </a:r>
          </a:p>
          <a:p>
            <a:pPr>
              <a:lnSpc>
                <a:spcPct val="100000"/>
              </a:lnSpc>
            </a:pPr>
            <a:r>
              <a:rPr lang="en-GB" dirty="0"/>
              <a:t>The results must be recorded on a commissioning certificate that becomes part of the appliance documentation.</a:t>
            </a:r>
          </a:p>
        </p:txBody>
      </p:sp>
    </p:spTree>
    <p:extLst>
      <p:ext uri="{BB962C8B-B14F-4D97-AF65-F5344CB8AC3E}">
        <p14:creationId xmlns:p14="http://schemas.microsoft.com/office/powerpoint/2010/main" val="39031486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07F3C-F2DC-2AC4-6C6A-5313ED57A23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05DEF5F-1C50-AD6A-584C-DA5FB85777E4}"/>
              </a:ext>
            </a:extLst>
          </p:cNvPr>
          <p:cNvSpPr>
            <a:spLocks noGrp="1"/>
          </p:cNvSpPr>
          <p:nvPr>
            <p:ph type="title"/>
          </p:nvPr>
        </p:nvSpPr>
        <p:spPr>
          <a:xfrm>
            <a:off x="252000" y="954285"/>
            <a:ext cx="11628452" cy="646331"/>
          </a:xfrm>
        </p:spPr>
        <p:txBody>
          <a:bodyPr/>
          <a:lstStyle/>
          <a:p>
            <a:r>
              <a:rPr lang="en-GB"/>
              <a:t>Regulatory framework</a:t>
            </a:r>
          </a:p>
        </p:txBody>
      </p:sp>
      <p:sp>
        <p:nvSpPr>
          <p:cNvPr id="6" name="Content Placeholder 5">
            <a:extLst>
              <a:ext uri="{FF2B5EF4-FFF2-40B4-BE49-F238E27FC236}">
                <a16:creationId xmlns:a16="http://schemas.microsoft.com/office/drawing/2014/main" id="{4BF184A6-1F59-CDDE-08C4-46952A5FB968}"/>
              </a:ext>
            </a:extLst>
          </p:cNvPr>
          <p:cNvSpPr>
            <a:spLocks noGrp="1"/>
          </p:cNvSpPr>
          <p:nvPr>
            <p:ph sz="quarter" idx="10"/>
          </p:nvPr>
        </p:nvSpPr>
        <p:spPr>
          <a:xfrm>
            <a:off x="378468" y="1733802"/>
            <a:ext cx="11200152" cy="4023545"/>
          </a:xfrm>
        </p:spPr>
        <p:txBody>
          <a:bodyPr/>
          <a:lstStyle/>
          <a:p>
            <a:r>
              <a:rPr lang="en-GB" b="1" dirty="0"/>
              <a:t>Documentation requirements</a:t>
            </a:r>
          </a:p>
          <a:p>
            <a:r>
              <a:rPr lang="en-GB" dirty="0"/>
              <a:t>Legal requirements for record keeping:</a:t>
            </a:r>
          </a:p>
          <a:p>
            <a:r>
              <a:rPr lang="en-GB" dirty="0"/>
              <a:t>Benchmark commissioning checklist completion.</a:t>
            </a:r>
          </a:p>
          <a:p>
            <a:r>
              <a:rPr lang="en-GB" dirty="0"/>
              <a:t>Gas safety record for landlord installations.</a:t>
            </a:r>
          </a:p>
          <a:p>
            <a:r>
              <a:rPr lang="en-GB" dirty="0"/>
              <a:t>Building regulations notification (where applicable).</a:t>
            </a:r>
          </a:p>
          <a:p>
            <a:r>
              <a:rPr lang="en-GB" dirty="0"/>
              <a:t>Records must be kept for minimum of 6 years.</a:t>
            </a:r>
          </a:p>
          <a:p>
            <a:endParaRPr lang="en-GB" dirty="0"/>
          </a:p>
        </p:txBody>
      </p:sp>
    </p:spTree>
    <p:extLst>
      <p:ext uri="{BB962C8B-B14F-4D97-AF65-F5344CB8AC3E}">
        <p14:creationId xmlns:p14="http://schemas.microsoft.com/office/powerpoint/2010/main" val="202421211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59999" y="1800000"/>
            <a:ext cx="11061533" cy="4140000"/>
          </a:xfrm>
        </p:spPr>
        <p:txBody>
          <a:bodyPr/>
          <a:lstStyle/>
          <a:p>
            <a:r>
              <a:rPr lang="en-GB" dirty="0"/>
              <a:t>You should now be able to:</a:t>
            </a:r>
          </a:p>
          <a:p>
            <a:pPr marL="342900" indent="-342900">
              <a:buFont typeface="Arial" panose="020B0604020202020204" pitchFamily="34" charset="0"/>
              <a:buChar char="•"/>
            </a:pPr>
            <a:r>
              <a:rPr lang="en-GB" b="1" dirty="0"/>
              <a:t>List</a:t>
            </a:r>
            <a:r>
              <a:rPr lang="en-GB" dirty="0"/>
              <a:t> the key commissioning tests required after appliance installation.</a:t>
            </a:r>
          </a:p>
          <a:p>
            <a:pPr marL="342900" indent="-342900">
              <a:buFont typeface="Arial" panose="020B0604020202020204" pitchFamily="34" charset="0"/>
              <a:buChar char="•"/>
            </a:pPr>
            <a:r>
              <a:rPr lang="en-GB" b="1" dirty="0"/>
              <a:t>Describe</a:t>
            </a:r>
            <a:r>
              <a:rPr lang="en-GB" dirty="0"/>
              <a:t> the purpose of each test (e.g. gas rate, combustion analysis).</a:t>
            </a:r>
          </a:p>
          <a:p>
            <a:pPr marL="342900" indent="-342900">
              <a:buFont typeface="Arial" panose="020B0604020202020204" pitchFamily="34" charset="0"/>
              <a:buChar char="•"/>
            </a:pPr>
            <a:r>
              <a:rPr lang="en-GB" b="1" dirty="0"/>
              <a:t>Identify</a:t>
            </a:r>
            <a:r>
              <a:rPr lang="en-GB" dirty="0"/>
              <a:t> the tools used to perform these commissioning checks.</a:t>
            </a:r>
          </a:p>
          <a:p>
            <a:pPr marL="342900" indent="-342900">
              <a:buFont typeface="Arial" panose="020B0604020202020204" pitchFamily="34" charset="0"/>
              <a:buChar char="•"/>
            </a:pPr>
            <a:r>
              <a:rPr lang="en-GB" b="1" dirty="0"/>
              <a:t>Explain</a:t>
            </a:r>
            <a:r>
              <a:rPr lang="en-GB" dirty="0"/>
              <a:t> how to confirm readings against expected values in the manufacturer’s instructions.</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400680"/>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2096E981-8EE8-F30A-55AE-EBBA6625DAE4}"/>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41724-286A-97A3-2061-0ADDDB822D3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3A172AE-6E9A-78C6-5C32-94359550F824}"/>
              </a:ext>
            </a:extLst>
          </p:cNvPr>
          <p:cNvSpPr>
            <a:spLocks noGrp="1"/>
          </p:cNvSpPr>
          <p:nvPr>
            <p:ph type="title"/>
          </p:nvPr>
        </p:nvSpPr>
        <p:spPr>
          <a:xfrm>
            <a:off x="251999" y="874556"/>
            <a:ext cx="11628452" cy="646331"/>
          </a:xfrm>
        </p:spPr>
        <p:txBody>
          <a:bodyPr/>
          <a:lstStyle/>
          <a:p>
            <a:r>
              <a:rPr lang="en-GB" dirty="0"/>
              <a:t>Key commissioning checks: overview</a:t>
            </a:r>
          </a:p>
        </p:txBody>
      </p:sp>
      <p:graphicFrame>
        <p:nvGraphicFramePr>
          <p:cNvPr id="2" name="Table 1">
            <a:extLst>
              <a:ext uri="{FF2B5EF4-FFF2-40B4-BE49-F238E27FC236}">
                <a16:creationId xmlns:a16="http://schemas.microsoft.com/office/drawing/2014/main" id="{4258ED78-1FC1-8628-E981-4351ED1B8A37}"/>
              </a:ext>
            </a:extLst>
          </p:cNvPr>
          <p:cNvGraphicFramePr>
            <a:graphicFrameLocks noGrp="1"/>
          </p:cNvGraphicFramePr>
          <p:nvPr>
            <p:extLst>
              <p:ext uri="{D42A27DB-BD31-4B8C-83A1-F6EECF244321}">
                <p14:modId xmlns:p14="http://schemas.microsoft.com/office/powerpoint/2010/main" val="1299113830"/>
              </p:ext>
            </p:extLst>
          </p:nvPr>
        </p:nvGraphicFramePr>
        <p:xfrm>
          <a:off x="251999" y="1520887"/>
          <a:ext cx="11838400" cy="4490912"/>
        </p:xfrm>
        <a:graphic>
          <a:graphicData uri="http://schemas.openxmlformats.org/drawingml/2006/table">
            <a:tbl>
              <a:tblPr>
                <a:tableStyleId>{8A107856-5554-42FB-B03E-39F5DBC370BA}</a:tableStyleId>
              </a:tblPr>
              <a:tblGrid>
                <a:gridCol w="2243996">
                  <a:extLst>
                    <a:ext uri="{9D8B030D-6E8A-4147-A177-3AD203B41FA5}">
                      <a16:colId xmlns:a16="http://schemas.microsoft.com/office/drawing/2014/main" val="3735410067"/>
                    </a:ext>
                  </a:extLst>
                </a:gridCol>
                <a:gridCol w="3675204">
                  <a:extLst>
                    <a:ext uri="{9D8B030D-6E8A-4147-A177-3AD203B41FA5}">
                      <a16:colId xmlns:a16="http://schemas.microsoft.com/office/drawing/2014/main" val="1367686577"/>
                    </a:ext>
                  </a:extLst>
                </a:gridCol>
                <a:gridCol w="2959600">
                  <a:extLst>
                    <a:ext uri="{9D8B030D-6E8A-4147-A177-3AD203B41FA5}">
                      <a16:colId xmlns:a16="http://schemas.microsoft.com/office/drawing/2014/main" val="2632357561"/>
                    </a:ext>
                  </a:extLst>
                </a:gridCol>
                <a:gridCol w="2959600">
                  <a:extLst>
                    <a:ext uri="{9D8B030D-6E8A-4147-A177-3AD203B41FA5}">
                      <a16:colId xmlns:a16="http://schemas.microsoft.com/office/drawing/2014/main" val="2354565"/>
                    </a:ext>
                  </a:extLst>
                </a:gridCol>
              </a:tblGrid>
              <a:tr h="295605">
                <a:tc>
                  <a:txBody>
                    <a:bodyPr/>
                    <a:lstStyle/>
                    <a:p>
                      <a:pPr>
                        <a:buNone/>
                      </a:pPr>
                      <a:r>
                        <a:rPr lang="en-GB" sz="1600" b="1"/>
                        <a:t>Test / Factor</a:t>
                      </a:r>
                      <a:endParaRPr lang="en-GB" sz="1600"/>
                    </a:p>
                  </a:txBody>
                  <a:tcPr marL="73684" marR="73684" marT="36842" marB="36842" anchor="ctr"/>
                </a:tc>
                <a:tc>
                  <a:txBody>
                    <a:bodyPr/>
                    <a:lstStyle/>
                    <a:p>
                      <a:pPr>
                        <a:buNone/>
                      </a:pPr>
                      <a:r>
                        <a:rPr lang="en-GB" sz="1600" b="1"/>
                        <a:t>Purpose</a:t>
                      </a:r>
                      <a:endParaRPr lang="en-GB" sz="1600"/>
                    </a:p>
                  </a:txBody>
                  <a:tcPr marL="73684" marR="73684" marT="36842" marB="36842" anchor="ctr"/>
                </a:tc>
                <a:tc>
                  <a:txBody>
                    <a:bodyPr/>
                    <a:lstStyle/>
                    <a:p>
                      <a:pPr>
                        <a:buNone/>
                      </a:pPr>
                      <a:r>
                        <a:rPr lang="en-GB" sz="1600" b="1"/>
                        <a:t>Expected range</a:t>
                      </a:r>
                      <a:endParaRPr lang="en-GB" sz="1600"/>
                    </a:p>
                  </a:txBody>
                  <a:tcPr marL="73684" marR="73684" marT="36842" marB="36842" anchor="ctr"/>
                </a:tc>
                <a:tc>
                  <a:txBody>
                    <a:bodyPr/>
                    <a:lstStyle/>
                    <a:p>
                      <a:pPr>
                        <a:buNone/>
                      </a:pPr>
                      <a:r>
                        <a:rPr lang="en-GB" sz="1600" b="1"/>
                        <a:t>Consequences if failed</a:t>
                      </a:r>
                      <a:endParaRPr lang="en-GB" sz="1600"/>
                    </a:p>
                  </a:txBody>
                  <a:tcPr marL="73684" marR="73684" marT="36842" marB="36842" anchor="ctr"/>
                </a:tc>
                <a:extLst>
                  <a:ext uri="{0D108BD9-81ED-4DB2-BD59-A6C34878D82A}">
                    <a16:rowId xmlns:a16="http://schemas.microsoft.com/office/drawing/2014/main" val="4292747140"/>
                  </a:ext>
                </a:extLst>
              </a:tr>
              <a:tr h="517525">
                <a:tc>
                  <a:txBody>
                    <a:bodyPr/>
                    <a:lstStyle/>
                    <a:p>
                      <a:pPr>
                        <a:buNone/>
                      </a:pPr>
                      <a:r>
                        <a:rPr lang="en-GB" sz="1600"/>
                        <a:t>Standing pressure</a:t>
                      </a:r>
                    </a:p>
                  </a:txBody>
                  <a:tcPr marL="73684" marR="73684" marT="36842" marB="36842" anchor="ctr"/>
                </a:tc>
                <a:tc>
                  <a:txBody>
                    <a:bodyPr/>
                    <a:lstStyle/>
                    <a:p>
                      <a:pPr>
                        <a:buNone/>
                      </a:pPr>
                      <a:r>
                        <a:rPr lang="en-GB" sz="1600" dirty="0"/>
                        <a:t>Confirms adequate inlet pressure before ignition</a:t>
                      </a:r>
                    </a:p>
                  </a:txBody>
                  <a:tcPr marL="73684" marR="73684" marT="36842" marB="36842" anchor="ctr"/>
                </a:tc>
                <a:tc>
                  <a:txBody>
                    <a:bodyPr/>
                    <a:lstStyle/>
                    <a:p>
                      <a:pPr>
                        <a:buNone/>
                      </a:pPr>
                      <a:r>
                        <a:rPr lang="en-GB" sz="1600"/>
                        <a:t>19-23 mbar (NG)</a:t>
                      </a:r>
                    </a:p>
                  </a:txBody>
                  <a:tcPr marL="73684" marR="73684" marT="36842" marB="36842" anchor="ctr"/>
                </a:tc>
                <a:tc>
                  <a:txBody>
                    <a:bodyPr/>
                    <a:lstStyle/>
                    <a:p>
                      <a:pPr>
                        <a:buNone/>
                      </a:pPr>
                      <a:r>
                        <a:rPr lang="en-GB" sz="1600"/>
                        <a:t>Appliance starvation, incomplete combustion</a:t>
                      </a:r>
                    </a:p>
                  </a:txBody>
                  <a:tcPr marL="73684" marR="73684" marT="36842" marB="36842" anchor="ctr"/>
                </a:tc>
                <a:extLst>
                  <a:ext uri="{0D108BD9-81ED-4DB2-BD59-A6C34878D82A}">
                    <a16:rowId xmlns:a16="http://schemas.microsoft.com/office/drawing/2014/main" val="2610573451"/>
                  </a:ext>
                </a:extLst>
              </a:tr>
              <a:tr h="517525">
                <a:tc>
                  <a:txBody>
                    <a:bodyPr/>
                    <a:lstStyle/>
                    <a:p>
                      <a:pPr>
                        <a:buNone/>
                      </a:pPr>
                      <a:r>
                        <a:rPr lang="en-GB" sz="1600"/>
                        <a:t>Operating pressure</a:t>
                      </a:r>
                    </a:p>
                  </a:txBody>
                  <a:tcPr marL="73684" marR="73684" marT="36842" marB="36842" anchor="ctr"/>
                </a:tc>
                <a:tc>
                  <a:txBody>
                    <a:bodyPr/>
                    <a:lstStyle/>
                    <a:p>
                      <a:pPr>
                        <a:buNone/>
                      </a:pPr>
                      <a:r>
                        <a:rPr lang="en-GB" sz="1600"/>
                        <a:t>Verifies pressure stability during operation</a:t>
                      </a:r>
                    </a:p>
                  </a:txBody>
                  <a:tcPr marL="73684" marR="73684" marT="36842" marB="36842" anchor="ctr"/>
                </a:tc>
                <a:tc>
                  <a:txBody>
                    <a:bodyPr/>
                    <a:lstStyle/>
                    <a:p>
                      <a:pPr>
                        <a:buNone/>
                      </a:pPr>
                      <a:r>
                        <a:rPr lang="en-GB" sz="1600"/>
                        <a:t>≤2 mbar drop from standing</a:t>
                      </a:r>
                    </a:p>
                  </a:txBody>
                  <a:tcPr marL="73684" marR="73684" marT="36842" marB="36842" anchor="ctr"/>
                </a:tc>
                <a:tc>
                  <a:txBody>
                    <a:bodyPr/>
                    <a:lstStyle/>
                    <a:p>
                      <a:pPr>
                        <a:buNone/>
                      </a:pPr>
                      <a:r>
                        <a:rPr lang="en-GB" sz="1600"/>
                        <a:t>Cycling, flame failure, inefficient operation</a:t>
                      </a:r>
                    </a:p>
                  </a:txBody>
                  <a:tcPr marL="73684" marR="73684" marT="36842" marB="36842" anchor="ctr"/>
                </a:tc>
                <a:extLst>
                  <a:ext uri="{0D108BD9-81ED-4DB2-BD59-A6C34878D82A}">
                    <a16:rowId xmlns:a16="http://schemas.microsoft.com/office/drawing/2014/main" val="135298784"/>
                  </a:ext>
                </a:extLst>
              </a:tr>
              <a:tr h="517525">
                <a:tc>
                  <a:txBody>
                    <a:bodyPr/>
                    <a:lstStyle/>
                    <a:p>
                      <a:pPr>
                        <a:buNone/>
                      </a:pPr>
                      <a:r>
                        <a:rPr lang="en-GB" sz="1600"/>
                        <a:t>Burner pressure</a:t>
                      </a:r>
                    </a:p>
                  </a:txBody>
                  <a:tcPr marL="73684" marR="73684" marT="36842" marB="36842" anchor="ctr"/>
                </a:tc>
                <a:tc>
                  <a:txBody>
                    <a:bodyPr/>
                    <a:lstStyle/>
                    <a:p>
                      <a:pPr>
                        <a:buNone/>
                      </a:pPr>
                      <a:r>
                        <a:rPr lang="en-GB" sz="1600"/>
                        <a:t>Checks appliance gas control valve function</a:t>
                      </a:r>
                    </a:p>
                  </a:txBody>
                  <a:tcPr marL="73684" marR="73684" marT="36842" marB="36842" anchor="ctr"/>
                </a:tc>
                <a:tc>
                  <a:txBody>
                    <a:bodyPr/>
                    <a:lstStyle/>
                    <a:p>
                      <a:pPr>
                        <a:buNone/>
                      </a:pPr>
                      <a:r>
                        <a:rPr lang="en-GB" sz="1600"/>
                        <a:t>As per manufacturer's instructions</a:t>
                      </a:r>
                    </a:p>
                  </a:txBody>
                  <a:tcPr marL="73684" marR="73684" marT="36842" marB="36842" anchor="ctr"/>
                </a:tc>
                <a:tc>
                  <a:txBody>
                    <a:bodyPr/>
                    <a:lstStyle/>
                    <a:p>
                      <a:pPr>
                        <a:buNone/>
                      </a:pPr>
                      <a:r>
                        <a:rPr lang="en-GB" sz="1600"/>
                        <a:t>Poor combustion, efficiency loss</a:t>
                      </a:r>
                    </a:p>
                  </a:txBody>
                  <a:tcPr marL="73684" marR="73684" marT="36842" marB="36842" anchor="ctr"/>
                </a:tc>
                <a:extLst>
                  <a:ext uri="{0D108BD9-81ED-4DB2-BD59-A6C34878D82A}">
                    <a16:rowId xmlns:a16="http://schemas.microsoft.com/office/drawing/2014/main" val="1210871594"/>
                  </a:ext>
                </a:extLst>
              </a:tr>
              <a:tr h="739446">
                <a:tc>
                  <a:txBody>
                    <a:bodyPr/>
                    <a:lstStyle/>
                    <a:p>
                      <a:pPr>
                        <a:buNone/>
                      </a:pPr>
                      <a:r>
                        <a:rPr lang="en-GB" sz="1600"/>
                        <a:t>Gas rate (m³/h)</a:t>
                      </a:r>
                    </a:p>
                  </a:txBody>
                  <a:tcPr marL="73684" marR="73684" marT="36842" marB="36842" anchor="ctr"/>
                </a:tc>
                <a:tc>
                  <a:txBody>
                    <a:bodyPr/>
                    <a:lstStyle/>
                    <a:p>
                      <a:pPr>
                        <a:buNone/>
                      </a:pPr>
                      <a:r>
                        <a:rPr lang="en-GB" sz="1600"/>
                        <a:t>Confirms input matches rating plate</a:t>
                      </a:r>
                    </a:p>
                  </a:txBody>
                  <a:tcPr marL="73684" marR="73684" marT="36842" marB="36842" anchor="ctr"/>
                </a:tc>
                <a:tc>
                  <a:txBody>
                    <a:bodyPr/>
                    <a:lstStyle/>
                    <a:p>
                      <a:pPr>
                        <a:buNone/>
                      </a:pPr>
                      <a:r>
                        <a:rPr lang="en-GB" sz="1600"/>
                        <a:t>±5% of rated input</a:t>
                      </a:r>
                    </a:p>
                  </a:txBody>
                  <a:tcPr marL="73684" marR="73684" marT="36842" marB="36842" anchor="ctr"/>
                </a:tc>
                <a:tc>
                  <a:txBody>
                    <a:bodyPr/>
                    <a:lstStyle/>
                    <a:p>
                      <a:pPr>
                        <a:buNone/>
                      </a:pPr>
                      <a:r>
                        <a:rPr lang="en-GB" sz="1600"/>
                        <a:t>Overheating, underperformance, efficiency loss</a:t>
                      </a:r>
                    </a:p>
                  </a:txBody>
                  <a:tcPr marL="73684" marR="73684" marT="36842" marB="36842" anchor="ctr"/>
                </a:tc>
                <a:extLst>
                  <a:ext uri="{0D108BD9-81ED-4DB2-BD59-A6C34878D82A}">
                    <a16:rowId xmlns:a16="http://schemas.microsoft.com/office/drawing/2014/main" val="3048674508"/>
                  </a:ext>
                </a:extLst>
              </a:tr>
              <a:tr h="517525">
                <a:tc>
                  <a:txBody>
                    <a:bodyPr/>
                    <a:lstStyle/>
                    <a:p>
                      <a:pPr>
                        <a:buNone/>
                      </a:pPr>
                      <a:r>
                        <a:rPr lang="en-GB" sz="1600"/>
                        <a:t>Combustion analysis</a:t>
                      </a:r>
                    </a:p>
                  </a:txBody>
                  <a:tcPr marL="73684" marR="73684" marT="36842" marB="36842" anchor="ctr"/>
                </a:tc>
                <a:tc>
                  <a:txBody>
                    <a:bodyPr/>
                    <a:lstStyle/>
                    <a:p>
                      <a:pPr>
                        <a:buNone/>
                      </a:pPr>
                      <a:r>
                        <a:rPr lang="en-GB" sz="1600"/>
                        <a:t>Assesses CO/CO₂ ratio, flue integrity</a:t>
                      </a:r>
                    </a:p>
                  </a:txBody>
                  <a:tcPr marL="73684" marR="73684" marT="36842" marB="36842" anchor="ctr"/>
                </a:tc>
                <a:tc>
                  <a:txBody>
                    <a:bodyPr/>
                    <a:lstStyle/>
                    <a:p>
                      <a:pPr>
                        <a:buNone/>
                      </a:pPr>
                      <a:r>
                        <a:rPr lang="en-GB" sz="1600"/>
                        <a:t>CO/CO₂ ratio &lt;0.004</a:t>
                      </a:r>
                    </a:p>
                  </a:txBody>
                  <a:tcPr marL="73684" marR="73684" marT="36842" marB="36842" anchor="ctr"/>
                </a:tc>
                <a:tc>
                  <a:txBody>
                    <a:bodyPr/>
                    <a:lstStyle/>
                    <a:p>
                      <a:pPr>
                        <a:buNone/>
                      </a:pPr>
                      <a:r>
                        <a:rPr lang="en-GB" sz="1600"/>
                        <a:t>CO production, potential poisoning risk</a:t>
                      </a:r>
                    </a:p>
                  </a:txBody>
                  <a:tcPr marL="73684" marR="73684" marT="36842" marB="36842" anchor="ctr"/>
                </a:tc>
                <a:extLst>
                  <a:ext uri="{0D108BD9-81ED-4DB2-BD59-A6C34878D82A}">
                    <a16:rowId xmlns:a16="http://schemas.microsoft.com/office/drawing/2014/main" val="3144614757"/>
                  </a:ext>
                </a:extLst>
              </a:tr>
              <a:tr h="517525">
                <a:tc>
                  <a:txBody>
                    <a:bodyPr/>
                    <a:lstStyle/>
                    <a:p>
                      <a:pPr>
                        <a:buNone/>
                      </a:pPr>
                      <a:r>
                        <a:rPr lang="en-GB" sz="1600"/>
                        <a:t>Flow rate (DHW)</a:t>
                      </a:r>
                    </a:p>
                  </a:txBody>
                  <a:tcPr marL="73684" marR="73684" marT="36842" marB="36842" anchor="ctr"/>
                </a:tc>
                <a:tc>
                  <a:txBody>
                    <a:bodyPr/>
                    <a:lstStyle/>
                    <a:p>
                      <a:pPr>
                        <a:buNone/>
                      </a:pPr>
                      <a:r>
                        <a:rPr lang="en-GB" sz="1600"/>
                        <a:t>Confirms water performance</a:t>
                      </a:r>
                    </a:p>
                  </a:txBody>
                  <a:tcPr marL="73684" marR="73684" marT="36842" marB="36842" anchor="ctr"/>
                </a:tc>
                <a:tc>
                  <a:txBody>
                    <a:bodyPr/>
                    <a:lstStyle/>
                    <a:p>
                      <a:pPr>
                        <a:buNone/>
                      </a:pPr>
                      <a:r>
                        <a:rPr lang="en-GB" sz="1600"/>
                        <a:t>As per rating plate (l/min)</a:t>
                      </a:r>
                    </a:p>
                  </a:txBody>
                  <a:tcPr marL="73684" marR="73684" marT="36842" marB="36842" anchor="ctr"/>
                </a:tc>
                <a:tc>
                  <a:txBody>
                    <a:bodyPr/>
                    <a:lstStyle/>
                    <a:p>
                      <a:pPr>
                        <a:buNone/>
                      </a:pPr>
                      <a:r>
                        <a:rPr lang="en-GB" sz="1600"/>
                        <a:t>Customer dissatisfaction, callbacks</a:t>
                      </a:r>
                    </a:p>
                  </a:txBody>
                  <a:tcPr marL="73684" marR="73684" marT="36842" marB="36842" anchor="ctr"/>
                </a:tc>
                <a:extLst>
                  <a:ext uri="{0D108BD9-81ED-4DB2-BD59-A6C34878D82A}">
                    <a16:rowId xmlns:a16="http://schemas.microsoft.com/office/drawing/2014/main" val="227609253"/>
                  </a:ext>
                </a:extLst>
              </a:tr>
              <a:tr h="517525">
                <a:tc>
                  <a:txBody>
                    <a:bodyPr/>
                    <a:lstStyle/>
                    <a:p>
                      <a:pPr>
                        <a:buNone/>
                      </a:pPr>
                      <a:r>
                        <a:rPr lang="en-GB" sz="1600"/>
                        <a:t>Temperature rise</a:t>
                      </a:r>
                    </a:p>
                  </a:txBody>
                  <a:tcPr marL="73684" marR="73684" marT="36842" marB="36842" anchor="ctr"/>
                </a:tc>
                <a:tc>
                  <a:txBody>
                    <a:bodyPr/>
                    <a:lstStyle/>
                    <a:p>
                      <a:pPr>
                        <a:buNone/>
                      </a:pPr>
                      <a:r>
                        <a:rPr lang="en-GB" sz="1600"/>
                        <a:t>Indicates DHW heat transfer effectiveness</a:t>
                      </a:r>
                    </a:p>
                  </a:txBody>
                  <a:tcPr marL="73684" marR="73684" marT="36842" marB="36842" anchor="ctr"/>
                </a:tc>
                <a:tc>
                  <a:txBody>
                    <a:bodyPr/>
                    <a:lstStyle/>
                    <a:p>
                      <a:pPr>
                        <a:buNone/>
                      </a:pPr>
                      <a:r>
                        <a:rPr lang="en-GB" sz="1600" dirty="0"/>
                        <a:t>Typically 35–45°C rise</a:t>
                      </a:r>
                    </a:p>
                  </a:txBody>
                  <a:tcPr marL="73684" marR="73684" marT="36842" marB="36842" anchor="ctr"/>
                </a:tc>
                <a:tc>
                  <a:txBody>
                    <a:bodyPr/>
                    <a:lstStyle/>
                    <a:p>
                      <a:pPr>
                        <a:buNone/>
                      </a:pPr>
                      <a:r>
                        <a:rPr lang="en-GB" sz="1600" dirty="0"/>
                        <a:t>Scalding risk or inadequate heating</a:t>
                      </a:r>
                    </a:p>
                  </a:txBody>
                  <a:tcPr marL="73684" marR="73684" marT="36842" marB="36842" anchor="ctr"/>
                </a:tc>
                <a:extLst>
                  <a:ext uri="{0D108BD9-81ED-4DB2-BD59-A6C34878D82A}">
                    <a16:rowId xmlns:a16="http://schemas.microsoft.com/office/drawing/2014/main" val="2299858505"/>
                  </a:ext>
                </a:extLst>
              </a:tr>
            </a:tbl>
          </a:graphicData>
        </a:graphic>
      </p:graphicFrame>
    </p:spTree>
    <p:extLst>
      <p:ext uri="{BB962C8B-B14F-4D97-AF65-F5344CB8AC3E}">
        <p14:creationId xmlns:p14="http://schemas.microsoft.com/office/powerpoint/2010/main" val="262522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00A2C-A29B-B7E5-F76E-A34436EDD17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08E9B3-EE47-CD0F-7984-49FE3100317F}"/>
              </a:ext>
            </a:extLst>
          </p:cNvPr>
          <p:cNvSpPr>
            <a:spLocks noGrp="1"/>
          </p:cNvSpPr>
          <p:nvPr>
            <p:ph type="title"/>
          </p:nvPr>
        </p:nvSpPr>
        <p:spPr>
          <a:xfrm>
            <a:off x="252000" y="959222"/>
            <a:ext cx="11628452" cy="646331"/>
          </a:xfrm>
        </p:spPr>
        <p:txBody>
          <a:bodyPr/>
          <a:lstStyle/>
          <a:p>
            <a:r>
              <a:rPr lang="en-GB"/>
              <a:t>Required tools and equipment</a:t>
            </a:r>
          </a:p>
        </p:txBody>
      </p:sp>
      <p:sp>
        <p:nvSpPr>
          <p:cNvPr id="6" name="Content Placeholder 5">
            <a:extLst>
              <a:ext uri="{FF2B5EF4-FFF2-40B4-BE49-F238E27FC236}">
                <a16:creationId xmlns:a16="http://schemas.microsoft.com/office/drawing/2014/main" id="{E4954E1D-C84E-B712-3A15-75B20BAD2473}"/>
              </a:ext>
            </a:extLst>
          </p:cNvPr>
          <p:cNvSpPr>
            <a:spLocks noGrp="1"/>
          </p:cNvSpPr>
          <p:nvPr>
            <p:ph sz="quarter" idx="10"/>
          </p:nvPr>
        </p:nvSpPr>
        <p:spPr>
          <a:xfrm>
            <a:off x="359999" y="1800000"/>
            <a:ext cx="11383267" cy="4140000"/>
          </a:xfrm>
        </p:spPr>
        <p:txBody>
          <a:bodyPr/>
          <a:lstStyle/>
          <a:p>
            <a:r>
              <a:rPr lang="en-GB" b="1" dirty="0"/>
              <a:t>Digital manometer</a:t>
            </a:r>
          </a:p>
          <a:p>
            <a:r>
              <a:rPr lang="en-GB" dirty="0"/>
              <a:t>Essential for measuring standing and operating pressures. Modern digital versions provide more precise readings than traditional U-gauge manometers. Must be calibrated annually and zeroed before each use. Typically measures in mbar or inches water gauge (</a:t>
            </a:r>
            <a:r>
              <a:rPr lang="en-GB" dirty="0" err="1"/>
              <a:t>inwg</a:t>
            </a:r>
            <a:r>
              <a:rPr lang="en-GB" dirty="0"/>
              <a:t>).</a:t>
            </a:r>
          </a:p>
        </p:txBody>
      </p:sp>
    </p:spTree>
    <p:extLst>
      <p:ext uri="{BB962C8B-B14F-4D97-AF65-F5344CB8AC3E}">
        <p14:creationId xmlns:p14="http://schemas.microsoft.com/office/powerpoint/2010/main" val="1208758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94DCD-8E61-8469-A9C4-5878DF0FD8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4B7CC3E-1FA9-3DC8-5FAC-04B5EB59CDFF}"/>
              </a:ext>
            </a:extLst>
          </p:cNvPr>
          <p:cNvSpPr>
            <a:spLocks noGrp="1"/>
          </p:cNvSpPr>
          <p:nvPr>
            <p:ph type="title"/>
          </p:nvPr>
        </p:nvSpPr>
        <p:spPr>
          <a:xfrm>
            <a:off x="252000" y="959222"/>
            <a:ext cx="11628452" cy="646331"/>
          </a:xfrm>
        </p:spPr>
        <p:txBody>
          <a:bodyPr/>
          <a:lstStyle/>
          <a:p>
            <a:r>
              <a:rPr lang="en-GB"/>
              <a:t>Required tools and equipment</a:t>
            </a:r>
          </a:p>
        </p:txBody>
      </p:sp>
      <p:sp>
        <p:nvSpPr>
          <p:cNvPr id="6" name="Content Placeholder 5">
            <a:extLst>
              <a:ext uri="{FF2B5EF4-FFF2-40B4-BE49-F238E27FC236}">
                <a16:creationId xmlns:a16="http://schemas.microsoft.com/office/drawing/2014/main" id="{3ADDF5C5-3187-2166-9CAB-5FB7A2C8DB78}"/>
              </a:ext>
            </a:extLst>
          </p:cNvPr>
          <p:cNvSpPr>
            <a:spLocks noGrp="1"/>
          </p:cNvSpPr>
          <p:nvPr>
            <p:ph sz="quarter" idx="10"/>
          </p:nvPr>
        </p:nvSpPr>
        <p:spPr>
          <a:xfrm>
            <a:off x="339975" y="1800000"/>
            <a:ext cx="11123891" cy="4140000"/>
          </a:xfrm>
        </p:spPr>
        <p:txBody>
          <a:bodyPr/>
          <a:lstStyle/>
          <a:p>
            <a:r>
              <a:rPr lang="en-GB" b="1" dirty="0"/>
              <a:t>Gas meter and stopwatch</a:t>
            </a:r>
          </a:p>
          <a:p>
            <a:r>
              <a:rPr lang="en-GB" dirty="0"/>
              <a:t>Used together for measuring gas rate via the test dial. Requires precise timing of gas consumption over a measured period. Electronic stopwatches provide greater accuracy than manual timing. Different meter types (U6, E6, etc.) have different test dial volumes.</a:t>
            </a:r>
          </a:p>
        </p:txBody>
      </p:sp>
    </p:spTree>
    <p:extLst>
      <p:ext uri="{BB962C8B-B14F-4D97-AF65-F5344CB8AC3E}">
        <p14:creationId xmlns:p14="http://schemas.microsoft.com/office/powerpoint/2010/main" val="28839155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http://schemas.openxmlformats.org/package/2006/metadata/core-properties"/>
    <ds:schemaRef ds:uri="7c04300a-231c-4281-9146-a98f6f4a7aff"/>
    <ds:schemaRef ds:uri="http://schemas.microsoft.com/office/2006/documentManagement/types"/>
    <ds:schemaRef ds:uri="http://schemas.microsoft.com/office/2006/metadata/properties"/>
    <ds:schemaRef ds:uri="http://purl.org/dc/elements/1.1/"/>
    <ds:schemaRef ds:uri="http://www.w3.org/XML/1998/namespace"/>
    <ds:schemaRef ds:uri="http://purl.org/dc/terms/"/>
    <ds:schemaRef ds:uri="http://schemas.microsoft.com/office/infopath/2007/PartnerControls"/>
    <ds:schemaRef ds:uri="01e15224-84b2-4570-bdea-a67bb94d0921"/>
    <ds:schemaRef ds:uri="http://purl.org/dc/dcmitype/"/>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A73C4B6E-E8F2-426F-B364-822FDD223B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45</TotalTime>
  <Words>3733</Words>
  <Application>Microsoft Office PowerPoint</Application>
  <PresentationFormat>Custom</PresentationFormat>
  <Paragraphs>401</Paragraphs>
  <Slides>62</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62</vt:i4>
      </vt:variant>
    </vt:vector>
  </HeadingPairs>
  <TitlesOfParts>
    <vt:vector size="68" baseType="lpstr">
      <vt:lpstr>ＭＳ Ｐゴシック</vt:lpstr>
      <vt:lpstr>Aptos</vt:lpstr>
      <vt:lpstr>Arial</vt:lpstr>
      <vt:lpstr>inherit</vt:lpstr>
      <vt:lpstr>Lucida Grande</vt:lpstr>
      <vt:lpstr>1_Default Design</vt:lpstr>
      <vt:lpstr>PowerPoint Presentation</vt:lpstr>
      <vt:lpstr>Starter</vt:lpstr>
      <vt:lpstr>Objectives</vt:lpstr>
      <vt:lpstr>What is commissioning?</vt:lpstr>
      <vt:lpstr>What is commissioning?</vt:lpstr>
      <vt:lpstr>What is commissioning?</vt:lpstr>
      <vt:lpstr>Key commissioning checks: overview</vt:lpstr>
      <vt:lpstr>Required tools and equipment</vt:lpstr>
      <vt:lpstr>Required tools and equipment</vt:lpstr>
      <vt:lpstr>Required tools and equipment</vt:lpstr>
      <vt:lpstr>Required tools and equipment</vt:lpstr>
      <vt:lpstr>Standing pressure test</vt:lpstr>
      <vt:lpstr>Standing pressure test</vt:lpstr>
      <vt:lpstr>Standing pressure test</vt:lpstr>
      <vt:lpstr>Operating pressure test</vt:lpstr>
      <vt:lpstr>Operating pressure test</vt:lpstr>
      <vt:lpstr>Operating pressure test</vt:lpstr>
      <vt:lpstr>Burner pressure test</vt:lpstr>
      <vt:lpstr>Burner pressure test</vt:lpstr>
      <vt:lpstr>Burner pressure test</vt:lpstr>
      <vt:lpstr>Gas rate measurement</vt:lpstr>
      <vt:lpstr>Gas rate measurement – imperial</vt:lpstr>
      <vt:lpstr>Gas rate measurement – imperial</vt:lpstr>
      <vt:lpstr>Gas rate measurement – imperial</vt:lpstr>
      <vt:lpstr>Gas rate measurement – imperial</vt:lpstr>
      <vt:lpstr>Gas rate measurement – metric</vt:lpstr>
      <vt:lpstr>Gas rate measurement – metric</vt:lpstr>
      <vt:lpstr>Gas rate measurement – metric</vt:lpstr>
      <vt:lpstr>Gas rate measurement – metric</vt:lpstr>
      <vt:lpstr>Gas rate measurement – heat input</vt:lpstr>
      <vt:lpstr>Combustion analysis</vt:lpstr>
      <vt:lpstr>Combustion analysis</vt:lpstr>
      <vt:lpstr>Combustion analysis</vt:lpstr>
      <vt:lpstr>Combustion analysis</vt:lpstr>
      <vt:lpstr>Combustion analysis</vt:lpstr>
      <vt:lpstr>DHW flow rate and temperature testing</vt:lpstr>
      <vt:lpstr>DHW flow rate and temperature testing</vt:lpstr>
      <vt:lpstr>DHW flow rate and temperature testing</vt:lpstr>
      <vt:lpstr>DHW flow rate and temperature testing</vt:lpstr>
      <vt:lpstr>DHW flow rate and temperature testing</vt:lpstr>
      <vt:lpstr>Manufacturer's Instructions (MI)</vt:lpstr>
      <vt:lpstr>Manufacturer's Instructions (MI)</vt:lpstr>
      <vt:lpstr>Manufacturer's Instructions (MI)</vt:lpstr>
      <vt:lpstr>Benchmark Commissioning Checklist</vt:lpstr>
      <vt:lpstr>Benchmark Commissioning Checklist</vt:lpstr>
      <vt:lpstr>Benchmark Commissioning Checklist</vt:lpstr>
      <vt:lpstr>Troubleshooting commissioning issues</vt:lpstr>
      <vt:lpstr>Troubleshooting commissioning issues</vt:lpstr>
      <vt:lpstr>Troubleshooting commissioning issues</vt:lpstr>
      <vt:lpstr>Troubleshooting commissioning issues</vt:lpstr>
      <vt:lpstr>Troubleshooting commissioning issues</vt:lpstr>
      <vt:lpstr>Troubleshooting commissioning issues</vt:lpstr>
      <vt:lpstr>Troubleshooting commissioning issues</vt:lpstr>
      <vt:lpstr>Troubleshooting commissioning issues</vt:lpstr>
      <vt:lpstr>Troubleshooting commissioning issues</vt:lpstr>
      <vt:lpstr>Regulatory framework</vt:lpstr>
      <vt:lpstr>Regulatory framework</vt:lpstr>
      <vt:lpstr>Regulatory framework</vt:lpstr>
      <vt:lpstr>Regulatory framework</vt:lpstr>
      <vt:lpstr>Regulatory framework</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19</cp:revision>
  <dcterms:created xsi:type="dcterms:W3CDTF">2025-04-15T10:44:23Z</dcterms:created>
  <dcterms:modified xsi:type="dcterms:W3CDTF">2025-12-05T09:48:49Z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2025-12-05T09:14:09Z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fe209bc3-4654-474a-ba54-8849db04176f</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