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31"/>
  </p:notesMasterIdLst>
  <p:handoutMasterIdLst>
    <p:handoutMasterId r:id="rId32"/>
  </p:handoutMasterIdLst>
  <p:sldIdLst>
    <p:sldId id="462" r:id="rId5"/>
    <p:sldId id="840" r:id="rId6"/>
    <p:sldId id="837" r:id="rId7"/>
    <p:sldId id="844" r:id="rId8"/>
    <p:sldId id="907" r:id="rId9"/>
    <p:sldId id="908" r:id="rId10"/>
    <p:sldId id="909" r:id="rId11"/>
    <p:sldId id="910" r:id="rId12"/>
    <p:sldId id="850" r:id="rId13"/>
    <p:sldId id="911" r:id="rId14"/>
    <p:sldId id="851" r:id="rId15"/>
    <p:sldId id="912" r:id="rId16"/>
    <p:sldId id="913" r:id="rId17"/>
    <p:sldId id="914" r:id="rId18"/>
    <p:sldId id="915" r:id="rId19"/>
    <p:sldId id="853" r:id="rId20"/>
    <p:sldId id="854" r:id="rId21"/>
    <p:sldId id="916" r:id="rId22"/>
    <p:sldId id="917" r:id="rId23"/>
    <p:sldId id="918" r:id="rId24"/>
    <p:sldId id="919" r:id="rId25"/>
    <p:sldId id="855" r:id="rId26"/>
    <p:sldId id="920" r:id="rId27"/>
    <p:sldId id="921" r:id="rId28"/>
    <p:sldId id="838" r:id="rId29"/>
    <p:sldId id="512" r:id="rId30"/>
  </p:sldIdLst>
  <p:sldSz cx="12239625" cy="6840538"/>
  <p:notesSz cx="6858000" cy="9144000"/>
  <p:custDataLst>
    <p:tags r:id="rId33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D9D9D9"/>
    <a:srgbClr val="FFFFFF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6/11/relationships/changesInfo" Target="changesInfos/changesInfo1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gs" Target="tags/tag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e Guthrie" userId="1cb701bb-47c8-4e70-a967-200e600f3e71" providerId="ADAL" clId="{2E3988C0-49EB-4F2D-94F8-5ACA8DBCC780}"/>
    <pc:docChg chg="modSld">
      <pc:chgData name="Lee Guthrie" userId="1cb701bb-47c8-4e70-a967-200e600f3e71" providerId="ADAL" clId="{2E3988C0-49EB-4F2D-94F8-5ACA8DBCC780}" dt="2025-11-26T12:33:54.082" v="61" actId="20577"/>
      <pc:docMkLst>
        <pc:docMk/>
      </pc:docMkLst>
      <pc:sldChg chg="modSp mod">
        <pc:chgData name="Lee Guthrie" userId="1cb701bb-47c8-4e70-a967-200e600f3e71" providerId="ADAL" clId="{2E3988C0-49EB-4F2D-94F8-5ACA8DBCC780}" dt="2025-11-26T09:25:04.999" v="0" actId="20577"/>
        <pc:sldMkLst>
          <pc:docMk/>
          <pc:sldMk cId="4139293381" sldId="462"/>
        </pc:sldMkLst>
        <pc:spChg chg="mod">
          <ac:chgData name="Lee Guthrie" userId="1cb701bb-47c8-4e70-a967-200e600f3e71" providerId="ADAL" clId="{2E3988C0-49EB-4F2D-94F8-5ACA8DBCC780}" dt="2025-11-26T09:25:04.999" v="0" actId="20577"/>
          <ac:spMkLst>
            <pc:docMk/>
            <pc:sldMk cId="4139293381" sldId="462"/>
            <ac:spMk id="3" creationId="{C071156A-2242-124B-AF49-34A979232ED8}"/>
          </ac:spMkLst>
        </pc:spChg>
      </pc:sldChg>
      <pc:sldChg chg="modSp mod">
        <pc:chgData name="Lee Guthrie" userId="1cb701bb-47c8-4e70-a967-200e600f3e71" providerId="ADAL" clId="{2E3988C0-49EB-4F2D-94F8-5ACA8DBCC780}" dt="2025-11-26T12:32:47.673" v="24" actId="20577"/>
        <pc:sldMkLst>
          <pc:docMk/>
          <pc:sldMk cId="2050975024" sldId="850"/>
        </pc:sldMkLst>
        <pc:graphicFrameChg chg="modGraphic">
          <ac:chgData name="Lee Guthrie" userId="1cb701bb-47c8-4e70-a967-200e600f3e71" providerId="ADAL" clId="{2E3988C0-49EB-4F2D-94F8-5ACA8DBCC780}" dt="2025-11-26T12:32:47.673" v="24" actId="20577"/>
          <ac:graphicFrameMkLst>
            <pc:docMk/>
            <pc:sldMk cId="2050975024" sldId="850"/>
            <ac:graphicFrameMk id="4" creationId="{C248C0AB-1B11-C054-1880-77F04214509D}"/>
          </ac:graphicFrameMkLst>
        </pc:graphicFrameChg>
      </pc:sldChg>
      <pc:sldChg chg="modSp mod">
        <pc:chgData name="Lee Guthrie" userId="1cb701bb-47c8-4e70-a967-200e600f3e71" providerId="ADAL" clId="{2E3988C0-49EB-4F2D-94F8-5ACA8DBCC780}" dt="2025-11-26T12:33:35.369" v="57" actId="20577"/>
        <pc:sldMkLst>
          <pc:docMk/>
          <pc:sldMk cId="1208758379" sldId="853"/>
        </pc:sldMkLst>
        <pc:spChg chg="mod">
          <ac:chgData name="Lee Guthrie" userId="1cb701bb-47c8-4e70-a967-200e600f3e71" providerId="ADAL" clId="{2E3988C0-49EB-4F2D-94F8-5ACA8DBCC780}" dt="2025-11-26T12:33:35.369" v="57" actId="20577"/>
          <ac:spMkLst>
            <pc:docMk/>
            <pc:sldMk cId="1208758379" sldId="853"/>
            <ac:spMk id="6" creationId="{E4954E1D-C84E-B712-3A15-75B20BAD2473}"/>
          </ac:spMkLst>
        </pc:spChg>
      </pc:sldChg>
      <pc:sldChg chg="modSp mod">
        <pc:chgData name="Lee Guthrie" userId="1cb701bb-47c8-4e70-a967-200e600f3e71" providerId="ADAL" clId="{2E3988C0-49EB-4F2D-94F8-5ACA8DBCC780}" dt="2025-11-26T12:32:18.774" v="4" actId="20577"/>
        <pc:sldMkLst>
          <pc:docMk/>
          <pc:sldMk cId="3608824971" sldId="907"/>
        </pc:sldMkLst>
        <pc:spChg chg="mod">
          <ac:chgData name="Lee Guthrie" userId="1cb701bb-47c8-4e70-a967-200e600f3e71" providerId="ADAL" clId="{2E3988C0-49EB-4F2D-94F8-5ACA8DBCC780}" dt="2025-11-26T12:32:18.774" v="4" actId="20577"/>
          <ac:spMkLst>
            <pc:docMk/>
            <pc:sldMk cId="3608824971" sldId="907"/>
            <ac:spMk id="6" creationId="{2824DEDE-3F9A-D60C-2426-95CBF277A2EA}"/>
          </ac:spMkLst>
        </pc:spChg>
      </pc:sldChg>
      <pc:sldChg chg="modSp mod">
        <pc:chgData name="Lee Guthrie" userId="1cb701bb-47c8-4e70-a967-200e600f3e71" providerId="ADAL" clId="{2E3988C0-49EB-4F2D-94F8-5ACA8DBCC780}" dt="2025-11-26T12:32:21.716" v="6" actId="20577"/>
        <pc:sldMkLst>
          <pc:docMk/>
          <pc:sldMk cId="854477626" sldId="908"/>
        </pc:sldMkLst>
        <pc:spChg chg="mod">
          <ac:chgData name="Lee Guthrie" userId="1cb701bb-47c8-4e70-a967-200e600f3e71" providerId="ADAL" clId="{2E3988C0-49EB-4F2D-94F8-5ACA8DBCC780}" dt="2025-11-26T12:32:21.716" v="6" actId="20577"/>
          <ac:spMkLst>
            <pc:docMk/>
            <pc:sldMk cId="854477626" sldId="908"/>
            <ac:spMk id="6" creationId="{98B17959-66DB-4EE1-B01B-6AE2E1A3E9C1}"/>
          </ac:spMkLst>
        </pc:spChg>
      </pc:sldChg>
      <pc:sldChg chg="modSp mod">
        <pc:chgData name="Lee Guthrie" userId="1cb701bb-47c8-4e70-a967-200e600f3e71" providerId="ADAL" clId="{2E3988C0-49EB-4F2D-94F8-5ACA8DBCC780}" dt="2025-11-26T12:32:29.450" v="10" actId="20577"/>
        <pc:sldMkLst>
          <pc:docMk/>
          <pc:sldMk cId="2440004744" sldId="909"/>
        </pc:sldMkLst>
        <pc:spChg chg="mod">
          <ac:chgData name="Lee Guthrie" userId="1cb701bb-47c8-4e70-a967-200e600f3e71" providerId="ADAL" clId="{2E3988C0-49EB-4F2D-94F8-5ACA8DBCC780}" dt="2025-11-26T12:32:29.450" v="10" actId="20577"/>
          <ac:spMkLst>
            <pc:docMk/>
            <pc:sldMk cId="2440004744" sldId="909"/>
            <ac:spMk id="6" creationId="{4D7C02F9-2DCC-B0A1-556B-423832F8C306}"/>
          </ac:spMkLst>
        </pc:spChg>
      </pc:sldChg>
      <pc:sldChg chg="modSp mod">
        <pc:chgData name="Lee Guthrie" userId="1cb701bb-47c8-4e70-a967-200e600f3e71" providerId="ADAL" clId="{2E3988C0-49EB-4F2D-94F8-5ACA8DBCC780}" dt="2025-11-26T12:32:57.176" v="28" actId="20577"/>
        <pc:sldMkLst>
          <pc:docMk/>
          <pc:sldMk cId="3041627437" sldId="912"/>
        </pc:sldMkLst>
        <pc:spChg chg="mod">
          <ac:chgData name="Lee Guthrie" userId="1cb701bb-47c8-4e70-a967-200e600f3e71" providerId="ADAL" clId="{2E3988C0-49EB-4F2D-94F8-5ACA8DBCC780}" dt="2025-11-26T12:32:57.176" v="28" actId="20577"/>
          <ac:spMkLst>
            <pc:docMk/>
            <pc:sldMk cId="3041627437" sldId="912"/>
            <ac:spMk id="6" creationId="{2CEE5E36-64A3-2356-493F-2E77E2C3624A}"/>
          </ac:spMkLst>
        </pc:spChg>
      </pc:sldChg>
      <pc:sldChg chg="modSp mod">
        <pc:chgData name="Lee Guthrie" userId="1cb701bb-47c8-4e70-a967-200e600f3e71" providerId="ADAL" clId="{2E3988C0-49EB-4F2D-94F8-5ACA8DBCC780}" dt="2025-11-26T12:33:06.944" v="36" actId="20577"/>
        <pc:sldMkLst>
          <pc:docMk/>
          <pc:sldMk cId="2311489468" sldId="913"/>
        </pc:sldMkLst>
        <pc:spChg chg="mod">
          <ac:chgData name="Lee Guthrie" userId="1cb701bb-47c8-4e70-a967-200e600f3e71" providerId="ADAL" clId="{2E3988C0-49EB-4F2D-94F8-5ACA8DBCC780}" dt="2025-11-26T12:33:06.944" v="36" actId="20577"/>
          <ac:spMkLst>
            <pc:docMk/>
            <pc:sldMk cId="2311489468" sldId="913"/>
            <ac:spMk id="6" creationId="{41904E7A-8D41-B056-BFF6-BD25DD72F27D}"/>
          </ac:spMkLst>
        </pc:spChg>
      </pc:sldChg>
      <pc:sldChg chg="modSp mod">
        <pc:chgData name="Lee Guthrie" userId="1cb701bb-47c8-4e70-a967-200e600f3e71" providerId="ADAL" clId="{2E3988C0-49EB-4F2D-94F8-5ACA8DBCC780}" dt="2025-11-26T12:33:16.626" v="44" actId="1035"/>
        <pc:sldMkLst>
          <pc:docMk/>
          <pc:sldMk cId="3364536441" sldId="914"/>
        </pc:sldMkLst>
        <pc:spChg chg="mod">
          <ac:chgData name="Lee Guthrie" userId="1cb701bb-47c8-4e70-a967-200e600f3e71" providerId="ADAL" clId="{2E3988C0-49EB-4F2D-94F8-5ACA8DBCC780}" dt="2025-11-26T12:33:16.626" v="44" actId="1035"/>
          <ac:spMkLst>
            <pc:docMk/>
            <pc:sldMk cId="3364536441" sldId="914"/>
            <ac:spMk id="6" creationId="{75B2D5CB-E5DF-DE09-E127-70412189C9D0}"/>
          </ac:spMkLst>
        </pc:spChg>
      </pc:sldChg>
      <pc:sldChg chg="modSp mod">
        <pc:chgData name="Lee Guthrie" userId="1cb701bb-47c8-4e70-a967-200e600f3e71" providerId="ADAL" clId="{2E3988C0-49EB-4F2D-94F8-5ACA8DBCC780}" dt="2025-11-26T12:33:27.400" v="49" actId="20577"/>
        <pc:sldMkLst>
          <pc:docMk/>
          <pc:sldMk cId="3242975890" sldId="915"/>
        </pc:sldMkLst>
        <pc:spChg chg="mod">
          <ac:chgData name="Lee Guthrie" userId="1cb701bb-47c8-4e70-a967-200e600f3e71" providerId="ADAL" clId="{2E3988C0-49EB-4F2D-94F8-5ACA8DBCC780}" dt="2025-11-26T12:33:27.400" v="49" actId="20577"/>
          <ac:spMkLst>
            <pc:docMk/>
            <pc:sldMk cId="3242975890" sldId="915"/>
            <ac:spMk id="6" creationId="{E85AB827-ED1E-4671-1848-295B86905128}"/>
          </ac:spMkLst>
        </pc:spChg>
      </pc:sldChg>
      <pc:sldChg chg="modSp mod">
        <pc:chgData name="Lee Guthrie" userId="1cb701bb-47c8-4e70-a967-200e600f3e71" providerId="ADAL" clId="{2E3988C0-49EB-4F2D-94F8-5ACA8DBCC780}" dt="2025-11-26T12:33:54.082" v="61" actId="20577"/>
        <pc:sldMkLst>
          <pc:docMk/>
          <pc:sldMk cId="3205065522" sldId="921"/>
        </pc:sldMkLst>
        <pc:spChg chg="mod">
          <ac:chgData name="Lee Guthrie" userId="1cb701bb-47c8-4e70-a967-200e600f3e71" providerId="ADAL" clId="{2E3988C0-49EB-4F2D-94F8-5ACA8DBCC780}" dt="2025-11-26T12:33:54.082" v="61" actId="20577"/>
          <ac:spMkLst>
            <pc:docMk/>
            <pc:sldMk cId="3205065522" sldId="921"/>
            <ac:spMk id="6" creationId="{2CDFBC3C-3D48-FBFC-25A7-1B328B1CBAED}"/>
          </ac:spMkLst>
        </pc:spChg>
      </pc:sldChg>
    </pc:docChg>
  </pc:docChgLst>
  <pc:docChgLst>
    <pc:chgData name="John, Catherine" userId="36b10958-3fe6-4d82-9cee-736ae9074b3f" providerId="ADAL" clId="{7CE9EBFF-1EB6-4E95-820E-35801409E55C}"/>
    <pc:docChg chg="custSel mod modSld">
      <pc:chgData name="John, Catherine" userId="36b10958-3fe6-4d82-9cee-736ae9074b3f" providerId="ADAL" clId="{7CE9EBFF-1EB6-4E95-820E-35801409E55C}" dt="2025-12-05T09:10:21.827" v="70" actId="20577"/>
      <pc:docMkLst>
        <pc:docMk/>
      </pc:docMkLst>
      <pc:sldChg chg="modSp mod">
        <pc:chgData name="John, Catherine" userId="36b10958-3fe6-4d82-9cee-736ae9074b3f" providerId="ADAL" clId="{7CE9EBFF-1EB6-4E95-820E-35801409E55C}" dt="2025-12-05T08:35:48.983" v="39" actId="20577"/>
        <pc:sldMkLst>
          <pc:docMk/>
          <pc:sldMk cId="2808480706" sldId="840"/>
        </pc:sldMkLst>
        <pc:spChg chg="mod">
          <ac:chgData name="John, Catherine" userId="36b10958-3fe6-4d82-9cee-736ae9074b3f" providerId="ADAL" clId="{7CE9EBFF-1EB6-4E95-820E-35801409E55C}" dt="2025-12-05T08:35:48.983" v="39" actId="20577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John, Catherine" userId="36b10958-3fe6-4d82-9cee-736ae9074b3f" providerId="ADAL" clId="{7CE9EBFF-1EB6-4E95-820E-35801409E55C}" dt="2025-12-05T09:03:27.639" v="47" actId="20577"/>
        <pc:sldMkLst>
          <pc:docMk/>
          <pc:sldMk cId="2883915518" sldId="854"/>
        </pc:sldMkLst>
        <pc:spChg chg="mod">
          <ac:chgData name="John, Catherine" userId="36b10958-3fe6-4d82-9cee-736ae9074b3f" providerId="ADAL" clId="{7CE9EBFF-1EB6-4E95-820E-35801409E55C}" dt="2025-12-05T09:03:27.639" v="47" actId="20577"/>
          <ac:spMkLst>
            <pc:docMk/>
            <pc:sldMk cId="2883915518" sldId="854"/>
            <ac:spMk id="6" creationId="{3ADDF5C5-3187-2166-9CAB-5FB7A2C8DB78}"/>
          </ac:spMkLst>
        </pc:spChg>
      </pc:sldChg>
      <pc:sldChg chg="modSp mod">
        <pc:chgData name="John, Catherine" userId="36b10958-3fe6-4d82-9cee-736ae9074b3f" providerId="ADAL" clId="{7CE9EBFF-1EB6-4E95-820E-35801409E55C}" dt="2025-12-05T08:41:02.414" v="40" actId="20577"/>
        <pc:sldMkLst>
          <pc:docMk/>
          <pc:sldMk cId="4113748497" sldId="910"/>
        </pc:sldMkLst>
        <pc:spChg chg="mod">
          <ac:chgData name="John, Catherine" userId="36b10958-3fe6-4d82-9cee-736ae9074b3f" providerId="ADAL" clId="{7CE9EBFF-1EB6-4E95-820E-35801409E55C}" dt="2025-12-05T08:41:02.414" v="40" actId="20577"/>
          <ac:spMkLst>
            <pc:docMk/>
            <pc:sldMk cId="4113748497" sldId="910"/>
            <ac:spMk id="6" creationId="{A442A76F-BA23-8566-C6F4-2D49AD8C92A2}"/>
          </ac:spMkLst>
        </pc:spChg>
      </pc:sldChg>
      <pc:sldChg chg="modSp mod">
        <pc:chgData name="John, Catherine" userId="36b10958-3fe6-4d82-9cee-736ae9074b3f" providerId="ADAL" clId="{7CE9EBFF-1EB6-4E95-820E-35801409E55C}" dt="2025-12-05T09:09:05.772" v="54" actId="20577"/>
        <pc:sldMkLst>
          <pc:docMk/>
          <pc:sldMk cId="3694550729" sldId="916"/>
        </pc:sldMkLst>
        <pc:spChg chg="mod">
          <ac:chgData name="John, Catherine" userId="36b10958-3fe6-4d82-9cee-736ae9074b3f" providerId="ADAL" clId="{7CE9EBFF-1EB6-4E95-820E-35801409E55C}" dt="2025-12-05T09:09:05.772" v="54" actId="20577"/>
          <ac:spMkLst>
            <pc:docMk/>
            <pc:sldMk cId="3694550729" sldId="916"/>
            <ac:spMk id="6" creationId="{FA344DAB-8B15-6E08-A915-A8A38508EAAD}"/>
          </ac:spMkLst>
        </pc:spChg>
      </pc:sldChg>
      <pc:sldChg chg="modSp mod">
        <pc:chgData name="John, Catherine" userId="36b10958-3fe6-4d82-9cee-736ae9074b3f" providerId="ADAL" clId="{7CE9EBFF-1EB6-4E95-820E-35801409E55C}" dt="2025-12-05T09:10:07.284" v="63" actId="20577"/>
        <pc:sldMkLst>
          <pc:docMk/>
          <pc:sldMk cId="1953845187" sldId="917"/>
        </pc:sldMkLst>
        <pc:spChg chg="mod">
          <ac:chgData name="John, Catherine" userId="36b10958-3fe6-4d82-9cee-736ae9074b3f" providerId="ADAL" clId="{7CE9EBFF-1EB6-4E95-820E-35801409E55C}" dt="2025-12-05T09:10:07.284" v="63" actId="20577"/>
          <ac:spMkLst>
            <pc:docMk/>
            <pc:sldMk cId="1953845187" sldId="917"/>
            <ac:spMk id="6" creationId="{42D05A33-EB7B-147F-7B21-A9C5C023E290}"/>
          </ac:spMkLst>
        </pc:spChg>
      </pc:sldChg>
      <pc:sldChg chg="modSp mod">
        <pc:chgData name="John, Catherine" userId="36b10958-3fe6-4d82-9cee-736ae9074b3f" providerId="ADAL" clId="{7CE9EBFF-1EB6-4E95-820E-35801409E55C}" dt="2025-12-05T09:10:21.827" v="70" actId="20577"/>
        <pc:sldMkLst>
          <pc:docMk/>
          <pc:sldMk cId="449527457" sldId="918"/>
        </pc:sldMkLst>
        <pc:spChg chg="mod">
          <ac:chgData name="John, Catherine" userId="36b10958-3fe6-4d82-9cee-736ae9074b3f" providerId="ADAL" clId="{7CE9EBFF-1EB6-4E95-820E-35801409E55C}" dt="2025-12-05T09:10:21.827" v="70" actId="20577"/>
          <ac:spMkLst>
            <pc:docMk/>
            <pc:sldMk cId="449527457" sldId="918"/>
            <ac:spMk id="6" creationId="{AB1231BE-B6F4-B95A-A1AB-D0B0A35DB065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20:33:50.666" v="39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20:30:29.669" v="3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1T20:30:29.669" v="3"/>
          <ac:spMkLst>
            <pc:docMk/>
            <pc:sldMk cId="2402489006" sldId="512"/>
            <ac:spMk id="2" creationId="{58C847A1-99C6-CECA-1ABC-9F475466A233}"/>
          </ac:spMkLst>
        </pc:spChg>
        <pc:spChg chg="mod">
          <ac:chgData name="Hazell, Danielle" userId="16322be0-50ef-46ff-b0c0-d304bc10d5d2" providerId="ADAL" clId="{E6D12E1F-DF63-450C-A9ED-E72C5F6C045B}" dt="2025-12-01T20:30:28.663" v="2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1T20:30:46.164" v="9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20:30:46.164" v="9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20:33:50.666" v="39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20:33:50.666" v="39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20:30:36.817" v="4" actId="14100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1T20:30:36.817" v="4" actId="14100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1T20:30:51.168" v="10" actId="14100"/>
        <pc:sldMkLst>
          <pc:docMk/>
          <pc:sldMk cId="859905571" sldId="844"/>
        </pc:sldMkLst>
        <pc:spChg chg="mod">
          <ac:chgData name="Hazell, Danielle" userId="16322be0-50ef-46ff-b0c0-d304bc10d5d2" providerId="ADAL" clId="{E6D12E1F-DF63-450C-A9ED-E72C5F6C045B}" dt="2025-12-01T20:30:51.168" v="10" actId="14100"/>
          <ac:spMkLst>
            <pc:docMk/>
            <pc:sldMk cId="859905571" sldId="844"/>
            <ac:spMk id="6" creationId="{63DEF0A9-7F3F-3D10-1348-19477BA25909}"/>
          </ac:spMkLst>
        </pc:spChg>
      </pc:sldChg>
      <pc:sldChg chg="modSp mod">
        <pc:chgData name="Hazell, Danielle" userId="16322be0-50ef-46ff-b0c0-d304bc10d5d2" providerId="ADAL" clId="{E6D12E1F-DF63-450C-A9ED-E72C5F6C045B}" dt="2025-12-01T20:31:43.983" v="18" actId="1076"/>
        <pc:sldMkLst>
          <pc:docMk/>
          <pc:sldMk cId="2050975024" sldId="850"/>
        </pc:sldMkLst>
        <pc:spChg chg="mod">
          <ac:chgData name="Hazell, Danielle" userId="16322be0-50ef-46ff-b0c0-d304bc10d5d2" providerId="ADAL" clId="{E6D12E1F-DF63-450C-A9ED-E72C5F6C045B}" dt="2025-12-01T20:31:39.871" v="17" actId="1076"/>
          <ac:spMkLst>
            <pc:docMk/>
            <pc:sldMk cId="2050975024" sldId="850"/>
            <ac:spMk id="5" creationId="{0BF87958-3EC9-B021-C7F3-9CA81C407C8A}"/>
          </ac:spMkLst>
        </pc:spChg>
        <pc:graphicFrameChg chg="mod modGraphic">
          <ac:chgData name="Hazell, Danielle" userId="16322be0-50ef-46ff-b0c0-d304bc10d5d2" providerId="ADAL" clId="{E6D12E1F-DF63-450C-A9ED-E72C5F6C045B}" dt="2025-12-01T20:31:43.983" v="18" actId="1076"/>
          <ac:graphicFrameMkLst>
            <pc:docMk/>
            <pc:sldMk cId="2050975024" sldId="850"/>
            <ac:graphicFrameMk id="4" creationId="{C248C0AB-1B11-C054-1880-77F04214509D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20:32:06.924" v="21" actId="14100"/>
        <pc:sldMkLst>
          <pc:docMk/>
          <pc:sldMk cId="3903148648" sldId="851"/>
        </pc:sldMkLst>
        <pc:spChg chg="mod">
          <ac:chgData name="Hazell, Danielle" userId="16322be0-50ef-46ff-b0c0-d304bc10d5d2" providerId="ADAL" clId="{E6D12E1F-DF63-450C-A9ED-E72C5F6C045B}" dt="2025-12-01T20:32:06.924" v="21" actId="14100"/>
          <ac:spMkLst>
            <pc:docMk/>
            <pc:sldMk cId="3903148648" sldId="851"/>
            <ac:spMk id="6" creationId="{2A15BDE8-AA9A-FD05-13A0-40D540BCD5FD}"/>
          </ac:spMkLst>
        </pc:spChg>
      </pc:sldChg>
      <pc:sldChg chg="modSp mod">
        <pc:chgData name="Hazell, Danielle" userId="16322be0-50ef-46ff-b0c0-d304bc10d5d2" providerId="ADAL" clId="{E6D12E1F-DF63-450C-A9ED-E72C5F6C045B}" dt="2025-12-01T20:32:49.987" v="25" actId="14100"/>
        <pc:sldMkLst>
          <pc:docMk/>
          <pc:sldMk cId="2883915518" sldId="854"/>
        </pc:sldMkLst>
        <pc:spChg chg="mod">
          <ac:chgData name="Hazell, Danielle" userId="16322be0-50ef-46ff-b0c0-d304bc10d5d2" providerId="ADAL" clId="{E6D12E1F-DF63-450C-A9ED-E72C5F6C045B}" dt="2025-12-01T20:32:49.987" v="25" actId="14100"/>
          <ac:spMkLst>
            <pc:docMk/>
            <pc:sldMk cId="2883915518" sldId="854"/>
            <ac:spMk id="6" creationId="{3ADDF5C5-3187-2166-9CAB-5FB7A2C8DB78}"/>
          </ac:spMkLst>
        </pc:spChg>
      </pc:sldChg>
      <pc:sldChg chg="modSp mod">
        <pc:chgData name="Hazell, Danielle" userId="16322be0-50ef-46ff-b0c0-d304bc10d5d2" providerId="ADAL" clId="{E6D12E1F-DF63-450C-A9ED-E72C5F6C045B}" dt="2025-12-01T20:33:27.035" v="32" actId="14100"/>
        <pc:sldMkLst>
          <pc:docMk/>
          <pc:sldMk cId="4520448" sldId="855"/>
        </pc:sldMkLst>
        <pc:spChg chg="mod">
          <ac:chgData name="Hazell, Danielle" userId="16322be0-50ef-46ff-b0c0-d304bc10d5d2" providerId="ADAL" clId="{E6D12E1F-DF63-450C-A9ED-E72C5F6C045B}" dt="2025-12-01T20:33:27.035" v="32" actId="14100"/>
          <ac:spMkLst>
            <pc:docMk/>
            <pc:sldMk cId="4520448" sldId="855"/>
            <ac:spMk id="6" creationId="{BE18B775-8F53-3C78-0D01-97032A1324DF}"/>
          </ac:spMkLst>
        </pc:spChg>
      </pc:sldChg>
      <pc:sldChg chg="modSp mod">
        <pc:chgData name="Hazell, Danielle" userId="16322be0-50ef-46ff-b0c0-d304bc10d5d2" providerId="ADAL" clId="{E6D12E1F-DF63-450C-A9ED-E72C5F6C045B}" dt="2025-12-01T20:30:57.168" v="11" actId="14100"/>
        <pc:sldMkLst>
          <pc:docMk/>
          <pc:sldMk cId="3608824971" sldId="907"/>
        </pc:sldMkLst>
        <pc:spChg chg="mod">
          <ac:chgData name="Hazell, Danielle" userId="16322be0-50ef-46ff-b0c0-d304bc10d5d2" providerId="ADAL" clId="{E6D12E1F-DF63-450C-A9ED-E72C5F6C045B}" dt="2025-12-01T20:30:57.168" v="11" actId="14100"/>
          <ac:spMkLst>
            <pc:docMk/>
            <pc:sldMk cId="3608824971" sldId="907"/>
            <ac:spMk id="6" creationId="{2824DEDE-3F9A-D60C-2426-95CBF277A2EA}"/>
          </ac:spMkLst>
        </pc:spChg>
      </pc:sldChg>
      <pc:sldChg chg="modSp mod">
        <pc:chgData name="Hazell, Danielle" userId="16322be0-50ef-46ff-b0c0-d304bc10d5d2" providerId="ADAL" clId="{E6D12E1F-DF63-450C-A9ED-E72C5F6C045B}" dt="2025-12-01T20:31:05.544" v="12" actId="14100"/>
        <pc:sldMkLst>
          <pc:docMk/>
          <pc:sldMk cId="854477626" sldId="908"/>
        </pc:sldMkLst>
        <pc:spChg chg="mod">
          <ac:chgData name="Hazell, Danielle" userId="16322be0-50ef-46ff-b0c0-d304bc10d5d2" providerId="ADAL" clId="{E6D12E1F-DF63-450C-A9ED-E72C5F6C045B}" dt="2025-12-01T20:31:05.544" v="12" actId="14100"/>
          <ac:spMkLst>
            <pc:docMk/>
            <pc:sldMk cId="854477626" sldId="908"/>
            <ac:spMk id="6" creationId="{98B17959-66DB-4EE1-B01B-6AE2E1A3E9C1}"/>
          </ac:spMkLst>
        </pc:spChg>
      </pc:sldChg>
      <pc:sldChg chg="modSp mod">
        <pc:chgData name="Hazell, Danielle" userId="16322be0-50ef-46ff-b0c0-d304bc10d5d2" providerId="ADAL" clId="{E6D12E1F-DF63-450C-A9ED-E72C5F6C045B}" dt="2025-12-01T20:31:12.320" v="13" actId="14100"/>
        <pc:sldMkLst>
          <pc:docMk/>
          <pc:sldMk cId="2440004744" sldId="909"/>
        </pc:sldMkLst>
        <pc:spChg chg="mod">
          <ac:chgData name="Hazell, Danielle" userId="16322be0-50ef-46ff-b0c0-d304bc10d5d2" providerId="ADAL" clId="{E6D12E1F-DF63-450C-A9ED-E72C5F6C045B}" dt="2025-12-01T20:31:12.320" v="13" actId="14100"/>
          <ac:spMkLst>
            <pc:docMk/>
            <pc:sldMk cId="2440004744" sldId="909"/>
            <ac:spMk id="6" creationId="{4D7C02F9-2DCC-B0A1-556B-423832F8C306}"/>
          </ac:spMkLst>
        </pc:spChg>
      </pc:sldChg>
      <pc:sldChg chg="modSp mod">
        <pc:chgData name="Hazell, Danielle" userId="16322be0-50ef-46ff-b0c0-d304bc10d5d2" providerId="ADAL" clId="{E6D12E1F-DF63-450C-A9ED-E72C5F6C045B}" dt="2025-12-01T20:31:18.110" v="14" actId="14100"/>
        <pc:sldMkLst>
          <pc:docMk/>
          <pc:sldMk cId="4113748497" sldId="910"/>
        </pc:sldMkLst>
        <pc:spChg chg="mod">
          <ac:chgData name="Hazell, Danielle" userId="16322be0-50ef-46ff-b0c0-d304bc10d5d2" providerId="ADAL" clId="{E6D12E1F-DF63-450C-A9ED-E72C5F6C045B}" dt="2025-12-01T20:31:18.110" v="14" actId="14100"/>
          <ac:spMkLst>
            <pc:docMk/>
            <pc:sldMk cId="4113748497" sldId="910"/>
            <ac:spMk id="6" creationId="{A442A76F-BA23-8566-C6F4-2D49AD8C92A2}"/>
          </ac:spMkLst>
        </pc:spChg>
      </pc:sldChg>
      <pc:sldChg chg="modSp mod">
        <pc:chgData name="Hazell, Danielle" userId="16322be0-50ef-46ff-b0c0-d304bc10d5d2" providerId="ADAL" clId="{E6D12E1F-DF63-450C-A9ED-E72C5F6C045B}" dt="2025-12-01T20:31:58.119" v="19" actId="14100"/>
        <pc:sldMkLst>
          <pc:docMk/>
          <pc:sldMk cId="1601452592" sldId="911"/>
        </pc:sldMkLst>
        <pc:spChg chg="mod">
          <ac:chgData name="Hazell, Danielle" userId="16322be0-50ef-46ff-b0c0-d304bc10d5d2" providerId="ADAL" clId="{E6D12E1F-DF63-450C-A9ED-E72C5F6C045B}" dt="2025-12-01T20:31:58.119" v="19" actId="14100"/>
          <ac:spMkLst>
            <pc:docMk/>
            <pc:sldMk cId="1601452592" sldId="911"/>
            <ac:spMk id="3" creationId="{2807F562-C229-DD34-3DB6-9D8E733E0443}"/>
          </ac:spMkLst>
        </pc:spChg>
      </pc:sldChg>
      <pc:sldChg chg="modSp mod">
        <pc:chgData name="Hazell, Danielle" userId="16322be0-50ef-46ff-b0c0-d304bc10d5d2" providerId="ADAL" clId="{E6D12E1F-DF63-450C-A9ED-E72C5F6C045B}" dt="2025-12-01T20:32:13.680" v="22" actId="14100"/>
        <pc:sldMkLst>
          <pc:docMk/>
          <pc:sldMk cId="3041627437" sldId="912"/>
        </pc:sldMkLst>
        <pc:spChg chg="mod">
          <ac:chgData name="Hazell, Danielle" userId="16322be0-50ef-46ff-b0c0-d304bc10d5d2" providerId="ADAL" clId="{E6D12E1F-DF63-450C-A9ED-E72C5F6C045B}" dt="2025-12-01T20:32:13.680" v="22" actId="14100"/>
          <ac:spMkLst>
            <pc:docMk/>
            <pc:sldMk cId="3041627437" sldId="912"/>
            <ac:spMk id="6" creationId="{2CEE5E36-64A3-2356-493F-2E77E2C3624A}"/>
          </ac:spMkLst>
        </pc:spChg>
      </pc:sldChg>
      <pc:sldChg chg="modSp mod">
        <pc:chgData name="Hazell, Danielle" userId="16322be0-50ef-46ff-b0c0-d304bc10d5d2" providerId="ADAL" clId="{E6D12E1F-DF63-450C-A9ED-E72C5F6C045B}" dt="2025-12-01T20:32:27.948" v="23" actId="14100"/>
        <pc:sldMkLst>
          <pc:docMk/>
          <pc:sldMk cId="3364536441" sldId="914"/>
        </pc:sldMkLst>
        <pc:spChg chg="mod">
          <ac:chgData name="Hazell, Danielle" userId="16322be0-50ef-46ff-b0c0-d304bc10d5d2" providerId="ADAL" clId="{E6D12E1F-DF63-450C-A9ED-E72C5F6C045B}" dt="2025-12-01T20:32:27.948" v="23" actId="14100"/>
          <ac:spMkLst>
            <pc:docMk/>
            <pc:sldMk cId="3364536441" sldId="914"/>
            <ac:spMk id="6" creationId="{75B2D5CB-E5DF-DE09-E127-70412189C9D0}"/>
          </ac:spMkLst>
        </pc:spChg>
      </pc:sldChg>
      <pc:sldChg chg="modSp mod">
        <pc:chgData name="Hazell, Danielle" userId="16322be0-50ef-46ff-b0c0-d304bc10d5d2" providerId="ADAL" clId="{E6D12E1F-DF63-450C-A9ED-E72C5F6C045B}" dt="2025-12-01T20:32:36.068" v="24" actId="14100"/>
        <pc:sldMkLst>
          <pc:docMk/>
          <pc:sldMk cId="3242975890" sldId="915"/>
        </pc:sldMkLst>
        <pc:spChg chg="mod">
          <ac:chgData name="Hazell, Danielle" userId="16322be0-50ef-46ff-b0c0-d304bc10d5d2" providerId="ADAL" clId="{E6D12E1F-DF63-450C-A9ED-E72C5F6C045B}" dt="2025-12-01T20:32:36.068" v="24" actId="14100"/>
          <ac:spMkLst>
            <pc:docMk/>
            <pc:sldMk cId="3242975890" sldId="915"/>
            <ac:spMk id="6" creationId="{E85AB827-ED1E-4671-1848-295B86905128}"/>
          </ac:spMkLst>
        </pc:spChg>
      </pc:sldChg>
      <pc:sldChg chg="modSp mod">
        <pc:chgData name="Hazell, Danielle" userId="16322be0-50ef-46ff-b0c0-d304bc10d5d2" providerId="ADAL" clId="{E6D12E1F-DF63-450C-A9ED-E72C5F6C045B}" dt="2025-12-01T20:33:02.842" v="28" actId="20577"/>
        <pc:sldMkLst>
          <pc:docMk/>
          <pc:sldMk cId="3694550729" sldId="916"/>
        </pc:sldMkLst>
        <pc:spChg chg="mod">
          <ac:chgData name="Hazell, Danielle" userId="16322be0-50ef-46ff-b0c0-d304bc10d5d2" providerId="ADAL" clId="{E6D12E1F-DF63-450C-A9ED-E72C5F6C045B}" dt="2025-12-01T20:33:02.842" v="28" actId="20577"/>
          <ac:spMkLst>
            <pc:docMk/>
            <pc:sldMk cId="3694550729" sldId="916"/>
            <ac:spMk id="6" creationId="{FA344DAB-8B15-6E08-A915-A8A38508EAAD}"/>
          </ac:spMkLst>
        </pc:spChg>
      </pc:sldChg>
      <pc:sldChg chg="modSp mod">
        <pc:chgData name="Hazell, Danielle" userId="16322be0-50ef-46ff-b0c0-d304bc10d5d2" providerId="ADAL" clId="{E6D12E1F-DF63-450C-A9ED-E72C5F6C045B}" dt="2025-12-01T20:33:09.034" v="29" actId="14100"/>
        <pc:sldMkLst>
          <pc:docMk/>
          <pc:sldMk cId="1953845187" sldId="917"/>
        </pc:sldMkLst>
        <pc:spChg chg="mod">
          <ac:chgData name="Hazell, Danielle" userId="16322be0-50ef-46ff-b0c0-d304bc10d5d2" providerId="ADAL" clId="{E6D12E1F-DF63-450C-A9ED-E72C5F6C045B}" dt="2025-12-01T20:33:09.034" v="29" actId="14100"/>
          <ac:spMkLst>
            <pc:docMk/>
            <pc:sldMk cId="1953845187" sldId="917"/>
            <ac:spMk id="6" creationId="{42D05A33-EB7B-147F-7B21-A9C5C023E290}"/>
          </ac:spMkLst>
        </pc:spChg>
      </pc:sldChg>
      <pc:sldChg chg="modSp mod">
        <pc:chgData name="Hazell, Danielle" userId="16322be0-50ef-46ff-b0c0-d304bc10d5d2" providerId="ADAL" clId="{E6D12E1F-DF63-450C-A9ED-E72C5F6C045B}" dt="2025-12-01T20:33:17.130" v="30" actId="14100"/>
        <pc:sldMkLst>
          <pc:docMk/>
          <pc:sldMk cId="449527457" sldId="918"/>
        </pc:sldMkLst>
        <pc:spChg chg="mod">
          <ac:chgData name="Hazell, Danielle" userId="16322be0-50ef-46ff-b0c0-d304bc10d5d2" providerId="ADAL" clId="{E6D12E1F-DF63-450C-A9ED-E72C5F6C045B}" dt="2025-12-01T20:33:17.130" v="30" actId="14100"/>
          <ac:spMkLst>
            <pc:docMk/>
            <pc:sldMk cId="449527457" sldId="918"/>
            <ac:spMk id="6" creationId="{AB1231BE-B6F4-B95A-A1AB-D0B0A35DB065}"/>
          </ac:spMkLst>
        </pc:spChg>
      </pc:sldChg>
      <pc:sldChg chg="modSp mod">
        <pc:chgData name="Hazell, Danielle" userId="16322be0-50ef-46ff-b0c0-d304bc10d5d2" providerId="ADAL" clId="{E6D12E1F-DF63-450C-A9ED-E72C5F6C045B}" dt="2025-12-01T20:33:22.466" v="31" actId="14100"/>
        <pc:sldMkLst>
          <pc:docMk/>
          <pc:sldMk cId="906092250" sldId="919"/>
        </pc:sldMkLst>
        <pc:spChg chg="mod">
          <ac:chgData name="Hazell, Danielle" userId="16322be0-50ef-46ff-b0c0-d304bc10d5d2" providerId="ADAL" clId="{E6D12E1F-DF63-450C-A9ED-E72C5F6C045B}" dt="2025-12-01T20:33:22.466" v="31" actId="14100"/>
          <ac:spMkLst>
            <pc:docMk/>
            <pc:sldMk cId="906092250" sldId="919"/>
            <ac:spMk id="6" creationId="{6C3298B5-8707-F4A3-CFF7-2A252F7DF09C}"/>
          </ac:spMkLst>
        </pc:spChg>
      </pc:sldChg>
      <pc:sldChg chg="modSp mod">
        <pc:chgData name="Hazell, Danielle" userId="16322be0-50ef-46ff-b0c0-d304bc10d5d2" providerId="ADAL" clId="{E6D12E1F-DF63-450C-A9ED-E72C5F6C045B}" dt="2025-12-01T20:33:34.131" v="33" actId="14100"/>
        <pc:sldMkLst>
          <pc:docMk/>
          <pc:sldMk cId="3852775982" sldId="920"/>
        </pc:sldMkLst>
        <pc:spChg chg="mod">
          <ac:chgData name="Hazell, Danielle" userId="16322be0-50ef-46ff-b0c0-d304bc10d5d2" providerId="ADAL" clId="{E6D12E1F-DF63-450C-A9ED-E72C5F6C045B}" dt="2025-12-01T20:33:34.131" v="33" actId="14100"/>
          <ac:spMkLst>
            <pc:docMk/>
            <pc:sldMk cId="3852775982" sldId="920"/>
            <ac:spMk id="6" creationId="{AD84881F-B891-B926-55DE-C68849AC09FD}"/>
          </ac:spMkLst>
        </pc:spChg>
      </pc:sldChg>
      <pc:sldChg chg="modSp mod">
        <pc:chgData name="Hazell, Danielle" userId="16322be0-50ef-46ff-b0c0-d304bc10d5d2" providerId="ADAL" clId="{E6D12E1F-DF63-450C-A9ED-E72C5F6C045B}" dt="2025-12-01T20:33:38.635" v="34" actId="14100"/>
        <pc:sldMkLst>
          <pc:docMk/>
          <pc:sldMk cId="3205065522" sldId="921"/>
        </pc:sldMkLst>
        <pc:spChg chg="mod">
          <ac:chgData name="Hazell, Danielle" userId="16322be0-50ef-46ff-b0c0-d304bc10d5d2" providerId="ADAL" clId="{E6D12E1F-DF63-450C-A9ED-E72C5F6C045B}" dt="2025-12-01T20:33:38.635" v="34" actId="14100"/>
          <ac:spMkLst>
            <pc:docMk/>
            <pc:sldMk cId="3205065522" sldId="921"/>
            <ac:spMk id="6" creationId="{2CDFBC3C-3D48-FBFC-25A7-1B328B1CBAED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1T20:30:11.148" v="1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20:30:11.148" v="1"/>
          <ac:spMkLst>
            <pc:docMk/>
            <pc:sldMasterMk cId="2966563060" sldId="2147483653"/>
            <ac:spMk id="4" creationId="{6A59A0CE-F32A-73A0-2F7A-923DFCC160C1}"/>
          </ac:spMkLst>
        </pc:spChg>
        <pc:picChg chg="add mod">
          <ac:chgData name="Hazell, Danielle" userId="16322be0-50ef-46ff-b0c0-d304bc10d5d2" providerId="ADAL" clId="{E6D12E1F-DF63-450C-A9ED-E72C5F6C045B}" dt="2025-12-01T20:30:11.148" v="1"/>
          <ac:picMkLst>
            <pc:docMk/>
            <pc:sldMasterMk cId="2966563060" sldId="2147483653"/>
            <ac:picMk id="2" creationId="{AE91B3F8-7F08-6653-5133-3C95ED3DD8DB}"/>
          </ac:picMkLst>
        </pc:picChg>
        <pc:picChg chg="add mod">
          <ac:chgData name="Hazell, Danielle" userId="16322be0-50ef-46ff-b0c0-d304bc10d5d2" providerId="ADAL" clId="{E6D12E1F-DF63-450C-A9ED-E72C5F6C045B}" dt="2025-12-01T20:30:11.148" v="1"/>
          <ac:picMkLst>
            <pc:docMk/>
            <pc:sldMasterMk cId="2966563060" sldId="2147483653"/>
            <ac:picMk id="5" creationId="{080DA5B2-D464-BEDC-7306-913827BD5206}"/>
          </ac:picMkLst>
        </pc:picChg>
        <pc:picChg chg="add mod">
          <ac:chgData name="Hazell, Danielle" userId="16322be0-50ef-46ff-b0c0-d304bc10d5d2" providerId="ADAL" clId="{E6D12E1F-DF63-450C-A9ED-E72C5F6C045B}" dt="2025-12-01T20:30:11.148" v="1"/>
          <ac:picMkLst>
            <pc:docMk/>
            <pc:sldMasterMk cId="2966563060" sldId="2147483653"/>
            <ac:picMk id="7" creationId="{9DC5E162-A247-DA4B-36F1-1EAE6FBEA8E4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1950" y="685800"/>
            <a:ext cx="61341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89601"/>
            <a:ext cx="58854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000" baseline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r>
              <a:rPr lang="en-US" sz="1000" baseline="0">
                <a:latin typeface="+mn-lt"/>
                <a:ea typeface="Arial" pitchFamily="-105" charset="0"/>
                <a:cs typeface="Arial" pitchFamily="-105" charset="0"/>
              </a:rPr>
              <a:t> </a:t>
            </a: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AE91B3F8-7F08-6653-5133-3C95ED3DD8DB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6A59A0CE-F32A-73A0-2F7A-923DFCC160C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080DA5B2-D464-BEDC-7306-913827BD520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DC5E162-A247-DA4B-36F1-1EAE6FBEA8E4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K1.23 Inspection techniques and how they are applied in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Commissioning systems </a:t>
            </a:r>
          </a:p>
          <a:p>
            <a:pPr marL="0" indent="0">
              <a:buNone/>
            </a:pPr>
            <a:endParaRPr lang="en-GB" sz="2800" dirty="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1.23: </a:t>
            </a:r>
            <a:r>
              <a:rPr lang="en-GB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Visual inspection techniques for commissioning</a:t>
            </a:r>
            <a:endParaRPr lang="en-US" sz="2800" b="1" dirty="0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4EC13-5767-B257-AFA1-5A8A68559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3143414-B8A1-4F81-8F33-C0180D322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96800"/>
            <a:ext cx="11628452" cy="646331"/>
          </a:xfrm>
        </p:spPr>
        <p:txBody>
          <a:bodyPr/>
          <a:lstStyle/>
          <a:p>
            <a:r>
              <a:rPr lang="en-GB"/>
              <a:t>Visual inspection checklist: what to inspect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07F562-C229-DD34-3DB6-9D8E733E0443}"/>
              </a:ext>
            </a:extLst>
          </p:cNvPr>
          <p:cNvSpPr txBox="1"/>
          <p:nvPr/>
        </p:nvSpPr>
        <p:spPr>
          <a:xfrm>
            <a:off x="343596" y="1896775"/>
            <a:ext cx="1153685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400" dirty="0"/>
              <a:t>When conducting a visual inspection, work systematically through each area using a consistent approach. </a:t>
            </a:r>
          </a:p>
          <a:p>
            <a:pPr>
              <a:buNone/>
            </a:pPr>
            <a:endParaRPr lang="en-GB" sz="2400" dirty="0"/>
          </a:p>
          <a:p>
            <a:pPr>
              <a:buNone/>
            </a:pPr>
            <a:r>
              <a:rPr lang="en-GB" sz="2400" dirty="0"/>
              <a:t>Begin with external components and gradually move to internal elements when necessary. </a:t>
            </a:r>
          </a:p>
          <a:p>
            <a:pPr>
              <a:buNone/>
            </a:pPr>
            <a:endParaRPr lang="en-GB" sz="2400" dirty="0"/>
          </a:p>
          <a:p>
            <a:pPr>
              <a:buNone/>
            </a:pPr>
            <a:r>
              <a:rPr lang="en-GB" sz="2400" dirty="0"/>
              <a:t>Document your observations for each inspection point before proceeding to operational tests.</a:t>
            </a:r>
          </a:p>
        </p:txBody>
      </p:sp>
    </p:spTree>
    <p:extLst>
      <p:ext uri="{BB962C8B-B14F-4D97-AF65-F5344CB8AC3E}">
        <p14:creationId xmlns:p14="http://schemas.microsoft.com/office/powerpoint/2010/main" val="1601452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984E0-A7C6-A170-095A-7ED4717CF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D41B2ED-7DC4-9845-6452-A90F4C6CD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43441"/>
            <a:ext cx="11628452" cy="1200329"/>
          </a:xfrm>
        </p:spPr>
        <p:txBody>
          <a:bodyPr/>
          <a:lstStyle/>
          <a:p>
            <a:r>
              <a:rPr lang="en-GB"/>
              <a:t>Manufacturer's Instructions (MI): The primary standard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15BDE8-AA9A-FD05-13A0-40D540BCD5F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3348" y="2280652"/>
            <a:ext cx="11507104" cy="2308281"/>
          </a:xfrm>
        </p:spPr>
        <p:txBody>
          <a:bodyPr/>
          <a:lstStyle/>
          <a:p>
            <a:r>
              <a:rPr lang="en-GB" b="1" dirty="0"/>
              <a:t>Role of Manufacturer's Instructions</a:t>
            </a:r>
          </a:p>
          <a:p>
            <a:r>
              <a:rPr lang="en-GB" dirty="0"/>
              <a:t>Manufacturer's Instructions (MI) serve as the definitive reference point for visual inspection standards. They specify the exact requirements for installation, clearances, component accessibility, and servicing procedures unique to each appliance model.</a:t>
            </a:r>
          </a:p>
        </p:txBody>
      </p:sp>
    </p:spTree>
    <p:extLst>
      <p:ext uri="{BB962C8B-B14F-4D97-AF65-F5344CB8AC3E}">
        <p14:creationId xmlns:p14="http://schemas.microsoft.com/office/powerpoint/2010/main" val="3903148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69FB3-E33F-B640-0715-073EEEFBA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4773AEB-F22D-5A05-275F-D637ADE0F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30915"/>
            <a:ext cx="11628452" cy="1200329"/>
          </a:xfrm>
        </p:spPr>
        <p:txBody>
          <a:bodyPr/>
          <a:lstStyle/>
          <a:p>
            <a:r>
              <a:rPr lang="en-GB"/>
              <a:t>Manufacturer's Instructions (MI): The primary standard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EE5E36-64A3-2356-493F-2E77E2C3624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3347" y="2243074"/>
            <a:ext cx="11073585" cy="4140000"/>
          </a:xfrm>
        </p:spPr>
        <p:txBody>
          <a:bodyPr/>
          <a:lstStyle/>
          <a:p>
            <a:r>
              <a:rPr lang="en-GB" dirty="0"/>
              <a:t>The MI takes precedence over general industry standards when there are specific requirements for a particular appliance. Failing to adhere to MI guidance may: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Invalidate manufacturer warranties.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Create safety hazards not covered by general standards.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Result in non-compliance with Gas Safety Regulations.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Lead to inefficient operation or premature component failure.</a:t>
            </a:r>
          </a:p>
        </p:txBody>
      </p:sp>
    </p:spTree>
    <p:extLst>
      <p:ext uri="{BB962C8B-B14F-4D97-AF65-F5344CB8AC3E}">
        <p14:creationId xmlns:p14="http://schemas.microsoft.com/office/powerpoint/2010/main" val="3041627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0A802-CE73-723F-B09B-388C3A33B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86F2988-FB57-B6CC-28AD-0215F0444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43441"/>
            <a:ext cx="11628452" cy="1200329"/>
          </a:xfrm>
        </p:spPr>
        <p:txBody>
          <a:bodyPr/>
          <a:lstStyle/>
          <a:p>
            <a:r>
              <a:rPr lang="en-GB"/>
              <a:t>Manufacturer's Instructions (MI): The primary standard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904E7A-8D41-B056-BFF6-BD25DD72F27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3348" y="2180444"/>
            <a:ext cx="9360212" cy="4140000"/>
          </a:xfrm>
        </p:spPr>
        <p:txBody>
          <a:bodyPr/>
          <a:lstStyle/>
          <a:p>
            <a:r>
              <a:rPr lang="en-GB" b="1" dirty="0"/>
              <a:t>Critical MI content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Specific clearance requirements for service access.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Required sealing methods and materials.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Mounting specifications and fixing requirements.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Component adjustment limitations.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Flue terminal positioning requirements.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Model-specific ventilation needs.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262245-17B1-1494-F9F5-4FDB92F6EAB5}"/>
              </a:ext>
            </a:extLst>
          </p:cNvPr>
          <p:cNvSpPr txBox="1"/>
          <p:nvPr/>
        </p:nvSpPr>
        <p:spPr>
          <a:xfrm>
            <a:off x="8603369" y="2336058"/>
            <a:ext cx="326290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GB"/>
              <a:t>Always obtain and refer to the current version of the MI. </a:t>
            </a:r>
          </a:p>
          <a:p>
            <a:pPr>
              <a:buNone/>
            </a:pPr>
            <a:r>
              <a:rPr lang="en-GB"/>
              <a:t>Manufacturers frequently update instructions to address emerging issues or incorporate design changes.</a:t>
            </a:r>
          </a:p>
        </p:txBody>
      </p:sp>
    </p:spTree>
    <p:extLst>
      <p:ext uri="{BB962C8B-B14F-4D97-AF65-F5344CB8AC3E}">
        <p14:creationId xmlns:p14="http://schemas.microsoft.com/office/powerpoint/2010/main" val="2311489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6CFB6-4B12-5F1C-0D8B-1B6C904D5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76DEACB-A4EE-74BE-083D-BA25742AB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Documenting visual inspection evidence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B2D5CB-E5DF-DE09-E127-70412189C9D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586536"/>
            <a:ext cx="11315533" cy="4140000"/>
          </a:xfrm>
        </p:spPr>
        <p:txBody>
          <a:bodyPr/>
          <a:lstStyle/>
          <a:p>
            <a:r>
              <a:rPr lang="en-GB" b="1" dirty="0"/>
              <a:t>Digital documentation</a:t>
            </a:r>
          </a:p>
          <a:p>
            <a:r>
              <a:rPr lang="en-GB" dirty="0"/>
              <a:t>Modern commissioning practices increasingly utilise digital platforms for recording inspection findings. These systems offer benefits including: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Standardised data collection formats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Secure cloud storage of inspection records.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Integration with company management systems.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Ability to attach photographic evidence directly.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Automated compliance checking against standards.</a:t>
            </a:r>
          </a:p>
        </p:txBody>
      </p:sp>
    </p:spTree>
    <p:extLst>
      <p:ext uri="{BB962C8B-B14F-4D97-AF65-F5344CB8AC3E}">
        <p14:creationId xmlns:p14="http://schemas.microsoft.com/office/powerpoint/2010/main" val="33645364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FF797-F17A-1E0A-82DB-C1CD85806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4CE9BB4-2B3C-7749-B27D-6EE557F89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Documenting visual inspection evidence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5AB827-ED1E-4671-1848-295B8690512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163133" cy="4140000"/>
          </a:xfrm>
        </p:spPr>
        <p:txBody>
          <a:bodyPr/>
          <a:lstStyle/>
          <a:p>
            <a:r>
              <a:rPr lang="en-GB" b="1" dirty="0"/>
              <a:t>Photographic evidence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Visual documentation provides indisputable evidence of inspection findings. Best practices include: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Photographing data plates for model verification.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Capturing identified faults from multiple angles.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Including reference points for scale/location context.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Maintaining chronological sequence of images.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Ensuring proper lighting and focus for clarity.</a:t>
            </a:r>
          </a:p>
        </p:txBody>
      </p:sp>
    </p:spTree>
    <p:extLst>
      <p:ext uri="{BB962C8B-B14F-4D97-AF65-F5344CB8AC3E}">
        <p14:creationId xmlns:p14="http://schemas.microsoft.com/office/powerpoint/2010/main" val="3242975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00A2C-A29B-B7E5-F76E-A34436EDD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A08E9B3-EE47-CD0F-7984-49FE31003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Documenting visual inspection evidence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954E1D-C84E-B712-3A15-75B20BAD2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99792"/>
            <a:ext cx="9360212" cy="4140000"/>
          </a:xfrm>
        </p:spPr>
        <p:txBody>
          <a:bodyPr/>
          <a:lstStyle/>
          <a:p>
            <a:r>
              <a:rPr lang="en-GB" b="1" dirty="0"/>
              <a:t>A comprehensive inspection record should include: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Appliance details (make, model, serial number).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Installation location information.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Date and time of inspection.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Engineer identification and Gas Safe registration.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Specific MI version referenced during inspection.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Detailed notes on each inspection point.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Any variances from standards or MI requirements.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Recommendations for remedial actions where applicable.</a:t>
            </a:r>
          </a:p>
        </p:txBody>
      </p:sp>
    </p:spTree>
    <p:extLst>
      <p:ext uri="{BB962C8B-B14F-4D97-AF65-F5344CB8AC3E}">
        <p14:creationId xmlns:p14="http://schemas.microsoft.com/office/powerpoint/2010/main" val="1208758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94DCD-8E61-8469-A9C4-5878DF0FD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B7CC3E-1FA9-3DC8-5FAC-04B5EB59C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Common fault examples and required actions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DDF5C5-3187-2166-9CAB-5FB7A2C8DB7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5" y="1800000"/>
            <a:ext cx="11335557" cy="4140000"/>
          </a:xfrm>
        </p:spPr>
        <p:txBody>
          <a:bodyPr/>
          <a:lstStyle/>
          <a:p>
            <a:r>
              <a:rPr lang="en-GB" b="1" dirty="0"/>
              <a:t>1. Missing appliance case screws</a:t>
            </a:r>
          </a:p>
          <a:p>
            <a:r>
              <a:rPr lang="en-GB" b="1" dirty="0"/>
              <a:t>Risk assessment:</a:t>
            </a:r>
            <a:r>
              <a:rPr lang="en-GB" dirty="0"/>
              <a:t> Medium risk – may compromise case seal Integrity and allow products of combustion to escape.</a:t>
            </a:r>
          </a:p>
          <a:p>
            <a:r>
              <a:rPr lang="en-GB" b="1" dirty="0"/>
              <a:t>Required action:</a:t>
            </a:r>
            <a:r>
              <a:rPr lang="en-GB" dirty="0"/>
              <a:t> Refit appropriate screws before commencing operation. If original screws are unavailable, source correct replacements per MI specifications.</a:t>
            </a:r>
          </a:p>
          <a:p>
            <a:r>
              <a:rPr lang="en-GB" b="1" dirty="0"/>
              <a:t>Documentation:</a:t>
            </a:r>
            <a:r>
              <a:rPr lang="en-GB" dirty="0"/>
              <a:t> Note replacement in commissioning record, verify complete case integrity after repair.</a:t>
            </a:r>
          </a:p>
        </p:txBody>
      </p:sp>
    </p:spTree>
    <p:extLst>
      <p:ext uri="{BB962C8B-B14F-4D97-AF65-F5344CB8AC3E}">
        <p14:creationId xmlns:p14="http://schemas.microsoft.com/office/powerpoint/2010/main" val="2883915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A14B3-8602-5459-D4FE-1F8AA2202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2E2A738-1C5E-B432-6A9C-60D51023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Common fault examples and required actions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344DAB-8B15-6E08-A915-A8A38508EAA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5" y="1800000"/>
            <a:ext cx="11301691" cy="4140000"/>
          </a:xfrm>
        </p:spPr>
        <p:txBody>
          <a:bodyPr/>
          <a:lstStyle/>
          <a:p>
            <a:r>
              <a:rPr lang="en-GB" b="1" dirty="0"/>
              <a:t>2. Flue seal distortion</a:t>
            </a:r>
          </a:p>
          <a:p>
            <a:r>
              <a:rPr lang="en-GB" b="1" dirty="0"/>
              <a:t>Risk assessment:</a:t>
            </a:r>
            <a:r>
              <a:rPr lang="en-GB" dirty="0"/>
              <a:t> High risk – potential for products of combustion to escape into the living space.</a:t>
            </a:r>
          </a:p>
          <a:p>
            <a:r>
              <a:rPr lang="en-GB" b="1" dirty="0"/>
              <a:t>Required action:</a:t>
            </a:r>
            <a:r>
              <a:rPr lang="en-GB" dirty="0"/>
              <a:t> Do not operate the appliance. Isolate the gas supply if already connected. Replace damaged seal components following MI guidelines.</a:t>
            </a:r>
          </a:p>
          <a:p>
            <a:r>
              <a:rPr lang="en-GB" b="1" dirty="0"/>
              <a:t>Documentation:</a:t>
            </a:r>
            <a:r>
              <a:rPr lang="en-GB" dirty="0"/>
              <a:t> Photograph damage, record detailed description of issue and remedial actions taken.</a:t>
            </a:r>
          </a:p>
        </p:txBody>
      </p:sp>
    </p:spTree>
    <p:extLst>
      <p:ext uri="{BB962C8B-B14F-4D97-AF65-F5344CB8AC3E}">
        <p14:creationId xmlns:p14="http://schemas.microsoft.com/office/powerpoint/2010/main" val="3694550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6AC6F-90B2-F5A8-EC52-3F5A9AFF3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196E2B0-B651-4B65-EB4C-DEE6432E5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Common fault examples and required actions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D05A33-EB7B-147F-7B21-A9C5C023E29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5" y="1800000"/>
            <a:ext cx="11403291" cy="4140000"/>
          </a:xfrm>
        </p:spPr>
        <p:txBody>
          <a:bodyPr/>
          <a:lstStyle/>
          <a:p>
            <a:r>
              <a:rPr lang="en-GB" b="1" dirty="0"/>
              <a:t>3. Burner </a:t>
            </a:r>
            <a:r>
              <a:rPr lang="en-GB" b="1" dirty="0" err="1"/>
              <a:t>sooting</a:t>
            </a:r>
            <a:r>
              <a:rPr lang="en-GB" b="1" dirty="0"/>
              <a:t> present</a:t>
            </a:r>
          </a:p>
          <a:p>
            <a:r>
              <a:rPr lang="en-GB" b="1" dirty="0"/>
              <a:t>Risk assessment:</a:t>
            </a:r>
            <a:r>
              <a:rPr lang="en-GB" dirty="0"/>
              <a:t> Medium to high risk – indicates incomplete combustion and potential CO production.</a:t>
            </a:r>
          </a:p>
          <a:p>
            <a:r>
              <a:rPr lang="en-GB" b="1" dirty="0"/>
              <a:t>Required action:</a:t>
            </a:r>
            <a:r>
              <a:rPr lang="en-GB" dirty="0"/>
              <a:t> Record condition, clean according to MI procedure, conduct full combustion analysis after cleaning to verify correction.</a:t>
            </a:r>
          </a:p>
          <a:p>
            <a:r>
              <a:rPr lang="en-GB" b="1" dirty="0"/>
              <a:t>Documentation:</a:t>
            </a:r>
            <a:r>
              <a:rPr lang="en-GB" dirty="0"/>
              <a:t> Note the extent of </a:t>
            </a:r>
            <a:r>
              <a:rPr lang="en-GB" dirty="0" err="1"/>
              <a:t>sooting</a:t>
            </a:r>
            <a:r>
              <a:rPr lang="en-GB" dirty="0"/>
              <a:t>, possible causes, cleaning procedure followed, and post-cleaning test results.</a:t>
            </a:r>
          </a:p>
        </p:txBody>
      </p:sp>
    </p:spTree>
    <p:extLst>
      <p:ext uri="{BB962C8B-B14F-4D97-AF65-F5344CB8AC3E}">
        <p14:creationId xmlns:p14="http://schemas.microsoft.com/office/powerpoint/2010/main" val="195384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91733" cy="4140000"/>
          </a:xfrm>
        </p:spPr>
        <p:txBody>
          <a:bodyPr/>
          <a:lstStyle/>
          <a:p>
            <a:r>
              <a:rPr lang="en-GB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You’ve just walked into a property to commission a new wall-hung combi boiler.</a:t>
            </a:r>
          </a:p>
          <a:p>
            <a:r>
              <a:rPr lang="en-GB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Without using any tools, list </a:t>
            </a:r>
            <a:r>
              <a:rPr lang="en-GB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you </a:t>
            </a:r>
            <a:r>
              <a:rPr lang="en-GB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 visually inspect before switching the gas 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5609F-0EAD-C083-5359-D744C5154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59A6808-7858-7508-B9E3-6E560DB45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Common fault examples and required actions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1231BE-B6F4-B95A-A1AB-D0B0A35DB0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5" y="1800000"/>
            <a:ext cx="11157757" cy="4140000"/>
          </a:xfrm>
        </p:spPr>
        <p:txBody>
          <a:bodyPr/>
          <a:lstStyle/>
          <a:p>
            <a:r>
              <a:rPr lang="en-GB" b="1" dirty="0"/>
              <a:t>4. Ventilation undersized</a:t>
            </a:r>
          </a:p>
          <a:p>
            <a:r>
              <a:rPr lang="en-GB" b="1" dirty="0"/>
              <a:t>Risk assessment:</a:t>
            </a:r>
            <a:r>
              <a:rPr lang="en-GB" dirty="0"/>
              <a:t> High </a:t>
            </a:r>
            <a:r>
              <a:rPr lang="en-GB"/>
              <a:t>risk – </a:t>
            </a:r>
            <a:r>
              <a:rPr lang="en-GB" dirty="0"/>
              <a:t>insufficient combustion air may lead to incomplete combustion and CO production.</a:t>
            </a:r>
          </a:p>
          <a:p>
            <a:r>
              <a:rPr lang="en-GB" b="1" dirty="0"/>
              <a:t>Required action:</a:t>
            </a:r>
            <a:r>
              <a:rPr lang="en-GB" dirty="0"/>
              <a:t> Calculate correct ventilation requirements per BS 5440-2. Advise the responsible person of the deficiency and required corrections.</a:t>
            </a:r>
          </a:p>
          <a:p>
            <a:r>
              <a:rPr lang="en-GB" b="1" dirty="0"/>
              <a:t>Documentation:</a:t>
            </a:r>
            <a:r>
              <a:rPr lang="en-GB" dirty="0"/>
              <a:t> Record specific ventilation measurements, calculations showing deficiency, and communication with the responsible person.</a:t>
            </a:r>
          </a:p>
        </p:txBody>
      </p:sp>
    </p:spTree>
    <p:extLst>
      <p:ext uri="{BB962C8B-B14F-4D97-AF65-F5344CB8AC3E}">
        <p14:creationId xmlns:p14="http://schemas.microsoft.com/office/powerpoint/2010/main" val="449527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BC857-9506-D304-ECDE-67DE1BC80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EA9F982-ED66-22C6-39CD-B936316C3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Common fault examples and required actions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3298B5-8707-F4A3-CFF7-2A252F7DF0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5" y="1800000"/>
            <a:ext cx="11250891" cy="4140000"/>
          </a:xfrm>
        </p:spPr>
        <p:txBody>
          <a:bodyPr/>
          <a:lstStyle/>
          <a:p>
            <a:r>
              <a:rPr lang="en-GB" dirty="0"/>
              <a:t>For all identified faults, engineers must make clear decisions about whether it's safe to proceed with commissioning or if the issue must be resolved first. </a:t>
            </a:r>
          </a:p>
          <a:p>
            <a:r>
              <a:rPr lang="en-GB" dirty="0"/>
              <a:t>This judgement should be based on a thorough risk assessment considering potential consequences and regulatory requirements.</a:t>
            </a:r>
          </a:p>
        </p:txBody>
      </p:sp>
    </p:spTree>
    <p:extLst>
      <p:ext uri="{BB962C8B-B14F-4D97-AF65-F5344CB8AC3E}">
        <p14:creationId xmlns:p14="http://schemas.microsoft.com/office/powerpoint/2010/main" val="906092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76582-57FD-F746-86BE-4CCE2EE03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7167C1-BB83-83BE-AD94-783A6C924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visual inspection principles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18B775-8F53-3C78-0D01-97032A1324D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5" y="1800000"/>
            <a:ext cx="11081557" cy="4140000"/>
          </a:xfrm>
        </p:spPr>
        <p:txBody>
          <a:bodyPr/>
          <a:lstStyle/>
          <a:p>
            <a:r>
              <a:rPr lang="en-GB" b="1" dirty="0"/>
              <a:t>Systematic approach</a:t>
            </a:r>
          </a:p>
          <a:p>
            <a:r>
              <a:rPr lang="en-GB" dirty="0"/>
              <a:t>Follow a standardised inspection checklist to ensure comprehensive coverage of all critical inspection points without omissions.</a:t>
            </a:r>
          </a:p>
          <a:p>
            <a:r>
              <a:rPr lang="en-GB" b="1" dirty="0"/>
              <a:t>MI application</a:t>
            </a:r>
          </a:p>
          <a:p>
            <a:r>
              <a:rPr lang="en-GB" dirty="0"/>
              <a:t>Always refer to the current manufacturer's instructions as the primary standard against which to evaluate installation compliance.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204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2CE9AF-0C2F-43A4-209C-35A4DA581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13897B9-78AA-23FD-E647-24B91A5AE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visual inspection principles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84881F-B891-B926-55DE-C68849AC09F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5" y="1800000"/>
            <a:ext cx="11386357" cy="4140000"/>
          </a:xfrm>
        </p:spPr>
        <p:txBody>
          <a:bodyPr/>
          <a:lstStyle/>
          <a:p>
            <a:r>
              <a:rPr lang="en-GB" b="1" dirty="0"/>
              <a:t>Evidence collection</a:t>
            </a:r>
          </a:p>
          <a:p>
            <a:r>
              <a:rPr lang="en-GB" dirty="0"/>
              <a:t>Document findings clearly with detailed notes and photographic evidence to create a verifiable record of inspection.</a:t>
            </a:r>
          </a:p>
          <a:p>
            <a:r>
              <a:rPr lang="en-GB" b="1" dirty="0"/>
              <a:t>Safety prioritisation</a:t>
            </a:r>
          </a:p>
          <a:p>
            <a:r>
              <a:rPr lang="en-GB" dirty="0"/>
              <a:t>Identify and rectify faults that could compromise safety before proceeding with operational testing.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7759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C67F0-20D7-E6C1-FE68-63477FE85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FD27788-AFAA-1C1E-C9F0-376E73179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visual inspection principles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DFBC3C-3D48-FBFC-25A7-1B328B1CBA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5" y="1800000"/>
            <a:ext cx="11310158" cy="4140000"/>
          </a:xfrm>
        </p:spPr>
        <p:txBody>
          <a:bodyPr/>
          <a:lstStyle/>
          <a:p>
            <a:r>
              <a:rPr lang="en-GB" b="1" dirty="0"/>
              <a:t>Next steps in your development</a:t>
            </a:r>
          </a:p>
          <a:p>
            <a:r>
              <a:rPr lang="en-GB" dirty="0"/>
              <a:t>To further develop your visual inspection skills: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Practice using manufacturer-specific checklists for different appliance types.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Familiarise yourself with common fault patterns and their visual indicators.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Develop a personal system for thorough documentation of findings.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Review case studies of incidents where visual inspection could have prevented safety issues.</a:t>
            </a:r>
          </a:p>
        </p:txBody>
      </p:sp>
    </p:spTree>
    <p:extLst>
      <p:ext uri="{BB962C8B-B14F-4D97-AF65-F5344CB8AC3E}">
        <p14:creationId xmlns:p14="http://schemas.microsoft.com/office/powerpoint/2010/main" val="32050655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15533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key visual inspection points in commissioning.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how to apply the manufacturer’s instructions to appliance inspection.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Evaluate</a:t>
            </a:r>
            <a:r>
              <a:rPr lang="en-GB" dirty="0"/>
              <a:t> system condition and appliance integrity.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Record</a:t>
            </a:r>
            <a:r>
              <a:rPr lang="en-GB" dirty="0"/>
              <a:t> inspection results to meet industry expectations.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443013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C847A1-99C6-CECA-1ABC-9F475466A233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98600" cy="4140000"/>
          </a:xfrm>
        </p:spPr>
        <p:txBody>
          <a:bodyPr/>
          <a:lstStyle/>
          <a:p>
            <a:r>
              <a:rPr lang="en-GB" dirty="0">
                <a:ea typeface="ＭＳ Ｐゴシック"/>
              </a:rPr>
              <a:t>By the end of this session, you should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key visual inspection points in commissioning.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how to apply the manufacturer’s instructions to appliance inspection.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Evaluate</a:t>
            </a:r>
            <a:r>
              <a:rPr lang="en-GB" dirty="0"/>
              <a:t> system condition and appliance integrity.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Record</a:t>
            </a:r>
            <a:r>
              <a:rPr lang="en-GB" dirty="0"/>
              <a:t> inspection results to meet industry expectations.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7C994D-10BE-0914-16E5-B4836D05A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visual inspection?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DEF0A9-7F3F-3D10-1348-19477BA2590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22400" cy="4140000"/>
          </a:xfrm>
        </p:spPr>
        <p:txBody>
          <a:bodyPr/>
          <a:lstStyle/>
          <a:p>
            <a:r>
              <a:rPr lang="en-GB" dirty="0"/>
              <a:t>Visual inspection is a systematic, non-invasive examination conducted before any operational testing or commissioning procedures. It serves as the first critical safety check in the gas engineering process.</a:t>
            </a:r>
          </a:p>
          <a:p>
            <a:r>
              <a:rPr lang="en-GB" dirty="0"/>
              <a:t>A thorough visual inspection enables engineers to identify potential hazards, non-compliance issues, or installation faults without introducing additional risks that might occur during live testing. This preventative approach is fundamental to gas safety protocols in the UK.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9905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3CC2B-E86F-A0E7-8263-0FD0C0B3E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75316-66B6-2AB0-394B-9249B1FB7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visual inspection?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24DEDE-3F9A-D60C-2426-95CBF277A2E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824467" cy="4140000"/>
          </a:xfrm>
        </p:spPr>
        <p:txBody>
          <a:bodyPr/>
          <a:lstStyle/>
          <a:p>
            <a:r>
              <a:rPr lang="en-GB" b="1" dirty="0"/>
              <a:t>Key principles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Always conducted </a:t>
            </a:r>
            <a:r>
              <a:rPr lang="en-GB" b="1" dirty="0"/>
              <a:t>before</a:t>
            </a:r>
            <a:r>
              <a:rPr lang="en-GB" dirty="0"/>
              <a:t> any operational or invasive testing.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Requires no specialised equipment beyond basic tools.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Relies on engineer knowledge of standards and manufacturer requirements.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Documentation begins at this stage with photographic evidence where appropriate.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8824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403E5-185D-7A31-B8D9-F48E9DC85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1DF7B19-E288-2F24-2D87-8CE3A75FA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visual inspection?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B17959-66DB-4EE1-B01B-6AE2E1A3E9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66333" cy="4140000"/>
          </a:xfrm>
        </p:spPr>
        <p:txBody>
          <a:bodyPr/>
          <a:lstStyle/>
          <a:p>
            <a:r>
              <a:rPr lang="en-GB" b="1" dirty="0"/>
              <a:t>Appliance assessment</a:t>
            </a:r>
          </a:p>
          <a:p>
            <a:r>
              <a:rPr lang="en-GB" dirty="0"/>
              <a:t>Overall condition, secure fixings, complete casing, signs of tampering or unauthorised modification.</a:t>
            </a:r>
          </a:p>
          <a:p>
            <a:r>
              <a:rPr lang="en-GB" b="1" dirty="0"/>
              <a:t>System configuration</a:t>
            </a:r>
          </a:p>
          <a:p>
            <a:r>
              <a:rPr lang="en-GB" dirty="0"/>
              <a:t>Correct layout, appropriate materials, proper support/fixing methods, clearances maintained.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477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9E9E2-411D-D974-0142-82B28DEB4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07EA029-0A91-050C-C127-2B3C46E0E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visual inspection?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7C02F9-2DCC-B0A1-556B-423832F8C30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11324000" cy="4140000"/>
          </a:xfrm>
        </p:spPr>
        <p:txBody>
          <a:bodyPr/>
          <a:lstStyle/>
          <a:p>
            <a:r>
              <a:rPr lang="en-GB" b="1" dirty="0"/>
              <a:t>Flue and ventilation</a:t>
            </a:r>
          </a:p>
          <a:p>
            <a:r>
              <a:rPr lang="en-GB" dirty="0"/>
              <a:t>Proper installation, appropriate sizing, absence of obstructions, compliance with placement requirements.</a:t>
            </a:r>
          </a:p>
          <a:p>
            <a:r>
              <a:rPr lang="en-GB" b="1" dirty="0"/>
              <a:t>Physical condition</a:t>
            </a:r>
          </a:p>
          <a:p>
            <a:r>
              <a:rPr lang="en-GB" dirty="0"/>
              <a:t>Signs of damage, corrosion, poor workmanship, inappropriate repairs or alterations.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0004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74725-8B24-CA08-BC5D-FB762CBED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C09E7AD-3328-0380-4946-6B50CC3E4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visual inspection?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2A76F-BA23-8566-C6F4-2D49AD8C92A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741316"/>
            <a:ext cx="11086933" cy="4140000"/>
          </a:xfrm>
        </p:spPr>
        <p:txBody>
          <a:bodyPr/>
          <a:lstStyle/>
          <a:p>
            <a:r>
              <a:rPr lang="en-GB" b="1" dirty="0"/>
              <a:t>Documentation</a:t>
            </a:r>
          </a:p>
          <a:p>
            <a:r>
              <a:rPr lang="en-GB" dirty="0"/>
              <a:t>Presence and accessibility of required labels, data plates, user instructions and warning notices.</a:t>
            </a:r>
          </a:p>
          <a:p>
            <a:endParaRPr lang="en-GB" dirty="0"/>
          </a:p>
          <a:p>
            <a:r>
              <a:rPr lang="en-GB" dirty="0"/>
              <a:t>Visual inspection findings determine whether it's safe to proceed with live testing procedures such as tightness testing, purging, or combustion analysis.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3748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AC109-0180-2BC2-E834-FDAB49374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F87958-3EC9-B021-C7F3-9CA81C407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067" y="823755"/>
            <a:ext cx="11628452" cy="646331"/>
          </a:xfrm>
        </p:spPr>
        <p:txBody>
          <a:bodyPr/>
          <a:lstStyle/>
          <a:p>
            <a:r>
              <a:rPr lang="en-GB" dirty="0"/>
              <a:t>Visual inspection checklist: what to inspect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248C0AB-1B11-C054-1880-77F0421450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232212"/>
              </p:ext>
            </p:extLst>
          </p:nvPr>
        </p:nvGraphicFramePr>
        <p:xfrm>
          <a:off x="305586" y="1511285"/>
          <a:ext cx="11628451" cy="4505498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965193">
                  <a:extLst>
                    <a:ext uri="{9D8B030D-6E8A-4147-A177-3AD203B41FA5}">
                      <a16:colId xmlns:a16="http://schemas.microsoft.com/office/drawing/2014/main" val="3525320477"/>
                    </a:ext>
                  </a:extLst>
                </a:gridCol>
                <a:gridCol w="4608041">
                  <a:extLst>
                    <a:ext uri="{9D8B030D-6E8A-4147-A177-3AD203B41FA5}">
                      <a16:colId xmlns:a16="http://schemas.microsoft.com/office/drawing/2014/main" val="672830544"/>
                    </a:ext>
                  </a:extLst>
                </a:gridCol>
                <a:gridCol w="5055217">
                  <a:extLst>
                    <a:ext uri="{9D8B030D-6E8A-4147-A177-3AD203B41FA5}">
                      <a16:colId xmlns:a16="http://schemas.microsoft.com/office/drawing/2014/main" val="4077930746"/>
                    </a:ext>
                  </a:extLst>
                </a:gridCol>
              </a:tblGrid>
              <a:tr h="280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/>
                        <a:t>Area</a:t>
                      </a:r>
                      <a:endParaRPr lang="en-GB" sz="1600"/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 dirty="0"/>
                        <a:t>Inspection points</a:t>
                      </a:r>
                      <a:endParaRPr lang="en-GB" sz="1600" dirty="0"/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/>
                        <a:t>Common issues</a:t>
                      </a:r>
                      <a:endParaRPr lang="en-GB" sz="1600"/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105289864"/>
                  </a:ext>
                </a:extLst>
              </a:tr>
              <a:tr h="4911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Appliance Casing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Secure fixings, intact seals, complete casing, no damage.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Missing screws, damaged panels, incorrect assembly.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3696162248"/>
                  </a:ext>
                </a:extLst>
              </a:tr>
              <a:tr h="70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Burner &amp; Ignition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Electrodes condition, burner surface, signs of </a:t>
                      </a:r>
                      <a:r>
                        <a:rPr lang="en-GB" sz="1600" dirty="0" err="1"/>
                        <a:t>sooting</a:t>
                      </a:r>
                      <a:r>
                        <a:rPr lang="en-GB" sz="1600" dirty="0"/>
                        <a:t> or discolouration.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Cracked electrodes, damaged burner mesh, carbon deposits.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2441666559"/>
                  </a:ext>
                </a:extLst>
              </a:tr>
              <a:tr h="70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Flue System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Secure connections, correct routing, proper seals, terminal location.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Unsealed joints, incorrect slope, improper terminal clearances.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2490014593"/>
                  </a:ext>
                </a:extLst>
              </a:tr>
              <a:tr h="4911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Ventilation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Size verification, permanent nature, clear airflow path.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Blocked grilles, undersized openings, sealed vents.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1992907422"/>
                  </a:ext>
                </a:extLst>
              </a:tr>
              <a:tr h="4911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Labels &amp; Data Plates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Rating plate legibility, warning notices, user instructions.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Missing data plates, illegible information, absent warning labels.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1840871185"/>
                  </a:ext>
                </a:extLst>
              </a:tr>
              <a:tr h="4911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Controls &amp; Valves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Accessibility, visual condition, correct orientation.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Inaccessible isolation valves, damaged controls, missing caps.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859194864"/>
                  </a:ext>
                </a:extLst>
              </a:tr>
              <a:tr h="4911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Pipework &amp; Meter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Material compliance, appropriate support, correct bonding.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Improper sleeving, inadequate clipping, missing bonding.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2101348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09750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7E690E-5995-4774-959C-75C46EC2AA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041F6D-BBDE-4B15-9860-57A05AB8973C}">
  <ds:schemaRefs>
    <ds:schemaRef ds:uri="http://schemas.microsoft.com/office/2006/metadata/properties"/>
    <ds:schemaRef ds:uri="7c04300a-231c-4281-9146-a98f6f4a7aff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terms/"/>
    <ds:schemaRef ds:uri="01e15224-84b2-4570-bdea-a67bb94d0921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32</TotalTime>
  <Words>1516</Words>
  <Application>Microsoft Office PowerPoint</Application>
  <PresentationFormat>Custom</PresentationFormat>
  <Paragraphs>170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ＭＳ Ｐゴシック</vt:lpstr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What is visual inspection?</vt:lpstr>
      <vt:lpstr>What is visual inspection?</vt:lpstr>
      <vt:lpstr>What is visual inspection?</vt:lpstr>
      <vt:lpstr>What is visual inspection?</vt:lpstr>
      <vt:lpstr>What is visual inspection?</vt:lpstr>
      <vt:lpstr>Visual inspection checklist: what to inspect</vt:lpstr>
      <vt:lpstr>Visual inspection checklist: what to inspect</vt:lpstr>
      <vt:lpstr>Manufacturer's Instructions (MI): The primary standard</vt:lpstr>
      <vt:lpstr>Manufacturer's Instructions (MI): The primary standard</vt:lpstr>
      <vt:lpstr>Manufacturer's Instructions (MI): The primary standard</vt:lpstr>
      <vt:lpstr>Documenting visual inspection evidence</vt:lpstr>
      <vt:lpstr>Documenting visual inspection evidence</vt:lpstr>
      <vt:lpstr>Documenting visual inspection evidence</vt:lpstr>
      <vt:lpstr>Common fault examples and required actions</vt:lpstr>
      <vt:lpstr>Common fault examples and required actions</vt:lpstr>
      <vt:lpstr>Common fault examples and required actions</vt:lpstr>
      <vt:lpstr>Common fault examples and required actions</vt:lpstr>
      <vt:lpstr>Common fault examples and required actions</vt:lpstr>
      <vt:lpstr>Key visual inspection principles</vt:lpstr>
      <vt:lpstr>Key visual inspection principles</vt:lpstr>
      <vt:lpstr>Key visual inspection principles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John, Catherine</cp:lastModifiedBy>
  <cp:revision>2</cp:revision>
  <dcterms:created xsi:type="dcterms:W3CDTF">2025-04-15T10:44:23Z</dcterms:created>
  <dcterms:modified xsi:type="dcterms:W3CDTF">2025-12-05T09:10:23Z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2025-12-05T08:35:03Z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5f2a28b3-3a0b-4cbb-9780-e6b7f0e13fea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