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29"/>
  </p:notesMasterIdLst>
  <p:handoutMasterIdLst>
    <p:handoutMasterId r:id="rId30"/>
  </p:handoutMasterIdLst>
  <p:sldIdLst>
    <p:sldId id="462" r:id="rId5"/>
    <p:sldId id="840" r:id="rId6"/>
    <p:sldId id="837" r:id="rId7"/>
    <p:sldId id="841" r:id="rId8"/>
    <p:sldId id="844" r:id="rId9"/>
    <p:sldId id="845" r:id="rId10"/>
    <p:sldId id="847" r:id="rId11"/>
    <p:sldId id="848" r:id="rId12"/>
    <p:sldId id="849" r:id="rId13"/>
    <p:sldId id="842" r:id="rId14"/>
    <p:sldId id="850" r:id="rId15"/>
    <p:sldId id="851" r:id="rId16"/>
    <p:sldId id="852" r:id="rId17"/>
    <p:sldId id="853" r:id="rId18"/>
    <p:sldId id="843" r:id="rId19"/>
    <p:sldId id="854" r:id="rId20"/>
    <p:sldId id="855" r:id="rId21"/>
    <p:sldId id="857" r:id="rId22"/>
    <p:sldId id="858" r:id="rId23"/>
    <p:sldId id="859" r:id="rId24"/>
    <p:sldId id="860" r:id="rId25"/>
    <p:sldId id="861" r:id="rId26"/>
    <p:sldId id="838" r:id="rId27"/>
    <p:sldId id="512" r:id="rId28"/>
  </p:sldIdLst>
  <p:sldSz cx="12239625" cy="6840538"/>
  <p:notesSz cx="6797675" cy="9928225"/>
  <p:custDataLst>
    <p:tags r:id="rId31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l2020" userId="S::toml2020_live.co.uk#ext#@semta.onmicrosoft.com::8bd8c1d7-a4e2-43ef-aea0-9e7095d42c47" providerId="AD" clId="Web-{205E5581-3BFA-0886-4061-08356D082A7D}"/>
    <pc:docChg chg="delSld modSld">
      <pc:chgData name="toml2020" userId="S::toml2020_live.co.uk#ext#@semta.onmicrosoft.com::8bd8c1d7-a4e2-43ef-aea0-9e7095d42c47" providerId="AD" clId="Web-{205E5581-3BFA-0886-4061-08356D082A7D}" dt="2025-11-11T16:44:21.672" v="54" actId="20577"/>
      <pc:docMkLst>
        <pc:docMk/>
      </pc:docMkLst>
      <pc:sldChg chg="modSp">
        <pc:chgData name="toml2020" userId="S::toml2020_live.co.uk#ext#@semta.onmicrosoft.com::8bd8c1d7-a4e2-43ef-aea0-9e7095d42c47" providerId="AD" clId="Web-{205E5581-3BFA-0886-4061-08356D082A7D}" dt="2025-11-11T16:44:21.672" v="54" actId="20577"/>
        <pc:sldMkLst>
          <pc:docMk/>
          <pc:sldMk cId="2751335049" sldId="843"/>
        </pc:sldMkLst>
        <pc:spChg chg="mod">
          <ac:chgData name="toml2020" userId="S::toml2020_live.co.uk#ext#@semta.onmicrosoft.com::8bd8c1d7-a4e2-43ef-aea0-9e7095d42c47" providerId="AD" clId="Web-{205E5581-3BFA-0886-4061-08356D082A7D}" dt="2025-11-11T16:44:21.672" v="54" actId="20577"/>
          <ac:spMkLst>
            <pc:docMk/>
            <pc:sldMk cId="2751335049" sldId="843"/>
            <ac:spMk id="4" creationId="{5014A1D0-8322-E0FB-C9D0-86BCBC56265C}"/>
          </ac:spMkLst>
        </pc:spChg>
      </pc:sldChg>
      <pc:sldChg chg="modSp">
        <pc:chgData name="toml2020" userId="S::toml2020_live.co.uk#ext#@semta.onmicrosoft.com::8bd8c1d7-a4e2-43ef-aea0-9e7095d42c47" providerId="AD" clId="Web-{205E5581-3BFA-0886-4061-08356D082A7D}" dt="2025-11-11T16:09:29.972" v="3" actId="20577"/>
        <pc:sldMkLst>
          <pc:docMk/>
          <pc:sldMk cId="1665641425" sldId="850"/>
        </pc:sldMkLst>
        <pc:spChg chg="mod">
          <ac:chgData name="toml2020" userId="S::toml2020_live.co.uk#ext#@semta.onmicrosoft.com::8bd8c1d7-a4e2-43ef-aea0-9e7095d42c47" providerId="AD" clId="Web-{205E5581-3BFA-0886-4061-08356D082A7D}" dt="2025-11-11T16:09:29.972" v="3" actId="20577"/>
          <ac:spMkLst>
            <pc:docMk/>
            <pc:sldMk cId="1665641425" sldId="850"/>
            <ac:spMk id="4" creationId="{C5633C74-6773-C533-B539-62FC5C152720}"/>
          </ac:spMkLst>
        </pc:spChg>
      </pc:sldChg>
      <pc:sldChg chg="modSp">
        <pc:chgData name="toml2020" userId="S::toml2020_live.co.uk#ext#@semta.onmicrosoft.com::8bd8c1d7-a4e2-43ef-aea0-9e7095d42c47" providerId="AD" clId="Web-{205E5581-3BFA-0886-4061-08356D082A7D}" dt="2025-11-11T16:41:33.664" v="36" actId="14100"/>
        <pc:sldMkLst>
          <pc:docMk/>
          <pc:sldMk cId="2179877207" sldId="854"/>
        </pc:sldMkLst>
        <pc:spChg chg="mod">
          <ac:chgData name="toml2020" userId="S::toml2020_live.co.uk#ext#@semta.onmicrosoft.com::8bd8c1d7-a4e2-43ef-aea0-9e7095d42c47" providerId="AD" clId="Web-{205E5581-3BFA-0886-4061-08356D082A7D}" dt="2025-11-11T16:41:33.664" v="36" actId="14100"/>
          <ac:spMkLst>
            <pc:docMk/>
            <pc:sldMk cId="2179877207" sldId="854"/>
            <ac:spMk id="4" creationId="{E529AA50-B70E-C4B4-A32D-000F27B7E9A8}"/>
          </ac:spMkLst>
        </pc:spChg>
      </pc:sldChg>
      <pc:sldChg chg="modSp">
        <pc:chgData name="toml2020" userId="S::toml2020_live.co.uk#ext#@semta.onmicrosoft.com::8bd8c1d7-a4e2-43ef-aea0-9e7095d42c47" providerId="AD" clId="Web-{205E5581-3BFA-0886-4061-08356D082A7D}" dt="2025-11-11T16:44:09.031" v="52" actId="20577"/>
        <pc:sldMkLst>
          <pc:docMk/>
          <pc:sldMk cId="1913367081" sldId="855"/>
        </pc:sldMkLst>
        <pc:spChg chg="mod">
          <ac:chgData name="toml2020" userId="S::toml2020_live.co.uk#ext#@semta.onmicrosoft.com::8bd8c1d7-a4e2-43ef-aea0-9e7095d42c47" providerId="AD" clId="Web-{205E5581-3BFA-0886-4061-08356D082A7D}" dt="2025-11-11T16:44:09.031" v="52" actId="20577"/>
          <ac:spMkLst>
            <pc:docMk/>
            <pc:sldMk cId="1913367081" sldId="855"/>
            <ac:spMk id="4" creationId="{6D2C8629-E4AF-403C-EC60-6AE160FB7EB9}"/>
          </ac:spMkLst>
        </pc:spChg>
      </pc:sldChg>
      <pc:sldChg chg="del">
        <pc:chgData name="toml2020" userId="S::toml2020_live.co.uk#ext#@semta.onmicrosoft.com::8bd8c1d7-a4e2-43ef-aea0-9e7095d42c47" providerId="AD" clId="Web-{205E5581-3BFA-0886-4061-08356D082A7D}" dt="2025-11-11T16:42:40.213" v="44"/>
        <pc:sldMkLst>
          <pc:docMk/>
          <pc:sldMk cId="1763787862" sldId="856"/>
        </pc:sldMkLst>
      </pc:sldChg>
    </pc:docChg>
  </pc:docChgLst>
  <pc:docChgLst>
    <pc:chgData name="John, Catherine" userId="36b10958-3fe6-4d82-9cee-736ae9074b3f" providerId="ADAL" clId="{7CE9EBFF-1EB6-4E95-820E-35801409E55C}"/>
    <pc:docChg chg="mod">
      <pc:chgData name="John, Catherine" userId="36b10958-3fe6-4d82-9cee-736ae9074b3f" providerId="ADAL" clId="{7CE9EBFF-1EB6-4E95-820E-35801409E55C}" dt="2025-12-05T15:01:09.089" v="1" actId="33475"/>
      <pc:docMkLst>
        <pc:docMk/>
      </pc:docMkLst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19:48:24.690" v="33"/>
      <pc:docMkLst>
        <pc:docMk/>
      </pc:docMkLst>
      <pc:sldChg chg="addSp modSp mod">
        <pc:chgData name="Hazell, Danielle" userId="16322be0-50ef-46ff-b0c0-d304bc10d5d2" providerId="ADAL" clId="{E6D12E1F-DF63-450C-A9ED-E72C5F6C045B}" dt="2025-12-01T19:48:24.690" v="3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19:48:24.690" v="33"/>
          <ac:spMkLst>
            <pc:docMk/>
            <pc:sldMk cId="2402489006" sldId="512"/>
            <ac:spMk id="2" creationId="{CB389EA6-D0EB-4180-2748-99C047288EED}"/>
          </ac:spMkLst>
        </pc:spChg>
        <pc:spChg chg="mod">
          <ac:chgData name="Hazell, Danielle" userId="16322be0-50ef-46ff-b0c0-d304bc10d5d2" providerId="ADAL" clId="{E6D12E1F-DF63-450C-A9ED-E72C5F6C045B}" dt="2025-12-01T19:48:23.632" v="3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19:44:58.415" v="4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9:44:58.415" v="4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9:47:59.017" v="31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9:47:59.017" v="31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9:45:02.566" v="5" actId="14100"/>
        <pc:sldMkLst>
          <pc:docMk/>
          <pc:sldMk cId="536921234" sldId="841"/>
        </pc:sldMkLst>
        <pc:spChg chg="mod">
          <ac:chgData name="Hazell, Danielle" userId="16322be0-50ef-46ff-b0c0-d304bc10d5d2" providerId="ADAL" clId="{E6D12E1F-DF63-450C-A9ED-E72C5F6C045B}" dt="2025-12-01T19:45:02.566" v="5" actId="14100"/>
          <ac:spMkLst>
            <pc:docMk/>
            <pc:sldMk cId="536921234" sldId="841"/>
            <ac:spMk id="4" creationId="{A07C3A53-EE1D-40B5-46DD-C841BBD6D8E7}"/>
          </ac:spMkLst>
        </pc:spChg>
      </pc:sldChg>
      <pc:sldChg chg="modSp mod">
        <pc:chgData name="Hazell, Danielle" userId="16322be0-50ef-46ff-b0c0-d304bc10d5d2" providerId="ADAL" clId="{E6D12E1F-DF63-450C-A9ED-E72C5F6C045B}" dt="2025-12-01T19:45:50.168" v="15" actId="14100"/>
        <pc:sldMkLst>
          <pc:docMk/>
          <pc:sldMk cId="1423428757" sldId="842"/>
        </pc:sldMkLst>
        <pc:spChg chg="mod">
          <ac:chgData name="Hazell, Danielle" userId="16322be0-50ef-46ff-b0c0-d304bc10d5d2" providerId="ADAL" clId="{E6D12E1F-DF63-450C-A9ED-E72C5F6C045B}" dt="2025-12-01T19:45:50.168" v="15" actId="14100"/>
          <ac:spMkLst>
            <pc:docMk/>
            <pc:sldMk cId="1423428757" sldId="842"/>
            <ac:spMk id="4" creationId="{49052421-0FD6-D7BB-E2D0-E8C0F336B828}"/>
          </ac:spMkLst>
        </pc:spChg>
      </pc:sldChg>
      <pc:sldChg chg="modSp mod">
        <pc:chgData name="Hazell, Danielle" userId="16322be0-50ef-46ff-b0c0-d304bc10d5d2" providerId="ADAL" clId="{E6D12E1F-DF63-450C-A9ED-E72C5F6C045B}" dt="2025-12-01T19:46:41.420" v="19" actId="20577"/>
        <pc:sldMkLst>
          <pc:docMk/>
          <pc:sldMk cId="2751335049" sldId="843"/>
        </pc:sldMkLst>
        <pc:spChg chg="mod">
          <ac:chgData name="Hazell, Danielle" userId="16322be0-50ef-46ff-b0c0-d304bc10d5d2" providerId="ADAL" clId="{E6D12E1F-DF63-450C-A9ED-E72C5F6C045B}" dt="2025-12-01T19:46:41.420" v="19" actId="20577"/>
          <ac:spMkLst>
            <pc:docMk/>
            <pc:sldMk cId="2751335049" sldId="843"/>
            <ac:spMk id="4" creationId="{5014A1D0-8322-E0FB-C9D0-86BCBC56265C}"/>
          </ac:spMkLst>
        </pc:spChg>
      </pc:sldChg>
      <pc:sldChg chg="modSp mod">
        <pc:chgData name="Hazell, Danielle" userId="16322be0-50ef-46ff-b0c0-d304bc10d5d2" providerId="ADAL" clId="{E6D12E1F-DF63-450C-A9ED-E72C5F6C045B}" dt="2025-12-01T19:45:18.486" v="11" actId="20577"/>
        <pc:sldMkLst>
          <pc:docMk/>
          <pc:sldMk cId="1729703606" sldId="844"/>
        </pc:sldMkLst>
        <pc:spChg chg="mod">
          <ac:chgData name="Hazell, Danielle" userId="16322be0-50ef-46ff-b0c0-d304bc10d5d2" providerId="ADAL" clId="{E6D12E1F-DF63-450C-A9ED-E72C5F6C045B}" dt="2025-12-01T19:45:18.486" v="11" actId="20577"/>
          <ac:spMkLst>
            <pc:docMk/>
            <pc:sldMk cId="1729703606" sldId="844"/>
            <ac:spMk id="4" creationId="{975A99C0-E0A4-986D-210F-17BBC20107D3}"/>
          </ac:spMkLst>
        </pc:spChg>
      </pc:sldChg>
      <pc:sldChg chg="modSp mod">
        <pc:chgData name="Hazell, Danielle" userId="16322be0-50ef-46ff-b0c0-d304bc10d5d2" providerId="ADAL" clId="{E6D12E1F-DF63-450C-A9ED-E72C5F6C045B}" dt="2025-12-01T19:45:25.712" v="12" actId="20577"/>
        <pc:sldMkLst>
          <pc:docMk/>
          <pc:sldMk cId="2635367863" sldId="845"/>
        </pc:sldMkLst>
        <pc:spChg chg="mod">
          <ac:chgData name="Hazell, Danielle" userId="16322be0-50ef-46ff-b0c0-d304bc10d5d2" providerId="ADAL" clId="{E6D12E1F-DF63-450C-A9ED-E72C5F6C045B}" dt="2025-12-01T19:45:25.712" v="12" actId="20577"/>
          <ac:spMkLst>
            <pc:docMk/>
            <pc:sldMk cId="2635367863" sldId="845"/>
            <ac:spMk id="4" creationId="{95273C61-71AD-913D-86C0-8806F6EEE7E8}"/>
          </ac:spMkLst>
        </pc:spChg>
      </pc:sldChg>
      <pc:sldChg chg="modSp mod">
        <pc:chgData name="Hazell, Danielle" userId="16322be0-50ef-46ff-b0c0-d304bc10d5d2" providerId="ADAL" clId="{E6D12E1F-DF63-450C-A9ED-E72C5F6C045B}" dt="2025-12-01T19:45:36.021" v="13" actId="12385"/>
        <pc:sldMkLst>
          <pc:docMk/>
          <pc:sldMk cId="1845731377" sldId="847"/>
        </pc:sldMkLst>
        <pc:graphicFrameChg chg="modGraphic">
          <ac:chgData name="Hazell, Danielle" userId="16322be0-50ef-46ff-b0c0-d304bc10d5d2" providerId="ADAL" clId="{E6D12E1F-DF63-450C-A9ED-E72C5F6C045B}" dt="2025-12-01T19:45:36.021" v="13" actId="12385"/>
          <ac:graphicFrameMkLst>
            <pc:docMk/>
            <pc:sldMk cId="1845731377" sldId="847"/>
            <ac:graphicFrameMk id="2" creationId="{D2CC9253-C726-0EA6-D294-305905893787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9:45:45.310" v="14" actId="14100"/>
        <pc:sldMkLst>
          <pc:docMk/>
          <pc:sldMk cId="3104717095" sldId="849"/>
        </pc:sldMkLst>
        <pc:spChg chg="mod">
          <ac:chgData name="Hazell, Danielle" userId="16322be0-50ef-46ff-b0c0-d304bc10d5d2" providerId="ADAL" clId="{E6D12E1F-DF63-450C-A9ED-E72C5F6C045B}" dt="2025-12-01T19:45:45.310" v="14" actId="14100"/>
          <ac:spMkLst>
            <pc:docMk/>
            <pc:sldMk cId="3104717095" sldId="849"/>
            <ac:spMk id="4" creationId="{B9739503-3703-62C4-CB2D-144CAA4B91FD}"/>
          </ac:spMkLst>
        </pc:spChg>
      </pc:sldChg>
      <pc:sldChg chg="modSp mod">
        <pc:chgData name="Hazell, Danielle" userId="16322be0-50ef-46ff-b0c0-d304bc10d5d2" providerId="ADAL" clId="{E6D12E1F-DF63-450C-A9ED-E72C5F6C045B}" dt="2025-12-01T19:46:01.885" v="17" actId="20577"/>
        <pc:sldMkLst>
          <pc:docMk/>
          <pc:sldMk cId="1665641425" sldId="850"/>
        </pc:sldMkLst>
        <pc:spChg chg="mod">
          <ac:chgData name="Hazell, Danielle" userId="16322be0-50ef-46ff-b0c0-d304bc10d5d2" providerId="ADAL" clId="{E6D12E1F-DF63-450C-A9ED-E72C5F6C045B}" dt="2025-12-01T19:46:01.885" v="17" actId="20577"/>
          <ac:spMkLst>
            <pc:docMk/>
            <pc:sldMk cId="1665641425" sldId="850"/>
            <ac:spMk id="4" creationId="{C5633C74-6773-C533-B539-62FC5C152720}"/>
          </ac:spMkLst>
        </pc:spChg>
      </pc:sldChg>
      <pc:sldChg chg="modSp mod">
        <pc:chgData name="Hazell, Danielle" userId="16322be0-50ef-46ff-b0c0-d304bc10d5d2" providerId="ADAL" clId="{E6D12E1F-DF63-450C-A9ED-E72C5F6C045B}" dt="2025-12-01T19:46:10.665" v="18" actId="14100"/>
        <pc:sldMkLst>
          <pc:docMk/>
          <pc:sldMk cId="788452093" sldId="851"/>
        </pc:sldMkLst>
        <pc:spChg chg="mod">
          <ac:chgData name="Hazell, Danielle" userId="16322be0-50ef-46ff-b0c0-d304bc10d5d2" providerId="ADAL" clId="{E6D12E1F-DF63-450C-A9ED-E72C5F6C045B}" dt="2025-12-01T19:46:10.665" v="18" actId="14100"/>
          <ac:spMkLst>
            <pc:docMk/>
            <pc:sldMk cId="788452093" sldId="851"/>
            <ac:spMk id="4" creationId="{2408C026-A787-856A-BD46-6417E7CD532B}"/>
          </ac:spMkLst>
        </pc:spChg>
      </pc:sldChg>
      <pc:sldChg chg="modSp mod">
        <pc:chgData name="Hazell, Danielle" userId="16322be0-50ef-46ff-b0c0-d304bc10d5d2" providerId="ADAL" clId="{E6D12E1F-DF63-450C-A9ED-E72C5F6C045B}" dt="2025-12-01T19:46:54.273" v="25" actId="20577"/>
        <pc:sldMkLst>
          <pc:docMk/>
          <pc:sldMk cId="1913367081" sldId="855"/>
        </pc:sldMkLst>
        <pc:spChg chg="mod">
          <ac:chgData name="Hazell, Danielle" userId="16322be0-50ef-46ff-b0c0-d304bc10d5d2" providerId="ADAL" clId="{E6D12E1F-DF63-450C-A9ED-E72C5F6C045B}" dt="2025-12-01T19:46:54.273" v="25" actId="20577"/>
          <ac:spMkLst>
            <pc:docMk/>
            <pc:sldMk cId="1913367081" sldId="855"/>
            <ac:spMk id="4" creationId="{6D2C8629-E4AF-403C-EC60-6AE160FB7EB9}"/>
          </ac:spMkLst>
        </pc:spChg>
      </pc:sldChg>
      <pc:sldChg chg="modSp mod">
        <pc:chgData name="Hazell, Danielle" userId="16322be0-50ef-46ff-b0c0-d304bc10d5d2" providerId="ADAL" clId="{E6D12E1F-DF63-450C-A9ED-E72C5F6C045B}" dt="2025-12-01T19:47:42.272" v="27" actId="20577"/>
        <pc:sldMkLst>
          <pc:docMk/>
          <pc:sldMk cId="2839950830" sldId="859"/>
        </pc:sldMkLst>
        <pc:spChg chg="mod">
          <ac:chgData name="Hazell, Danielle" userId="16322be0-50ef-46ff-b0c0-d304bc10d5d2" providerId="ADAL" clId="{E6D12E1F-DF63-450C-A9ED-E72C5F6C045B}" dt="2025-12-01T19:47:42.272" v="27" actId="20577"/>
          <ac:spMkLst>
            <pc:docMk/>
            <pc:sldMk cId="2839950830" sldId="859"/>
            <ac:spMk id="4" creationId="{CE1CE343-C18E-7C7C-ED92-2338E171E15A}"/>
          </ac:spMkLst>
        </pc:spChg>
      </pc:sldChg>
      <pc:sldChg chg="modSp mod">
        <pc:chgData name="Hazell, Danielle" userId="16322be0-50ef-46ff-b0c0-d304bc10d5d2" providerId="ADAL" clId="{E6D12E1F-DF63-450C-A9ED-E72C5F6C045B}" dt="2025-12-01T19:47:47.700" v="28" actId="20577"/>
        <pc:sldMkLst>
          <pc:docMk/>
          <pc:sldMk cId="26263350" sldId="860"/>
        </pc:sldMkLst>
        <pc:spChg chg="mod">
          <ac:chgData name="Hazell, Danielle" userId="16322be0-50ef-46ff-b0c0-d304bc10d5d2" providerId="ADAL" clId="{E6D12E1F-DF63-450C-A9ED-E72C5F6C045B}" dt="2025-12-01T19:47:47.700" v="28" actId="20577"/>
          <ac:spMkLst>
            <pc:docMk/>
            <pc:sldMk cId="26263350" sldId="860"/>
            <ac:spMk id="4" creationId="{B8A01852-0BE3-D970-91D7-6F24E65EA049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19:43:57.422" v="1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9:43:57.422" v="1"/>
          <ac:spMkLst>
            <pc:docMk/>
            <pc:sldMasterMk cId="2966563060" sldId="2147483653"/>
            <ac:spMk id="4" creationId="{54B976DA-03AF-E7AC-1D47-AACC4D989FB1}"/>
          </ac:spMkLst>
        </pc:spChg>
        <pc:picChg chg="add mod">
          <ac:chgData name="Hazell, Danielle" userId="16322be0-50ef-46ff-b0c0-d304bc10d5d2" providerId="ADAL" clId="{E6D12E1F-DF63-450C-A9ED-E72C5F6C045B}" dt="2025-12-01T19:43:57.422" v="1"/>
          <ac:picMkLst>
            <pc:docMk/>
            <pc:sldMasterMk cId="2966563060" sldId="2147483653"/>
            <ac:picMk id="2" creationId="{53DD02EB-3077-88A5-C7F4-70BA5D0513E7}"/>
          </ac:picMkLst>
        </pc:picChg>
        <pc:picChg chg="add mod">
          <ac:chgData name="Hazell, Danielle" userId="16322be0-50ef-46ff-b0c0-d304bc10d5d2" providerId="ADAL" clId="{E6D12E1F-DF63-450C-A9ED-E72C5F6C045B}" dt="2025-12-01T19:43:57.422" v="1"/>
          <ac:picMkLst>
            <pc:docMk/>
            <pc:sldMasterMk cId="2966563060" sldId="2147483653"/>
            <ac:picMk id="5" creationId="{714A92A4-0238-2202-AF08-E40A4C82CC16}"/>
          </ac:picMkLst>
        </pc:picChg>
        <pc:picChg chg="add mod">
          <ac:chgData name="Hazell, Danielle" userId="16322be0-50ef-46ff-b0c0-d304bc10d5d2" providerId="ADAL" clId="{E6D12E1F-DF63-450C-A9ED-E72C5F6C045B}" dt="2025-12-01T19:43:57.422" v="1"/>
          <ac:picMkLst>
            <pc:docMk/>
            <pc:sldMasterMk cId="2966563060" sldId="2147483653"/>
            <ac:picMk id="7" creationId="{BF099183-EA89-71A5-CD41-D33A08AF742D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modSld">
      <pc:chgData name="Bonita Searle-Barnes" userId="e782127f-826a-4a83-a372-afedaa2e0d4f" providerId="ADAL" clId="{FA3BD239-4B9A-4CBA-8CF5-F7BFBEA885D5}" dt="2025-11-24T12:14:29.856" v="118" actId="20577"/>
      <pc:docMkLst>
        <pc:docMk/>
      </pc:docMkLst>
      <pc:sldChg chg="modSp mod">
        <pc:chgData name="Bonita Searle-Barnes" userId="e782127f-826a-4a83-a372-afedaa2e0d4f" providerId="ADAL" clId="{FA3BD239-4B9A-4CBA-8CF5-F7BFBEA885D5}" dt="2025-11-24T12:12:56.343" v="63" actId="20577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5-11-24T12:12:56.343" v="63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modSp mod">
        <pc:chgData name="Bonita Searle-Barnes" userId="e782127f-826a-4a83-a372-afedaa2e0d4f" providerId="ADAL" clId="{FA3BD239-4B9A-4CBA-8CF5-F7BFBEA885D5}" dt="2025-11-24T12:14:20.560" v="111" actId="20577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1-24T12:14:20.560" v="11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Bonita Searle-Barnes" userId="e782127f-826a-4a83-a372-afedaa2e0d4f" providerId="ADAL" clId="{FA3BD239-4B9A-4CBA-8CF5-F7BFBEA885D5}" dt="2025-11-24T12:14:29.856" v="118" actId="20577"/>
        <pc:sldMkLst>
          <pc:docMk/>
          <pc:sldMk cId="3014219946" sldId="838"/>
        </pc:sldMkLst>
        <pc:spChg chg="mod">
          <ac:chgData name="Bonita Searle-Barnes" userId="e782127f-826a-4a83-a372-afedaa2e0d4f" providerId="ADAL" clId="{FA3BD239-4B9A-4CBA-8CF5-F7BFBEA885D5}" dt="2025-11-24T12:14:29.856" v="118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Bonita Searle-Barnes" userId="e782127f-826a-4a83-a372-afedaa2e0d4f" providerId="ADAL" clId="{FA3BD239-4B9A-4CBA-8CF5-F7BFBEA885D5}" dt="2025-11-24T12:12:29.454" v="58" actId="20577"/>
        <pc:sldMkLst>
          <pc:docMk/>
          <pc:sldMk cId="1423428757" sldId="842"/>
        </pc:sldMkLst>
        <pc:spChg chg="mod">
          <ac:chgData name="Bonita Searle-Barnes" userId="e782127f-826a-4a83-a372-afedaa2e0d4f" providerId="ADAL" clId="{FA3BD239-4B9A-4CBA-8CF5-F7BFBEA885D5}" dt="2025-11-24T12:12:29.454" v="58" actId="20577"/>
          <ac:spMkLst>
            <pc:docMk/>
            <pc:sldMk cId="1423428757" sldId="842"/>
            <ac:spMk id="3" creationId="{1F021A9F-4A1F-C316-A693-3EEB327F1E80}"/>
          </ac:spMkLst>
        </pc:spChg>
      </pc:sldChg>
      <pc:sldChg chg="modSp mod">
        <pc:chgData name="Bonita Searle-Barnes" userId="e782127f-826a-4a83-a372-afedaa2e0d4f" providerId="ADAL" clId="{FA3BD239-4B9A-4CBA-8CF5-F7BFBEA885D5}" dt="2025-11-24T12:08:32.071" v="6" actId="948"/>
        <pc:sldMkLst>
          <pc:docMk/>
          <pc:sldMk cId="67176201" sldId="848"/>
        </pc:sldMkLst>
        <pc:spChg chg="mod">
          <ac:chgData name="Bonita Searle-Barnes" userId="e782127f-826a-4a83-a372-afedaa2e0d4f" providerId="ADAL" clId="{FA3BD239-4B9A-4CBA-8CF5-F7BFBEA885D5}" dt="2025-11-24T12:08:32.071" v="6" actId="948"/>
          <ac:spMkLst>
            <pc:docMk/>
            <pc:sldMk cId="67176201" sldId="848"/>
            <ac:spMk id="4" creationId="{3B411E71-1506-10F2-4944-84F5CF517F3C}"/>
          </ac:spMkLst>
        </pc:spChg>
      </pc:sldChg>
      <pc:sldChg chg="modSp mod">
        <pc:chgData name="Bonita Searle-Barnes" userId="e782127f-826a-4a83-a372-afedaa2e0d4f" providerId="ADAL" clId="{FA3BD239-4B9A-4CBA-8CF5-F7BFBEA885D5}" dt="2025-11-24T12:12:29.926" v="59" actId="948"/>
        <pc:sldMkLst>
          <pc:docMk/>
          <pc:sldMk cId="1665641425" sldId="850"/>
        </pc:sldMkLst>
        <pc:spChg chg="mod">
          <ac:chgData name="Bonita Searle-Barnes" userId="e782127f-826a-4a83-a372-afedaa2e0d4f" providerId="ADAL" clId="{FA3BD239-4B9A-4CBA-8CF5-F7BFBEA885D5}" dt="2025-11-24T12:12:28.463" v="56" actId="20577"/>
          <ac:spMkLst>
            <pc:docMk/>
            <pc:sldMk cId="1665641425" sldId="850"/>
            <ac:spMk id="3" creationId="{04D2C489-EB75-7148-8F73-E6756027E3A9}"/>
          </ac:spMkLst>
        </pc:spChg>
        <pc:spChg chg="mod">
          <ac:chgData name="Bonita Searle-Barnes" userId="e782127f-826a-4a83-a372-afedaa2e0d4f" providerId="ADAL" clId="{FA3BD239-4B9A-4CBA-8CF5-F7BFBEA885D5}" dt="2025-11-24T12:12:29.926" v="59" actId="948"/>
          <ac:spMkLst>
            <pc:docMk/>
            <pc:sldMk cId="1665641425" sldId="850"/>
            <ac:spMk id="4" creationId="{C5633C74-6773-C533-B539-62FC5C152720}"/>
          </ac:spMkLst>
        </pc:spChg>
      </pc:sldChg>
      <pc:sldChg chg="modSp mod">
        <pc:chgData name="Bonita Searle-Barnes" userId="e782127f-826a-4a83-a372-afedaa2e0d4f" providerId="ADAL" clId="{FA3BD239-4B9A-4CBA-8CF5-F7BFBEA885D5}" dt="2025-11-24T12:12:27.486" v="54" actId="20577"/>
        <pc:sldMkLst>
          <pc:docMk/>
          <pc:sldMk cId="788452093" sldId="851"/>
        </pc:sldMkLst>
        <pc:spChg chg="mod">
          <ac:chgData name="Bonita Searle-Barnes" userId="e782127f-826a-4a83-a372-afedaa2e0d4f" providerId="ADAL" clId="{FA3BD239-4B9A-4CBA-8CF5-F7BFBEA885D5}" dt="2025-11-24T12:12:27.486" v="54" actId="20577"/>
          <ac:spMkLst>
            <pc:docMk/>
            <pc:sldMk cId="788452093" sldId="851"/>
            <ac:spMk id="3" creationId="{75E60023-9A30-B7FF-4DA4-A490D5D68746}"/>
          </ac:spMkLst>
        </pc:spChg>
      </pc:sldChg>
      <pc:sldChg chg="modSp mod">
        <pc:chgData name="Bonita Searle-Barnes" userId="e782127f-826a-4a83-a372-afedaa2e0d4f" providerId="ADAL" clId="{FA3BD239-4B9A-4CBA-8CF5-F7BFBEA885D5}" dt="2025-11-24T12:12:26.526" v="52" actId="20577"/>
        <pc:sldMkLst>
          <pc:docMk/>
          <pc:sldMk cId="428980687" sldId="852"/>
        </pc:sldMkLst>
        <pc:spChg chg="mod">
          <ac:chgData name="Bonita Searle-Barnes" userId="e782127f-826a-4a83-a372-afedaa2e0d4f" providerId="ADAL" clId="{FA3BD239-4B9A-4CBA-8CF5-F7BFBEA885D5}" dt="2025-11-24T12:12:26.526" v="52" actId="20577"/>
          <ac:spMkLst>
            <pc:docMk/>
            <pc:sldMk cId="428980687" sldId="852"/>
            <ac:spMk id="3" creationId="{EF24A046-E250-DF4C-E366-5AB02190CA96}"/>
          </ac:spMkLst>
        </pc:spChg>
      </pc:sldChg>
      <pc:sldChg chg="modSp mod">
        <pc:chgData name="Bonita Searle-Barnes" userId="e782127f-826a-4a83-a372-afedaa2e0d4f" providerId="ADAL" clId="{FA3BD239-4B9A-4CBA-8CF5-F7BFBEA885D5}" dt="2025-11-24T12:12:25.445" v="50" actId="20577"/>
        <pc:sldMkLst>
          <pc:docMk/>
          <pc:sldMk cId="3410589917" sldId="853"/>
        </pc:sldMkLst>
        <pc:spChg chg="mod">
          <ac:chgData name="Bonita Searle-Barnes" userId="e782127f-826a-4a83-a372-afedaa2e0d4f" providerId="ADAL" clId="{FA3BD239-4B9A-4CBA-8CF5-F7BFBEA885D5}" dt="2025-11-24T12:12:25.445" v="50" actId="20577"/>
          <ac:spMkLst>
            <pc:docMk/>
            <pc:sldMk cId="3410589917" sldId="853"/>
            <ac:spMk id="3" creationId="{A76DBD30-48A8-D4CC-FE84-708AFBB9C7B1}"/>
          </ac:spMkLst>
        </pc:spChg>
      </pc:sldChg>
      <pc:sldChg chg="modSp mod">
        <pc:chgData name="Bonita Searle-Barnes" userId="e782127f-826a-4a83-a372-afedaa2e0d4f" providerId="ADAL" clId="{FA3BD239-4B9A-4CBA-8CF5-F7BFBEA885D5}" dt="2025-11-24T12:12:22.937" v="48" actId="20577"/>
        <pc:sldMkLst>
          <pc:docMk/>
          <pc:sldMk cId="1436507538" sldId="857"/>
        </pc:sldMkLst>
        <pc:spChg chg="mod">
          <ac:chgData name="Bonita Searle-Barnes" userId="e782127f-826a-4a83-a372-afedaa2e0d4f" providerId="ADAL" clId="{FA3BD239-4B9A-4CBA-8CF5-F7BFBEA885D5}" dt="2025-11-24T12:12:22.937" v="48" actId="20577"/>
          <ac:spMkLst>
            <pc:docMk/>
            <pc:sldMk cId="1436507538" sldId="857"/>
            <ac:spMk id="4" creationId="{DF82D76E-9332-5F5B-AFD3-421D86E3217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53DD02EB-3077-88A5-C7F4-70BA5D0513E7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54B976DA-03AF-E7AC-1D47-AACC4D989FB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714A92A4-0238-2202-AF08-E40A4C82CC1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F099183-EA89-71A5-CD41-D33A08AF742D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K1.20 Implications of legislation, standards and manufacturer’s instructions alongside additional guidance to employers and those working with gas systems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1.20c: Technical Bulletins and Manufacturer Instructions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7E377-CB2C-8236-0157-6F32C1254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021A9F-4A1F-C316-A693-3EEB327F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Manufacturer Instructions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52421-0FD6-D7BB-E2D0-E8C0F336B8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76867" cy="4140000"/>
          </a:xfrm>
        </p:spPr>
        <p:txBody>
          <a:bodyPr/>
          <a:lstStyle/>
          <a:p>
            <a:r>
              <a:rPr lang="en-GB" b="1" dirty="0"/>
              <a:t>Manufacturer’s instructions</a:t>
            </a:r>
            <a:r>
              <a:rPr lang="en-GB" dirty="0"/>
              <a:t> are official documents provided by the </a:t>
            </a:r>
            <a:r>
              <a:rPr lang="en-GB" b="1" dirty="0"/>
              <a:t>appliance or component manufacturer</a:t>
            </a:r>
            <a:r>
              <a:rPr lang="en-GB" dirty="0"/>
              <a:t> that detail how to </a:t>
            </a:r>
            <a:r>
              <a:rPr lang="en-GB" b="1" dirty="0"/>
              <a:t>install, commission, use, service, and maintain</a:t>
            </a:r>
            <a:r>
              <a:rPr lang="en-GB" dirty="0"/>
              <a:t> a specific gas product.</a:t>
            </a:r>
          </a:p>
          <a:p>
            <a:r>
              <a:rPr lang="en-GB" dirty="0"/>
              <a:t>For gas engineers, these instructions are </a:t>
            </a:r>
            <a:r>
              <a:rPr lang="en-GB" b="1" dirty="0"/>
              <a:t>legally binding</a:t>
            </a:r>
            <a:r>
              <a:rPr lang="en-GB" dirty="0"/>
              <a:t> and form a critical part of working safely and compliantly under UK gas regulations.</a:t>
            </a:r>
          </a:p>
        </p:txBody>
      </p:sp>
    </p:spTree>
    <p:extLst>
      <p:ext uri="{BB962C8B-B14F-4D97-AF65-F5344CB8AC3E}">
        <p14:creationId xmlns:p14="http://schemas.microsoft.com/office/powerpoint/2010/main" val="1423428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7E58A-BA65-0038-1740-85B7E7445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D2C489-EB75-7148-8F73-E6756027E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Manufacturer Instructions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33C74-6773-C533-B539-62FC5C15272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10766312" cy="4081316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Manufacturer’s instructions are vital for gas engineers because they ensure safe, compliant, and correct installation, servicing, and operation of gas appliances.</a:t>
            </a:r>
            <a:endParaRPr lang="en-GB" b="1" dirty="0"/>
          </a:p>
          <a:p>
            <a:r>
              <a:rPr lang="en-GB" b="1" dirty="0"/>
              <a:t>Ensure safety</a:t>
            </a:r>
            <a:br>
              <a:rPr lang="en-GB" dirty="0"/>
            </a:br>
            <a:r>
              <a:rPr lang="en-GB" dirty="0"/>
              <a:t>Following the instructions ensures: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Proper combustion and </a:t>
            </a:r>
            <a:r>
              <a:rPr lang="en-GB" dirty="0" err="1"/>
              <a:t>flueing</a:t>
            </a:r>
            <a:r>
              <a:rPr lang="en-GB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Correct 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Safe operating pressures and temperatures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Prevention of carbon monoxide leaks or appliance malfunction.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5641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D618F-3E91-474F-2F6C-C71439D13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E60023-9A30-B7FF-4DA4-A490D5D6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Manufacturer Instructions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8C026-A787-856A-BD46-6417E7CD532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53067" cy="4140000"/>
          </a:xfrm>
        </p:spPr>
        <p:txBody>
          <a:bodyPr/>
          <a:lstStyle/>
          <a:p>
            <a:r>
              <a:rPr lang="en-GB" b="1" dirty="0"/>
              <a:t>Protects the engineer legally</a:t>
            </a:r>
            <a:br>
              <a:rPr lang="en-GB" dirty="0"/>
            </a:br>
            <a:r>
              <a:rPr lang="en-GB" dirty="0"/>
              <a:t>If an accident occurs and the engineer </a:t>
            </a:r>
            <a:r>
              <a:rPr lang="en-GB" b="1" dirty="0"/>
              <a:t>did not follow the manufacturer’s instructions</a:t>
            </a:r>
            <a:r>
              <a:rPr lang="en-GB" dirty="0"/>
              <a:t>, they can be held liable — even if no laws were technically broken.</a:t>
            </a:r>
          </a:p>
          <a:p>
            <a:r>
              <a:rPr lang="en-GB" b="1" dirty="0"/>
              <a:t>Overrides standards (in some cases)</a:t>
            </a:r>
            <a:br>
              <a:rPr lang="en-GB" dirty="0"/>
            </a:br>
            <a:r>
              <a:rPr lang="en-GB" dirty="0"/>
              <a:t>Manufacturer's instructions </a:t>
            </a:r>
            <a:r>
              <a:rPr lang="en-GB" b="1" dirty="0"/>
              <a:t>take precedence</a:t>
            </a:r>
            <a:r>
              <a:rPr lang="en-GB" dirty="0"/>
              <a:t> over British Standards or IGEM guidelines </a:t>
            </a:r>
            <a:r>
              <a:rPr lang="en-GB" b="1" dirty="0"/>
              <a:t>if clearly stated</a:t>
            </a:r>
            <a:r>
              <a:rPr lang="en-GB" dirty="0"/>
              <a:t> in the law (such as in Regulation 26(9)).</a:t>
            </a:r>
          </a:p>
        </p:txBody>
      </p:sp>
    </p:spTree>
    <p:extLst>
      <p:ext uri="{BB962C8B-B14F-4D97-AF65-F5344CB8AC3E}">
        <p14:creationId xmlns:p14="http://schemas.microsoft.com/office/powerpoint/2010/main" val="788452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A92CE-964E-24ED-B91D-52FB74E34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24A046-E250-DF4C-E366-5AB02190C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Manufacturer Instructions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2CCE11-7732-98DA-A94C-789E452AE8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766312" cy="4140000"/>
          </a:xfrm>
        </p:spPr>
        <p:txBody>
          <a:bodyPr/>
          <a:lstStyle/>
          <a:p>
            <a:r>
              <a:rPr lang="en-GB" b="1"/>
              <a:t>Examples in practice</a:t>
            </a:r>
          </a:p>
          <a:p>
            <a:r>
              <a:rPr lang="en-GB" b="1"/>
              <a:t>Boiler flue position</a:t>
            </a:r>
            <a:r>
              <a:rPr lang="en-GB"/>
              <a:t>: The instruction may require 300 mm clearance, even if the BS says 150 mm – you follow the manufacturer.</a:t>
            </a:r>
          </a:p>
          <a:p>
            <a:r>
              <a:rPr lang="en-GB" b="1"/>
              <a:t>Gas cookers</a:t>
            </a:r>
            <a:r>
              <a:rPr lang="en-GB"/>
              <a:t>: Must be installed with an appropriate stability bracket as detailed in the manual.</a:t>
            </a:r>
          </a:p>
          <a:p>
            <a:r>
              <a:rPr lang="en-GB" b="1"/>
              <a:t>Ventilation</a:t>
            </a:r>
            <a:r>
              <a:rPr lang="en-GB"/>
              <a:t>: Specific air vent sizes may be required depending on the kW rating of the appliance.</a:t>
            </a:r>
          </a:p>
        </p:txBody>
      </p:sp>
    </p:spTree>
    <p:extLst>
      <p:ext uri="{BB962C8B-B14F-4D97-AF65-F5344CB8AC3E}">
        <p14:creationId xmlns:p14="http://schemas.microsoft.com/office/powerpoint/2010/main" val="428980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42361-C037-F16E-39F3-5EDF45BC7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6DBD30-48A8-D4CC-FE84-708AFBB9C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Manufacturer Instructions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CE8DC-5599-2D83-E52C-E19536164DD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766312" cy="4140000"/>
          </a:xfrm>
        </p:spPr>
        <p:txBody>
          <a:bodyPr/>
          <a:lstStyle/>
          <a:p>
            <a:r>
              <a:rPr lang="en-GB" dirty="0"/>
              <a:t>Manufacturer’s instructions are </a:t>
            </a:r>
            <a:r>
              <a:rPr lang="en-GB" b="1" dirty="0"/>
              <a:t>not just guidance</a:t>
            </a:r>
            <a:r>
              <a:rPr lang="en-GB" dirty="0"/>
              <a:t> – they’re part of your </a:t>
            </a:r>
            <a:r>
              <a:rPr lang="en-GB" b="1" dirty="0"/>
              <a:t>legal duty</a:t>
            </a:r>
            <a:r>
              <a:rPr lang="en-GB" dirty="0"/>
              <a:t>. Always read them, follow them, and keep a copy for your records. </a:t>
            </a:r>
          </a:p>
          <a:p>
            <a:r>
              <a:rPr lang="en-GB" dirty="0"/>
              <a:t>They keep you safe, keep the customer safe, and protect your </a:t>
            </a:r>
            <a:r>
              <a:rPr lang="en-GB" b="1" dirty="0"/>
              <a:t>Gas Safe registration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0589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D41EC-BD83-EB92-A4B7-49733CA66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77CE73-37B3-9A3E-1AF5-798466362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4A1D0-8322-E0FB-C9D0-86BCBC5626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6991" cy="4140000"/>
          </a:xfrm>
        </p:spPr>
        <p:txBody>
          <a:bodyPr/>
          <a:lstStyle/>
          <a:p>
            <a:r>
              <a:rPr lang="en-GB" b="1" dirty="0">
                <a:ea typeface="ＭＳ Ｐゴシック"/>
                <a:cs typeface="+mn-lt"/>
              </a:rPr>
              <a:t>How a gas engineer evidences competence</a:t>
            </a:r>
            <a:endParaRPr lang="en-US" dirty="0"/>
          </a:p>
          <a:p>
            <a:r>
              <a:rPr lang="en-GB" dirty="0">
                <a:ea typeface="ＭＳ Ｐゴシック"/>
                <a:cs typeface="+mn-lt"/>
              </a:rPr>
              <a:t>Gas</a:t>
            </a:r>
            <a:r>
              <a:rPr lang="en-GB" dirty="0">
                <a:ea typeface="+mn-lt"/>
                <a:cs typeface="+mn-lt"/>
              </a:rPr>
              <a:t> engineers in the UK evidence competence through accredited qualifications, practical assessments, and registration with the Gas Safe Register.</a:t>
            </a:r>
            <a:endParaRPr lang="en-GB" dirty="0"/>
          </a:p>
          <a:p>
            <a:r>
              <a:rPr lang="en-GB" b="1" dirty="0">
                <a:ea typeface="+mn-lt"/>
                <a:cs typeface="+mn-lt"/>
              </a:rPr>
              <a:t>1. Accredited Qualifications and Training 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Engineers must complete industry-recognised training.</a:t>
            </a:r>
            <a:endParaRPr lang="en-GB" dirty="0"/>
          </a:p>
          <a:p>
            <a:r>
              <a:rPr lang="en-GB" b="1" dirty="0">
                <a:ea typeface="+mn-lt"/>
                <a:cs typeface="+mn-lt"/>
              </a:rPr>
              <a:t>2. Assessment of Competence</a:t>
            </a:r>
            <a:r>
              <a:rPr lang="en-GB" dirty="0">
                <a:ea typeface="+mn-lt"/>
                <a:cs typeface="+mn-lt"/>
              </a:rPr>
              <a:t> 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Competence is assessed through practical and written evaluations by a BS EN 17024-accredited Certification Body.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335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9D847-F9BF-D373-6468-019C788A3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EEDBAD-A272-2F40-7182-8292E1283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29AA50-B70E-C4B4-A32D-000F27B7E9A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611296"/>
            <a:ext cx="11346991" cy="4328704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3. </a:t>
            </a:r>
            <a:r>
              <a:rPr lang="en-GB" b="1">
                <a:ea typeface="+mn-lt"/>
                <a:cs typeface="+mn-lt"/>
              </a:rPr>
              <a:t>Gas Safe Register Certification</a:t>
            </a:r>
            <a:r>
              <a:rPr lang="en-GB">
                <a:ea typeface="+mn-lt"/>
                <a:cs typeface="+mn-lt"/>
              </a:rPr>
              <a:t> </a:t>
            </a:r>
            <a:endParaRPr lang="en-GB" b="1">
              <a:ea typeface="ＭＳ Ｐゴシック"/>
            </a:endParaRPr>
          </a:p>
          <a:p>
            <a:r>
              <a:rPr lang="en-GB">
                <a:ea typeface="+mn-lt"/>
                <a:cs typeface="+mn-lt"/>
              </a:rPr>
              <a:t>To legally work on gas appliances in the UK, engineers must be registered with the Gas Safe Register.</a:t>
            </a:r>
          </a:p>
          <a:p>
            <a:r>
              <a:rPr lang="en-GB">
                <a:ea typeface="+mn-lt"/>
                <a:cs typeface="+mn-lt"/>
              </a:rPr>
              <a:t>Registration requires:</a:t>
            </a:r>
          </a:p>
          <a:p>
            <a:pPr marL="342900" indent="-342900">
              <a:buFont typeface="Arial"/>
              <a:buChar char="•"/>
            </a:pPr>
            <a:r>
              <a:rPr lang="en-GB">
                <a:ea typeface="+mn-lt"/>
                <a:cs typeface="+mn-lt"/>
              </a:rPr>
              <a:t>Holding current, valid Certificates of Gas Safety Competence.</a:t>
            </a:r>
            <a:endParaRPr lang="en-GB"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GB">
                <a:ea typeface="+mn-lt"/>
                <a:cs typeface="+mn-lt"/>
              </a:rPr>
              <a:t>Demonstrating ongoing competence through periodic reassessment (usually every 5 years).</a:t>
            </a:r>
            <a:endParaRPr lang="en-GB"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GB">
                <a:ea typeface="+mn-lt"/>
                <a:cs typeface="+mn-lt"/>
              </a:rPr>
              <a:t>Complying with the Rules of Registration, including record-keeping and work notification during the probationary period.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877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106FE-E94E-D1A6-E79A-143246C47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D56B98B-D030-3F5F-6969-F5B6BCE85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C8629-E4AF-403C-EC60-6AE160FB7E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6991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4. </a:t>
            </a:r>
            <a:r>
              <a:rPr lang="en-GB" dirty="0">
                <a:ea typeface="+mn-lt"/>
                <a:cs typeface="+mn-lt"/>
              </a:rPr>
              <a:t>Follow industry standards and regulations (e.g. GSIUR, IGEM guidance).</a:t>
            </a:r>
            <a:endParaRPr lang="en-US" dirty="0"/>
          </a:p>
          <a:p>
            <a:r>
              <a:rPr lang="en-GB" b="1" dirty="0">
                <a:ea typeface="ＭＳ Ｐゴシック"/>
                <a:cs typeface="Arial"/>
              </a:rPr>
              <a:t>5. </a:t>
            </a:r>
            <a:r>
              <a:rPr lang="en-GB" dirty="0">
                <a:ea typeface="+mn-lt"/>
                <a:cs typeface="+mn-lt"/>
              </a:rPr>
              <a:t>Keep records of work and CPD (Continuing Professional Development).</a:t>
            </a:r>
          </a:p>
          <a:p>
            <a:r>
              <a:rPr lang="en-GB" b="1" dirty="0">
                <a:ea typeface="ＭＳ Ｐゴシック"/>
                <a:cs typeface="Arial"/>
              </a:rPr>
              <a:t>6. </a:t>
            </a:r>
            <a:r>
              <a:rPr lang="en-GB" dirty="0">
                <a:ea typeface="+mn-lt"/>
                <a:cs typeface="+mn-lt"/>
              </a:rPr>
              <a:t>Demonstrate safe working practices and up-to-date knowledge during audits or inspections.</a:t>
            </a:r>
          </a:p>
          <a:p>
            <a:endParaRPr lang="en-US" dirty="0"/>
          </a:p>
          <a:p>
            <a:endParaRPr lang="en-US" dirty="0"/>
          </a:p>
          <a:p>
            <a:endParaRPr lang="en-GB" b="1" dirty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13367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F8369-76CE-5943-B850-549620D3C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ABE291-7864-D701-4C62-5B1B22104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2D76E-9332-5F5B-AFD3-421D86E3217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6991" cy="4140000"/>
          </a:xfrm>
        </p:spPr>
        <p:txBody>
          <a:bodyPr/>
          <a:lstStyle/>
          <a:p>
            <a:r>
              <a:rPr lang="en-GB" b="1"/>
              <a:t>How a gas engineer defends liability</a:t>
            </a:r>
          </a:p>
          <a:p>
            <a:r>
              <a:rPr lang="en-GB" b="1"/>
              <a:t>1. Following the Manufacturer’s Instructions</a:t>
            </a:r>
          </a:p>
          <a:p>
            <a:r>
              <a:rPr lang="en-GB"/>
              <a:t>Regulation 26(9) of GSIUR states that </a:t>
            </a:r>
            <a:r>
              <a:rPr lang="en-GB" b="1"/>
              <a:t>all work must follow the MI</a:t>
            </a:r>
            <a:r>
              <a:rPr lang="en-GB"/>
              <a:t>.</a:t>
            </a:r>
          </a:p>
          <a:p>
            <a:r>
              <a:rPr lang="en-GB"/>
              <a:t>If an incident occurs, the engineer can prove they followed the legally expected procedure.</a:t>
            </a:r>
          </a:p>
          <a:p>
            <a:r>
              <a:rPr lang="en-GB" b="1"/>
              <a:t>Defence:</a:t>
            </a:r>
            <a:r>
              <a:rPr lang="en-GB"/>
              <a:t> “I followed the MI exactly, and here's the record of my settings, flue position, and commissioning results.”</a:t>
            </a:r>
          </a:p>
        </p:txBody>
      </p:sp>
    </p:spTree>
    <p:extLst>
      <p:ext uri="{BB962C8B-B14F-4D97-AF65-F5344CB8AC3E}">
        <p14:creationId xmlns:p14="http://schemas.microsoft.com/office/powerpoint/2010/main" val="1436507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05743-E8C4-8FD1-62EC-B77AD0D65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C13D60-9540-9F6F-A2AE-592AEEE47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7BE97-1CB4-275D-40FC-CD01ADF5F1D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6991" cy="4140000"/>
          </a:xfrm>
        </p:spPr>
        <p:txBody>
          <a:bodyPr/>
          <a:lstStyle/>
          <a:p>
            <a:r>
              <a:rPr lang="en-GB" b="1"/>
              <a:t>2. Accurate and complete record keeping</a:t>
            </a:r>
          </a:p>
          <a:p>
            <a:r>
              <a:rPr lang="en-GB"/>
              <a:t>Keeping thorough, accurate records shows </a:t>
            </a:r>
            <a:r>
              <a:rPr lang="en-GB" b="1"/>
              <a:t>the system was safe at handover</a:t>
            </a:r>
            <a:r>
              <a:rPr lang="en-GB"/>
              <a:t>.</a:t>
            </a:r>
          </a:p>
          <a:p>
            <a:r>
              <a:rPr lang="en-GB" b="1"/>
              <a:t>Defence:</a:t>
            </a:r>
            <a:r>
              <a:rPr lang="en-GB"/>
              <a:t> “These are the readings and safety checks I recorded. The appliance met all the required standards at installation.”</a:t>
            </a:r>
          </a:p>
        </p:txBody>
      </p:sp>
    </p:spTree>
    <p:extLst>
      <p:ext uri="{BB962C8B-B14F-4D97-AF65-F5344CB8AC3E}">
        <p14:creationId xmlns:p14="http://schemas.microsoft.com/office/powerpoint/2010/main" val="1633513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612800" cy="4140000"/>
          </a:xfrm>
        </p:spPr>
        <p:txBody>
          <a:bodyPr/>
          <a:lstStyle/>
          <a:p>
            <a:r>
              <a:rPr lang="en-GB"/>
              <a:t>Imagine you’re about to install a gas boiler. You find a conflict between: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The manufacturer's instructions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The British Standard (BS 6798)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Gas Safe technical bulletin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Building Regulations</a:t>
            </a:r>
          </a:p>
          <a:p>
            <a:endParaRPr lang="en-GB"/>
          </a:p>
          <a:p>
            <a:r>
              <a:rPr lang="en-GB" b="1"/>
              <a:t>Who do you follow – and why?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8FB87-0132-C0C8-B56A-8EC5710E4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221F4B-EA27-7160-19C3-7BF7BB2A3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CE343-C18E-7C7C-ED92-2338E171E15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6991" cy="4140000"/>
          </a:xfrm>
        </p:spPr>
        <p:txBody>
          <a:bodyPr/>
          <a:lstStyle/>
          <a:p>
            <a:r>
              <a:rPr lang="en-GB" b="1" dirty="0"/>
              <a:t>3. Sticking to the scope of competence</a:t>
            </a:r>
          </a:p>
          <a:p>
            <a:r>
              <a:rPr lang="en-GB" dirty="0"/>
              <a:t>Only carrying out work you are registered and trained to do.</a:t>
            </a:r>
          </a:p>
          <a:p>
            <a:r>
              <a:rPr lang="en-GB" dirty="0"/>
              <a:t>Not altering or modifying appliances outside of certification.</a:t>
            </a:r>
          </a:p>
          <a:p>
            <a:r>
              <a:rPr lang="en-GB" b="1" dirty="0"/>
              <a:t>Defence:</a:t>
            </a:r>
            <a:r>
              <a:rPr lang="en-GB" dirty="0"/>
              <a:t> “I worked within my Gas Safe registration scope and referred anything beyond that to the appropriate specialist.”</a:t>
            </a:r>
          </a:p>
        </p:txBody>
      </p:sp>
    </p:spTree>
    <p:extLst>
      <p:ext uri="{BB962C8B-B14F-4D97-AF65-F5344CB8AC3E}">
        <p14:creationId xmlns:p14="http://schemas.microsoft.com/office/powerpoint/2010/main" val="2839950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8E0D2-01E4-B5FD-BDEE-507EEBA82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FEE6F1-B9E0-65F4-08E6-8BCFD8704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01852-0BE3-D970-91D7-6F24E65EA04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6991" cy="4140000"/>
          </a:xfrm>
        </p:spPr>
        <p:txBody>
          <a:bodyPr/>
          <a:lstStyle/>
          <a:p>
            <a:r>
              <a:rPr lang="en-GB" b="1" dirty="0"/>
              <a:t>4. Photographic evidence</a:t>
            </a:r>
          </a:p>
          <a:p>
            <a:r>
              <a:rPr lang="en-GB" dirty="0"/>
              <a:t>Taking before-and-after photos of work and settings helps defend decisions.</a:t>
            </a:r>
          </a:p>
          <a:p>
            <a:r>
              <a:rPr lang="en-GB" b="1" dirty="0"/>
              <a:t>Defence:</a:t>
            </a:r>
            <a:r>
              <a:rPr lang="en-GB" dirty="0"/>
              <a:t> “Here’s the photo of the flue terminal showing clearances complied with Part J and MI.”</a:t>
            </a:r>
          </a:p>
        </p:txBody>
      </p:sp>
    </p:spTree>
    <p:extLst>
      <p:ext uri="{BB962C8B-B14F-4D97-AF65-F5344CB8AC3E}">
        <p14:creationId xmlns:p14="http://schemas.microsoft.com/office/powerpoint/2010/main" val="26263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112BF-0DDF-D6BA-5C20-3DC142DB7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FCF193-2AE7-2EB8-52B6-92E2CC047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682223"/>
            <a:ext cx="11987625" cy="1200329"/>
          </a:xfrm>
        </p:spPr>
        <p:txBody>
          <a:bodyPr/>
          <a:lstStyle/>
          <a:p>
            <a:r>
              <a:rPr lang="en-GB"/>
              <a:t>Role in evidencing competence and defending 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20364-A72C-6511-D70E-A18C291C416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6991" cy="4140000"/>
          </a:xfrm>
        </p:spPr>
        <p:txBody>
          <a:bodyPr/>
          <a:lstStyle/>
          <a:p>
            <a:r>
              <a:rPr lang="en-GB"/>
              <a:t>As a gas engineer, you defend yourself not with excuses, but with </a:t>
            </a:r>
            <a:r>
              <a:rPr lang="en-GB" b="1"/>
              <a:t>evidence</a:t>
            </a:r>
            <a:r>
              <a:rPr lang="en-GB"/>
              <a:t>. </a:t>
            </a:r>
          </a:p>
          <a:p>
            <a:r>
              <a:rPr lang="en-GB"/>
              <a:t>Every time you follow instructions, record results, and work within your competency, you're protecting your client — and yourself.</a:t>
            </a:r>
          </a:p>
        </p:txBody>
      </p:sp>
    </p:spTree>
    <p:extLst>
      <p:ext uri="{BB962C8B-B14F-4D97-AF65-F5344CB8AC3E}">
        <p14:creationId xmlns:p14="http://schemas.microsoft.com/office/powerpoint/2010/main" val="13784987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Locate</a:t>
            </a:r>
            <a:r>
              <a:rPr lang="en-GB" dirty="0">
                <a:cs typeface="Arial"/>
              </a:rPr>
              <a:t> relevant Gas Safe Technical Bulletins (TBs).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Understand</a:t>
            </a:r>
            <a:r>
              <a:rPr lang="en-GB" dirty="0">
                <a:cs typeface="Arial"/>
              </a:rPr>
              <a:t> how to follow manufacturer instructions accurately.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Analyse</a:t>
            </a:r>
            <a:r>
              <a:rPr lang="en-GB" dirty="0">
                <a:cs typeface="Arial"/>
              </a:rPr>
              <a:t> the risks of deviating from guidance.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502279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389EA6-D0EB-4180-2748-99C047288EED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Locate</a:t>
            </a:r>
            <a:r>
              <a:rPr lang="en-GB" b="0" i="0" dirty="0">
                <a:effectLst/>
                <a:latin typeface="Arial"/>
                <a:cs typeface="Arial"/>
              </a:rPr>
              <a:t> relevant Gas Safe Technical Bulletins (TBs).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Understand</a:t>
            </a:r>
            <a:r>
              <a:rPr lang="en-GB" b="0" i="0" dirty="0">
                <a:effectLst/>
                <a:latin typeface="Arial"/>
                <a:cs typeface="Arial"/>
              </a:rPr>
              <a:t> how to follow manufacturer instructions accurately.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Analyse</a:t>
            </a:r>
            <a:r>
              <a:rPr lang="en-GB" b="0" i="0" dirty="0">
                <a:effectLst/>
                <a:latin typeface="Arial"/>
                <a:cs typeface="Arial"/>
              </a:rPr>
              <a:t> the risks of deviating from guidance.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84C13-D240-D823-DEB3-C73577B05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BE8500-4DB3-21A3-8F77-E73DB6A94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Safe Technical Bulletins (TBs)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C3A53-EE1D-40B5-46DD-C841BBD6D8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6651" y="1710764"/>
            <a:ext cx="10990216" cy="4140000"/>
          </a:xfrm>
        </p:spPr>
        <p:txBody>
          <a:bodyPr/>
          <a:lstStyle/>
          <a:p>
            <a:r>
              <a:rPr lang="en-GB" b="1" dirty="0"/>
              <a:t>Technical Bulletins (TBs)</a:t>
            </a:r>
            <a:r>
              <a:rPr lang="en-GB" dirty="0"/>
              <a:t> are official </a:t>
            </a:r>
            <a:r>
              <a:rPr lang="en-GB" b="1" dirty="0"/>
              <a:t>industry guidance documents</a:t>
            </a:r>
            <a:r>
              <a:rPr lang="en-GB" dirty="0"/>
              <a:t> issued by the </a:t>
            </a:r>
            <a:r>
              <a:rPr lang="en-GB" b="1" dirty="0"/>
              <a:t>Gas Safe Register</a:t>
            </a:r>
            <a:r>
              <a:rPr lang="en-GB" dirty="0"/>
              <a:t>. They provide gas engineers in the UK with up-to-date information, clarifications, and best practice advice on specific topics related to </a:t>
            </a:r>
            <a:r>
              <a:rPr lang="en-GB" b="1" dirty="0"/>
              <a:t>gas safety, legislation, and installation standards</a:t>
            </a:r>
            <a:r>
              <a:rPr lang="en-GB" dirty="0"/>
              <a:t>.</a:t>
            </a:r>
          </a:p>
          <a:p>
            <a:r>
              <a:rPr lang="en-GB" dirty="0"/>
              <a:t>They are a vital part of a gas engineer’s toolkit, helping ensure that work is carried out in </a:t>
            </a:r>
            <a:r>
              <a:rPr lang="en-GB" b="1" dirty="0"/>
              <a:t>line with current expectations, safely, and legally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692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9F6F9-F6B8-B6D7-4F37-9BDBAA10F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2B50CF-C105-F60D-4E39-917D2CB5B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Safe Technical Bulletins (TBs)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A99C0-E0A4-986D-210F-17BBC20107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6650" y="1710764"/>
            <a:ext cx="11108749" cy="4140000"/>
          </a:xfrm>
        </p:spPr>
        <p:txBody>
          <a:bodyPr/>
          <a:lstStyle/>
          <a:p>
            <a:r>
              <a:rPr lang="en-GB" b="1" dirty="0"/>
              <a:t>Purpose of Technical Bulletins: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Clarify or interpret </a:t>
            </a:r>
            <a:r>
              <a:rPr lang="en-GB" b="1" dirty="0"/>
              <a:t>Gas Safety (Installation and Use) Regulations 1998 (GSIUR).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Update engineers on </a:t>
            </a:r>
            <a:r>
              <a:rPr lang="en-GB" b="1" dirty="0"/>
              <a:t>new industry procedures</a:t>
            </a:r>
            <a:r>
              <a:rPr lang="en-GB" dirty="0"/>
              <a:t>, changes to standards, or safety alerts.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 guidance on how to handle </a:t>
            </a:r>
            <a:r>
              <a:rPr lang="en-GB" b="1" dirty="0"/>
              <a:t>common or emerging safety issues.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Act as a link between </a:t>
            </a:r>
            <a:r>
              <a:rPr lang="en-GB" b="1" dirty="0"/>
              <a:t>legal duties and practical implementation.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70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5479A-B88A-E0C1-22C8-01943D170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A58DBE-D1C0-21C5-1F33-853E4C1E6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Safe Technical Bulletins (TBs)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C61-71AD-913D-86C0-8806F6EEE7E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6651" y="1723290"/>
            <a:ext cx="9360212" cy="4140000"/>
          </a:xfrm>
        </p:spPr>
        <p:txBody>
          <a:bodyPr/>
          <a:lstStyle/>
          <a:p>
            <a:r>
              <a:rPr lang="en-GB" b="1" dirty="0"/>
              <a:t>Key features of Technical Bulletins</a:t>
            </a:r>
          </a:p>
          <a:p>
            <a:r>
              <a:rPr lang="en-GB" dirty="0"/>
              <a:t>Written specifically for </a:t>
            </a:r>
            <a:r>
              <a:rPr lang="en-GB" b="1" dirty="0"/>
              <a:t>registered Gas Safe engineers</a:t>
            </a:r>
            <a:endParaRPr lang="en-GB" dirty="0"/>
          </a:p>
          <a:p>
            <a:r>
              <a:rPr lang="en-GB" dirty="0"/>
              <a:t>Cover topics such as: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Ventilation and </a:t>
            </a:r>
            <a:r>
              <a:rPr lang="en-GB" dirty="0" err="1"/>
              <a:t>flueing</a:t>
            </a:r>
            <a:r>
              <a:rPr lang="en-GB" dirty="0"/>
              <a:t> requirements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Unsafe situations and classification (linked to GIUSP)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Combustion analysis guidance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Tightness testing and purging updates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Appliance-specific installation guidance.</a:t>
            </a:r>
          </a:p>
        </p:txBody>
      </p:sp>
    </p:spTree>
    <p:extLst>
      <p:ext uri="{BB962C8B-B14F-4D97-AF65-F5344CB8AC3E}">
        <p14:creationId xmlns:p14="http://schemas.microsoft.com/office/powerpoint/2010/main" val="2635367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04531-CFDE-DB41-B7ED-3134CEEEC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EF6D74-B696-AFE0-B5C1-F0B7455B0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Safe Technical Bulletins (TBs)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2CC9253-C726-0EA6-D294-305905893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07209"/>
              </p:ext>
            </p:extLst>
          </p:nvPr>
        </p:nvGraphicFramePr>
        <p:xfrm>
          <a:off x="370178" y="2343183"/>
          <a:ext cx="10990928" cy="27432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444658">
                  <a:extLst>
                    <a:ext uri="{9D8B030D-6E8A-4147-A177-3AD203B41FA5}">
                      <a16:colId xmlns:a16="http://schemas.microsoft.com/office/drawing/2014/main" val="3366297722"/>
                    </a:ext>
                  </a:extLst>
                </a:gridCol>
                <a:gridCol w="9546270">
                  <a:extLst>
                    <a:ext uri="{9D8B030D-6E8A-4147-A177-3AD203B41FA5}">
                      <a16:colId xmlns:a16="http://schemas.microsoft.com/office/drawing/2014/main" val="35871932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1"/>
                        <a:t>Bulletin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 b="1"/>
                        <a:t>Topic</a:t>
                      </a:r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24244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1"/>
                        <a:t>TB 001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Identifying and classifying unsafe situations (GIUSP)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0148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1"/>
                        <a:t>TB 008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Flueing for condensing boilers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9905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1"/>
                        <a:t>TB 118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Safe electrical isolation when working on gas appliances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6919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1"/>
                        <a:t>TB 140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Use of flexible connections on gas meters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4585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1"/>
                        <a:t>TB 050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Guidance on combustion analysis and flue gas testing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662294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4907871-DF53-AC42-F43B-2D0072A9F385}"/>
              </a:ext>
            </a:extLst>
          </p:cNvPr>
          <p:cNvSpPr txBox="1"/>
          <p:nvPr/>
        </p:nvSpPr>
        <p:spPr>
          <a:xfrm>
            <a:off x="252000" y="1650489"/>
            <a:ext cx="61238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/>
              <a:t>Examples of common Technical Bulletins</a:t>
            </a:r>
          </a:p>
        </p:txBody>
      </p:sp>
    </p:spTree>
    <p:extLst>
      <p:ext uri="{BB962C8B-B14F-4D97-AF65-F5344CB8AC3E}">
        <p14:creationId xmlns:p14="http://schemas.microsoft.com/office/powerpoint/2010/main" val="1845731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67ABD-BAEA-225B-4983-0862F9287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12BF36-8731-BEBB-E403-17A3287A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Safe Technical Bulletins (TBs)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11E71-1506-10F2-4944-84F5CF517F3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6651" y="1673186"/>
            <a:ext cx="9360212" cy="4140000"/>
          </a:xfrm>
        </p:spPr>
        <p:txBody>
          <a:bodyPr/>
          <a:lstStyle/>
          <a:p>
            <a:r>
              <a:rPr lang="en-GB" b="1" dirty="0"/>
              <a:t>Why they matter to gas engineers</a:t>
            </a:r>
          </a:p>
          <a:p>
            <a:r>
              <a:rPr lang="en-GB" b="1" dirty="0"/>
              <a:t>Not law</a:t>
            </a:r>
            <a:r>
              <a:rPr lang="en-GB" dirty="0"/>
              <a:t>, but ignoring them can still lead to: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Unsafe work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Breach of GSIUR (especially Regulation 3 – competence)</a:t>
            </a:r>
          </a:p>
          <a:p>
            <a:pPr lvl="1">
              <a:lnSpc>
                <a:spcPct val="110000"/>
              </a:lnSpc>
              <a:spcAft>
                <a:spcPts val="1200"/>
              </a:spcAft>
              <a:buClr>
                <a:schemeClr val="tx1"/>
              </a:buClr>
            </a:pPr>
            <a:r>
              <a:rPr lang="en-GB" b="1" dirty="0"/>
              <a:t>Gas Safe disciplinary action</a:t>
            </a:r>
            <a:r>
              <a:rPr lang="en-GB" dirty="0"/>
              <a:t> or removal from the register</a:t>
            </a:r>
          </a:p>
          <a:p>
            <a:pPr>
              <a:spcAft>
                <a:spcPts val="600"/>
              </a:spcAft>
            </a:pPr>
            <a:r>
              <a:rPr lang="en-GB" dirty="0"/>
              <a:t>They ensure that engineers stay current with: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Manufacturer's updates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Emerging risks (e.g. CO incidents)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New legislation or guidance</a:t>
            </a:r>
          </a:p>
        </p:txBody>
      </p:sp>
    </p:spTree>
    <p:extLst>
      <p:ext uri="{BB962C8B-B14F-4D97-AF65-F5344CB8AC3E}">
        <p14:creationId xmlns:p14="http://schemas.microsoft.com/office/powerpoint/2010/main" val="67176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89405-845E-7431-9A3A-9293EE2D4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93B4B18-FD67-48D3-DADB-ACFA54CCB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Safe Technical Bulletins (TBs)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739503-3703-62C4-CB2D-144CAA4B91F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6651" y="1723290"/>
            <a:ext cx="10922482" cy="4140000"/>
          </a:xfrm>
        </p:spPr>
        <p:txBody>
          <a:bodyPr/>
          <a:lstStyle/>
          <a:p>
            <a:r>
              <a:rPr lang="en-GB" b="1" dirty="0"/>
              <a:t>Technical Bulletins are essential updates from Gas Safe</a:t>
            </a:r>
            <a:r>
              <a:rPr lang="en-GB" dirty="0"/>
              <a:t> that help you apply gas laws and standards in real jobs. </a:t>
            </a:r>
          </a:p>
          <a:p>
            <a:r>
              <a:rPr lang="en-GB" dirty="0"/>
              <a:t>You’re expected to read and follow them as part of being a competent, registered engineer.</a:t>
            </a:r>
          </a:p>
        </p:txBody>
      </p:sp>
    </p:spTree>
    <p:extLst>
      <p:ext uri="{BB962C8B-B14F-4D97-AF65-F5344CB8AC3E}">
        <p14:creationId xmlns:p14="http://schemas.microsoft.com/office/powerpoint/2010/main" val="31047170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01e15224-84b2-4570-bdea-a67bb94d0921"/>
    <ds:schemaRef ds:uri="7c04300a-231c-4281-9146-a98f6f4a7aff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C20A20-1929-47B2-A9DF-6D7BBB9A4D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0</TotalTime>
  <Words>1344</Words>
  <Application>Microsoft Office PowerPoint</Application>
  <PresentationFormat>Custom</PresentationFormat>
  <Paragraphs>139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Gas Safe Technical Bulletins (TBs)</vt:lpstr>
      <vt:lpstr>Gas Safe Technical Bulletins (TBs)</vt:lpstr>
      <vt:lpstr>Gas Safe Technical Bulletins (TBs)</vt:lpstr>
      <vt:lpstr>Gas Safe Technical Bulletins (TBs)</vt:lpstr>
      <vt:lpstr>Gas Safe Technical Bulletins (TBs)</vt:lpstr>
      <vt:lpstr>Gas Safe Technical Bulletins (TBs)</vt:lpstr>
      <vt:lpstr>Manufacturer Instructions</vt:lpstr>
      <vt:lpstr>Manufacturer Instructions</vt:lpstr>
      <vt:lpstr>Manufacturer Instructions</vt:lpstr>
      <vt:lpstr>Manufacturer Instructions</vt:lpstr>
      <vt:lpstr>Manufacturer Instructions</vt:lpstr>
      <vt:lpstr>Role in evidencing competence and defending liability</vt:lpstr>
      <vt:lpstr>Role in evidencing competence and defending liability</vt:lpstr>
      <vt:lpstr>Role in evidencing competence and defending liability</vt:lpstr>
      <vt:lpstr>Role in evidencing competence and defending liability</vt:lpstr>
      <vt:lpstr>Role in evidencing competence and defending liability</vt:lpstr>
      <vt:lpstr>Role in evidencing competence and defending liability</vt:lpstr>
      <vt:lpstr>Role in evidencing competence and defending liability</vt:lpstr>
      <vt:lpstr>Role in evidencing competence and defending liability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1</cp:revision>
  <cp:lastPrinted>2025-05-28T15:27:28Z</cp:lastPrinted>
  <dcterms:created xsi:type="dcterms:W3CDTF">2025-04-15T10:44:23Z</dcterms:created>
  <dcterms:modified xsi:type="dcterms:W3CDTF">2025-12-05T15:01:11Z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2025-12-05T15:01:09Z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9db8c1c1-9e4a-4997-8208-50fec35e6f08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