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47"/>
  </p:notesMasterIdLst>
  <p:handoutMasterIdLst>
    <p:handoutMasterId r:id="rId48"/>
  </p:handoutMasterIdLst>
  <p:sldIdLst>
    <p:sldId id="462" r:id="rId5"/>
    <p:sldId id="840" r:id="rId6"/>
    <p:sldId id="837" r:id="rId7"/>
    <p:sldId id="845" r:id="rId8"/>
    <p:sldId id="846" r:id="rId9"/>
    <p:sldId id="847" r:id="rId10"/>
    <p:sldId id="848" r:id="rId11"/>
    <p:sldId id="849" r:id="rId12"/>
    <p:sldId id="850" r:id="rId13"/>
    <p:sldId id="851" r:id="rId14"/>
    <p:sldId id="852" r:id="rId15"/>
    <p:sldId id="853" r:id="rId16"/>
    <p:sldId id="854" r:id="rId17"/>
    <p:sldId id="855" r:id="rId18"/>
    <p:sldId id="842" r:id="rId19"/>
    <p:sldId id="856" r:id="rId20"/>
    <p:sldId id="844" r:id="rId21"/>
    <p:sldId id="857" r:id="rId22"/>
    <p:sldId id="858" r:id="rId23"/>
    <p:sldId id="859" r:id="rId24"/>
    <p:sldId id="860" r:id="rId25"/>
    <p:sldId id="861" r:id="rId26"/>
    <p:sldId id="862" r:id="rId27"/>
    <p:sldId id="863" r:id="rId28"/>
    <p:sldId id="864" r:id="rId29"/>
    <p:sldId id="865" r:id="rId30"/>
    <p:sldId id="866" r:id="rId31"/>
    <p:sldId id="867" r:id="rId32"/>
    <p:sldId id="868" r:id="rId33"/>
    <p:sldId id="869" r:id="rId34"/>
    <p:sldId id="870" r:id="rId35"/>
    <p:sldId id="871" r:id="rId36"/>
    <p:sldId id="843" r:id="rId37"/>
    <p:sldId id="872" r:id="rId38"/>
    <p:sldId id="873" r:id="rId39"/>
    <p:sldId id="874" r:id="rId40"/>
    <p:sldId id="875" r:id="rId41"/>
    <p:sldId id="876" r:id="rId42"/>
    <p:sldId id="877" r:id="rId43"/>
    <p:sldId id="878" r:id="rId44"/>
    <p:sldId id="838" r:id="rId45"/>
    <p:sldId id="512" r:id="rId46"/>
  </p:sldIdLst>
  <p:sldSz cx="12239625" cy="6840538"/>
  <p:notesSz cx="6797675" cy="9928225"/>
  <p:custDataLst>
    <p:tags r:id="rId49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4421"/>
    <a:srgbClr val="D9D9D9"/>
    <a:srgbClr val="FFFFFF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80" y="102"/>
      </p:cViewPr>
      <p:guideLst>
        <p:guide orient="horz" pos="2155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notesMaster" Target="notesMasters/notesMaster1.xml"/><Relationship Id="rId50" Type="http://schemas.openxmlformats.org/officeDocument/2006/relationships/commentAuthors" Target="commentAuthors.xml"/><Relationship Id="rId55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51" Type="http://schemas.openxmlformats.org/officeDocument/2006/relationships/presProps" Target="pres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on Casey" userId="3541ff7a6b5ec10c" providerId="LiveId" clId="{657C69CA-3F39-4E0E-BD48-B305FC9F0601}"/>
    <pc:docChg chg="modSld modNotesMaster modHandout">
      <pc:chgData name="Simon Casey" userId="3541ff7a6b5ec10c" providerId="LiveId" clId="{657C69CA-3F39-4E0E-BD48-B305FC9F0601}" dt="2025-05-28T15:27:27.855" v="0"/>
      <pc:docMkLst>
        <pc:docMk/>
      </pc:docMkLst>
      <pc:sldChg chg="modNotes">
        <pc:chgData name="Simon Casey" userId="3541ff7a6b5ec10c" providerId="LiveId" clId="{657C69CA-3F39-4E0E-BD48-B305FC9F0601}" dt="2025-05-28T15:27:27.855" v="0"/>
        <pc:sldMkLst>
          <pc:docMk/>
          <pc:sldMk cId="4139293381" sldId="462"/>
        </pc:sldMkLst>
      </pc:sldChg>
      <pc:sldChg chg="modNotes">
        <pc:chgData name="Simon Casey" userId="3541ff7a6b5ec10c" providerId="LiveId" clId="{657C69CA-3F39-4E0E-BD48-B305FC9F0601}" dt="2025-05-28T15:27:27.855" v="0"/>
        <pc:sldMkLst>
          <pc:docMk/>
          <pc:sldMk cId="2402489006" sldId="512"/>
        </pc:sldMkLst>
      </pc:sldChg>
      <pc:sldChg chg="modNotes">
        <pc:chgData name="Simon Casey" userId="3541ff7a6b5ec10c" providerId="LiveId" clId="{657C69CA-3F39-4E0E-BD48-B305FC9F0601}" dt="2025-05-28T15:27:27.855" v="0"/>
        <pc:sldMkLst>
          <pc:docMk/>
          <pc:sldMk cId="1530964065" sldId="832"/>
        </pc:sldMkLst>
      </pc:sldChg>
    </pc:docChg>
  </pc:docChgLst>
  <pc:docChgLst>
    <pc:chgData name="John, Catherine" userId="36b10958-3fe6-4d82-9cee-736ae9074b3f" providerId="ADAL" clId="{7CE9EBFF-1EB6-4E95-820E-35801409E55C}"/>
    <pc:docChg chg="undo custSel mod modSld">
      <pc:chgData name="John, Catherine" userId="36b10958-3fe6-4d82-9cee-736ae9074b3f" providerId="ADAL" clId="{7CE9EBFF-1EB6-4E95-820E-35801409E55C}" dt="2025-12-05T14:54:37.045" v="23" actId="12"/>
      <pc:docMkLst>
        <pc:docMk/>
      </pc:docMkLst>
      <pc:sldChg chg="modSp mod">
        <pc:chgData name="John, Catherine" userId="36b10958-3fe6-4d82-9cee-736ae9074b3f" providerId="ADAL" clId="{7CE9EBFF-1EB6-4E95-820E-35801409E55C}" dt="2025-12-05T14:47:28.858" v="5" actId="20577"/>
        <pc:sldMkLst>
          <pc:docMk/>
          <pc:sldMk cId="2615417316" sldId="846"/>
        </pc:sldMkLst>
        <pc:spChg chg="mod">
          <ac:chgData name="John, Catherine" userId="36b10958-3fe6-4d82-9cee-736ae9074b3f" providerId="ADAL" clId="{7CE9EBFF-1EB6-4E95-820E-35801409E55C}" dt="2025-12-05T14:47:28.858" v="5" actId="20577"/>
          <ac:spMkLst>
            <pc:docMk/>
            <pc:sldMk cId="2615417316" sldId="846"/>
            <ac:spMk id="4" creationId="{FA5436C3-85AF-8FCC-6B8F-7F4A5549B52E}"/>
          </ac:spMkLst>
        </pc:spChg>
      </pc:sldChg>
      <pc:sldChg chg="modSp mod">
        <pc:chgData name="John, Catherine" userId="36b10958-3fe6-4d82-9cee-736ae9074b3f" providerId="ADAL" clId="{7CE9EBFF-1EB6-4E95-820E-35801409E55C}" dt="2025-12-05T14:47:27.824" v="4" actId="20577"/>
        <pc:sldMkLst>
          <pc:docMk/>
          <pc:sldMk cId="1952030895" sldId="852"/>
        </pc:sldMkLst>
        <pc:spChg chg="mod">
          <ac:chgData name="John, Catherine" userId="36b10958-3fe6-4d82-9cee-736ae9074b3f" providerId="ADAL" clId="{7CE9EBFF-1EB6-4E95-820E-35801409E55C}" dt="2025-12-05T14:47:27.824" v="4" actId="20577"/>
          <ac:spMkLst>
            <pc:docMk/>
            <pc:sldMk cId="1952030895" sldId="852"/>
            <ac:spMk id="4" creationId="{A00DAA0F-7BA5-F1FA-FB30-BC95FBFE6723}"/>
          </ac:spMkLst>
        </pc:spChg>
      </pc:sldChg>
      <pc:sldChg chg="modSp mod">
        <pc:chgData name="John, Catherine" userId="36b10958-3fe6-4d82-9cee-736ae9074b3f" providerId="ADAL" clId="{7CE9EBFF-1EB6-4E95-820E-35801409E55C}" dt="2025-12-05T14:47:26.602" v="3" actId="20577"/>
        <pc:sldMkLst>
          <pc:docMk/>
          <pc:sldMk cId="3637984532" sldId="854"/>
        </pc:sldMkLst>
        <pc:spChg chg="mod">
          <ac:chgData name="John, Catherine" userId="36b10958-3fe6-4d82-9cee-736ae9074b3f" providerId="ADAL" clId="{7CE9EBFF-1EB6-4E95-820E-35801409E55C}" dt="2025-12-05T14:47:26.602" v="3" actId="20577"/>
          <ac:spMkLst>
            <pc:docMk/>
            <pc:sldMk cId="3637984532" sldId="854"/>
            <ac:spMk id="4" creationId="{88E601F5-2128-EA37-7494-AD1810B64603}"/>
          </ac:spMkLst>
        </pc:spChg>
      </pc:sldChg>
      <pc:sldChg chg="modSp mod">
        <pc:chgData name="John, Catherine" userId="36b10958-3fe6-4d82-9cee-736ae9074b3f" providerId="ADAL" clId="{7CE9EBFF-1EB6-4E95-820E-35801409E55C}" dt="2025-12-05T14:51:22.896" v="8" actId="12"/>
        <pc:sldMkLst>
          <pc:docMk/>
          <pc:sldMk cId="1311180419" sldId="861"/>
        </pc:sldMkLst>
        <pc:spChg chg="mod">
          <ac:chgData name="John, Catherine" userId="36b10958-3fe6-4d82-9cee-736ae9074b3f" providerId="ADAL" clId="{7CE9EBFF-1EB6-4E95-820E-35801409E55C}" dt="2025-12-05T14:51:22.896" v="8" actId="12"/>
          <ac:spMkLst>
            <pc:docMk/>
            <pc:sldMk cId="1311180419" sldId="861"/>
            <ac:spMk id="4" creationId="{0026A3E2-7FA6-9A14-19A9-EBF32A967E5D}"/>
          </ac:spMkLst>
        </pc:spChg>
      </pc:sldChg>
      <pc:sldChg chg="modSp mod">
        <pc:chgData name="John, Catherine" userId="36b10958-3fe6-4d82-9cee-736ae9074b3f" providerId="ADAL" clId="{7CE9EBFF-1EB6-4E95-820E-35801409E55C}" dt="2025-12-05T14:52:59.634" v="9" actId="6549"/>
        <pc:sldMkLst>
          <pc:docMk/>
          <pc:sldMk cId="4165816326" sldId="865"/>
        </pc:sldMkLst>
        <pc:spChg chg="mod">
          <ac:chgData name="John, Catherine" userId="36b10958-3fe6-4d82-9cee-736ae9074b3f" providerId="ADAL" clId="{7CE9EBFF-1EB6-4E95-820E-35801409E55C}" dt="2025-12-05T14:52:59.634" v="9" actId="6549"/>
          <ac:spMkLst>
            <pc:docMk/>
            <pc:sldMk cId="4165816326" sldId="865"/>
            <ac:spMk id="4" creationId="{2475C927-540D-EB14-8961-C7C21757375C}"/>
          </ac:spMkLst>
        </pc:spChg>
      </pc:sldChg>
      <pc:sldChg chg="modSp mod">
        <pc:chgData name="John, Catherine" userId="36b10958-3fe6-4d82-9cee-736ae9074b3f" providerId="ADAL" clId="{7CE9EBFF-1EB6-4E95-820E-35801409E55C}" dt="2025-12-05T14:53:40.863" v="11" actId="20577"/>
        <pc:sldMkLst>
          <pc:docMk/>
          <pc:sldMk cId="3276931006" sldId="867"/>
        </pc:sldMkLst>
        <pc:spChg chg="mod">
          <ac:chgData name="John, Catherine" userId="36b10958-3fe6-4d82-9cee-736ae9074b3f" providerId="ADAL" clId="{7CE9EBFF-1EB6-4E95-820E-35801409E55C}" dt="2025-12-05T14:53:40.863" v="11" actId="20577"/>
          <ac:spMkLst>
            <pc:docMk/>
            <pc:sldMk cId="3276931006" sldId="867"/>
            <ac:spMk id="3" creationId="{CF021552-651B-7E77-31F7-EF63301486BC}"/>
          </ac:spMkLst>
        </pc:spChg>
      </pc:sldChg>
      <pc:sldChg chg="modSp mod">
        <pc:chgData name="John, Catherine" userId="36b10958-3fe6-4d82-9cee-736ae9074b3f" providerId="ADAL" clId="{7CE9EBFF-1EB6-4E95-820E-35801409E55C}" dt="2025-12-05T14:54:08.894" v="15" actId="20577"/>
        <pc:sldMkLst>
          <pc:docMk/>
          <pc:sldMk cId="99788206" sldId="868"/>
        </pc:sldMkLst>
        <pc:spChg chg="mod">
          <ac:chgData name="John, Catherine" userId="36b10958-3fe6-4d82-9cee-736ae9074b3f" providerId="ADAL" clId="{7CE9EBFF-1EB6-4E95-820E-35801409E55C}" dt="2025-12-05T14:53:55.518" v="13" actId="6549"/>
          <ac:spMkLst>
            <pc:docMk/>
            <pc:sldMk cId="99788206" sldId="868"/>
            <ac:spMk id="3" creationId="{390D9FC7-0EE8-86C7-30CA-5D6EFEA52CF1}"/>
          </ac:spMkLst>
        </pc:spChg>
        <pc:spChg chg="mod">
          <ac:chgData name="John, Catherine" userId="36b10958-3fe6-4d82-9cee-736ae9074b3f" providerId="ADAL" clId="{7CE9EBFF-1EB6-4E95-820E-35801409E55C}" dt="2025-12-05T14:54:08.894" v="15" actId="20577"/>
          <ac:spMkLst>
            <pc:docMk/>
            <pc:sldMk cId="99788206" sldId="868"/>
            <ac:spMk id="4" creationId="{8BD22E74-2E88-0E53-C99F-2A090FDA119F}"/>
          </ac:spMkLst>
        </pc:spChg>
      </pc:sldChg>
      <pc:sldChg chg="modSp mod">
        <pc:chgData name="John, Catherine" userId="36b10958-3fe6-4d82-9cee-736ae9074b3f" providerId="ADAL" clId="{7CE9EBFF-1EB6-4E95-820E-35801409E55C}" dt="2025-12-05T14:54:22.260" v="19" actId="20577"/>
        <pc:sldMkLst>
          <pc:docMk/>
          <pc:sldMk cId="2516439693" sldId="869"/>
        </pc:sldMkLst>
        <pc:spChg chg="mod">
          <ac:chgData name="John, Catherine" userId="36b10958-3fe6-4d82-9cee-736ae9074b3f" providerId="ADAL" clId="{7CE9EBFF-1EB6-4E95-820E-35801409E55C}" dt="2025-12-05T14:54:15.388" v="17" actId="6549"/>
          <ac:spMkLst>
            <pc:docMk/>
            <pc:sldMk cId="2516439693" sldId="869"/>
            <ac:spMk id="3" creationId="{44395F5B-56E0-A3BB-906A-C8039AB4E091}"/>
          </ac:spMkLst>
        </pc:spChg>
        <pc:spChg chg="mod">
          <ac:chgData name="John, Catherine" userId="36b10958-3fe6-4d82-9cee-736ae9074b3f" providerId="ADAL" clId="{7CE9EBFF-1EB6-4E95-820E-35801409E55C}" dt="2025-12-05T14:54:22.260" v="19" actId="20577"/>
          <ac:spMkLst>
            <pc:docMk/>
            <pc:sldMk cId="2516439693" sldId="869"/>
            <ac:spMk id="4" creationId="{EF13AB1A-F7DD-1385-9FCE-AF2ADCE68F8B}"/>
          </ac:spMkLst>
        </pc:spChg>
      </pc:sldChg>
      <pc:sldChg chg="modSp mod">
        <pc:chgData name="John, Catherine" userId="36b10958-3fe6-4d82-9cee-736ae9074b3f" providerId="ADAL" clId="{7CE9EBFF-1EB6-4E95-820E-35801409E55C}" dt="2025-12-05T14:54:37.045" v="23" actId="12"/>
        <pc:sldMkLst>
          <pc:docMk/>
          <pc:sldMk cId="1089982726" sldId="870"/>
        </pc:sldMkLst>
        <pc:spChg chg="mod">
          <ac:chgData name="John, Catherine" userId="36b10958-3fe6-4d82-9cee-736ae9074b3f" providerId="ADAL" clId="{7CE9EBFF-1EB6-4E95-820E-35801409E55C}" dt="2025-12-05T14:54:29.561" v="21" actId="6549"/>
          <ac:spMkLst>
            <pc:docMk/>
            <pc:sldMk cId="1089982726" sldId="870"/>
            <ac:spMk id="3" creationId="{DD965D8D-AE5C-4B2F-A1FE-F149BAB62C6E}"/>
          </ac:spMkLst>
        </pc:spChg>
        <pc:spChg chg="mod">
          <ac:chgData name="John, Catherine" userId="36b10958-3fe6-4d82-9cee-736ae9074b3f" providerId="ADAL" clId="{7CE9EBFF-1EB6-4E95-820E-35801409E55C}" dt="2025-12-05T14:54:37.045" v="23" actId="12"/>
          <ac:spMkLst>
            <pc:docMk/>
            <pc:sldMk cId="1089982726" sldId="870"/>
            <ac:spMk id="4" creationId="{AC24786E-E833-D1A4-E61B-2DD79C78AFAD}"/>
          </ac:spMkLst>
        </pc:spChg>
      </pc:sldChg>
    </pc:docChg>
  </pc:docChgLst>
  <pc:docChgLst>
    <pc:chgData name="Simon Casey" userId="3541ff7a6b5ec10c" providerId="LiveId" clId="{CF0C906D-F1D0-46CC-B153-1B92BBD3E726}"/>
    <pc:docChg chg="undo custSel addSld delSld modSld">
      <pc:chgData name="Simon Casey" userId="3541ff7a6b5ec10c" providerId="LiveId" clId="{CF0C906D-F1D0-46CC-B153-1B92BBD3E726}" dt="2025-06-14T19:17:54.517" v="31" actId="20577"/>
      <pc:docMkLst>
        <pc:docMk/>
      </pc:docMkLst>
      <pc:sldChg chg="modSp mod">
        <pc:chgData name="Simon Casey" userId="3541ff7a6b5ec10c" providerId="LiveId" clId="{CF0C906D-F1D0-46CC-B153-1B92BBD3E726}" dt="2025-06-14T19:17:54.517" v="31" actId="20577"/>
        <pc:sldMkLst>
          <pc:docMk/>
          <pc:sldMk cId="4139293381" sldId="462"/>
        </pc:sldMkLst>
      </pc:sldChg>
      <pc:sldChg chg="del">
        <pc:chgData name="Simon Casey" userId="3541ff7a6b5ec10c" providerId="LiveId" clId="{CF0C906D-F1D0-46CC-B153-1B92BBD3E726}" dt="2025-06-14T19:15:06.227" v="14" actId="47"/>
        <pc:sldMkLst>
          <pc:docMk/>
          <pc:sldMk cId="1530964065" sldId="832"/>
        </pc:sldMkLst>
      </pc:sldChg>
      <pc:sldChg chg="del">
        <pc:chgData name="Simon Casey" userId="3541ff7a6b5ec10c" providerId="LiveId" clId="{CF0C906D-F1D0-46CC-B153-1B92BBD3E726}" dt="2025-06-14T19:15:06.227" v="14" actId="47"/>
        <pc:sldMkLst>
          <pc:docMk/>
          <pc:sldMk cId="1753962167" sldId="834"/>
        </pc:sldMkLst>
      </pc:sldChg>
      <pc:sldChg chg="del">
        <pc:chgData name="Simon Casey" userId="3541ff7a6b5ec10c" providerId="LiveId" clId="{CF0C906D-F1D0-46CC-B153-1B92BBD3E726}" dt="2025-06-14T19:15:06.227" v="14" actId="47"/>
        <pc:sldMkLst>
          <pc:docMk/>
          <pc:sldMk cId="2775938307" sldId="836"/>
        </pc:sldMkLst>
      </pc:sldChg>
      <pc:sldChg chg="modSp mod">
        <pc:chgData name="Simon Casey" userId="3541ff7a6b5ec10c" providerId="LiveId" clId="{CF0C906D-F1D0-46CC-B153-1B92BBD3E726}" dt="2025-06-14T19:14:24.430" v="13" actId="20577"/>
        <pc:sldMkLst>
          <pc:docMk/>
          <pc:sldMk cId="3661908118" sldId="837"/>
        </pc:sldMkLst>
      </pc:sldChg>
      <pc:sldChg chg="modSp mod">
        <pc:chgData name="Simon Casey" userId="3541ff7a6b5ec10c" providerId="LiveId" clId="{CF0C906D-F1D0-46CC-B153-1B92BBD3E726}" dt="2025-06-14T19:17:42.749" v="29"/>
        <pc:sldMkLst>
          <pc:docMk/>
          <pc:sldMk cId="3014219946" sldId="838"/>
        </pc:sldMkLst>
      </pc:sldChg>
      <pc:sldChg chg="del">
        <pc:chgData name="Simon Casey" userId="3541ff7a6b5ec10c" providerId="LiveId" clId="{CF0C906D-F1D0-46CC-B153-1B92BBD3E726}" dt="2025-06-14T19:15:06.227" v="14" actId="47"/>
        <pc:sldMkLst>
          <pc:docMk/>
          <pc:sldMk cId="3678393562" sldId="839"/>
        </pc:sldMkLst>
      </pc:sldChg>
      <pc:sldChg chg="modSp mod">
        <pc:chgData name="Simon Casey" userId="3541ff7a6b5ec10c" providerId="LiveId" clId="{CF0C906D-F1D0-46CC-B153-1B92BBD3E726}" dt="2025-06-14T19:13:57.438" v="8" actId="6549"/>
        <pc:sldMkLst>
          <pc:docMk/>
          <pc:sldMk cId="2808480706" sldId="840"/>
        </pc:sldMkLst>
      </pc:sldChg>
      <pc:sldChg chg="modSp add mod">
        <pc:chgData name="Simon Casey" userId="3541ff7a6b5ec10c" providerId="LiveId" clId="{CF0C906D-F1D0-46CC-B153-1B92BBD3E726}" dt="2025-06-14T19:16:16.631" v="19" actId="20577"/>
        <pc:sldMkLst>
          <pc:docMk/>
          <pc:sldMk cId="536921234" sldId="841"/>
        </pc:sldMkLst>
      </pc:sldChg>
      <pc:sldChg chg="modSp add mod">
        <pc:chgData name="Simon Casey" userId="3541ff7a6b5ec10c" providerId="LiveId" clId="{CF0C906D-F1D0-46CC-B153-1B92BBD3E726}" dt="2025-06-14T19:16:45.090" v="22"/>
        <pc:sldMkLst>
          <pc:docMk/>
          <pc:sldMk cId="1423428757" sldId="842"/>
        </pc:sldMkLst>
      </pc:sldChg>
      <pc:sldChg chg="modSp add mod">
        <pc:chgData name="Simon Casey" userId="3541ff7a6b5ec10c" providerId="LiveId" clId="{CF0C906D-F1D0-46CC-B153-1B92BBD3E726}" dt="2025-06-14T19:17:08.266" v="25"/>
        <pc:sldMkLst>
          <pc:docMk/>
          <pc:sldMk cId="2751335049" sldId="843"/>
        </pc:sldMkLst>
      </pc:sldChg>
      <pc:sldChg chg="del">
        <pc:chgData name="Simon Casey" userId="3541ff7a6b5ec10c" providerId="LiveId" clId="{CF0C906D-F1D0-46CC-B153-1B92BBD3E726}" dt="2025-06-14T19:15:06.227" v="14" actId="47"/>
        <pc:sldMkLst>
          <pc:docMk/>
          <pc:sldMk cId="859905571" sldId="844"/>
        </pc:sldMkLst>
      </pc:sldChg>
      <pc:sldChg chg="modSp add mod">
        <pc:chgData name="Simon Casey" userId="3541ff7a6b5ec10c" providerId="LiveId" clId="{CF0C906D-F1D0-46CC-B153-1B92BBD3E726}" dt="2025-06-14T19:17:29.304" v="28" actId="20577"/>
        <pc:sldMkLst>
          <pc:docMk/>
          <pc:sldMk cId="3941739453" sldId="844"/>
        </pc:sldMkLst>
      </pc:sldChg>
      <pc:sldChg chg="del">
        <pc:chgData name="Simon Casey" userId="3541ff7a6b5ec10c" providerId="LiveId" clId="{CF0C906D-F1D0-46CC-B153-1B92BBD3E726}" dt="2025-06-14T19:15:06.227" v="14" actId="47"/>
        <pc:sldMkLst>
          <pc:docMk/>
          <pc:sldMk cId="1963476698" sldId="849"/>
        </pc:sldMkLst>
      </pc:sldChg>
      <pc:sldChg chg="del">
        <pc:chgData name="Simon Casey" userId="3541ff7a6b5ec10c" providerId="LiveId" clId="{CF0C906D-F1D0-46CC-B153-1B92BBD3E726}" dt="2025-06-14T19:15:06.227" v="14" actId="47"/>
        <pc:sldMkLst>
          <pc:docMk/>
          <pc:sldMk cId="1762345833" sldId="850"/>
        </pc:sldMkLst>
      </pc:sldChg>
      <pc:sldChg chg="del">
        <pc:chgData name="Simon Casey" userId="3541ff7a6b5ec10c" providerId="LiveId" clId="{CF0C906D-F1D0-46CC-B153-1B92BBD3E726}" dt="2025-06-14T19:15:06.227" v="14" actId="47"/>
        <pc:sldMkLst>
          <pc:docMk/>
          <pc:sldMk cId="2996475171" sldId="851"/>
        </pc:sldMkLst>
      </pc:sldChg>
      <pc:sldChg chg="del">
        <pc:chgData name="Simon Casey" userId="3541ff7a6b5ec10c" providerId="LiveId" clId="{CF0C906D-F1D0-46CC-B153-1B92BBD3E726}" dt="2025-06-14T19:15:06.227" v="14" actId="47"/>
        <pc:sldMkLst>
          <pc:docMk/>
          <pc:sldMk cId="4215496774" sldId="852"/>
        </pc:sldMkLst>
      </pc:sldChg>
      <pc:sldChg chg="del">
        <pc:chgData name="Simon Casey" userId="3541ff7a6b5ec10c" providerId="LiveId" clId="{CF0C906D-F1D0-46CC-B153-1B92BBD3E726}" dt="2025-06-14T19:15:06.227" v="14" actId="47"/>
        <pc:sldMkLst>
          <pc:docMk/>
          <pc:sldMk cId="3421632093" sldId="853"/>
        </pc:sldMkLst>
      </pc:sldChg>
      <pc:sldChg chg="del">
        <pc:chgData name="Simon Casey" userId="3541ff7a6b5ec10c" providerId="LiveId" clId="{CF0C906D-F1D0-46CC-B153-1B92BBD3E726}" dt="2025-06-14T19:15:06.227" v="14" actId="47"/>
        <pc:sldMkLst>
          <pc:docMk/>
          <pc:sldMk cId="3383044611" sldId="854"/>
        </pc:sldMkLst>
      </pc:sldChg>
      <pc:sldChg chg="del">
        <pc:chgData name="Simon Casey" userId="3541ff7a6b5ec10c" providerId="LiveId" clId="{CF0C906D-F1D0-46CC-B153-1B92BBD3E726}" dt="2025-06-14T19:15:06.227" v="14" actId="47"/>
        <pc:sldMkLst>
          <pc:docMk/>
          <pc:sldMk cId="2163682442" sldId="855"/>
        </pc:sldMkLst>
      </pc:sldChg>
      <pc:sldChg chg="del">
        <pc:chgData name="Simon Casey" userId="3541ff7a6b5ec10c" providerId="LiveId" clId="{CF0C906D-F1D0-46CC-B153-1B92BBD3E726}" dt="2025-06-14T19:15:06.227" v="14" actId="47"/>
        <pc:sldMkLst>
          <pc:docMk/>
          <pc:sldMk cId="2881170679" sldId="856"/>
        </pc:sldMkLst>
      </pc:sldChg>
    </pc:docChg>
  </pc:docChgLst>
  <pc:docChgLst>
    <pc:chgData name="Amanda Suzuki" userId="481664d6-57b2-43ee-8909-51abec9171fa" providerId="ADAL" clId="{8C783780-1F16-4981-AA5E-4B590F560403}"/>
    <pc:docChg chg="undo custSel delSld modSld modMainMaster">
      <pc:chgData name="Amanda Suzuki" userId="481664d6-57b2-43ee-8909-51abec9171fa" providerId="ADAL" clId="{8C783780-1F16-4981-AA5E-4B590F560403}" dt="2025-05-14T14:49:30.161" v="34" actId="255"/>
      <pc:docMkLst>
        <pc:docMk/>
      </pc:docMkLst>
      <pc:sldChg chg="modSp mod">
        <pc:chgData name="Amanda Suzuki" userId="481664d6-57b2-43ee-8909-51abec9171fa" providerId="ADAL" clId="{8C783780-1F16-4981-AA5E-4B590F560403}" dt="2025-05-14T14:31:43.253" v="6" actId="948"/>
        <pc:sldMkLst>
          <pc:docMk/>
          <pc:sldMk cId="3257661698" sldId="835"/>
        </pc:sldMkLst>
      </pc:sldChg>
      <pc:sldChg chg="modSp mod">
        <pc:chgData name="Amanda Suzuki" userId="481664d6-57b2-43ee-8909-51abec9171fa" providerId="ADAL" clId="{8C783780-1F16-4981-AA5E-4B590F560403}" dt="2025-05-14T14:44:04.758" v="22" actId="12"/>
        <pc:sldMkLst>
          <pc:docMk/>
          <pc:sldMk cId="2775938307" sldId="836"/>
        </pc:sldMkLst>
      </pc:sldChg>
      <pc:sldChg chg="modSp mod">
        <pc:chgData name="Amanda Suzuki" userId="481664d6-57b2-43ee-8909-51abec9171fa" providerId="ADAL" clId="{8C783780-1F16-4981-AA5E-4B590F560403}" dt="2025-05-14T14:43:22.723" v="19" actId="5793"/>
        <pc:sldMkLst>
          <pc:docMk/>
          <pc:sldMk cId="3661908118" sldId="837"/>
        </pc:sldMkLst>
      </pc:sldChg>
      <pc:sldChg chg="modSp mod">
        <pc:chgData name="Amanda Suzuki" userId="481664d6-57b2-43ee-8909-51abec9171fa" providerId="ADAL" clId="{8C783780-1F16-4981-AA5E-4B590F560403}" dt="2025-05-14T14:47:39.078" v="33" actId="255"/>
        <pc:sldMkLst>
          <pc:docMk/>
          <pc:sldMk cId="3014219946" sldId="838"/>
        </pc:sldMkLst>
      </pc:sldChg>
      <pc:sldChg chg="del">
        <pc:chgData name="Amanda Suzuki" userId="481664d6-57b2-43ee-8909-51abec9171fa" providerId="ADAL" clId="{8C783780-1F16-4981-AA5E-4B590F560403}" dt="2025-05-14T14:45:14.133" v="28" actId="2696"/>
        <pc:sldMkLst>
          <pc:docMk/>
          <pc:sldMk cId="1489120805" sldId="842"/>
        </pc:sldMkLst>
      </pc:sldChg>
      <pc:sldChg chg="modSp mod">
        <pc:chgData name="Amanda Suzuki" userId="481664d6-57b2-43ee-8909-51abec9171fa" providerId="ADAL" clId="{8C783780-1F16-4981-AA5E-4B590F560403}" dt="2025-05-14T14:43:40.649" v="20" actId="11"/>
        <pc:sldMkLst>
          <pc:docMk/>
          <pc:sldMk cId="639550159" sldId="843"/>
        </pc:sldMkLst>
      </pc:sldChg>
      <pc:sldChg chg="modSp mod">
        <pc:chgData name="Amanda Suzuki" userId="481664d6-57b2-43ee-8909-51abec9171fa" providerId="ADAL" clId="{8C783780-1F16-4981-AA5E-4B590F560403}" dt="2025-05-14T14:43:50.639" v="21" actId="12"/>
        <pc:sldMkLst>
          <pc:docMk/>
          <pc:sldMk cId="3216041347" sldId="845"/>
        </pc:sldMkLst>
      </pc:sldChg>
      <pc:sldChg chg="modSp mod">
        <pc:chgData name="Amanda Suzuki" userId="481664d6-57b2-43ee-8909-51abec9171fa" providerId="ADAL" clId="{8C783780-1F16-4981-AA5E-4B590F560403}" dt="2025-05-14T14:45:35.491" v="32" actId="12"/>
        <pc:sldMkLst>
          <pc:docMk/>
          <pc:sldMk cId="225706734" sldId="848"/>
        </pc:sldMkLst>
      </pc:sldChg>
      <pc:sldMasterChg chg="modSp mod">
        <pc:chgData name="Amanda Suzuki" userId="481664d6-57b2-43ee-8909-51abec9171fa" providerId="ADAL" clId="{8C783780-1F16-4981-AA5E-4B590F560403}" dt="2025-05-14T14:49:30.161" v="34" actId="255"/>
        <pc:sldMasterMkLst>
          <pc:docMk/>
          <pc:sldMasterMk cId="2966563060" sldId="2147483653"/>
        </pc:sldMasterMkLst>
      </pc:sldMasterChg>
    </pc:docChg>
  </pc:docChgLst>
  <pc:docChgLst>
    <pc:chgData name="Simon Casey" userId="3541ff7a6b5ec10c" providerId="LiveId" clId="{3FDBE779-0B35-4F9D-97A9-BB67412617F2}"/>
    <pc:docChg chg="undo custSel addSld delSld modSld sldOrd modMainMaster">
      <pc:chgData name="Simon Casey" userId="3541ff7a6b5ec10c" providerId="LiveId" clId="{3FDBE779-0B35-4F9D-97A9-BB67412617F2}" dt="2025-05-30T19:57:10.445" v="633" actId="20577"/>
      <pc:docMkLst>
        <pc:docMk/>
      </pc:docMkLst>
      <pc:sldChg chg="modSp mod">
        <pc:chgData name="Simon Casey" userId="3541ff7a6b5ec10c" providerId="LiveId" clId="{3FDBE779-0B35-4F9D-97A9-BB67412617F2}" dt="2025-05-30T19:50:04.838" v="480" actId="14100"/>
        <pc:sldMkLst>
          <pc:docMk/>
          <pc:sldMk cId="4139293381" sldId="462"/>
        </pc:sldMkLst>
      </pc:sldChg>
      <pc:sldChg chg="modSp mod">
        <pc:chgData name="Simon Casey" userId="3541ff7a6b5ec10c" providerId="LiveId" clId="{3FDBE779-0B35-4F9D-97A9-BB67412617F2}" dt="2025-05-30T19:48:53.049" v="477" actId="20577"/>
        <pc:sldMkLst>
          <pc:docMk/>
          <pc:sldMk cId="1530964065" sldId="832"/>
        </pc:sldMkLst>
      </pc:sldChg>
      <pc:sldChg chg="addSp delSp modSp mod">
        <pc:chgData name="Simon Casey" userId="3541ff7a6b5ec10c" providerId="LiveId" clId="{3FDBE779-0B35-4F9D-97A9-BB67412617F2}" dt="2025-05-30T19:03:46.461" v="109" actId="34807"/>
        <pc:sldMkLst>
          <pc:docMk/>
          <pc:sldMk cId="1753962167" sldId="834"/>
        </pc:sldMkLst>
      </pc:sldChg>
      <pc:sldChg chg="del">
        <pc:chgData name="Simon Casey" userId="3541ff7a6b5ec10c" providerId="LiveId" clId="{3FDBE779-0B35-4F9D-97A9-BB67412617F2}" dt="2025-05-30T14:27:59.988" v="19" actId="47"/>
        <pc:sldMkLst>
          <pc:docMk/>
          <pc:sldMk cId="3257661698" sldId="835"/>
        </pc:sldMkLst>
      </pc:sldChg>
      <pc:sldChg chg="modSp mod">
        <pc:chgData name="Simon Casey" userId="3541ff7a6b5ec10c" providerId="LiveId" clId="{3FDBE779-0B35-4F9D-97A9-BB67412617F2}" dt="2025-05-30T19:54:57.324" v="626" actId="12"/>
        <pc:sldMkLst>
          <pc:docMk/>
          <pc:sldMk cId="3661908118" sldId="837"/>
        </pc:sldMkLst>
      </pc:sldChg>
      <pc:sldChg chg="modSp mod">
        <pc:chgData name="Simon Casey" userId="3541ff7a6b5ec10c" providerId="LiveId" clId="{3FDBE779-0B35-4F9D-97A9-BB67412617F2}" dt="2025-05-30T19:55:32.915" v="631" actId="113"/>
        <pc:sldMkLst>
          <pc:docMk/>
          <pc:sldMk cId="3014219946" sldId="838"/>
        </pc:sldMkLst>
      </pc:sldChg>
      <pc:sldChg chg="addSp delSp modSp mod">
        <pc:chgData name="Simon Casey" userId="3541ff7a6b5ec10c" providerId="LiveId" clId="{3FDBE779-0B35-4F9D-97A9-BB67412617F2}" dt="2025-05-30T19:16:15.018" v="240" actId="313"/>
        <pc:sldMkLst>
          <pc:docMk/>
          <pc:sldMk cId="3678393562" sldId="839"/>
        </pc:sldMkLst>
      </pc:sldChg>
      <pc:sldChg chg="modSp mod">
        <pc:chgData name="Simon Casey" userId="3541ff7a6b5ec10c" providerId="LiveId" clId="{3FDBE779-0B35-4F9D-97A9-BB67412617F2}" dt="2025-05-30T19:57:10.445" v="633" actId="20577"/>
        <pc:sldMkLst>
          <pc:docMk/>
          <pc:sldMk cId="2808480706" sldId="840"/>
        </pc:sldMkLst>
      </pc:sldChg>
      <pc:sldChg chg="del">
        <pc:chgData name="Simon Casey" userId="3541ff7a6b5ec10c" providerId="LiveId" clId="{3FDBE779-0B35-4F9D-97A9-BB67412617F2}" dt="2025-05-30T14:28:01.079" v="20" actId="47"/>
        <pc:sldMkLst>
          <pc:docMk/>
          <pc:sldMk cId="639550159" sldId="843"/>
        </pc:sldMkLst>
      </pc:sldChg>
      <pc:sldChg chg="modSp mod">
        <pc:chgData name="Simon Casey" userId="3541ff7a6b5ec10c" providerId="LiveId" clId="{3FDBE779-0B35-4F9D-97A9-BB67412617F2}" dt="2025-05-30T19:05:22.562" v="110" actId="34807"/>
        <pc:sldMkLst>
          <pc:docMk/>
          <pc:sldMk cId="859905571" sldId="844"/>
        </pc:sldMkLst>
      </pc:sldChg>
      <pc:sldChg chg="del">
        <pc:chgData name="Simon Casey" userId="3541ff7a6b5ec10c" providerId="LiveId" clId="{3FDBE779-0B35-4F9D-97A9-BB67412617F2}" dt="2025-05-30T14:28:02.516" v="21" actId="47"/>
        <pc:sldMkLst>
          <pc:docMk/>
          <pc:sldMk cId="3216041347" sldId="845"/>
        </pc:sldMkLst>
      </pc:sldChg>
      <pc:sldChg chg="del">
        <pc:chgData name="Simon Casey" userId="3541ff7a6b5ec10c" providerId="LiveId" clId="{3FDBE779-0B35-4F9D-97A9-BB67412617F2}" dt="2025-05-30T14:28:04.342" v="22" actId="47"/>
        <pc:sldMkLst>
          <pc:docMk/>
          <pc:sldMk cId="13500479" sldId="847"/>
        </pc:sldMkLst>
      </pc:sldChg>
      <pc:sldChg chg="del">
        <pc:chgData name="Simon Casey" userId="3541ff7a6b5ec10c" providerId="LiveId" clId="{3FDBE779-0B35-4F9D-97A9-BB67412617F2}" dt="2025-05-30T14:28:06.886" v="23" actId="47"/>
        <pc:sldMkLst>
          <pc:docMk/>
          <pc:sldMk cId="225706734" sldId="848"/>
        </pc:sldMkLst>
      </pc:sldChg>
      <pc:sldChg chg="modSp add mod ord">
        <pc:chgData name="Simon Casey" userId="3541ff7a6b5ec10c" providerId="LiveId" clId="{3FDBE779-0B35-4F9D-97A9-BB67412617F2}" dt="2025-05-30T19:06:25.027" v="123" actId="20577"/>
        <pc:sldMkLst>
          <pc:docMk/>
          <pc:sldMk cId="1762345833" sldId="850"/>
        </pc:sldMkLst>
      </pc:sldChg>
      <pc:sldChg chg="modSp add mod ord">
        <pc:chgData name="Simon Casey" userId="3541ff7a6b5ec10c" providerId="LiveId" clId="{3FDBE779-0B35-4F9D-97A9-BB67412617F2}" dt="2025-05-30T19:35:56.234" v="380" actId="20577"/>
        <pc:sldMkLst>
          <pc:docMk/>
          <pc:sldMk cId="2996475171" sldId="851"/>
        </pc:sldMkLst>
      </pc:sldChg>
      <pc:sldChg chg="addSp delSp modSp add mod ord">
        <pc:chgData name="Simon Casey" userId="3541ff7a6b5ec10c" providerId="LiveId" clId="{3FDBE779-0B35-4F9D-97A9-BB67412617F2}" dt="2025-05-30T19:31:43.111" v="322" actId="14100"/>
        <pc:sldMkLst>
          <pc:docMk/>
          <pc:sldMk cId="4215496774" sldId="852"/>
        </pc:sldMkLst>
      </pc:sldChg>
      <pc:sldChg chg="modSp add mod ord">
        <pc:chgData name="Simon Casey" userId="3541ff7a6b5ec10c" providerId="LiveId" clId="{3FDBE779-0B35-4F9D-97A9-BB67412617F2}" dt="2025-05-30T19:35:30.921" v="378" actId="6549"/>
        <pc:sldMkLst>
          <pc:docMk/>
          <pc:sldMk cId="3421632093" sldId="853"/>
        </pc:sldMkLst>
      </pc:sldChg>
      <pc:sldChg chg="addSp delSp modSp add mod ord">
        <pc:chgData name="Simon Casey" userId="3541ff7a6b5ec10c" providerId="LiveId" clId="{3FDBE779-0B35-4F9D-97A9-BB67412617F2}" dt="2025-05-30T19:39:02.151" v="390"/>
        <pc:sldMkLst>
          <pc:docMk/>
          <pc:sldMk cId="3383044611" sldId="854"/>
        </pc:sldMkLst>
      </pc:sldChg>
      <pc:sldChg chg="modSp add mod ord">
        <pc:chgData name="Simon Casey" userId="3541ff7a6b5ec10c" providerId="LiveId" clId="{3FDBE779-0B35-4F9D-97A9-BB67412617F2}" dt="2025-05-30T19:41:12.879" v="415" actId="12"/>
        <pc:sldMkLst>
          <pc:docMk/>
          <pc:sldMk cId="2163682442" sldId="855"/>
        </pc:sldMkLst>
      </pc:sldChg>
      <pc:sldChg chg="addSp delSp modSp add mod ord">
        <pc:chgData name="Simon Casey" userId="3541ff7a6b5ec10c" providerId="LiveId" clId="{3FDBE779-0B35-4F9D-97A9-BB67412617F2}" dt="2025-05-30T19:45:09.876" v="434" actId="1076"/>
        <pc:sldMkLst>
          <pc:docMk/>
          <pc:sldMk cId="2881170679" sldId="856"/>
        </pc:sldMkLst>
      </pc:sldChg>
      <pc:sldMasterChg chg="modSp mod">
        <pc:chgData name="Simon Casey" userId="3541ff7a6b5ec10c" providerId="LiveId" clId="{3FDBE779-0B35-4F9D-97A9-BB67412617F2}" dt="2025-05-30T14:28:24.933" v="27" actId="20577"/>
        <pc:sldMasterMkLst>
          <pc:docMk/>
          <pc:sldMasterMk cId="2966563060" sldId="2147483653"/>
        </pc:sldMasterMkLst>
      </pc:sldMasterChg>
    </pc:docChg>
  </pc:docChgLst>
  <pc:docChgLst>
    <pc:chgData name="Simon Casey" userId="3541ff7a6b5ec10c" providerId="LiveId" clId="{406368D3-0887-4C1B-8C94-4E9628A3AA77}"/>
    <pc:docChg chg="custSel addSld delSld modSld">
      <pc:chgData name="Simon Casey" userId="3541ff7a6b5ec10c" providerId="LiveId" clId="{406368D3-0887-4C1B-8C94-4E9628A3AA77}" dt="2025-06-16T19:52:27.803" v="357" actId="20577"/>
      <pc:docMkLst>
        <pc:docMk/>
      </pc:docMkLst>
      <pc:sldChg chg="modSp mod">
        <pc:chgData name="Simon Casey" userId="3541ff7a6b5ec10c" providerId="LiveId" clId="{406368D3-0887-4C1B-8C94-4E9628A3AA77}" dt="2025-06-14T19:32:23.280" v="60" actId="20577"/>
        <pc:sldMkLst>
          <pc:docMk/>
          <pc:sldMk cId="4139293381" sldId="462"/>
        </pc:sldMkLst>
      </pc:sldChg>
      <pc:sldChg chg="modSp mod">
        <pc:chgData name="Simon Casey" userId="3541ff7a6b5ec10c" providerId="LiveId" clId="{406368D3-0887-4C1B-8C94-4E9628A3AA77}" dt="2025-06-14T19:20:46.537" v="36" actId="20577"/>
        <pc:sldMkLst>
          <pc:docMk/>
          <pc:sldMk cId="3661908118" sldId="837"/>
        </pc:sldMkLst>
      </pc:sldChg>
      <pc:sldChg chg="modSp mod">
        <pc:chgData name="Simon Casey" userId="3541ff7a6b5ec10c" providerId="LiveId" clId="{406368D3-0887-4C1B-8C94-4E9628A3AA77}" dt="2025-06-14T19:20:57.268" v="40" actId="20577"/>
        <pc:sldMkLst>
          <pc:docMk/>
          <pc:sldMk cId="3014219946" sldId="838"/>
        </pc:sldMkLst>
      </pc:sldChg>
      <pc:sldChg chg="modSp mod">
        <pc:chgData name="Simon Casey" userId="3541ff7a6b5ec10c" providerId="LiveId" clId="{406368D3-0887-4C1B-8C94-4E9628A3AA77}" dt="2025-06-16T19:52:06.860" v="345" actId="20577"/>
        <pc:sldMkLst>
          <pc:docMk/>
          <pc:sldMk cId="2808480706" sldId="840"/>
        </pc:sldMkLst>
      </pc:sldChg>
      <pc:sldChg chg="modSp del mod">
        <pc:chgData name="Simon Casey" userId="3541ff7a6b5ec10c" providerId="LiveId" clId="{406368D3-0887-4C1B-8C94-4E9628A3AA77}" dt="2025-06-16T19:30:43.131" v="148" actId="47"/>
        <pc:sldMkLst>
          <pc:docMk/>
          <pc:sldMk cId="536921234" sldId="841"/>
        </pc:sldMkLst>
      </pc:sldChg>
      <pc:sldChg chg="modSp mod">
        <pc:chgData name="Simon Casey" userId="3541ff7a6b5ec10c" providerId="LiveId" clId="{406368D3-0887-4C1B-8C94-4E9628A3AA77}" dt="2025-06-16T19:32:34.244" v="150"/>
        <pc:sldMkLst>
          <pc:docMk/>
          <pc:sldMk cId="1423428757" sldId="842"/>
        </pc:sldMkLst>
      </pc:sldChg>
      <pc:sldChg chg="modSp mod">
        <pc:chgData name="Simon Casey" userId="3541ff7a6b5ec10c" providerId="LiveId" clId="{406368D3-0887-4C1B-8C94-4E9628A3AA77}" dt="2025-06-16T19:45:08.490" v="252"/>
        <pc:sldMkLst>
          <pc:docMk/>
          <pc:sldMk cId="2751335049" sldId="843"/>
        </pc:sldMkLst>
      </pc:sldChg>
      <pc:sldChg chg="modSp add mod">
        <pc:chgData name="Simon Casey" userId="3541ff7a6b5ec10c" providerId="LiveId" clId="{406368D3-0887-4C1B-8C94-4E9628A3AA77}" dt="2025-06-16T19:35:42.732" v="205" actId="20577"/>
        <pc:sldMkLst>
          <pc:docMk/>
          <pc:sldMk cId="2716244791" sldId="844"/>
        </pc:sldMkLst>
      </pc:sldChg>
      <pc:sldChg chg="del">
        <pc:chgData name="Simon Casey" userId="3541ff7a6b5ec10c" providerId="LiveId" clId="{406368D3-0887-4C1B-8C94-4E9628A3AA77}" dt="2025-06-14T19:22:29.825" v="57" actId="47"/>
        <pc:sldMkLst>
          <pc:docMk/>
          <pc:sldMk cId="3941739453" sldId="844"/>
        </pc:sldMkLst>
      </pc:sldChg>
      <pc:sldChg chg="modSp add mod">
        <pc:chgData name="Simon Casey" userId="3541ff7a6b5ec10c" providerId="LiveId" clId="{406368D3-0887-4C1B-8C94-4E9628A3AA77}" dt="2025-06-16T19:30:55.302" v="149" actId="20577"/>
        <pc:sldMkLst>
          <pc:docMk/>
          <pc:sldMk cId="3911145613" sldId="845"/>
        </pc:sldMkLst>
      </pc:sldChg>
      <pc:sldChg chg="modSp add mod">
        <pc:chgData name="Simon Casey" userId="3541ff7a6b5ec10c" providerId="LiveId" clId="{406368D3-0887-4C1B-8C94-4E9628A3AA77}" dt="2025-06-16T19:52:27.803" v="357" actId="20577"/>
        <pc:sldMkLst>
          <pc:docMk/>
          <pc:sldMk cId="2615417316" sldId="846"/>
        </pc:sldMkLst>
      </pc:sldChg>
      <pc:sldChg chg="modSp add mod">
        <pc:chgData name="Simon Casey" userId="3541ff7a6b5ec10c" providerId="LiveId" clId="{406368D3-0887-4C1B-8C94-4E9628A3AA77}" dt="2025-06-16T19:27:29.247" v="112" actId="20577"/>
        <pc:sldMkLst>
          <pc:docMk/>
          <pc:sldMk cId="2768096665" sldId="847"/>
        </pc:sldMkLst>
      </pc:sldChg>
      <pc:sldChg chg="modSp add mod">
        <pc:chgData name="Simon Casey" userId="3541ff7a6b5ec10c" providerId="LiveId" clId="{406368D3-0887-4C1B-8C94-4E9628A3AA77}" dt="2025-06-16T19:27:24.135" v="111" actId="20577"/>
        <pc:sldMkLst>
          <pc:docMk/>
          <pc:sldMk cId="802871481" sldId="848"/>
        </pc:sldMkLst>
      </pc:sldChg>
      <pc:sldChg chg="modSp add mod">
        <pc:chgData name="Simon Casey" userId="3541ff7a6b5ec10c" providerId="LiveId" clId="{406368D3-0887-4C1B-8C94-4E9628A3AA77}" dt="2025-06-16T19:27:54.405" v="116" actId="20577"/>
        <pc:sldMkLst>
          <pc:docMk/>
          <pc:sldMk cId="832013620" sldId="849"/>
        </pc:sldMkLst>
      </pc:sldChg>
      <pc:sldChg chg="modSp add mod">
        <pc:chgData name="Simon Casey" userId="3541ff7a6b5ec10c" providerId="LiveId" clId="{406368D3-0887-4C1B-8C94-4E9628A3AA77}" dt="2025-06-16T19:28:18.094" v="134" actId="20577"/>
        <pc:sldMkLst>
          <pc:docMk/>
          <pc:sldMk cId="1530826689" sldId="850"/>
        </pc:sldMkLst>
      </pc:sldChg>
      <pc:sldChg chg="modSp add">
        <pc:chgData name="Simon Casey" userId="3541ff7a6b5ec10c" providerId="LiveId" clId="{406368D3-0887-4C1B-8C94-4E9628A3AA77}" dt="2025-06-16T19:28:36.640" v="136"/>
        <pc:sldMkLst>
          <pc:docMk/>
          <pc:sldMk cId="1663208606" sldId="851"/>
        </pc:sldMkLst>
      </pc:sldChg>
      <pc:sldChg chg="modSp add mod">
        <pc:chgData name="Simon Casey" userId="3541ff7a6b5ec10c" providerId="LiveId" clId="{406368D3-0887-4C1B-8C94-4E9628A3AA77}" dt="2025-06-16T19:29:03.355" v="139" actId="20577"/>
        <pc:sldMkLst>
          <pc:docMk/>
          <pc:sldMk cId="1952030895" sldId="852"/>
        </pc:sldMkLst>
      </pc:sldChg>
      <pc:sldChg chg="modSp add">
        <pc:chgData name="Simon Casey" userId="3541ff7a6b5ec10c" providerId="LiveId" clId="{406368D3-0887-4C1B-8C94-4E9628A3AA77}" dt="2025-06-16T19:29:27.274" v="141"/>
        <pc:sldMkLst>
          <pc:docMk/>
          <pc:sldMk cId="4094624007" sldId="853"/>
        </pc:sldMkLst>
      </pc:sldChg>
      <pc:sldChg chg="modSp add mod">
        <pc:chgData name="Simon Casey" userId="3541ff7a6b5ec10c" providerId="LiveId" clId="{406368D3-0887-4C1B-8C94-4E9628A3AA77}" dt="2025-06-16T19:29:47.599" v="144" actId="20577"/>
        <pc:sldMkLst>
          <pc:docMk/>
          <pc:sldMk cId="3637984532" sldId="854"/>
        </pc:sldMkLst>
      </pc:sldChg>
      <pc:sldChg chg="modSp add mod">
        <pc:chgData name="Simon Casey" userId="3541ff7a6b5ec10c" providerId="LiveId" clId="{406368D3-0887-4C1B-8C94-4E9628A3AA77}" dt="2025-06-16T19:30:08.314" v="147" actId="20577"/>
        <pc:sldMkLst>
          <pc:docMk/>
          <pc:sldMk cId="3553272425" sldId="855"/>
        </pc:sldMkLst>
      </pc:sldChg>
      <pc:sldChg chg="addSp delSp modSp add mod">
        <pc:chgData name="Simon Casey" userId="3541ff7a6b5ec10c" providerId="LiveId" clId="{406368D3-0887-4C1B-8C94-4E9628A3AA77}" dt="2025-06-16T19:33:33.139" v="158" actId="1076"/>
        <pc:sldMkLst>
          <pc:docMk/>
          <pc:sldMk cId="590117762" sldId="856"/>
        </pc:sldMkLst>
      </pc:sldChg>
      <pc:sldChg chg="modSp add mod">
        <pc:chgData name="Simon Casey" userId="3541ff7a6b5ec10c" providerId="LiveId" clId="{406368D3-0887-4C1B-8C94-4E9628A3AA77}" dt="2025-06-16T19:36:08.218" v="208" actId="12"/>
        <pc:sldMkLst>
          <pc:docMk/>
          <pc:sldMk cId="2231698622" sldId="857"/>
        </pc:sldMkLst>
      </pc:sldChg>
      <pc:sldChg chg="modSp add mod">
        <pc:chgData name="Simon Casey" userId="3541ff7a6b5ec10c" providerId="LiveId" clId="{406368D3-0887-4C1B-8C94-4E9628A3AA77}" dt="2025-06-16T19:36:29.807" v="211" actId="12"/>
        <pc:sldMkLst>
          <pc:docMk/>
          <pc:sldMk cId="3249286835" sldId="858"/>
        </pc:sldMkLst>
      </pc:sldChg>
      <pc:sldChg chg="modSp add mod">
        <pc:chgData name="Simon Casey" userId="3541ff7a6b5ec10c" providerId="LiveId" clId="{406368D3-0887-4C1B-8C94-4E9628A3AA77}" dt="2025-06-16T19:37:06.029" v="215" actId="12"/>
        <pc:sldMkLst>
          <pc:docMk/>
          <pc:sldMk cId="1920753342" sldId="859"/>
        </pc:sldMkLst>
      </pc:sldChg>
      <pc:sldChg chg="modSp add mod">
        <pc:chgData name="Simon Casey" userId="3541ff7a6b5ec10c" providerId="LiveId" clId="{406368D3-0887-4C1B-8C94-4E9628A3AA77}" dt="2025-06-16T19:37:37.358" v="222" actId="20577"/>
        <pc:sldMkLst>
          <pc:docMk/>
          <pc:sldMk cId="1575779960" sldId="860"/>
        </pc:sldMkLst>
      </pc:sldChg>
      <pc:sldChg chg="modSp add">
        <pc:chgData name="Simon Casey" userId="3541ff7a6b5ec10c" providerId="LiveId" clId="{406368D3-0887-4C1B-8C94-4E9628A3AA77}" dt="2025-06-16T19:38:01.640" v="224"/>
        <pc:sldMkLst>
          <pc:docMk/>
          <pc:sldMk cId="1311180419" sldId="861"/>
        </pc:sldMkLst>
      </pc:sldChg>
      <pc:sldChg chg="modSp add mod">
        <pc:chgData name="Simon Casey" userId="3541ff7a6b5ec10c" providerId="LiveId" clId="{406368D3-0887-4C1B-8C94-4E9628A3AA77}" dt="2025-06-16T19:38:28.827" v="227" actId="12"/>
        <pc:sldMkLst>
          <pc:docMk/>
          <pc:sldMk cId="1032621561" sldId="862"/>
        </pc:sldMkLst>
      </pc:sldChg>
      <pc:sldChg chg="modSp add mod">
        <pc:chgData name="Simon Casey" userId="3541ff7a6b5ec10c" providerId="LiveId" clId="{406368D3-0887-4C1B-8C94-4E9628A3AA77}" dt="2025-06-16T19:38:53.281" v="230" actId="12"/>
        <pc:sldMkLst>
          <pc:docMk/>
          <pc:sldMk cId="390880700" sldId="863"/>
        </pc:sldMkLst>
      </pc:sldChg>
      <pc:sldChg chg="modSp add mod">
        <pc:chgData name="Simon Casey" userId="3541ff7a6b5ec10c" providerId="LiveId" clId="{406368D3-0887-4C1B-8C94-4E9628A3AA77}" dt="2025-06-16T19:39:40.239" v="233" actId="12"/>
        <pc:sldMkLst>
          <pc:docMk/>
          <pc:sldMk cId="1904633416" sldId="864"/>
        </pc:sldMkLst>
      </pc:sldChg>
      <pc:sldChg chg="modSp add mod">
        <pc:chgData name="Simon Casey" userId="3541ff7a6b5ec10c" providerId="LiveId" clId="{406368D3-0887-4C1B-8C94-4E9628A3AA77}" dt="2025-06-16T19:40:13.705" v="237" actId="12"/>
        <pc:sldMkLst>
          <pc:docMk/>
          <pc:sldMk cId="4165816326" sldId="865"/>
        </pc:sldMkLst>
      </pc:sldChg>
      <pc:sldChg chg="modSp add mod">
        <pc:chgData name="Simon Casey" userId="3541ff7a6b5ec10c" providerId="LiveId" clId="{406368D3-0887-4C1B-8C94-4E9628A3AA77}" dt="2025-06-16T19:40:38.024" v="240" actId="12"/>
        <pc:sldMkLst>
          <pc:docMk/>
          <pc:sldMk cId="4222440347" sldId="866"/>
        </pc:sldMkLst>
      </pc:sldChg>
      <pc:sldChg chg="modSp add mod">
        <pc:chgData name="Simon Casey" userId="3541ff7a6b5ec10c" providerId="LiveId" clId="{406368D3-0887-4C1B-8C94-4E9628A3AA77}" dt="2025-06-16T19:41:03.459" v="243" actId="12"/>
        <pc:sldMkLst>
          <pc:docMk/>
          <pc:sldMk cId="3276931006" sldId="867"/>
        </pc:sldMkLst>
      </pc:sldChg>
      <pc:sldChg chg="modSp add">
        <pc:chgData name="Simon Casey" userId="3541ff7a6b5ec10c" providerId="LiveId" clId="{406368D3-0887-4C1B-8C94-4E9628A3AA77}" dt="2025-06-16T19:41:22.262" v="245"/>
        <pc:sldMkLst>
          <pc:docMk/>
          <pc:sldMk cId="99788206" sldId="868"/>
        </pc:sldMkLst>
      </pc:sldChg>
      <pc:sldChg chg="modSp add">
        <pc:chgData name="Simon Casey" userId="3541ff7a6b5ec10c" providerId="LiveId" clId="{406368D3-0887-4C1B-8C94-4E9628A3AA77}" dt="2025-06-16T19:41:42.014" v="247"/>
        <pc:sldMkLst>
          <pc:docMk/>
          <pc:sldMk cId="2516439693" sldId="869"/>
        </pc:sldMkLst>
      </pc:sldChg>
      <pc:sldChg chg="modSp add">
        <pc:chgData name="Simon Casey" userId="3541ff7a6b5ec10c" providerId="LiveId" clId="{406368D3-0887-4C1B-8C94-4E9628A3AA77}" dt="2025-06-16T19:41:57.766" v="249"/>
        <pc:sldMkLst>
          <pc:docMk/>
          <pc:sldMk cId="1089982726" sldId="870"/>
        </pc:sldMkLst>
      </pc:sldChg>
      <pc:sldChg chg="modSp add">
        <pc:chgData name="Simon Casey" userId="3541ff7a6b5ec10c" providerId="LiveId" clId="{406368D3-0887-4C1B-8C94-4E9628A3AA77}" dt="2025-06-16T19:42:41.250" v="251"/>
        <pc:sldMkLst>
          <pc:docMk/>
          <pc:sldMk cId="3355127187" sldId="871"/>
        </pc:sldMkLst>
      </pc:sldChg>
      <pc:sldChg chg="modSp add mod">
        <pc:chgData name="Simon Casey" userId="3541ff7a6b5ec10c" providerId="LiveId" clId="{406368D3-0887-4C1B-8C94-4E9628A3AA77}" dt="2025-06-16T19:45:52.574" v="256" actId="20577"/>
        <pc:sldMkLst>
          <pc:docMk/>
          <pc:sldMk cId="2959157725" sldId="872"/>
        </pc:sldMkLst>
      </pc:sldChg>
      <pc:sldChg chg="modSp add">
        <pc:chgData name="Simon Casey" userId="3541ff7a6b5ec10c" providerId="LiveId" clId="{406368D3-0887-4C1B-8C94-4E9628A3AA77}" dt="2025-06-16T19:46:18.760" v="258"/>
        <pc:sldMkLst>
          <pc:docMk/>
          <pc:sldMk cId="4291992048" sldId="873"/>
        </pc:sldMkLst>
      </pc:sldChg>
      <pc:sldChg chg="modSp add mod">
        <pc:chgData name="Simon Casey" userId="3541ff7a6b5ec10c" providerId="LiveId" clId="{406368D3-0887-4C1B-8C94-4E9628A3AA77}" dt="2025-06-16T19:47:17.985" v="264" actId="1076"/>
        <pc:sldMkLst>
          <pc:docMk/>
          <pc:sldMk cId="3131452031" sldId="874"/>
        </pc:sldMkLst>
      </pc:sldChg>
      <pc:sldChg chg="modSp add mod">
        <pc:chgData name="Simon Casey" userId="3541ff7a6b5ec10c" providerId="LiveId" clId="{406368D3-0887-4C1B-8C94-4E9628A3AA77}" dt="2025-06-16T19:47:51.703" v="282" actId="20577"/>
        <pc:sldMkLst>
          <pc:docMk/>
          <pc:sldMk cId="3191625407" sldId="875"/>
        </pc:sldMkLst>
      </pc:sldChg>
      <pc:sldChg chg="modSp add mod">
        <pc:chgData name="Simon Casey" userId="3541ff7a6b5ec10c" providerId="LiveId" clId="{406368D3-0887-4C1B-8C94-4E9628A3AA77}" dt="2025-06-16T19:48:26.033" v="288" actId="20577"/>
        <pc:sldMkLst>
          <pc:docMk/>
          <pc:sldMk cId="1757339235" sldId="876"/>
        </pc:sldMkLst>
      </pc:sldChg>
      <pc:sldChg chg="modSp add mod">
        <pc:chgData name="Simon Casey" userId="3541ff7a6b5ec10c" providerId="LiveId" clId="{406368D3-0887-4C1B-8C94-4E9628A3AA77}" dt="2025-06-16T19:48:54.911" v="306" actId="20577"/>
        <pc:sldMkLst>
          <pc:docMk/>
          <pc:sldMk cId="1042368149" sldId="877"/>
        </pc:sldMkLst>
      </pc:sldChg>
      <pc:sldChg chg="addSp delSp modSp add mod">
        <pc:chgData name="Simon Casey" userId="3541ff7a6b5ec10c" providerId="LiveId" clId="{406368D3-0887-4C1B-8C94-4E9628A3AA77}" dt="2025-06-16T19:51:16.214" v="323"/>
        <pc:sldMkLst>
          <pc:docMk/>
          <pc:sldMk cId="1230245052" sldId="878"/>
        </pc:sldMkLst>
      </pc:sldChg>
      <pc:sldChg chg="addSp delSp modSp add del mod">
        <pc:chgData name="Simon Casey" userId="3541ff7a6b5ec10c" providerId="LiveId" clId="{406368D3-0887-4C1B-8C94-4E9628A3AA77}" dt="2025-06-16T19:49:48.312" v="311" actId="47"/>
        <pc:sldMkLst>
          <pc:docMk/>
          <pc:sldMk cId="1332840555" sldId="878"/>
        </pc:sldMkLst>
      </pc:sldChg>
      <pc:sldChg chg="add del">
        <pc:chgData name="Simon Casey" userId="3541ff7a6b5ec10c" providerId="LiveId" clId="{406368D3-0887-4C1B-8C94-4E9628A3AA77}" dt="2025-06-16T19:51:27.768" v="325" actId="47"/>
        <pc:sldMkLst>
          <pc:docMk/>
          <pc:sldMk cId="1439495551" sldId="879"/>
        </pc:sldMkLst>
      </pc:sldChg>
    </pc:docChg>
  </pc:docChgLst>
  <pc:docChgLst>
    <pc:chgData name="Bonita Searle-Barnes" userId="S::bonita.searle-barnes@eal.org.uk::e782127f-826a-4a83-a372-afedaa2e0d4f" providerId="AD" clId="Web-{C74901D3-85CE-9AB2-6E7F-C920BD669D4E}"/>
    <pc:docChg chg="modSld">
      <pc:chgData name="Bonita Searle-Barnes" userId="S::bonita.searle-barnes@eal.org.uk::e782127f-826a-4a83-a372-afedaa2e0d4f" providerId="AD" clId="Web-{C74901D3-85CE-9AB2-6E7F-C920BD669D4E}" dt="2025-09-02T14:39:09.501" v="16" actId="20577"/>
      <pc:docMkLst>
        <pc:docMk/>
      </pc:docMkLst>
      <pc:sldChg chg="modSp">
        <pc:chgData name="Bonita Searle-Barnes" userId="S::bonita.searle-barnes@eal.org.uk::e782127f-826a-4a83-a372-afedaa2e0d4f" providerId="AD" clId="Web-{C74901D3-85CE-9AB2-6E7F-C920BD669D4E}" dt="2025-09-02T14:39:09.501" v="16" actId="20577"/>
        <pc:sldMkLst>
          <pc:docMk/>
          <pc:sldMk cId="3661908118" sldId="837"/>
        </pc:sldMkLst>
      </pc:sldChg>
    </pc:docChg>
  </pc:docChgLst>
  <pc:docChgLst>
    <pc:chgData name="Hazell, Danielle" userId="16322be0-50ef-46ff-b0c0-d304bc10d5d2" providerId="ADAL" clId="{E6D12E1F-DF63-450C-A9ED-E72C5F6C045B}"/>
    <pc:docChg chg="undo custSel modSld modMainMaster">
      <pc:chgData name="Hazell, Danielle" userId="16322be0-50ef-46ff-b0c0-d304bc10d5d2" providerId="ADAL" clId="{E6D12E1F-DF63-450C-A9ED-E72C5F6C045B}" dt="2025-12-01T18:24:06.840" v="68" actId="20577"/>
      <pc:docMkLst>
        <pc:docMk/>
      </pc:docMkLst>
      <pc:sldChg chg="addSp modSp mod">
        <pc:chgData name="Hazell, Danielle" userId="16322be0-50ef-46ff-b0c0-d304bc10d5d2" providerId="ADAL" clId="{E6D12E1F-DF63-450C-A9ED-E72C5F6C045B}" dt="2025-12-01T17:49:05.623" v="1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2-01T17:49:05.623" v="1"/>
          <ac:spMkLst>
            <pc:docMk/>
            <pc:sldMk cId="2402489006" sldId="512"/>
            <ac:spMk id="2" creationId="{491E8F1C-A83A-BCDF-6523-B90538D6684A}"/>
          </ac:spMkLst>
        </pc:spChg>
        <pc:spChg chg="mod">
          <ac:chgData name="Hazell, Danielle" userId="16322be0-50ef-46ff-b0c0-d304bc10d5d2" providerId="ADAL" clId="{E6D12E1F-DF63-450C-A9ED-E72C5F6C045B}" dt="2025-12-01T17:49:04.439" v="0" actId="1076"/>
          <ac:spMkLst>
            <pc:docMk/>
            <pc:sldMk cId="2402489006" sldId="512"/>
            <ac:spMk id="3" creationId="{C100DF00-DDB1-9E17-D96C-C839324D3C8E}"/>
          </ac:spMkLst>
        </pc:spChg>
      </pc:sldChg>
      <pc:sldChg chg="modSp mod">
        <pc:chgData name="Hazell, Danielle" userId="16322be0-50ef-46ff-b0c0-d304bc10d5d2" providerId="ADAL" clId="{E6D12E1F-DF63-450C-A9ED-E72C5F6C045B}" dt="2025-12-01T17:49:57.958" v="7" actId="20577"/>
        <pc:sldMkLst>
          <pc:docMk/>
          <pc:sldMk cId="3661908118" sldId="837"/>
        </pc:sldMkLst>
        <pc:spChg chg="mod">
          <ac:chgData name="Hazell, Danielle" userId="16322be0-50ef-46ff-b0c0-d304bc10d5d2" providerId="ADAL" clId="{E6D12E1F-DF63-450C-A9ED-E72C5F6C045B}" dt="2025-12-01T17:49:57.958" v="7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Hazell, Danielle" userId="16322be0-50ef-46ff-b0c0-d304bc10d5d2" providerId="ADAL" clId="{E6D12E1F-DF63-450C-A9ED-E72C5F6C045B}" dt="2025-12-01T18:24:06.840" v="68" actId="20577"/>
        <pc:sldMkLst>
          <pc:docMk/>
          <pc:sldMk cId="3014219946" sldId="838"/>
        </pc:sldMkLst>
        <pc:spChg chg="mod">
          <ac:chgData name="Hazell, Danielle" userId="16322be0-50ef-46ff-b0c0-d304bc10d5d2" providerId="ADAL" clId="{E6D12E1F-DF63-450C-A9ED-E72C5F6C045B}" dt="2025-12-01T18:24:06.840" v="68" actId="20577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Hazell, Danielle" userId="16322be0-50ef-46ff-b0c0-d304bc10d5d2" providerId="ADAL" clId="{E6D12E1F-DF63-450C-A9ED-E72C5F6C045B}" dt="2025-12-01T17:49:50.516" v="4" actId="14100"/>
        <pc:sldMkLst>
          <pc:docMk/>
          <pc:sldMk cId="2808480706" sldId="840"/>
        </pc:sldMkLst>
        <pc:spChg chg="mod">
          <ac:chgData name="Hazell, Danielle" userId="16322be0-50ef-46ff-b0c0-d304bc10d5d2" providerId="ADAL" clId="{E6D12E1F-DF63-450C-A9ED-E72C5F6C045B}" dt="2025-12-01T17:49:50.516" v="4" actId="14100"/>
          <ac:spMkLst>
            <pc:docMk/>
            <pc:sldMk cId="2808480706" sldId="840"/>
            <ac:spMk id="4" creationId="{183CA12B-98D8-441B-A2DE-6FF2B2597824}"/>
          </ac:spMkLst>
        </pc:spChg>
      </pc:sldChg>
      <pc:sldChg chg="modSp mod">
        <pc:chgData name="Hazell, Danielle" userId="16322be0-50ef-46ff-b0c0-d304bc10d5d2" providerId="ADAL" clId="{E6D12E1F-DF63-450C-A9ED-E72C5F6C045B}" dt="2025-12-01T17:52:24.624" v="31" actId="14100"/>
        <pc:sldMkLst>
          <pc:docMk/>
          <pc:sldMk cId="1423428757" sldId="842"/>
        </pc:sldMkLst>
        <pc:spChg chg="mod">
          <ac:chgData name="Hazell, Danielle" userId="16322be0-50ef-46ff-b0c0-d304bc10d5d2" providerId="ADAL" clId="{E6D12E1F-DF63-450C-A9ED-E72C5F6C045B}" dt="2025-12-01T17:52:24.624" v="31" actId="14100"/>
          <ac:spMkLst>
            <pc:docMk/>
            <pc:sldMk cId="1423428757" sldId="842"/>
            <ac:spMk id="4" creationId="{49052421-0FD6-D7BB-E2D0-E8C0F336B828}"/>
          </ac:spMkLst>
        </pc:spChg>
      </pc:sldChg>
      <pc:sldChg chg="modSp mod">
        <pc:chgData name="Hazell, Danielle" userId="16322be0-50ef-46ff-b0c0-d304bc10d5d2" providerId="ADAL" clId="{E6D12E1F-DF63-450C-A9ED-E72C5F6C045B}" dt="2025-12-01T18:22:25.660" v="52" actId="14100"/>
        <pc:sldMkLst>
          <pc:docMk/>
          <pc:sldMk cId="2751335049" sldId="843"/>
        </pc:sldMkLst>
        <pc:spChg chg="mod">
          <ac:chgData name="Hazell, Danielle" userId="16322be0-50ef-46ff-b0c0-d304bc10d5d2" providerId="ADAL" clId="{E6D12E1F-DF63-450C-A9ED-E72C5F6C045B}" dt="2025-12-01T18:22:25.660" v="52" actId="14100"/>
          <ac:spMkLst>
            <pc:docMk/>
            <pc:sldMk cId="2751335049" sldId="843"/>
            <ac:spMk id="4" creationId="{5014A1D0-8322-E0FB-C9D0-86BCBC56265C}"/>
          </ac:spMkLst>
        </pc:spChg>
      </pc:sldChg>
      <pc:sldChg chg="modSp mod">
        <pc:chgData name="Hazell, Danielle" userId="16322be0-50ef-46ff-b0c0-d304bc10d5d2" providerId="ADAL" clId="{E6D12E1F-DF63-450C-A9ED-E72C5F6C045B}" dt="2025-12-01T17:52:42.305" v="34" actId="14100"/>
        <pc:sldMkLst>
          <pc:docMk/>
          <pc:sldMk cId="2716244791" sldId="844"/>
        </pc:sldMkLst>
        <pc:spChg chg="mod">
          <ac:chgData name="Hazell, Danielle" userId="16322be0-50ef-46ff-b0c0-d304bc10d5d2" providerId="ADAL" clId="{E6D12E1F-DF63-450C-A9ED-E72C5F6C045B}" dt="2025-12-01T17:52:42.305" v="34" actId="14100"/>
          <ac:spMkLst>
            <pc:docMk/>
            <pc:sldMk cId="2716244791" sldId="844"/>
            <ac:spMk id="4" creationId="{188B0381-B7B6-FDC4-6DDA-F0BCC7CD6EA5}"/>
          </ac:spMkLst>
        </pc:spChg>
      </pc:sldChg>
      <pc:sldChg chg="modSp mod">
        <pc:chgData name="Hazell, Danielle" userId="16322be0-50ef-46ff-b0c0-d304bc10d5d2" providerId="ADAL" clId="{E6D12E1F-DF63-450C-A9ED-E72C5F6C045B}" dt="2025-12-01T17:50:03.722" v="8" actId="14100"/>
        <pc:sldMkLst>
          <pc:docMk/>
          <pc:sldMk cId="3911145613" sldId="845"/>
        </pc:sldMkLst>
        <pc:spChg chg="mod">
          <ac:chgData name="Hazell, Danielle" userId="16322be0-50ef-46ff-b0c0-d304bc10d5d2" providerId="ADAL" clId="{E6D12E1F-DF63-450C-A9ED-E72C5F6C045B}" dt="2025-12-01T17:50:03.722" v="8" actId="14100"/>
          <ac:spMkLst>
            <pc:docMk/>
            <pc:sldMk cId="3911145613" sldId="845"/>
            <ac:spMk id="4" creationId="{805D3922-86CC-10C6-274F-68423B7DCE26}"/>
          </ac:spMkLst>
        </pc:spChg>
      </pc:sldChg>
      <pc:sldChg chg="modSp mod">
        <pc:chgData name="Hazell, Danielle" userId="16322be0-50ef-46ff-b0c0-d304bc10d5d2" providerId="ADAL" clId="{E6D12E1F-DF63-450C-A9ED-E72C5F6C045B}" dt="2025-12-01T17:50:22.278" v="11" actId="12"/>
        <pc:sldMkLst>
          <pc:docMk/>
          <pc:sldMk cId="2615417316" sldId="846"/>
        </pc:sldMkLst>
        <pc:spChg chg="mod">
          <ac:chgData name="Hazell, Danielle" userId="16322be0-50ef-46ff-b0c0-d304bc10d5d2" providerId="ADAL" clId="{E6D12E1F-DF63-450C-A9ED-E72C5F6C045B}" dt="2025-12-01T17:50:22.278" v="11" actId="12"/>
          <ac:spMkLst>
            <pc:docMk/>
            <pc:sldMk cId="2615417316" sldId="846"/>
            <ac:spMk id="4" creationId="{FA5436C3-85AF-8FCC-6B8F-7F4A5549B52E}"/>
          </ac:spMkLst>
        </pc:spChg>
      </pc:sldChg>
      <pc:sldChg chg="modSp mod">
        <pc:chgData name="Hazell, Danielle" userId="16322be0-50ef-46ff-b0c0-d304bc10d5d2" providerId="ADAL" clId="{E6D12E1F-DF63-450C-A9ED-E72C5F6C045B}" dt="2025-12-01T17:50:35.782" v="14" actId="12"/>
        <pc:sldMkLst>
          <pc:docMk/>
          <pc:sldMk cId="2768096665" sldId="847"/>
        </pc:sldMkLst>
        <pc:spChg chg="mod">
          <ac:chgData name="Hazell, Danielle" userId="16322be0-50ef-46ff-b0c0-d304bc10d5d2" providerId="ADAL" clId="{E6D12E1F-DF63-450C-A9ED-E72C5F6C045B}" dt="2025-12-01T17:50:35.782" v="14" actId="12"/>
          <ac:spMkLst>
            <pc:docMk/>
            <pc:sldMk cId="2768096665" sldId="847"/>
            <ac:spMk id="4" creationId="{C35501FF-66A0-412B-0E8B-647A509617FF}"/>
          </ac:spMkLst>
        </pc:spChg>
      </pc:sldChg>
      <pc:sldChg chg="modSp mod">
        <pc:chgData name="Hazell, Danielle" userId="16322be0-50ef-46ff-b0c0-d304bc10d5d2" providerId="ADAL" clId="{E6D12E1F-DF63-450C-A9ED-E72C5F6C045B}" dt="2025-12-01T17:51:01.243" v="19" actId="20577"/>
        <pc:sldMkLst>
          <pc:docMk/>
          <pc:sldMk cId="802871481" sldId="848"/>
        </pc:sldMkLst>
        <pc:spChg chg="mod">
          <ac:chgData name="Hazell, Danielle" userId="16322be0-50ef-46ff-b0c0-d304bc10d5d2" providerId="ADAL" clId="{E6D12E1F-DF63-450C-A9ED-E72C5F6C045B}" dt="2025-12-01T17:51:01.243" v="19" actId="20577"/>
          <ac:spMkLst>
            <pc:docMk/>
            <pc:sldMk cId="802871481" sldId="848"/>
            <ac:spMk id="4" creationId="{EBD506E1-3AD7-325A-F87B-3326B6630B4B}"/>
          </ac:spMkLst>
        </pc:spChg>
      </pc:sldChg>
      <pc:sldChg chg="modSp mod">
        <pc:chgData name="Hazell, Danielle" userId="16322be0-50ef-46ff-b0c0-d304bc10d5d2" providerId="ADAL" clId="{E6D12E1F-DF63-450C-A9ED-E72C5F6C045B}" dt="2025-12-01T17:51:04.985" v="20" actId="20577"/>
        <pc:sldMkLst>
          <pc:docMk/>
          <pc:sldMk cId="832013620" sldId="849"/>
        </pc:sldMkLst>
        <pc:spChg chg="mod">
          <ac:chgData name="Hazell, Danielle" userId="16322be0-50ef-46ff-b0c0-d304bc10d5d2" providerId="ADAL" clId="{E6D12E1F-DF63-450C-A9ED-E72C5F6C045B}" dt="2025-12-01T17:51:04.985" v="20" actId="20577"/>
          <ac:spMkLst>
            <pc:docMk/>
            <pc:sldMk cId="832013620" sldId="849"/>
            <ac:spMk id="4" creationId="{F14EF6D4-6A21-6DD0-CE7C-C4BB4F9F3101}"/>
          </ac:spMkLst>
        </pc:spChg>
      </pc:sldChg>
      <pc:sldChg chg="modSp mod">
        <pc:chgData name="Hazell, Danielle" userId="16322be0-50ef-46ff-b0c0-d304bc10d5d2" providerId="ADAL" clId="{E6D12E1F-DF63-450C-A9ED-E72C5F6C045B}" dt="2025-12-01T17:51:15.634" v="23" actId="12"/>
        <pc:sldMkLst>
          <pc:docMk/>
          <pc:sldMk cId="1530826689" sldId="850"/>
        </pc:sldMkLst>
        <pc:spChg chg="mod">
          <ac:chgData name="Hazell, Danielle" userId="16322be0-50ef-46ff-b0c0-d304bc10d5d2" providerId="ADAL" clId="{E6D12E1F-DF63-450C-A9ED-E72C5F6C045B}" dt="2025-12-01T17:51:15.634" v="23" actId="12"/>
          <ac:spMkLst>
            <pc:docMk/>
            <pc:sldMk cId="1530826689" sldId="850"/>
            <ac:spMk id="4" creationId="{871B9DE4-CC87-31D0-5C13-D8D6406E497F}"/>
          </ac:spMkLst>
        </pc:spChg>
      </pc:sldChg>
      <pc:sldChg chg="modSp mod">
        <pc:chgData name="Hazell, Danielle" userId="16322be0-50ef-46ff-b0c0-d304bc10d5d2" providerId="ADAL" clId="{E6D12E1F-DF63-450C-A9ED-E72C5F6C045B}" dt="2025-12-01T17:51:22.928" v="24" actId="14100"/>
        <pc:sldMkLst>
          <pc:docMk/>
          <pc:sldMk cId="1663208606" sldId="851"/>
        </pc:sldMkLst>
        <pc:spChg chg="mod">
          <ac:chgData name="Hazell, Danielle" userId="16322be0-50ef-46ff-b0c0-d304bc10d5d2" providerId="ADAL" clId="{E6D12E1F-DF63-450C-A9ED-E72C5F6C045B}" dt="2025-12-01T17:51:22.928" v="24" actId="14100"/>
          <ac:spMkLst>
            <pc:docMk/>
            <pc:sldMk cId="1663208606" sldId="851"/>
            <ac:spMk id="4" creationId="{02D5116D-7B5A-BDA4-DE8E-CA13E23FF47C}"/>
          </ac:spMkLst>
        </pc:spChg>
      </pc:sldChg>
      <pc:sldChg chg="modSp mod">
        <pc:chgData name="Hazell, Danielle" userId="16322be0-50ef-46ff-b0c0-d304bc10d5d2" providerId="ADAL" clId="{E6D12E1F-DF63-450C-A9ED-E72C5F6C045B}" dt="2025-12-01T17:51:39.261" v="26" actId="12"/>
        <pc:sldMkLst>
          <pc:docMk/>
          <pc:sldMk cId="1952030895" sldId="852"/>
        </pc:sldMkLst>
        <pc:spChg chg="mod">
          <ac:chgData name="Hazell, Danielle" userId="16322be0-50ef-46ff-b0c0-d304bc10d5d2" providerId="ADAL" clId="{E6D12E1F-DF63-450C-A9ED-E72C5F6C045B}" dt="2025-12-01T17:51:39.261" v="26" actId="12"/>
          <ac:spMkLst>
            <pc:docMk/>
            <pc:sldMk cId="1952030895" sldId="852"/>
            <ac:spMk id="4" creationId="{A00DAA0F-7BA5-F1FA-FB30-BC95FBFE6723}"/>
          </ac:spMkLst>
        </pc:spChg>
      </pc:sldChg>
      <pc:sldChg chg="modSp mod">
        <pc:chgData name="Hazell, Danielle" userId="16322be0-50ef-46ff-b0c0-d304bc10d5d2" providerId="ADAL" clId="{E6D12E1F-DF63-450C-A9ED-E72C5F6C045B}" dt="2025-12-01T17:52:04.716" v="27" actId="14100"/>
        <pc:sldMkLst>
          <pc:docMk/>
          <pc:sldMk cId="4094624007" sldId="853"/>
        </pc:sldMkLst>
        <pc:spChg chg="mod">
          <ac:chgData name="Hazell, Danielle" userId="16322be0-50ef-46ff-b0c0-d304bc10d5d2" providerId="ADAL" clId="{E6D12E1F-DF63-450C-A9ED-E72C5F6C045B}" dt="2025-12-01T17:52:04.716" v="27" actId="14100"/>
          <ac:spMkLst>
            <pc:docMk/>
            <pc:sldMk cId="4094624007" sldId="853"/>
            <ac:spMk id="4" creationId="{0E090470-B1F7-7E8F-2951-5C3DCF5FCFE3}"/>
          </ac:spMkLst>
        </pc:spChg>
      </pc:sldChg>
      <pc:sldChg chg="modSp mod">
        <pc:chgData name="Hazell, Danielle" userId="16322be0-50ef-46ff-b0c0-d304bc10d5d2" providerId="ADAL" clId="{E6D12E1F-DF63-450C-A9ED-E72C5F6C045B}" dt="2025-12-01T17:52:13.014" v="29" actId="12"/>
        <pc:sldMkLst>
          <pc:docMk/>
          <pc:sldMk cId="3637984532" sldId="854"/>
        </pc:sldMkLst>
        <pc:spChg chg="mod">
          <ac:chgData name="Hazell, Danielle" userId="16322be0-50ef-46ff-b0c0-d304bc10d5d2" providerId="ADAL" clId="{E6D12E1F-DF63-450C-A9ED-E72C5F6C045B}" dt="2025-12-01T17:52:13.014" v="29" actId="12"/>
          <ac:spMkLst>
            <pc:docMk/>
            <pc:sldMk cId="3637984532" sldId="854"/>
            <ac:spMk id="4" creationId="{88E601F5-2128-EA37-7494-AD1810B64603}"/>
          </ac:spMkLst>
        </pc:spChg>
      </pc:sldChg>
      <pc:sldChg chg="modSp mod">
        <pc:chgData name="Hazell, Danielle" userId="16322be0-50ef-46ff-b0c0-d304bc10d5d2" providerId="ADAL" clId="{E6D12E1F-DF63-450C-A9ED-E72C5F6C045B}" dt="2025-12-01T17:52:19.072" v="30" actId="14100"/>
        <pc:sldMkLst>
          <pc:docMk/>
          <pc:sldMk cId="3553272425" sldId="855"/>
        </pc:sldMkLst>
        <pc:spChg chg="mod">
          <ac:chgData name="Hazell, Danielle" userId="16322be0-50ef-46ff-b0c0-d304bc10d5d2" providerId="ADAL" clId="{E6D12E1F-DF63-450C-A9ED-E72C5F6C045B}" dt="2025-12-01T17:52:19.072" v="30" actId="14100"/>
          <ac:spMkLst>
            <pc:docMk/>
            <pc:sldMk cId="3553272425" sldId="855"/>
            <ac:spMk id="4" creationId="{A005F201-351A-1C0C-D4A6-D356E16EF738}"/>
          </ac:spMkLst>
        </pc:spChg>
      </pc:sldChg>
      <pc:sldChg chg="modSp mod">
        <pc:chgData name="Hazell, Danielle" userId="16322be0-50ef-46ff-b0c0-d304bc10d5d2" providerId="ADAL" clId="{E6D12E1F-DF63-450C-A9ED-E72C5F6C045B}" dt="2025-12-01T17:52:33.248" v="33" actId="14100"/>
        <pc:sldMkLst>
          <pc:docMk/>
          <pc:sldMk cId="590117762" sldId="856"/>
        </pc:sldMkLst>
        <pc:graphicFrameChg chg="modGraphic">
          <ac:chgData name="Hazell, Danielle" userId="16322be0-50ef-46ff-b0c0-d304bc10d5d2" providerId="ADAL" clId="{E6D12E1F-DF63-450C-A9ED-E72C5F6C045B}" dt="2025-12-01T17:52:33.248" v="33" actId="14100"/>
          <ac:graphicFrameMkLst>
            <pc:docMk/>
            <pc:sldMk cId="590117762" sldId="856"/>
            <ac:graphicFrameMk id="2" creationId="{6F07D135-CD03-4258-1439-4B0126EF3506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17:52:48.065" v="35" actId="14100"/>
        <pc:sldMkLst>
          <pc:docMk/>
          <pc:sldMk cId="2231698622" sldId="857"/>
        </pc:sldMkLst>
        <pc:spChg chg="mod">
          <ac:chgData name="Hazell, Danielle" userId="16322be0-50ef-46ff-b0c0-d304bc10d5d2" providerId="ADAL" clId="{E6D12E1F-DF63-450C-A9ED-E72C5F6C045B}" dt="2025-12-01T17:52:48.065" v="35" actId="14100"/>
          <ac:spMkLst>
            <pc:docMk/>
            <pc:sldMk cId="2231698622" sldId="857"/>
            <ac:spMk id="4" creationId="{57FCF451-0857-A7CB-E7DA-8CA8D6DBA36A}"/>
          </ac:spMkLst>
        </pc:spChg>
      </pc:sldChg>
      <pc:sldChg chg="modSp mod">
        <pc:chgData name="Hazell, Danielle" userId="16322be0-50ef-46ff-b0c0-d304bc10d5d2" providerId="ADAL" clId="{E6D12E1F-DF63-450C-A9ED-E72C5F6C045B}" dt="2025-12-01T17:52:51.928" v="36" actId="14100"/>
        <pc:sldMkLst>
          <pc:docMk/>
          <pc:sldMk cId="3249286835" sldId="858"/>
        </pc:sldMkLst>
        <pc:spChg chg="mod">
          <ac:chgData name="Hazell, Danielle" userId="16322be0-50ef-46ff-b0c0-d304bc10d5d2" providerId="ADAL" clId="{E6D12E1F-DF63-450C-A9ED-E72C5F6C045B}" dt="2025-12-01T17:52:51.928" v="36" actId="14100"/>
          <ac:spMkLst>
            <pc:docMk/>
            <pc:sldMk cId="3249286835" sldId="858"/>
            <ac:spMk id="4" creationId="{0AA39ECE-04C9-121C-69AF-575E8D39FED5}"/>
          </ac:spMkLst>
        </pc:spChg>
      </pc:sldChg>
      <pc:sldChg chg="modSp mod">
        <pc:chgData name="Hazell, Danielle" userId="16322be0-50ef-46ff-b0c0-d304bc10d5d2" providerId="ADAL" clId="{E6D12E1F-DF63-450C-A9ED-E72C5F6C045B}" dt="2025-12-01T17:53:02.640" v="37" actId="14100"/>
        <pc:sldMkLst>
          <pc:docMk/>
          <pc:sldMk cId="1575779960" sldId="860"/>
        </pc:sldMkLst>
        <pc:spChg chg="mod">
          <ac:chgData name="Hazell, Danielle" userId="16322be0-50ef-46ff-b0c0-d304bc10d5d2" providerId="ADAL" clId="{E6D12E1F-DF63-450C-A9ED-E72C5F6C045B}" dt="2025-12-01T17:53:02.640" v="37" actId="14100"/>
          <ac:spMkLst>
            <pc:docMk/>
            <pc:sldMk cId="1575779960" sldId="860"/>
            <ac:spMk id="4" creationId="{583F82B9-0B32-145A-E44C-3F52AE81FBCB}"/>
          </ac:spMkLst>
        </pc:spChg>
      </pc:sldChg>
      <pc:sldChg chg="modSp mod">
        <pc:chgData name="Hazell, Danielle" userId="16322be0-50ef-46ff-b0c0-d304bc10d5d2" providerId="ADAL" clId="{E6D12E1F-DF63-450C-A9ED-E72C5F6C045B}" dt="2025-12-01T17:53:06.876" v="38" actId="14100"/>
        <pc:sldMkLst>
          <pc:docMk/>
          <pc:sldMk cId="1311180419" sldId="861"/>
        </pc:sldMkLst>
        <pc:spChg chg="mod">
          <ac:chgData name="Hazell, Danielle" userId="16322be0-50ef-46ff-b0c0-d304bc10d5d2" providerId="ADAL" clId="{E6D12E1F-DF63-450C-A9ED-E72C5F6C045B}" dt="2025-12-01T17:53:06.876" v="38" actId="14100"/>
          <ac:spMkLst>
            <pc:docMk/>
            <pc:sldMk cId="1311180419" sldId="861"/>
            <ac:spMk id="4" creationId="{0026A3E2-7FA6-9A14-19A9-EBF32A967E5D}"/>
          </ac:spMkLst>
        </pc:spChg>
      </pc:sldChg>
      <pc:sldChg chg="modSp mod">
        <pc:chgData name="Hazell, Danielle" userId="16322be0-50ef-46ff-b0c0-d304bc10d5d2" providerId="ADAL" clId="{E6D12E1F-DF63-450C-A9ED-E72C5F6C045B}" dt="2025-12-01T17:53:13.179" v="39" actId="14100"/>
        <pc:sldMkLst>
          <pc:docMk/>
          <pc:sldMk cId="1032621561" sldId="862"/>
        </pc:sldMkLst>
        <pc:spChg chg="mod">
          <ac:chgData name="Hazell, Danielle" userId="16322be0-50ef-46ff-b0c0-d304bc10d5d2" providerId="ADAL" clId="{E6D12E1F-DF63-450C-A9ED-E72C5F6C045B}" dt="2025-12-01T17:53:13.179" v="39" actId="14100"/>
          <ac:spMkLst>
            <pc:docMk/>
            <pc:sldMk cId="1032621561" sldId="862"/>
            <ac:spMk id="4" creationId="{FB75F5D2-BEA4-14FD-419B-82AFB8A4EC91}"/>
          </ac:spMkLst>
        </pc:spChg>
      </pc:sldChg>
      <pc:sldChg chg="modSp mod">
        <pc:chgData name="Hazell, Danielle" userId="16322be0-50ef-46ff-b0c0-d304bc10d5d2" providerId="ADAL" clId="{E6D12E1F-DF63-450C-A9ED-E72C5F6C045B}" dt="2025-12-01T17:53:20.977" v="40" actId="14100"/>
        <pc:sldMkLst>
          <pc:docMk/>
          <pc:sldMk cId="1904633416" sldId="864"/>
        </pc:sldMkLst>
        <pc:spChg chg="mod">
          <ac:chgData name="Hazell, Danielle" userId="16322be0-50ef-46ff-b0c0-d304bc10d5d2" providerId="ADAL" clId="{E6D12E1F-DF63-450C-A9ED-E72C5F6C045B}" dt="2025-12-01T17:53:20.977" v="40" actId="14100"/>
          <ac:spMkLst>
            <pc:docMk/>
            <pc:sldMk cId="1904633416" sldId="864"/>
            <ac:spMk id="4" creationId="{C3789B38-DA8D-9E53-7B3A-8F2AD4FCAFCD}"/>
          </ac:spMkLst>
        </pc:spChg>
      </pc:sldChg>
      <pc:sldChg chg="modSp mod">
        <pc:chgData name="Hazell, Danielle" userId="16322be0-50ef-46ff-b0c0-d304bc10d5d2" providerId="ADAL" clId="{E6D12E1F-DF63-450C-A9ED-E72C5F6C045B}" dt="2025-12-01T17:53:25.592" v="41" actId="14100"/>
        <pc:sldMkLst>
          <pc:docMk/>
          <pc:sldMk cId="4165816326" sldId="865"/>
        </pc:sldMkLst>
        <pc:spChg chg="mod">
          <ac:chgData name="Hazell, Danielle" userId="16322be0-50ef-46ff-b0c0-d304bc10d5d2" providerId="ADAL" clId="{E6D12E1F-DF63-450C-A9ED-E72C5F6C045B}" dt="2025-12-01T17:53:25.592" v="41" actId="14100"/>
          <ac:spMkLst>
            <pc:docMk/>
            <pc:sldMk cId="4165816326" sldId="865"/>
            <ac:spMk id="4" creationId="{2475C927-540D-EB14-8961-C7C21757375C}"/>
          </ac:spMkLst>
        </pc:spChg>
      </pc:sldChg>
      <pc:sldChg chg="modSp mod">
        <pc:chgData name="Hazell, Danielle" userId="16322be0-50ef-46ff-b0c0-d304bc10d5d2" providerId="ADAL" clId="{E6D12E1F-DF63-450C-A9ED-E72C5F6C045B}" dt="2025-12-01T17:53:30.672" v="42" actId="14100"/>
        <pc:sldMkLst>
          <pc:docMk/>
          <pc:sldMk cId="4222440347" sldId="866"/>
        </pc:sldMkLst>
        <pc:spChg chg="mod">
          <ac:chgData name="Hazell, Danielle" userId="16322be0-50ef-46ff-b0c0-d304bc10d5d2" providerId="ADAL" clId="{E6D12E1F-DF63-450C-A9ED-E72C5F6C045B}" dt="2025-12-01T17:53:30.672" v="42" actId="14100"/>
          <ac:spMkLst>
            <pc:docMk/>
            <pc:sldMk cId="4222440347" sldId="866"/>
            <ac:spMk id="4" creationId="{17AE2A83-4E47-CEE9-A6F3-7EE6D49ACDA9}"/>
          </ac:spMkLst>
        </pc:spChg>
      </pc:sldChg>
      <pc:sldChg chg="modSp mod">
        <pc:chgData name="Hazell, Danielle" userId="16322be0-50ef-46ff-b0c0-d304bc10d5d2" providerId="ADAL" clId="{E6D12E1F-DF63-450C-A9ED-E72C5F6C045B}" dt="2025-12-01T18:21:58.436" v="48" actId="20577"/>
        <pc:sldMkLst>
          <pc:docMk/>
          <pc:sldMk cId="3276931006" sldId="867"/>
        </pc:sldMkLst>
        <pc:spChg chg="mod">
          <ac:chgData name="Hazell, Danielle" userId="16322be0-50ef-46ff-b0c0-d304bc10d5d2" providerId="ADAL" clId="{E6D12E1F-DF63-450C-A9ED-E72C5F6C045B}" dt="2025-12-01T18:21:58.436" v="48" actId="20577"/>
          <ac:spMkLst>
            <pc:docMk/>
            <pc:sldMk cId="3276931006" sldId="867"/>
            <ac:spMk id="4" creationId="{63983AAB-B4B3-EE48-1F29-BA16B2CC43D1}"/>
          </ac:spMkLst>
        </pc:spChg>
      </pc:sldChg>
      <pc:sldChg chg="modSp mod">
        <pc:chgData name="Hazell, Danielle" userId="16322be0-50ef-46ff-b0c0-d304bc10d5d2" providerId="ADAL" clId="{E6D12E1F-DF63-450C-A9ED-E72C5F6C045B}" dt="2025-12-01T18:22:03.524" v="49" actId="20577"/>
        <pc:sldMkLst>
          <pc:docMk/>
          <pc:sldMk cId="99788206" sldId="868"/>
        </pc:sldMkLst>
        <pc:spChg chg="mod">
          <ac:chgData name="Hazell, Danielle" userId="16322be0-50ef-46ff-b0c0-d304bc10d5d2" providerId="ADAL" clId="{E6D12E1F-DF63-450C-A9ED-E72C5F6C045B}" dt="2025-12-01T18:22:03.524" v="49" actId="20577"/>
          <ac:spMkLst>
            <pc:docMk/>
            <pc:sldMk cId="99788206" sldId="868"/>
            <ac:spMk id="4" creationId="{8BD22E74-2E88-0E53-C99F-2A090FDA119F}"/>
          </ac:spMkLst>
        </pc:spChg>
      </pc:sldChg>
      <pc:sldChg chg="modSp mod">
        <pc:chgData name="Hazell, Danielle" userId="16322be0-50ef-46ff-b0c0-d304bc10d5d2" providerId="ADAL" clId="{E6D12E1F-DF63-450C-A9ED-E72C5F6C045B}" dt="2025-12-01T18:22:06.596" v="50" actId="20577"/>
        <pc:sldMkLst>
          <pc:docMk/>
          <pc:sldMk cId="2516439693" sldId="869"/>
        </pc:sldMkLst>
        <pc:spChg chg="mod">
          <ac:chgData name="Hazell, Danielle" userId="16322be0-50ef-46ff-b0c0-d304bc10d5d2" providerId="ADAL" clId="{E6D12E1F-DF63-450C-A9ED-E72C5F6C045B}" dt="2025-12-01T18:22:06.596" v="50" actId="20577"/>
          <ac:spMkLst>
            <pc:docMk/>
            <pc:sldMk cId="2516439693" sldId="869"/>
            <ac:spMk id="4" creationId="{EF13AB1A-F7DD-1385-9FCE-AF2ADCE68F8B}"/>
          </ac:spMkLst>
        </pc:spChg>
      </pc:sldChg>
      <pc:sldChg chg="modSp mod">
        <pc:chgData name="Hazell, Danielle" userId="16322be0-50ef-46ff-b0c0-d304bc10d5d2" providerId="ADAL" clId="{E6D12E1F-DF63-450C-A9ED-E72C5F6C045B}" dt="2025-12-01T18:22:18.113" v="51" actId="20577"/>
        <pc:sldMkLst>
          <pc:docMk/>
          <pc:sldMk cId="1089982726" sldId="870"/>
        </pc:sldMkLst>
        <pc:spChg chg="mod">
          <ac:chgData name="Hazell, Danielle" userId="16322be0-50ef-46ff-b0c0-d304bc10d5d2" providerId="ADAL" clId="{E6D12E1F-DF63-450C-A9ED-E72C5F6C045B}" dt="2025-12-01T18:22:18.113" v="51" actId="20577"/>
          <ac:spMkLst>
            <pc:docMk/>
            <pc:sldMk cId="1089982726" sldId="870"/>
            <ac:spMk id="4" creationId="{AC24786E-E833-D1A4-E61B-2DD79C78AFAD}"/>
          </ac:spMkLst>
        </pc:spChg>
      </pc:sldChg>
      <pc:sldChg chg="modSp mod">
        <pc:chgData name="Hazell, Danielle" userId="16322be0-50ef-46ff-b0c0-d304bc10d5d2" providerId="ADAL" clId="{E6D12E1F-DF63-450C-A9ED-E72C5F6C045B}" dt="2025-12-01T17:53:51.800" v="47" actId="14100"/>
        <pc:sldMkLst>
          <pc:docMk/>
          <pc:sldMk cId="3355127187" sldId="871"/>
        </pc:sldMkLst>
        <pc:spChg chg="mod">
          <ac:chgData name="Hazell, Danielle" userId="16322be0-50ef-46ff-b0c0-d304bc10d5d2" providerId="ADAL" clId="{E6D12E1F-DF63-450C-A9ED-E72C5F6C045B}" dt="2025-12-01T17:53:51.800" v="47" actId="14100"/>
          <ac:spMkLst>
            <pc:docMk/>
            <pc:sldMk cId="3355127187" sldId="871"/>
            <ac:spMk id="4" creationId="{2361D360-5A36-B2D4-7D42-F82E453D2AF3}"/>
          </ac:spMkLst>
        </pc:spChg>
      </pc:sldChg>
      <pc:sldChg chg="modSp mod">
        <pc:chgData name="Hazell, Danielle" userId="16322be0-50ef-46ff-b0c0-d304bc10d5d2" providerId="ADAL" clId="{E6D12E1F-DF63-450C-A9ED-E72C5F6C045B}" dt="2025-12-01T18:22:38.650" v="54" actId="12"/>
        <pc:sldMkLst>
          <pc:docMk/>
          <pc:sldMk cId="2959157725" sldId="872"/>
        </pc:sldMkLst>
        <pc:spChg chg="mod">
          <ac:chgData name="Hazell, Danielle" userId="16322be0-50ef-46ff-b0c0-d304bc10d5d2" providerId="ADAL" clId="{E6D12E1F-DF63-450C-A9ED-E72C5F6C045B}" dt="2025-12-01T18:22:38.650" v="54" actId="12"/>
          <ac:spMkLst>
            <pc:docMk/>
            <pc:sldMk cId="2959157725" sldId="872"/>
            <ac:spMk id="4" creationId="{13CD8EA4-A614-F9E3-6DE4-B8D6BE8FA589}"/>
          </ac:spMkLst>
        </pc:spChg>
      </pc:sldChg>
      <pc:sldChg chg="modSp mod">
        <pc:chgData name="Hazell, Danielle" userId="16322be0-50ef-46ff-b0c0-d304bc10d5d2" providerId="ADAL" clId="{E6D12E1F-DF63-450C-A9ED-E72C5F6C045B}" dt="2025-12-01T18:22:50.379" v="56" actId="14100"/>
        <pc:sldMkLst>
          <pc:docMk/>
          <pc:sldMk cId="4291992048" sldId="873"/>
        </pc:sldMkLst>
        <pc:spChg chg="mod">
          <ac:chgData name="Hazell, Danielle" userId="16322be0-50ef-46ff-b0c0-d304bc10d5d2" providerId="ADAL" clId="{E6D12E1F-DF63-450C-A9ED-E72C5F6C045B}" dt="2025-12-01T18:22:50.379" v="56" actId="14100"/>
          <ac:spMkLst>
            <pc:docMk/>
            <pc:sldMk cId="4291992048" sldId="873"/>
            <ac:spMk id="4" creationId="{8FBA806F-6C0F-9250-B7A5-2E697F6B32E5}"/>
          </ac:spMkLst>
        </pc:spChg>
      </pc:sldChg>
      <pc:sldChg chg="modSp mod">
        <pc:chgData name="Hazell, Danielle" userId="16322be0-50ef-46ff-b0c0-d304bc10d5d2" providerId="ADAL" clId="{E6D12E1F-DF63-450C-A9ED-E72C5F6C045B}" dt="2025-12-01T18:23:15.240" v="58" actId="12"/>
        <pc:sldMkLst>
          <pc:docMk/>
          <pc:sldMk cId="3191625407" sldId="875"/>
        </pc:sldMkLst>
        <pc:spChg chg="mod">
          <ac:chgData name="Hazell, Danielle" userId="16322be0-50ef-46ff-b0c0-d304bc10d5d2" providerId="ADAL" clId="{E6D12E1F-DF63-450C-A9ED-E72C5F6C045B}" dt="2025-12-01T18:23:15.240" v="58" actId="12"/>
          <ac:spMkLst>
            <pc:docMk/>
            <pc:sldMk cId="3191625407" sldId="875"/>
            <ac:spMk id="4" creationId="{0CD7E451-92B8-099F-6060-C7B130DC4865}"/>
          </ac:spMkLst>
        </pc:spChg>
      </pc:sldChg>
      <pc:sldChg chg="modSp mod">
        <pc:chgData name="Hazell, Danielle" userId="16322be0-50ef-46ff-b0c0-d304bc10d5d2" providerId="ADAL" clId="{E6D12E1F-DF63-450C-A9ED-E72C5F6C045B}" dt="2025-12-01T18:23:33.006" v="60" actId="6549"/>
        <pc:sldMkLst>
          <pc:docMk/>
          <pc:sldMk cId="1757339235" sldId="876"/>
        </pc:sldMkLst>
        <pc:spChg chg="mod">
          <ac:chgData name="Hazell, Danielle" userId="16322be0-50ef-46ff-b0c0-d304bc10d5d2" providerId="ADAL" clId="{E6D12E1F-DF63-450C-A9ED-E72C5F6C045B}" dt="2025-12-01T18:23:33.006" v="60" actId="6549"/>
          <ac:spMkLst>
            <pc:docMk/>
            <pc:sldMk cId="1757339235" sldId="876"/>
            <ac:spMk id="4" creationId="{F7FD2852-ABEE-2A01-9ED5-D69610BAD969}"/>
          </ac:spMkLst>
        </pc:spChg>
      </pc:sldChg>
      <pc:sldChg chg="modSp mod">
        <pc:chgData name="Hazell, Danielle" userId="16322be0-50ef-46ff-b0c0-d304bc10d5d2" providerId="ADAL" clId="{E6D12E1F-DF63-450C-A9ED-E72C5F6C045B}" dt="2025-12-01T18:23:41.852" v="62" actId="5793"/>
        <pc:sldMkLst>
          <pc:docMk/>
          <pc:sldMk cId="1042368149" sldId="877"/>
        </pc:sldMkLst>
        <pc:spChg chg="mod">
          <ac:chgData name="Hazell, Danielle" userId="16322be0-50ef-46ff-b0c0-d304bc10d5d2" providerId="ADAL" clId="{E6D12E1F-DF63-450C-A9ED-E72C5F6C045B}" dt="2025-12-01T18:23:41.852" v="62" actId="5793"/>
          <ac:spMkLst>
            <pc:docMk/>
            <pc:sldMk cId="1042368149" sldId="877"/>
            <ac:spMk id="4" creationId="{E214FC8C-2142-E7C8-1B87-ED16448155A1}"/>
          </ac:spMkLst>
        </pc:spChg>
      </pc:sldChg>
      <pc:sldChg chg="modSp mod">
        <pc:chgData name="Hazell, Danielle" userId="16322be0-50ef-46ff-b0c0-d304bc10d5d2" providerId="ADAL" clId="{E6D12E1F-DF63-450C-A9ED-E72C5F6C045B}" dt="2025-12-01T18:23:55.396" v="65" actId="12385"/>
        <pc:sldMkLst>
          <pc:docMk/>
          <pc:sldMk cId="1230245052" sldId="878"/>
        </pc:sldMkLst>
        <pc:spChg chg="mod">
          <ac:chgData name="Hazell, Danielle" userId="16322be0-50ef-46ff-b0c0-d304bc10d5d2" providerId="ADAL" clId="{E6D12E1F-DF63-450C-A9ED-E72C5F6C045B}" dt="2025-12-01T18:23:49.451" v="63" actId="1076"/>
          <ac:spMkLst>
            <pc:docMk/>
            <pc:sldMk cId="1230245052" sldId="878"/>
            <ac:spMk id="3" creationId="{80AB4C16-7606-E711-7995-CA0F48F82A9F}"/>
          </ac:spMkLst>
        </pc:spChg>
        <pc:graphicFrameChg chg="mod modGraphic">
          <ac:chgData name="Hazell, Danielle" userId="16322be0-50ef-46ff-b0c0-d304bc10d5d2" providerId="ADAL" clId="{E6D12E1F-DF63-450C-A9ED-E72C5F6C045B}" dt="2025-12-01T18:23:55.396" v="65" actId="12385"/>
          <ac:graphicFrameMkLst>
            <pc:docMk/>
            <pc:sldMk cId="1230245052" sldId="878"/>
            <ac:graphicFrameMk id="2" creationId="{7C24BE40-4E66-B4CC-AC5F-861FCEE19571}"/>
          </ac:graphicFrameMkLst>
        </pc:graphicFrameChg>
      </pc:sldChg>
      <pc:sldMasterChg chg="addSp delSp modSp mod">
        <pc:chgData name="Hazell, Danielle" userId="16322be0-50ef-46ff-b0c0-d304bc10d5d2" providerId="ADAL" clId="{E6D12E1F-DF63-450C-A9ED-E72C5F6C045B}" dt="2025-12-01T17:49:30.459" v="3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2-01T17:49:30.459" v="3"/>
          <ac:spMkLst>
            <pc:docMk/>
            <pc:sldMasterMk cId="2966563060" sldId="2147483653"/>
            <ac:spMk id="4" creationId="{75B7FA27-EB2B-613B-426A-AA12ED52ADB3}"/>
          </ac:spMkLst>
        </pc:spChg>
        <pc:picChg chg="add mod">
          <ac:chgData name="Hazell, Danielle" userId="16322be0-50ef-46ff-b0c0-d304bc10d5d2" providerId="ADAL" clId="{E6D12E1F-DF63-450C-A9ED-E72C5F6C045B}" dt="2025-12-01T17:49:30.459" v="3"/>
          <ac:picMkLst>
            <pc:docMk/>
            <pc:sldMasterMk cId="2966563060" sldId="2147483653"/>
            <ac:picMk id="2" creationId="{35728C3A-3A2E-0076-8D71-98B773F328C3}"/>
          </ac:picMkLst>
        </pc:picChg>
        <pc:picChg chg="add mod">
          <ac:chgData name="Hazell, Danielle" userId="16322be0-50ef-46ff-b0c0-d304bc10d5d2" providerId="ADAL" clId="{E6D12E1F-DF63-450C-A9ED-E72C5F6C045B}" dt="2025-12-01T17:49:30.459" v="3"/>
          <ac:picMkLst>
            <pc:docMk/>
            <pc:sldMasterMk cId="2966563060" sldId="2147483653"/>
            <ac:picMk id="5" creationId="{9B157CEC-14B3-EEBB-661A-5D8FC303A1BB}"/>
          </ac:picMkLst>
        </pc:picChg>
        <pc:picChg chg="add mod">
          <ac:chgData name="Hazell, Danielle" userId="16322be0-50ef-46ff-b0c0-d304bc10d5d2" providerId="ADAL" clId="{E6D12E1F-DF63-450C-A9ED-E72C5F6C045B}" dt="2025-12-01T17:49:30.459" v="3"/>
          <ac:picMkLst>
            <pc:docMk/>
            <pc:sldMasterMk cId="2966563060" sldId="2147483653"/>
            <ac:picMk id="7" creationId="{6D28FB1C-6A2A-FB11-8582-2D554397F24D}"/>
          </ac:picMkLst>
        </pc:picChg>
      </pc:sldMasterChg>
    </pc:docChg>
  </pc:docChgLst>
  <pc:docChgLst>
    <pc:chgData name="Mark Thirlwell" userId="0eea46bc-1a08-4dae-8290-d9217da89020" providerId="ADAL" clId="{25047B72-3BA3-44F8-8745-02DB45680048}"/>
    <pc:docChg chg="undo custSel addSld delSld modSld sldOrd modMainMaster">
      <pc:chgData name="Mark Thirlwell" userId="0eea46bc-1a08-4dae-8290-d9217da89020" providerId="ADAL" clId="{25047B72-3BA3-44F8-8745-02DB45680048}" dt="2025-05-01T11:52:21.448" v="1034" actId="207"/>
      <pc:docMkLst>
        <pc:docMk/>
      </pc:docMkLst>
      <pc:sldChg chg="delSp mod">
        <pc:chgData name="Mark Thirlwell" userId="0eea46bc-1a08-4dae-8290-d9217da89020" providerId="ADAL" clId="{25047B72-3BA3-44F8-8745-02DB45680048}" dt="2025-04-17T13:18:41.892" v="694" actId="478"/>
        <pc:sldMkLst>
          <pc:docMk/>
          <pc:sldMk cId="2402489006" sldId="512"/>
        </pc:sldMkLst>
      </pc:sldChg>
      <pc:sldChg chg="modSp mod">
        <pc:chgData name="Mark Thirlwell" userId="0eea46bc-1a08-4dae-8290-d9217da89020" providerId="ADAL" clId="{25047B72-3BA3-44F8-8745-02DB45680048}" dt="2025-04-17T13:19:58.163" v="701" actId="20577"/>
        <pc:sldMkLst>
          <pc:docMk/>
          <pc:sldMk cId="1753962167" sldId="834"/>
        </pc:sldMkLst>
      </pc:sldChg>
      <pc:sldChg chg="addSp delSp modSp mod ord setBg">
        <pc:chgData name="Mark Thirlwell" userId="0eea46bc-1a08-4dae-8290-d9217da89020" providerId="ADAL" clId="{25047B72-3BA3-44F8-8745-02DB45680048}" dt="2025-04-17T13:43:09.207" v="999" actId="255"/>
        <pc:sldMkLst>
          <pc:docMk/>
          <pc:sldMk cId="3257661698" sldId="835"/>
        </pc:sldMkLst>
      </pc:sldChg>
      <pc:sldChg chg="modSp mod">
        <pc:chgData name="Mark Thirlwell" userId="0eea46bc-1a08-4dae-8290-d9217da89020" providerId="ADAL" clId="{25047B72-3BA3-44F8-8745-02DB45680048}" dt="2025-04-17T13:02:09.803" v="291" actId="20577"/>
        <pc:sldMkLst>
          <pc:docMk/>
          <pc:sldMk cId="3661908118" sldId="837"/>
        </pc:sldMkLst>
      </pc:sldChg>
      <pc:sldChg chg="modSp mod">
        <pc:chgData name="Mark Thirlwell" userId="0eea46bc-1a08-4dae-8290-d9217da89020" providerId="ADAL" clId="{25047B72-3BA3-44F8-8745-02DB45680048}" dt="2025-04-17T13:19:03.599" v="695" actId="20577"/>
        <pc:sldMkLst>
          <pc:docMk/>
          <pc:sldMk cId="3014219946" sldId="838"/>
        </pc:sldMkLst>
      </pc:sldChg>
      <pc:sldChg chg="modSp mod">
        <pc:chgData name="Mark Thirlwell" userId="0eea46bc-1a08-4dae-8290-d9217da89020" providerId="ADAL" clId="{25047B72-3BA3-44F8-8745-02DB45680048}" dt="2025-04-17T13:37:13.829" v="848" actId="20577"/>
        <pc:sldMkLst>
          <pc:docMk/>
          <pc:sldMk cId="2808480706" sldId="840"/>
        </pc:sldMkLst>
      </pc:sldChg>
      <pc:sldChg chg="del">
        <pc:chgData name="Mark Thirlwell" userId="0eea46bc-1a08-4dae-8290-d9217da89020" providerId="ADAL" clId="{25047B72-3BA3-44F8-8745-02DB45680048}" dt="2025-04-17T13:31:23.093" v="832" actId="2696"/>
        <pc:sldMkLst>
          <pc:docMk/>
          <pc:sldMk cId="3583401711" sldId="841"/>
        </pc:sldMkLst>
      </pc:sldChg>
      <pc:sldChg chg="addSp modSp mod">
        <pc:chgData name="Mark Thirlwell" userId="0eea46bc-1a08-4dae-8290-d9217da89020" providerId="ADAL" clId="{25047B72-3BA3-44F8-8745-02DB45680048}" dt="2025-05-01T11:52:05.295" v="1022" actId="122"/>
        <pc:sldMkLst>
          <pc:docMk/>
          <pc:sldMk cId="1489120805" sldId="842"/>
        </pc:sldMkLst>
      </pc:sldChg>
      <pc:sldChg chg="addSp delSp modSp mod ord setBg">
        <pc:chgData name="Mark Thirlwell" userId="0eea46bc-1a08-4dae-8290-d9217da89020" providerId="ADAL" clId="{25047B72-3BA3-44F8-8745-02DB45680048}" dt="2025-04-17T13:29:34.657" v="828"/>
        <pc:sldMkLst>
          <pc:docMk/>
          <pc:sldMk cId="639550159" sldId="843"/>
        </pc:sldMkLst>
      </pc:sldChg>
      <pc:sldChg chg="addSp delSp modSp new mod modClrScheme chgLayout">
        <pc:chgData name="Mark Thirlwell" userId="0eea46bc-1a08-4dae-8290-d9217da89020" providerId="ADAL" clId="{25047B72-3BA3-44F8-8745-02DB45680048}" dt="2025-04-17T12:58:38.279" v="154" actId="20577"/>
        <pc:sldMkLst>
          <pc:docMk/>
          <pc:sldMk cId="859905571" sldId="844"/>
        </pc:sldMkLst>
      </pc:sldChg>
      <pc:sldChg chg="addSp delSp modSp new mod setBg">
        <pc:chgData name="Mark Thirlwell" userId="0eea46bc-1a08-4dae-8290-d9217da89020" providerId="ADAL" clId="{25047B72-3BA3-44F8-8745-02DB45680048}" dt="2025-04-17T13:29:34.657" v="828"/>
        <pc:sldMkLst>
          <pc:docMk/>
          <pc:sldMk cId="3216041347" sldId="845"/>
        </pc:sldMkLst>
      </pc:sldChg>
      <pc:sldChg chg="modSp add del mod ord">
        <pc:chgData name="Mark Thirlwell" userId="0eea46bc-1a08-4dae-8290-d9217da89020" providerId="ADAL" clId="{25047B72-3BA3-44F8-8745-02DB45680048}" dt="2025-04-17T13:07:14.467" v="381" actId="47"/>
        <pc:sldMkLst>
          <pc:docMk/>
          <pc:sldMk cId="3453810101" sldId="846"/>
        </pc:sldMkLst>
      </pc:sldChg>
      <pc:sldChg chg="addSp modSp add mod ord setBg">
        <pc:chgData name="Mark Thirlwell" userId="0eea46bc-1a08-4dae-8290-d9217da89020" providerId="ADAL" clId="{25047B72-3BA3-44F8-8745-02DB45680048}" dt="2025-04-17T13:29:47.256" v="829"/>
        <pc:sldMkLst>
          <pc:docMk/>
          <pc:sldMk cId="13500479" sldId="847"/>
        </pc:sldMkLst>
      </pc:sldChg>
      <pc:sldChg chg="addSp delSp modSp add mod ord setBg">
        <pc:chgData name="Mark Thirlwell" userId="0eea46bc-1a08-4dae-8290-d9217da89020" providerId="ADAL" clId="{25047B72-3BA3-44F8-8745-02DB45680048}" dt="2025-05-01T11:52:21.448" v="1034" actId="207"/>
        <pc:sldMkLst>
          <pc:docMk/>
          <pc:sldMk cId="225706734" sldId="848"/>
        </pc:sldMkLst>
      </pc:sldChg>
      <pc:sldChg chg="addSp delSp modSp new mod">
        <pc:chgData name="Mark Thirlwell" userId="0eea46bc-1a08-4dae-8290-d9217da89020" providerId="ADAL" clId="{25047B72-3BA3-44F8-8745-02DB45680048}" dt="2025-04-17T13:32:19.430" v="845" actId="20577"/>
        <pc:sldMkLst>
          <pc:docMk/>
          <pc:sldMk cId="1963476698" sldId="849"/>
        </pc:sldMkLst>
      </pc:sldChg>
      <pc:sldMasterChg chg="modSp mod">
        <pc:chgData name="Mark Thirlwell" userId="0eea46bc-1a08-4dae-8290-d9217da89020" providerId="ADAL" clId="{25047B72-3BA3-44F8-8745-02DB45680048}" dt="2025-05-01T11:44:07.944" v="1000" actId="114"/>
        <pc:sldMasterMkLst>
          <pc:docMk/>
          <pc:sldMasterMk cId="2966563060" sldId="2147483653"/>
        </pc:sldMasterMkLst>
      </pc:sldMasterChg>
    </pc:docChg>
  </pc:docChgLst>
  <pc:docChgLst>
    <pc:chgData name="Bonita Searle-Barnes" userId="e782127f-826a-4a83-a372-afedaa2e0d4f" providerId="ADAL" clId="{FA3BD239-4B9A-4CBA-8CF5-F7BFBEA885D5}"/>
    <pc:docChg chg="undo redo custSel modSld">
      <pc:chgData name="Bonita Searle-Barnes" userId="e782127f-826a-4a83-a372-afedaa2e0d4f" providerId="ADAL" clId="{FA3BD239-4B9A-4CBA-8CF5-F7BFBEA885D5}" dt="2025-11-24T11:39:52.417" v="22" actId="20577"/>
      <pc:docMkLst>
        <pc:docMk/>
      </pc:docMkLst>
      <pc:sldChg chg="modSp mod">
        <pc:chgData name="Bonita Searle-Barnes" userId="e782127f-826a-4a83-a372-afedaa2e0d4f" providerId="ADAL" clId="{FA3BD239-4B9A-4CBA-8CF5-F7BFBEA885D5}" dt="2025-11-24T11:33:14.782" v="1" actId="20577"/>
        <pc:sldMkLst>
          <pc:docMk/>
          <pc:sldMk cId="3911145613" sldId="845"/>
        </pc:sldMkLst>
        <pc:spChg chg="mod">
          <ac:chgData name="Bonita Searle-Barnes" userId="e782127f-826a-4a83-a372-afedaa2e0d4f" providerId="ADAL" clId="{FA3BD239-4B9A-4CBA-8CF5-F7BFBEA885D5}" dt="2025-11-24T11:33:14.782" v="1" actId="20577"/>
          <ac:spMkLst>
            <pc:docMk/>
            <pc:sldMk cId="3911145613" sldId="845"/>
            <ac:spMk id="4" creationId="{805D3922-86CC-10C6-274F-68423B7DCE26}"/>
          </ac:spMkLst>
        </pc:spChg>
      </pc:sldChg>
      <pc:sldChg chg="modSp mod">
        <pc:chgData name="Bonita Searle-Barnes" userId="e782127f-826a-4a83-a372-afedaa2e0d4f" providerId="ADAL" clId="{FA3BD239-4B9A-4CBA-8CF5-F7BFBEA885D5}" dt="2025-11-24T11:39:01.885" v="17" actId="948"/>
        <pc:sldMkLst>
          <pc:docMk/>
          <pc:sldMk cId="4291992048" sldId="873"/>
        </pc:sldMkLst>
        <pc:spChg chg="mod">
          <ac:chgData name="Bonita Searle-Barnes" userId="e782127f-826a-4a83-a372-afedaa2e0d4f" providerId="ADAL" clId="{FA3BD239-4B9A-4CBA-8CF5-F7BFBEA885D5}" dt="2025-11-24T11:39:01.885" v="17" actId="948"/>
          <ac:spMkLst>
            <pc:docMk/>
            <pc:sldMk cId="4291992048" sldId="873"/>
            <ac:spMk id="4" creationId="{8FBA806F-6C0F-9250-B7A5-2E697F6B32E5}"/>
          </ac:spMkLst>
        </pc:spChg>
      </pc:sldChg>
      <pc:sldChg chg="modSp mod">
        <pc:chgData name="Bonita Searle-Barnes" userId="e782127f-826a-4a83-a372-afedaa2e0d4f" providerId="ADAL" clId="{FA3BD239-4B9A-4CBA-8CF5-F7BFBEA885D5}" dt="2025-11-24T11:39:19.687" v="19" actId="20577"/>
        <pc:sldMkLst>
          <pc:docMk/>
          <pc:sldMk cId="3131452031" sldId="874"/>
        </pc:sldMkLst>
        <pc:spChg chg="mod">
          <ac:chgData name="Bonita Searle-Barnes" userId="e782127f-826a-4a83-a372-afedaa2e0d4f" providerId="ADAL" clId="{FA3BD239-4B9A-4CBA-8CF5-F7BFBEA885D5}" dt="2025-11-24T11:39:19.687" v="19" actId="20577"/>
          <ac:spMkLst>
            <pc:docMk/>
            <pc:sldMk cId="3131452031" sldId="874"/>
            <ac:spMk id="4" creationId="{F17CEEAC-FB69-AA20-3D6C-B57608BFEFB8}"/>
          </ac:spMkLst>
        </pc:spChg>
      </pc:sldChg>
      <pc:sldChg chg="modSp mod">
        <pc:chgData name="Bonita Searle-Barnes" userId="e782127f-826a-4a83-a372-afedaa2e0d4f" providerId="ADAL" clId="{FA3BD239-4B9A-4CBA-8CF5-F7BFBEA885D5}" dt="2025-11-24T11:39:33.189" v="20" actId="948"/>
        <pc:sldMkLst>
          <pc:docMk/>
          <pc:sldMk cId="3191625407" sldId="875"/>
        </pc:sldMkLst>
        <pc:spChg chg="mod">
          <ac:chgData name="Bonita Searle-Barnes" userId="e782127f-826a-4a83-a372-afedaa2e0d4f" providerId="ADAL" clId="{FA3BD239-4B9A-4CBA-8CF5-F7BFBEA885D5}" dt="2025-11-24T11:39:33.189" v="20" actId="948"/>
          <ac:spMkLst>
            <pc:docMk/>
            <pc:sldMk cId="3191625407" sldId="875"/>
            <ac:spMk id="4" creationId="{0CD7E451-92B8-099F-6060-C7B130DC4865}"/>
          </ac:spMkLst>
        </pc:spChg>
      </pc:sldChg>
      <pc:sldChg chg="modSp mod">
        <pc:chgData name="Bonita Searle-Barnes" userId="e782127f-826a-4a83-a372-afedaa2e0d4f" providerId="ADAL" clId="{FA3BD239-4B9A-4CBA-8CF5-F7BFBEA885D5}" dt="2025-11-24T11:39:40.110" v="21" actId="20577"/>
        <pc:sldMkLst>
          <pc:docMk/>
          <pc:sldMk cId="1757339235" sldId="876"/>
        </pc:sldMkLst>
        <pc:spChg chg="mod">
          <ac:chgData name="Bonita Searle-Barnes" userId="e782127f-826a-4a83-a372-afedaa2e0d4f" providerId="ADAL" clId="{FA3BD239-4B9A-4CBA-8CF5-F7BFBEA885D5}" dt="2025-11-24T11:39:40.110" v="21" actId="20577"/>
          <ac:spMkLst>
            <pc:docMk/>
            <pc:sldMk cId="1757339235" sldId="876"/>
            <ac:spMk id="4" creationId="{F7FD2852-ABEE-2A01-9ED5-D69610BAD969}"/>
          </ac:spMkLst>
        </pc:spChg>
      </pc:sldChg>
      <pc:sldChg chg="modSp mod">
        <pc:chgData name="Bonita Searle-Barnes" userId="e782127f-826a-4a83-a372-afedaa2e0d4f" providerId="ADAL" clId="{FA3BD239-4B9A-4CBA-8CF5-F7BFBEA885D5}" dt="2025-11-24T11:39:52.417" v="22" actId="20577"/>
        <pc:sldMkLst>
          <pc:docMk/>
          <pc:sldMk cId="1042368149" sldId="877"/>
        </pc:sldMkLst>
        <pc:spChg chg="mod">
          <ac:chgData name="Bonita Searle-Barnes" userId="e782127f-826a-4a83-a372-afedaa2e0d4f" providerId="ADAL" clId="{FA3BD239-4B9A-4CBA-8CF5-F7BFBEA885D5}" dt="2025-11-24T11:39:52.417" v="22" actId="20577"/>
          <ac:spMkLst>
            <pc:docMk/>
            <pc:sldMk cId="1042368149" sldId="877"/>
            <ac:spMk id="4" creationId="{E214FC8C-2142-E7C8-1B87-ED16448155A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850" y="744538"/>
            <a:ext cx="66579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43435"/>
            <a:ext cx="5885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6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600" baseline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Picture 1" descr="A red arrow pointing up&#10;&#10;AI-generated content may be incorrect.">
            <a:extLst>
              <a:ext uri="{FF2B5EF4-FFF2-40B4-BE49-F238E27FC236}">
                <a16:creationId xmlns:a16="http://schemas.microsoft.com/office/drawing/2014/main" id="{35728C3A-3A2E-0076-8D71-98B773F328C3}"/>
              </a:ext>
            </a:extLst>
          </p:cNvPr>
          <p:cNvPicPr>
            <a:picLocks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75B7FA27-EB2B-613B-426A-AA12ED52ADB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9B157CEC-14B3-EEBB-661A-5D8FC303A1BB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D28FB1C-6A2A-FB11-8582-2D554397F24D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1566529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Gas Engineering</a:t>
            </a:r>
          </a:p>
          <a:p>
            <a:pPr marL="0" indent="0">
              <a:buNone/>
            </a:pPr>
            <a:r>
              <a:rPr lang="en-GB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K1.20 Implications of legislation, standards and manufacturer’s instructions alongside additional guidance to employers and those working with gas systems</a:t>
            </a:r>
          </a:p>
          <a:p>
            <a:pPr marL="0" indent="0">
              <a:buNone/>
            </a:pPr>
            <a:endParaRPr lang="en-GB" sz="2800">
              <a:solidFill>
                <a:srgbClr val="3432E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1.20b: British Standards and IGEM guidance</a:t>
            </a: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A2F60A-AB2E-BB64-DBB1-CD9FB872E4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D90B2E5-36DD-1E4B-DA04-5EDD3C240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British Standards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D5116D-7B5A-BDA4-DE8E-CA13E23FF47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213933" cy="4140000"/>
          </a:xfrm>
        </p:spPr>
        <p:txBody>
          <a:bodyPr/>
          <a:lstStyle/>
          <a:p>
            <a:r>
              <a:rPr lang="en-GB" b="1" dirty="0"/>
              <a:t>6. BS 7671 (IET Wiring Regulations)</a:t>
            </a:r>
          </a:p>
          <a:p>
            <a:r>
              <a:rPr lang="en-GB" b="1" dirty="0"/>
              <a:t>Use:</a:t>
            </a:r>
            <a:endParaRPr lang="en-GB" dirty="0"/>
          </a:p>
          <a:p>
            <a:r>
              <a:rPr lang="en-GB" dirty="0"/>
              <a:t>While primarily electrical, gas engineers must understand Part 7 (Special installations) and </a:t>
            </a:r>
            <a:r>
              <a:rPr lang="en-GB" b="1" dirty="0"/>
              <a:t>safe electrical isolation</a:t>
            </a:r>
            <a:r>
              <a:rPr lang="en-GB" dirty="0"/>
              <a:t> when working with electrically controlled gas appliances</a:t>
            </a:r>
          </a:p>
        </p:txBody>
      </p:sp>
    </p:spTree>
    <p:extLst>
      <p:ext uri="{BB962C8B-B14F-4D97-AF65-F5344CB8AC3E}">
        <p14:creationId xmlns:p14="http://schemas.microsoft.com/office/powerpoint/2010/main" val="1663208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73E11E-331D-8031-27B8-101FC5F71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1D4A1B6-85D9-86EB-1E58-E2CD7686B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British Standards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0DAA0F-7BA5-F1FA-FB30-BC95FBFE672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010733" cy="4140000"/>
          </a:xfrm>
        </p:spPr>
        <p:txBody>
          <a:bodyPr/>
          <a:lstStyle/>
          <a:p>
            <a:r>
              <a:rPr lang="en-GB" b="1" dirty="0"/>
              <a:t>7. BS 5839-6</a:t>
            </a:r>
          </a:p>
          <a:p>
            <a:r>
              <a:rPr lang="en-GB" b="1" dirty="0"/>
              <a:t>Title:</a:t>
            </a:r>
            <a:r>
              <a:rPr lang="en-GB" dirty="0"/>
              <a:t> Fire detection and fire alarm systems for buildings. Code of practice for the design, installation, commissioning and maintenance of fire detection and fire alarm systems in domestic premises</a:t>
            </a:r>
            <a:br>
              <a:rPr lang="en-GB" dirty="0"/>
            </a:br>
            <a:endParaRPr lang="en-GB" dirty="0"/>
          </a:p>
          <a:p>
            <a:r>
              <a:rPr lang="en-GB" b="1" dirty="0"/>
              <a:t>Use: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Relevant where gas engineers install </a:t>
            </a:r>
            <a:r>
              <a:rPr lang="en-GB" b="1" dirty="0"/>
              <a:t>CO alarms</a:t>
            </a:r>
            <a:r>
              <a:rPr lang="en-GB" dirty="0"/>
              <a:t> and </a:t>
            </a:r>
            <a:r>
              <a:rPr lang="en-GB" b="1" dirty="0"/>
              <a:t>interlinked systems</a:t>
            </a:r>
            <a:r>
              <a:rPr lang="en-GB" dirty="0"/>
              <a:t> with boilers</a:t>
            </a:r>
          </a:p>
        </p:txBody>
      </p:sp>
    </p:spTree>
    <p:extLst>
      <p:ext uri="{BB962C8B-B14F-4D97-AF65-F5344CB8AC3E}">
        <p14:creationId xmlns:p14="http://schemas.microsoft.com/office/powerpoint/2010/main" val="1952030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C5EBFA-141F-8F83-31F4-C0364EF080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5840530-4D7C-DB30-F1DB-A1857A5DA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British Standards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090470-B1F7-7E8F-2951-5C3DCF5FCFE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858333" cy="4140000"/>
          </a:xfrm>
        </p:spPr>
        <p:txBody>
          <a:bodyPr/>
          <a:lstStyle/>
          <a:p>
            <a:r>
              <a:rPr lang="en-GB" b="1" dirty="0"/>
              <a:t>8. BS EN 13501 / BS EN 15502</a:t>
            </a:r>
          </a:p>
          <a:p>
            <a:r>
              <a:rPr lang="en-GB" dirty="0"/>
              <a:t>These </a:t>
            </a:r>
            <a:r>
              <a:rPr lang="en-GB" b="1" dirty="0"/>
              <a:t>harmonised European Standards</a:t>
            </a:r>
            <a:r>
              <a:rPr lang="en-GB" dirty="0"/>
              <a:t> apply to </a:t>
            </a:r>
            <a:r>
              <a:rPr lang="en-GB" b="1" dirty="0"/>
              <a:t>boilers and gas-fired appliances</a:t>
            </a:r>
            <a:r>
              <a:rPr lang="en-GB" dirty="0"/>
              <a:t>, now integrated with UK guidance under UKCA marking.</a:t>
            </a:r>
          </a:p>
        </p:txBody>
      </p:sp>
    </p:spTree>
    <p:extLst>
      <p:ext uri="{BB962C8B-B14F-4D97-AF65-F5344CB8AC3E}">
        <p14:creationId xmlns:p14="http://schemas.microsoft.com/office/powerpoint/2010/main" val="4094624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0DDCB-5B1E-D31E-F54B-3BBA40AB7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E320531-4F2E-08AA-59D2-4B58F75A4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British Standards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E601F5-2128-EA37-7494-AD1810B6460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32467" cy="4140000"/>
          </a:xfrm>
        </p:spPr>
        <p:txBody>
          <a:bodyPr/>
          <a:lstStyle/>
          <a:p>
            <a:r>
              <a:rPr lang="en-GB" b="1" dirty="0"/>
              <a:t>9. BS EN 1775</a:t>
            </a:r>
          </a:p>
          <a:p>
            <a:r>
              <a:rPr lang="en-GB" b="1" dirty="0"/>
              <a:t>Title:</a:t>
            </a:r>
            <a:r>
              <a:rPr lang="en-GB" dirty="0"/>
              <a:t> Gas supply systems. Gas pipework for buildings – Maximum operating pressure ≤ 5 bar</a:t>
            </a:r>
            <a:br>
              <a:rPr lang="en-GB" dirty="0"/>
            </a:br>
            <a:endParaRPr lang="en-GB" dirty="0"/>
          </a:p>
          <a:p>
            <a:r>
              <a:rPr lang="en-GB" b="1" dirty="0"/>
              <a:t>Use: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Safety, design and material selection for pipework in buildings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Common for commercial and multi-occupancy premises</a:t>
            </a:r>
          </a:p>
        </p:txBody>
      </p:sp>
    </p:spTree>
    <p:extLst>
      <p:ext uri="{BB962C8B-B14F-4D97-AF65-F5344CB8AC3E}">
        <p14:creationId xmlns:p14="http://schemas.microsoft.com/office/powerpoint/2010/main" val="36379845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3FDB8-3B34-C3CC-DEBA-CEEF92D7B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A4411C3-FFB3-2CBE-15AC-E2767AD09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British Standards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05F201-351A-1C0C-D4A6-D356E16EF73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188533" cy="4140000"/>
          </a:xfrm>
        </p:spPr>
        <p:txBody>
          <a:bodyPr/>
          <a:lstStyle/>
          <a:p>
            <a:r>
              <a:rPr lang="en-GB" b="1" dirty="0"/>
              <a:t>10. BS 8499</a:t>
            </a:r>
          </a:p>
          <a:p>
            <a:r>
              <a:rPr lang="en-GB" b="1" dirty="0"/>
              <a:t>Title:</a:t>
            </a:r>
            <a:r>
              <a:rPr lang="en-GB" dirty="0"/>
              <a:t> Visual inspection of gas appliances – Guide to best practice</a:t>
            </a:r>
            <a:br>
              <a:rPr lang="en-GB" dirty="0"/>
            </a:br>
            <a:endParaRPr lang="en-GB" dirty="0"/>
          </a:p>
          <a:p>
            <a:r>
              <a:rPr lang="en-GB" b="1" dirty="0"/>
              <a:t>Use:</a:t>
            </a:r>
            <a:endParaRPr lang="en-GB" dirty="0"/>
          </a:p>
          <a:p>
            <a:r>
              <a:rPr lang="en-GB" dirty="0"/>
              <a:t>Procedures and checklists for gas engineers conducting </a:t>
            </a:r>
            <a:r>
              <a:rPr lang="en-GB" b="1" dirty="0"/>
              <a:t>visual inspections</a:t>
            </a:r>
            <a:r>
              <a:rPr lang="en-GB" dirty="0"/>
              <a:t> prior to commissioning or maintenance</a:t>
            </a:r>
          </a:p>
        </p:txBody>
      </p:sp>
    </p:spTree>
    <p:extLst>
      <p:ext uri="{BB962C8B-B14F-4D97-AF65-F5344CB8AC3E}">
        <p14:creationId xmlns:p14="http://schemas.microsoft.com/office/powerpoint/2010/main" val="3553272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7E377-CB2C-8236-0157-6F32C1254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F021A9F-4A1F-C316-A693-3EEB327F1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IGEM Standards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052421-0FD6-D7BB-E2D0-E8C0F336B82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32467" cy="4140000"/>
          </a:xfrm>
        </p:spPr>
        <p:txBody>
          <a:bodyPr/>
          <a:lstStyle/>
          <a:p>
            <a:r>
              <a:rPr lang="en-GB" b="1" dirty="0"/>
              <a:t>IGEM Standards</a:t>
            </a:r>
            <a:r>
              <a:rPr lang="en-GB" dirty="0"/>
              <a:t> tell you </a:t>
            </a:r>
            <a:r>
              <a:rPr lang="en-GB" i="1" dirty="0"/>
              <a:t>how</a:t>
            </a:r>
            <a:r>
              <a:rPr lang="en-GB" dirty="0"/>
              <a:t> to work safely and professionally with gas. While the law says what you must do, </a:t>
            </a:r>
            <a:r>
              <a:rPr lang="en-GB" b="1" dirty="0"/>
              <a:t>IGEM guides show you how to do it right</a:t>
            </a:r>
            <a:r>
              <a:rPr lang="en-GB" dirty="0"/>
              <a:t> – especially when testing, purging, installing, and dealing with unsafe situations.</a:t>
            </a:r>
          </a:p>
        </p:txBody>
      </p:sp>
    </p:spTree>
    <p:extLst>
      <p:ext uri="{BB962C8B-B14F-4D97-AF65-F5344CB8AC3E}">
        <p14:creationId xmlns:p14="http://schemas.microsoft.com/office/powerpoint/2010/main" val="14234287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7C0FE-DDCD-C61B-3C5D-26FE722E5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D98E0CC-A4EE-07CF-CBEE-F892FE74B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IGEM Standards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F07D135-CD03-4258-1439-4B0126EF35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591026"/>
              </p:ext>
            </p:extLst>
          </p:nvPr>
        </p:nvGraphicFramePr>
        <p:xfrm>
          <a:off x="310787" y="1661730"/>
          <a:ext cx="11500212" cy="414096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3833404">
                  <a:extLst>
                    <a:ext uri="{9D8B030D-6E8A-4147-A177-3AD203B41FA5}">
                      <a16:colId xmlns:a16="http://schemas.microsoft.com/office/drawing/2014/main" val="794435927"/>
                    </a:ext>
                  </a:extLst>
                </a:gridCol>
                <a:gridCol w="3833404">
                  <a:extLst>
                    <a:ext uri="{9D8B030D-6E8A-4147-A177-3AD203B41FA5}">
                      <a16:colId xmlns:a16="http://schemas.microsoft.com/office/drawing/2014/main" val="2377566296"/>
                    </a:ext>
                  </a:extLst>
                </a:gridCol>
                <a:gridCol w="3833404">
                  <a:extLst>
                    <a:ext uri="{9D8B030D-6E8A-4147-A177-3AD203B41FA5}">
                      <a16:colId xmlns:a16="http://schemas.microsoft.com/office/drawing/2014/main" val="1347965963"/>
                    </a:ext>
                  </a:extLst>
                </a:gridCol>
              </a:tblGrid>
              <a:tr h="345017">
                <a:tc>
                  <a:txBody>
                    <a:bodyPr/>
                    <a:lstStyle/>
                    <a:p>
                      <a:r>
                        <a:rPr lang="en-GB" sz="1700" b="1"/>
                        <a:t>IGEM Standard</a:t>
                      </a:r>
                      <a:endParaRPr lang="en-GB" sz="1700"/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 b="1" dirty="0"/>
                        <a:t>Title</a:t>
                      </a:r>
                      <a:endParaRPr lang="en-GB" sz="1700" dirty="0"/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 b="1"/>
                        <a:t>Relevance to Gas Engineers</a:t>
                      </a:r>
                      <a:endParaRPr lang="en-GB" sz="1700"/>
                    </a:p>
                  </a:txBody>
                  <a:tcPr marL="86000" marR="86000" marT="43000" marB="43000" anchor="ctr"/>
                </a:tc>
                <a:extLst>
                  <a:ext uri="{0D108BD9-81ED-4DB2-BD59-A6C34878D82A}">
                    <a16:rowId xmlns:a16="http://schemas.microsoft.com/office/drawing/2014/main" val="1383630565"/>
                  </a:ext>
                </a:extLst>
              </a:tr>
              <a:tr h="345017">
                <a:tc>
                  <a:txBody>
                    <a:bodyPr/>
                    <a:lstStyle/>
                    <a:p>
                      <a:r>
                        <a:rPr lang="en-GB" sz="1700"/>
                        <a:t>IGEM/G/1</a:t>
                      </a:r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/>
                        <a:t>Competence of Individuals</a:t>
                      </a:r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/>
                        <a:t>Competency framework</a:t>
                      </a:r>
                    </a:p>
                  </a:txBody>
                  <a:tcPr marL="86000" marR="86000" marT="43000" marB="43000" anchor="ctr"/>
                </a:tc>
                <a:extLst>
                  <a:ext uri="{0D108BD9-81ED-4DB2-BD59-A6C34878D82A}">
                    <a16:rowId xmlns:a16="http://schemas.microsoft.com/office/drawing/2014/main" val="485616735"/>
                  </a:ext>
                </a:extLst>
              </a:tr>
              <a:tr h="345017">
                <a:tc>
                  <a:txBody>
                    <a:bodyPr/>
                    <a:lstStyle/>
                    <a:p>
                      <a:r>
                        <a:rPr lang="en-GB" sz="1700"/>
                        <a:t>IGEM/UP/1</a:t>
                      </a:r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/>
                        <a:t>Tightness &amp; Strength Testing</a:t>
                      </a:r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/>
                        <a:t>Large systems</a:t>
                      </a:r>
                    </a:p>
                  </a:txBody>
                  <a:tcPr marL="86000" marR="86000" marT="43000" marB="43000" anchor="ctr"/>
                </a:tc>
                <a:extLst>
                  <a:ext uri="{0D108BD9-81ED-4DB2-BD59-A6C34878D82A}">
                    <a16:rowId xmlns:a16="http://schemas.microsoft.com/office/drawing/2014/main" val="3037909276"/>
                  </a:ext>
                </a:extLst>
              </a:tr>
              <a:tr h="345017">
                <a:tc>
                  <a:txBody>
                    <a:bodyPr/>
                    <a:lstStyle/>
                    <a:p>
                      <a:r>
                        <a:rPr lang="en-GB" sz="1700"/>
                        <a:t>IGEM/UP/1A</a:t>
                      </a:r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/>
                        <a:t>Tightness Testing (≤1m³)</a:t>
                      </a:r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/>
                        <a:t>Domestic installations</a:t>
                      </a:r>
                    </a:p>
                  </a:txBody>
                  <a:tcPr marL="86000" marR="86000" marT="43000" marB="43000" anchor="ctr"/>
                </a:tc>
                <a:extLst>
                  <a:ext uri="{0D108BD9-81ED-4DB2-BD59-A6C34878D82A}">
                    <a16:rowId xmlns:a16="http://schemas.microsoft.com/office/drawing/2014/main" val="3190759009"/>
                  </a:ext>
                </a:extLst>
              </a:tr>
              <a:tr h="345017">
                <a:tc>
                  <a:txBody>
                    <a:bodyPr/>
                    <a:lstStyle/>
                    <a:p>
                      <a:r>
                        <a:rPr lang="en-GB" sz="1700"/>
                        <a:t>IGEM/UP/1B</a:t>
                      </a:r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/>
                        <a:t>Commercial Tightness Testing</a:t>
                      </a:r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/>
                        <a:t>&gt;1m³ systems</a:t>
                      </a:r>
                    </a:p>
                  </a:txBody>
                  <a:tcPr marL="86000" marR="86000" marT="43000" marB="43000" anchor="ctr"/>
                </a:tc>
                <a:extLst>
                  <a:ext uri="{0D108BD9-81ED-4DB2-BD59-A6C34878D82A}">
                    <a16:rowId xmlns:a16="http://schemas.microsoft.com/office/drawing/2014/main" val="846339632"/>
                  </a:ext>
                </a:extLst>
              </a:tr>
              <a:tr h="345017">
                <a:tc>
                  <a:txBody>
                    <a:bodyPr/>
                    <a:lstStyle/>
                    <a:p>
                      <a:r>
                        <a:rPr lang="en-GB" sz="1700"/>
                        <a:t>IGEM/UP/2</a:t>
                      </a:r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/>
                        <a:t>Gas Pipework &amp; Boosters</a:t>
                      </a:r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/>
                        <a:t>High-rise and plant rooms</a:t>
                      </a:r>
                    </a:p>
                  </a:txBody>
                  <a:tcPr marL="86000" marR="86000" marT="43000" marB="43000" anchor="ctr"/>
                </a:tc>
                <a:extLst>
                  <a:ext uri="{0D108BD9-81ED-4DB2-BD59-A6C34878D82A}">
                    <a16:rowId xmlns:a16="http://schemas.microsoft.com/office/drawing/2014/main" val="614178411"/>
                  </a:ext>
                </a:extLst>
              </a:tr>
              <a:tr h="345017">
                <a:tc>
                  <a:txBody>
                    <a:bodyPr/>
                    <a:lstStyle/>
                    <a:p>
                      <a:r>
                        <a:rPr lang="en-GB" sz="1700"/>
                        <a:t>IGEM/UP/4</a:t>
                      </a:r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/>
                        <a:t>Domestic Appliance Installation</a:t>
                      </a:r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 dirty="0"/>
                        <a:t>Homes</a:t>
                      </a:r>
                    </a:p>
                  </a:txBody>
                  <a:tcPr marL="86000" marR="86000" marT="43000" marB="43000" anchor="ctr"/>
                </a:tc>
                <a:extLst>
                  <a:ext uri="{0D108BD9-81ED-4DB2-BD59-A6C34878D82A}">
                    <a16:rowId xmlns:a16="http://schemas.microsoft.com/office/drawing/2014/main" val="1003013297"/>
                  </a:ext>
                </a:extLst>
              </a:tr>
              <a:tr h="345017">
                <a:tc>
                  <a:txBody>
                    <a:bodyPr/>
                    <a:lstStyle/>
                    <a:p>
                      <a:r>
                        <a:rPr lang="en-GB" sz="1700"/>
                        <a:t>IGEM/UP/6</a:t>
                      </a:r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/>
                        <a:t>Compression Fittings</a:t>
                      </a:r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/>
                        <a:t>Pipework jointing</a:t>
                      </a:r>
                    </a:p>
                  </a:txBody>
                  <a:tcPr marL="86000" marR="86000" marT="43000" marB="43000" anchor="ctr"/>
                </a:tc>
                <a:extLst>
                  <a:ext uri="{0D108BD9-81ED-4DB2-BD59-A6C34878D82A}">
                    <a16:rowId xmlns:a16="http://schemas.microsoft.com/office/drawing/2014/main" val="3717291031"/>
                  </a:ext>
                </a:extLst>
              </a:tr>
              <a:tr h="345017">
                <a:tc>
                  <a:txBody>
                    <a:bodyPr/>
                    <a:lstStyle/>
                    <a:p>
                      <a:r>
                        <a:rPr lang="en-GB" sz="1700"/>
                        <a:t>IGEM/UP/10</a:t>
                      </a:r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/>
                        <a:t>NG/LPG in Dwellings</a:t>
                      </a:r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/>
                        <a:t>Off-grid / LPG systems</a:t>
                      </a:r>
                    </a:p>
                  </a:txBody>
                  <a:tcPr marL="86000" marR="86000" marT="43000" marB="43000" anchor="ctr"/>
                </a:tc>
                <a:extLst>
                  <a:ext uri="{0D108BD9-81ED-4DB2-BD59-A6C34878D82A}">
                    <a16:rowId xmlns:a16="http://schemas.microsoft.com/office/drawing/2014/main" val="3981053700"/>
                  </a:ext>
                </a:extLst>
              </a:tr>
              <a:tr h="345017">
                <a:tc>
                  <a:txBody>
                    <a:bodyPr/>
                    <a:lstStyle/>
                    <a:p>
                      <a:r>
                        <a:rPr lang="en-GB" sz="1700"/>
                        <a:t>IGEM/UP/11</a:t>
                      </a:r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/>
                        <a:t>Educational Establishments</a:t>
                      </a:r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/>
                        <a:t>Schools &amp; labs</a:t>
                      </a:r>
                    </a:p>
                  </a:txBody>
                  <a:tcPr marL="86000" marR="86000" marT="43000" marB="43000" anchor="ctr"/>
                </a:tc>
                <a:extLst>
                  <a:ext uri="{0D108BD9-81ED-4DB2-BD59-A6C34878D82A}">
                    <a16:rowId xmlns:a16="http://schemas.microsoft.com/office/drawing/2014/main" val="1970388981"/>
                  </a:ext>
                </a:extLst>
              </a:tr>
              <a:tr h="345017">
                <a:tc>
                  <a:txBody>
                    <a:bodyPr/>
                    <a:lstStyle/>
                    <a:p>
                      <a:r>
                        <a:rPr lang="en-GB" sz="1700"/>
                        <a:t>IGEM/G/11</a:t>
                      </a:r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/>
                        <a:t>Unsafe Situations Procedure</a:t>
                      </a:r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/>
                        <a:t>Mandatory for safety</a:t>
                      </a:r>
                    </a:p>
                  </a:txBody>
                  <a:tcPr marL="86000" marR="86000" marT="43000" marB="43000" anchor="ctr"/>
                </a:tc>
                <a:extLst>
                  <a:ext uri="{0D108BD9-81ED-4DB2-BD59-A6C34878D82A}">
                    <a16:rowId xmlns:a16="http://schemas.microsoft.com/office/drawing/2014/main" val="996314031"/>
                  </a:ext>
                </a:extLst>
              </a:tr>
              <a:tr h="345017">
                <a:tc>
                  <a:txBody>
                    <a:bodyPr/>
                    <a:lstStyle/>
                    <a:p>
                      <a:r>
                        <a:rPr lang="en-GB" sz="1700"/>
                        <a:t>IGEM/TD/13</a:t>
                      </a:r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/>
                        <a:t>Suspected Fumes</a:t>
                      </a:r>
                    </a:p>
                  </a:txBody>
                  <a:tcPr marL="86000" marR="86000" marT="43000" marB="43000" anchor="ctr"/>
                </a:tc>
                <a:tc>
                  <a:txBody>
                    <a:bodyPr/>
                    <a:lstStyle/>
                    <a:p>
                      <a:r>
                        <a:rPr lang="en-GB" sz="1700" dirty="0"/>
                        <a:t>CO investigation</a:t>
                      </a:r>
                    </a:p>
                  </a:txBody>
                  <a:tcPr marL="86000" marR="86000" marT="43000" marB="43000" anchor="ctr"/>
                </a:tc>
                <a:extLst>
                  <a:ext uri="{0D108BD9-81ED-4DB2-BD59-A6C34878D82A}">
                    <a16:rowId xmlns:a16="http://schemas.microsoft.com/office/drawing/2014/main" val="604950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1177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264008-566F-2647-48F3-1FDAC9564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A629F13-8FC0-47EB-C601-F80259FB0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Building Regulations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8B0381-B7B6-FDC4-6DDA-F0BCC7CD6EA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78356" y="1741316"/>
            <a:ext cx="11127844" cy="4140000"/>
          </a:xfrm>
        </p:spPr>
        <p:txBody>
          <a:bodyPr/>
          <a:lstStyle/>
          <a:p>
            <a:r>
              <a:rPr lang="en-GB" dirty="0"/>
              <a:t>For gas engineers in the UK, </a:t>
            </a:r>
            <a:r>
              <a:rPr lang="en-GB" b="1" dirty="0"/>
              <a:t>Building Regulations</a:t>
            </a:r>
            <a:r>
              <a:rPr lang="en-GB" dirty="0"/>
              <a:t> are a vital part of legal compliance, ensuring gas installations are </a:t>
            </a:r>
            <a:r>
              <a:rPr lang="en-GB" b="1" dirty="0"/>
              <a:t>safe, efficient, and suitable</a:t>
            </a:r>
            <a:r>
              <a:rPr lang="en-GB" dirty="0"/>
              <a:t> for domestic and commercial buildings. </a:t>
            </a:r>
          </a:p>
          <a:p>
            <a:r>
              <a:rPr lang="en-GB" dirty="0"/>
              <a:t>These regulations apply to the </a:t>
            </a:r>
            <a:r>
              <a:rPr lang="en-GB" b="1" dirty="0"/>
              <a:t>design, installation, inspection, and commissioning</a:t>
            </a:r>
            <a:r>
              <a:rPr lang="en-GB" dirty="0"/>
              <a:t> of gas systems and appliances.</a:t>
            </a:r>
          </a:p>
          <a:p>
            <a:r>
              <a:rPr lang="en-GB" dirty="0"/>
              <a:t>Over the next few slides are a breakdown of the </a:t>
            </a:r>
            <a:r>
              <a:rPr lang="en-GB" b="1" dirty="0"/>
              <a:t>main Building Regulations relevant to gas engineers.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62447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0CA04-5594-359D-33C4-EF19A2485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CCDB78C-3B8B-242F-4C87-D134C2A0B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Building Regulations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FCF451-0857-A7CB-E7DA-8CA8D6DBA36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3304" y="1741316"/>
            <a:ext cx="10949696" cy="4140000"/>
          </a:xfrm>
        </p:spPr>
        <p:txBody>
          <a:bodyPr/>
          <a:lstStyle/>
          <a:p>
            <a:r>
              <a:rPr lang="en-GB" b="1" dirty="0"/>
              <a:t>1. Part A – Structure</a:t>
            </a:r>
          </a:p>
          <a:p>
            <a:r>
              <a:rPr lang="en-GB" b="1" dirty="0"/>
              <a:t>Key relevance: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Prevents structural damage during installation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Drilling or notching of joists must follow safe zones</a:t>
            </a:r>
          </a:p>
          <a:p>
            <a:r>
              <a:rPr lang="en-GB" b="1" dirty="0"/>
              <a:t>Example:</a:t>
            </a:r>
            <a:br>
              <a:rPr lang="en-GB" dirty="0"/>
            </a:br>
            <a:r>
              <a:rPr lang="en-GB" dirty="0"/>
              <a:t>When routing gas pipework through joists or walls, engineers must ensure they don't weaken the structure or breach structural rules.</a:t>
            </a:r>
          </a:p>
        </p:txBody>
      </p:sp>
    </p:spTree>
    <p:extLst>
      <p:ext uri="{BB962C8B-B14F-4D97-AF65-F5344CB8AC3E}">
        <p14:creationId xmlns:p14="http://schemas.microsoft.com/office/powerpoint/2010/main" val="22316986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D65D7-8A3F-F260-E028-B6C34590E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2556CD7-B5BA-087C-53C7-C4140B127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Building Regulations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A39ECE-04C9-121C-69AF-575E8D39FED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03407" y="1741316"/>
            <a:ext cx="11111259" cy="4140000"/>
          </a:xfrm>
        </p:spPr>
        <p:txBody>
          <a:bodyPr/>
          <a:lstStyle/>
          <a:p>
            <a:r>
              <a:rPr lang="en-GB" b="1" dirty="0"/>
              <a:t>2. Part B – Fire safety</a:t>
            </a:r>
          </a:p>
          <a:p>
            <a:r>
              <a:rPr lang="en-GB" b="1" dirty="0"/>
              <a:t>Key relevance: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Placement of gas appliances must not compromise fire escape routes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Materials used must have appropriate fire resistance</a:t>
            </a:r>
          </a:p>
          <a:p>
            <a:r>
              <a:rPr lang="en-GB" b="1" dirty="0"/>
              <a:t>Example:</a:t>
            </a:r>
            <a:br>
              <a:rPr lang="en-GB" dirty="0"/>
            </a:br>
            <a:r>
              <a:rPr lang="en-GB" dirty="0"/>
              <a:t>A gas boiler installed in an escape corridor must be enclosed with fire-resistant materials if required.</a:t>
            </a:r>
          </a:p>
        </p:txBody>
      </p:sp>
    </p:spTree>
    <p:extLst>
      <p:ext uri="{BB962C8B-B14F-4D97-AF65-F5344CB8AC3E}">
        <p14:creationId xmlns:p14="http://schemas.microsoft.com/office/powerpoint/2010/main" val="3249286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Starter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095400" cy="4140000"/>
          </a:xfrm>
        </p:spPr>
        <p:txBody>
          <a:bodyPr/>
          <a:lstStyle/>
          <a:p>
            <a:r>
              <a:rPr lang="en-GB" b="1" dirty="0"/>
              <a:t>What do you think is the difference between a law and a standard? Can you think of any examples from the gas industry?</a:t>
            </a:r>
            <a:endParaRPr lang="en-GB" dirty="0"/>
          </a:p>
          <a:p>
            <a:r>
              <a:rPr lang="en-GB" b="1" dirty="0"/>
              <a:t>Instructions: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Spend 1 minute thinking individually.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Pair up and discuss your thoughts.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Share your ideas with the class – list on the board under two columns: </a:t>
            </a:r>
            <a:r>
              <a:rPr lang="en-GB" b="1" dirty="0"/>
              <a:t>Law</a:t>
            </a:r>
            <a:r>
              <a:rPr lang="en-GB" dirty="0"/>
              <a:t> and </a:t>
            </a:r>
            <a:r>
              <a:rPr lang="en-GB" b="1" dirty="0"/>
              <a:t>Standard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FE4BE-F99F-C073-12B0-B11C09E51A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7C3EBDC-1A22-A635-B013-8617A4125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Building Regulations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868DA1-A01E-9C39-B6E5-6C72394710B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5829" y="1741316"/>
            <a:ext cx="9360212" cy="4140000"/>
          </a:xfrm>
        </p:spPr>
        <p:txBody>
          <a:bodyPr/>
          <a:lstStyle/>
          <a:p>
            <a:r>
              <a:rPr lang="en-GB" b="1"/>
              <a:t>3. Part C – Site preparation and moisture resistance</a:t>
            </a:r>
          </a:p>
          <a:p>
            <a:r>
              <a:rPr lang="en-GB" b="1"/>
              <a:t>Key relevance: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Prevents moisture affecting gas pipework or appliances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Gas meter boxes must be properly sealed to prevent water ingress</a:t>
            </a:r>
          </a:p>
        </p:txBody>
      </p:sp>
    </p:spTree>
    <p:extLst>
      <p:ext uri="{BB962C8B-B14F-4D97-AF65-F5344CB8AC3E}">
        <p14:creationId xmlns:p14="http://schemas.microsoft.com/office/powerpoint/2010/main" val="19207533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12173-C690-A7A8-B29E-5FF7CA80D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AB67EDE-6FB8-252B-F796-FA1CA2A72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Building Regulations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3F82B9-0B32-145A-E44C-3F52AE81FBC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78355" y="1741316"/>
            <a:ext cx="11220977" cy="4140000"/>
          </a:xfrm>
        </p:spPr>
        <p:txBody>
          <a:bodyPr/>
          <a:lstStyle/>
          <a:p>
            <a:r>
              <a:rPr lang="en-GB" b="1" dirty="0"/>
              <a:t>4. Part D – Toxic substances</a:t>
            </a:r>
          </a:p>
          <a:p>
            <a:r>
              <a:rPr lang="en-GB" b="1" dirty="0"/>
              <a:t>Key relevance: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Applies to the prevention of exposure to substances like </a:t>
            </a:r>
            <a:r>
              <a:rPr lang="en-GB" b="1" dirty="0"/>
              <a:t>asbestos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Engineers must know how to identify and avoid disturbing hazardous materials</a:t>
            </a:r>
          </a:p>
        </p:txBody>
      </p:sp>
    </p:spTree>
    <p:extLst>
      <p:ext uri="{BB962C8B-B14F-4D97-AF65-F5344CB8AC3E}">
        <p14:creationId xmlns:p14="http://schemas.microsoft.com/office/powerpoint/2010/main" val="15757799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84527E-CC4D-EB3B-7625-F14410585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3F978C0-C081-5B4E-085E-1998D23B9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Building Regulations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26A3E2-7FA6-9A14-19A9-EBF32A967E5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5829" y="1741316"/>
            <a:ext cx="11021837" cy="4140000"/>
          </a:xfrm>
        </p:spPr>
        <p:txBody>
          <a:bodyPr/>
          <a:lstStyle/>
          <a:p>
            <a:r>
              <a:rPr lang="en-GB" b="1" dirty="0"/>
              <a:t>5. Part E – Resistance to the passage of sound</a:t>
            </a:r>
          </a:p>
          <a:p>
            <a:r>
              <a:rPr lang="en-GB" b="1" dirty="0"/>
              <a:t>Key relevance: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Gas appliances or flues in party walls must not breach acoustic insulation standards</a:t>
            </a:r>
          </a:p>
          <a:p>
            <a:r>
              <a:rPr lang="en-GB" b="1" dirty="0"/>
              <a:t>Example:</a:t>
            </a:r>
            <a:br>
              <a:rPr lang="en-GB" dirty="0"/>
            </a:br>
            <a:r>
              <a:rPr lang="en-GB" dirty="0"/>
              <a:t>A boiler flue passing through a party wall must be properly sealed to maintain soundproofing.</a:t>
            </a:r>
          </a:p>
        </p:txBody>
      </p:sp>
    </p:spTree>
    <p:extLst>
      <p:ext uri="{BB962C8B-B14F-4D97-AF65-F5344CB8AC3E}">
        <p14:creationId xmlns:p14="http://schemas.microsoft.com/office/powerpoint/2010/main" val="13111804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CC345-7612-7060-54B9-83CF4BACB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F4256D8-FA6A-1DD3-0E77-D2630701C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Building Regulations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75F5D2-BEA4-14FD-419B-82AFB8A4EC9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5829" y="1741316"/>
            <a:ext cx="11148837" cy="4140000"/>
          </a:xfrm>
        </p:spPr>
        <p:txBody>
          <a:bodyPr/>
          <a:lstStyle/>
          <a:p>
            <a:r>
              <a:rPr lang="en-GB" b="1" dirty="0"/>
              <a:t>6. Part F – Ventilation</a:t>
            </a:r>
          </a:p>
          <a:p>
            <a:r>
              <a:rPr lang="en-GB" b="1" dirty="0"/>
              <a:t>Key relevance: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Ensures there is </a:t>
            </a:r>
            <a:r>
              <a:rPr lang="en-GB" b="1" dirty="0"/>
              <a:t>adequate air supply</a:t>
            </a:r>
            <a:r>
              <a:rPr lang="en-GB" dirty="0"/>
              <a:t> for combustion and room ventilation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Applies to open-flued and flueless appliances</a:t>
            </a:r>
          </a:p>
          <a:p>
            <a:r>
              <a:rPr lang="en-GB" b="1" dirty="0"/>
              <a:t>Example:</a:t>
            </a:r>
            <a:br>
              <a:rPr lang="en-GB" dirty="0"/>
            </a:br>
            <a:r>
              <a:rPr lang="en-GB" dirty="0"/>
              <a:t>A room-sealed boiler needs less ventilation than an open-flued fire, but minimum ventilation still applies.</a:t>
            </a:r>
          </a:p>
        </p:txBody>
      </p:sp>
    </p:spTree>
    <p:extLst>
      <p:ext uri="{BB962C8B-B14F-4D97-AF65-F5344CB8AC3E}">
        <p14:creationId xmlns:p14="http://schemas.microsoft.com/office/powerpoint/2010/main" val="10326215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176096-2B31-FE8D-9BEE-D0B755EFE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BA4A109-34F3-B4FE-EB58-AD2D19950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Building Regulations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333A61-8021-C706-9763-2E2A5CBCC15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03408" y="1741316"/>
            <a:ext cx="9360212" cy="4140000"/>
          </a:xfrm>
        </p:spPr>
        <p:txBody>
          <a:bodyPr/>
          <a:lstStyle/>
          <a:p>
            <a:r>
              <a:rPr lang="en-GB" b="1"/>
              <a:t>7. Part G – Sanitation, hot water safety, and water efficiency</a:t>
            </a:r>
          </a:p>
          <a:p>
            <a:r>
              <a:rPr lang="en-GB" b="1"/>
              <a:t>Key relevance:</a:t>
            </a:r>
            <a:endParaRPr lang="en-GB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Gas water heaters must deliver hot water </a:t>
            </a:r>
            <a:r>
              <a:rPr lang="en-GB" b="1"/>
              <a:t>safely</a:t>
            </a:r>
            <a:r>
              <a:rPr lang="en-GB"/>
              <a:t> and </a:t>
            </a:r>
            <a:r>
              <a:rPr lang="en-GB" b="1"/>
              <a:t>efficiently</a:t>
            </a:r>
            <a:endParaRPr lang="en-GB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Anti-scald protection and safe operating temperatures are required</a:t>
            </a:r>
          </a:p>
        </p:txBody>
      </p:sp>
    </p:spTree>
    <p:extLst>
      <p:ext uri="{BB962C8B-B14F-4D97-AF65-F5344CB8AC3E}">
        <p14:creationId xmlns:p14="http://schemas.microsoft.com/office/powerpoint/2010/main" val="3908807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F14F2C-6814-AC9F-9E23-3355386C54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95C2E4D-013A-4C68-2B0D-99E9B75CC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Building Regulations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789B38-DA8D-9E53-7B3A-8F2AD4FCAFC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90881" y="1741316"/>
            <a:ext cx="11022185" cy="4140000"/>
          </a:xfrm>
        </p:spPr>
        <p:txBody>
          <a:bodyPr/>
          <a:lstStyle/>
          <a:p>
            <a:r>
              <a:rPr lang="en-GB" b="1" dirty="0"/>
              <a:t>8. Part H – Drainage and waste disposal</a:t>
            </a:r>
          </a:p>
          <a:p>
            <a:r>
              <a:rPr lang="en-GB" b="1" dirty="0"/>
              <a:t>Key relevance: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Condensate from high-efficiency gas boilers must be disposed of via appropriate drainage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Prevents backflow or freezing of condensate pipes</a:t>
            </a:r>
          </a:p>
        </p:txBody>
      </p:sp>
    </p:spTree>
    <p:extLst>
      <p:ext uri="{BB962C8B-B14F-4D97-AF65-F5344CB8AC3E}">
        <p14:creationId xmlns:p14="http://schemas.microsoft.com/office/powerpoint/2010/main" val="19046334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7462F5-109E-EFA9-CB25-812477C6E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00FADEE-DFCF-2332-0805-429253D9C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Building Regulations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75C927-540D-EB14-8961-C7C21757375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3303" y="1741316"/>
            <a:ext cx="11186764" cy="4140000"/>
          </a:xfrm>
        </p:spPr>
        <p:txBody>
          <a:bodyPr/>
          <a:lstStyle/>
          <a:p>
            <a:r>
              <a:rPr lang="en-GB" b="1" dirty="0"/>
              <a:t>9. Part J – Combustion appliances and fuel storage systems (MOST CRUCIAL FOR GAS ENGINEERS)</a:t>
            </a:r>
          </a:p>
          <a:p>
            <a:r>
              <a:rPr lang="en-GB" b="1" dirty="0"/>
              <a:t>Key relevance: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Covers safe installation of </a:t>
            </a:r>
            <a:r>
              <a:rPr lang="en-GB" b="1" dirty="0"/>
              <a:t>boilers, fires, flues, chimneys, hearths, and ventilation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Mandatory for all combustion appliances, especially gas</a:t>
            </a:r>
          </a:p>
          <a:p>
            <a:r>
              <a:rPr lang="en-GB" b="1" dirty="0"/>
              <a:t>Example:</a:t>
            </a:r>
            <a:br>
              <a:rPr lang="en-GB" dirty="0"/>
            </a:br>
            <a:r>
              <a:rPr lang="en-GB" dirty="0"/>
              <a:t>A flue terminal must be a safe distance from windows, doors, and air bricks in line with Part J.</a:t>
            </a:r>
          </a:p>
        </p:txBody>
      </p:sp>
    </p:spTree>
    <p:extLst>
      <p:ext uri="{BB962C8B-B14F-4D97-AF65-F5344CB8AC3E}">
        <p14:creationId xmlns:p14="http://schemas.microsoft.com/office/powerpoint/2010/main" val="41658163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B1A4C-5D7D-E44C-5A41-F7B00C362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6C5A53F-9B26-92A1-00D1-D4B0878DB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Building Regulations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AE2A83-4E47-CEE9-A6F3-7EE6D49ACDA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78355" y="1741316"/>
            <a:ext cx="11161711" cy="4140000"/>
          </a:xfrm>
        </p:spPr>
        <p:txBody>
          <a:bodyPr/>
          <a:lstStyle/>
          <a:p>
            <a:r>
              <a:rPr lang="en-GB" b="1" dirty="0"/>
              <a:t>10. Part L – Conservation of fuel and power</a:t>
            </a:r>
          </a:p>
          <a:p>
            <a:r>
              <a:rPr lang="en-GB" b="1" dirty="0"/>
              <a:t>Key relevance: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Encourages energy-efficient gas appliances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Boiler installations must meet </a:t>
            </a:r>
            <a:r>
              <a:rPr lang="en-GB" b="1" dirty="0"/>
              <a:t>minimum SEDBUK ratings</a:t>
            </a:r>
            <a:r>
              <a:rPr lang="en-GB" dirty="0"/>
              <a:t> and include </a:t>
            </a:r>
            <a:r>
              <a:rPr lang="en-GB" b="1" dirty="0"/>
              <a:t>thermostatic controls</a:t>
            </a:r>
            <a:endParaRPr lang="en-GB" dirty="0"/>
          </a:p>
          <a:p>
            <a:r>
              <a:rPr lang="en-GB" b="1" dirty="0"/>
              <a:t>Example:</a:t>
            </a:r>
            <a:br>
              <a:rPr lang="en-GB" dirty="0"/>
            </a:br>
            <a:r>
              <a:rPr lang="en-GB" dirty="0"/>
              <a:t>A new boiler must have time and temperature controls fitted and comply with minimum efficiency standards.</a:t>
            </a:r>
          </a:p>
        </p:txBody>
      </p:sp>
    </p:spTree>
    <p:extLst>
      <p:ext uri="{BB962C8B-B14F-4D97-AF65-F5344CB8AC3E}">
        <p14:creationId xmlns:p14="http://schemas.microsoft.com/office/powerpoint/2010/main" val="42224403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408C45-09F5-035F-F3B7-B7D6AC7EAC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F021552-651B-7E77-31F7-EF6330148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Building Regulations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983AAB-B4B3-EE48-1F29-BA16B2CC43D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78355" y="1741316"/>
            <a:ext cx="11212512" cy="4140000"/>
          </a:xfrm>
        </p:spPr>
        <p:txBody>
          <a:bodyPr/>
          <a:lstStyle/>
          <a:p>
            <a:r>
              <a:rPr lang="en-GB" b="1" dirty="0"/>
              <a:t>11. Part M – Access to and use of buildings</a:t>
            </a:r>
          </a:p>
          <a:p>
            <a:r>
              <a:rPr lang="en-GB" b="1" dirty="0"/>
              <a:t>Key relevance: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Ensures installations do not hinder access for people with disabilities.</a:t>
            </a:r>
          </a:p>
          <a:p>
            <a:r>
              <a:rPr lang="en-GB" b="1" dirty="0"/>
              <a:t>Example:</a:t>
            </a:r>
            <a:br>
              <a:rPr lang="en-GB" dirty="0"/>
            </a:br>
            <a:r>
              <a:rPr lang="en-GB" dirty="0"/>
              <a:t>A boiler in a public building must be installed in a way that maintains accessibility.</a:t>
            </a:r>
          </a:p>
        </p:txBody>
      </p:sp>
    </p:spTree>
    <p:extLst>
      <p:ext uri="{BB962C8B-B14F-4D97-AF65-F5344CB8AC3E}">
        <p14:creationId xmlns:p14="http://schemas.microsoft.com/office/powerpoint/2010/main" val="32769310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01979B-DD21-4DEF-F80A-D6F19775C3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90D9FC7-0EE8-86C7-30CA-5D6EFEA52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Building Regulations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D22E74-2E88-0E53-C99F-2A090FDA119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3303" y="1741316"/>
            <a:ext cx="11195229" cy="4140000"/>
          </a:xfrm>
        </p:spPr>
        <p:txBody>
          <a:bodyPr/>
          <a:lstStyle/>
          <a:p>
            <a:r>
              <a:rPr lang="en-GB" b="1" dirty="0"/>
              <a:t>12. Part P – Electrical safety in dwellings</a:t>
            </a:r>
          </a:p>
          <a:p>
            <a:r>
              <a:rPr lang="en-GB" b="1" dirty="0"/>
              <a:t>Key relevance: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Covers electrical work on gas appliances (e.g. boiler wiring, isolation switches)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Gas engineers must understand </a:t>
            </a:r>
            <a:r>
              <a:rPr lang="en-GB" b="1" dirty="0"/>
              <a:t>safe isolation procedures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788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>
                <a:latin typeface="Arial"/>
                <a:ea typeface="ＭＳ Ｐゴシック"/>
                <a:cs typeface="Arial"/>
              </a:rPr>
              <a:t>By the end of this session, you</a:t>
            </a:r>
            <a:r>
              <a:rPr lang="en-GB" b="0" i="0" dirty="0">
                <a:effectLst/>
                <a:latin typeface="Arial"/>
                <a:ea typeface="ＭＳ Ｐゴシック"/>
                <a:cs typeface="Arial"/>
              </a:rPr>
              <a:t> should be able to: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i="0" dirty="0">
                <a:effectLst/>
                <a:latin typeface="Arial"/>
                <a:ea typeface="ＭＳ Ｐゴシック"/>
                <a:cs typeface="Arial"/>
              </a:rPr>
              <a:t>Identify</a:t>
            </a:r>
            <a:r>
              <a:rPr lang="en-GB" b="0" i="0" dirty="0">
                <a:effectLst/>
                <a:latin typeface="Arial"/>
                <a:ea typeface="ＭＳ Ｐゴシック"/>
                <a:cs typeface="Arial"/>
              </a:rPr>
              <a:t> relevant British Standards and IGEM documents.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i="0" dirty="0">
                <a:effectLst/>
                <a:latin typeface="Arial"/>
                <a:ea typeface="ＭＳ Ｐゴシック"/>
                <a:cs typeface="Arial"/>
              </a:rPr>
              <a:t>Explain</a:t>
            </a:r>
            <a:r>
              <a:rPr lang="en-GB" b="0" i="0" dirty="0">
                <a:effectLst/>
                <a:latin typeface="Arial"/>
                <a:ea typeface="ＭＳ Ｐゴシック"/>
                <a:cs typeface="Arial"/>
              </a:rPr>
              <a:t> the role of standards in ensuring consistent quality.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i="0" dirty="0">
                <a:effectLst/>
                <a:latin typeface="Arial"/>
                <a:ea typeface="ＭＳ Ｐゴシック"/>
                <a:cs typeface="Arial"/>
              </a:rPr>
              <a:t>Apply</a:t>
            </a:r>
            <a:r>
              <a:rPr lang="en-GB" b="0" i="0" dirty="0">
                <a:effectLst/>
                <a:latin typeface="Arial"/>
                <a:ea typeface="ＭＳ Ｐゴシック"/>
                <a:cs typeface="Arial"/>
              </a:rPr>
              <a:t> selected standards to example installation tasks.</a:t>
            </a:r>
            <a:endParaRPr lang="en-GB" dirty="0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03D48-9120-DD56-E88D-F449DF78CC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4395F5B-56E0-A3BB-906A-C8039AB4E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Building Regulations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13AB1A-F7DD-1385-9FCE-AF2ADCE68F8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40778" y="1741316"/>
            <a:ext cx="11216222" cy="4140000"/>
          </a:xfrm>
        </p:spPr>
        <p:txBody>
          <a:bodyPr/>
          <a:lstStyle/>
          <a:p>
            <a:r>
              <a:rPr lang="en-GB" b="1" dirty="0"/>
              <a:t>13. Part Q – Security</a:t>
            </a:r>
          </a:p>
          <a:p>
            <a:r>
              <a:rPr lang="en-GB" b="1" dirty="0"/>
              <a:t>Key relevance: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Mainly applies to doors/windows, but if engineers are routing pipework near openings, security regulations may apply</a:t>
            </a:r>
          </a:p>
        </p:txBody>
      </p:sp>
    </p:spTree>
    <p:extLst>
      <p:ext uri="{BB962C8B-B14F-4D97-AF65-F5344CB8AC3E}">
        <p14:creationId xmlns:p14="http://schemas.microsoft.com/office/powerpoint/2010/main" val="25164396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596DA-EF83-B529-66F0-D415C35518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D965D8D-AE5C-4B2F-A1FE-F149BAB62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Building Regulations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24786E-E833-D1A4-E61B-2DD79C78AFA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78355" y="1741316"/>
            <a:ext cx="11119377" cy="4140000"/>
          </a:xfrm>
        </p:spPr>
        <p:txBody>
          <a:bodyPr/>
          <a:lstStyle/>
          <a:p>
            <a:r>
              <a:rPr lang="en-GB" b="1" dirty="0"/>
              <a:t>14. Part S – Infrastructure for EV Charging</a:t>
            </a:r>
          </a:p>
          <a:p>
            <a:r>
              <a:rPr lang="en-GB" b="1" dirty="0"/>
              <a:t>Key relevance: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Limited relevance, but gas engineers in new-build projects must be aware of coordination with EV charging infrastructure when installing external gas pipework</a:t>
            </a:r>
          </a:p>
        </p:txBody>
      </p:sp>
    </p:spTree>
    <p:extLst>
      <p:ext uri="{BB962C8B-B14F-4D97-AF65-F5344CB8AC3E}">
        <p14:creationId xmlns:p14="http://schemas.microsoft.com/office/powerpoint/2010/main" val="10899827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65461-8AB0-DA3A-224E-3ED73DE856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97A281A-CF96-3BCA-2AEB-0A5E44AE0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Building Regulations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61D360-5A36-B2D4-7D42-F82E453D2AF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5829" y="1741316"/>
            <a:ext cx="11309703" cy="4140000"/>
          </a:xfrm>
        </p:spPr>
        <p:txBody>
          <a:bodyPr/>
          <a:lstStyle/>
          <a:p>
            <a:r>
              <a:rPr lang="en-GB" dirty="0"/>
              <a:t>As a gas engineer, you're not just fitting appliances – you're ensuring the work complies with </a:t>
            </a:r>
            <a:r>
              <a:rPr lang="en-GB" b="1" dirty="0"/>
              <a:t>Building Regulations</a:t>
            </a:r>
            <a:r>
              <a:rPr lang="en-GB" dirty="0"/>
              <a:t> to protect people, property, and the environment. Part J is your core guide, but others like Parts F, L and P are just as important in your day-to-day decisions.</a:t>
            </a:r>
          </a:p>
        </p:txBody>
      </p:sp>
    </p:spTree>
    <p:extLst>
      <p:ext uri="{BB962C8B-B14F-4D97-AF65-F5344CB8AC3E}">
        <p14:creationId xmlns:p14="http://schemas.microsoft.com/office/powerpoint/2010/main" val="33551271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D41EC-BD83-EB92-A4B7-49733CA66B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A77CE73-37B3-9A3E-1AF5-798466362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Hierarchy of legal documents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14A1D0-8322-E0FB-C9D0-86BCBC56265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442533" cy="4140000"/>
          </a:xfrm>
        </p:spPr>
        <p:txBody>
          <a:bodyPr/>
          <a:lstStyle/>
          <a:p>
            <a:r>
              <a:rPr lang="en-GB" dirty="0"/>
              <a:t>In UK gas engineering – and the wider construction and safety industries – professionals are expected to understand the </a:t>
            </a:r>
            <a:r>
              <a:rPr lang="en-GB" b="1" dirty="0"/>
              <a:t>hierarchy of legal and guidance documents</a:t>
            </a:r>
            <a:r>
              <a:rPr lang="en-GB" dirty="0"/>
              <a:t>. This hierarchy explains which documents carry the </a:t>
            </a:r>
            <a:r>
              <a:rPr lang="en-GB" b="1" dirty="0"/>
              <a:t>most legal authority</a:t>
            </a:r>
            <a:r>
              <a:rPr lang="en-GB" dirty="0"/>
              <a:t>, and how </a:t>
            </a:r>
            <a:r>
              <a:rPr lang="en-GB" b="1" dirty="0"/>
              <a:t>laws, regulations, codes of practice, standards</a:t>
            </a:r>
            <a:r>
              <a:rPr lang="en-GB" dirty="0"/>
              <a:t>, and </a:t>
            </a:r>
            <a:r>
              <a:rPr lang="en-GB" b="1" dirty="0"/>
              <a:t>guidance</a:t>
            </a:r>
            <a:r>
              <a:rPr lang="en-GB" dirty="0"/>
              <a:t> interact.</a:t>
            </a:r>
          </a:p>
        </p:txBody>
      </p:sp>
    </p:spTree>
    <p:extLst>
      <p:ext uri="{BB962C8B-B14F-4D97-AF65-F5344CB8AC3E}">
        <p14:creationId xmlns:p14="http://schemas.microsoft.com/office/powerpoint/2010/main" val="27513350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4E783-726E-775D-F34B-80810A7C9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46D4425-BD19-9E5D-4F16-59CC9EC61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Hierarchy of legal documents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CD8EA4-A614-F9E3-6DE4-B8D6BE8FA5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968400" cy="4140000"/>
          </a:xfrm>
        </p:spPr>
        <p:txBody>
          <a:bodyPr/>
          <a:lstStyle/>
          <a:p>
            <a:r>
              <a:rPr lang="en-GB" b="1" dirty="0"/>
              <a:t>1. Acts of Parliament (Primary Legislation)</a:t>
            </a:r>
          </a:p>
          <a:p>
            <a:r>
              <a:rPr lang="en-GB" b="1" dirty="0"/>
              <a:t>Example:</a:t>
            </a:r>
            <a:endParaRPr lang="en-GB" dirty="0"/>
          </a:p>
          <a:p>
            <a:r>
              <a:rPr lang="en-GB" b="1" dirty="0"/>
              <a:t>Health and Safety at Work etc. Act 1974 (HASAWA)</a:t>
            </a:r>
            <a:endParaRPr lang="en-GB" dirty="0"/>
          </a:p>
          <a:p>
            <a:r>
              <a:rPr lang="en-GB" b="1" dirty="0"/>
              <a:t>Role: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Sets the </a:t>
            </a:r>
            <a:r>
              <a:rPr lang="en-GB" b="1" dirty="0"/>
              <a:t>legal framework</a:t>
            </a:r>
            <a:r>
              <a:rPr lang="en-GB" dirty="0"/>
              <a:t> for health, safety and welfare in all workplaces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Legally binding</a:t>
            </a:r>
            <a:r>
              <a:rPr lang="en-GB" dirty="0"/>
              <a:t> – must be complied with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Breach may result in </a:t>
            </a:r>
            <a:r>
              <a:rPr lang="en-GB" b="1" dirty="0"/>
              <a:t>prosecution, fines, or imprisonment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91577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F8FDF-F7BC-0695-C325-BE0492AC1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4B99C9B-22F6-DFEE-BA2A-22997856D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Hierarchy of legal documents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BA806F-6C0F-9250-B7A5-2E697F6B32E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976867" cy="4140000"/>
          </a:xfrm>
        </p:spPr>
        <p:txBody>
          <a:bodyPr/>
          <a:lstStyle/>
          <a:p>
            <a:r>
              <a:rPr lang="en-GB" b="1" dirty="0"/>
              <a:t>2. Statutory Instruments (Secondary Legislation / Regulations)</a:t>
            </a:r>
          </a:p>
          <a:p>
            <a:r>
              <a:rPr lang="en-GB" b="1" dirty="0"/>
              <a:t>Example:</a:t>
            </a:r>
            <a:endParaRPr lang="en-GB" dirty="0"/>
          </a:p>
          <a:p>
            <a:r>
              <a:rPr lang="en-GB" b="1" dirty="0"/>
              <a:t>Gas Safety (Installation and Use) Regulations 1998 (GSIUR)</a:t>
            </a:r>
            <a:endParaRPr lang="en-GB" dirty="0"/>
          </a:p>
          <a:p>
            <a:r>
              <a:rPr lang="en-GB" b="1" dirty="0"/>
              <a:t>Building Regulations 2010</a:t>
            </a:r>
          </a:p>
          <a:p>
            <a:pPr>
              <a:spcAft>
                <a:spcPts val="600"/>
              </a:spcAft>
            </a:pPr>
            <a:r>
              <a:rPr lang="en-GB" b="1" dirty="0"/>
              <a:t>Role: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Provide </a:t>
            </a:r>
            <a:r>
              <a:rPr lang="en-GB" b="1" dirty="0"/>
              <a:t>detailed rules</a:t>
            </a:r>
            <a:r>
              <a:rPr lang="en-GB" dirty="0"/>
              <a:t> under the Act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Define </a:t>
            </a:r>
            <a:r>
              <a:rPr lang="en-GB" b="1" dirty="0"/>
              <a:t>specific duties</a:t>
            </a:r>
            <a:r>
              <a:rPr lang="en-GB" dirty="0"/>
              <a:t> for employers, engineers, and landlords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Legally enforceable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19920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008625-22C0-31AC-28EA-31A43642A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5113CA-7246-615B-407D-7498E3B96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Hierarchy of legal documents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CEEAC-FB69-AA20-3D6C-B57608BFEFB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52000" y="1741316"/>
            <a:ext cx="11927667" cy="4140000"/>
          </a:xfrm>
        </p:spPr>
        <p:txBody>
          <a:bodyPr/>
          <a:lstStyle/>
          <a:p>
            <a:r>
              <a:rPr lang="en-GB" b="1" dirty="0"/>
              <a:t>3. Approved Codes of Practice (</a:t>
            </a:r>
            <a:r>
              <a:rPr lang="en-GB" b="1" dirty="0" err="1"/>
              <a:t>ACoPs</a:t>
            </a:r>
            <a:r>
              <a:rPr lang="en-GB" b="1" dirty="0"/>
              <a:t>)</a:t>
            </a:r>
          </a:p>
          <a:p>
            <a:r>
              <a:rPr lang="en-GB" b="1" dirty="0"/>
              <a:t>Example:</a:t>
            </a:r>
            <a:endParaRPr lang="en-GB" dirty="0"/>
          </a:p>
          <a:p>
            <a:r>
              <a:rPr lang="en-GB" b="1" dirty="0"/>
              <a:t>L56: Safety in the Installation and Use of Gas Systems and Appliances</a:t>
            </a:r>
            <a:r>
              <a:rPr lang="en-GB" dirty="0"/>
              <a:t> (for GSIUR)</a:t>
            </a:r>
          </a:p>
          <a:p>
            <a:r>
              <a:rPr lang="en-GB" b="1" dirty="0"/>
              <a:t>Role:</a:t>
            </a:r>
            <a:endParaRPr lang="en-GB" dirty="0"/>
          </a:p>
          <a:p>
            <a:r>
              <a:rPr lang="en-GB" dirty="0"/>
              <a:t>Published by the </a:t>
            </a:r>
            <a:r>
              <a:rPr lang="en-GB" b="1" dirty="0"/>
              <a:t>Health and Safety Executive (HSE)</a:t>
            </a:r>
            <a:endParaRPr lang="en-GB" dirty="0"/>
          </a:p>
          <a:p>
            <a:r>
              <a:rPr lang="en-GB" dirty="0"/>
              <a:t>Not law, but have a </a:t>
            </a:r>
            <a:r>
              <a:rPr lang="en-GB" b="1" dirty="0"/>
              <a:t>special legal status</a:t>
            </a:r>
            <a:r>
              <a:rPr lang="en-GB" dirty="0"/>
              <a:t>: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If you </a:t>
            </a:r>
            <a:r>
              <a:rPr lang="en-GB" b="1" dirty="0"/>
              <a:t>follow the </a:t>
            </a:r>
            <a:r>
              <a:rPr lang="en-GB" b="1" dirty="0" err="1"/>
              <a:t>ACoP</a:t>
            </a:r>
            <a:r>
              <a:rPr lang="en-GB" dirty="0"/>
              <a:t>, you’re likely to comply with the law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If you </a:t>
            </a:r>
            <a:r>
              <a:rPr lang="en-GB" b="1" dirty="0"/>
              <a:t>don’t</a:t>
            </a:r>
            <a:r>
              <a:rPr lang="en-GB" dirty="0"/>
              <a:t>, you must prove that your method was </a:t>
            </a:r>
            <a:r>
              <a:rPr lang="en-GB" b="1" dirty="0"/>
              <a:t>equally safe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14520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5C4ACB-69AC-EA2F-60D0-56F4F24AD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A687652-1BEB-C733-22DF-D4FFFCC49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Hierarchy of legal documents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7E451-92B8-099F-6060-C7B130DC486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52000" y="1605553"/>
            <a:ext cx="11927667" cy="4140000"/>
          </a:xfrm>
        </p:spPr>
        <p:txBody>
          <a:bodyPr/>
          <a:lstStyle/>
          <a:p>
            <a:r>
              <a:rPr lang="en-GB" b="1" dirty="0"/>
              <a:t>4. British Standards (BS) and Industry Standards</a:t>
            </a:r>
          </a:p>
          <a:p>
            <a:r>
              <a:rPr lang="en-GB" b="1" dirty="0"/>
              <a:t>Examples:</a:t>
            </a:r>
            <a:endParaRPr lang="en-GB" dirty="0"/>
          </a:p>
          <a:p>
            <a:r>
              <a:rPr lang="en-GB" b="1" dirty="0"/>
              <a:t>BS 6891</a:t>
            </a:r>
            <a:r>
              <a:rPr lang="en-GB" dirty="0"/>
              <a:t> (low-pressure gas pipework)</a:t>
            </a:r>
          </a:p>
          <a:p>
            <a:pPr>
              <a:spcAft>
                <a:spcPts val="600"/>
              </a:spcAft>
            </a:pPr>
            <a:r>
              <a:rPr lang="en-GB" b="1" dirty="0"/>
              <a:t>IGEM/UP/1A</a:t>
            </a:r>
            <a:r>
              <a:rPr lang="en-GB" dirty="0"/>
              <a:t> (tightness testing)</a:t>
            </a:r>
          </a:p>
          <a:p>
            <a:pPr>
              <a:spcBef>
                <a:spcPts val="1200"/>
              </a:spcBef>
            </a:pPr>
            <a:r>
              <a:rPr lang="en-GB" b="1" dirty="0"/>
              <a:t>Role: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Provide </a:t>
            </a:r>
            <a:r>
              <a:rPr lang="en-GB" b="1" dirty="0"/>
              <a:t>technical details and best practices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Not legally binding</a:t>
            </a:r>
            <a:r>
              <a:rPr lang="en-GB" dirty="0"/>
              <a:t>, unless referenced in law or contracts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Widely used in court to </a:t>
            </a:r>
            <a:r>
              <a:rPr lang="en-GB" b="1" dirty="0"/>
              <a:t>determine reasonable practice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16254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2CDFC6-4CC3-DD94-EF00-29A837F5F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DD49907-0E3B-5BCA-C37A-2681B0AE0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Hierarchy of legal documents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FD2852-ABEE-2A01-9ED5-D69610BAD96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52000" y="1741316"/>
            <a:ext cx="11927667" cy="4140000"/>
          </a:xfrm>
        </p:spPr>
        <p:txBody>
          <a:bodyPr/>
          <a:lstStyle/>
          <a:p>
            <a:r>
              <a:rPr lang="en-GB" b="1" dirty="0"/>
              <a:t>5. Manufacturer’s Instructions</a:t>
            </a:r>
          </a:p>
          <a:p>
            <a:r>
              <a:rPr lang="en-GB" b="1" dirty="0"/>
              <a:t>Example:</a:t>
            </a:r>
            <a:endParaRPr lang="en-GB" dirty="0"/>
          </a:p>
          <a:p>
            <a:r>
              <a:rPr lang="en-GB" dirty="0"/>
              <a:t>Installation manual for a Vaillant gas boiler</a:t>
            </a:r>
            <a:br>
              <a:rPr lang="en-GB" dirty="0"/>
            </a:br>
            <a:r>
              <a:rPr lang="en-GB" b="1" dirty="0"/>
              <a:t>Role: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Must be followed when installing or maintaining appliances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GSIUR states that gas work must comply with the </a:t>
            </a:r>
            <a:r>
              <a:rPr lang="en-GB" b="1" dirty="0"/>
              <a:t>manufacturer’s instructions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Legally binding by association with regulation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733923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6C137-8579-29A2-2366-A8904DA1D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EB9916A-6DC4-ECDB-A275-028B43911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Hierarchy of legal documents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14FC8C-2142-E7C8-1B87-ED16448155A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52000" y="1741316"/>
            <a:ext cx="11927667" cy="4140000"/>
          </a:xfrm>
        </p:spPr>
        <p:txBody>
          <a:bodyPr/>
          <a:lstStyle/>
          <a:p>
            <a:r>
              <a:rPr lang="en-GB" b="1" dirty="0"/>
              <a:t>6. Guidance Documents (e.g. HSE, Gas Safe, Technical Bulletins)</a:t>
            </a:r>
          </a:p>
          <a:p>
            <a:r>
              <a:rPr lang="en-GB" b="1" dirty="0"/>
              <a:t>Examples:</a:t>
            </a:r>
            <a:endParaRPr lang="en-GB" dirty="0"/>
          </a:p>
          <a:p>
            <a:r>
              <a:rPr lang="en-GB" b="1" dirty="0"/>
              <a:t>HSE Gas Safety Guidance Notes</a:t>
            </a:r>
            <a:endParaRPr lang="en-GB" dirty="0"/>
          </a:p>
          <a:p>
            <a:r>
              <a:rPr lang="en-GB" b="1" dirty="0"/>
              <a:t>Gas Safe Technical Bulletins</a:t>
            </a:r>
          </a:p>
          <a:p>
            <a:br>
              <a:rPr lang="en-GB" dirty="0"/>
            </a:br>
            <a:r>
              <a:rPr lang="en-GB" b="1" dirty="0"/>
              <a:t>Role: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Help interpret regulations and explain good practice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Not legally binding, but </a:t>
            </a:r>
            <a:r>
              <a:rPr lang="en-GB" b="1" dirty="0"/>
              <a:t>supports compliance</a:t>
            </a:r>
            <a:r>
              <a:rPr lang="en-GB" dirty="0"/>
              <a:t> and reduces risk</a:t>
            </a:r>
          </a:p>
        </p:txBody>
      </p:sp>
    </p:spTree>
    <p:extLst>
      <p:ext uri="{BB962C8B-B14F-4D97-AF65-F5344CB8AC3E}">
        <p14:creationId xmlns:p14="http://schemas.microsoft.com/office/powerpoint/2010/main" val="1042368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6CB86-E7A2-2330-58B8-7127E48C0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812D2AB-A60A-8C48-5769-74B7DA8D3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British Standards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5D3922-86CC-10C6-274F-68423B7DCE2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425600" cy="4140000"/>
          </a:xfrm>
        </p:spPr>
        <p:txBody>
          <a:bodyPr/>
          <a:lstStyle/>
          <a:p>
            <a:r>
              <a:rPr lang="en-GB" dirty="0"/>
              <a:t>British Standards (BS) are essential for gas engineers as they provide </a:t>
            </a:r>
            <a:r>
              <a:rPr lang="en-GB" b="1" dirty="0"/>
              <a:t>industry-recognised best practices</a:t>
            </a:r>
            <a:r>
              <a:rPr lang="en-GB" dirty="0"/>
              <a:t> for the </a:t>
            </a:r>
            <a:r>
              <a:rPr lang="en-GB" b="1" dirty="0"/>
              <a:t>design, installation, commissioning, and maintenance</a:t>
            </a:r>
            <a:r>
              <a:rPr lang="en-GB" dirty="0"/>
              <a:t> of gas systems. </a:t>
            </a:r>
          </a:p>
          <a:p>
            <a:r>
              <a:rPr lang="en-GB" dirty="0"/>
              <a:t>While they are </a:t>
            </a:r>
            <a:r>
              <a:rPr lang="en-GB" b="1" dirty="0"/>
              <a:t>not laws</a:t>
            </a:r>
            <a:r>
              <a:rPr lang="en-GB" dirty="0"/>
              <a:t>, many are referenced in legislation and can be used in court to demonstrate whether work was done to a reasonable and expected standard.</a:t>
            </a:r>
          </a:p>
          <a:p>
            <a:r>
              <a:rPr lang="en-GB" dirty="0"/>
              <a:t>Below is a comprehensive list of </a:t>
            </a:r>
            <a:r>
              <a:rPr lang="en-GB" b="1" dirty="0"/>
              <a:t>key British Standards applicable to gas engineers</a:t>
            </a:r>
            <a:r>
              <a:rPr lang="en-GB" dirty="0"/>
              <a:t> in the UK.</a:t>
            </a:r>
          </a:p>
        </p:txBody>
      </p:sp>
    </p:spTree>
    <p:extLst>
      <p:ext uri="{BB962C8B-B14F-4D97-AF65-F5344CB8AC3E}">
        <p14:creationId xmlns:p14="http://schemas.microsoft.com/office/powerpoint/2010/main" val="391114561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17A62-96D9-E0EE-5389-42F73AF99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0AB4C16-7606-E711-7995-CA0F48F82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841" y="832222"/>
            <a:ext cx="11628452" cy="646331"/>
          </a:xfrm>
        </p:spPr>
        <p:txBody>
          <a:bodyPr/>
          <a:lstStyle/>
          <a:p>
            <a:r>
              <a:rPr lang="en-GB" dirty="0"/>
              <a:t>Hierarchy of legal documents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C24BE40-4E66-B4CC-AC5F-861FCEE19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216121"/>
              </p:ext>
            </p:extLst>
          </p:nvPr>
        </p:nvGraphicFramePr>
        <p:xfrm>
          <a:off x="469640" y="1487227"/>
          <a:ext cx="11300344" cy="4521089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836965">
                  <a:extLst>
                    <a:ext uri="{9D8B030D-6E8A-4147-A177-3AD203B41FA5}">
                      <a16:colId xmlns:a16="http://schemas.microsoft.com/office/drawing/2014/main" val="2112611597"/>
                    </a:ext>
                  </a:extLst>
                </a:gridCol>
                <a:gridCol w="4813207">
                  <a:extLst>
                    <a:ext uri="{9D8B030D-6E8A-4147-A177-3AD203B41FA5}">
                      <a16:colId xmlns:a16="http://schemas.microsoft.com/office/drawing/2014/main" val="372592698"/>
                    </a:ext>
                  </a:extLst>
                </a:gridCol>
                <a:gridCol w="2825086">
                  <a:extLst>
                    <a:ext uri="{9D8B030D-6E8A-4147-A177-3AD203B41FA5}">
                      <a16:colId xmlns:a16="http://schemas.microsoft.com/office/drawing/2014/main" val="4141139167"/>
                    </a:ext>
                  </a:extLst>
                </a:gridCol>
                <a:gridCol w="2825086">
                  <a:extLst>
                    <a:ext uri="{9D8B030D-6E8A-4147-A177-3AD203B41FA5}">
                      <a16:colId xmlns:a16="http://schemas.microsoft.com/office/drawing/2014/main" val="4152112673"/>
                    </a:ext>
                  </a:extLst>
                </a:gridCol>
              </a:tblGrid>
              <a:tr h="359880">
                <a:tc>
                  <a:txBody>
                    <a:bodyPr/>
                    <a:lstStyle/>
                    <a:p>
                      <a:r>
                        <a:rPr lang="en-GB" sz="2000" b="1"/>
                        <a:t>Level</a:t>
                      </a:r>
                      <a:endParaRPr lang="en-GB" sz="2000"/>
                    </a:p>
                  </a:txBody>
                  <a:tcPr marL="89705" marR="89705" marT="44853" marB="44853" anchor="ctr"/>
                </a:tc>
                <a:tc>
                  <a:txBody>
                    <a:bodyPr/>
                    <a:lstStyle/>
                    <a:p>
                      <a:r>
                        <a:rPr lang="en-GB" sz="2000" b="1" dirty="0"/>
                        <a:t>Type</a:t>
                      </a:r>
                      <a:endParaRPr lang="en-GB" sz="2000" dirty="0"/>
                    </a:p>
                  </a:txBody>
                  <a:tcPr marL="89705" marR="89705" marT="44853" marB="44853" anchor="ctr"/>
                </a:tc>
                <a:tc>
                  <a:txBody>
                    <a:bodyPr/>
                    <a:lstStyle/>
                    <a:p>
                      <a:r>
                        <a:rPr lang="en-GB" sz="2000" b="1"/>
                        <a:t>Example</a:t>
                      </a:r>
                      <a:endParaRPr lang="en-GB" sz="2000"/>
                    </a:p>
                  </a:txBody>
                  <a:tcPr marL="89705" marR="89705" marT="44853" marB="44853" anchor="ctr"/>
                </a:tc>
                <a:tc>
                  <a:txBody>
                    <a:bodyPr/>
                    <a:lstStyle/>
                    <a:p>
                      <a:r>
                        <a:rPr lang="en-GB" sz="2000" b="1"/>
                        <a:t>Legal weight</a:t>
                      </a:r>
                      <a:endParaRPr lang="en-GB" sz="2000"/>
                    </a:p>
                  </a:txBody>
                  <a:tcPr marL="89705" marR="89705" marT="44853" marB="44853" anchor="ctr"/>
                </a:tc>
                <a:extLst>
                  <a:ext uri="{0D108BD9-81ED-4DB2-BD59-A6C34878D82A}">
                    <a16:rowId xmlns:a16="http://schemas.microsoft.com/office/drawing/2014/main" val="339846962"/>
                  </a:ext>
                </a:extLst>
              </a:tr>
              <a:tr h="630053">
                <a:tc>
                  <a:txBody>
                    <a:bodyPr/>
                    <a:lstStyle/>
                    <a:p>
                      <a:r>
                        <a:rPr lang="en-GB" sz="2000"/>
                        <a:t>1️⃣</a:t>
                      </a:r>
                    </a:p>
                  </a:txBody>
                  <a:tcPr marL="89705" marR="89705" marT="44853" marB="44853" anchor="ctr"/>
                </a:tc>
                <a:tc>
                  <a:txBody>
                    <a:bodyPr/>
                    <a:lstStyle/>
                    <a:p>
                      <a:r>
                        <a:rPr lang="en-GB" sz="2000" b="1"/>
                        <a:t>Acts of Parliament</a:t>
                      </a:r>
                      <a:endParaRPr lang="en-GB" sz="2000"/>
                    </a:p>
                  </a:txBody>
                  <a:tcPr marL="89705" marR="89705" marT="44853" marB="44853" anchor="ctr"/>
                </a:tc>
                <a:tc>
                  <a:txBody>
                    <a:bodyPr/>
                    <a:lstStyle/>
                    <a:p>
                      <a:r>
                        <a:rPr lang="en-GB" sz="2000"/>
                        <a:t>HASAWA 1974</a:t>
                      </a:r>
                    </a:p>
                  </a:txBody>
                  <a:tcPr marL="89705" marR="89705" marT="44853" marB="44853" anchor="ctr"/>
                </a:tc>
                <a:tc>
                  <a:txBody>
                    <a:bodyPr/>
                    <a:lstStyle/>
                    <a:p>
                      <a:r>
                        <a:rPr lang="en-GB" sz="2000"/>
                        <a:t>Primary legislation – absolute</a:t>
                      </a:r>
                    </a:p>
                  </a:txBody>
                  <a:tcPr marL="89705" marR="89705" marT="44853" marB="44853" anchor="ctr"/>
                </a:tc>
                <a:extLst>
                  <a:ext uri="{0D108BD9-81ED-4DB2-BD59-A6C34878D82A}">
                    <a16:rowId xmlns:a16="http://schemas.microsoft.com/office/drawing/2014/main" val="4166726203"/>
                  </a:ext>
                </a:extLst>
              </a:tr>
              <a:tr h="630053">
                <a:tc>
                  <a:txBody>
                    <a:bodyPr/>
                    <a:lstStyle/>
                    <a:p>
                      <a:r>
                        <a:rPr lang="en-GB" sz="2000"/>
                        <a:t>2️⃣</a:t>
                      </a:r>
                    </a:p>
                  </a:txBody>
                  <a:tcPr marL="89705" marR="89705" marT="44853" marB="44853" anchor="ctr"/>
                </a:tc>
                <a:tc>
                  <a:txBody>
                    <a:bodyPr/>
                    <a:lstStyle/>
                    <a:p>
                      <a:r>
                        <a:rPr lang="en-GB" sz="2000" b="1"/>
                        <a:t>Regulations (Statutory Instruments)</a:t>
                      </a:r>
                      <a:endParaRPr lang="en-GB" sz="2000"/>
                    </a:p>
                  </a:txBody>
                  <a:tcPr marL="89705" marR="89705" marT="44853" marB="44853" anchor="ctr"/>
                </a:tc>
                <a:tc>
                  <a:txBody>
                    <a:bodyPr/>
                    <a:lstStyle/>
                    <a:p>
                      <a:r>
                        <a:rPr lang="en-GB" sz="2000"/>
                        <a:t>GSIUR 1998</a:t>
                      </a:r>
                    </a:p>
                  </a:txBody>
                  <a:tcPr marL="89705" marR="89705" marT="44853" marB="44853" anchor="ctr"/>
                </a:tc>
                <a:tc>
                  <a:txBody>
                    <a:bodyPr/>
                    <a:lstStyle/>
                    <a:p>
                      <a:r>
                        <a:rPr lang="en-GB" sz="2000"/>
                        <a:t>Secondary legislation – enforceable</a:t>
                      </a:r>
                    </a:p>
                  </a:txBody>
                  <a:tcPr marL="89705" marR="89705" marT="44853" marB="44853" anchor="ctr"/>
                </a:tc>
                <a:extLst>
                  <a:ext uri="{0D108BD9-81ED-4DB2-BD59-A6C34878D82A}">
                    <a16:rowId xmlns:a16="http://schemas.microsoft.com/office/drawing/2014/main" val="2638767323"/>
                  </a:ext>
                </a:extLst>
              </a:tr>
              <a:tr h="630053">
                <a:tc>
                  <a:txBody>
                    <a:bodyPr/>
                    <a:lstStyle/>
                    <a:p>
                      <a:r>
                        <a:rPr lang="en-GB" sz="2000"/>
                        <a:t>3️⃣</a:t>
                      </a:r>
                    </a:p>
                  </a:txBody>
                  <a:tcPr marL="89705" marR="89705" marT="44853" marB="44853" anchor="ctr"/>
                </a:tc>
                <a:tc>
                  <a:txBody>
                    <a:bodyPr/>
                    <a:lstStyle/>
                    <a:p>
                      <a:r>
                        <a:rPr lang="en-GB" sz="2000" b="1" dirty="0"/>
                        <a:t>Approved Codes of Practice (</a:t>
                      </a:r>
                      <a:r>
                        <a:rPr lang="en-GB" sz="2000" b="1" dirty="0" err="1"/>
                        <a:t>ACoPs</a:t>
                      </a:r>
                      <a:r>
                        <a:rPr lang="en-GB" sz="2000" b="1" dirty="0"/>
                        <a:t>)</a:t>
                      </a:r>
                      <a:endParaRPr lang="en-GB" sz="2000" dirty="0"/>
                    </a:p>
                  </a:txBody>
                  <a:tcPr marL="89705" marR="89705" marT="44853" marB="44853" anchor="ctr"/>
                </a:tc>
                <a:tc>
                  <a:txBody>
                    <a:bodyPr/>
                    <a:lstStyle/>
                    <a:p>
                      <a:r>
                        <a:rPr lang="en-GB" sz="2000"/>
                        <a:t>L56</a:t>
                      </a:r>
                    </a:p>
                  </a:txBody>
                  <a:tcPr marL="89705" marR="89705" marT="44853" marB="44853" anchor="ctr"/>
                </a:tc>
                <a:tc>
                  <a:txBody>
                    <a:bodyPr/>
                    <a:lstStyle/>
                    <a:p>
                      <a:r>
                        <a:rPr lang="en-GB" sz="2000"/>
                        <a:t>Strong legal status – presumed compliance</a:t>
                      </a:r>
                    </a:p>
                  </a:txBody>
                  <a:tcPr marL="89705" marR="89705" marT="44853" marB="44853" anchor="ctr"/>
                </a:tc>
                <a:extLst>
                  <a:ext uri="{0D108BD9-81ED-4DB2-BD59-A6C34878D82A}">
                    <a16:rowId xmlns:a16="http://schemas.microsoft.com/office/drawing/2014/main" val="4056601902"/>
                  </a:ext>
                </a:extLst>
              </a:tr>
              <a:tr h="630053">
                <a:tc>
                  <a:txBody>
                    <a:bodyPr/>
                    <a:lstStyle/>
                    <a:p>
                      <a:r>
                        <a:rPr lang="en-GB" sz="2000"/>
                        <a:t>4️⃣</a:t>
                      </a:r>
                    </a:p>
                  </a:txBody>
                  <a:tcPr marL="89705" marR="89705" marT="44853" marB="44853" anchor="ctr"/>
                </a:tc>
                <a:tc>
                  <a:txBody>
                    <a:bodyPr/>
                    <a:lstStyle/>
                    <a:p>
                      <a:r>
                        <a:rPr lang="en-GB" sz="2000" b="1"/>
                        <a:t>Standards (BS / IGEM)</a:t>
                      </a:r>
                      <a:endParaRPr lang="en-GB" sz="2000"/>
                    </a:p>
                  </a:txBody>
                  <a:tcPr marL="89705" marR="89705" marT="44853" marB="44853" anchor="ctr"/>
                </a:tc>
                <a:tc>
                  <a:txBody>
                    <a:bodyPr/>
                    <a:lstStyle/>
                    <a:p>
                      <a:r>
                        <a:rPr lang="en-GB" sz="2000"/>
                        <a:t>BS 6891 / IGEM/UP/1A</a:t>
                      </a:r>
                    </a:p>
                  </a:txBody>
                  <a:tcPr marL="89705" marR="89705" marT="44853" marB="44853" anchor="ctr"/>
                </a:tc>
                <a:tc>
                  <a:txBody>
                    <a:bodyPr/>
                    <a:lstStyle/>
                    <a:p>
                      <a:r>
                        <a:rPr lang="en-GB" sz="2000"/>
                        <a:t>Best practice – court admissible</a:t>
                      </a:r>
                    </a:p>
                  </a:txBody>
                  <a:tcPr marL="89705" marR="89705" marT="44853" marB="44853" anchor="ctr"/>
                </a:tc>
                <a:extLst>
                  <a:ext uri="{0D108BD9-81ED-4DB2-BD59-A6C34878D82A}">
                    <a16:rowId xmlns:a16="http://schemas.microsoft.com/office/drawing/2014/main" val="3237254714"/>
                  </a:ext>
                </a:extLst>
              </a:tr>
              <a:tr h="630053">
                <a:tc>
                  <a:txBody>
                    <a:bodyPr/>
                    <a:lstStyle/>
                    <a:p>
                      <a:r>
                        <a:rPr lang="en-GB" sz="2000"/>
                        <a:t>5️⃣</a:t>
                      </a:r>
                    </a:p>
                  </a:txBody>
                  <a:tcPr marL="89705" marR="89705" marT="44853" marB="44853" anchor="ctr"/>
                </a:tc>
                <a:tc>
                  <a:txBody>
                    <a:bodyPr/>
                    <a:lstStyle/>
                    <a:p>
                      <a:r>
                        <a:rPr lang="en-GB" sz="2000" b="1"/>
                        <a:t>Manufacturer’s Instructions</a:t>
                      </a:r>
                      <a:endParaRPr lang="en-GB" sz="2000"/>
                    </a:p>
                  </a:txBody>
                  <a:tcPr marL="89705" marR="89705" marT="44853" marB="44853" anchor="ctr"/>
                </a:tc>
                <a:tc>
                  <a:txBody>
                    <a:bodyPr/>
                    <a:lstStyle/>
                    <a:p>
                      <a:r>
                        <a:rPr lang="en-GB" sz="2000"/>
                        <a:t>Boiler manual</a:t>
                      </a:r>
                    </a:p>
                  </a:txBody>
                  <a:tcPr marL="89705" marR="89705" marT="44853" marB="44853" anchor="ctr"/>
                </a:tc>
                <a:tc>
                  <a:txBody>
                    <a:bodyPr/>
                    <a:lstStyle/>
                    <a:p>
                      <a:r>
                        <a:rPr lang="en-GB" sz="2000"/>
                        <a:t>Mandatory via GSIUR</a:t>
                      </a:r>
                    </a:p>
                  </a:txBody>
                  <a:tcPr marL="89705" marR="89705" marT="44853" marB="44853" anchor="ctr"/>
                </a:tc>
                <a:extLst>
                  <a:ext uri="{0D108BD9-81ED-4DB2-BD59-A6C34878D82A}">
                    <a16:rowId xmlns:a16="http://schemas.microsoft.com/office/drawing/2014/main" val="2036228162"/>
                  </a:ext>
                </a:extLst>
              </a:tr>
              <a:tr h="630053">
                <a:tc>
                  <a:txBody>
                    <a:bodyPr/>
                    <a:lstStyle/>
                    <a:p>
                      <a:r>
                        <a:rPr lang="en-GB" sz="2000"/>
                        <a:t>6️⃣</a:t>
                      </a:r>
                    </a:p>
                  </a:txBody>
                  <a:tcPr marL="89705" marR="89705" marT="44853" marB="44853" anchor="ctr"/>
                </a:tc>
                <a:tc>
                  <a:txBody>
                    <a:bodyPr/>
                    <a:lstStyle/>
                    <a:p>
                      <a:r>
                        <a:rPr lang="en-GB" sz="2000" b="1"/>
                        <a:t>Guidance Notes / Bulletins</a:t>
                      </a:r>
                      <a:endParaRPr lang="en-GB" sz="2000"/>
                    </a:p>
                  </a:txBody>
                  <a:tcPr marL="89705" marR="89705" marT="44853" marB="44853" anchor="ctr"/>
                </a:tc>
                <a:tc>
                  <a:txBody>
                    <a:bodyPr/>
                    <a:lstStyle/>
                    <a:p>
                      <a:r>
                        <a:rPr lang="en-GB" sz="2000"/>
                        <a:t>Gas Safe TBs, HSE</a:t>
                      </a:r>
                    </a:p>
                  </a:txBody>
                  <a:tcPr marL="89705" marR="89705" marT="44853" marB="44853" anchor="ctr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Advisory – helps ensure compliance</a:t>
                      </a:r>
                    </a:p>
                  </a:txBody>
                  <a:tcPr marL="89705" marR="89705" marT="44853" marB="44853" anchor="ctr"/>
                </a:tc>
                <a:extLst>
                  <a:ext uri="{0D108BD9-81ED-4DB2-BD59-A6C34878D82A}">
                    <a16:rowId xmlns:a16="http://schemas.microsoft.com/office/drawing/2014/main" val="14353813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02450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936276" cy="4140000"/>
          </a:xfrm>
        </p:spPr>
        <p:txBody>
          <a:bodyPr/>
          <a:lstStyle/>
          <a:p>
            <a:pPr algn="l">
              <a:buClr>
                <a:schemeClr val="tx1"/>
              </a:buClr>
            </a:pPr>
            <a:r>
              <a:rPr lang="en-GB" b="0" i="0" dirty="0">
                <a:effectLst/>
                <a:cs typeface="Arial"/>
              </a:rPr>
              <a:t>You should now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Identify</a:t>
            </a:r>
            <a:r>
              <a:rPr lang="en-GB" dirty="0">
                <a:cs typeface="Arial"/>
              </a:rPr>
              <a:t> relevant British Standards and IGEM documents.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Explain</a:t>
            </a:r>
            <a:r>
              <a:rPr lang="en-GB" dirty="0">
                <a:cs typeface="Arial"/>
              </a:rPr>
              <a:t> the role of standards in ensuring consistent quality.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Apply</a:t>
            </a:r>
            <a:r>
              <a:rPr lang="en-GB" dirty="0">
                <a:cs typeface="Arial"/>
              </a:rPr>
              <a:t> selected standards to example </a:t>
            </a:r>
            <a:r>
              <a:rPr lang="en-GB">
                <a:cs typeface="Arial"/>
              </a:rPr>
              <a:t>installation tasks.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432067" y="1451480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1E8F1C-A83A-BCDF-6523-B90538D6684A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EFEDAE-2188-5CB4-41E2-2C5AD5DF6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D30C908-16F7-755B-CA40-C90107902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British Standards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5436C3-85AF-8FCC-6B8F-7F4A5549B52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02332" y="1741316"/>
            <a:ext cx="11053067" cy="4140000"/>
          </a:xfrm>
        </p:spPr>
        <p:txBody>
          <a:bodyPr/>
          <a:lstStyle/>
          <a:p>
            <a:r>
              <a:rPr lang="en-GB" b="1" dirty="0"/>
              <a:t>1. BS 6891</a:t>
            </a:r>
          </a:p>
          <a:p>
            <a:r>
              <a:rPr lang="en-GB" b="1" dirty="0"/>
              <a:t>Title:</a:t>
            </a:r>
            <a:r>
              <a:rPr lang="en-GB" dirty="0"/>
              <a:t> Specification for the installation and maintenance of low-pressure gas installation pipework up to 35 mm (R1¼) in domestic premises (2nd family gas)</a:t>
            </a:r>
            <a:br>
              <a:rPr lang="en-GB" dirty="0"/>
            </a:br>
            <a:endParaRPr lang="en-GB" dirty="0"/>
          </a:p>
          <a:p>
            <a:r>
              <a:rPr lang="en-GB" b="1" dirty="0"/>
              <a:t>Use: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Domestic gas pipework design and installation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Defines pipe sizing, routing, ventilation, and sleeving requirements</a:t>
            </a:r>
          </a:p>
        </p:txBody>
      </p:sp>
    </p:spTree>
    <p:extLst>
      <p:ext uri="{BB962C8B-B14F-4D97-AF65-F5344CB8AC3E}">
        <p14:creationId xmlns:p14="http://schemas.microsoft.com/office/powerpoint/2010/main" val="2615417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C46872-C4C8-9406-3BFB-46C04EA5E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287530-AFCD-D7E7-3207-66BEB2109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British Standards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5501FF-66A0-412B-0E8B-647A509617F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1" dirty="0"/>
              <a:t>2. BS 5440 Parts 1 &amp; 2</a:t>
            </a:r>
          </a:p>
          <a:p>
            <a:r>
              <a:rPr lang="en-GB" b="1" dirty="0"/>
              <a:t>BS 5440-1:</a:t>
            </a:r>
            <a:r>
              <a:rPr lang="en-GB" dirty="0"/>
              <a:t> Flues</a:t>
            </a:r>
            <a:br>
              <a:rPr lang="en-GB" dirty="0"/>
            </a:br>
            <a:r>
              <a:rPr lang="en-GB" b="1" dirty="0"/>
              <a:t>BS 5440-2:</a:t>
            </a:r>
            <a:r>
              <a:rPr lang="en-GB" dirty="0"/>
              <a:t> Ventilation for gas appliances</a:t>
            </a:r>
            <a:br>
              <a:rPr lang="en-GB" dirty="0"/>
            </a:br>
            <a:endParaRPr lang="en-GB" dirty="0"/>
          </a:p>
          <a:p>
            <a:r>
              <a:rPr lang="en-GB" b="1" dirty="0"/>
              <a:t>Use: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Sets requirements for </a:t>
            </a:r>
            <a:r>
              <a:rPr lang="en-GB" dirty="0" err="1"/>
              <a:t>flueing</a:t>
            </a:r>
            <a:r>
              <a:rPr lang="en-GB" dirty="0"/>
              <a:t> and ventilation in gas installations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Applies to natural gas and LPG appliances</a:t>
            </a:r>
          </a:p>
        </p:txBody>
      </p:sp>
    </p:spTree>
    <p:extLst>
      <p:ext uri="{BB962C8B-B14F-4D97-AF65-F5344CB8AC3E}">
        <p14:creationId xmlns:p14="http://schemas.microsoft.com/office/powerpoint/2010/main" val="2768096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D03F92-E0A4-0A1A-01B8-A89DF272D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BC85CDF-972B-B71B-1ACE-563DC47C3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British Standards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D506E1-3AD7-325A-F87B-3326B6630B4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74800" cy="4140000"/>
          </a:xfrm>
        </p:spPr>
        <p:txBody>
          <a:bodyPr/>
          <a:lstStyle/>
          <a:p>
            <a:r>
              <a:rPr lang="en-GB" b="1" dirty="0"/>
              <a:t>3. BS 7967</a:t>
            </a:r>
          </a:p>
          <a:p>
            <a:r>
              <a:rPr lang="en-GB" b="1" dirty="0"/>
              <a:t>Title:</a:t>
            </a:r>
            <a:r>
              <a:rPr lang="en-GB" dirty="0"/>
              <a:t> Guide for the use of electronic portable combustion gas analysers for the measurement of carbon monoxide in dwellings and the combustion performance of domestic gas-fired appliances.</a:t>
            </a:r>
            <a:br>
              <a:rPr lang="en-GB" dirty="0"/>
            </a:br>
            <a:endParaRPr lang="en-GB" dirty="0"/>
          </a:p>
          <a:p>
            <a:r>
              <a:rPr lang="en-GB" b="1" dirty="0"/>
              <a:t>Use: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Details how to use flue gas analysers correctly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Supports accurate commissioning and servicing</a:t>
            </a:r>
          </a:p>
        </p:txBody>
      </p:sp>
    </p:spTree>
    <p:extLst>
      <p:ext uri="{BB962C8B-B14F-4D97-AF65-F5344CB8AC3E}">
        <p14:creationId xmlns:p14="http://schemas.microsoft.com/office/powerpoint/2010/main" val="802871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F4AF53-F65E-B37C-42CD-8E6BA43A7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91E8912-8F64-3464-3F71-E43B7A12C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British Standards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EF6D4-6A21-6DD0-CE7C-C4BB4F9F310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078467" cy="4140000"/>
          </a:xfrm>
        </p:spPr>
        <p:txBody>
          <a:bodyPr/>
          <a:lstStyle/>
          <a:p>
            <a:r>
              <a:rPr lang="en-GB" b="1" dirty="0"/>
              <a:t>4. BS 6172</a:t>
            </a:r>
          </a:p>
          <a:p>
            <a:r>
              <a:rPr lang="en-GB" b="1" dirty="0"/>
              <a:t>Title:</a:t>
            </a:r>
            <a:r>
              <a:rPr lang="en-GB" dirty="0"/>
              <a:t> Installation, servicing and maintenance of domestic gas cooking appliances (2nd and 3rd family gases).</a:t>
            </a:r>
            <a:br>
              <a:rPr lang="en-GB" dirty="0"/>
            </a:br>
            <a:endParaRPr lang="en-GB" dirty="0"/>
          </a:p>
          <a:p>
            <a:r>
              <a:rPr lang="en-GB" b="1" dirty="0"/>
              <a:t>Use: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Provides best practice for fitting gas cookers and hobs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Covers installation checks and commissioning steps</a:t>
            </a:r>
          </a:p>
        </p:txBody>
      </p:sp>
    </p:spTree>
    <p:extLst>
      <p:ext uri="{BB962C8B-B14F-4D97-AF65-F5344CB8AC3E}">
        <p14:creationId xmlns:p14="http://schemas.microsoft.com/office/powerpoint/2010/main" val="832013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253F0B-48DD-E813-DFB5-7DFBD6291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14B474C-5BFC-981F-B8BD-F2CC5B48F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British Standards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1B9DE4-CC87-31D0-5C13-D8D6406E497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247800" cy="4140000"/>
          </a:xfrm>
        </p:spPr>
        <p:txBody>
          <a:bodyPr/>
          <a:lstStyle/>
          <a:p>
            <a:r>
              <a:rPr lang="en-GB" b="1" dirty="0"/>
              <a:t>5. BS 7969</a:t>
            </a:r>
          </a:p>
          <a:p>
            <a:r>
              <a:rPr lang="en-GB" b="1" dirty="0"/>
              <a:t>Title:</a:t>
            </a:r>
            <a:r>
              <a:rPr lang="en-GB" dirty="0"/>
              <a:t> Installation and maintenance of domestic gas-fired boilers of rated input not exceeding 70 kW net.</a:t>
            </a:r>
            <a:br>
              <a:rPr lang="en-GB" dirty="0"/>
            </a:br>
            <a:endParaRPr lang="en-GB" dirty="0"/>
          </a:p>
          <a:p>
            <a:r>
              <a:rPr lang="en-GB" b="1" dirty="0"/>
              <a:t>Use: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Guidance on safe installation of boilers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Commonly used in conjunction with the manufacturer’s instructions</a:t>
            </a:r>
          </a:p>
        </p:txBody>
      </p:sp>
    </p:spTree>
    <p:extLst>
      <p:ext uri="{BB962C8B-B14F-4D97-AF65-F5344CB8AC3E}">
        <p14:creationId xmlns:p14="http://schemas.microsoft.com/office/powerpoint/2010/main" val="15308266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7A3D8B6-5799-46CF-9CB7-DA709DE507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041F6D-BBDE-4B15-9860-57A05AB8973C}">
  <ds:schemaRefs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7c04300a-231c-4281-9146-a98f6f4a7aff"/>
    <ds:schemaRef ds:uri="http://schemas.microsoft.com/office/infopath/2007/PartnerControls"/>
    <ds:schemaRef ds:uri="http://schemas.openxmlformats.org/package/2006/metadata/core-properties"/>
    <ds:schemaRef ds:uri="01e15224-84b2-4570-bdea-a67bb94d0921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6</TotalTime>
  <Words>2154</Words>
  <Application>Microsoft Office PowerPoint</Application>
  <PresentationFormat>Custom</PresentationFormat>
  <Paragraphs>286</Paragraphs>
  <Slides>42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ＭＳ Ｐゴシック</vt:lpstr>
      <vt:lpstr>Aptos</vt:lpstr>
      <vt:lpstr>Arial</vt:lpstr>
      <vt:lpstr>inherit</vt:lpstr>
      <vt:lpstr>Lucida Grande</vt:lpstr>
      <vt:lpstr>1_Default Design</vt:lpstr>
      <vt:lpstr>PowerPoint Presentation</vt:lpstr>
      <vt:lpstr>Starter</vt:lpstr>
      <vt:lpstr>Objectives</vt:lpstr>
      <vt:lpstr>British Standards</vt:lpstr>
      <vt:lpstr>British Standards</vt:lpstr>
      <vt:lpstr>British Standards</vt:lpstr>
      <vt:lpstr>British Standards</vt:lpstr>
      <vt:lpstr>British Standards</vt:lpstr>
      <vt:lpstr>British Standards</vt:lpstr>
      <vt:lpstr>British Standards</vt:lpstr>
      <vt:lpstr>British Standards</vt:lpstr>
      <vt:lpstr>British Standards</vt:lpstr>
      <vt:lpstr>British Standards</vt:lpstr>
      <vt:lpstr>British Standards</vt:lpstr>
      <vt:lpstr>IGEM Standards</vt:lpstr>
      <vt:lpstr>IGEM Standards</vt:lpstr>
      <vt:lpstr>Building Regulations </vt:lpstr>
      <vt:lpstr>Building Regulations </vt:lpstr>
      <vt:lpstr>Building Regulations </vt:lpstr>
      <vt:lpstr>Building Regulations </vt:lpstr>
      <vt:lpstr>Building Regulations </vt:lpstr>
      <vt:lpstr>Building Regulations </vt:lpstr>
      <vt:lpstr>Building Regulations </vt:lpstr>
      <vt:lpstr>Building Regulations </vt:lpstr>
      <vt:lpstr>Building Regulations </vt:lpstr>
      <vt:lpstr>Building Regulations </vt:lpstr>
      <vt:lpstr>Building Regulations </vt:lpstr>
      <vt:lpstr>Building Regulations</vt:lpstr>
      <vt:lpstr>Building Regulations</vt:lpstr>
      <vt:lpstr>Building Regulations</vt:lpstr>
      <vt:lpstr>Building Regulations</vt:lpstr>
      <vt:lpstr>Building Regulations </vt:lpstr>
      <vt:lpstr>Hierarchy of legal documents</vt:lpstr>
      <vt:lpstr>Hierarchy of legal documents</vt:lpstr>
      <vt:lpstr>Hierarchy of legal documents</vt:lpstr>
      <vt:lpstr>Hierarchy of legal documents</vt:lpstr>
      <vt:lpstr>Hierarchy of legal documents</vt:lpstr>
      <vt:lpstr>Hierarchy of legal documents</vt:lpstr>
      <vt:lpstr>Hierarchy of legal documents</vt:lpstr>
      <vt:lpstr>Hierarchy of legal documents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John, Catherine</cp:lastModifiedBy>
  <cp:revision>1</cp:revision>
  <cp:lastPrinted>2025-05-28T15:27:28Z</cp:lastPrinted>
  <dcterms:created xsi:type="dcterms:W3CDTF">2025-04-15T10:44:23Z</dcterms:created>
  <dcterms:modified xsi:type="dcterms:W3CDTF">2025-12-05T14:54:37Z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2025-12-05T14:47:48Z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fbdeea3b-22ac-4ef4-9d46-bf4ba3042dfb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10, 0, 1, 1</vt:lpwstr>
  </property>
</Properties>
</file>