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23"/>
  </p:notesMasterIdLst>
  <p:handoutMasterIdLst>
    <p:handoutMasterId r:id="rId24"/>
  </p:handoutMasterIdLst>
  <p:sldIdLst>
    <p:sldId id="885" r:id="rId5"/>
    <p:sldId id="840" r:id="rId6"/>
    <p:sldId id="837" r:id="rId7"/>
    <p:sldId id="844" r:id="rId8"/>
    <p:sldId id="873" r:id="rId9"/>
    <p:sldId id="874" r:id="rId10"/>
    <p:sldId id="881" r:id="rId11"/>
    <p:sldId id="882" r:id="rId12"/>
    <p:sldId id="883" r:id="rId13"/>
    <p:sldId id="884" r:id="rId14"/>
    <p:sldId id="880" r:id="rId15"/>
    <p:sldId id="875" r:id="rId16"/>
    <p:sldId id="876" r:id="rId17"/>
    <p:sldId id="877" r:id="rId18"/>
    <p:sldId id="878" r:id="rId19"/>
    <p:sldId id="879" r:id="rId20"/>
    <p:sldId id="838" r:id="rId21"/>
    <p:sldId id="512" r:id="rId22"/>
  </p:sldIdLst>
  <p:sldSz cx="12239625" cy="6840538"/>
  <p:notesSz cx="6797675" cy="9928225"/>
  <p:custDataLst>
    <p:tags r:id="rId25"/>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E9E8"/>
    <a:srgbClr val="FC4421"/>
    <a:srgbClr val="D9D9D9"/>
    <a:srgbClr val="FFFFFF"/>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3" d="2"/>
        <a:sy n="3" d="2"/>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Thirlwell" userId="0eea46bc-1a08-4dae-8290-d9217da89020" providerId="ADAL" clId="{A74DFD5C-A00E-4D75-B54F-AE1372332AAE}"/>
    <pc:docChg chg="undo custSel addSld delSld modSld">
      <pc:chgData name="Mark Thirlwell" userId="0eea46bc-1a08-4dae-8290-d9217da89020" providerId="ADAL" clId="{A74DFD5C-A00E-4D75-B54F-AE1372332AAE}" dt="2025-11-28T11:48:26.941" v="1382" actId="20577"/>
      <pc:docMkLst>
        <pc:docMk/>
      </pc:docMkLst>
      <pc:sldChg chg="modSp mod">
        <pc:chgData name="Mark Thirlwell" userId="0eea46bc-1a08-4dae-8290-d9217da89020" providerId="ADAL" clId="{A74DFD5C-A00E-4D75-B54F-AE1372332AAE}" dt="2025-11-19T15:22:31.303" v="1176" actId="14100"/>
        <pc:sldMkLst>
          <pc:docMk/>
          <pc:sldMk cId="3661908118" sldId="837"/>
        </pc:sldMkLst>
        <pc:spChg chg="mod">
          <ac:chgData name="Mark Thirlwell" userId="0eea46bc-1a08-4dae-8290-d9217da89020" providerId="ADAL" clId="{A74DFD5C-A00E-4D75-B54F-AE1372332AAE}" dt="2025-11-19T15:10:44.913" v="100"/>
          <ac:spMkLst>
            <pc:docMk/>
            <pc:sldMk cId="3661908118" sldId="837"/>
            <ac:spMk id="3" creationId="{F0792BCA-8AB6-0FDF-AC08-CE636D202BE9}"/>
          </ac:spMkLst>
        </pc:spChg>
        <pc:spChg chg="mod">
          <ac:chgData name="Mark Thirlwell" userId="0eea46bc-1a08-4dae-8290-d9217da89020" providerId="ADAL" clId="{A74DFD5C-A00E-4D75-B54F-AE1372332AAE}" dt="2025-11-19T15:22:31.303" v="1176" actId="14100"/>
          <ac:spMkLst>
            <pc:docMk/>
            <pc:sldMk cId="3661908118" sldId="837"/>
            <ac:spMk id="4" creationId="{BBFFC9DD-99F6-E5CA-5CF5-B1C6B4D6BBC1}"/>
          </ac:spMkLst>
        </pc:spChg>
      </pc:sldChg>
      <pc:sldChg chg="modSp mod">
        <pc:chgData name="Mark Thirlwell" userId="0eea46bc-1a08-4dae-8290-d9217da89020" providerId="ADAL" clId="{A74DFD5C-A00E-4D75-B54F-AE1372332AAE}" dt="2025-11-19T15:19:55.547" v="1175" actId="20577"/>
        <pc:sldMkLst>
          <pc:docMk/>
          <pc:sldMk cId="3014219946" sldId="838"/>
        </pc:sldMkLst>
        <pc:spChg chg="mod">
          <ac:chgData name="Mark Thirlwell" userId="0eea46bc-1a08-4dae-8290-d9217da89020" providerId="ADAL" clId="{A74DFD5C-A00E-4D75-B54F-AE1372332AAE}" dt="2025-11-19T15:11:49.807" v="387"/>
          <ac:spMkLst>
            <pc:docMk/>
            <pc:sldMk cId="3014219946" sldId="838"/>
            <ac:spMk id="3" creationId="{3A94B90A-30B6-56D1-21EB-457B88DBC0F3}"/>
          </ac:spMkLst>
        </pc:spChg>
        <pc:spChg chg="mod">
          <ac:chgData name="Mark Thirlwell" userId="0eea46bc-1a08-4dae-8290-d9217da89020" providerId="ADAL" clId="{A74DFD5C-A00E-4D75-B54F-AE1372332AAE}" dt="2025-11-19T15:19:55.547" v="1175" actId="20577"/>
          <ac:spMkLst>
            <pc:docMk/>
            <pc:sldMk cId="3014219946" sldId="838"/>
            <ac:spMk id="4" creationId="{93E98F04-331F-CCC4-AA81-C88F3473D389}"/>
          </ac:spMkLst>
        </pc:spChg>
      </pc:sldChg>
      <pc:sldChg chg="modSp mod">
        <pc:chgData name="Mark Thirlwell" userId="0eea46bc-1a08-4dae-8290-d9217da89020" providerId="ADAL" clId="{A74DFD5C-A00E-4D75-B54F-AE1372332AAE}" dt="2025-11-19T15:15:10.238" v="822" actId="255"/>
        <pc:sldMkLst>
          <pc:docMk/>
          <pc:sldMk cId="2808480706" sldId="840"/>
        </pc:sldMkLst>
        <pc:spChg chg="mod">
          <ac:chgData name="Mark Thirlwell" userId="0eea46bc-1a08-4dae-8290-d9217da89020" providerId="ADAL" clId="{A74DFD5C-A00E-4D75-B54F-AE1372332AAE}" dt="2025-11-19T15:10:41.776" v="85"/>
          <ac:spMkLst>
            <pc:docMk/>
            <pc:sldMk cId="2808480706" sldId="840"/>
            <ac:spMk id="3" creationId="{6FFB772F-E825-9D87-9E8B-D04BC8A5280C}"/>
          </ac:spMkLst>
        </pc:spChg>
        <pc:spChg chg="mod">
          <ac:chgData name="Mark Thirlwell" userId="0eea46bc-1a08-4dae-8290-d9217da89020" providerId="ADAL" clId="{A74DFD5C-A00E-4D75-B54F-AE1372332AAE}" dt="2025-11-19T15:15:10.238" v="822" actId="255"/>
          <ac:spMkLst>
            <pc:docMk/>
            <pc:sldMk cId="2808480706" sldId="840"/>
            <ac:spMk id="4" creationId="{183CA12B-98D8-441B-A2DE-6FF2B2597824}"/>
          </ac:spMkLst>
        </pc:spChg>
      </pc:sldChg>
      <pc:sldChg chg="addSp modSp mod">
        <pc:chgData name="Mark Thirlwell" userId="0eea46bc-1a08-4dae-8290-d9217da89020" providerId="ADAL" clId="{A74DFD5C-A00E-4D75-B54F-AE1372332AAE}" dt="2025-11-21T11:20:25.281" v="1380" actId="20577"/>
        <pc:sldMkLst>
          <pc:docMk/>
          <pc:sldMk cId="859905571" sldId="844"/>
        </pc:sldMkLst>
        <pc:spChg chg="add mod">
          <ac:chgData name="Mark Thirlwell" userId="0eea46bc-1a08-4dae-8290-d9217da89020" providerId="ADAL" clId="{A74DFD5C-A00E-4D75-B54F-AE1372332AAE}" dt="2025-11-21T11:20:25.281" v="1380" actId="20577"/>
          <ac:spMkLst>
            <pc:docMk/>
            <pc:sldMk cId="859905571" sldId="844"/>
            <ac:spMk id="4" creationId="{2AC626FE-602B-BC5A-97F5-B6FD16AE37DD}"/>
          </ac:spMkLst>
        </pc:spChg>
        <pc:spChg chg="mod">
          <ac:chgData name="Mark Thirlwell" userId="0eea46bc-1a08-4dae-8290-d9217da89020" providerId="ADAL" clId="{A74DFD5C-A00E-4D75-B54F-AE1372332AAE}" dt="2025-11-19T15:10:47.877" v="115"/>
          <ac:spMkLst>
            <pc:docMk/>
            <pc:sldMk cId="859905571" sldId="844"/>
            <ac:spMk id="5" creationId="{977C994D-10BE-0914-16E5-B4836D05AFF2}"/>
          </ac:spMkLst>
        </pc:spChg>
        <pc:graphicFrameChg chg="mod modGraphic">
          <ac:chgData name="Mark Thirlwell" userId="0eea46bc-1a08-4dae-8290-d9217da89020" providerId="ADAL" clId="{A74DFD5C-A00E-4D75-B54F-AE1372332AAE}" dt="2025-11-21T10:59:52.457" v="1356" actId="20577"/>
          <ac:graphicFrameMkLst>
            <pc:docMk/>
            <pc:sldMk cId="859905571" sldId="844"/>
            <ac:graphicFrameMk id="2" creationId="{0D374333-060F-88BE-307D-132AB68BBB10}"/>
          </ac:graphicFrameMkLst>
        </pc:graphicFrameChg>
      </pc:sldChg>
      <pc:sldChg chg="addSp modSp mod">
        <pc:chgData name="Mark Thirlwell" userId="0eea46bc-1a08-4dae-8290-d9217da89020" providerId="ADAL" clId="{A74DFD5C-A00E-4D75-B54F-AE1372332AAE}" dt="2025-11-21T11:00:12.317" v="1361" actId="20577"/>
        <pc:sldMkLst>
          <pc:docMk/>
          <pc:sldMk cId="2757860742" sldId="873"/>
        </pc:sldMkLst>
        <pc:spChg chg="mod">
          <ac:chgData name="Mark Thirlwell" userId="0eea46bc-1a08-4dae-8290-d9217da89020" providerId="ADAL" clId="{A74DFD5C-A00E-4D75-B54F-AE1372332AAE}" dt="2025-11-19T15:10:51.575" v="130"/>
          <ac:spMkLst>
            <pc:docMk/>
            <pc:sldMk cId="2757860742" sldId="873"/>
            <ac:spMk id="3" creationId="{58774C93-5F9F-F1FC-4FE8-A9DB9B19ED8D}"/>
          </ac:spMkLst>
        </pc:spChg>
        <pc:spChg chg="add mod">
          <ac:chgData name="Mark Thirlwell" userId="0eea46bc-1a08-4dae-8290-d9217da89020" providerId="ADAL" clId="{A74DFD5C-A00E-4D75-B54F-AE1372332AAE}" dt="2025-11-19T16:26:53.851" v="1350" actId="404"/>
          <ac:spMkLst>
            <pc:docMk/>
            <pc:sldMk cId="2757860742" sldId="873"/>
            <ac:spMk id="5" creationId="{7B0AF251-7B1C-63F1-0098-90FBAAE131AD}"/>
          </ac:spMkLst>
        </pc:spChg>
        <pc:graphicFrameChg chg="mod modGraphic">
          <ac:chgData name="Mark Thirlwell" userId="0eea46bc-1a08-4dae-8290-d9217da89020" providerId="ADAL" clId="{A74DFD5C-A00E-4D75-B54F-AE1372332AAE}" dt="2025-11-21T11:00:12.317" v="1361" actId="20577"/>
          <ac:graphicFrameMkLst>
            <pc:docMk/>
            <pc:sldMk cId="2757860742" sldId="873"/>
            <ac:graphicFrameMk id="2" creationId="{25117377-0076-D2A4-EACD-60085063F88C}"/>
          </ac:graphicFrameMkLst>
        </pc:graphicFrameChg>
      </pc:sldChg>
      <pc:sldChg chg="modSp mod">
        <pc:chgData name="Mark Thirlwell" userId="0eea46bc-1a08-4dae-8290-d9217da89020" providerId="ADAL" clId="{A74DFD5C-A00E-4D75-B54F-AE1372332AAE}" dt="2025-11-19T15:17:21.098" v="1010" actId="14100"/>
        <pc:sldMkLst>
          <pc:docMk/>
          <pc:sldMk cId="806870733" sldId="874"/>
        </pc:sldMkLst>
        <pc:spChg chg="mod">
          <ac:chgData name="Mark Thirlwell" userId="0eea46bc-1a08-4dae-8290-d9217da89020" providerId="ADAL" clId="{A74DFD5C-A00E-4D75-B54F-AE1372332AAE}" dt="2025-11-19T15:10:56.505" v="160"/>
          <ac:spMkLst>
            <pc:docMk/>
            <pc:sldMk cId="806870733" sldId="874"/>
            <ac:spMk id="3" creationId="{0DEBF91D-2A29-7B3B-A842-21CD54AF079F}"/>
          </ac:spMkLst>
        </pc:spChg>
        <pc:spChg chg="mod">
          <ac:chgData name="Mark Thirlwell" userId="0eea46bc-1a08-4dae-8290-d9217da89020" providerId="ADAL" clId="{A74DFD5C-A00E-4D75-B54F-AE1372332AAE}" dt="2025-11-19T15:17:21.098" v="1010" actId="14100"/>
          <ac:spMkLst>
            <pc:docMk/>
            <pc:sldMk cId="806870733" sldId="874"/>
            <ac:spMk id="4" creationId="{347E0DF8-B848-7F3B-86DD-4F33ABC0CC1B}"/>
          </ac:spMkLst>
        </pc:spChg>
      </pc:sldChg>
      <pc:sldChg chg="modSp mod">
        <pc:chgData name="Mark Thirlwell" userId="0eea46bc-1a08-4dae-8290-d9217da89020" providerId="ADAL" clId="{A74DFD5C-A00E-4D75-B54F-AE1372332AAE}" dt="2025-11-21T11:02:20.590" v="1368" actId="948"/>
        <pc:sldMkLst>
          <pc:docMk/>
          <pc:sldMk cId="1471405404" sldId="875"/>
        </pc:sldMkLst>
        <pc:spChg chg="mod">
          <ac:chgData name="Mark Thirlwell" userId="0eea46bc-1a08-4dae-8290-d9217da89020" providerId="ADAL" clId="{A74DFD5C-A00E-4D75-B54F-AE1372332AAE}" dt="2025-11-19T15:11:22.796" v="280"/>
          <ac:spMkLst>
            <pc:docMk/>
            <pc:sldMk cId="1471405404" sldId="875"/>
            <ac:spMk id="3" creationId="{2B7A7571-AADA-BB67-72BA-381229B24C54}"/>
          </ac:spMkLst>
        </pc:spChg>
        <pc:spChg chg="mod">
          <ac:chgData name="Mark Thirlwell" userId="0eea46bc-1a08-4dae-8290-d9217da89020" providerId="ADAL" clId="{A74DFD5C-A00E-4D75-B54F-AE1372332AAE}" dt="2025-11-21T11:02:20.590" v="1368" actId="948"/>
          <ac:spMkLst>
            <pc:docMk/>
            <pc:sldMk cId="1471405404" sldId="875"/>
            <ac:spMk id="4" creationId="{B32A7CCA-F17E-FCF0-B9DE-E24318498E31}"/>
          </ac:spMkLst>
        </pc:spChg>
      </pc:sldChg>
      <pc:sldChg chg="modSp mod">
        <pc:chgData name="Mark Thirlwell" userId="0eea46bc-1a08-4dae-8290-d9217da89020" providerId="ADAL" clId="{A74DFD5C-A00E-4D75-B54F-AE1372332AAE}" dt="2025-11-21T11:02:56.398" v="1372" actId="14100"/>
        <pc:sldMkLst>
          <pc:docMk/>
          <pc:sldMk cId="1855576599" sldId="876"/>
        </pc:sldMkLst>
        <pc:spChg chg="mod">
          <ac:chgData name="Mark Thirlwell" userId="0eea46bc-1a08-4dae-8290-d9217da89020" providerId="ADAL" clId="{A74DFD5C-A00E-4D75-B54F-AE1372332AAE}" dt="2025-11-19T15:11:25.387" v="310"/>
          <ac:spMkLst>
            <pc:docMk/>
            <pc:sldMk cId="1855576599" sldId="876"/>
            <ac:spMk id="3" creationId="{3AC24D88-A74C-1FB5-1A4D-C8ECF14461D7}"/>
          </ac:spMkLst>
        </pc:spChg>
        <pc:spChg chg="mod">
          <ac:chgData name="Mark Thirlwell" userId="0eea46bc-1a08-4dae-8290-d9217da89020" providerId="ADAL" clId="{A74DFD5C-A00E-4D75-B54F-AE1372332AAE}" dt="2025-11-21T11:02:56.398" v="1372" actId="14100"/>
          <ac:spMkLst>
            <pc:docMk/>
            <pc:sldMk cId="1855576599" sldId="876"/>
            <ac:spMk id="4" creationId="{1DEB5AF9-150B-CC5A-D7E2-64F2F17FBCC7}"/>
          </ac:spMkLst>
        </pc:spChg>
      </pc:sldChg>
      <pc:sldChg chg="modSp mod">
        <pc:chgData name="Mark Thirlwell" userId="0eea46bc-1a08-4dae-8290-d9217da89020" providerId="ADAL" clId="{A74DFD5C-A00E-4D75-B54F-AE1372332AAE}" dt="2025-11-21T11:03:27.771" v="1377" actId="948"/>
        <pc:sldMkLst>
          <pc:docMk/>
          <pc:sldMk cId="825842280" sldId="877"/>
        </pc:sldMkLst>
        <pc:spChg chg="mod">
          <ac:chgData name="Mark Thirlwell" userId="0eea46bc-1a08-4dae-8290-d9217da89020" providerId="ADAL" clId="{A74DFD5C-A00E-4D75-B54F-AE1372332AAE}" dt="2025-11-19T15:11:27.688" v="325"/>
          <ac:spMkLst>
            <pc:docMk/>
            <pc:sldMk cId="825842280" sldId="877"/>
            <ac:spMk id="3" creationId="{61DB43D5-3387-262A-49EC-4FE6AB33ABD4}"/>
          </ac:spMkLst>
        </pc:spChg>
        <pc:spChg chg="mod">
          <ac:chgData name="Mark Thirlwell" userId="0eea46bc-1a08-4dae-8290-d9217da89020" providerId="ADAL" clId="{A74DFD5C-A00E-4D75-B54F-AE1372332AAE}" dt="2025-11-21T11:03:27.771" v="1377" actId="948"/>
          <ac:spMkLst>
            <pc:docMk/>
            <pc:sldMk cId="825842280" sldId="877"/>
            <ac:spMk id="4" creationId="{D94DE902-A6B9-0A23-B6BB-CAB0D9618690}"/>
          </ac:spMkLst>
        </pc:spChg>
      </pc:sldChg>
      <pc:sldChg chg="modSp add del mod">
        <pc:chgData name="Mark Thirlwell" userId="0eea46bc-1a08-4dae-8290-d9217da89020" providerId="ADAL" clId="{A74DFD5C-A00E-4D75-B54F-AE1372332AAE}" dt="2025-11-19T15:11:42.018" v="342"/>
        <pc:sldMkLst>
          <pc:docMk/>
          <pc:sldMk cId="1992369266" sldId="878"/>
        </pc:sldMkLst>
        <pc:spChg chg="mod">
          <ac:chgData name="Mark Thirlwell" userId="0eea46bc-1a08-4dae-8290-d9217da89020" providerId="ADAL" clId="{A74DFD5C-A00E-4D75-B54F-AE1372332AAE}" dt="2025-11-19T15:11:42.018" v="342"/>
          <ac:spMkLst>
            <pc:docMk/>
            <pc:sldMk cId="1992369266" sldId="878"/>
            <ac:spMk id="3" creationId="{A6370969-0DB0-1EC2-CE6F-996FF041C72C}"/>
          </ac:spMkLst>
        </pc:spChg>
      </pc:sldChg>
      <pc:sldChg chg="modSp mod">
        <pc:chgData name="Mark Thirlwell" userId="0eea46bc-1a08-4dae-8290-d9217da89020" providerId="ADAL" clId="{A74DFD5C-A00E-4D75-B54F-AE1372332AAE}" dt="2025-11-19T15:19:31.960" v="1170" actId="207"/>
        <pc:sldMkLst>
          <pc:docMk/>
          <pc:sldMk cId="831204339" sldId="879"/>
        </pc:sldMkLst>
        <pc:spChg chg="mod">
          <ac:chgData name="Mark Thirlwell" userId="0eea46bc-1a08-4dae-8290-d9217da89020" providerId="ADAL" clId="{A74DFD5C-A00E-4D75-B54F-AE1372332AAE}" dt="2025-11-19T15:11:46.106" v="372"/>
          <ac:spMkLst>
            <pc:docMk/>
            <pc:sldMk cId="831204339" sldId="879"/>
            <ac:spMk id="3" creationId="{9512BC27-020D-6397-149D-C50CF3EFF577}"/>
          </ac:spMkLst>
        </pc:spChg>
        <pc:spChg chg="mod">
          <ac:chgData name="Mark Thirlwell" userId="0eea46bc-1a08-4dae-8290-d9217da89020" providerId="ADAL" clId="{A74DFD5C-A00E-4D75-B54F-AE1372332AAE}" dt="2025-11-19T15:19:31.960" v="1170" actId="207"/>
          <ac:spMkLst>
            <pc:docMk/>
            <pc:sldMk cId="831204339" sldId="879"/>
            <ac:spMk id="4" creationId="{10298662-EF43-B0B4-C2B9-855E58614A80}"/>
          </ac:spMkLst>
        </pc:spChg>
      </pc:sldChg>
      <pc:sldChg chg="modSp mod">
        <pc:chgData name="Mark Thirlwell" userId="0eea46bc-1a08-4dae-8290-d9217da89020" providerId="ADAL" clId="{A74DFD5C-A00E-4D75-B54F-AE1372332AAE}" dt="2025-11-21T11:01:55.669" v="1365" actId="14100"/>
        <pc:sldMkLst>
          <pc:docMk/>
          <pc:sldMk cId="2854224598" sldId="880"/>
        </pc:sldMkLst>
        <pc:spChg chg="mod">
          <ac:chgData name="Mark Thirlwell" userId="0eea46bc-1a08-4dae-8290-d9217da89020" providerId="ADAL" clId="{A74DFD5C-A00E-4D75-B54F-AE1372332AAE}" dt="2025-11-19T15:11:20.170" v="265"/>
          <ac:spMkLst>
            <pc:docMk/>
            <pc:sldMk cId="2854224598" sldId="880"/>
            <ac:spMk id="3" creationId="{24070841-5729-BB64-8F3E-A24AB49CC479}"/>
          </ac:spMkLst>
        </pc:spChg>
        <pc:spChg chg="mod">
          <ac:chgData name="Mark Thirlwell" userId="0eea46bc-1a08-4dae-8290-d9217da89020" providerId="ADAL" clId="{A74DFD5C-A00E-4D75-B54F-AE1372332AAE}" dt="2025-11-21T11:01:55.669" v="1365" actId="14100"/>
          <ac:spMkLst>
            <pc:docMk/>
            <pc:sldMk cId="2854224598" sldId="880"/>
            <ac:spMk id="4" creationId="{FE73A57C-3A09-C98D-7CBE-153541B10E88}"/>
          </ac:spMkLst>
        </pc:spChg>
      </pc:sldChg>
      <pc:sldChg chg="modSp mod">
        <pc:chgData name="Mark Thirlwell" userId="0eea46bc-1a08-4dae-8290-d9217da89020" providerId="ADAL" clId="{A74DFD5C-A00E-4D75-B54F-AE1372332AAE}" dt="2025-11-19T15:17:43.811" v="1063" actId="14100"/>
        <pc:sldMkLst>
          <pc:docMk/>
          <pc:sldMk cId="3884236015" sldId="881"/>
        </pc:sldMkLst>
        <pc:spChg chg="mod">
          <ac:chgData name="Mark Thirlwell" userId="0eea46bc-1a08-4dae-8290-d9217da89020" providerId="ADAL" clId="{A74DFD5C-A00E-4D75-B54F-AE1372332AAE}" dt="2025-11-19T15:10:59.134" v="175"/>
          <ac:spMkLst>
            <pc:docMk/>
            <pc:sldMk cId="3884236015" sldId="881"/>
            <ac:spMk id="3" creationId="{3CE8E26F-0AC6-6BD9-6E42-6A902FD21262}"/>
          </ac:spMkLst>
        </pc:spChg>
        <pc:spChg chg="mod">
          <ac:chgData name="Mark Thirlwell" userId="0eea46bc-1a08-4dae-8290-d9217da89020" providerId="ADAL" clId="{A74DFD5C-A00E-4D75-B54F-AE1372332AAE}" dt="2025-11-19T15:17:43.811" v="1063" actId="14100"/>
          <ac:spMkLst>
            <pc:docMk/>
            <pc:sldMk cId="3884236015" sldId="881"/>
            <ac:spMk id="4" creationId="{03FD7E1A-CC7A-2281-F85F-19F2A5C7494E}"/>
          </ac:spMkLst>
        </pc:spChg>
      </pc:sldChg>
      <pc:sldChg chg="modSp mod">
        <pc:chgData name="Mark Thirlwell" userId="0eea46bc-1a08-4dae-8290-d9217da89020" providerId="ADAL" clId="{A74DFD5C-A00E-4D75-B54F-AE1372332AAE}" dt="2025-11-21T11:00:58.896" v="1362" actId="14100"/>
        <pc:sldMkLst>
          <pc:docMk/>
          <pc:sldMk cId="3014585742" sldId="882"/>
        </pc:sldMkLst>
        <pc:spChg chg="mod">
          <ac:chgData name="Mark Thirlwell" userId="0eea46bc-1a08-4dae-8290-d9217da89020" providerId="ADAL" clId="{A74DFD5C-A00E-4D75-B54F-AE1372332AAE}" dt="2025-11-19T15:11:02.227" v="190"/>
          <ac:spMkLst>
            <pc:docMk/>
            <pc:sldMk cId="3014585742" sldId="882"/>
            <ac:spMk id="3" creationId="{378C4D68-E7D6-51CD-C436-4D5660F41246}"/>
          </ac:spMkLst>
        </pc:spChg>
        <pc:spChg chg="mod">
          <ac:chgData name="Mark Thirlwell" userId="0eea46bc-1a08-4dae-8290-d9217da89020" providerId="ADAL" clId="{A74DFD5C-A00E-4D75-B54F-AE1372332AAE}" dt="2025-11-21T11:00:58.896" v="1362" actId="14100"/>
          <ac:spMkLst>
            <pc:docMk/>
            <pc:sldMk cId="3014585742" sldId="882"/>
            <ac:spMk id="4" creationId="{F3F65B55-EB39-59CF-0704-936A383235C5}"/>
          </ac:spMkLst>
        </pc:spChg>
      </pc:sldChg>
      <pc:sldChg chg="modSp mod">
        <pc:chgData name="Mark Thirlwell" userId="0eea46bc-1a08-4dae-8290-d9217da89020" providerId="ADAL" clId="{A74DFD5C-A00E-4D75-B54F-AE1372332AAE}" dt="2025-11-19T15:18:14.625" v="1168" actId="14100"/>
        <pc:sldMkLst>
          <pc:docMk/>
          <pc:sldMk cId="2222379735" sldId="883"/>
        </pc:sldMkLst>
        <pc:spChg chg="mod">
          <ac:chgData name="Mark Thirlwell" userId="0eea46bc-1a08-4dae-8290-d9217da89020" providerId="ADAL" clId="{A74DFD5C-A00E-4D75-B54F-AE1372332AAE}" dt="2025-11-19T15:11:07.404" v="220"/>
          <ac:spMkLst>
            <pc:docMk/>
            <pc:sldMk cId="2222379735" sldId="883"/>
            <ac:spMk id="3" creationId="{DE5B9B13-1C50-2446-4887-C320C33BEB7B}"/>
          </ac:spMkLst>
        </pc:spChg>
        <pc:spChg chg="mod">
          <ac:chgData name="Mark Thirlwell" userId="0eea46bc-1a08-4dae-8290-d9217da89020" providerId="ADAL" clId="{A74DFD5C-A00E-4D75-B54F-AE1372332AAE}" dt="2025-11-19T15:18:14.625" v="1168" actId="14100"/>
          <ac:spMkLst>
            <pc:docMk/>
            <pc:sldMk cId="2222379735" sldId="883"/>
            <ac:spMk id="4" creationId="{6E6DDBD0-0B6D-12D3-E63C-E5BD34287CDD}"/>
          </ac:spMkLst>
        </pc:spChg>
      </pc:sldChg>
      <pc:sldChg chg="modSp mod">
        <pc:chgData name="Mark Thirlwell" userId="0eea46bc-1a08-4dae-8290-d9217da89020" providerId="ADAL" clId="{A74DFD5C-A00E-4D75-B54F-AE1372332AAE}" dt="2025-11-21T11:01:22.094" v="1364" actId="20577"/>
        <pc:sldMkLst>
          <pc:docMk/>
          <pc:sldMk cId="72389658" sldId="884"/>
        </pc:sldMkLst>
        <pc:spChg chg="mod">
          <ac:chgData name="Mark Thirlwell" userId="0eea46bc-1a08-4dae-8290-d9217da89020" providerId="ADAL" clId="{A74DFD5C-A00E-4D75-B54F-AE1372332AAE}" dt="2025-11-19T15:11:12.854" v="250"/>
          <ac:spMkLst>
            <pc:docMk/>
            <pc:sldMk cId="72389658" sldId="884"/>
            <ac:spMk id="3" creationId="{FF23F5D7-E9BA-93C6-C965-31EE06B5F513}"/>
          </ac:spMkLst>
        </pc:spChg>
        <pc:spChg chg="mod">
          <ac:chgData name="Mark Thirlwell" userId="0eea46bc-1a08-4dae-8290-d9217da89020" providerId="ADAL" clId="{A74DFD5C-A00E-4D75-B54F-AE1372332AAE}" dt="2025-11-21T11:01:22.094" v="1364" actId="20577"/>
          <ac:spMkLst>
            <pc:docMk/>
            <pc:sldMk cId="72389658" sldId="884"/>
            <ac:spMk id="4" creationId="{5F946F7A-664C-7BDE-146A-A8BC633F4572}"/>
          </ac:spMkLst>
        </pc:spChg>
      </pc:sldChg>
      <pc:sldChg chg="addSp delSp modSp add mod">
        <pc:chgData name="Mark Thirlwell" userId="0eea46bc-1a08-4dae-8290-d9217da89020" providerId="ADAL" clId="{A74DFD5C-A00E-4D75-B54F-AE1372332AAE}" dt="2025-11-28T11:48:26.941" v="1382" actId="20577"/>
        <pc:sldMkLst>
          <pc:docMk/>
          <pc:sldMk cId="358364729" sldId="885"/>
        </pc:sldMkLst>
        <pc:spChg chg="add mod">
          <ac:chgData name="Mark Thirlwell" userId="0eea46bc-1a08-4dae-8290-d9217da89020" providerId="ADAL" clId="{A74DFD5C-A00E-4D75-B54F-AE1372332AAE}" dt="2025-11-28T11:48:26.941" v="1382" actId="20577"/>
          <ac:spMkLst>
            <pc:docMk/>
            <pc:sldMk cId="358364729" sldId="885"/>
            <ac:spMk id="2" creationId="{C4D0BFE4-BBD6-D586-C442-76D20DB76717}"/>
          </ac:spMkLst>
        </pc:spChg>
      </pc:sldChg>
    </pc:docChg>
  </pc:docChgLst>
  <pc:docChgLst>
    <pc:chgData name="John, Catherine" userId="36b10958-3fe6-4d82-9cee-736ae9074b3f" providerId="ADAL" clId="{7CE9EBFF-1EB6-4E95-820E-35801409E55C}"/>
    <pc:docChg chg="custSel modSld">
      <pc:chgData name="John, Catherine" userId="36b10958-3fe6-4d82-9cee-736ae9074b3f" providerId="ADAL" clId="{7CE9EBFF-1EB6-4E95-820E-35801409E55C}" dt="2025-12-08T16:15:04.245" v="15" actId="20577"/>
      <pc:docMkLst>
        <pc:docMk/>
      </pc:docMkLst>
      <pc:sldChg chg="modSp mod">
        <pc:chgData name="John, Catherine" userId="36b10958-3fe6-4d82-9cee-736ae9074b3f" providerId="ADAL" clId="{7CE9EBFF-1EB6-4E95-820E-35801409E55C}" dt="2025-12-08T16:10:02.865" v="3" actId="20577"/>
        <pc:sldMkLst>
          <pc:docMk/>
          <pc:sldMk cId="2808480706" sldId="840"/>
        </pc:sldMkLst>
        <pc:spChg chg="mod">
          <ac:chgData name="John, Catherine" userId="36b10958-3fe6-4d82-9cee-736ae9074b3f" providerId="ADAL" clId="{7CE9EBFF-1EB6-4E95-820E-35801409E55C}" dt="2025-12-08T16:10:02.865" v="3" actId="20577"/>
          <ac:spMkLst>
            <pc:docMk/>
            <pc:sldMk cId="2808480706" sldId="840"/>
            <ac:spMk id="4" creationId="{183CA12B-98D8-441B-A2DE-6FF2B2597824}"/>
          </ac:spMkLst>
        </pc:spChg>
      </pc:sldChg>
      <pc:sldChg chg="modSp mod">
        <pc:chgData name="John, Catherine" userId="36b10958-3fe6-4d82-9cee-736ae9074b3f" providerId="ADAL" clId="{7CE9EBFF-1EB6-4E95-820E-35801409E55C}" dt="2025-12-08T16:11:47.036" v="12" actId="20577"/>
        <pc:sldMkLst>
          <pc:docMk/>
          <pc:sldMk cId="2757860742" sldId="873"/>
        </pc:sldMkLst>
        <pc:spChg chg="mod">
          <ac:chgData name="John, Catherine" userId="36b10958-3fe6-4d82-9cee-736ae9074b3f" providerId="ADAL" clId="{7CE9EBFF-1EB6-4E95-820E-35801409E55C}" dt="2025-12-08T16:11:47.036" v="12" actId="20577"/>
          <ac:spMkLst>
            <pc:docMk/>
            <pc:sldMk cId="2757860742" sldId="873"/>
            <ac:spMk id="5" creationId="{7B0AF251-7B1C-63F1-0098-90FBAAE131AD}"/>
          </ac:spMkLst>
        </pc:spChg>
      </pc:sldChg>
      <pc:sldChg chg="modSp mod">
        <pc:chgData name="John, Catherine" userId="36b10958-3fe6-4d82-9cee-736ae9074b3f" providerId="ADAL" clId="{7CE9EBFF-1EB6-4E95-820E-35801409E55C}" dt="2025-12-08T16:15:04.245" v="15" actId="20577"/>
        <pc:sldMkLst>
          <pc:docMk/>
          <pc:sldMk cId="1855576599" sldId="876"/>
        </pc:sldMkLst>
        <pc:spChg chg="mod">
          <ac:chgData name="John, Catherine" userId="36b10958-3fe6-4d82-9cee-736ae9074b3f" providerId="ADAL" clId="{7CE9EBFF-1EB6-4E95-820E-35801409E55C}" dt="2025-12-08T16:15:04.245" v="15" actId="20577"/>
          <ac:spMkLst>
            <pc:docMk/>
            <pc:sldMk cId="1855576599" sldId="876"/>
            <ac:spMk id="4" creationId="{1DEB5AF9-150B-CC5A-D7E2-64F2F17FBCC7}"/>
          </ac:spMkLst>
        </pc:spChg>
      </pc:sldChg>
      <pc:sldChg chg="modSp mod">
        <pc:chgData name="John, Catherine" userId="36b10958-3fe6-4d82-9cee-736ae9074b3f" providerId="ADAL" clId="{7CE9EBFF-1EB6-4E95-820E-35801409E55C}" dt="2025-12-08T16:13:02.192" v="14" actId="20577"/>
        <pc:sldMkLst>
          <pc:docMk/>
          <pc:sldMk cId="3014585742" sldId="882"/>
        </pc:sldMkLst>
        <pc:spChg chg="mod">
          <ac:chgData name="John, Catherine" userId="36b10958-3fe6-4d82-9cee-736ae9074b3f" providerId="ADAL" clId="{7CE9EBFF-1EB6-4E95-820E-35801409E55C}" dt="2025-12-08T16:13:02.192" v="14" actId="20577"/>
          <ac:spMkLst>
            <pc:docMk/>
            <pc:sldMk cId="3014585742" sldId="882"/>
            <ac:spMk id="4" creationId="{F3F65B55-EB39-59CF-0704-936A383235C5}"/>
          </ac:spMkLst>
        </pc:spChg>
      </pc:sldChg>
    </pc:docChg>
  </pc:docChgLst>
  <pc:docChgLst>
    <pc:chgData name="Hazell, Danielle" userId="16322be0-50ef-46ff-b0c0-d304bc10d5d2" providerId="ADAL" clId="{E6D12E1F-DF63-450C-A9ED-E72C5F6C045B}"/>
    <pc:docChg chg="custSel mod modSld modMainMaster">
      <pc:chgData name="Hazell, Danielle" userId="16322be0-50ef-46ff-b0c0-d304bc10d5d2" providerId="ADAL" clId="{E6D12E1F-DF63-450C-A9ED-E72C5F6C045B}" dt="2025-12-02T10:47:57.281" v="12" actId="14100"/>
      <pc:docMkLst>
        <pc:docMk/>
      </pc:docMkLst>
      <pc:sldChg chg="addSp modSp mod">
        <pc:chgData name="Hazell, Danielle" userId="16322be0-50ef-46ff-b0c0-d304bc10d5d2" providerId="ADAL" clId="{E6D12E1F-DF63-450C-A9ED-E72C5F6C045B}" dt="2025-12-02T10:46:42.725" v="3"/>
        <pc:sldMkLst>
          <pc:docMk/>
          <pc:sldMk cId="2402489006" sldId="512"/>
        </pc:sldMkLst>
        <pc:spChg chg="add mod">
          <ac:chgData name="Hazell, Danielle" userId="16322be0-50ef-46ff-b0c0-d304bc10d5d2" providerId="ADAL" clId="{E6D12E1F-DF63-450C-A9ED-E72C5F6C045B}" dt="2025-12-02T10:46:42.725" v="3"/>
          <ac:spMkLst>
            <pc:docMk/>
            <pc:sldMk cId="2402489006" sldId="512"/>
            <ac:spMk id="2" creationId="{2AB3691A-83F0-4432-62A2-FD2F8A119203}"/>
          </ac:spMkLst>
        </pc:spChg>
        <pc:spChg chg="mod">
          <ac:chgData name="Hazell, Danielle" userId="16322be0-50ef-46ff-b0c0-d304bc10d5d2" providerId="ADAL" clId="{E6D12E1F-DF63-450C-A9ED-E72C5F6C045B}" dt="2025-12-02T10:46:41.027" v="2"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2-02T10:47:11.950" v="6" actId="1076"/>
        <pc:sldMkLst>
          <pc:docMk/>
          <pc:sldMk cId="2808480706" sldId="840"/>
        </pc:sldMkLst>
        <pc:spChg chg="mod">
          <ac:chgData name="Hazell, Danielle" userId="16322be0-50ef-46ff-b0c0-d304bc10d5d2" providerId="ADAL" clId="{E6D12E1F-DF63-450C-A9ED-E72C5F6C045B}" dt="2025-12-02T10:47:11.950" v="6" actId="1076"/>
          <ac:spMkLst>
            <pc:docMk/>
            <pc:sldMk cId="2808480706" sldId="840"/>
            <ac:spMk id="4" creationId="{183CA12B-98D8-441B-A2DE-6FF2B2597824}"/>
          </ac:spMkLst>
        </pc:spChg>
      </pc:sldChg>
      <pc:sldChg chg="modSp mod">
        <pc:chgData name="Hazell, Danielle" userId="16322be0-50ef-46ff-b0c0-d304bc10d5d2" providerId="ADAL" clId="{E6D12E1F-DF63-450C-A9ED-E72C5F6C045B}" dt="2025-12-02T10:47:23.604" v="8" actId="207"/>
        <pc:sldMkLst>
          <pc:docMk/>
          <pc:sldMk cId="859905571" sldId="844"/>
        </pc:sldMkLst>
        <pc:graphicFrameChg chg="modGraphic">
          <ac:chgData name="Hazell, Danielle" userId="16322be0-50ef-46ff-b0c0-d304bc10d5d2" providerId="ADAL" clId="{E6D12E1F-DF63-450C-A9ED-E72C5F6C045B}" dt="2025-12-02T10:47:23.604" v="8" actId="207"/>
          <ac:graphicFrameMkLst>
            <pc:docMk/>
            <pc:sldMk cId="859905571" sldId="844"/>
            <ac:graphicFrameMk id="2" creationId="{0D374333-060F-88BE-307D-132AB68BBB10}"/>
          </ac:graphicFrameMkLst>
        </pc:graphicFrameChg>
      </pc:sldChg>
      <pc:sldChg chg="modSp mod">
        <pc:chgData name="Hazell, Danielle" userId="16322be0-50ef-46ff-b0c0-d304bc10d5d2" providerId="ADAL" clId="{E6D12E1F-DF63-450C-A9ED-E72C5F6C045B}" dt="2025-12-02T10:47:37.940" v="11" actId="207"/>
        <pc:sldMkLst>
          <pc:docMk/>
          <pc:sldMk cId="2757860742" sldId="873"/>
        </pc:sldMkLst>
        <pc:graphicFrameChg chg="modGraphic">
          <ac:chgData name="Hazell, Danielle" userId="16322be0-50ef-46ff-b0c0-d304bc10d5d2" providerId="ADAL" clId="{E6D12E1F-DF63-450C-A9ED-E72C5F6C045B}" dt="2025-12-02T10:47:37.940" v="11" actId="207"/>
          <ac:graphicFrameMkLst>
            <pc:docMk/>
            <pc:sldMk cId="2757860742" sldId="873"/>
            <ac:graphicFrameMk id="2" creationId="{25117377-0076-D2A4-EACD-60085063F88C}"/>
          </ac:graphicFrameMkLst>
        </pc:graphicFrameChg>
      </pc:sldChg>
      <pc:sldChg chg="modSp mod">
        <pc:chgData name="Hazell, Danielle" userId="16322be0-50ef-46ff-b0c0-d304bc10d5d2" providerId="ADAL" clId="{E6D12E1F-DF63-450C-A9ED-E72C5F6C045B}" dt="2025-12-02T10:47:57.281" v="12" actId="14100"/>
        <pc:sldMkLst>
          <pc:docMk/>
          <pc:sldMk cId="1855576599" sldId="876"/>
        </pc:sldMkLst>
        <pc:spChg chg="mod">
          <ac:chgData name="Hazell, Danielle" userId="16322be0-50ef-46ff-b0c0-d304bc10d5d2" providerId="ADAL" clId="{E6D12E1F-DF63-450C-A9ED-E72C5F6C045B}" dt="2025-12-02T10:47:57.281" v="12" actId="14100"/>
          <ac:spMkLst>
            <pc:docMk/>
            <pc:sldMk cId="1855576599" sldId="876"/>
            <ac:spMk id="4" creationId="{1DEB5AF9-150B-CC5A-D7E2-64F2F17FBCC7}"/>
          </ac:spMkLst>
        </pc:spChg>
      </pc:sldChg>
      <pc:sldMasterChg chg="addSp delSp modSp mod">
        <pc:chgData name="Hazell, Danielle" userId="16322be0-50ef-46ff-b0c0-d304bc10d5d2" providerId="ADAL" clId="{E6D12E1F-DF63-450C-A9ED-E72C5F6C045B}" dt="2025-12-02T10:47:03.426" v="5"/>
        <pc:sldMasterMkLst>
          <pc:docMk/>
          <pc:sldMasterMk cId="2966563060" sldId="2147483653"/>
        </pc:sldMasterMkLst>
        <pc:spChg chg="add mod">
          <ac:chgData name="Hazell, Danielle" userId="16322be0-50ef-46ff-b0c0-d304bc10d5d2" providerId="ADAL" clId="{E6D12E1F-DF63-450C-A9ED-E72C5F6C045B}" dt="2025-12-02T10:47:03.426" v="5"/>
          <ac:spMkLst>
            <pc:docMk/>
            <pc:sldMasterMk cId="2966563060" sldId="2147483653"/>
            <ac:spMk id="4" creationId="{7B27A0F7-3509-6B6F-397F-6879B81B6418}"/>
          </ac:spMkLst>
        </pc:spChg>
        <pc:picChg chg="add mod">
          <ac:chgData name="Hazell, Danielle" userId="16322be0-50ef-46ff-b0c0-d304bc10d5d2" providerId="ADAL" clId="{E6D12E1F-DF63-450C-A9ED-E72C5F6C045B}" dt="2025-12-02T10:47:03.426" v="5"/>
          <ac:picMkLst>
            <pc:docMk/>
            <pc:sldMasterMk cId="2966563060" sldId="2147483653"/>
            <ac:picMk id="2" creationId="{7DEEB54F-C103-C5F0-06A8-6A2FF8BED4FB}"/>
          </ac:picMkLst>
        </pc:picChg>
        <pc:picChg chg="add mod">
          <ac:chgData name="Hazell, Danielle" userId="16322be0-50ef-46ff-b0c0-d304bc10d5d2" providerId="ADAL" clId="{E6D12E1F-DF63-450C-A9ED-E72C5F6C045B}" dt="2025-12-02T10:47:03.426" v="5"/>
          <ac:picMkLst>
            <pc:docMk/>
            <pc:sldMasterMk cId="2966563060" sldId="2147483653"/>
            <ac:picMk id="5" creationId="{11C01240-8EFB-4EA8-2CA7-4E1B941A93CC}"/>
          </ac:picMkLst>
        </pc:picChg>
        <pc:picChg chg="add mod">
          <ac:chgData name="Hazell, Danielle" userId="16322be0-50ef-46ff-b0c0-d304bc10d5d2" providerId="ADAL" clId="{E6D12E1F-DF63-450C-A9ED-E72C5F6C045B}" dt="2025-12-02T10:47:03.426" v="5"/>
          <ac:picMkLst>
            <pc:docMk/>
            <pc:sldMasterMk cId="2966563060" sldId="2147483653"/>
            <ac:picMk id="7" creationId="{4B5CAE58-39B4-4BC6-0AA3-59BDD74D6D8A}"/>
          </ac:picMkLst>
        </pc:pic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12/8/2025</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50443"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69850" y="744538"/>
            <a:ext cx="6657975" cy="3722687"/>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50443"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AC6BE-C363-AFD8-0912-9F20175F6B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8BDCEE-76C1-12BB-6DFC-F43572FDB001}"/>
              </a:ext>
            </a:extLst>
          </p:cNvPr>
          <p:cNvSpPr>
            <a:spLocks noGrp="1" noRot="1" noChangeAspect="1"/>
          </p:cNvSpPr>
          <p:nvPr>
            <p:ph type="sldImg"/>
          </p:nvPr>
        </p:nvSpPr>
        <p:spPr>
          <a:xfrm>
            <a:off x="401638" y="1106488"/>
            <a:ext cx="5994400" cy="3351212"/>
          </a:xfrm>
        </p:spPr>
      </p:sp>
      <p:sp>
        <p:nvSpPr>
          <p:cNvPr id="3" name="Notes Placeholder 2">
            <a:extLst>
              <a:ext uri="{FF2B5EF4-FFF2-40B4-BE49-F238E27FC236}">
                <a16:creationId xmlns:a16="http://schemas.microsoft.com/office/drawing/2014/main" id="{107FC0CE-88B4-C0EC-8A8B-AAD98D929B3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758EC48-5486-CD2F-9CEE-249659235616}"/>
              </a:ext>
            </a:extLst>
          </p:cNvPr>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27793659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1638" y="1106488"/>
            <a:ext cx="5994400" cy="335121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18</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600" baseline="0" smtClean="0">
                <a:latin typeface="+mn-lt"/>
                <a:ea typeface="Arial" pitchFamily="-105" charset="0"/>
                <a:cs typeface="Arial" pitchFamily="-105" charset="0"/>
              </a:rPr>
              <a:pPr algn="l">
                <a:spcBef>
                  <a:spcPts val="602"/>
                </a:spcBef>
              </a:pPr>
              <a:t>‹#›</a:t>
            </a:fld>
            <a:endParaRPr lang="en-US" sz="1600" baseline="0" dirty="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7DEEB54F-C103-C5F0-06A8-6A2FF8BED4FB}"/>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7B27A0F7-3509-6B6F-397F-6879B81B6418}"/>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11C01240-8EFB-4EA8-2CA7-4E1B941A93CC}"/>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4B5CAE58-39B4-4BC6-0AA3-59BDD74D6D8A}"/>
              </a:ext>
            </a:extLst>
          </p:cNvPr>
          <p:cNvPicPr>
            <a:picLocks noChangeAspect="1"/>
          </p:cNvPicPr>
          <p:nvPr userDrawn="1"/>
        </p:nvPicPr>
        <p:blipFill>
          <a:blip r:embed="rId9"/>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hyperlink" Target="https://www.hse.gov.uk/riddor/types-of-reportable-incidents.htm"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hyperlink" Target="https://notifications.hse.gov.uk/RiddorForms/"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054E33-209F-DA19-7AB2-527F09FC0FF1}"/>
            </a:ext>
          </a:extLst>
        </p:cNvPr>
        <p:cNvGrpSpPr/>
        <p:nvPr/>
      </p:nvGrpSpPr>
      <p:grpSpPr>
        <a:xfrm>
          <a:off x="0" y="0"/>
          <a:ext cx="0" cy="0"/>
          <a:chOff x="0" y="0"/>
          <a:chExt cx="0" cy="0"/>
        </a:xfrm>
      </p:grpSpPr>
      <p:sp>
        <p:nvSpPr>
          <p:cNvPr id="2" name="Text Placeholder 2">
            <a:extLst>
              <a:ext uri="{FF2B5EF4-FFF2-40B4-BE49-F238E27FC236}">
                <a16:creationId xmlns:a16="http://schemas.microsoft.com/office/drawing/2014/main" id="{C4D0BFE4-BBD6-D586-C442-76D20DB76717}"/>
              </a:ext>
            </a:extLst>
          </p:cNvPr>
          <p:cNvSpPr txBox="1">
            <a:spLocks/>
          </p:cNvSpPr>
          <p:nvPr/>
        </p:nvSpPr>
        <p:spPr>
          <a:xfrm>
            <a:off x="359999" y="1800000"/>
            <a:ext cx="11625171" cy="2720866"/>
          </a:xfrm>
          <a:prstGeom prst="rect">
            <a:avLst/>
          </a:prstGeom>
        </p:spPr>
        <p:txBody>
          <a:bodyPr lIns="0" tIns="0" rIns="0" bIns="0" anchor="t"/>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a:lnSpc>
                <a:spcPct val="110000"/>
              </a:lnSpc>
              <a:spcBef>
                <a:spcPts val="0"/>
              </a:spcBef>
              <a:spcAft>
                <a:spcPts val="1200"/>
              </a:spcAft>
              <a:buClr>
                <a:srgbClr val="000000">
                  <a:lumMod val="100000"/>
                </a:srgbClr>
              </a:buClr>
              <a:buSzPct val="100000"/>
              <a:buFontTx/>
              <a:buNone/>
              <a:defRPr/>
            </a:pPr>
            <a:r>
              <a:rPr lang="en-GB" sz="2800" b="1" dirty="0">
                <a:solidFill>
                  <a:srgbClr val="000000"/>
                </a:solidFill>
                <a:latin typeface="Arial" panose="020B0604020202020204" pitchFamily="34" charset="0"/>
                <a:ea typeface="Enginuity"/>
                <a:cs typeface="Arial"/>
              </a:rPr>
              <a:t>Occupational Specialism: Gas Engineering</a:t>
            </a:r>
          </a:p>
          <a:p>
            <a:pPr marL="0" indent="0">
              <a:lnSpc>
                <a:spcPct val="110000"/>
              </a:lnSpc>
              <a:spcAft>
                <a:spcPts val="1200"/>
              </a:spcAft>
              <a:buNone/>
            </a:pPr>
            <a:r>
              <a:rPr lang="en-GB" sz="2800"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K1.3 Emergency procedures for unsafe situations</a:t>
            </a:r>
          </a:p>
          <a:p>
            <a:pPr marL="0" indent="0">
              <a:lnSpc>
                <a:spcPct val="110000"/>
              </a:lnSpc>
              <a:spcAft>
                <a:spcPts val="1200"/>
              </a:spcAft>
              <a:buNone/>
            </a:pPr>
            <a:r>
              <a:rPr lang="en-US" sz="2800" b="1">
                <a:solidFill>
                  <a:srgbClr val="FC4421"/>
                </a:solidFill>
                <a:latin typeface="Arial"/>
                <a:ea typeface="ＭＳ Ｐゴシック"/>
                <a:cs typeface="Arial"/>
              </a:rPr>
              <a:t>PowerPoint 1.3a: </a:t>
            </a:r>
            <a:r>
              <a:rPr lang="en-GB" sz="2800" b="1" dirty="0">
                <a:solidFill>
                  <a:srgbClr val="FC4421"/>
                </a:solidFill>
                <a:latin typeface="Arial"/>
                <a:ea typeface="ＭＳ Ｐゴシック"/>
                <a:cs typeface="Arial"/>
              </a:rPr>
              <a:t>Legal reporting and documentation requirements</a:t>
            </a:r>
            <a:endParaRPr lang="en-US" sz="2800" b="1" dirty="0">
              <a:solidFill>
                <a:srgbClr val="FC4421"/>
              </a:solidFill>
              <a:latin typeface="Arial"/>
              <a:ea typeface="ＭＳ Ｐゴシック"/>
              <a:cs typeface="Arial"/>
            </a:endParaRPr>
          </a:p>
        </p:txBody>
      </p:sp>
    </p:spTree>
    <p:extLst>
      <p:ext uri="{BB962C8B-B14F-4D97-AF65-F5344CB8AC3E}">
        <p14:creationId xmlns:p14="http://schemas.microsoft.com/office/powerpoint/2010/main" val="3583647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EC691-B4A1-7247-67F6-0134C70A39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23F5D7-E9BA-93C6-C965-31EE06B5F513}"/>
              </a:ext>
            </a:extLst>
          </p:cNvPr>
          <p:cNvSpPr>
            <a:spLocks noGrp="1"/>
          </p:cNvSpPr>
          <p:nvPr>
            <p:ph type="title"/>
          </p:nvPr>
        </p:nvSpPr>
        <p:spPr>
          <a:xfrm>
            <a:off x="252000" y="972000"/>
            <a:ext cx="10488824" cy="648000"/>
          </a:xfrm>
        </p:spPr>
        <p:txBody>
          <a:bodyPr/>
          <a:lstStyle/>
          <a:p>
            <a:r>
              <a:rPr lang="en-GB" dirty="0"/>
              <a:t>Gas safety record (CP12)</a:t>
            </a:r>
          </a:p>
        </p:txBody>
      </p:sp>
      <p:sp>
        <p:nvSpPr>
          <p:cNvPr id="4" name="Content Placeholder 3">
            <a:extLst>
              <a:ext uri="{FF2B5EF4-FFF2-40B4-BE49-F238E27FC236}">
                <a16:creationId xmlns:a16="http://schemas.microsoft.com/office/drawing/2014/main" id="{5F946F7A-664C-7BDE-146A-A8BC633F4572}"/>
              </a:ext>
            </a:extLst>
          </p:cNvPr>
          <p:cNvSpPr>
            <a:spLocks noGrp="1"/>
          </p:cNvSpPr>
          <p:nvPr>
            <p:ph sz="quarter" idx="10"/>
          </p:nvPr>
        </p:nvSpPr>
        <p:spPr>
          <a:xfrm>
            <a:off x="360000" y="1800000"/>
            <a:ext cx="10488824" cy="4140000"/>
          </a:xfrm>
        </p:spPr>
        <p:txBody>
          <a:bodyPr/>
          <a:lstStyle/>
          <a:p>
            <a:pPr marL="0" indent="0" algn="l" rtl="0" eaLnBrk="1" hangingPunct="1">
              <a:lnSpc>
                <a:spcPct val="110000"/>
              </a:lnSpc>
              <a:spcAft>
                <a:spcPts val="1200"/>
              </a:spcAft>
              <a:buNone/>
            </a:pPr>
            <a:r>
              <a:rPr lang="en-GB" sz="2400" b="1" dirty="0">
                <a:solidFill>
                  <a:srgbClr val="000000"/>
                </a:solidFill>
                <a:effectLst/>
                <a:latin typeface="Arial" panose="020B0604020202020204" pitchFamily="34" charset="0"/>
              </a:rPr>
              <a:t>Purpose:</a:t>
            </a:r>
            <a:r>
              <a:rPr lang="en-GB" sz="2400" dirty="0">
                <a:solidFill>
                  <a:srgbClr val="000000"/>
                </a:solidFill>
                <a:effectLst/>
                <a:latin typeface="Arial" panose="020B0604020202020204" pitchFamily="34" charset="0"/>
              </a:rPr>
              <a:t> To offer evidence of safety inspections for landlords, housing associations, or managing agents.</a:t>
            </a:r>
          </a:p>
          <a:p>
            <a:pPr marL="0" indent="0" algn="l" rtl="0" eaLnBrk="1" hangingPunct="1">
              <a:lnSpc>
                <a:spcPct val="110000"/>
              </a:lnSpc>
              <a:spcAft>
                <a:spcPts val="1200"/>
              </a:spcAft>
              <a:buNone/>
            </a:pPr>
            <a:r>
              <a:rPr lang="en-GB" sz="2400" b="1" dirty="0">
                <a:solidFill>
                  <a:srgbClr val="000000"/>
                </a:solidFill>
                <a:effectLst/>
                <a:latin typeface="Arial" panose="020B0604020202020204" pitchFamily="34" charset="0"/>
              </a:rPr>
              <a:t>Legally required </a:t>
            </a:r>
            <a:r>
              <a:rPr lang="en-GB" b="1" dirty="0">
                <a:solidFill>
                  <a:srgbClr val="000000"/>
                </a:solidFill>
                <a:latin typeface="Arial" panose="020B0604020202020204" pitchFamily="34" charset="0"/>
              </a:rPr>
              <a:t>f</a:t>
            </a:r>
            <a:r>
              <a:rPr lang="en-GB" sz="2400" b="1" dirty="0">
                <a:solidFill>
                  <a:srgbClr val="000000"/>
                </a:solidFill>
                <a:effectLst/>
                <a:latin typeface="Arial" panose="020B0604020202020204" pitchFamily="34" charset="0"/>
              </a:rPr>
              <a:t>or:</a:t>
            </a:r>
            <a:r>
              <a:rPr lang="en-GB" sz="2400" dirty="0">
                <a:solidFill>
                  <a:srgbClr val="000000"/>
                </a:solidFill>
                <a:effectLst/>
                <a:latin typeface="Arial" panose="020B0604020202020204" pitchFamily="34" charset="0"/>
              </a:rPr>
              <a:t> All rented residential properties.</a:t>
            </a:r>
          </a:p>
          <a:p>
            <a:pPr marL="0" indent="0" algn="l" rtl="0" eaLnBrk="1" hangingPunct="1">
              <a:lnSpc>
                <a:spcPct val="110000"/>
              </a:lnSpc>
              <a:spcAft>
                <a:spcPts val="1200"/>
              </a:spcAft>
              <a:buNone/>
            </a:pPr>
            <a:r>
              <a:rPr lang="en-GB" sz="2400" b="1" dirty="0">
                <a:solidFill>
                  <a:srgbClr val="000000"/>
                </a:solidFill>
                <a:effectLst/>
                <a:latin typeface="Arial" panose="020B0604020202020204" pitchFamily="34" charset="0"/>
              </a:rPr>
              <a:t>Frequency:</a:t>
            </a:r>
            <a:r>
              <a:rPr lang="en-GB" sz="2400" dirty="0">
                <a:solidFill>
                  <a:srgbClr val="000000"/>
                </a:solidFill>
                <a:effectLst/>
                <a:latin typeface="Arial" panose="020B0604020202020204" pitchFamily="34" charset="0"/>
              </a:rPr>
              <a:t> Conducted annually by Gas Safe Registered engineers.</a:t>
            </a:r>
          </a:p>
          <a:p>
            <a:pPr marL="0" indent="0" algn="l" rtl="0" eaLnBrk="1" hangingPunct="1">
              <a:lnSpc>
                <a:spcPct val="110000"/>
              </a:lnSpc>
              <a:spcAft>
                <a:spcPts val="1200"/>
              </a:spcAft>
              <a:buNone/>
            </a:pPr>
            <a:r>
              <a:rPr lang="en-GB" sz="2400" b="1" dirty="0">
                <a:solidFill>
                  <a:srgbClr val="000000"/>
                </a:solidFill>
                <a:effectLst/>
                <a:latin typeface="Arial" panose="020B0604020202020204" pitchFamily="34" charset="0"/>
              </a:rPr>
              <a:t>Contents include:</a:t>
            </a:r>
            <a:r>
              <a:rPr lang="en-GB" b="1" dirty="0">
                <a:solidFill>
                  <a:srgbClr val="000000"/>
                </a:solidFill>
                <a:latin typeface="Arial" panose="020B0604020202020204" pitchFamily="34" charset="0"/>
              </a:rPr>
              <a:t> </a:t>
            </a:r>
            <a:r>
              <a:rPr lang="en-GB" sz="2400" dirty="0">
                <a:solidFill>
                  <a:srgbClr val="000000"/>
                </a:solidFill>
                <a:effectLst/>
                <a:latin typeface="Arial" panose="020B0604020202020204" pitchFamily="34" charset="0"/>
              </a:rPr>
              <a:t>Details of the engineer and their business registration. List of appliances (make/model/location). Safety checks performed. Results (pass/fail). Any identified defects and subsequent actions taken. Confirmation of flue and ventilation assessments. Date for the next inspection.</a:t>
            </a:r>
          </a:p>
        </p:txBody>
      </p:sp>
    </p:spTree>
    <p:extLst>
      <p:ext uri="{BB962C8B-B14F-4D97-AF65-F5344CB8AC3E}">
        <p14:creationId xmlns:p14="http://schemas.microsoft.com/office/powerpoint/2010/main" val="72389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834C2-9029-8260-F54D-475535B265B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4070841-5729-BB64-8F3E-A24AB49CC479}"/>
              </a:ext>
            </a:extLst>
          </p:cNvPr>
          <p:cNvSpPr>
            <a:spLocks noGrp="1"/>
          </p:cNvSpPr>
          <p:nvPr>
            <p:ph type="title"/>
          </p:nvPr>
        </p:nvSpPr>
        <p:spPr>
          <a:xfrm>
            <a:off x="252000" y="972000"/>
            <a:ext cx="10488824" cy="648000"/>
          </a:xfrm>
        </p:spPr>
        <p:txBody>
          <a:bodyPr/>
          <a:lstStyle/>
          <a:p>
            <a:r>
              <a:rPr lang="en-GB" dirty="0"/>
              <a:t>RIDDOR</a:t>
            </a:r>
          </a:p>
        </p:txBody>
      </p:sp>
      <p:sp>
        <p:nvSpPr>
          <p:cNvPr id="4" name="Content Placeholder 3">
            <a:extLst>
              <a:ext uri="{FF2B5EF4-FFF2-40B4-BE49-F238E27FC236}">
                <a16:creationId xmlns:a16="http://schemas.microsoft.com/office/drawing/2014/main" id="{FE73A57C-3A09-C98D-7CBE-153541B10E88}"/>
              </a:ext>
            </a:extLst>
          </p:cNvPr>
          <p:cNvSpPr>
            <a:spLocks noGrp="1"/>
          </p:cNvSpPr>
          <p:nvPr>
            <p:ph sz="quarter" idx="10"/>
          </p:nvPr>
        </p:nvSpPr>
        <p:spPr>
          <a:xfrm>
            <a:off x="360000" y="1800000"/>
            <a:ext cx="10068514" cy="4140000"/>
          </a:xfrm>
        </p:spPr>
        <p:txBody>
          <a:bodyPr/>
          <a:lstStyle/>
          <a:p>
            <a:pPr marL="0" indent="0" algn="l" rtl="0" eaLnBrk="1" hangingPunct="1">
              <a:lnSpc>
                <a:spcPct val="110000"/>
              </a:lnSpc>
              <a:spcAft>
                <a:spcPts val="1200"/>
              </a:spcAft>
              <a:buNone/>
            </a:pPr>
            <a:r>
              <a:rPr lang="en-GB" sz="2400" dirty="0">
                <a:solidFill>
                  <a:srgbClr val="000000"/>
                </a:solidFill>
                <a:effectLst/>
                <a:latin typeface="Arial" panose="020B0604020202020204" pitchFamily="34" charset="0"/>
              </a:rPr>
              <a:t>In the field of gas engineering, RIDDOR (Reporting of Injuries, Diseases and Dangerous Occurrences Regulations) encompasses regulations mandating the reporting of particular incidents associated with gas work to the </a:t>
            </a:r>
            <a:r>
              <a:rPr lang="en-GB" sz="2400" dirty="0">
                <a:solidFill>
                  <a:srgbClr val="0070C0"/>
                </a:solidFill>
                <a:effectLst/>
                <a:latin typeface="Arial" panose="020B0604020202020204" pitchFamily="34" charset="0"/>
                <a:hlinkClick r:id="rId2">
                  <a:extLst>
                    <a:ext uri="{A12FA001-AC4F-418D-AE19-62706E023703}">
                      <ahyp:hlinkClr xmlns:ahyp="http://schemas.microsoft.com/office/drawing/2018/hyperlinkcolor" val="tx"/>
                    </a:ext>
                  </a:extLst>
                </a:hlinkClick>
              </a:rPr>
              <a:t>Health and Safety Executive (HSE)</a:t>
            </a:r>
            <a:r>
              <a:rPr lang="en-GB" sz="2400" dirty="0">
                <a:solidFill>
                  <a:srgbClr val="000000"/>
                </a:solidFill>
                <a:effectLst/>
                <a:latin typeface="Arial" panose="020B0604020202020204" pitchFamily="34" charset="0"/>
              </a:rPr>
              <a:t>.</a:t>
            </a:r>
          </a:p>
          <a:p>
            <a:pPr marL="0" indent="0" algn="l" rtl="0" eaLnBrk="1" hangingPunct="1">
              <a:lnSpc>
                <a:spcPct val="110000"/>
              </a:lnSpc>
              <a:spcAft>
                <a:spcPts val="1200"/>
              </a:spcAft>
              <a:buNone/>
            </a:pPr>
            <a:r>
              <a:rPr lang="en-GB" sz="2400" dirty="0">
                <a:solidFill>
                  <a:srgbClr val="000000"/>
                </a:solidFill>
                <a:effectLst/>
                <a:latin typeface="Arial" panose="020B0604020202020204" pitchFamily="34" charset="0"/>
              </a:rPr>
              <a:t>This includes cases where an individual has died or sustained serious injuries from a gas-related incident, along with dangerous events such as the unexpected, uncontrolled release of a large volume of gas.</a:t>
            </a:r>
            <a:endParaRPr lang="en-GB" dirty="0"/>
          </a:p>
        </p:txBody>
      </p:sp>
    </p:spTree>
    <p:extLst>
      <p:ext uri="{BB962C8B-B14F-4D97-AF65-F5344CB8AC3E}">
        <p14:creationId xmlns:p14="http://schemas.microsoft.com/office/powerpoint/2010/main" val="28542245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1E2910-DF60-1045-1DC3-9F8262A5E92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B7A7571-AADA-BB67-72BA-381229B24C54}"/>
              </a:ext>
            </a:extLst>
          </p:cNvPr>
          <p:cNvSpPr>
            <a:spLocks noGrp="1"/>
          </p:cNvSpPr>
          <p:nvPr>
            <p:ph type="title"/>
          </p:nvPr>
        </p:nvSpPr>
        <p:spPr>
          <a:xfrm>
            <a:off x="252000" y="972000"/>
            <a:ext cx="10488824" cy="648000"/>
          </a:xfrm>
        </p:spPr>
        <p:txBody>
          <a:bodyPr/>
          <a:lstStyle/>
          <a:p>
            <a:r>
              <a:rPr lang="en-GB" sz="3600" b="1" dirty="0">
                <a:solidFill>
                  <a:srgbClr val="FC4421"/>
                </a:solidFill>
                <a:effectLst/>
                <a:latin typeface="Arial" panose="020B0604020202020204" pitchFamily="34" charset="0"/>
              </a:rPr>
              <a:t>RIDDOR – Reporting incidents</a:t>
            </a:r>
            <a:endParaRPr lang="en-GB" dirty="0"/>
          </a:p>
        </p:txBody>
      </p:sp>
      <p:sp>
        <p:nvSpPr>
          <p:cNvPr id="4" name="Content Placeholder 3">
            <a:extLst>
              <a:ext uri="{FF2B5EF4-FFF2-40B4-BE49-F238E27FC236}">
                <a16:creationId xmlns:a16="http://schemas.microsoft.com/office/drawing/2014/main" id="{B32A7CCA-F17E-FCF0-B9DE-E24318498E31}"/>
              </a:ext>
            </a:extLst>
          </p:cNvPr>
          <p:cNvSpPr>
            <a:spLocks noGrp="1"/>
          </p:cNvSpPr>
          <p:nvPr>
            <p:ph sz="quarter" idx="10"/>
          </p:nvPr>
        </p:nvSpPr>
        <p:spPr>
          <a:xfrm>
            <a:off x="360000" y="1800000"/>
            <a:ext cx="11226850" cy="4140000"/>
          </a:xfrm>
        </p:spPr>
        <p:txBody>
          <a:bodyPr/>
          <a:lstStyle/>
          <a:p>
            <a:pPr>
              <a:spcAft>
                <a:spcPts val="600"/>
              </a:spcAft>
            </a:pPr>
            <a:r>
              <a:rPr lang="en-GB" b="1" dirty="0"/>
              <a:t>Dangerous gas fittings</a:t>
            </a:r>
            <a:endParaRPr lang="en-GB" dirty="0"/>
          </a:p>
          <a:p>
            <a:pPr fontAlgn="ctr">
              <a:spcAft>
                <a:spcPts val="2400"/>
              </a:spcAft>
            </a:pPr>
            <a:r>
              <a:rPr lang="en-GB" dirty="0"/>
              <a:t>RIDDOR requires reporting incidents where gas appliances or fittings are deemed dangerous due to design, construction, installation, modification, or servicing. </a:t>
            </a:r>
          </a:p>
          <a:p>
            <a:pPr>
              <a:spcAft>
                <a:spcPts val="600"/>
              </a:spcAft>
            </a:pPr>
            <a:r>
              <a:rPr lang="en-GB" b="1" dirty="0"/>
              <a:t>Gas escapes</a:t>
            </a:r>
            <a:endParaRPr lang="en-GB" dirty="0"/>
          </a:p>
          <a:p>
            <a:pPr fontAlgn="ctr"/>
            <a:r>
              <a:rPr lang="en-GB" dirty="0"/>
              <a:t>Accidents involving the escape of gas, especially if it leads to death, loss of consciousness, or hospitalisation. </a:t>
            </a:r>
          </a:p>
          <a:p>
            <a:pPr marL="0" indent="0" algn="l" rtl="0" eaLnBrk="1" hangingPunct="1">
              <a:lnSpc>
                <a:spcPct val="110000"/>
              </a:lnSpc>
              <a:spcAft>
                <a:spcPts val="1200"/>
              </a:spcAft>
              <a:buNone/>
            </a:pPr>
            <a:endParaRPr lang="en-GB" dirty="0"/>
          </a:p>
        </p:txBody>
      </p:sp>
    </p:spTree>
    <p:extLst>
      <p:ext uri="{BB962C8B-B14F-4D97-AF65-F5344CB8AC3E}">
        <p14:creationId xmlns:p14="http://schemas.microsoft.com/office/powerpoint/2010/main" val="14714054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C7AD25-4822-60CD-89ED-A56E421F83E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C24D88-A74C-1FB5-1A4D-C8ECF14461D7}"/>
              </a:ext>
            </a:extLst>
          </p:cNvPr>
          <p:cNvSpPr>
            <a:spLocks noGrp="1"/>
          </p:cNvSpPr>
          <p:nvPr>
            <p:ph type="title"/>
          </p:nvPr>
        </p:nvSpPr>
        <p:spPr>
          <a:xfrm>
            <a:off x="252000" y="972000"/>
            <a:ext cx="10488824" cy="648000"/>
          </a:xfrm>
        </p:spPr>
        <p:txBody>
          <a:bodyPr/>
          <a:lstStyle/>
          <a:p>
            <a:r>
              <a:rPr lang="en-GB" sz="3600" b="1" dirty="0">
                <a:solidFill>
                  <a:srgbClr val="FC4421"/>
                </a:solidFill>
                <a:effectLst/>
                <a:latin typeface="Arial" panose="020B0604020202020204" pitchFamily="34" charset="0"/>
              </a:rPr>
              <a:t>RIDDOR – Reporting incidents</a:t>
            </a:r>
            <a:endParaRPr lang="en-GB" dirty="0"/>
          </a:p>
        </p:txBody>
      </p:sp>
      <p:sp>
        <p:nvSpPr>
          <p:cNvPr id="4" name="Content Placeholder 3">
            <a:extLst>
              <a:ext uri="{FF2B5EF4-FFF2-40B4-BE49-F238E27FC236}">
                <a16:creationId xmlns:a16="http://schemas.microsoft.com/office/drawing/2014/main" id="{1DEB5AF9-150B-CC5A-D7E2-64F2F17FBCC7}"/>
              </a:ext>
            </a:extLst>
          </p:cNvPr>
          <p:cNvSpPr>
            <a:spLocks noGrp="1"/>
          </p:cNvSpPr>
          <p:nvPr>
            <p:ph sz="quarter" idx="10"/>
          </p:nvPr>
        </p:nvSpPr>
        <p:spPr>
          <a:xfrm>
            <a:off x="360000" y="1800000"/>
            <a:ext cx="10804824" cy="4140000"/>
          </a:xfrm>
        </p:spPr>
        <p:txBody>
          <a:bodyPr/>
          <a:lstStyle/>
          <a:p>
            <a:pPr>
              <a:spcAft>
                <a:spcPts val="600"/>
              </a:spcAft>
            </a:pPr>
            <a:r>
              <a:rPr lang="en-GB" b="1" dirty="0"/>
              <a:t>Incomplete combustion</a:t>
            </a:r>
            <a:endParaRPr lang="en-GB" dirty="0"/>
          </a:p>
          <a:p>
            <a:pPr fontAlgn="ctr">
              <a:spcAft>
                <a:spcPts val="2400"/>
              </a:spcAft>
            </a:pPr>
            <a:r>
              <a:rPr lang="en-GB" dirty="0"/>
              <a:t>Incidents where gas appliances are not burning the fuel correctly, or where the products of combustion are not being adequately removed (e.g. spillage of flue gases). </a:t>
            </a:r>
          </a:p>
          <a:p>
            <a:pPr>
              <a:spcAft>
                <a:spcPts val="600"/>
              </a:spcAft>
            </a:pPr>
            <a:r>
              <a:rPr lang="en-GB" b="1" dirty="0"/>
              <a:t>Unsafe installations</a:t>
            </a:r>
            <a:endParaRPr lang="en-GB" dirty="0"/>
          </a:p>
          <a:p>
            <a:pPr fontAlgn="ctr"/>
            <a:r>
              <a:rPr lang="en-GB" dirty="0"/>
              <a:t>Situations where gas appliances are not properly installed or connected, such as using unsuitable materials like garden hose for connections. </a:t>
            </a:r>
          </a:p>
          <a:p>
            <a:pPr marL="0" indent="0" algn="l" rtl="0" eaLnBrk="1" hangingPunct="1">
              <a:lnSpc>
                <a:spcPct val="110000"/>
              </a:lnSpc>
              <a:spcAft>
                <a:spcPts val="1200"/>
              </a:spcAft>
              <a:buNone/>
            </a:pPr>
            <a:endParaRPr lang="en-GB" dirty="0"/>
          </a:p>
        </p:txBody>
      </p:sp>
    </p:spTree>
    <p:extLst>
      <p:ext uri="{BB962C8B-B14F-4D97-AF65-F5344CB8AC3E}">
        <p14:creationId xmlns:p14="http://schemas.microsoft.com/office/powerpoint/2010/main" val="1855576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EDA80-6349-BAA7-D198-0F5CFB5B38C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1DB43D5-3387-262A-49EC-4FE6AB33ABD4}"/>
              </a:ext>
            </a:extLst>
          </p:cNvPr>
          <p:cNvSpPr>
            <a:spLocks noGrp="1"/>
          </p:cNvSpPr>
          <p:nvPr>
            <p:ph type="title"/>
          </p:nvPr>
        </p:nvSpPr>
        <p:spPr>
          <a:xfrm>
            <a:off x="252000" y="972000"/>
            <a:ext cx="10488824" cy="648000"/>
          </a:xfrm>
        </p:spPr>
        <p:txBody>
          <a:bodyPr/>
          <a:lstStyle/>
          <a:p>
            <a:r>
              <a:rPr lang="en-GB" sz="3600" b="1" dirty="0">
                <a:solidFill>
                  <a:srgbClr val="FC4421"/>
                </a:solidFill>
                <a:effectLst/>
                <a:latin typeface="Arial" panose="020B0604020202020204" pitchFamily="34" charset="0"/>
              </a:rPr>
              <a:t>RIDDOR – Reporting incidents</a:t>
            </a:r>
            <a:endParaRPr lang="en-GB" dirty="0"/>
          </a:p>
        </p:txBody>
      </p:sp>
      <p:sp>
        <p:nvSpPr>
          <p:cNvPr id="4" name="Content Placeholder 3">
            <a:extLst>
              <a:ext uri="{FF2B5EF4-FFF2-40B4-BE49-F238E27FC236}">
                <a16:creationId xmlns:a16="http://schemas.microsoft.com/office/drawing/2014/main" id="{D94DE902-A6B9-0A23-B6BB-CAB0D9618690}"/>
              </a:ext>
            </a:extLst>
          </p:cNvPr>
          <p:cNvSpPr>
            <a:spLocks noGrp="1"/>
          </p:cNvSpPr>
          <p:nvPr>
            <p:ph sz="quarter" idx="10"/>
          </p:nvPr>
        </p:nvSpPr>
        <p:spPr>
          <a:xfrm>
            <a:off x="360000" y="1800000"/>
            <a:ext cx="11226850" cy="4140000"/>
          </a:xfrm>
        </p:spPr>
        <p:txBody>
          <a:bodyPr/>
          <a:lstStyle/>
          <a:p>
            <a:pPr>
              <a:spcAft>
                <a:spcPts val="600"/>
              </a:spcAft>
            </a:pPr>
            <a:r>
              <a:rPr lang="en-GB" b="1" dirty="0"/>
              <a:t>Defective flues</a:t>
            </a:r>
            <a:endParaRPr lang="en-GB" dirty="0"/>
          </a:p>
          <a:p>
            <a:pPr fontAlgn="ctr">
              <a:spcAft>
                <a:spcPts val="1800"/>
              </a:spcAft>
            </a:pPr>
            <a:r>
              <a:rPr lang="en-GB" dirty="0"/>
              <a:t>Faulty flues or chimneys that don't properly vent combustion products. </a:t>
            </a:r>
          </a:p>
          <a:p>
            <a:pPr>
              <a:spcAft>
                <a:spcPts val="600"/>
              </a:spcAft>
            </a:pPr>
            <a:r>
              <a:rPr lang="en-GB" b="1" dirty="0"/>
              <a:t>Unsafe devices</a:t>
            </a:r>
            <a:endParaRPr lang="en-GB" dirty="0"/>
          </a:p>
          <a:p>
            <a:pPr fontAlgn="ctr">
              <a:spcAft>
                <a:spcPts val="1800"/>
              </a:spcAft>
            </a:pPr>
            <a:r>
              <a:rPr lang="en-GB" dirty="0"/>
              <a:t>Appliances where safety devices like flame failure or supervision devices have been rendered inoperative. </a:t>
            </a:r>
          </a:p>
          <a:p>
            <a:pPr>
              <a:spcAft>
                <a:spcPts val="600"/>
              </a:spcAft>
            </a:pPr>
            <a:r>
              <a:rPr lang="en-GB" b="1" dirty="0"/>
              <a:t>Accidental gas leakage</a:t>
            </a:r>
            <a:endParaRPr lang="en-GB" dirty="0"/>
          </a:p>
          <a:p>
            <a:pPr fontAlgn="ctr"/>
            <a:r>
              <a:rPr lang="en-GB" dirty="0"/>
              <a:t>Any sudden and uncontrolled release of flammable gas or liquid that could cause harm. </a:t>
            </a:r>
          </a:p>
        </p:txBody>
      </p:sp>
    </p:spTree>
    <p:extLst>
      <p:ext uri="{BB962C8B-B14F-4D97-AF65-F5344CB8AC3E}">
        <p14:creationId xmlns:p14="http://schemas.microsoft.com/office/powerpoint/2010/main" val="825842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A701A2-3C29-19D9-2EB4-562CE1767D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6370969-0DB0-1EC2-CE6F-996FF041C72C}"/>
              </a:ext>
            </a:extLst>
          </p:cNvPr>
          <p:cNvSpPr>
            <a:spLocks noGrp="1"/>
          </p:cNvSpPr>
          <p:nvPr>
            <p:ph type="title"/>
          </p:nvPr>
        </p:nvSpPr>
        <p:spPr>
          <a:xfrm>
            <a:off x="252000" y="972000"/>
            <a:ext cx="10488824" cy="648000"/>
          </a:xfrm>
        </p:spPr>
        <p:txBody>
          <a:bodyPr/>
          <a:lstStyle/>
          <a:p>
            <a:r>
              <a:rPr lang="en-GB" sz="3600" b="1" dirty="0">
                <a:solidFill>
                  <a:srgbClr val="FC4421"/>
                </a:solidFill>
                <a:effectLst/>
                <a:latin typeface="Arial" panose="020B0604020202020204" pitchFamily="34" charset="0"/>
              </a:rPr>
              <a:t>RIDDOR – Reporting incidents</a:t>
            </a:r>
            <a:endParaRPr lang="en-GB" dirty="0"/>
          </a:p>
        </p:txBody>
      </p:sp>
      <p:sp>
        <p:nvSpPr>
          <p:cNvPr id="4" name="Content Placeholder 3">
            <a:extLst>
              <a:ext uri="{FF2B5EF4-FFF2-40B4-BE49-F238E27FC236}">
                <a16:creationId xmlns:a16="http://schemas.microsoft.com/office/drawing/2014/main" id="{532D08E0-933C-43F3-26F1-E922E119F5F3}"/>
              </a:ext>
            </a:extLst>
          </p:cNvPr>
          <p:cNvSpPr>
            <a:spLocks noGrp="1"/>
          </p:cNvSpPr>
          <p:nvPr>
            <p:ph sz="quarter" idx="10"/>
          </p:nvPr>
        </p:nvSpPr>
        <p:spPr>
          <a:xfrm>
            <a:off x="360000" y="1800000"/>
            <a:ext cx="11226850" cy="4140000"/>
          </a:xfrm>
        </p:spPr>
        <p:txBody>
          <a:bodyPr/>
          <a:lstStyle/>
          <a:p>
            <a:r>
              <a:rPr lang="en-GB" b="1" dirty="0"/>
              <a:t>Who should report?</a:t>
            </a:r>
          </a:p>
          <a:p>
            <a:pPr marL="342900" indent="-342900">
              <a:buFont typeface="Arial" panose="020B0604020202020204" pitchFamily="34" charset="0"/>
              <a:buChar char="•"/>
            </a:pPr>
            <a:r>
              <a:rPr lang="en-GB" dirty="0"/>
              <a:t>Employers, including gas suppliers and the employers of Gas Safe registered engineers.</a:t>
            </a:r>
          </a:p>
          <a:p>
            <a:pPr marL="342900" indent="-342900">
              <a:buFont typeface="Arial" panose="020B0604020202020204" pitchFamily="34" charset="0"/>
              <a:buChar char="•"/>
            </a:pPr>
            <a:r>
              <a:rPr lang="en-GB" dirty="0"/>
              <a:t>The self-employed, including self-employed Gas Safe registered engineers.</a:t>
            </a:r>
          </a:p>
          <a:p>
            <a:pPr marL="342900" indent="-342900" fontAlgn="ctr">
              <a:buFont typeface="Arial" panose="020B0604020202020204" pitchFamily="34" charset="0"/>
              <a:buChar char="•"/>
            </a:pPr>
            <a:r>
              <a:rPr lang="en-GB" dirty="0"/>
              <a:t>The responsible person in control of work premises. </a:t>
            </a:r>
          </a:p>
          <a:p>
            <a:pPr marL="0" indent="0" algn="l" rtl="0" eaLnBrk="1" hangingPunct="1">
              <a:lnSpc>
                <a:spcPct val="110000"/>
              </a:lnSpc>
              <a:spcAft>
                <a:spcPts val="1200"/>
              </a:spcAft>
              <a:buNone/>
            </a:pPr>
            <a:endParaRPr lang="en-GB" dirty="0"/>
          </a:p>
        </p:txBody>
      </p:sp>
    </p:spTree>
    <p:extLst>
      <p:ext uri="{BB962C8B-B14F-4D97-AF65-F5344CB8AC3E}">
        <p14:creationId xmlns:p14="http://schemas.microsoft.com/office/powerpoint/2010/main" val="19923692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3DE891-FC6D-EC47-1CD5-F2C30125E38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512BC27-020D-6397-149D-C50CF3EFF577}"/>
              </a:ext>
            </a:extLst>
          </p:cNvPr>
          <p:cNvSpPr>
            <a:spLocks noGrp="1"/>
          </p:cNvSpPr>
          <p:nvPr>
            <p:ph type="title"/>
          </p:nvPr>
        </p:nvSpPr>
        <p:spPr>
          <a:xfrm>
            <a:off x="252000" y="972000"/>
            <a:ext cx="10488824" cy="648000"/>
          </a:xfrm>
        </p:spPr>
        <p:txBody>
          <a:bodyPr/>
          <a:lstStyle/>
          <a:p>
            <a:r>
              <a:rPr lang="en-GB" sz="3600" b="1" dirty="0">
                <a:solidFill>
                  <a:srgbClr val="FC4421"/>
                </a:solidFill>
                <a:effectLst/>
                <a:latin typeface="Arial" panose="020B0604020202020204" pitchFamily="34" charset="0"/>
              </a:rPr>
              <a:t>RIDDOR – Reporting incidents</a:t>
            </a:r>
            <a:endParaRPr lang="en-GB" dirty="0"/>
          </a:p>
        </p:txBody>
      </p:sp>
      <p:sp>
        <p:nvSpPr>
          <p:cNvPr id="4" name="Content Placeholder 3">
            <a:extLst>
              <a:ext uri="{FF2B5EF4-FFF2-40B4-BE49-F238E27FC236}">
                <a16:creationId xmlns:a16="http://schemas.microsoft.com/office/drawing/2014/main" id="{10298662-EF43-B0B4-C2B9-855E58614A80}"/>
              </a:ext>
            </a:extLst>
          </p:cNvPr>
          <p:cNvSpPr>
            <a:spLocks noGrp="1"/>
          </p:cNvSpPr>
          <p:nvPr>
            <p:ph sz="quarter" idx="10"/>
          </p:nvPr>
        </p:nvSpPr>
        <p:spPr>
          <a:xfrm>
            <a:off x="360000" y="1800000"/>
            <a:ext cx="11226850" cy="4140000"/>
          </a:xfrm>
        </p:spPr>
        <p:txBody>
          <a:bodyPr/>
          <a:lstStyle/>
          <a:p>
            <a:r>
              <a:rPr lang="en-GB" b="1" dirty="0"/>
              <a:t>How to report</a:t>
            </a:r>
          </a:p>
          <a:p>
            <a:pPr fontAlgn="ctr"/>
            <a:r>
              <a:rPr lang="en-GB" dirty="0"/>
              <a:t>Incidents can be reported online through the </a:t>
            </a:r>
            <a:r>
              <a:rPr lang="en-GB" dirty="0">
                <a:solidFill>
                  <a:srgbClr val="0070C0"/>
                </a:solidFill>
                <a:hlinkClick r:id="rId2">
                  <a:extLst>
                    <a:ext uri="{A12FA001-AC4F-418D-AE19-62706E023703}">
                      <ahyp:hlinkClr xmlns:ahyp="http://schemas.microsoft.com/office/drawing/2018/hyperlinkcolor" val="tx"/>
                    </a:ext>
                  </a:extLst>
                </a:hlinkClick>
              </a:rPr>
              <a:t>HSE website</a:t>
            </a:r>
            <a:r>
              <a:rPr lang="en-GB" dirty="0"/>
              <a:t>. </a:t>
            </a:r>
          </a:p>
          <a:p>
            <a:pPr fontAlgn="ctr"/>
            <a:r>
              <a:rPr lang="en-GB" dirty="0"/>
              <a:t>A telephone reporting service is available for fatal/specified and major incidents. </a:t>
            </a:r>
          </a:p>
          <a:p>
            <a:r>
              <a:rPr lang="en-GB" dirty="0"/>
              <a:t>Gas Safe registered engineers should also report dangerous gas fittings to Gas Safe Register or HSE if they don't meet RIDDOR criteria. </a:t>
            </a:r>
          </a:p>
          <a:p>
            <a:pPr marL="0" indent="0" algn="l" rtl="0" eaLnBrk="1" hangingPunct="1">
              <a:lnSpc>
                <a:spcPct val="110000"/>
              </a:lnSpc>
              <a:spcAft>
                <a:spcPts val="1200"/>
              </a:spcAft>
              <a:buNone/>
            </a:pPr>
            <a:endParaRPr lang="en-GB" dirty="0"/>
          </a:p>
        </p:txBody>
      </p:sp>
    </p:spTree>
    <p:extLst>
      <p:ext uri="{BB962C8B-B14F-4D97-AF65-F5344CB8AC3E}">
        <p14:creationId xmlns:p14="http://schemas.microsoft.com/office/powerpoint/2010/main" val="8312043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72000"/>
            <a:ext cx="10488824" cy="648000"/>
          </a:xfrm>
        </p:spPr>
        <p:txBody>
          <a:bodyPr/>
          <a:lstStyle/>
          <a:p>
            <a:r>
              <a:rPr lang="en-GB" dirty="0"/>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10380824" cy="4140000"/>
          </a:xfrm>
        </p:spPr>
        <p:txBody>
          <a:bodyPr/>
          <a:lstStyle/>
          <a:p>
            <a:r>
              <a:rPr lang="en-GB" dirty="0"/>
              <a:t>You should now be able to:</a:t>
            </a:r>
          </a:p>
          <a:p>
            <a:pPr marL="342900" indent="-342900">
              <a:buFont typeface="Arial" panose="020B0604020202020204" pitchFamily="34" charset="0"/>
              <a:buChar char="•"/>
            </a:pPr>
            <a:r>
              <a:rPr lang="en-GB" b="1" dirty="0"/>
              <a:t>Outline</a:t>
            </a:r>
            <a:r>
              <a:rPr lang="en-GB" dirty="0"/>
              <a:t> when and how to report gas incidents.</a:t>
            </a:r>
          </a:p>
          <a:p>
            <a:pPr marL="342900" indent="-342900">
              <a:buFont typeface="Arial" panose="020B0604020202020204" pitchFamily="34" charset="0"/>
              <a:buChar char="•"/>
            </a:pPr>
            <a:r>
              <a:rPr lang="en-GB" b="1" dirty="0"/>
              <a:t>Use</a:t>
            </a:r>
            <a:r>
              <a:rPr lang="en-GB" dirty="0"/>
              <a:t> job sheets and unsafe situation notices.</a:t>
            </a:r>
          </a:p>
          <a:p>
            <a:pPr marL="342900" indent="-342900">
              <a:buFont typeface="Arial" panose="020B0604020202020204" pitchFamily="34" charset="0"/>
              <a:buChar char="•"/>
            </a:pPr>
            <a:r>
              <a:rPr lang="en-GB" b="1" dirty="0"/>
              <a:t>Apply</a:t>
            </a:r>
            <a:r>
              <a:rPr lang="en-GB" dirty="0"/>
              <a:t> GIUSP classifications confidently.</a:t>
            </a:r>
          </a:p>
          <a:p>
            <a:pPr marL="342900" indent="-342900">
              <a:buFont typeface="Arial" panose="020B0604020202020204" pitchFamily="34" charset="0"/>
              <a:buChar char="•"/>
            </a:pPr>
            <a:r>
              <a:rPr lang="en-GB" b="1" dirty="0"/>
              <a:t>Understand</a:t>
            </a:r>
            <a:r>
              <a:rPr lang="en-GB" dirty="0"/>
              <a:t> why documentation is vital for safety and legal compliance.</a:t>
            </a:r>
          </a:p>
        </p:txBody>
      </p:sp>
    </p:spTree>
    <p:extLst>
      <p:ext uri="{BB962C8B-B14F-4D97-AF65-F5344CB8AC3E}">
        <p14:creationId xmlns:p14="http://schemas.microsoft.com/office/powerpoint/2010/main" val="30142199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352589"/>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1">
            <a:extLst>
              <a:ext uri="{FF2B5EF4-FFF2-40B4-BE49-F238E27FC236}">
                <a16:creationId xmlns:a16="http://schemas.microsoft.com/office/drawing/2014/main" id="{2AB3691A-83F0-4432-62A2-FD2F8A119203}"/>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72000"/>
            <a:ext cx="10488824" cy="648000"/>
          </a:xfrm>
        </p:spPr>
        <p:txBody>
          <a:bodyPr/>
          <a:lstStyle/>
          <a:p>
            <a:r>
              <a:rPr lang="en-GB" dirty="0"/>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a:xfrm>
            <a:off x="359999" y="1728538"/>
            <a:ext cx="11320371" cy="4140000"/>
          </a:xfrm>
        </p:spPr>
        <p:txBody>
          <a:bodyPr/>
          <a:lstStyle/>
          <a:p>
            <a:pPr>
              <a:buClr>
                <a:srgbClr val="000000">
                  <a:lumMod val="100000"/>
                </a:srgbClr>
              </a:buClr>
              <a:buSzPct val="100000"/>
            </a:pPr>
            <a:r>
              <a:rPr lang="en-GB" sz="2200" dirty="0">
                <a:solidFill>
                  <a:srgbClr val="000000"/>
                </a:solidFill>
                <a:latin typeface="Arial" panose="020B0604020202020204" pitchFamily="34" charset="0"/>
              </a:rPr>
              <a:t>Below are three short gas-related visit notes written by a gas engineer. </a:t>
            </a:r>
          </a:p>
          <a:p>
            <a:pPr>
              <a:spcAft>
                <a:spcPts val="600"/>
              </a:spcAft>
              <a:buClr>
                <a:srgbClr val="000000">
                  <a:lumMod val="100000"/>
                </a:srgbClr>
              </a:buClr>
              <a:buSzPct val="100000"/>
            </a:pPr>
            <a:r>
              <a:rPr lang="en-GB" sz="2200" dirty="0">
                <a:solidFill>
                  <a:srgbClr val="000000"/>
                </a:solidFill>
                <a:latin typeface="Arial" panose="020B0604020202020204" pitchFamily="34" charset="0"/>
              </a:rPr>
              <a:t>Read each one and write down:</a:t>
            </a:r>
          </a:p>
          <a:p>
            <a:pPr marL="342900" indent="-342900">
              <a:spcAft>
                <a:spcPts val="600"/>
              </a:spcAft>
              <a:buClr>
                <a:srgbClr val="000000">
                  <a:lumMod val="100000"/>
                </a:srgbClr>
              </a:buClr>
              <a:buSzPct val="100000"/>
              <a:buFont typeface="Arial" panose="020B0604020202020204" pitchFamily="34" charset="0"/>
              <a:buChar char="•"/>
            </a:pPr>
            <a:r>
              <a:rPr lang="en-GB" sz="2200" dirty="0">
                <a:solidFill>
                  <a:srgbClr val="000000"/>
                </a:solidFill>
                <a:latin typeface="Arial" panose="020B0604020202020204" pitchFamily="34" charset="0"/>
              </a:rPr>
              <a:t>What’s missing from the report? </a:t>
            </a:r>
          </a:p>
          <a:p>
            <a:pPr marL="342900" indent="-342900">
              <a:buClr>
                <a:srgbClr val="000000">
                  <a:lumMod val="100000"/>
                </a:srgbClr>
              </a:buClr>
              <a:buSzPct val="100000"/>
              <a:buFont typeface="Arial" panose="020B0604020202020204" pitchFamily="34" charset="0"/>
              <a:buChar char="•"/>
            </a:pPr>
            <a:r>
              <a:rPr lang="en-GB" sz="2200" dirty="0">
                <a:solidFill>
                  <a:srgbClr val="000000"/>
                </a:solidFill>
                <a:latin typeface="Arial" panose="020B0604020202020204" pitchFamily="34" charset="0"/>
              </a:rPr>
              <a:t>What could go wrong if the missing information is not included.</a:t>
            </a:r>
          </a:p>
          <a:p>
            <a:pPr>
              <a:buClr>
                <a:srgbClr val="000000">
                  <a:lumMod val="100000"/>
                </a:srgbClr>
              </a:buClr>
              <a:buSzPct val="100000"/>
            </a:pPr>
            <a:r>
              <a:rPr lang="en-GB" sz="2200" b="1" dirty="0">
                <a:solidFill>
                  <a:srgbClr val="000000"/>
                </a:solidFill>
                <a:latin typeface="Arial" panose="020B0604020202020204" pitchFamily="34" charset="0"/>
              </a:rPr>
              <a:t>Example 1: </a:t>
            </a:r>
            <a:r>
              <a:rPr lang="en-GB" sz="2200" dirty="0">
                <a:solidFill>
                  <a:srgbClr val="000000"/>
                </a:solidFill>
                <a:latin typeface="Arial" panose="020B0604020202020204" pitchFamily="34" charset="0"/>
              </a:rPr>
              <a:t>“Attended property. Found a leak. Turned gas off. Advised customer.” What’s missing?</a:t>
            </a:r>
          </a:p>
          <a:p>
            <a:pPr>
              <a:buClr>
                <a:srgbClr val="000000">
                  <a:lumMod val="100000"/>
                </a:srgbClr>
              </a:buClr>
              <a:buSzPct val="100000"/>
            </a:pPr>
            <a:r>
              <a:rPr lang="en-GB" sz="2200" b="1" dirty="0">
                <a:solidFill>
                  <a:srgbClr val="000000"/>
                </a:solidFill>
                <a:latin typeface="Arial" panose="020B0604020202020204" pitchFamily="34" charset="0"/>
              </a:rPr>
              <a:t>Example 2: </a:t>
            </a:r>
            <a:r>
              <a:rPr lang="en-GB" sz="2200" dirty="0">
                <a:solidFill>
                  <a:srgbClr val="000000"/>
                </a:solidFill>
                <a:latin typeface="Arial" panose="020B0604020202020204" pitchFamily="34" charset="0"/>
              </a:rPr>
              <a:t>“The appliance is not safe to use, so I left it turned off.” What’s missing?</a:t>
            </a:r>
          </a:p>
          <a:p>
            <a:pPr>
              <a:buClr>
                <a:srgbClr val="000000">
                  <a:lumMod val="100000"/>
                </a:srgbClr>
              </a:buClr>
              <a:buSzPct val="100000"/>
            </a:pPr>
            <a:r>
              <a:rPr lang="en-GB" sz="2200" b="1" dirty="0">
                <a:solidFill>
                  <a:srgbClr val="000000"/>
                </a:solidFill>
                <a:latin typeface="Arial" panose="020B0604020202020204" pitchFamily="34" charset="0"/>
              </a:rPr>
              <a:t>Example 3: </a:t>
            </a:r>
            <a:r>
              <a:rPr lang="en-GB" sz="2200" dirty="0">
                <a:solidFill>
                  <a:srgbClr val="000000"/>
                </a:solidFill>
                <a:latin typeface="Arial" panose="020B0604020202020204" pitchFamily="34" charset="0"/>
              </a:rPr>
              <a:t>“Boiler flue damaged and spilling fumes in loft. Spoke to landlord, no work done.” What’s missing?</a:t>
            </a:r>
          </a:p>
        </p:txBody>
      </p:sp>
    </p:spTree>
    <p:extLst>
      <p:ext uri="{BB962C8B-B14F-4D97-AF65-F5344CB8AC3E}">
        <p14:creationId xmlns:p14="http://schemas.microsoft.com/office/powerpoint/2010/main" val="2808480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72000"/>
            <a:ext cx="10488824" cy="648000"/>
          </a:xfrm>
        </p:spPr>
        <p:txBody>
          <a:bodyPr/>
          <a:lstStyle/>
          <a:p>
            <a:r>
              <a:rPr lang="en-GB" dirty="0"/>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59999" y="1800000"/>
            <a:ext cx="11102657" cy="4140000"/>
          </a:xfrm>
        </p:spPr>
        <p:txBody>
          <a:bodyPr/>
          <a:lstStyle/>
          <a:p>
            <a:pPr>
              <a:buClr>
                <a:srgbClr val="000000">
                  <a:lumMod val="100000"/>
                </a:srgbClr>
              </a:buClr>
              <a:buSzPct val="100000"/>
            </a:pPr>
            <a:r>
              <a:rPr lang="en-GB" dirty="0">
                <a:solidFill>
                  <a:srgbClr val="000000"/>
                </a:solidFill>
                <a:latin typeface="Arial" panose="020B0604020202020204" pitchFamily="34" charset="0"/>
                <a:cs typeface="Arial"/>
              </a:rPr>
              <a:t>By the end of the session, y</a:t>
            </a:r>
            <a:r>
              <a:rPr lang="en-GB" dirty="0">
                <a:solidFill>
                  <a:srgbClr val="000000"/>
                </a:solidFill>
                <a:effectLst/>
                <a:latin typeface="Arial" panose="020B0604020202020204" pitchFamily="34" charset="0"/>
                <a:cs typeface="Arial"/>
              </a:rPr>
              <a:t>ou should be able to:</a:t>
            </a:r>
          </a:p>
          <a:p>
            <a:pPr marL="342900" indent="-342900">
              <a:buClr>
                <a:srgbClr val="000000">
                  <a:lumMod val="100000"/>
                </a:srgbClr>
              </a:buClr>
              <a:buSzPct val="100000"/>
              <a:buFont typeface="Arial" panose="020B0604020202020204" pitchFamily="34" charset="0"/>
              <a:buChar char="•"/>
            </a:pPr>
            <a:r>
              <a:rPr lang="en-GB" b="1" dirty="0">
                <a:solidFill>
                  <a:srgbClr val="000000"/>
                </a:solidFill>
                <a:effectLst/>
                <a:latin typeface="Arial" panose="020B0604020202020204" pitchFamily="34" charset="0"/>
                <a:cs typeface="Arial"/>
              </a:rPr>
              <a:t>Outline</a:t>
            </a:r>
            <a:r>
              <a:rPr lang="en-GB" dirty="0">
                <a:solidFill>
                  <a:srgbClr val="000000"/>
                </a:solidFill>
                <a:effectLst/>
                <a:latin typeface="Arial" panose="020B0604020202020204" pitchFamily="34" charset="0"/>
                <a:cs typeface="Arial"/>
              </a:rPr>
              <a:t> the purpose of reporting procedures in gas engineering.</a:t>
            </a:r>
          </a:p>
          <a:p>
            <a:pPr marL="342900" indent="-342900">
              <a:buClr>
                <a:srgbClr val="000000">
                  <a:lumMod val="100000"/>
                </a:srgbClr>
              </a:buClr>
              <a:buSzPct val="100000"/>
              <a:buFont typeface="Arial" panose="020B0604020202020204" pitchFamily="34" charset="0"/>
              <a:buChar char="•"/>
            </a:pPr>
            <a:r>
              <a:rPr lang="en-GB" b="1" dirty="0">
                <a:solidFill>
                  <a:srgbClr val="000000"/>
                </a:solidFill>
                <a:effectLst/>
                <a:latin typeface="Arial" panose="020B0604020202020204" pitchFamily="34" charset="0"/>
                <a:cs typeface="Arial"/>
              </a:rPr>
              <a:t>Explain</a:t>
            </a:r>
            <a:r>
              <a:rPr lang="en-GB" dirty="0">
                <a:solidFill>
                  <a:srgbClr val="000000"/>
                </a:solidFill>
                <a:effectLst/>
                <a:latin typeface="Arial" panose="020B0604020202020204" pitchFamily="34" charset="0"/>
                <a:cs typeface="Arial"/>
              </a:rPr>
              <a:t> the legal requirements for documentation under GIUSP and RIDDOR.</a:t>
            </a:r>
          </a:p>
          <a:p>
            <a:pPr marL="342900" indent="-342900">
              <a:buClr>
                <a:srgbClr val="000000">
                  <a:lumMod val="100000"/>
                </a:srgbClr>
              </a:buClr>
              <a:buSzPct val="100000"/>
              <a:buFont typeface="Arial" panose="020B0604020202020204" pitchFamily="34" charset="0"/>
              <a:buChar char="•"/>
            </a:pPr>
            <a:r>
              <a:rPr lang="en-GB" b="1" dirty="0">
                <a:solidFill>
                  <a:srgbClr val="000000"/>
                </a:solidFill>
                <a:effectLst/>
                <a:latin typeface="Arial" panose="020B0604020202020204" pitchFamily="34" charset="0"/>
                <a:cs typeface="Arial"/>
              </a:rPr>
              <a:t>Complete</a:t>
            </a:r>
            <a:r>
              <a:rPr lang="en-GB" dirty="0">
                <a:solidFill>
                  <a:srgbClr val="000000"/>
                </a:solidFill>
                <a:effectLst/>
                <a:latin typeface="Arial" panose="020B0604020202020204" pitchFamily="34" charset="0"/>
                <a:cs typeface="Arial"/>
              </a:rPr>
              <a:t> job sheets and unsafe situation reports.</a:t>
            </a:r>
          </a:p>
          <a:p>
            <a:pPr marL="342900" indent="-342900">
              <a:buClr>
                <a:srgbClr val="000000">
                  <a:lumMod val="100000"/>
                </a:srgbClr>
              </a:buClr>
              <a:buSzPct val="100000"/>
              <a:buFont typeface="Arial" panose="020B0604020202020204" pitchFamily="34" charset="0"/>
              <a:buChar char="•"/>
            </a:pPr>
            <a:r>
              <a:rPr lang="en-GB" b="1" dirty="0">
                <a:solidFill>
                  <a:srgbClr val="000000"/>
                </a:solidFill>
                <a:effectLst/>
                <a:latin typeface="Arial" panose="020B0604020202020204" pitchFamily="34" charset="0"/>
                <a:cs typeface="Arial"/>
              </a:rPr>
              <a:t>Evaluate</a:t>
            </a:r>
            <a:r>
              <a:rPr lang="en-GB" dirty="0">
                <a:solidFill>
                  <a:srgbClr val="000000"/>
                </a:solidFill>
                <a:effectLst/>
                <a:latin typeface="Arial" panose="020B0604020202020204" pitchFamily="34" charset="0"/>
                <a:cs typeface="Arial"/>
              </a:rPr>
              <a:t> the consequences of failing to report incidents accurately.</a:t>
            </a:r>
          </a:p>
        </p:txBody>
      </p:sp>
    </p:spTree>
    <p:extLst>
      <p:ext uri="{BB962C8B-B14F-4D97-AF65-F5344CB8AC3E}">
        <p14:creationId xmlns:p14="http://schemas.microsoft.com/office/powerpoint/2010/main" val="3661908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7C994D-10BE-0914-16E5-B4836D05AFF2}"/>
              </a:ext>
            </a:extLst>
          </p:cNvPr>
          <p:cNvSpPr>
            <a:spLocks noGrp="1"/>
          </p:cNvSpPr>
          <p:nvPr>
            <p:ph type="title"/>
          </p:nvPr>
        </p:nvSpPr>
        <p:spPr>
          <a:xfrm>
            <a:off x="252000" y="972000"/>
            <a:ext cx="10488824" cy="648000"/>
          </a:xfrm>
        </p:spPr>
        <p:txBody>
          <a:bodyPr/>
          <a:lstStyle/>
          <a:p>
            <a:r>
              <a:rPr lang="en-GB" dirty="0"/>
              <a:t>Legal frameworks and regulations</a:t>
            </a:r>
          </a:p>
        </p:txBody>
      </p:sp>
      <p:graphicFrame>
        <p:nvGraphicFramePr>
          <p:cNvPr id="2" name="Content Placeholder 1">
            <a:extLst>
              <a:ext uri="{FF2B5EF4-FFF2-40B4-BE49-F238E27FC236}">
                <a16:creationId xmlns:a16="http://schemas.microsoft.com/office/drawing/2014/main" id="{0D374333-060F-88BE-307D-132AB68BBB10}"/>
              </a:ext>
            </a:extLst>
          </p:cNvPr>
          <p:cNvGraphicFramePr>
            <a:graphicFrameLocks noGrp="1"/>
          </p:cNvGraphicFramePr>
          <p:nvPr>
            <p:ph sz="quarter" idx="10"/>
            <p:extLst>
              <p:ext uri="{D42A27DB-BD31-4B8C-83A1-F6EECF244321}">
                <p14:modId xmlns:p14="http://schemas.microsoft.com/office/powerpoint/2010/main" val="1732765856"/>
              </p:ext>
            </p:extLst>
          </p:nvPr>
        </p:nvGraphicFramePr>
        <p:xfrm>
          <a:off x="361552" y="1800002"/>
          <a:ext cx="11518900" cy="2160000"/>
        </p:xfrm>
        <a:graphic>
          <a:graphicData uri="http://schemas.openxmlformats.org/drawingml/2006/table">
            <a:tbl>
              <a:tblPr firstRow="1" bandRow="1">
                <a:tableStyleId>{8A107856-5554-42FB-B03E-39F5DBC370BA}</a:tableStyleId>
              </a:tblPr>
              <a:tblGrid>
                <a:gridCol w="1532562">
                  <a:extLst>
                    <a:ext uri="{9D8B030D-6E8A-4147-A177-3AD203B41FA5}">
                      <a16:colId xmlns:a16="http://schemas.microsoft.com/office/drawing/2014/main" val="2002461404"/>
                    </a:ext>
                  </a:extLst>
                </a:gridCol>
                <a:gridCol w="9986338">
                  <a:extLst>
                    <a:ext uri="{9D8B030D-6E8A-4147-A177-3AD203B41FA5}">
                      <a16:colId xmlns:a16="http://schemas.microsoft.com/office/drawing/2014/main" val="3046710932"/>
                    </a:ext>
                  </a:extLst>
                </a:gridCol>
              </a:tblGrid>
              <a:tr h="540000">
                <a:tc>
                  <a:txBody>
                    <a:bodyPr/>
                    <a:lstStyle/>
                    <a:p>
                      <a:r>
                        <a:rPr lang="en-GB" sz="2000" b="1" u="none" dirty="0"/>
                        <a:t>Regulation</a:t>
                      </a:r>
                    </a:p>
                  </a:txBody>
                  <a:tcPr anchor="ctr">
                    <a:solidFill>
                      <a:srgbClr val="FEE9E8"/>
                    </a:solidFill>
                  </a:tcPr>
                </a:tc>
                <a:tc>
                  <a:txBody>
                    <a:bodyPr/>
                    <a:lstStyle/>
                    <a:p>
                      <a:r>
                        <a:rPr lang="en-GB" sz="2000" b="1" u="none" dirty="0"/>
                        <a:t>Summary</a:t>
                      </a:r>
                    </a:p>
                  </a:txBody>
                  <a:tcPr anchor="ctr">
                    <a:solidFill>
                      <a:srgbClr val="FEE9E8"/>
                    </a:solidFill>
                  </a:tcPr>
                </a:tc>
                <a:extLst>
                  <a:ext uri="{0D108BD9-81ED-4DB2-BD59-A6C34878D82A}">
                    <a16:rowId xmlns:a16="http://schemas.microsoft.com/office/drawing/2014/main" val="100561413"/>
                  </a:ext>
                </a:extLst>
              </a:tr>
              <a:tr h="540000">
                <a:tc>
                  <a:txBody>
                    <a:bodyPr/>
                    <a:lstStyle/>
                    <a:p>
                      <a:r>
                        <a:rPr lang="en-GB" sz="2300" b="1" dirty="0"/>
                        <a:t>GIUSP</a:t>
                      </a:r>
                      <a:endParaRPr lang="en-GB" sz="2300" dirty="0"/>
                    </a:p>
                  </a:txBody>
                  <a:tcPr anchor="ctr">
                    <a:solidFill>
                      <a:srgbClr val="FEE9E8"/>
                    </a:solidFill>
                  </a:tcPr>
                </a:tc>
                <a:tc>
                  <a:txBody>
                    <a:bodyPr/>
                    <a:lstStyle/>
                    <a:p>
                      <a:r>
                        <a:rPr lang="en-GB" sz="2300" dirty="0"/>
                        <a:t>Guides classification and action on unsafe gas situations: ID, AR, NCS.</a:t>
                      </a:r>
                    </a:p>
                  </a:txBody>
                  <a:tcPr anchor="ctr">
                    <a:solidFill>
                      <a:srgbClr val="FEE9E8"/>
                    </a:solidFill>
                  </a:tcPr>
                </a:tc>
                <a:extLst>
                  <a:ext uri="{0D108BD9-81ED-4DB2-BD59-A6C34878D82A}">
                    <a16:rowId xmlns:a16="http://schemas.microsoft.com/office/drawing/2014/main" val="3098889652"/>
                  </a:ext>
                </a:extLst>
              </a:tr>
              <a:tr h="540000">
                <a:tc>
                  <a:txBody>
                    <a:bodyPr/>
                    <a:lstStyle/>
                    <a:p>
                      <a:r>
                        <a:rPr lang="en-GB" sz="2300" b="1"/>
                        <a:t>GSIUR</a:t>
                      </a:r>
                      <a:endParaRPr lang="en-GB" sz="2300"/>
                    </a:p>
                  </a:txBody>
                  <a:tcPr anchor="ctr">
                    <a:solidFill>
                      <a:srgbClr val="FEE9E8"/>
                    </a:solidFill>
                  </a:tcPr>
                </a:tc>
                <a:tc>
                  <a:txBody>
                    <a:bodyPr/>
                    <a:lstStyle/>
                    <a:p>
                      <a:r>
                        <a:rPr lang="en-GB" sz="2300" dirty="0"/>
                        <a:t>Legal requirement for gas work to be safe and appropriately documented.</a:t>
                      </a:r>
                    </a:p>
                  </a:txBody>
                  <a:tcPr anchor="ctr">
                    <a:solidFill>
                      <a:srgbClr val="FEE9E8"/>
                    </a:solidFill>
                  </a:tcPr>
                </a:tc>
                <a:extLst>
                  <a:ext uri="{0D108BD9-81ED-4DB2-BD59-A6C34878D82A}">
                    <a16:rowId xmlns:a16="http://schemas.microsoft.com/office/drawing/2014/main" val="1792095338"/>
                  </a:ext>
                </a:extLst>
              </a:tr>
              <a:tr h="540000">
                <a:tc>
                  <a:txBody>
                    <a:bodyPr/>
                    <a:lstStyle/>
                    <a:p>
                      <a:r>
                        <a:rPr lang="en-GB" sz="2300" b="1" dirty="0"/>
                        <a:t>RIDDOR</a:t>
                      </a:r>
                      <a:endParaRPr lang="en-GB" sz="2300" dirty="0"/>
                    </a:p>
                  </a:txBody>
                  <a:tcPr anchor="ctr">
                    <a:solidFill>
                      <a:srgbClr val="FEE9E8"/>
                    </a:solidFill>
                  </a:tcPr>
                </a:tc>
                <a:tc>
                  <a:txBody>
                    <a:bodyPr/>
                    <a:lstStyle/>
                    <a:p>
                      <a:r>
                        <a:rPr lang="en-GB" sz="2300" dirty="0"/>
                        <a:t>Requires reporting of dangerous occurrences to the HSE.</a:t>
                      </a:r>
                    </a:p>
                  </a:txBody>
                  <a:tcPr anchor="ctr">
                    <a:solidFill>
                      <a:srgbClr val="FEE9E8"/>
                    </a:solidFill>
                  </a:tcPr>
                </a:tc>
                <a:extLst>
                  <a:ext uri="{0D108BD9-81ED-4DB2-BD59-A6C34878D82A}">
                    <a16:rowId xmlns:a16="http://schemas.microsoft.com/office/drawing/2014/main" val="1788263747"/>
                  </a:ext>
                </a:extLst>
              </a:tr>
            </a:tbl>
          </a:graphicData>
        </a:graphic>
      </p:graphicFrame>
      <p:sp>
        <p:nvSpPr>
          <p:cNvPr id="4" name="TextBox 3">
            <a:extLst>
              <a:ext uri="{FF2B5EF4-FFF2-40B4-BE49-F238E27FC236}">
                <a16:creationId xmlns:a16="http://schemas.microsoft.com/office/drawing/2014/main" id="{2AC626FE-602B-BC5A-97F5-B6FD16AE37DD}"/>
              </a:ext>
            </a:extLst>
          </p:cNvPr>
          <p:cNvSpPr txBox="1"/>
          <p:nvPr/>
        </p:nvSpPr>
        <p:spPr>
          <a:xfrm>
            <a:off x="361551" y="4140004"/>
            <a:ext cx="7149591" cy="1800493"/>
          </a:xfrm>
          <a:prstGeom prst="rect">
            <a:avLst/>
          </a:prstGeom>
          <a:noFill/>
        </p:spPr>
        <p:txBody>
          <a:bodyPr wrap="square">
            <a:spAutoFit/>
          </a:bodyPr>
          <a:lstStyle/>
          <a:p>
            <a:pPr>
              <a:spcAft>
                <a:spcPts val="600"/>
              </a:spcAft>
            </a:pPr>
            <a:r>
              <a:rPr lang="en-GB" sz="2400" b="1" dirty="0"/>
              <a:t>When to report under RIDDOR</a:t>
            </a:r>
            <a:r>
              <a:rPr lang="en-GB" sz="2400" dirty="0"/>
              <a:t>:</a:t>
            </a:r>
          </a:p>
          <a:p>
            <a:pPr marL="342900" indent="-342900">
              <a:spcAft>
                <a:spcPts val="600"/>
              </a:spcAft>
              <a:buFont typeface="Arial" panose="020B0604020202020204" pitchFamily="34" charset="0"/>
              <a:buChar char="•"/>
            </a:pPr>
            <a:r>
              <a:rPr lang="en-GB" sz="2400" dirty="0"/>
              <a:t>Gas escape causing explosion or injury.</a:t>
            </a:r>
          </a:p>
          <a:p>
            <a:pPr marL="342900" indent="-342900">
              <a:spcAft>
                <a:spcPts val="600"/>
              </a:spcAft>
              <a:buFont typeface="Arial" panose="020B0604020202020204" pitchFamily="34" charset="0"/>
              <a:buChar char="•"/>
            </a:pPr>
            <a:r>
              <a:rPr lang="en-GB" sz="2400" dirty="0"/>
              <a:t>Carbon monoxide poisoning.</a:t>
            </a:r>
          </a:p>
          <a:p>
            <a:pPr marL="342900" indent="-342900">
              <a:spcAft>
                <a:spcPts val="600"/>
              </a:spcAft>
              <a:buFont typeface="Arial" panose="020B0604020202020204" pitchFamily="34" charset="0"/>
              <a:buChar char="•"/>
            </a:pPr>
            <a:r>
              <a:rPr lang="en-GB" sz="2400" dirty="0"/>
              <a:t>Dangerous gas fittings or appliances.</a:t>
            </a:r>
          </a:p>
        </p:txBody>
      </p:sp>
    </p:spTree>
    <p:extLst>
      <p:ext uri="{BB962C8B-B14F-4D97-AF65-F5344CB8AC3E}">
        <p14:creationId xmlns:p14="http://schemas.microsoft.com/office/powerpoint/2010/main" val="859905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648FFA-630A-F3C5-C710-231EE242B96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8774C93-5F9F-F1FC-4FE8-A9DB9B19ED8D}"/>
              </a:ext>
            </a:extLst>
          </p:cNvPr>
          <p:cNvSpPr>
            <a:spLocks noGrp="1"/>
          </p:cNvSpPr>
          <p:nvPr>
            <p:ph type="title"/>
          </p:nvPr>
        </p:nvSpPr>
        <p:spPr>
          <a:xfrm>
            <a:off x="252000" y="972000"/>
            <a:ext cx="10488824" cy="648000"/>
          </a:xfrm>
        </p:spPr>
        <p:txBody>
          <a:bodyPr/>
          <a:lstStyle/>
          <a:p>
            <a:r>
              <a:rPr lang="en-GB" dirty="0"/>
              <a:t>Key documentation and forms</a:t>
            </a:r>
          </a:p>
        </p:txBody>
      </p:sp>
      <p:graphicFrame>
        <p:nvGraphicFramePr>
          <p:cNvPr id="2" name="Content Placeholder 1">
            <a:extLst>
              <a:ext uri="{FF2B5EF4-FFF2-40B4-BE49-F238E27FC236}">
                <a16:creationId xmlns:a16="http://schemas.microsoft.com/office/drawing/2014/main" id="{25117377-0076-D2A4-EACD-60085063F88C}"/>
              </a:ext>
            </a:extLst>
          </p:cNvPr>
          <p:cNvGraphicFramePr>
            <a:graphicFrameLocks noGrp="1"/>
          </p:cNvGraphicFramePr>
          <p:nvPr>
            <p:ph sz="quarter" idx="10"/>
            <p:extLst>
              <p:ext uri="{D42A27DB-BD31-4B8C-83A1-F6EECF244321}">
                <p14:modId xmlns:p14="http://schemas.microsoft.com/office/powerpoint/2010/main" val="864998937"/>
              </p:ext>
            </p:extLst>
          </p:nvPr>
        </p:nvGraphicFramePr>
        <p:xfrm>
          <a:off x="360000" y="1800000"/>
          <a:ext cx="11235563" cy="3240000"/>
        </p:xfrm>
        <a:graphic>
          <a:graphicData uri="http://schemas.openxmlformats.org/drawingml/2006/table">
            <a:tbl>
              <a:tblPr firstRow="1" bandRow="1">
                <a:tableStyleId>{8A107856-5554-42FB-B03E-39F5DBC370BA}</a:tableStyleId>
              </a:tblPr>
              <a:tblGrid>
                <a:gridCol w="4055589">
                  <a:extLst>
                    <a:ext uri="{9D8B030D-6E8A-4147-A177-3AD203B41FA5}">
                      <a16:colId xmlns:a16="http://schemas.microsoft.com/office/drawing/2014/main" val="822645461"/>
                    </a:ext>
                  </a:extLst>
                </a:gridCol>
                <a:gridCol w="7179974">
                  <a:extLst>
                    <a:ext uri="{9D8B030D-6E8A-4147-A177-3AD203B41FA5}">
                      <a16:colId xmlns:a16="http://schemas.microsoft.com/office/drawing/2014/main" val="1662223868"/>
                    </a:ext>
                  </a:extLst>
                </a:gridCol>
              </a:tblGrid>
              <a:tr h="540000">
                <a:tc>
                  <a:txBody>
                    <a:bodyPr/>
                    <a:lstStyle/>
                    <a:p>
                      <a:pPr>
                        <a:buFontTx/>
                        <a:buNone/>
                      </a:pPr>
                      <a:r>
                        <a:rPr lang="en-GB" sz="2000" b="1" u="none">
                          <a:solidFill>
                            <a:schemeClr val="tx1"/>
                          </a:solidFill>
                        </a:rPr>
                        <a:t>Document</a:t>
                      </a:r>
                    </a:p>
                  </a:txBody>
                  <a:tcPr anchor="ctr">
                    <a:solidFill>
                      <a:srgbClr val="FEE9E8"/>
                    </a:solidFill>
                  </a:tcPr>
                </a:tc>
                <a:tc>
                  <a:txBody>
                    <a:bodyPr/>
                    <a:lstStyle/>
                    <a:p>
                      <a:pPr>
                        <a:buFontTx/>
                        <a:buNone/>
                      </a:pPr>
                      <a:r>
                        <a:rPr lang="en-GB" sz="2000" b="1" u="none" dirty="0">
                          <a:solidFill>
                            <a:schemeClr val="tx1"/>
                          </a:solidFill>
                        </a:rPr>
                        <a:t>Purpose</a:t>
                      </a:r>
                    </a:p>
                  </a:txBody>
                  <a:tcPr anchor="ctr">
                    <a:solidFill>
                      <a:srgbClr val="FEE9E8"/>
                    </a:solidFill>
                  </a:tcPr>
                </a:tc>
                <a:extLst>
                  <a:ext uri="{0D108BD9-81ED-4DB2-BD59-A6C34878D82A}">
                    <a16:rowId xmlns:a16="http://schemas.microsoft.com/office/drawing/2014/main" val="1426632105"/>
                  </a:ext>
                </a:extLst>
              </a:tr>
              <a:tr h="540000">
                <a:tc>
                  <a:txBody>
                    <a:bodyPr/>
                    <a:lstStyle/>
                    <a:p>
                      <a:pPr>
                        <a:buFontTx/>
                        <a:buNone/>
                      </a:pPr>
                      <a:r>
                        <a:rPr lang="en-GB" sz="2300" b="1" dirty="0">
                          <a:solidFill>
                            <a:schemeClr val="dk1"/>
                          </a:solidFill>
                        </a:rPr>
                        <a:t>Job Sheet</a:t>
                      </a:r>
                      <a:endParaRPr lang="en-GB" sz="2300" dirty="0">
                        <a:solidFill>
                          <a:schemeClr val="dk1"/>
                        </a:solidFill>
                      </a:endParaRPr>
                    </a:p>
                  </a:txBody>
                  <a:tcPr anchor="ctr">
                    <a:solidFill>
                      <a:srgbClr val="FEE9E8"/>
                    </a:solidFill>
                  </a:tcPr>
                </a:tc>
                <a:tc>
                  <a:txBody>
                    <a:bodyPr/>
                    <a:lstStyle/>
                    <a:p>
                      <a:pPr>
                        <a:buFontTx/>
                        <a:buNone/>
                      </a:pPr>
                      <a:r>
                        <a:rPr lang="en-GB" sz="2300" dirty="0">
                          <a:solidFill>
                            <a:schemeClr val="dk1"/>
                          </a:solidFill>
                        </a:rPr>
                        <a:t>Records all works, issues found, actions taken.</a:t>
                      </a:r>
                    </a:p>
                  </a:txBody>
                  <a:tcPr anchor="ctr">
                    <a:solidFill>
                      <a:srgbClr val="FEE9E8"/>
                    </a:solidFill>
                  </a:tcPr>
                </a:tc>
                <a:extLst>
                  <a:ext uri="{0D108BD9-81ED-4DB2-BD59-A6C34878D82A}">
                    <a16:rowId xmlns:a16="http://schemas.microsoft.com/office/drawing/2014/main" val="1235642352"/>
                  </a:ext>
                </a:extLst>
              </a:tr>
              <a:tr h="540000">
                <a:tc>
                  <a:txBody>
                    <a:bodyPr/>
                    <a:lstStyle/>
                    <a:p>
                      <a:pPr>
                        <a:buFontTx/>
                        <a:buNone/>
                      </a:pPr>
                      <a:r>
                        <a:rPr lang="en-GB" sz="2300" b="1" dirty="0">
                          <a:solidFill>
                            <a:schemeClr val="dk1"/>
                          </a:solidFill>
                        </a:rPr>
                        <a:t>Warning Notice</a:t>
                      </a:r>
                      <a:endParaRPr lang="en-GB" sz="2300" dirty="0">
                        <a:solidFill>
                          <a:schemeClr val="dk1"/>
                        </a:solidFill>
                      </a:endParaRPr>
                    </a:p>
                  </a:txBody>
                  <a:tcPr anchor="ctr">
                    <a:solidFill>
                      <a:srgbClr val="FEE9E8"/>
                    </a:solidFill>
                  </a:tcPr>
                </a:tc>
                <a:tc>
                  <a:txBody>
                    <a:bodyPr/>
                    <a:lstStyle/>
                    <a:p>
                      <a:pPr>
                        <a:buFontTx/>
                        <a:buNone/>
                      </a:pPr>
                      <a:r>
                        <a:rPr lang="en-GB" sz="2300" dirty="0">
                          <a:solidFill>
                            <a:schemeClr val="dk1"/>
                          </a:solidFill>
                        </a:rPr>
                        <a:t>Placed on faulty appliances (“Do Not Use” labels).</a:t>
                      </a:r>
                    </a:p>
                  </a:txBody>
                  <a:tcPr anchor="ctr">
                    <a:solidFill>
                      <a:srgbClr val="FEE9E8"/>
                    </a:solidFill>
                  </a:tcPr>
                </a:tc>
                <a:extLst>
                  <a:ext uri="{0D108BD9-81ED-4DB2-BD59-A6C34878D82A}">
                    <a16:rowId xmlns:a16="http://schemas.microsoft.com/office/drawing/2014/main" val="2908124668"/>
                  </a:ext>
                </a:extLst>
              </a:tr>
              <a:tr h="540000">
                <a:tc>
                  <a:txBody>
                    <a:bodyPr/>
                    <a:lstStyle/>
                    <a:p>
                      <a:pPr>
                        <a:buFontTx/>
                        <a:buNone/>
                      </a:pPr>
                      <a:r>
                        <a:rPr lang="en-GB" sz="2300" b="1" dirty="0">
                          <a:solidFill>
                            <a:schemeClr val="dk1"/>
                          </a:solidFill>
                        </a:rPr>
                        <a:t>Unsafe Situations Report</a:t>
                      </a:r>
                      <a:endParaRPr lang="en-GB" sz="2300" dirty="0">
                        <a:solidFill>
                          <a:schemeClr val="dk1"/>
                        </a:solidFill>
                      </a:endParaRPr>
                    </a:p>
                  </a:txBody>
                  <a:tcPr anchor="ctr">
                    <a:solidFill>
                      <a:srgbClr val="FEE9E8"/>
                    </a:solidFill>
                  </a:tcPr>
                </a:tc>
                <a:tc>
                  <a:txBody>
                    <a:bodyPr/>
                    <a:lstStyle/>
                    <a:p>
                      <a:pPr>
                        <a:buFontTx/>
                        <a:buNone/>
                      </a:pPr>
                      <a:r>
                        <a:rPr lang="en-GB" sz="2300" dirty="0">
                          <a:solidFill>
                            <a:schemeClr val="dk1"/>
                          </a:solidFill>
                        </a:rPr>
                        <a:t>Official record classifying and explaining the risk.</a:t>
                      </a:r>
                    </a:p>
                  </a:txBody>
                  <a:tcPr anchor="ctr">
                    <a:solidFill>
                      <a:srgbClr val="FEE9E8"/>
                    </a:solidFill>
                  </a:tcPr>
                </a:tc>
                <a:extLst>
                  <a:ext uri="{0D108BD9-81ED-4DB2-BD59-A6C34878D82A}">
                    <a16:rowId xmlns:a16="http://schemas.microsoft.com/office/drawing/2014/main" val="3768500648"/>
                  </a:ext>
                </a:extLst>
              </a:tr>
              <a:tr h="540000">
                <a:tc>
                  <a:txBody>
                    <a:bodyPr/>
                    <a:lstStyle/>
                    <a:p>
                      <a:pPr>
                        <a:buFontTx/>
                        <a:buNone/>
                      </a:pPr>
                      <a:r>
                        <a:rPr lang="en-GB" sz="2300" b="1" dirty="0">
                          <a:solidFill>
                            <a:schemeClr val="dk1"/>
                          </a:solidFill>
                        </a:rPr>
                        <a:t>RIDDOR Form (F2508G)</a:t>
                      </a:r>
                      <a:endParaRPr lang="en-GB" sz="2300" dirty="0">
                        <a:solidFill>
                          <a:schemeClr val="dk1"/>
                        </a:solidFill>
                      </a:endParaRPr>
                    </a:p>
                  </a:txBody>
                  <a:tcPr anchor="ctr">
                    <a:solidFill>
                      <a:srgbClr val="FEE9E8"/>
                    </a:solidFill>
                  </a:tcPr>
                </a:tc>
                <a:tc>
                  <a:txBody>
                    <a:bodyPr/>
                    <a:lstStyle/>
                    <a:p>
                      <a:pPr>
                        <a:buFontTx/>
                        <a:buNone/>
                      </a:pPr>
                      <a:r>
                        <a:rPr lang="en-GB" sz="2300" dirty="0">
                          <a:solidFill>
                            <a:schemeClr val="dk1"/>
                          </a:solidFill>
                        </a:rPr>
                        <a:t>Sent to HSE for serious incidents.</a:t>
                      </a:r>
                    </a:p>
                  </a:txBody>
                  <a:tcPr anchor="ctr">
                    <a:solidFill>
                      <a:srgbClr val="FEE9E8"/>
                    </a:solidFill>
                  </a:tcPr>
                </a:tc>
                <a:extLst>
                  <a:ext uri="{0D108BD9-81ED-4DB2-BD59-A6C34878D82A}">
                    <a16:rowId xmlns:a16="http://schemas.microsoft.com/office/drawing/2014/main" val="3782454035"/>
                  </a:ext>
                </a:extLst>
              </a:tr>
              <a:tr h="540000">
                <a:tc>
                  <a:txBody>
                    <a:bodyPr/>
                    <a:lstStyle/>
                    <a:p>
                      <a:pPr>
                        <a:buFontTx/>
                        <a:buNone/>
                      </a:pPr>
                      <a:r>
                        <a:rPr lang="en-GB" sz="2300" b="1" dirty="0">
                          <a:solidFill>
                            <a:schemeClr val="dk1"/>
                          </a:solidFill>
                        </a:rPr>
                        <a:t>Gas Safety Record (CP12)</a:t>
                      </a:r>
                      <a:endParaRPr lang="en-GB" sz="2300" dirty="0">
                        <a:solidFill>
                          <a:schemeClr val="dk1"/>
                        </a:solidFill>
                      </a:endParaRPr>
                    </a:p>
                  </a:txBody>
                  <a:tcPr anchor="ctr">
                    <a:solidFill>
                      <a:srgbClr val="FEE9E8"/>
                    </a:solidFill>
                  </a:tcPr>
                </a:tc>
                <a:tc>
                  <a:txBody>
                    <a:bodyPr/>
                    <a:lstStyle/>
                    <a:p>
                      <a:pPr>
                        <a:buFontTx/>
                        <a:buNone/>
                      </a:pPr>
                      <a:r>
                        <a:rPr lang="en-GB" sz="2300" dirty="0">
                          <a:solidFill>
                            <a:schemeClr val="dk1"/>
                          </a:solidFill>
                        </a:rPr>
                        <a:t>Used in rental properties to confirm safety checks.</a:t>
                      </a:r>
                    </a:p>
                  </a:txBody>
                  <a:tcPr anchor="ctr">
                    <a:solidFill>
                      <a:srgbClr val="FEE9E8"/>
                    </a:solidFill>
                  </a:tcPr>
                </a:tc>
                <a:extLst>
                  <a:ext uri="{0D108BD9-81ED-4DB2-BD59-A6C34878D82A}">
                    <a16:rowId xmlns:a16="http://schemas.microsoft.com/office/drawing/2014/main" val="284924290"/>
                  </a:ext>
                </a:extLst>
              </a:tr>
            </a:tbl>
          </a:graphicData>
        </a:graphic>
      </p:graphicFrame>
      <p:sp>
        <p:nvSpPr>
          <p:cNvPr id="5" name="TextBox 4">
            <a:extLst>
              <a:ext uri="{FF2B5EF4-FFF2-40B4-BE49-F238E27FC236}">
                <a16:creationId xmlns:a16="http://schemas.microsoft.com/office/drawing/2014/main" id="{7B0AF251-7B1C-63F1-0098-90FBAAE131AD}"/>
              </a:ext>
            </a:extLst>
          </p:cNvPr>
          <p:cNvSpPr txBox="1"/>
          <p:nvPr/>
        </p:nvSpPr>
        <p:spPr>
          <a:xfrm>
            <a:off x="360000" y="5220000"/>
            <a:ext cx="10733116" cy="461665"/>
          </a:xfrm>
          <a:prstGeom prst="rect">
            <a:avLst/>
          </a:prstGeom>
          <a:noFill/>
        </p:spPr>
        <p:txBody>
          <a:bodyPr wrap="square">
            <a:spAutoFit/>
          </a:bodyPr>
          <a:lstStyle/>
          <a:p>
            <a:pPr algn="l">
              <a:buFontTx/>
              <a:buNone/>
            </a:pPr>
            <a:r>
              <a:rPr lang="en-GB" sz="2400" b="1" dirty="0">
                <a:solidFill>
                  <a:schemeClr val="dk1"/>
                </a:solidFill>
              </a:rPr>
              <a:t>Remember – “If it’s not written down, it didn’t happen.”</a:t>
            </a:r>
          </a:p>
        </p:txBody>
      </p:sp>
    </p:spTree>
    <p:extLst>
      <p:ext uri="{BB962C8B-B14F-4D97-AF65-F5344CB8AC3E}">
        <p14:creationId xmlns:p14="http://schemas.microsoft.com/office/powerpoint/2010/main" val="2757860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0E8B0-376D-181A-FDC7-6568483622A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DEBF91D-2A29-7B3B-A842-21CD54AF079F}"/>
              </a:ext>
            </a:extLst>
          </p:cNvPr>
          <p:cNvSpPr>
            <a:spLocks noGrp="1"/>
          </p:cNvSpPr>
          <p:nvPr>
            <p:ph type="title"/>
          </p:nvPr>
        </p:nvSpPr>
        <p:spPr>
          <a:xfrm>
            <a:off x="252000" y="972000"/>
            <a:ext cx="10488824" cy="648000"/>
          </a:xfrm>
        </p:spPr>
        <p:txBody>
          <a:bodyPr/>
          <a:lstStyle/>
          <a:p>
            <a:r>
              <a:rPr lang="en-GB" dirty="0"/>
              <a:t>Job sheet</a:t>
            </a:r>
          </a:p>
        </p:txBody>
      </p:sp>
      <p:sp>
        <p:nvSpPr>
          <p:cNvPr id="4" name="Content Placeholder 3">
            <a:extLst>
              <a:ext uri="{FF2B5EF4-FFF2-40B4-BE49-F238E27FC236}">
                <a16:creationId xmlns:a16="http://schemas.microsoft.com/office/drawing/2014/main" id="{347E0DF8-B848-7F3B-86DD-4F33ABC0CC1B}"/>
              </a:ext>
            </a:extLst>
          </p:cNvPr>
          <p:cNvSpPr>
            <a:spLocks noGrp="1"/>
          </p:cNvSpPr>
          <p:nvPr>
            <p:ph sz="quarter" idx="10"/>
          </p:nvPr>
        </p:nvSpPr>
        <p:spPr>
          <a:xfrm>
            <a:off x="360000" y="1800000"/>
            <a:ext cx="10488824" cy="4140000"/>
          </a:xfrm>
        </p:spPr>
        <p:txBody>
          <a:bodyPr/>
          <a:lstStyle/>
          <a:p>
            <a:pPr>
              <a:buClr>
                <a:srgbClr val="000000">
                  <a:lumMod val="100000"/>
                </a:srgbClr>
              </a:buClr>
              <a:buSzPct val="100000"/>
            </a:pPr>
            <a:r>
              <a:rPr lang="en-GB" b="1" dirty="0">
                <a:solidFill>
                  <a:srgbClr val="000000"/>
                </a:solidFill>
                <a:effectLst/>
                <a:latin typeface="Arial" panose="020B0604020202020204" pitchFamily="34" charset="0"/>
              </a:rPr>
              <a:t>Purpose: </a:t>
            </a:r>
            <a:r>
              <a:rPr lang="en-GB" dirty="0">
                <a:solidFill>
                  <a:srgbClr val="000000"/>
                </a:solidFill>
                <a:effectLst/>
                <a:latin typeface="Arial" panose="020B0604020202020204" pitchFamily="34" charset="0"/>
              </a:rPr>
              <a:t>To document the specifics of a visit, including identified faults, actions performed, materials utilised, and any suggestions. </a:t>
            </a:r>
          </a:p>
          <a:p>
            <a:pPr>
              <a:buClr>
                <a:srgbClr val="000000">
                  <a:lumMod val="100000"/>
                </a:srgbClr>
              </a:buClr>
              <a:buSzPct val="100000"/>
            </a:pPr>
            <a:r>
              <a:rPr lang="en-GB" b="1" dirty="0">
                <a:solidFill>
                  <a:srgbClr val="000000"/>
                </a:solidFill>
                <a:effectLst/>
                <a:latin typeface="Arial" panose="020B0604020202020204" pitchFamily="34" charset="0"/>
              </a:rPr>
              <a:t>Contents: </a:t>
            </a:r>
            <a:r>
              <a:rPr lang="en-GB" dirty="0">
                <a:solidFill>
                  <a:srgbClr val="000000"/>
                </a:solidFill>
                <a:effectLst/>
                <a:latin typeface="Arial" panose="020B0604020202020204" pitchFamily="34" charset="0"/>
              </a:rPr>
              <a:t>Date and time of the visit, customer information and property location, engineer's name along with their Gas Safe registration number, description of the problem, classification of the issue (ID, AR, NCS), work completed, recommendations for next steps, and customer signature.</a:t>
            </a:r>
            <a:endParaRPr lang="en-GB" dirty="0">
              <a:solidFill>
                <a:srgbClr val="000000"/>
              </a:solidFill>
              <a:latin typeface="Arial" panose="020B0604020202020204" pitchFamily="34" charset="0"/>
            </a:endParaRPr>
          </a:p>
        </p:txBody>
      </p:sp>
    </p:spTree>
    <p:extLst>
      <p:ext uri="{BB962C8B-B14F-4D97-AF65-F5344CB8AC3E}">
        <p14:creationId xmlns:p14="http://schemas.microsoft.com/office/powerpoint/2010/main" val="806870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B29458-3591-AE10-E7A5-A8CE8BE43C7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CE8E26F-0AC6-6BD9-6E42-6A902FD21262}"/>
              </a:ext>
            </a:extLst>
          </p:cNvPr>
          <p:cNvSpPr>
            <a:spLocks noGrp="1"/>
          </p:cNvSpPr>
          <p:nvPr>
            <p:ph type="title"/>
          </p:nvPr>
        </p:nvSpPr>
        <p:spPr>
          <a:xfrm>
            <a:off x="252000" y="972000"/>
            <a:ext cx="10488824" cy="648000"/>
          </a:xfrm>
        </p:spPr>
        <p:txBody>
          <a:bodyPr/>
          <a:lstStyle/>
          <a:p>
            <a:r>
              <a:rPr lang="en-GB" dirty="0"/>
              <a:t>Warning notice</a:t>
            </a:r>
          </a:p>
        </p:txBody>
      </p:sp>
      <p:sp>
        <p:nvSpPr>
          <p:cNvPr id="4" name="Content Placeholder 3">
            <a:extLst>
              <a:ext uri="{FF2B5EF4-FFF2-40B4-BE49-F238E27FC236}">
                <a16:creationId xmlns:a16="http://schemas.microsoft.com/office/drawing/2014/main" id="{03FD7E1A-CC7A-2281-F85F-19F2A5C7494E}"/>
              </a:ext>
            </a:extLst>
          </p:cNvPr>
          <p:cNvSpPr>
            <a:spLocks noGrp="1"/>
          </p:cNvSpPr>
          <p:nvPr>
            <p:ph sz="quarter" idx="10"/>
          </p:nvPr>
        </p:nvSpPr>
        <p:spPr>
          <a:xfrm>
            <a:off x="360000" y="1800000"/>
            <a:ext cx="10380824" cy="4140000"/>
          </a:xfrm>
        </p:spPr>
        <p:txBody>
          <a:bodyPr/>
          <a:lstStyle/>
          <a:p>
            <a:pPr>
              <a:buClr>
                <a:srgbClr val="000000">
                  <a:lumMod val="100000"/>
                </a:srgbClr>
              </a:buClr>
              <a:buSzPct val="100000"/>
            </a:pPr>
            <a:r>
              <a:rPr lang="en-GB" b="1" dirty="0">
                <a:solidFill>
                  <a:srgbClr val="000000"/>
                </a:solidFill>
                <a:effectLst/>
                <a:latin typeface="Arial" panose="020B0604020202020204" pitchFamily="34" charset="0"/>
              </a:rPr>
              <a:t>Purpose: </a:t>
            </a:r>
            <a:r>
              <a:rPr lang="en-GB" dirty="0">
                <a:solidFill>
                  <a:srgbClr val="000000"/>
                </a:solidFill>
                <a:effectLst/>
                <a:latin typeface="Arial" panose="020B0604020202020204" pitchFamily="34" charset="0"/>
              </a:rPr>
              <a:t>To distinctly mark an appliance or system that poses safety risks. This ensures legal protection for both the end user and the engineer. </a:t>
            </a:r>
          </a:p>
          <a:p>
            <a:pPr>
              <a:buClr>
                <a:srgbClr val="000000">
                  <a:lumMod val="100000"/>
                </a:srgbClr>
              </a:buClr>
              <a:buSzPct val="100000"/>
            </a:pPr>
            <a:r>
              <a:rPr lang="en-GB" b="1" dirty="0">
                <a:solidFill>
                  <a:srgbClr val="000000"/>
                </a:solidFill>
                <a:effectLst/>
                <a:latin typeface="Arial" panose="020B0604020202020204" pitchFamily="34" charset="0"/>
              </a:rPr>
              <a:t>Features: </a:t>
            </a:r>
            <a:r>
              <a:rPr lang="en-GB" dirty="0">
                <a:solidFill>
                  <a:srgbClr val="000000"/>
                </a:solidFill>
                <a:effectLst/>
                <a:latin typeface="Arial" panose="020B0604020202020204" pitchFamily="34" charset="0"/>
              </a:rPr>
              <a:t>Wording stating, "Do Not Use" (usually on a red label), type of hazard (such as gas leakage or carbon monoxide risk), description of the appliance/system, reason for the warning, date and time, engineer's name and Gas Safe number, and customer signature (or a note if declined).</a:t>
            </a:r>
            <a:endParaRPr lang="en-GB" dirty="0">
              <a:solidFill>
                <a:srgbClr val="000000"/>
              </a:solidFill>
              <a:latin typeface="Arial" panose="020B0604020202020204" pitchFamily="34" charset="0"/>
            </a:endParaRPr>
          </a:p>
        </p:txBody>
      </p:sp>
    </p:spTree>
    <p:extLst>
      <p:ext uri="{BB962C8B-B14F-4D97-AF65-F5344CB8AC3E}">
        <p14:creationId xmlns:p14="http://schemas.microsoft.com/office/powerpoint/2010/main" val="3884236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5633D2-EAAD-72DB-DE3A-CB27A98665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78C4D68-E7D6-51CD-C436-4D5660F41246}"/>
              </a:ext>
            </a:extLst>
          </p:cNvPr>
          <p:cNvSpPr>
            <a:spLocks noGrp="1"/>
          </p:cNvSpPr>
          <p:nvPr>
            <p:ph type="title"/>
          </p:nvPr>
        </p:nvSpPr>
        <p:spPr>
          <a:xfrm>
            <a:off x="252000" y="972000"/>
            <a:ext cx="10488824" cy="648000"/>
          </a:xfrm>
        </p:spPr>
        <p:txBody>
          <a:bodyPr/>
          <a:lstStyle/>
          <a:p>
            <a:r>
              <a:rPr lang="en-GB" dirty="0"/>
              <a:t>Unsafe situations report (as per GIUSP)</a:t>
            </a:r>
          </a:p>
        </p:txBody>
      </p:sp>
      <p:sp>
        <p:nvSpPr>
          <p:cNvPr id="4" name="Content Placeholder 3">
            <a:extLst>
              <a:ext uri="{FF2B5EF4-FFF2-40B4-BE49-F238E27FC236}">
                <a16:creationId xmlns:a16="http://schemas.microsoft.com/office/drawing/2014/main" id="{F3F65B55-EB39-59CF-0704-936A383235C5}"/>
              </a:ext>
            </a:extLst>
          </p:cNvPr>
          <p:cNvSpPr>
            <a:spLocks noGrp="1"/>
          </p:cNvSpPr>
          <p:nvPr>
            <p:ph sz="quarter" idx="10"/>
          </p:nvPr>
        </p:nvSpPr>
        <p:spPr>
          <a:xfrm>
            <a:off x="360000" y="1800000"/>
            <a:ext cx="10380824" cy="4140000"/>
          </a:xfrm>
        </p:spPr>
        <p:txBody>
          <a:bodyPr/>
          <a:lstStyle/>
          <a:p>
            <a:pPr>
              <a:buClr>
                <a:srgbClr val="000000">
                  <a:lumMod val="100000"/>
                </a:srgbClr>
              </a:buClr>
              <a:buSzPct val="100000"/>
            </a:pPr>
            <a:r>
              <a:rPr lang="en-GB" b="1" dirty="0">
                <a:solidFill>
                  <a:srgbClr val="000000"/>
                </a:solidFill>
                <a:effectLst/>
                <a:latin typeface="Arial" panose="020B0604020202020204" pitchFamily="34" charset="0"/>
              </a:rPr>
              <a:t>Purpose: </a:t>
            </a:r>
            <a:r>
              <a:rPr lang="en-GB" dirty="0">
                <a:solidFill>
                  <a:srgbClr val="000000"/>
                </a:solidFill>
                <a:effectLst/>
                <a:latin typeface="Arial" panose="020B0604020202020204" pitchFamily="34" charset="0"/>
              </a:rPr>
              <a:t>To officially record the identification, categorisation, and measures taken regarding a gas safety hazard. </a:t>
            </a:r>
          </a:p>
          <a:p>
            <a:pPr>
              <a:buClr>
                <a:srgbClr val="000000">
                  <a:lumMod val="100000"/>
                </a:srgbClr>
              </a:buClr>
              <a:buSzPct val="100000"/>
            </a:pPr>
            <a:r>
              <a:rPr lang="en-GB" b="1" dirty="0">
                <a:solidFill>
                  <a:srgbClr val="000000"/>
                </a:solidFill>
                <a:effectLst/>
                <a:latin typeface="Arial" panose="020B0604020202020204" pitchFamily="34" charset="0"/>
              </a:rPr>
              <a:t>Typically includes: </a:t>
            </a:r>
            <a:r>
              <a:rPr lang="en-GB" dirty="0">
                <a:solidFill>
                  <a:srgbClr val="000000"/>
                </a:solidFill>
                <a:effectLst/>
                <a:latin typeface="Arial" panose="020B0604020202020204" pitchFamily="34" charset="0"/>
              </a:rPr>
              <a:t>Site address and customer contact information. Appliance or system related to the issue. Description of the unsafe condition. GIUSP classification (ID, AR). Immediate actions undertaken (e.g. isolation, repair). Customer's acceptance or refusal of the action. Signature sections for both the engineer and the customer. Reference to the guidance adhered to (e.g. TB001 from Gas Safe Register).</a:t>
            </a:r>
            <a:endParaRPr lang="en-GB" dirty="0">
              <a:solidFill>
                <a:srgbClr val="000000"/>
              </a:solidFill>
              <a:latin typeface="Arial" panose="020B0604020202020204" pitchFamily="34" charset="0"/>
            </a:endParaRPr>
          </a:p>
        </p:txBody>
      </p:sp>
    </p:spTree>
    <p:extLst>
      <p:ext uri="{BB962C8B-B14F-4D97-AF65-F5344CB8AC3E}">
        <p14:creationId xmlns:p14="http://schemas.microsoft.com/office/powerpoint/2010/main" val="3014585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281D46-0214-1B9F-1B15-74F1EB2FFC6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E5B9B13-1C50-2446-4887-C320C33BEB7B}"/>
              </a:ext>
            </a:extLst>
          </p:cNvPr>
          <p:cNvSpPr>
            <a:spLocks noGrp="1"/>
          </p:cNvSpPr>
          <p:nvPr>
            <p:ph type="title"/>
          </p:nvPr>
        </p:nvSpPr>
        <p:spPr>
          <a:xfrm>
            <a:off x="252000" y="972000"/>
            <a:ext cx="10488824" cy="648000"/>
          </a:xfrm>
        </p:spPr>
        <p:txBody>
          <a:bodyPr/>
          <a:lstStyle/>
          <a:p>
            <a:r>
              <a:rPr lang="en-GB" dirty="0"/>
              <a:t>RIDDOR report (F2508G)</a:t>
            </a:r>
          </a:p>
        </p:txBody>
      </p:sp>
      <p:sp>
        <p:nvSpPr>
          <p:cNvPr id="4" name="Content Placeholder 3">
            <a:extLst>
              <a:ext uri="{FF2B5EF4-FFF2-40B4-BE49-F238E27FC236}">
                <a16:creationId xmlns:a16="http://schemas.microsoft.com/office/drawing/2014/main" id="{6E6DDBD0-0B6D-12D3-E63C-E5BD34287CDD}"/>
              </a:ext>
            </a:extLst>
          </p:cNvPr>
          <p:cNvSpPr>
            <a:spLocks noGrp="1"/>
          </p:cNvSpPr>
          <p:nvPr>
            <p:ph sz="quarter" idx="10"/>
          </p:nvPr>
        </p:nvSpPr>
        <p:spPr>
          <a:xfrm>
            <a:off x="360000" y="1800000"/>
            <a:ext cx="10380824" cy="4140000"/>
          </a:xfrm>
        </p:spPr>
        <p:txBody>
          <a:bodyPr/>
          <a:lstStyle/>
          <a:p>
            <a:pPr>
              <a:buClr>
                <a:srgbClr val="000000">
                  <a:lumMod val="100000"/>
                </a:srgbClr>
              </a:buClr>
              <a:buSzPct val="100000"/>
            </a:pPr>
            <a:r>
              <a:rPr lang="en-GB" b="1" dirty="0">
                <a:solidFill>
                  <a:srgbClr val="000000"/>
                </a:solidFill>
                <a:effectLst/>
                <a:latin typeface="Arial" panose="020B0604020202020204" pitchFamily="34" charset="0"/>
              </a:rPr>
              <a:t>Purpose: </a:t>
            </a:r>
            <a:r>
              <a:rPr lang="en-GB" dirty="0">
                <a:solidFill>
                  <a:srgbClr val="000000"/>
                </a:solidFill>
                <a:effectLst/>
                <a:latin typeface="Arial" panose="020B0604020202020204" pitchFamily="34" charset="0"/>
              </a:rPr>
              <a:t>To notify the Health and Safety Executive (HSE) about hazardous gas-related events. This reporting is compulsory under the following circumstances: A person dies or sustains serious injuries due to gas; a fire or explosion occurs because of gas; or a gas fitting is identified as dangerous, regardless of whether any harm has occurred.</a:t>
            </a:r>
          </a:p>
          <a:p>
            <a:pPr>
              <a:buClr>
                <a:srgbClr val="000000">
                  <a:lumMod val="100000"/>
                </a:srgbClr>
              </a:buClr>
              <a:buSzPct val="100000"/>
            </a:pPr>
            <a:r>
              <a:rPr lang="en-GB" b="1" dirty="0">
                <a:solidFill>
                  <a:srgbClr val="000000"/>
                </a:solidFill>
                <a:effectLst/>
                <a:latin typeface="Arial" panose="020B0604020202020204" pitchFamily="34" charset="0"/>
              </a:rPr>
              <a:t>Submitted by: </a:t>
            </a:r>
            <a:r>
              <a:rPr lang="en-GB" dirty="0">
                <a:solidFill>
                  <a:srgbClr val="000000"/>
                </a:solidFill>
                <a:effectLst/>
                <a:latin typeface="Arial" panose="020B0604020202020204" pitchFamily="34" charset="0"/>
              </a:rPr>
              <a:t>Registered gas engineers, employers, or duty holders.</a:t>
            </a:r>
          </a:p>
        </p:txBody>
      </p:sp>
    </p:spTree>
    <p:extLst>
      <p:ext uri="{BB962C8B-B14F-4D97-AF65-F5344CB8AC3E}">
        <p14:creationId xmlns:p14="http://schemas.microsoft.com/office/powerpoint/2010/main" val="222237973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5041F6D-BBDE-4B15-9860-57A05AB8973C}">
  <ds:schemaRefs>
    <ds:schemaRef ds:uri="http://schemas.openxmlformats.org/package/2006/metadata/core-properties"/>
    <ds:schemaRef ds:uri="01e15224-84b2-4570-bdea-a67bb94d0921"/>
    <ds:schemaRef ds:uri="http://purl.org/dc/dcmitype/"/>
    <ds:schemaRef ds:uri="http://schemas.microsoft.com/office/2006/metadata/properties"/>
    <ds:schemaRef ds:uri="http://purl.org/dc/elements/1.1/"/>
    <ds:schemaRef ds:uri="http://schemas.microsoft.com/office/infopath/2007/PartnerControls"/>
    <ds:schemaRef ds:uri="http://www.w3.org/XML/1998/namespace"/>
    <ds:schemaRef ds:uri="http://schemas.microsoft.com/office/2006/documentManagement/types"/>
    <ds:schemaRef ds:uri="7c04300a-231c-4281-9146-a98f6f4a7aff"/>
    <ds:schemaRef ds:uri="http://purl.org/dc/terms/"/>
  </ds:schemaRefs>
</ds:datastoreItem>
</file>

<file path=customXml/itemProps2.xml><?xml version="1.0" encoding="utf-8"?>
<ds:datastoreItem xmlns:ds="http://schemas.openxmlformats.org/officeDocument/2006/customXml" ds:itemID="{5E940F5E-7FCB-4FDC-BCCC-317E26E391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7D282AF-3624-45B9-804D-F764465AEF68}">
  <ds:schemaRefs>
    <ds:schemaRef ds:uri="http://schemas.microsoft.com/sharepoint/v3/contenttype/forms"/>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358</TotalTime>
  <Words>1238</Words>
  <Application>Microsoft Office PowerPoint</Application>
  <PresentationFormat>Custom</PresentationFormat>
  <Paragraphs>107</Paragraphs>
  <Slides>18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Aptos</vt:lpstr>
      <vt:lpstr>Arial</vt:lpstr>
      <vt:lpstr>inherit</vt:lpstr>
      <vt:lpstr>Lucida Grande</vt:lpstr>
      <vt:lpstr>1_Default Design</vt:lpstr>
      <vt:lpstr>PowerPoint Presentation</vt:lpstr>
      <vt:lpstr>Starter</vt:lpstr>
      <vt:lpstr>Objectives</vt:lpstr>
      <vt:lpstr>Legal frameworks and regulations</vt:lpstr>
      <vt:lpstr>Key documentation and forms</vt:lpstr>
      <vt:lpstr>Job sheet</vt:lpstr>
      <vt:lpstr>Warning notice</vt:lpstr>
      <vt:lpstr>Unsafe situations report (as per GIUSP)</vt:lpstr>
      <vt:lpstr>RIDDOR report (F2508G)</vt:lpstr>
      <vt:lpstr>Gas safety record (CP12)</vt:lpstr>
      <vt:lpstr>RIDDOR</vt:lpstr>
      <vt:lpstr>RIDDOR – Reporting incidents</vt:lpstr>
      <vt:lpstr>RIDDOR – Reporting incidents</vt:lpstr>
      <vt:lpstr>RIDDOR – Reporting incidents</vt:lpstr>
      <vt:lpstr>RIDDOR – Reporting incidents</vt:lpstr>
      <vt:lpstr>RIDDOR – Reporting incidents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John, Catherine</cp:lastModifiedBy>
  <cp:revision>5</cp:revision>
  <cp:lastPrinted>2025-05-28T15:27:28Z</cp:lastPrinted>
  <dcterms:created xsi:type="dcterms:W3CDTF">2025-04-15T10:44:23Z</dcterms:created>
  <dcterms:modified xsi:type="dcterms:W3CDTF">2025-12-08T16:15:14Z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2025-12-02T10:46:34Z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d85363cb-4820-4262-b305-ff261fd51df6</vt:lpwstr>
  </property>
  <property fmtid="{D5CDD505-2E9C-101B-9397-08002B2CF9AE}" pid="10" name="MSIP_Label_8330bda6-d095-477b-8893-df3ed8791773_ContentBits">
    <vt:lpwstr>0</vt:lpwstr>
  </property>
  <property fmtid="{D5CDD505-2E9C-101B-9397-08002B2CF9AE}" pid="11" name="MSIP_Label_8330bda6-d095-477b-8893-df3ed8791773_Tag">
    <vt:lpwstr>10, 0, 1, 1</vt:lpwstr>
  </property>
</Properties>
</file>