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24"/>
  </p:notesMasterIdLst>
  <p:handoutMasterIdLst>
    <p:handoutMasterId r:id="rId25"/>
  </p:handoutMasterIdLst>
  <p:sldIdLst>
    <p:sldId id="462" r:id="rId5"/>
    <p:sldId id="851" r:id="rId6"/>
    <p:sldId id="867" r:id="rId7"/>
    <p:sldId id="853" r:id="rId8"/>
    <p:sldId id="868" r:id="rId9"/>
    <p:sldId id="869" r:id="rId10"/>
    <p:sldId id="870" r:id="rId11"/>
    <p:sldId id="863" r:id="rId12"/>
    <p:sldId id="854" r:id="rId13"/>
    <p:sldId id="864" r:id="rId14"/>
    <p:sldId id="856" r:id="rId15"/>
    <p:sldId id="866" r:id="rId16"/>
    <p:sldId id="865" r:id="rId17"/>
    <p:sldId id="855" r:id="rId18"/>
    <p:sldId id="857" r:id="rId19"/>
    <p:sldId id="858" r:id="rId20"/>
    <p:sldId id="859" r:id="rId21"/>
    <p:sldId id="838" r:id="rId22"/>
    <p:sldId id="512" r:id="rId23"/>
  </p:sldIdLst>
  <p:sldSz cx="12239625" cy="6840538"/>
  <p:notesSz cx="6858000" cy="9144000"/>
  <p:custDataLst>
    <p:tags r:id="rId26"/>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DEE27D4-7D94-F0A1-22B9-1983F428D68E}" name="Bonita Searle-Barnes" initials="BS" userId="S::Bonita.Searle-Barnes@eal.org.uk::e782127f-826a-4a83-a372-afedaa2e0d4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FC4421"/>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80" y="102"/>
      </p:cViewPr>
      <p:guideLst>
        <p:guide orient="horz" pos="2155"/>
        <p:guide pos="3855"/>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 Thirlwell" userId="0eea46bc-1a08-4dae-8290-d9217da89020" providerId="ADAL" clId="{A74DFD5C-A00E-4D75-B54F-AE1372332AAE}"/>
    <pc:docChg chg="undo redo custSel addSld delSld modSld">
      <pc:chgData name="Mark Thirlwell" userId="0eea46bc-1a08-4dae-8290-d9217da89020" providerId="ADAL" clId="{A74DFD5C-A00E-4D75-B54F-AE1372332AAE}" dt="2025-11-21T10:33:06.267" v="3360" actId="1076"/>
      <pc:docMkLst>
        <pc:docMk/>
      </pc:docMkLst>
      <pc:sldChg chg="modSp mod">
        <pc:chgData name="Mark Thirlwell" userId="0eea46bc-1a08-4dae-8290-d9217da89020" providerId="ADAL" clId="{A74DFD5C-A00E-4D75-B54F-AE1372332AAE}" dt="2025-11-21T10:33:06.267" v="3360" actId="1076"/>
        <pc:sldMkLst>
          <pc:docMk/>
          <pc:sldMk cId="4139293381" sldId="462"/>
        </pc:sldMkLst>
        <pc:spChg chg="mod">
          <ac:chgData name="Mark Thirlwell" userId="0eea46bc-1a08-4dae-8290-d9217da89020" providerId="ADAL" clId="{A74DFD5C-A00E-4D75-B54F-AE1372332AAE}" dt="2025-11-21T10:33:06.267" v="3360" actId="1076"/>
          <ac:spMkLst>
            <pc:docMk/>
            <pc:sldMk cId="4139293381" sldId="462"/>
            <ac:spMk id="3" creationId="{C071156A-2242-124B-AF49-34A979232ED8}"/>
          </ac:spMkLst>
        </pc:spChg>
      </pc:sldChg>
      <pc:sldChg chg="modSp mod">
        <pc:chgData name="Mark Thirlwell" userId="0eea46bc-1a08-4dae-8290-d9217da89020" providerId="ADAL" clId="{A74DFD5C-A00E-4D75-B54F-AE1372332AAE}" dt="2025-11-21T10:27:36.355" v="3331" actId="14100"/>
        <pc:sldMkLst>
          <pc:docMk/>
          <pc:sldMk cId="3014219946" sldId="838"/>
        </pc:sldMkLst>
        <pc:spChg chg="mod">
          <ac:chgData name="Mark Thirlwell" userId="0eea46bc-1a08-4dae-8290-d9217da89020" providerId="ADAL" clId="{A74DFD5C-A00E-4D75-B54F-AE1372332AAE}" dt="2025-11-21T09:32:31.579" v="422"/>
          <ac:spMkLst>
            <pc:docMk/>
            <pc:sldMk cId="3014219946" sldId="838"/>
            <ac:spMk id="3" creationId="{3A94B90A-30B6-56D1-21EB-457B88DBC0F3}"/>
          </ac:spMkLst>
        </pc:spChg>
        <pc:spChg chg="mod">
          <ac:chgData name="Mark Thirlwell" userId="0eea46bc-1a08-4dae-8290-d9217da89020" providerId="ADAL" clId="{A74DFD5C-A00E-4D75-B54F-AE1372332AAE}" dt="2025-11-21T10:27:36.355" v="3331" actId="14100"/>
          <ac:spMkLst>
            <pc:docMk/>
            <pc:sldMk cId="3014219946" sldId="838"/>
            <ac:spMk id="4" creationId="{93E98F04-331F-CCC4-AA81-C88F3473D389}"/>
          </ac:spMkLst>
        </pc:spChg>
      </pc:sldChg>
      <pc:sldChg chg="modSp mod">
        <pc:chgData name="Mark Thirlwell" userId="0eea46bc-1a08-4dae-8290-d9217da89020" providerId="ADAL" clId="{A74DFD5C-A00E-4D75-B54F-AE1372332AAE}" dt="2025-11-21T09:42:53.985" v="944" actId="113"/>
        <pc:sldMkLst>
          <pc:docMk/>
          <pc:sldMk cId="0" sldId="851"/>
        </pc:sldMkLst>
        <pc:spChg chg="mod">
          <ac:chgData name="Mark Thirlwell" userId="0eea46bc-1a08-4dae-8290-d9217da89020" providerId="ADAL" clId="{A74DFD5C-A00E-4D75-B54F-AE1372332AAE}" dt="2025-11-21T09:26:02.247" v="45"/>
          <ac:spMkLst>
            <pc:docMk/>
            <pc:sldMk cId="0" sldId="851"/>
            <ac:spMk id="2" creationId="{00000000-0000-0000-0000-000000000000}"/>
          </ac:spMkLst>
        </pc:spChg>
        <pc:spChg chg="mod">
          <ac:chgData name="Mark Thirlwell" userId="0eea46bc-1a08-4dae-8290-d9217da89020" providerId="ADAL" clId="{A74DFD5C-A00E-4D75-B54F-AE1372332AAE}" dt="2025-11-21T09:42:53.985" v="944" actId="113"/>
          <ac:spMkLst>
            <pc:docMk/>
            <pc:sldMk cId="0" sldId="851"/>
            <ac:spMk id="3" creationId="{00000000-0000-0000-0000-000000000000}"/>
          </ac:spMkLst>
        </pc:spChg>
      </pc:sldChg>
      <pc:sldChg chg="modSp del mod">
        <pc:chgData name="Mark Thirlwell" userId="0eea46bc-1a08-4dae-8290-d9217da89020" providerId="ADAL" clId="{A74DFD5C-A00E-4D75-B54F-AE1372332AAE}" dt="2025-11-21T09:52:14.390" v="1941" actId="2696"/>
        <pc:sldMkLst>
          <pc:docMk/>
          <pc:sldMk cId="0" sldId="852"/>
        </pc:sldMkLst>
      </pc:sldChg>
      <pc:sldChg chg="modSp mod">
        <pc:chgData name="Mark Thirlwell" userId="0eea46bc-1a08-4dae-8290-d9217da89020" providerId="ADAL" clId="{A74DFD5C-A00E-4D75-B54F-AE1372332AAE}" dt="2025-11-21T10:28:21.417" v="3348" actId="14100"/>
        <pc:sldMkLst>
          <pc:docMk/>
          <pc:sldMk cId="0" sldId="853"/>
        </pc:sldMkLst>
        <pc:spChg chg="mod">
          <ac:chgData name="Mark Thirlwell" userId="0eea46bc-1a08-4dae-8290-d9217da89020" providerId="ADAL" clId="{A74DFD5C-A00E-4D75-B54F-AE1372332AAE}" dt="2025-11-21T09:34:09.742" v="423"/>
          <ac:spMkLst>
            <pc:docMk/>
            <pc:sldMk cId="0" sldId="853"/>
            <ac:spMk id="2" creationId="{00000000-0000-0000-0000-000000000000}"/>
          </ac:spMkLst>
        </pc:spChg>
        <pc:spChg chg="mod">
          <ac:chgData name="Mark Thirlwell" userId="0eea46bc-1a08-4dae-8290-d9217da89020" providerId="ADAL" clId="{A74DFD5C-A00E-4D75-B54F-AE1372332AAE}" dt="2025-11-21T10:28:21.417" v="3348" actId="14100"/>
          <ac:spMkLst>
            <pc:docMk/>
            <pc:sldMk cId="0" sldId="853"/>
            <ac:spMk id="3" creationId="{00000000-0000-0000-0000-000000000000}"/>
          </ac:spMkLst>
        </pc:spChg>
      </pc:sldChg>
      <pc:sldChg chg="delSp modSp mod">
        <pc:chgData name="Mark Thirlwell" userId="0eea46bc-1a08-4dae-8290-d9217da89020" providerId="ADAL" clId="{A74DFD5C-A00E-4D75-B54F-AE1372332AAE}" dt="2025-11-21T10:08:38.341" v="1995" actId="113"/>
        <pc:sldMkLst>
          <pc:docMk/>
          <pc:sldMk cId="0" sldId="854"/>
        </pc:sldMkLst>
        <pc:spChg chg="mod">
          <ac:chgData name="Mark Thirlwell" userId="0eea46bc-1a08-4dae-8290-d9217da89020" providerId="ADAL" clId="{A74DFD5C-A00E-4D75-B54F-AE1372332AAE}" dt="2025-11-21T09:31:47.554" v="161"/>
          <ac:spMkLst>
            <pc:docMk/>
            <pc:sldMk cId="0" sldId="854"/>
            <ac:spMk id="2" creationId="{00000000-0000-0000-0000-000000000000}"/>
          </ac:spMkLst>
        </pc:spChg>
        <pc:spChg chg="mod">
          <ac:chgData name="Mark Thirlwell" userId="0eea46bc-1a08-4dae-8290-d9217da89020" providerId="ADAL" clId="{A74DFD5C-A00E-4D75-B54F-AE1372332AAE}" dt="2025-11-21T10:08:38.341" v="1995" actId="113"/>
          <ac:spMkLst>
            <pc:docMk/>
            <pc:sldMk cId="0" sldId="854"/>
            <ac:spMk id="3" creationId="{00000000-0000-0000-0000-000000000000}"/>
          </ac:spMkLst>
        </pc:spChg>
      </pc:sldChg>
      <pc:sldChg chg="delSp modSp mod">
        <pc:chgData name="Mark Thirlwell" userId="0eea46bc-1a08-4dae-8290-d9217da89020" providerId="ADAL" clId="{A74DFD5C-A00E-4D75-B54F-AE1372332AAE}" dt="2025-11-21T10:24:09.523" v="2534" actId="12"/>
        <pc:sldMkLst>
          <pc:docMk/>
          <pc:sldMk cId="0" sldId="855"/>
        </pc:sldMkLst>
        <pc:spChg chg="mod">
          <ac:chgData name="Mark Thirlwell" userId="0eea46bc-1a08-4dae-8290-d9217da89020" providerId="ADAL" clId="{A74DFD5C-A00E-4D75-B54F-AE1372332AAE}" dt="2025-11-21T09:32:17.539" v="362"/>
          <ac:spMkLst>
            <pc:docMk/>
            <pc:sldMk cId="0" sldId="855"/>
            <ac:spMk id="2" creationId="{00000000-0000-0000-0000-000000000000}"/>
          </ac:spMkLst>
        </pc:spChg>
        <pc:spChg chg="mod">
          <ac:chgData name="Mark Thirlwell" userId="0eea46bc-1a08-4dae-8290-d9217da89020" providerId="ADAL" clId="{A74DFD5C-A00E-4D75-B54F-AE1372332AAE}" dt="2025-11-21T10:24:09.523" v="2534" actId="12"/>
          <ac:spMkLst>
            <pc:docMk/>
            <pc:sldMk cId="0" sldId="855"/>
            <ac:spMk id="3" creationId="{00000000-0000-0000-0000-000000000000}"/>
          </ac:spMkLst>
        </pc:spChg>
      </pc:sldChg>
      <pc:sldChg chg="delSp modSp mod">
        <pc:chgData name="Mark Thirlwell" userId="0eea46bc-1a08-4dae-8290-d9217da89020" providerId="ADAL" clId="{A74DFD5C-A00E-4D75-B54F-AE1372332AAE}" dt="2025-11-21T10:30:45.850" v="3350" actId="14100"/>
        <pc:sldMkLst>
          <pc:docMk/>
          <pc:sldMk cId="0" sldId="856"/>
        </pc:sldMkLst>
        <pc:spChg chg="mod">
          <ac:chgData name="Mark Thirlwell" userId="0eea46bc-1a08-4dae-8290-d9217da89020" providerId="ADAL" clId="{A74DFD5C-A00E-4D75-B54F-AE1372332AAE}" dt="2025-11-21T09:31:54.645" v="221"/>
          <ac:spMkLst>
            <pc:docMk/>
            <pc:sldMk cId="0" sldId="856"/>
            <ac:spMk id="2" creationId="{00000000-0000-0000-0000-000000000000}"/>
          </ac:spMkLst>
        </pc:spChg>
        <pc:spChg chg="mod">
          <ac:chgData name="Mark Thirlwell" userId="0eea46bc-1a08-4dae-8290-d9217da89020" providerId="ADAL" clId="{A74DFD5C-A00E-4D75-B54F-AE1372332AAE}" dt="2025-11-21T10:30:45.850" v="3350" actId="14100"/>
          <ac:spMkLst>
            <pc:docMk/>
            <pc:sldMk cId="0" sldId="856"/>
            <ac:spMk id="3" creationId="{00000000-0000-0000-0000-000000000000}"/>
          </ac:spMkLst>
        </pc:spChg>
      </pc:sldChg>
      <pc:sldChg chg="delSp modSp mod">
        <pc:chgData name="Mark Thirlwell" userId="0eea46bc-1a08-4dae-8290-d9217da89020" providerId="ADAL" clId="{A74DFD5C-A00E-4D75-B54F-AE1372332AAE}" dt="2025-11-21T10:24:48.811" v="2689" actId="12"/>
        <pc:sldMkLst>
          <pc:docMk/>
          <pc:sldMk cId="0" sldId="857"/>
        </pc:sldMkLst>
        <pc:spChg chg="mod">
          <ac:chgData name="Mark Thirlwell" userId="0eea46bc-1a08-4dae-8290-d9217da89020" providerId="ADAL" clId="{A74DFD5C-A00E-4D75-B54F-AE1372332AAE}" dt="2025-11-21T09:32:20.923" v="377"/>
          <ac:spMkLst>
            <pc:docMk/>
            <pc:sldMk cId="0" sldId="857"/>
            <ac:spMk id="2" creationId="{00000000-0000-0000-0000-000000000000}"/>
          </ac:spMkLst>
        </pc:spChg>
        <pc:spChg chg="mod">
          <ac:chgData name="Mark Thirlwell" userId="0eea46bc-1a08-4dae-8290-d9217da89020" providerId="ADAL" clId="{A74DFD5C-A00E-4D75-B54F-AE1372332AAE}" dt="2025-11-21T10:24:48.811" v="2689" actId="12"/>
          <ac:spMkLst>
            <pc:docMk/>
            <pc:sldMk cId="0" sldId="857"/>
            <ac:spMk id="3" creationId="{00000000-0000-0000-0000-000000000000}"/>
          </ac:spMkLst>
        </pc:spChg>
      </pc:sldChg>
      <pc:sldChg chg="delSp modSp mod">
        <pc:chgData name="Mark Thirlwell" userId="0eea46bc-1a08-4dae-8290-d9217da89020" providerId="ADAL" clId="{A74DFD5C-A00E-4D75-B54F-AE1372332AAE}" dt="2025-11-21T10:25:50.390" v="2872" actId="14100"/>
        <pc:sldMkLst>
          <pc:docMk/>
          <pc:sldMk cId="0" sldId="858"/>
        </pc:sldMkLst>
        <pc:spChg chg="mod">
          <ac:chgData name="Mark Thirlwell" userId="0eea46bc-1a08-4dae-8290-d9217da89020" providerId="ADAL" clId="{A74DFD5C-A00E-4D75-B54F-AE1372332AAE}" dt="2025-11-21T09:32:24.428" v="392"/>
          <ac:spMkLst>
            <pc:docMk/>
            <pc:sldMk cId="0" sldId="858"/>
            <ac:spMk id="2" creationId="{00000000-0000-0000-0000-000000000000}"/>
          </ac:spMkLst>
        </pc:spChg>
        <pc:spChg chg="mod">
          <ac:chgData name="Mark Thirlwell" userId="0eea46bc-1a08-4dae-8290-d9217da89020" providerId="ADAL" clId="{A74DFD5C-A00E-4D75-B54F-AE1372332AAE}" dt="2025-11-21T10:25:50.390" v="2872" actId="14100"/>
          <ac:spMkLst>
            <pc:docMk/>
            <pc:sldMk cId="0" sldId="858"/>
            <ac:spMk id="3" creationId="{00000000-0000-0000-0000-000000000000}"/>
          </ac:spMkLst>
        </pc:spChg>
      </pc:sldChg>
      <pc:sldChg chg="addSp delSp modSp mod">
        <pc:chgData name="Mark Thirlwell" userId="0eea46bc-1a08-4dae-8290-d9217da89020" providerId="ADAL" clId="{A74DFD5C-A00E-4D75-B54F-AE1372332AAE}" dt="2025-11-21T10:28:03.921" v="3347" actId="20577"/>
        <pc:sldMkLst>
          <pc:docMk/>
          <pc:sldMk cId="0" sldId="859"/>
        </pc:sldMkLst>
        <pc:spChg chg="mod">
          <ac:chgData name="Mark Thirlwell" userId="0eea46bc-1a08-4dae-8290-d9217da89020" providerId="ADAL" clId="{A74DFD5C-A00E-4D75-B54F-AE1372332AAE}" dt="2025-11-21T10:27:56.658" v="3346" actId="20577"/>
          <ac:spMkLst>
            <pc:docMk/>
            <pc:sldMk cId="0" sldId="859"/>
            <ac:spMk id="2" creationId="{00000000-0000-0000-0000-000000000000}"/>
          </ac:spMkLst>
        </pc:spChg>
        <pc:spChg chg="add mod">
          <ac:chgData name="Mark Thirlwell" userId="0eea46bc-1a08-4dae-8290-d9217da89020" providerId="ADAL" clId="{A74DFD5C-A00E-4D75-B54F-AE1372332AAE}" dt="2025-11-21T10:28:03.921" v="3347" actId="20577"/>
          <ac:spMkLst>
            <pc:docMk/>
            <pc:sldMk cId="0" sldId="859"/>
            <ac:spMk id="8" creationId="{5D125AFD-C2A2-0172-88D7-EC05DDDF7378}"/>
          </ac:spMkLst>
        </pc:spChg>
      </pc:sldChg>
      <pc:sldChg chg="modSp del mod">
        <pc:chgData name="Mark Thirlwell" userId="0eea46bc-1a08-4dae-8290-d9217da89020" providerId="ADAL" clId="{A74DFD5C-A00E-4D75-B54F-AE1372332AAE}" dt="2025-11-21T09:53:37.412" v="1946" actId="47"/>
        <pc:sldMkLst>
          <pc:docMk/>
          <pc:sldMk cId="2414019894" sldId="860"/>
        </pc:sldMkLst>
      </pc:sldChg>
      <pc:sldChg chg="modSp del mod">
        <pc:chgData name="Mark Thirlwell" userId="0eea46bc-1a08-4dae-8290-d9217da89020" providerId="ADAL" clId="{A74DFD5C-A00E-4D75-B54F-AE1372332AAE}" dt="2025-11-21T09:56:17.771" v="1960" actId="47"/>
        <pc:sldMkLst>
          <pc:docMk/>
          <pc:sldMk cId="4250837222" sldId="861"/>
        </pc:sldMkLst>
      </pc:sldChg>
      <pc:sldChg chg="modSp del mod">
        <pc:chgData name="Mark Thirlwell" userId="0eea46bc-1a08-4dae-8290-d9217da89020" providerId="ADAL" clId="{A74DFD5C-A00E-4D75-B54F-AE1372332AAE}" dt="2025-11-21T09:58:25.474" v="1987" actId="47"/>
        <pc:sldMkLst>
          <pc:docMk/>
          <pc:sldMk cId="2832646215" sldId="862"/>
        </pc:sldMkLst>
      </pc:sldChg>
      <pc:sldChg chg="modSp mod">
        <pc:chgData name="Mark Thirlwell" userId="0eea46bc-1a08-4dae-8290-d9217da89020" providerId="ADAL" clId="{A74DFD5C-A00E-4D75-B54F-AE1372332AAE}" dt="2025-11-21T09:59:24.184" v="1992"/>
        <pc:sldMkLst>
          <pc:docMk/>
          <pc:sldMk cId="2503429024" sldId="863"/>
        </pc:sldMkLst>
        <pc:spChg chg="mod">
          <ac:chgData name="Mark Thirlwell" userId="0eea46bc-1a08-4dae-8290-d9217da89020" providerId="ADAL" clId="{A74DFD5C-A00E-4D75-B54F-AE1372332AAE}" dt="2025-11-21T09:35:48.719" v="449" actId="20577"/>
          <ac:spMkLst>
            <pc:docMk/>
            <pc:sldMk cId="2503429024" sldId="863"/>
            <ac:spMk id="2" creationId="{8C98B953-0B04-0C04-3508-77C478D60920}"/>
          </ac:spMkLst>
        </pc:spChg>
        <pc:spChg chg="mod">
          <ac:chgData name="Mark Thirlwell" userId="0eea46bc-1a08-4dae-8290-d9217da89020" providerId="ADAL" clId="{A74DFD5C-A00E-4D75-B54F-AE1372332AAE}" dt="2025-11-21T09:59:24.184" v="1992"/>
          <ac:spMkLst>
            <pc:docMk/>
            <pc:sldMk cId="2503429024" sldId="863"/>
            <ac:spMk id="3" creationId="{AD874FAB-7163-E001-727D-F57F4D66985E}"/>
          </ac:spMkLst>
        </pc:spChg>
      </pc:sldChg>
      <pc:sldChg chg="delSp modSp mod">
        <pc:chgData name="Mark Thirlwell" userId="0eea46bc-1a08-4dae-8290-d9217da89020" providerId="ADAL" clId="{A74DFD5C-A00E-4D75-B54F-AE1372332AAE}" dt="2025-11-21T10:30:53.357" v="3351" actId="12"/>
        <pc:sldMkLst>
          <pc:docMk/>
          <pc:sldMk cId="3776456656" sldId="864"/>
        </pc:sldMkLst>
        <pc:spChg chg="mod">
          <ac:chgData name="Mark Thirlwell" userId="0eea46bc-1a08-4dae-8290-d9217da89020" providerId="ADAL" clId="{A74DFD5C-A00E-4D75-B54F-AE1372332AAE}" dt="2025-11-21T09:31:51.875" v="206"/>
          <ac:spMkLst>
            <pc:docMk/>
            <pc:sldMk cId="3776456656" sldId="864"/>
            <ac:spMk id="2" creationId="{B945A713-4736-C467-E67E-7036FA6D9905}"/>
          </ac:spMkLst>
        </pc:spChg>
        <pc:spChg chg="mod">
          <ac:chgData name="Mark Thirlwell" userId="0eea46bc-1a08-4dae-8290-d9217da89020" providerId="ADAL" clId="{A74DFD5C-A00E-4D75-B54F-AE1372332AAE}" dt="2025-11-21T10:30:53.357" v="3351" actId="12"/>
          <ac:spMkLst>
            <pc:docMk/>
            <pc:sldMk cId="3776456656" sldId="864"/>
            <ac:spMk id="3" creationId="{F4D66E0A-D223-B2D9-F53E-D4296C52342A}"/>
          </ac:spMkLst>
        </pc:spChg>
      </pc:sldChg>
      <pc:sldChg chg="delSp modSp mod">
        <pc:chgData name="Mark Thirlwell" userId="0eea46bc-1a08-4dae-8290-d9217da89020" providerId="ADAL" clId="{A74DFD5C-A00E-4D75-B54F-AE1372332AAE}" dt="2025-11-21T10:23:52.705" v="2406" actId="14100"/>
        <pc:sldMkLst>
          <pc:docMk/>
          <pc:sldMk cId="4050667638" sldId="865"/>
        </pc:sldMkLst>
        <pc:spChg chg="mod">
          <ac:chgData name="Mark Thirlwell" userId="0eea46bc-1a08-4dae-8290-d9217da89020" providerId="ADAL" clId="{A74DFD5C-A00E-4D75-B54F-AE1372332AAE}" dt="2025-11-21T09:32:11.726" v="310"/>
          <ac:spMkLst>
            <pc:docMk/>
            <pc:sldMk cId="4050667638" sldId="865"/>
            <ac:spMk id="2" creationId="{8EA85844-7DF7-85D3-6361-09A3AD88539B}"/>
          </ac:spMkLst>
        </pc:spChg>
        <pc:spChg chg="mod">
          <ac:chgData name="Mark Thirlwell" userId="0eea46bc-1a08-4dae-8290-d9217da89020" providerId="ADAL" clId="{A74DFD5C-A00E-4D75-B54F-AE1372332AAE}" dt="2025-11-21T10:23:52.705" v="2406" actId="14100"/>
          <ac:spMkLst>
            <pc:docMk/>
            <pc:sldMk cId="4050667638" sldId="865"/>
            <ac:spMk id="3" creationId="{F56D9AED-39AB-1954-47BE-1D1DC6DFE0A6}"/>
          </ac:spMkLst>
        </pc:spChg>
      </pc:sldChg>
      <pc:sldChg chg="delSp modSp mod">
        <pc:chgData name="Mark Thirlwell" userId="0eea46bc-1a08-4dae-8290-d9217da89020" providerId="ADAL" clId="{A74DFD5C-A00E-4D75-B54F-AE1372332AAE}" dt="2025-11-21T10:22:34.046" v="2257" actId="113"/>
        <pc:sldMkLst>
          <pc:docMk/>
          <pc:sldMk cId="2647246955" sldId="866"/>
        </pc:sldMkLst>
        <pc:spChg chg="mod">
          <ac:chgData name="Mark Thirlwell" userId="0eea46bc-1a08-4dae-8290-d9217da89020" providerId="ADAL" clId="{A74DFD5C-A00E-4D75-B54F-AE1372332AAE}" dt="2025-11-21T09:32:01.100" v="258" actId="1076"/>
          <ac:spMkLst>
            <pc:docMk/>
            <pc:sldMk cId="2647246955" sldId="866"/>
            <ac:spMk id="2" creationId="{652A2AD5-4DBF-BC65-90C2-ADD21EC9B3B8}"/>
          </ac:spMkLst>
        </pc:spChg>
        <pc:spChg chg="mod">
          <ac:chgData name="Mark Thirlwell" userId="0eea46bc-1a08-4dae-8290-d9217da89020" providerId="ADAL" clId="{A74DFD5C-A00E-4D75-B54F-AE1372332AAE}" dt="2025-11-21T10:22:34.046" v="2257" actId="113"/>
          <ac:spMkLst>
            <pc:docMk/>
            <pc:sldMk cId="2647246955" sldId="866"/>
            <ac:spMk id="3" creationId="{3FFED874-1EEE-BC78-79C7-0F417285EE25}"/>
          </ac:spMkLst>
        </pc:spChg>
      </pc:sldChg>
      <pc:sldChg chg="addSp delSp modSp add mod">
        <pc:chgData name="Mark Thirlwell" userId="0eea46bc-1a08-4dae-8290-d9217da89020" providerId="ADAL" clId="{A74DFD5C-A00E-4D75-B54F-AE1372332AAE}" dt="2025-11-21T09:49:50.587" v="1737" actId="14100"/>
        <pc:sldMkLst>
          <pc:docMk/>
          <pc:sldMk cId="1389566231" sldId="867"/>
        </pc:sldMkLst>
        <pc:spChg chg="add mod">
          <ac:chgData name="Mark Thirlwell" userId="0eea46bc-1a08-4dae-8290-d9217da89020" providerId="ADAL" clId="{A74DFD5C-A00E-4D75-B54F-AE1372332AAE}" dt="2025-11-21T09:49:50.587" v="1737" actId="14100"/>
          <ac:spMkLst>
            <pc:docMk/>
            <pc:sldMk cId="1389566231" sldId="867"/>
            <ac:spMk id="7" creationId="{4EF4321A-EE14-DD82-AAFA-F0C49A214BBD}"/>
          </ac:spMkLst>
        </pc:spChg>
      </pc:sldChg>
      <pc:sldChg chg="modSp add mod">
        <pc:chgData name="Mark Thirlwell" userId="0eea46bc-1a08-4dae-8290-d9217da89020" providerId="ADAL" clId="{A74DFD5C-A00E-4D75-B54F-AE1372332AAE}" dt="2025-11-21T09:53:42.546" v="1950" actId="20577"/>
        <pc:sldMkLst>
          <pc:docMk/>
          <pc:sldMk cId="4244271640" sldId="868"/>
        </pc:sldMkLst>
        <pc:spChg chg="mod">
          <ac:chgData name="Mark Thirlwell" userId="0eea46bc-1a08-4dae-8290-d9217da89020" providerId="ADAL" clId="{A74DFD5C-A00E-4D75-B54F-AE1372332AAE}" dt="2025-11-21T09:53:42.546" v="1950" actId="20577"/>
          <ac:spMkLst>
            <pc:docMk/>
            <pc:sldMk cId="4244271640" sldId="868"/>
            <ac:spMk id="3" creationId="{1EA40D83-96DF-231A-C903-00A7253763CC}"/>
          </ac:spMkLst>
        </pc:spChg>
      </pc:sldChg>
      <pc:sldChg chg="modSp add mod">
        <pc:chgData name="Mark Thirlwell" userId="0eea46bc-1a08-4dae-8290-d9217da89020" providerId="ADAL" clId="{A74DFD5C-A00E-4D75-B54F-AE1372332AAE}" dt="2025-11-21T09:56:09.776" v="1959"/>
        <pc:sldMkLst>
          <pc:docMk/>
          <pc:sldMk cId="104858900" sldId="869"/>
        </pc:sldMkLst>
        <pc:spChg chg="mod">
          <ac:chgData name="Mark Thirlwell" userId="0eea46bc-1a08-4dae-8290-d9217da89020" providerId="ADAL" clId="{A74DFD5C-A00E-4D75-B54F-AE1372332AAE}" dt="2025-11-21T09:56:09.776" v="1959"/>
          <ac:spMkLst>
            <pc:docMk/>
            <pc:sldMk cId="104858900" sldId="869"/>
            <ac:spMk id="3" creationId="{65D939E9-0E0A-2B28-EE6A-17ACDAC45478}"/>
          </ac:spMkLst>
        </pc:spChg>
      </pc:sldChg>
      <pc:sldChg chg="modSp add mod">
        <pc:chgData name="Mark Thirlwell" userId="0eea46bc-1a08-4dae-8290-d9217da89020" providerId="ADAL" clId="{A74DFD5C-A00E-4D75-B54F-AE1372332AAE}" dt="2025-11-21T09:58:19.544" v="1986" actId="1076"/>
        <pc:sldMkLst>
          <pc:docMk/>
          <pc:sldMk cId="162734614" sldId="870"/>
        </pc:sldMkLst>
        <pc:spChg chg="mod">
          <ac:chgData name="Mark Thirlwell" userId="0eea46bc-1a08-4dae-8290-d9217da89020" providerId="ADAL" clId="{A74DFD5C-A00E-4D75-B54F-AE1372332AAE}" dt="2025-11-21T09:58:19.544" v="1986" actId="1076"/>
          <ac:spMkLst>
            <pc:docMk/>
            <pc:sldMk cId="162734614" sldId="870"/>
            <ac:spMk id="3" creationId="{673B39FF-9FC7-85C5-9080-429BB4F84135}"/>
          </ac:spMkLst>
        </pc:spChg>
      </pc:sldChg>
    </pc:docChg>
  </pc:docChgLst>
  <pc:docChgLst>
    <pc:chgData name="John, Catherine" userId="36b10958-3fe6-4d82-9cee-736ae9074b3f" providerId="ADAL" clId="{7CE9EBFF-1EB6-4E95-820E-35801409E55C}"/>
    <pc:docChg chg="custSel modSld">
      <pc:chgData name="John, Catherine" userId="36b10958-3fe6-4d82-9cee-736ae9074b3f" providerId="ADAL" clId="{7CE9EBFF-1EB6-4E95-820E-35801409E55C}" dt="2025-12-08T16:07:39.965" v="9" actId="20577"/>
      <pc:docMkLst>
        <pc:docMk/>
      </pc:docMkLst>
      <pc:sldChg chg="modSp mod">
        <pc:chgData name="John, Catherine" userId="36b10958-3fe6-4d82-9cee-736ae9074b3f" providerId="ADAL" clId="{7CE9EBFF-1EB6-4E95-820E-35801409E55C}" dt="2025-12-08T16:07:39.965" v="9" actId="20577"/>
        <pc:sldMkLst>
          <pc:docMk/>
          <pc:sldMk cId="4050667638" sldId="865"/>
        </pc:sldMkLst>
        <pc:spChg chg="mod">
          <ac:chgData name="John, Catherine" userId="36b10958-3fe6-4d82-9cee-736ae9074b3f" providerId="ADAL" clId="{7CE9EBFF-1EB6-4E95-820E-35801409E55C}" dt="2025-12-08T16:07:39.965" v="9" actId="20577"/>
          <ac:spMkLst>
            <pc:docMk/>
            <pc:sldMk cId="4050667638" sldId="865"/>
            <ac:spMk id="2" creationId="{8EA85844-7DF7-85D3-6361-09A3AD88539B}"/>
          </ac:spMkLst>
        </pc:spChg>
      </pc:sldChg>
      <pc:sldChg chg="modSp mod">
        <pc:chgData name="John, Catherine" userId="36b10958-3fe6-4d82-9cee-736ae9074b3f" providerId="ADAL" clId="{7CE9EBFF-1EB6-4E95-820E-35801409E55C}" dt="2025-12-08T16:07:12.623" v="4" actId="20577"/>
        <pc:sldMkLst>
          <pc:docMk/>
          <pc:sldMk cId="2647246955" sldId="866"/>
        </pc:sldMkLst>
        <pc:spChg chg="mod">
          <ac:chgData name="John, Catherine" userId="36b10958-3fe6-4d82-9cee-736ae9074b3f" providerId="ADAL" clId="{7CE9EBFF-1EB6-4E95-820E-35801409E55C}" dt="2025-12-08T16:07:12.623" v="4" actId="20577"/>
          <ac:spMkLst>
            <pc:docMk/>
            <pc:sldMk cId="2647246955" sldId="866"/>
            <ac:spMk id="2" creationId="{652A2AD5-4DBF-BC65-90C2-ADD21EC9B3B8}"/>
          </ac:spMkLst>
        </pc:spChg>
      </pc:sldChg>
    </pc:docChg>
  </pc:docChgLst>
  <pc:docChgLst>
    <pc:chgData name="Hazell, Danielle" userId="16322be0-50ef-46ff-b0c0-d304bc10d5d2" providerId="ADAL" clId="{E6D12E1F-DF63-450C-A9ED-E72C5F6C045B}"/>
    <pc:docChg chg="custSel mod modSld modMainMaster">
      <pc:chgData name="Hazell, Danielle" userId="16322be0-50ef-46ff-b0c0-d304bc10d5d2" providerId="ADAL" clId="{E6D12E1F-DF63-450C-A9ED-E72C5F6C045B}" dt="2025-12-02T10:46:11.636" v="8" actId="14100"/>
      <pc:docMkLst>
        <pc:docMk/>
      </pc:docMkLst>
      <pc:sldChg chg="addSp modSp mod">
        <pc:chgData name="Hazell, Danielle" userId="16322be0-50ef-46ff-b0c0-d304bc10d5d2" providerId="ADAL" clId="{E6D12E1F-DF63-450C-A9ED-E72C5F6C045B}" dt="2025-12-02T10:40:50.328" v="5"/>
        <pc:sldMkLst>
          <pc:docMk/>
          <pc:sldMk cId="2402489006" sldId="512"/>
        </pc:sldMkLst>
        <pc:spChg chg="add mod">
          <ac:chgData name="Hazell, Danielle" userId="16322be0-50ef-46ff-b0c0-d304bc10d5d2" providerId="ADAL" clId="{E6D12E1F-DF63-450C-A9ED-E72C5F6C045B}" dt="2025-12-02T10:40:50.328" v="5"/>
          <ac:spMkLst>
            <pc:docMk/>
            <pc:sldMk cId="2402489006" sldId="512"/>
            <ac:spMk id="2" creationId="{EC2EA8A5-BEA5-0857-29FD-CE465D359DE3}"/>
          </ac:spMkLst>
        </pc:spChg>
        <pc:spChg chg="mod">
          <ac:chgData name="Hazell, Danielle" userId="16322be0-50ef-46ff-b0c0-d304bc10d5d2" providerId="ADAL" clId="{E6D12E1F-DF63-450C-A9ED-E72C5F6C045B}" dt="2025-12-02T10:40:49.872" v="4" actId="1076"/>
          <ac:spMkLst>
            <pc:docMk/>
            <pc:sldMk cId="2402489006" sldId="512"/>
            <ac:spMk id="3" creationId="{C100DF00-DDB1-9E17-D96C-C839324D3C8E}"/>
          </ac:spMkLst>
        </pc:spChg>
      </pc:sldChg>
      <pc:sldChg chg="modSp mod">
        <pc:chgData name="Hazell, Danielle" userId="16322be0-50ef-46ff-b0c0-d304bc10d5d2" providerId="ADAL" clId="{E6D12E1F-DF63-450C-A9ED-E72C5F6C045B}" dt="2025-12-02T10:46:11.636" v="8" actId="14100"/>
        <pc:sldMkLst>
          <pc:docMk/>
          <pc:sldMk cId="0" sldId="855"/>
        </pc:sldMkLst>
        <pc:spChg chg="mod">
          <ac:chgData name="Hazell, Danielle" userId="16322be0-50ef-46ff-b0c0-d304bc10d5d2" providerId="ADAL" clId="{E6D12E1F-DF63-450C-A9ED-E72C5F6C045B}" dt="2025-12-02T10:46:11.636" v="8" actId="14100"/>
          <ac:spMkLst>
            <pc:docMk/>
            <pc:sldMk cId="0" sldId="855"/>
            <ac:spMk id="3" creationId="{00000000-0000-0000-0000-000000000000}"/>
          </ac:spMkLst>
        </pc:spChg>
      </pc:sldChg>
      <pc:sldChg chg="modSp mod">
        <pc:chgData name="Hazell, Danielle" userId="16322be0-50ef-46ff-b0c0-d304bc10d5d2" providerId="ADAL" clId="{E6D12E1F-DF63-450C-A9ED-E72C5F6C045B}" dt="2025-12-02T10:46:03.570" v="7" actId="14100"/>
        <pc:sldMkLst>
          <pc:docMk/>
          <pc:sldMk cId="0" sldId="856"/>
        </pc:sldMkLst>
        <pc:spChg chg="mod">
          <ac:chgData name="Hazell, Danielle" userId="16322be0-50ef-46ff-b0c0-d304bc10d5d2" providerId="ADAL" clId="{E6D12E1F-DF63-450C-A9ED-E72C5F6C045B}" dt="2025-12-02T10:46:03.570" v="7" actId="14100"/>
          <ac:spMkLst>
            <pc:docMk/>
            <pc:sldMk cId="0" sldId="856"/>
            <ac:spMk id="3" creationId="{00000000-0000-0000-0000-000000000000}"/>
          </ac:spMkLst>
        </pc:spChg>
      </pc:sldChg>
      <pc:sldChg chg="modSp mod">
        <pc:chgData name="Hazell, Danielle" userId="16322be0-50ef-46ff-b0c0-d304bc10d5d2" providerId="ADAL" clId="{E6D12E1F-DF63-450C-A9ED-E72C5F6C045B}" dt="2025-12-02T10:45:58.924" v="6" actId="1076"/>
        <pc:sldMkLst>
          <pc:docMk/>
          <pc:sldMk cId="3776456656" sldId="864"/>
        </pc:sldMkLst>
        <pc:spChg chg="mod">
          <ac:chgData name="Hazell, Danielle" userId="16322be0-50ef-46ff-b0c0-d304bc10d5d2" providerId="ADAL" clId="{E6D12E1F-DF63-450C-A9ED-E72C5F6C045B}" dt="2025-12-02T10:45:58.924" v="6" actId="1076"/>
          <ac:spMkLst>
            <pc:docMk/>
            <pc:sldMk cId="3776456656" sldId="864"/>
            <ac:spMk id="3" creationId="{F4D66E0A-D223-B2D9-F53E-D4296C52342A}"/>
          </ac:spMkLst>
        </pc:spChg>
      </pc:sldChg>
      <pc:sldMasterChg chg="addSp delSp modSp mod">
        <pc:chgData name="Hazell, Danielle" userId="16322be0-50ef-46ff-b0c0-d304bc10d5d2" providerId="ADAL" clId="{E6D12E1F-DF63-450C-A9ED-E72C5F6C045B}" dt="2025-12-02T10:40:35.951" v="3"/>
        <pc:sldMasterMkLst>
          <pc:docMk/>
          <pc:sldMasterMk cId="2966563060" sldId="2147483653"/>
        </pc:sldMasterMkLst>
        <pc:spChg chg="add mod">
          <ac:chgData name="Hazell, Danielle" userId="16322be0-50ef-46ff-b0c0-d304bc10d5d2" providerId="ADAL" clId="{E6D12E1F-DF63-450C-A9ED-E72C5F6C045B}" dt="2025-12-02T10:40:35.951" v="3"/>
          <ac:spMkLst>
            <pc:docMk/>
            <pc:sldMasterMk cId="2966563060" sldId="2147483653"/>
            <ac:spMk id="4" creationId="{0136ED27-17A8-9BDF-AFFA-0192BD13B41A}"/>
          </ac:spMkLst>
        </pc:spChg>
        <pc:picChg chg="add mod">
          <ac:chgData name="Hazell, Danielle" userId="16322be0-50ef-46ff-b0c0-d304bc10d5d2" providerId="ADAL" clId="{E6D12E1F-DF63-450C-A9ED-E72C5F6C045B}" dt="2025-12-02T10:40:35.951" v="3"/>
          <ac:picMkLst>
            <pc:docMk/>
            <pc:sldMasterMk cId="2966563060" sldId="2147483653"/>
            <ac:picMk id="2" creationId="{BB553010-2D5B-ABC4-E9C5-47EB7853B351}"/>
          </ac:picMkLst>
        </pc:picChg>
        <pc:picChg chg="add mod">
          <ac:chgData name="Hazell, Danielle" userId="16322be0-50ef-46ff-b0c0-d304bc10d5d2" providerId="ADAL" clId="{E6D12E1F-DF63-450C-A9ED-E72C5F6C045B}" dt="2025-12-02T10:40:35.951" v="3"/>
          <ac:picMkLst>
            <pc:docMk/>
            <pc:sldMasterMk cId="2966563060" sldId="2147483653"/>
            <ac:picMk id="5" creationId="{D5E2383C-0997-7151-061C-0E19768FCF8F}"/>
          </ac:picMkLst>
        </pc:picChg>
        <pc:picChg chg="add mod">
          <ac:chgData name="Hazell, Danielle" userId="16322be0-50ef-46ff-b0c0-d304bc10d5d2" providerId="ADAL" clId="{E6D12E1F-DF63-450C-A9ED-E72C5F6C045B}" dt="2025-12-02T10:40:35.951" v="3"/>
          <ac:picMkLst>
            <pc:docMk/>
            <pc:sldMasterMk cId="2966563060" sldId="2147483653"/>
            <ac:picMk id="7" creationId="{55CC921F-90EB-F3B4-A17C-93950842266C}"/>
          </ac:picMkLst>
        </pc:pic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12/8/2025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19</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sp>
        <p:nvSpPr>
          <p:cNvPr id="12" name="Text Box 11"/>
          <p:cNvSpPr txBox="1">
            <a:spLocks noChangeArrowheads="1"/>
          </p:cNvSpPr>
          <p:nvPr userDrawn="1"/>
        </p:nvSpPr>
        <p:spPr bwMode="auto">
          <a:xfrm>
            <a:off x="360000" y="6343435"/>
            <a:ext cx="588541" cy="246221"/>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600" baseline="0" smtClean="0">
                <a:latin typeface="+mn-lt"/>
                <a:ea typeface="Arial" pitchFamily="-105" charset="0"/>
                <a:cs typeface="Arial" pitchFamily="-105" charset="0"/>
              </a:rPr>
              <a:pPr algn="l">
                <a:spcBef>
                  <a:spcPts val="602"/>
                </a:spcBef>
              </a:pPr>
              <a:t>‹#›</a:t>
            </a:fld>
            <a:endParaRPr lang="en-US" sz="1600" baseline="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red arrow pointing up&#10;&#10;AI-generated content may be incorrect.">
            <a:extLst>
              <a:ext uri="{FF2B5EF4-FFF2-40B4-BE49-F238E27FC236}">
                <a16:creationId xmlns:a16="http://schemas.microsoft.com/office/drawing/2014/main" id="{BB553010-2D5B-ABC4-E9C5-47EB7853B351}"/>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67762" y="170588"/>
            <a:ext cx="591666" cy="437463"/>
          </a:xfrm>
          <a:prstGeom prst="rect">
            <a:avLst/>
          </a:prstGeom>
          <a:noFill/>
          <a:ln>
            <a:noFill/>
          </a:ln>
        </p:spPr>
      </p:pic>
      <p:sp>
        <p:nvSpPr>
          <p:cNvPr id="4" name="Text Box 2">
            <a:extLst>
              <a:ext uri="{FF2B5EF4-FFF2-40B4-BE49-F238E27FC236}">
                <a16:creationId xmlns:a16="http://schemas.microsoft.com/office/drawing/2014/main" id="{0136ED27-17A8-9BDF-AFFA-0192BD13B41A}"/>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Gas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5" name="Picture 4" descr="A black and white logo&#10;&#10;AI-generated content may be incorrect.">
            <a:extLst>
              <a:ext uri="{FF2B5EF4-FFF2-40B4-BE49-F238E27FC236}">
                <a16:creationId xmlns:a16="http://schemas.microsoft.com/office/drawing/2014/main" id="{D5E2383C-0997-7151-061C-0E19768FCF8F}"/>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7" name="Picture 6" descr="A black background with a black square&#10;&#10;AI-generated content may be incorrect.">
            <a:extLst>
              <a:ext uri="{FF2B5EF4-FFF2-40B4-BE49-F238E27FC236}">
                <a16:creationId xmlns:a16="http://schemas.microsoft.com/office/drawing/2014/main" id="{55CC921F-90EB-F3B4-A17C-93950842266C}"/>
              </a:ext>
            </a:extLst>
          </p:cNvPr>
          <p:cNvPicPr>
            <a:picLocks noChangeAspect="1"/>
          </p:cNvPicPr>
          <p:nvPr userDrawn="1"/>
        </p:nvPicPr>
        <p:blipFill>
          <a:blip r:embed="rId9"/>
          <a:stretch>
            <a:fillRect/>
          </a:stretch>
        </p:blipFill>
        <p:spPr>
          <a:xfrm>
            <a:off x="984256" y="177135"/>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igem.org.uk/"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80000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1200"/>
              </a:spcAft>
              <a:buNone/>
              <a:defRPr/>
            </a:pPr>
            <a:r>
              <a:rPr lang="en-GB" sz="2800" b="1" dirty="0">
                <a:solidFill>
                  <a:srgbClr val="170130"/>
                </a:solidFill>
                <a:latin typeface="Arial"/>
                <a:ea typeface="ＭＳ Ｐゴシック"/>
                <a:cs typeface="Arial"/>
              </a:rPr>
              <a:t>Occupational Specialism: Gas Engineering</a:t>
            </a:r>
          </a:p>
          <a:p>
            <a:pPr marL="0" indent="0">
              <a:spcAft>
                <a:spcPts val="1200"/>
              </a:spcAft>
              <a:buNone/>
            </a:pPr>
            <a:r>
              <a:rPr lang="en-GB" sz="2800" dirty="0">
                <a:solidFill>
                  <a:schemeClr val="tx1"/>
                </a:solidFill>
                <a:latin typeface="Arial"/>
                <a:ea typeface="ＭＳ Ｐゴシック"/>
                <a:cs typeface="Arial"/>
              </a:rPr>
              <a:t>K1.2 Safe working practices associated with working with gas systems</a:t>
            </a:r>
            <a:endParaRPr lang="en-GB" sz="2800" b="1" dirty="0">
              <a:solidFill>
                <a:srgbClr val="3432E1"/>
              </a:solidFill>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US" sz="2800" b="1" dirty="0">
                <a:solidFill>
                  <a:srgbClr val="FC4421"/>
                </a:solidFill>
                <a:latin typeface="Arial"/>
                <a:ea typeface="ＭＳ Ｐゴシック"/>
                <a:cs typeface="Arial"/>
              </a:rPr>
              <a:t>PowerPoint 1.2: Working safely</a:t>
            </a: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2EFF57-F5AE-EEF1-6A1A-2B9416CF93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45A713-4736-C467-E67E-7036FA6D9905}"/>
              </a:ext>
            </a:extLst>
          </p:cNvPr>
          <p:cNvSpPr>
            <a:spLocks noGrp="1"/>
          </p:cNvSpPr>
          <p:nvPr>
            <p:ph type="title"/>
          </p:nvPr>
        </p:nvSpPr>
        <p:spPr>
          <a:xfrm>
            <a:off x="252000" y="972000"/>
            <a:ext cx="10488824" cy="648000"/>
          </a:xfrm>
        </p:spPr>
        <p:txBody>
          <a:bodyPr/>
          <a:lstStyle/>
          <a:p>
            <a:r>
              <a:rPr dirty="0"/>
              <a:t>Documentation: RAMS</a:t>
            </a:r>
          </a:p>
        </p:txBody>
      </p:sp>
      <p:sp>
        <p:nvSpPr>
          <p:cNvPr id="3" name="Content Placeholder 2">
            <a:extLst>
              <a:ext uri="{FF2B5EF4-FFF2-40B4-BE49-F238E27FC236}">
                <a16:creationId xmlns:a16="http://schemas.microsoft.com/office/drawing/2014/main" id="{F4D66E0A-D223-B2D9-F53E-D4296C52342A}"/>
              </a:ext>
            </a:extLst>
          </p:cNvPr>
          <p:cNvSpPr>
            <a:spLocks noGrp="1"/>
          </p:cNvSpPr>
          <p:nvPr>
            <p:ph sz="quarter" idx="10"/>
          </p:nvPr>
        </p:nvSpPr>
        <p:spPr>
          <a:xfrm>
            <a:off x="383426" y="1620000"/>
            <a:ext cx="11472772" cy="4140000"/>
          </a:xfrm>
        </p:spPr>
        <p:txBody>
          <a:bodyPr/>
          <a:lstStyle/>
          <a:p>
            <a:pPr marL="342900" indent="-342900">
              <a:buClr>
                <a:srgbClr val="000000">
                  <a:lumMod val="100000"/>
                </a:srgbClr>
              </a:buClr>
              <a:buSzPct val="100000"/>
              <a:buFont typeface="Arial" panose="020B0604020202020204" pitchFamily="34" charset="0"/>
              <a:buChar char="•"/>
            </a:pPr>
            <a:r>
              <a:rPr lang="en-GB" b="1" dirty="0">
                <a:solidFill>
                  <a:srgbClr val="000000"/>
                </a:solidFill>
                <a:effectLst/>
                <a:latin typeface="Arial" panose="020B0604020202020204" pitchFamily="34" charset="0"/>
              </a:rPr>
              <a:t>Risk assessments </a:t>
            </a:r>
            <a:r>
              <a:rPr lang="en-GB" dirty="0">
                <a:solidFill>
                  <a:srgbClr val="000000"/>
                </a:solidFill>
                <a:effectLst/>
                <a:latin typeface="Arial" panose="020B0604020202020204" pitchFamily="34" charset="0"/>
              </a:rPr>
              <a:t>are designed to </a:t>
            </a:r>
            <a:r>
              <a:rPr lang="en-GB" dirty="0">
                <a:solidFill>
                  <a:srgbClr val="000000"/>
                </a:solidFill>
                <a:latin typeface="Arial" panose="020B0604020202020204" pitchFamily="34" charset="0"/>
              </a:rPr>
              <a:t>identify hazards and assess their potential severity and likelihood of occurrence</a:t>
            </a:r>
            <a:r>
              <a:rPr lang="en-GB" dirty="0">
                <a:solidFill>
                  <a:srgbClr val="000000"/>
                </a:solidFill>
                <a:effectLst/>
                <a:latin typeface="Arial" panose="020B0604020202020204" pitchFamily="34" charset="0"/>
              </a:rPr>
              <a:t>.</a:t>
            </a:r>
          </a:p>
          <a:p>
            <a:pPr marL="342900" indent="-342900">
              <a:buClr>
                <a:srgbClr val="000000">
                  <a:lumMod val="100000"/>
                </a:srgbClr>
              </a:buClr>
              <a:buSzPct val="100000"/>
              <a:buFont typeface="Arial" panose="020B0604020202020204" pitchFamily="34" charset="0"/>
              <a:buChar char="•"/>
            </a:pPr>
            <a:r>
              <a:rPr lang="en-GB" b="1" dirty="0">
                <a:solidFill>
                  <a:srgbClr val="000000"/>
                </a:solidFill>
                <a:effectLst/>
                <a:latin typeface="Arial" panose="020B0604020202020204" pitchFamily="34" charset="0"/>
              </a:rPr>
              <a:t>Method statements </a:t>
            </a:r>
            <a:r>
              <a:rPr lang="en-GB" dirty="0">
                <a:solidFill>
                  <a:srgbClr val="000000"/>
                </a:solidFill>
                <a:effectLst/>
                <a:latin typeface="Arial" panose="020B0604020202020204" pitchFamily="34" charset="0"/>
              </a:rPr>
              <a:t>provide a comprehensive outline of the safe execution of tasks.</a:t>
            </a:r>
          </a:p>
          <a:p>
            <a:pPr marL="342900" indent="-342900">
              <a:buClr>
                <a:srgbClr val="000000">
                  <a:lumMod val="100000"/>
                </a:srgbClr>
              </a:buClr>
              <a:buSzPct val="100000"/>
              <a:buFont typeface="Arial" panose="020B0604020202020204" pitchFamily="34" charset="0"/>
              <a:buChar char="•"/>
            </a:pPr>
            <a:r>
              <a:rPr lang="en-GB" dirty="0">
                <a:solidFill>
                  <a:srgbClr val="000000"/>
                </a:solidFill>
                <a:effectLst/>
                <a:latin typeface="Arial" panose="020B0604020202020204" pitchFamily="34" charset="0"/>
              </a:rPr>
              <a:t>Documentation should consider COSHH, PUWER, and Manual Handling Regulations.</a:t>
            </a:r>
          </a:p>
          <a:p>
            <a:pPr marL="342900" indent="-342900">
              <a:buClr>
                <a:srgbClr val="000000">
                  <a:lumMod val="100000"/>
                </a:srgbClr>
              </a:buClr>
              <a:buSzPct val="100000"/>
              <a:buFont typeface="Arial" panose="020B0604020202020204" pitchFamily="34" charset="0"/>
              <a:buChar char="•"/>
            </a:pPr>
            <a:r>
              <a:rPr lang="en-GB" dirty="0">
                <a:solidFill>
                  <a:srgbClr val="000000"/>
                </a:solidFill>
                <a:effectLst/>
                <a:latin typeface="Arial" panose="020B0604020202020204" pitchFamily="34" charset="0"/>
              </a:rPr>
              <a:t>Revisions are necessary when there are changes in conditions, tasks, or personnel.</a:t>
            </a:r>
          </a:p>
          <a:p>
            <a:pPr marL="342900" indent="-342900">
              <a:buClr>
                <a:srgbClr val="000000">
                  <a:lumMod val="100000"/>
                </a:srgbClr>
              </a:buClr>
              <a:buSzPct val="100000"/>
              <a:buFont typeface="Arial" panose="020B0604020202020204" pitchFamily="34" charset="0"/>
              <a:buChar char="•"/>
            </a:pPr>
            <a:r>
              <a:rPr lang="en-GB" dirty="0">
                <a:solidFill>
                  <a:srgbClr val="000000"/>
                </a:solidFill>
                <a:effectLst/>
                <a:latin typeface="Arial" panose="020B0604020202020204" pitchFamily="34" charset="0"/>
              </a:rPr>
              <a:t>This process helps ensure compliance and fosters a culture centred on safety.</a:t>
            </a:r>
            <a:endParaRPr dirty="0">
              <a:solidFill>
                <a:srgbClr val="000000"/>
              </a:solidFill>
              <a:latin typeface="Arial" panose="020B0604020202020204" pitchFamily="34" charset="0"/>
            </a:endParaRPr>
          </a:p>
        </p:txBody>
      </p:sp>
    </p:spTree>
    <p:extLst>
      <p:ext uri="{BB962C8B-B14F-4D97-AF65-F5344CB8AC3E}">
        <p14:creationId xmlns:p14="http://schemas.microsoft.com/office/powerpoint/2010/main" val="3776456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000" y="972000"/>
            <a:ext cx="10488824" cy="648000"/>
          </a:xfrm>
        </p:spPr>
        <p:txBody>
          <a:bodyPr/>
          <a:lstStyle/>
          <a:p>
            <a:r>
              <a:rPr dirty="0"/>
              <a:t>RAMS </a:t>
            </a:r>
            <a:r>
              <a:rPr lang="en-GB" dirty="0"/>
              <a:t>–</a:t>
            </a:r>
            <a:r>
              <a:rPr dirty="0"/>
              <a:t> Risk assessment</a:t>
            </a:r>
          </a:p>
        </p:txBody>
      </p:sp>
      <p:sp>
        <p:nvSpPr>
          <p:cNvPr id="3" name="Content Placeholder 2"/>
          <p:cNvSpPr>
            <a:spLocks noGrp="1"/>
          </p:cNvSpPr>
          <p:nvPr>
            <p:ph sz="quarter" idx="10"/>
          </p:nvPr>
        </p:nvSpPr>
        <p:spPr>
          <a:xfrm>
            <a:off x="360000" y="1800000"/>
            <a:ext cx="11024280" cy="4140000"/>
          </a:xfrm>
        </p:spPr>
        <p:txBody>
          <a:bodyPr/>
          <a:lstStyle/>
          <a:p>
            <a:r>
              <a:rPr lang="en-GB" sz="2400" dirty="0">
                <a:solidFill>
                  <a:srgbClr val="000000"/>
                </a:solidFill>
                <a:effectLst/>
                <a:latin typeface="Arial" panose="020B0604020202020204" pitchFamily="34" charset="0"/>
              </a:rPr>
              <a:t>Risk assessments serve to document hazards found in the workplace, evaluate the probability and seriousness of risks, and develop appropriate control measures to either eliminate or mitigate those risks.</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33072C-A34F-42A4-D502-B0BF250E52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2A2AD5-4DBF-BC65-90C2-ADD21EC9B3B8}"/>
              </a:ext>
            </a:extLst>
          </p:cNvPr>
          <p:cNvSpPr>
            <a:spLocks noGrp="1"/>
          </p:cNvSpPr>
          <p:nvPr>
            <p:ph type="title"/>
          </p:nvPr>
        </p:nvSpPr>
        <p:spPr>
          <a:xfrm>
            <a:off x="252000" y="972000"/>
            <a:ext cx="10488824" cy="648000"/>
          </a:xfrm>
        </p:spPr>
        <p:txBody>
          <a:bodyPr/>
          <a:lstStyle/>
          <a:p>
            <a:r>
              <a:rPr dirty="0"/>
              <a:t>RAMS </a:t>
            </a:r>
            <a:r>
              <a:rPr lang="en-GB" dirty="0"/>
              <a:t>–</a:t>
            </a:r>
            <a:r>
              <a:rPr dirty="0"/>
              <a:t> Safe Systems of Work</a:t>
            </a:r>
          </a:p>
        </p:txBody>
      </p:sp>
      <p:sp>
        <p:nvSpPr>
          <p:cNvPr id="3" name="Content Placeholder 2">
            <a:extLst>
              <a:ext uri="{FF2B5EF4-FFF2-40B4-BE49-F238E27FC236}">
                <a16:creationId xmlns:a16="http://schemas.microsoft.com/office/drawing/2014/main" id="{3FFED874-1EEE-BC78-79C7-0F417285EE25}"/>
              </a:ext>
            </a:extLst>
          </p:cNvPr>
          <p:cNvSpPr>
            <a:spLocks noGrp="1"/>
          </p:cNvSpPr>
          <p:nvPr>
            <p:ph sz="quarter" idx="10"/>
          </p:nvPr>
        </p:nvSpPr>
        <p:spPr>
          <a:xfrm>
            <a:off x="359999" y="1800000"/>
            <a:ext cx="10656343" cy="4140000"/>
          </a:xfrm>
        </p:spPr>
        <p:txBody>
          <a:bodyPr/>
          <a:lstStyle/>
          <a:p>
            <a:pPr>
              <a:buClr>
                <a:srgbClr val="000000">
                  <a:lumMod val="100000"/>
                </a:srgbClr>
              </a:buClr>
              <a:buSzPct val="100000"/>
            </a:pPr>
            <a:r>
              <a:rPr lang="en-GB" dirty="0">
                <a:solidFill>
                  <a:srgbClr val="000000"/>
                </a:solidFill>
                <a:effectLst/>
                <a:latin typeface="Arial" panose="020B0604020202020204" pitchFamily="34" charset="0"/>
              </a:rPr>
              <a:t>Method statements, often known as a </a:t>
            </a:r>
            <a:r>
              <a:rPr lang="en-GB" b="1" dirty="0">
                <a:solidFill>
                  <a:srgbClr val="000000"/>
                </a:solidFill>
                <a:effectLst/>
                <a:latin typeface="Arial" panose="020B0604020202020204" pitchFamily="34" charset="0"/>
              </a:rPr>
              <a:t>Safe System of Work</a:t>
            </a:r>
            <a:r>
              <a:rPr lang="en-GB" dirty="0">
                <a:solidFill>
                  <a:srgbClr val="000000"/>
                </a:solidFill>
                <a:effectLst/>
                <a:latin typeface="Arial" panose="020B0604020202020204" pitchFamily="34" charset="0"/>
              </a:rPr>
              <a:t>, enhance the details provided in risk assessments by elaborating on hazard identification and management strategies. </a:t>
            </a:r>
          </a:p>
          <a:p>
            <a:pPr>
              <a:buClr>
                <a:srgbClr val="000000">
                  <a:lumMod val="100000"/>
                </a:srgbClr>
              </a:buClr>
              <a:buSzPct val="100000"/>
            </a:pPr>
            <a:r>
              <a:rPr lang="en-GB" dirty="0">
                <a:solidFill>
                  <a:srgbClr val="000000"/>
                </a:solidFill>
                <a:effectLst/>
                <a:latin typeface="Arial" panose="020B0604020202020204" pitchFamily="34" charset="0"/>
              </a:rPr>
              <a:t>They specify how particular tasks can be performed safely, outlining necessary control measures, safety precautions, and the implementation of control equipment.</a:t>
            </a:r>
            <a:endParaRPr dirty="0">
              <a:solidFill>
                <a:srgbClr val="000000"/>
              </a:solidFill>
              <a:latin typeface="Arial" panose="020B0604020202020204" pitchFamily="34" charset="0"/>
            </a:endParaRPr>
          </a:p>
        </p:txBody>
      </p:sp>
    </p:spTree>
    <p:extLst>
      <p:ext uri="{BB962C8B-B14F-4D97-AF65-F5344CB8AC3E}">
        <p14:creationId xmlns:p14="http://schemas.microsoft.com/office/powerpoint/2010/main" val="26472469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130A82-0CC2-39ED-5B60-DE932BDD08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A85844-7DF7-85D3-6361-09A3AD88539B}"/>
              </a:ext>
            </a:extLst>
          </p:cNvPr>
          <p:cNvSpPr>
            <a:spLocks noGrp="1"/>
          </p:cNvSpPr>
          <p:nvPr>
            <p:ph type="title"/>
          </p:nvPr>
        </p:nvSpPr>
        <p:spPr>
          <a:xfrm>
            <a:off x="252000" y="972000"/>
            <a:ext cx="10488824" cy="648000"/>
          </a:xfrm>
        </p:spPr>
        <p:txBody>
          <a:bodyPr/>
          <a:lstStyle/>
          <a:p>
            <a:r>
              <a:rPr dirty="0"/>
              <a:t>RAMS </a:t>
            </a:r>
            <a:r>
              <a:rPr lang="en-GB" dirty="0"/>
              <a:t>–</a:t>
            </a:r>
            <a:r>
              <a:rPr dirty="0"/>
              <a:t> Safe Systems of Work</a:t>
            </a:r>
          </a:p>
        </p:txBody>
      </p:sp>
      <p:sp>
        <p:nvSpPr>
          <p:cNvPr id="3" name="Content Placeholder 2">
            <a:extLst>
              <a:ext uri="{FF2B5EF4-FFF2-40B4-BE49-F238E27FC236}">
                <a16:creationId xmlns:a16="http://schemas.microsoft.com/office/drawing/2014/main" id="{F56D9AED-39AB-1954-47BE-1D1DC6DFE0A6}"/>
              </a:ext>
            </a:extLst>
          </p:cNvPr>
          <p:cNvSpPr>
            <a:spLocks noGrp="1"/>
          </p:cNvSpPr>
          <p:nvPr>
            <p:ph sz="quarter" idx="10"/>
          </p:nvPr>
        </p:nvSpPr>
        <p:spPr>
          <a:xfrm>
            <a:off x="359998" y="1800000"/>
            <a:ext cx="11353031" cy="4140000"/>
          </a:xfrm>
        </p:spPr>
        <p:txBody>
          <a:bodyPr/>
          <a:lstStyle/>
          <a:p>
            <a:pPr marL="342900" indent="-342900">
              <a:buClr>
                <a:srgbClr val="000000">
                  <a:lumMod val="100000"/>
                </a:srgbClr>
              </a:buClr>
              <a:buSzPct val="100000"/>
              <a:buFont typeface="Arial" panose="020B0604020202020204" pitchFamily="34" charset="0"/>
              <a:buChar char="•"/>
            </a:pPr>
            <a:r>
              <a:rPr lang="en-GB" dirty="0">
                <a:solidFill>
                  <a:srgbClr val="000000"/>
                </a:solidFill>
                <a:effectLst/>
                <a:latin typeface="Arial" panose="020B0604020202020204" pitchFamily="34" charset="0"/>
              </a:rPr>
              <a:t>Ensure that permit-to-work systems, isolation procedures, and appropriate signage are implemented and maintained.</a:t>
            </a:r>
          </a:p>
          <a:p>
            <a:pPr marL="342900" indent="-342900">
              <a:buClr>
                <a:srgbClr val="000000">
                  <a:lumMod val="100000"/>
                </a:srgbClr>
              </a:buClr>
              <a:buSzPct val="100000"/>
              <a:buFont typeface="Arial" panose="020B0604020202020204" pitchFamily="34" charset="0"/>
              <a:buChar char="•"/>
            </a:pPr>
            <a:r>
              <a:rPr lang="en-GB" dirty="0">
                <a:solidFill>
                  <a:srgbClr val="000000"/>
                </a:solidFill>
                <a:effectLst/>
                <a:latin typeface="Arial" panose="020B0604020202020204" pitchFamily="34" charset="0"/>
              </a:rPr>
              <a:t>Gas safe isolation should incorporate lock-off mechanisms and cautionary signs.</a:t>
            </a:r>
          </a:p>
          <a:p>
            <a:pPr marL="342900" indent="-342900">
              <a:buClr>
                <a:srgbClr val="000000">
                  <a:lumMod val="100000"/>
                </a:srgbClr>
              </a:buClr>
              <a:buSzPct val="100000"/>
              <a:buFont typeface="Arial" panose="020B0604020202020204" pitchFamily="34" charset="0"/>
              <a:buChar char="•"/>
            </a:pPr>
            <a:r>
              <a:rPr lang="en-GB" dirty="0">
                <a:solidFill>
                  <a:srgbClr val="000000"/>
                </a:solidFill>
                <a:effectLst/>
                <a:latin typeface="Arial" panose="020B0604020202020204" pitchFamily="34" charset="0"/>
              </a:rPr>
              <a:t>Documentation is required for visual inspections and leak assessments.</a:t>
            </a:r>
          </a:p>
          <a:p>
            <a:pPr marL="342900" indent="-342900">
              <a:buClr>
                <a:srgbClr val="000000">
                  <a:lumMod val="100000"/>
                </a:srgbClr>
              </a:buClr>
              <a:buSzPct val="100000"/>
              <a:buFont typeface="Arial" panose="020B0604020202020204" pitchFamily="34" charset="0"/>
              <a:buChar char="•"/>
            </a:pPr>
            <a:r>
              <a:rPr lang="en-GB" dirty="0">
                <a:solidFill>
                  <a:srgbClr val="000000"/>
                </a:solidFill>
                <a:effectLst/>
                <a:latin typeface="Arial" panose="020B0604020202020204" pitchFamily="34" charset="0"/>
              </a:rPr>
              <a:t>All tools must be calibrated, subjected to </a:t>
            </a:r>
            <a:r>
              <a:rPr lang="en-GB" dirty="0">
                <a:solidFill>
                  <a:srgbClr val="000000"/>
                </a:solidFill>
                <a:latin typeface="Arial" panose="020B0604020202020204" pitchFamily="34" charset="0"/>
              </a:rPr>
              <a:t>periodic PAT testing, and inspected regularly</a:t>
            </a:r>
            <a:r>
              <a:rPr lang="en-GB" dirty="0">
                <a:solidFill>
                  <a:srgbClr val="000000"/>
                </a:solidFill>
                <a:effectLst/>
                <a:latin typeface="Arial" panose="020B0604020202020204" pitchFamily="34" charset="0"/>
              </a:rPr>
              <a:t>.</a:t>
            </a:r>
          </a:p>
          <a:p>
            <a:pPr marL="342900" indent="-342900">
              <a:buClr>
                <a:srgbClr val="000000">
                  <a:lumMod val="100000"/>
                </a:srgbClr>
              </a:buClr>
              <a:buSzPct val="100000"/>
              <a:buFont typeface="Arial" panose="020B0604020202020204" pitchFamily="34" charset="0"/>
              <a:buChar char="•"/>
            </a:pPr>
            <a:r>
              <a:rPr lang="en-GB" dirty="0">
                <a:solidFill>
                  <a:srgbClr val="000000"/>
                </a:solidFill>
                <a:effectLst/>
                <a:latin typeface="Arial" panose="020B0604020202020204" pitchFamily="34" charset="0"/>
              </a:rPr>
              <a:t>Conducting toolbox talks helps to raise awareness about new site-specific hazards.</a:t>
            </a:r>
            <a:endParaRPr dirty="0">
              <a:solidFill>
                <a:srgbClr val="000000"/>
              </a:solidFill>
              <a:latin typeface="Arial" panose="020B0604020202020204" pitchFamily="34" charset="0"/>
            </a:endParaRPr>
          </a:p>
        </p:txBody>
      </p:sp>
    </p:spTree>
    <p:extLst>
      <p:ext uri="{BB962C8B-B14F-4D97-AF65-F5344CB8AC3E}">
        <p14:creationId xmlns:p14="http://schemas.microsoft.com/office/powerpoint/2010/main" val="40506676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000" y="972000"/>
            <a:ext cx="10488824" cy="648000"/>
          </a:xfrm>
        </p:spPr>
        <p:txBody>
          <a:bodyPr/>
          <a:lstStyle/>
          <a:p>
            <a:r>
              <a:rPr dirty="0"/>
              <a:t>Personal Protective Equipment (PPE)</a:t>
            </a:r>
          </a:p>
        </p:txBody>
      </p:sp>
      <p:sp>
        <p:nvSpPr>
          <p:cNvPr id="3" name="Content Placeholder 2"/>
          <p:cNvSpPr>
            <a:spLocks noGrp="1"/>
          </p:cNvSpPr>
          <p:nvPr>
            <p:ph sz="quarter" idx="10"/>
          </p:nvPr>
        </p:nvSpPr>
        <p:spPr>
          <a:xfrm>
            <a:off x="360000" y="1800000"/>
            <a:ext cx="11298600" cy="4140000"/>
          </a:xfrm>
        </p:spPr>
        <p:txBody>
          <a:bodyPr/>
          <a:lstStyle/>
          <a:p>
            <a:pPr marL="342900" indent="-342900">
              <a:buClr>
                <a:srgbClr val="000000">
                  <a:lumMod val="100000"/>
                </a:srgbClr>
              </a:buClr>
              <a:buSzPct val="100000"/>
              <a:buFont typeface="Arial" panose="020B0604020202020204" pitchFamily="34" charset="0"/>
              <a:buChar char="•"/>
            </a:pPr>
            <a:r>
              <a:rPr lang="en-GB" dirty="0">
                <a:solidFill>
                  <a:srgbClr val="000000"/>
                </a:solidFill>
                <a:effectLst/>
                <a:latin typeface="Arial" panose="020B0604020202020204" pitchFamily="34" charset="0"/>
              </a:rPr>
              <a:t>PPE serves as the final barrier against particular hazards.</a:t>
            </a:r>
          </a:p>
          <a:p>
            <a:pPr marL="342900" indent="-342900">
              <a:buClr>
                <a:srgbClr val="000000">
                  <a:lumMod val="100000"/>
                </a:srgbClr>
              </a:buClr>
              <a:buSzPct val="100000"/>
              <a:buFont typeface="Arial" panose="020B0604020202020204" pitchFamily="34" charset="0"/>
              <a:buChar char="•"/>
            </a:pPr>
            <a:r>
              <a:rPr lang="en-GB" dirty="0">
                <a:solidFill>
                  <a:srgbClr val="000000"/>
                </a:solidFill>
                <a:effectLst/>
                <a:latin typeface="Arial" panose="020B0604020202020204" pitchFamily="34" charset="0"/>
              </a:rPr>
              <a:t>Examples include safety goggles, heat-resistant gloves, and flame-retardant apparel.</a:t>
            </a:r>
          </a:p>
          <a:p>
            <a:pPr marL="342900" indent="-342900">
              <a:buClr>
                <a:srgbClr val="000000">
                  <a:lumMod val="100000"/>
                </a:srgbClr>
              </a:buClr>
              <a:buSzPct val="100000"/>
              <a:buFont typeface="Arial" panose="020B0604020202020204" pitchFamily="34" charset="0"/>
              <a:buChar char="•"/>
            </a:pPr>
            <a:r>
              <a:rPr lang="en-GB" dirty="0">
                <a:solidFill>
                  <a:srgbClr val="000000"/>
                </a:solidFill>
                <a:effectLst/>
                <a:latin typeface="Arial" panose="020B0604020202020204" pitchFamily="34" charset="0"/>
              </a:rPr>
              <a:t>Hearing protection is essential when operating power tools.</a:t>
            </a:r>
          </a:p>
          <a:p>
            <a:pPr marL="342900" indent="-342900">
              <a:buClr>
                <a:srgbClr val="000000">
                  <a:lumMod val="100000"/>
                </a:srgbClr>
              </a:buClr>
              <a:buSzPct val="100000"/>
              <a:buFont typeface="Arial" panose="020B0604020202020204" pitchFamily="34" charset="0"/>
              <a:buChar char="•"/>
            </a:pPr>
            <a:r>
              <a:rPr lang="en-GB" dirty="0">
                <a:solidFill>
                  <a:srgbClr val="000000"/>
                </a:solidFill>
                <a:effectLst/>
                <a:latin typeface="Arial" panose="020B0604020202020204" pitchFamily="34" charset="0"/>
              </a:rPr>
              <a:t>The appropriate PPE is determined by the risks outlined in the RAMS.</a:t>
            </a:r>
          </a:p>
          <a:p>
            <a:pPr marL="342900" indent="-342900">
              <a:buClr>
                <a:srgbClr val="000000">
                  <a:lumMod val="100000"/>
                </a:srgbClr>
              </a:buClr>
              <a:buSzPct val="100000"/>
              <a:buFont typeface="Arial" panose="020B0604020202020204" pitchFamily="34" charset="0"/>
              <a:buChar char="•"/>
            </a:pPr>
            <a:r>
              <a:rPr lang="en-GB" dirty="0">
                <a:solidFill>
                  <a:srgbClr val="000000"/>
                </a:solidFill>
                <a:effectLst/>
                <a:latin typeface="Arial" panose="020B0604020202020204" pitchFamily="34" charset="0"/>
              </a:rPr>
              <a:t>Respiratory Protection Equipment (RPE) is necessary for situations involving gas leaks, asbestos, or working in confined spaces.</a:t>
            </a:r>
            <a:endParaRPr dirty="0">
              <a:solidFill>
                <a:srgbClr val="000000"/>
              </a:solidFill>
              <a:latin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000" y="972000"/>
            <a:ext cx="10488824" cy="648000"/>
          </a:xfrm>
        </p:spPr>
        <p:txBody>
          <a:bodyPr/>
          <a:lstStyle/>
          <a:p>
            <a:r>
              <a:rPr dirty="0"/>
              <a:t>Impact of unsafe practice</a:t>
            </a:r>
          </a:p>
        </p:txBody>
      </p:sp>
      <p:sp>
        <p:nvSpPr>
          <p:cNvPr id="3" name="Content Placeholder 2"/>
          <p:cNvSpPr>
            <a:spLocks noGrp="1"/>
          </p:cNvSpPr>
          <p:nvPr>
            <p:ph sz="quarter" idx="10"/>
          </p:nvPr>
        </p:nvSpPr>
        <p:spPr>
          <a:xfrm>
            <a:off x="359999" y="1800000"/>
            <a:ext cx="10046743" cy="4140000"/>
          </a:xfrm>
        </p:spPr>
        <p:txBody>
          <a:bodyPr/>
          <a:lstStyle/>
          <a:p>
            <a:pPr marL="342900" indent="-342900">
              <a:buClr>
                <a:srgbClr val="000000">
                  <a:lumMod val="100000"/>
                </a:srgbClr>
              </a:buClr>
              <a:buSzPct val="100000"/>
              <a:buFont typeface="Arial" panose="020B0604020202020204" pitchFamily="34" charset="0"/>
              <a:buChar char="•"/>
            </a:pPr>
            <a:r>
              <a:rPr lang="en-GB" dirty="0">
                <a:solidFill>
                  <a:srgbClr val="000000"/>
                </a:solidFill>
                <a:effectLst/>
                <a:latin typeface="Arial" panose="020B0604020202020204" pitchFamily="34" charset="0"/>
              </a:rPr>
              <a:t>Failure to properly isolate gas can result in fire hazards or explosions.</a:t>
            </a:r>
          </a:p>
          <a:p>
            <a:pPr marL="342900" indent="-342900">
              <a:buClr>
                <a:srgbClr val="000000">
                  <a:lumMod val="100000"/>
                </a:srgbClr>
              </a:buClr>
              <a:buSzPct val="100000"/>
              <a:buFont typeface="Arial" panose="020B0604020202020204" pitchFamily="34" charset="0"/>
              <a:buChar char="•"/>
            </a:pPr>
            <a:r>
              <a:rPr lang="en-GB" dirty="0">
                <a:solidFill>
                  <a:srgbClr val="000000"/>
                </a:solidFill>
                <a:effectLst/>
                <a:latin typeface="Arial" panose="020B0604020202020204" pitchFamily="34" charset="0"/>
              </a:rPr>
              <a:t>Unreported issues could lead to exposure to carbon monoxide.</a:t>
            </a:r>
          </a:p>
          <a:p>
            <a:pPr marL="342900" indent="-342900">
              <a:buClr>
                <a:srgbClr val="000000">
                  <a:lumMod val="100000"/>
                </a:srgbClr>
              </a:buClr>
              <a:buSzPct val="100000"/>
              <a:buFont typeface="Arial" panose="020B0604020202020204" pitchFamily="34" charset="0"/>
              <a:buChar char="•"/>
            </a:pPr>
            <a:r>
              <a:rPr lang="en-GB" dirty="0">
                <a:solidFill>
                  <a:srgbClr val="000000"/>
                </a:solidFill>
                <a:effectLst/>
                <a:latin typeface="Arial" panose="020B0604020202020204" pitchFamily="34" charset="0"/>
              </a:rPr>
              <a:t>Clients might lose confidence in installers who take shortcuts.</a:t>
            </a:r>
          </a:p>
          <a:p>
            <a:pPr marL="342900" indent="-342900">
              <a:buClr>
                <a:srgbClr val="000000">
                  <a:lumMod val="100000"/>
                </a:srgbClr>
              </a:buClr>
              <a:buSzPct val="100000"/>
              <a:buFont typeface="Arial" panose="020B0604020202020204" pitchFamily="34" charset="0"/>
              <a:buChar char="•"/>
            </a:pPr>
            <a:r>
              <a:rPr lang="en-GB" dirty="0">
                <a:solidFill>
                  <a:srgbClr val="000000"/>
                </a:solidFill>
                <a:effectLst/>
                <a:latin typeface="Arial" panose="020B0604020202020204" pitchFamily="34" charset="0"/>
              </a:rPr>
              <a:t>The HSE may issue notices for improvement or prohibitions.</a:t>
            </a:r>
          </a:p>
          <a:p>
            <a:pPr marL="342900" indent="-342900">
              <a:buClr>
                <a:srgbClr val="000000">
                  <a:lumMod val="100000"/>
                </a:srgbClr>
              </a:buClr>
              <a:buSzPct val="100000"/>
              <a:buFont typeface="Arial" panose="020B0604020202020204" pitchFamily="34" charset="0"/>
              <a:buChar char="•"/>
            </a:pPr>
            <a:r>
              <a:rPr lang="en-GB" dirty="0">
                <a:solidFill>
                  <a:srgbClr val="000000"/>
                </a:solidFill>
                <a:effectLst/>
                <a:latin typeface="Arial" panose="020B0604020202020204" pitchFamily="34" charset="0"/>
              </a:rPr>
              <a:t>Project delays, penalties, or even loss of life may ensue.</a:t>
            </a:r>
            <a:endParaRPr dirty="0">
              <a:solidFill>
                <a:srgbClr val="000000"/>
              </a:solidFill>
              <a:latin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000" y="972000"/>
            <a:ext cx="10488824" cy="648000"/>
          </a:xfrm>
        </p:spPr>
        <p:txBody>
          <a:bodyPr/>
          <a:lstStyle/>
          <a:p>
            <a:r>
              <a:rPr dirty="0"/>
              <a:t>Summary of safe working practices</a:t>
            </a:r>
          </a:p>
        </p:txBody>
      </p:sp>
      <p:sp>
        <p:nvSpPr>
          <p:cNvPr id="3" name="Content Placeholder 2"/>
          <p:cNvSpPr>
            <a:spLocks noGrp="1"/>
          </p:cNvSpPr>
          <p:nvPr>
            <p:ph sz="quarter" idx="10"/>
          </p:nvPr>
        </p:nvSpPr>
        <p:spPr>
          <a:xfrm>
            <a:off x="359999" y="1800000"/>
            <a:ext cx="11048230" cy="4140000"/>
          </a:xfrm>
        </p:spPr>
        <p:txBody>
          <a:bodyPr/>
          <a:lstStyle/>
          <a:p>
            <a:pPr>
              <a:buClr>
                <a:srgbClr val="000000">
                  <a:lumMod val="100000"/>
                </a:srgbClr>
              </a:buClr>
              <a:buSzPct val="100000"/>
            </a:pPr>
            <a:r>
              <a:rPr lang="en-GB" dirty="0">
                <a:solidFill>
                  <a:srgbClr val="000000"/>
                </a:solidFill>
                <a:effectLst/>
                <a:latin typeface="Arial" panose="020B0604020202020204" pitchFamily="34" charset="0"/>
              </a:rPr>
              <a:t>Effective safety practices integrate an understanding of regulations with necessary precautions to ensure a safe environment.</a:t>
            </a:r>
          </a:p>
          <a:p>
            <a:pPr>
              <a:buClr>
                <a:srgbClr val="000000">
                  <a:lumMod val="100000"/>
                </a:srgbClr>
              </a:buClr>
              <a:buSzPct val="100000"/>
            </a:pPr>
            <a:r>
              <a:rPr lang="en-GB" dirty="0">
                <a:solidFill>
                  <a:srgbClr val="000000"/>
                </a:solidFill>
                <a:effectLst/>
                <a:latin typeface="Arial" panose="020B0604020202020204" pitchFamily="34" charset="0"/>
              </a:rPr>
              <a:t>All site personnel should understand and comply with documents such as RAMS.</a:t>
            </a:r>
          </a:p>
          <a:p>
            <a:pPr>
              <a:buClr>
                <a:srgbClr val="000000">
                  <a:lumMod val="100000"/>
                </a:srgbClr>
              </a:buClr>
              <a:buSzPct val="100000"/>
            </a:pPr>
            <a:r>
              <a:rPr lang="en-GB" dirty="0">
                <a:solidFill>
                  <a:srgbClr val="000000"/>
                </a:solidFill>
                <a:effectLst/>
                <a:latin typeface="Arial" panose="020B0604020202020204" pitchFamily="34" charset="0"/>
              </a:rPr>
              <a:t>Personal Protective Equipment (PPE) should be specific to the task and kept in good condition.</a:t>
            </a:r>
          </a:p>
          <a:p>
            <a:pPr>
              <a:buClr>
                <a:srgbClr val="000000">
                  <a:lumMod val="100000"/>
                </a:srgbClr>
              </a:buClr>
              <a:buSzPct val="100000"/>
            </a:pPr>
            <a:r>
              <a:rPr lang="en-GB" dirty="0">
                <a:solidFill>
                  <a:srgbClr val="000000"/>
                </a:solidFill>
                <a:effectLst/>
                <a:latin typeface="Arial" panose="020B0604020202020204" pitchFamily="34" charset="0"/>
              </a:rPr>
              <a:t>Regulations such as Part J and CDM impact all areas of gas-related work.</a:t>
            </a:r>
          </a:p>
          <a:p>
            <a:pPr>
              <a:buClr>
                <a:srgbClr val="000000">
                  <a:lumMod val="100000"/>
                </a:srgbClr>
              </a:buClr>
              <a:buSzPct val="100000"/>
            </a:pPr>
            <a:r>
              <a:rPr lang="en-GB" dirty="0">
                <a:solidFill>
                  <a:srgbClr val="000000"/>
                </a:solidFill>
                <a:effectLst/>
                <a:latin typeface="Arial" panose="020B0604020202020204" pitchFamily="34" charset="0"/>
              </a:rPr>
              <a:t>Continuous training and Continuing Professional Development (CPD) are crucial for upholding safety standards.</a:t>
            </a:r>
            <a:endParaRPr dirty="0">
              <a:solidFill>
                <a:srgbClr val="000000"/>
              </a:solidFill>
              <a:latin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000" y="972000"/>
            <a:ext cx="10488824" cy="648000"/>
          </a:xfrm>
        </p:spPr>
        <p:txBody>
          <a:bodyPr/>
          <a:lstStyle/>
          <a:p>
            <a:r>
              <a:rPr dirty="0"/>
              <a:t>Knowledge check</a:t>
            </a:r>
          </a:p>
        </p:txBody>
      </p:sp>
      <p:sp>
        <p:nvSpPr>
          <p:cNvPr id="8" name="TextBox 7">
            <a:extLst>
              <a:ext uri="{FF2B5EF4-FFF2-40B4-BE49-F238E27FC236}">
                <a16:creationId xmlns:a16="http://schemas.microsoft.com/office/drawing/2014/main" id="{5D125AFD-C2A2-0172-88D7-EC05DDDF7378}"/>
              </a:ext>
            </a:extLst>
          </p:cNvPr>
          <p:cNvSpPr txBox="1"/>
          <p:nvPr/>
        </p:nvSpPr>
        <p:spPr>
          <a:xfrm>
            <a:off x="360000" y="1800000"/>
            <a:ext cx="9992314" cy="934871"/>
          </a:xfrm>
          <a:prstGeom prst="rect">
            <a:avLst/>
          </a:prstGeom>
          <a:noFill/>
        </p:spPr>
        <p:txBody>
          <a:bodyPr wrap="square" lIns="0" tIns="0" rIns="0" bIns="0">
            <a:spAutoFit/>
          </a:bodyPr>
          <a:lstStyle/>
          <a:p>
            <a:pPr marL="342900" indent="-342900">
              <a:lnSpc>
                <a:spcPct val="110000"/>
              </a:lnSpc>
              <a:spcBef>
                <a:spcPts val="0"/>
              </a:spcBef>
              <a:spcAft>
                <a:spcPts val="1200"/>
              </a:spcAft>
              <a:buClr>
                <a:srgbClr val="000000">
                  <a:lumMod val="100000"/>
                </a:srgbClr>
              </a:buClr>
              <a:buSzPct val="100000"/>
              <a:buFont typeface="Arial" panose="020B0604020202020204" pitchFamily="34" charset="0"/>
              <a:buChar char="•"/>
              <a:defRPr sz="2000"/>
            </a:pPr>
            <a:r>
              <a:rPr lang="en-GB" sz="2400" dirty="0">
                <a:solidFill>
                  <a:srgbClr val="000000"/>
                </a:solidFill>
                <a:latin typeface="Arial" panose="020B0604020202020204" pitchFamily="34" charset="0"/>
                <a:cs typeface="Arial" panose="020B0604020202020204" pitchFamily="34" charset="0"/>
              </a:rPr>
              <a:t>What PPE would you wear when working on a boiler flue outside?</a:t>
            </a:r>
          </a:p>
          <a:p>
            <a:pPr marL="342900" indent="-342900">
              <a:lnSpc>
                <a:spcPct val="110000"/>
              </a:lnSpc>
              <a:spcBef>
                <a:spcPts val="0"/>
              </a:spcBef>
              <a:spcAft>
                <a:spcPts val="1200"/>
              </a:spcAft>
              <a:buClr>
                <a:srgbClr val="000000">
                  <a:lumMod val="100000"/>
                </a:srgbClr>
              </a:buClr>
              <a:buSzPct val="100000"/>
              <a:buFont typeface="Arial" panose="020B0604020202020204" pitchFamily="34" charset="0"/>
              <a:buChar char="•"/>
              <a:defRPr sz="2000"/>
            </a:pPr>
            <a:r>
              <a:rPr lang="en-GB" sz="2400" dirty="0">
                <a:solidFill>
                  <a:srgbClr val="000000"/>
                </a:solidFill>
                <a:latin typeface="Arial" panose="020B0604020202020204" pitchFamily="34" charset="0"/>
                <a:cs typeface="Arial" panose="020B0604020202020204" pitchFamily="34" charset="0"/>
              </a:rPr>
              <a:t>Why is it critical to lock off gas and electrical systems before servicing?</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72000"/>
            <a:ext cx="10488824" cy="648000"/>
          </a:xfrm>
        </p:spPr>
        <p:txBody>
          <a:bodyPr/>
          <a:lstStyle/>
          <a:p>
            <a:r>
              <a:rPr lang="en-GB" dirty="0"/>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59999" y="1800000"/>
            <a:ext cx="10667229" cy="4140000"/>
          </a:xfrm>
        </p:spPr>
        <p:txBody>
          <a:bodyPr/>
          <a:lstStyle/>
          <a:p>
            <a:pPr algn="l">
              <a:buClr>
                <a:schemeClr val="tx1"/>
              </a:buClr>
            </a:pPr>
            <a:r>
              <a:rPr lang="en-GB" dirty="0">
                <a:effectLst/>
                <a:cs typeface="Arial"/>
              </a:rPr>
              <a:t>You should now be able to:</a:t>
            </a:r>
          </a:p>
          <a:p>
            <a:pPr marL="342900" indent="-342900" algn="l">
              <a:buClr>
                <a:schemeClr val="tx1"/>
              </a:buClr>
              <a:buFont typeface="Arial" panose="020B0604020202020204" pitchFamily="34" charset="0"/>
              <a:buChar char="•"/>
            </a:pPr>
            <a:r>
              <a:rPr lang="en-GB" b="1" dirty="0"/>
              <a:t>Recall</a:t>
            </a:r>
            <a:r>
              <a:rPr lang="en-GB" dirty="0"/>
              <a:t> safe working practices in gas engineering environments.</a:t>
            </a:r>
          </a:p>
          <a:p>
            <a:pPr marL="342900" indent="-342900" algn="l">
              <a:buClr>
                <a:schemeClr val="tx1"/>
              </a:buClr>
              <a:buFont typeface="Arial" panose="020B0604020202020204" pitchFamily="34" charset="0"/>
              <a:buChar char="•"/>
            </a:pPr>
            <a:r>
              <a:rPr lang="en-GB" b="1" dirty="0"/>
              <a:t>Explain</a:t>
            </a:r>
            <a:r>
              <a:rPr lang="en-GB" dirty="0"/>
              <a:t> the role of RAMS (risk assessments and method statements).</a:t>
            </a:r>
          </a:p>
          <a:p>
            <a:pPr marL="342900" indent="-342900" algn="l">
              <a:buClr>
                <a:schemeClr val="tx1"/>
              </a:buClr>
              <a:buFont typeface="Arial" panose="020B0604020202020204" pitchFamily="34" charset="0"/>
              <a:buChar char="•"/>
            </a:pPr>
            <a:r>
              <a:rPr lang="en-GB" b="1" dirty="0"/>
              <a:t>Describe</a:t>
            </a:r>
            <a:r>
              <a:rPr lang="en-GB" dirty="0"/>
              <a:t> the selection and purpose of PPE for gas-related work.</a:t>
            </a:r>
          </a:p>
          <a:p>
            <a:pPr marL="342900" indent="-342900" algn="l">
              <a:buClr>
                <a:schemeClr val="tx1"/>
              </a:buClr>
              <a:buFont typeface="Arial" panose="020B0604020202020204" pitchFamily="34" charset="0"/>
              <a:buChar char="•"/>
            </a:pPr>
            <a:r>
              <a:rPr lang="en-GB" b="1" dirty="0"/>
              <a:t>Interpret</a:t>
            </a:r>
            <a:r>
              <a:rPr lang="en-GB" dirty="0"/>
              <a:t> Building Regulations and their application in gas safety.</a:t>
            </a:r>
          </a:p>
          <a:p>
            <a:pPr marL="342900" indent="-342900" algn="l">
              <a:buClr>
                <a:schemeClr val="tx1"/>
              </a:buClr>
              <a:buFont typeface="Arial" panose="020B0604020202020204" pitchFamily="34" charset="0"/>
              <a:buChar char="•"/>
            </a:pPr>
            <a:r>
              <a:rPr lang="en-GB" b="1" dirty="0"/>
              <a:t>Evaluate</a:t>
            </a:r>
            <a:r>
              <a:rPr lang="en-GB" dirty="0"/>
              <a:t> how unsafe practices can harm people, property, and reputation.</a:t>
            </a:r>
          </a:p>
          <a:p>
            <a:endParaRPr lang="en-GB" sz="2200" dirty="0"/>
          </a:p>
        </p:txBody>
      </p:sp>
    </p:spTree>
    <p:extLst>
      <p:ext uri="{BB962C8B-B14F-4D97-AF65-F5344CB8AC3E}">
        <p14:creationId xmlns:p14="http://schemas.microsoft.com/office/powerpoint/2010/main" val="30142199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325157"/>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1">
            <a:extLst>
              <a:ext uri="{FF2B5EF4-FFF2-40B4-BE49-F238E27FC236}">
                <a16:creationId xmlns:a16="http://schemas.microsoft.com/office/drawing/2014/main" id="{EC2EA8A5-BEA5-0857-29FD-CE465D359DE3}"/>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000" y="972000"/>
            <a:ext cx="10488824" cy="648000"/>
          </a:xfrm>
        </p:spPr>
        <p:txBody>
          <a:bodyPr wrap="square" lIns="91440" tIns="45720" rIns="91440" bIns="45720" anchor="ctr" anchorCtr="0">
            <a:noAutofit/>
          </a:bodyPr>
          <a:lstStyle/>
          <a:p>
            <a:pPr fontAlgn="auto">
              <a:spcAft>
                <a:spcPts val="0"/>
              </a:spcAft>
            </a:pPr>
            <a:r>
              <a:rPr lang="en-GB" dirty="0">
                <a:ea typeface="ＭＳ Ｐゴシック"/>
                <a:cs typeface="Arial"/>
              </a:rPr>
              <a:t>Starter</a:t>
            </a:r>
            <a:endParaRPr lang="en-US" dirty="0"/>
          </a:p>
        </p:txBody>
      </p:sp>
      <p:sp>
        <p:nvSpPr>
          <p:cNvPr id="3" name="Content Placeholder 2"/>
          <p:cNvSpPr>
            <a:spLocks noGrp="1"/>
          </p:cNvSpPr>
          <p:nvPr>
            <p:ph sz="quarter" idx="10"/>
          </p:nvPr>
        </p:nvSpPr>
        <p:spPr>
          <a:xfrm>
            <a:off x="360000" y="1800001"/>
            <a:ext cx="10727100" cy="2374957"/>
          </a:xfrm>
        </p:spPr>
        <p:txBody>
          <a:bodyPr/>
          <a:lstStyle/>
          <a:p>
            <a:pPr>
              <a:buClr>
                <a:srgbClr val="000000">
                  <a:lumMod val="100000"/>
                </a:srgbClr>
              </a:buClr>
              <a:buSzPct val="100000"/>
            </a:pPr>
            <a:r>
              <a:rPr b="1" dirty="0">
                <a:solidFill>
                  <a:srgbClr val="000000"/>
                </a:solidFill>
                <a:latin typeface="Arial" panose="020B0604020202020204" pitchFamily="34" charset="0"/>
                <a:ea typeface="ＭＳ Ｐゴシック"/>
                <a:cs typeface="Arial"/>
              </a:rPr>
              <a:t>Why is gas work more regulated than most trades?</a:t>
            </a:r>
          </a:p>
          <a:p>
            <a:pPr>
              <a:buClr>
                <a:srgbClr val="000000">
                  <a:lumMod val="100000"/>
                </a:srgbClr>
              </a:buClr>
              <a:buSzPct val="100000"/>
            </a:pPr>
            <a:r>
              <a:rPr dirty="0">
                <a:solidFill>
                  <a:srgbClr val="000000"/>
                </a:solidFill>
                <a:latin typeface="Arial" panose="020B0604020202020204" pitchFamily="34" charset="0"/>
                <a:ea typeface="ＭＳ Ｐゴシック"/>
                <a:cs typeface="Arial"/>
              </a:rPr>
              <a:t>Consider risks like explosions, carbon monoxide poisoning, and fire.</a:t>
            </a:r>
          </a:p>
          <a:p>
            <a:pPr>
              <a:buClr>
                <a:srgbClr val="000000">
                  <a:lumMod val="100000"/>
                </a:srgbClr>
              </a:buClr>
              <a:buSzPct val="100000"/>
            </a:pPr>
            <a:r>
              <a:rPr dirty="0">
                <a:solidFill>
                  <a:srgbClr val="000000"/>
                </a:solidFill>
                <a:latin typeface="Arial" panose="020B0604020202020204" pitchFamily="34" charset="0"/>
                <a:ea typeface="ＭＳ Ｐゴシック"/>
                <a:cs typeface="Arial"/>
              </a:rPr>
              <a:t>Think about the public impact of gas incidents in homes or workplaces.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BC9821-CF12-916D-9F49-4754DE7A6A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73B96-D51E-D82F-AF3C-ECADA19B77AC}"/>
              </a:ext>
            </a:extLst>
          </p:cNvPr>
          <p:cNvSpPr>
            <a:spLocks noGrp="1"/>
          </p:cNvSpPr>
          <p:nvPr>
            <p:ph type="title"/>
          </p:nvPr>
        </p:nvSpPr>
        <p:spPr>
          <a:xfrm>
            <a:off x="252000" y="972000"/>
            <a:ext cx="10488824" cy="648000"/>
          </a:xfrm>
        </p:spPr>
        <p:txBody>
          <a:bodyPr/>
          <a:lstStyle/>
          <a:p>
            <a:r>
              <a:rPr dirty="0"/>
              <a:t>Objectives</a:t>
            </a:r>
          </a:p>
        </p:txBody>
      </p:sp>
      <p:sp>
        <p:nvSpPr>
          <p:cNvPr id="7" name="TextBox 6">
            <a:extLst>
              <a:ext uri="{FF2B5EF4-FFF2-40B4-BE49-F238E27FC236}">
                <a16:creationId xmlns:a16="http://schemas.microsoft.com/office/drawing/2014/main" id="{4EF4321A-EE14-DD82-AAFA-F0C49A214BBD}"/>
              </a:ext>
            </a:extLst>
          </p:cNvPr>
          <p:cNvSpPr txBox="1"/>
          <p:nvPr/>
        </p:nvSpPr>
        <p:spPr>
          <a:xfrm>
            <a:off x="360000" y="1800000"/>
            <a:ext cx="10667229" cy="3267818"/>
          </a:xfrm>
          <a:prstGeom prst="rect">
            <a:avLst/>
          </a:prstGeom>
          <a:noFill/>
        </p:spPr>
        <p:txBody>
          <a:bodyPr wrap="square" lIns="0" tIns="0" rIns="0" bIns="0">
            <a:spAutoFit/>
          </a:bodyPr>
          <a:lstStyle/>
          <a:p>
            <a:pPr>
              <a:lnSpc>
                <a:spcPct val="110000"/>
              </a:lnSpc>
              <a:spcBef>
                <a:spcPts val="0"/>
              </a:spcBef>
              <a:spcAft>
                <a:spcPts val="1200"/>
              </a:spcAft>
              <a:buClr>
                <a:srgbClr val="000000">
                  <a:lumMod val="100000"/>
                </a:srgbClr>
              </a:buClr>
              <a:buSzPct val="100000"/>
              <a:defRPr sz="2000"/>
            </a:pPr>
            <a:r>
              <a:rPr kumimoji="0" lang="en-GB" sz="2400" strike="noStrike" kern="0" cap="none" spc="0" normalizeH="0" noProof="0" dirty="0">
                <a:ln>
                  <a:noFill/>
                </a:ln>
                <a:solidFill>
                  <a:srgbClr val="000000"/>
                </a:solidFill>
                <a:effectLst/>
                <a:uLnTx/>
                <a:uFillTx/>
                <a:latin typeface="Arial" panose="020B0604020202020204" pitchFamily="34" charset="0"/>
                <a:ea typeface="ＭＳ Ｐゴシック" charset="-128"/>
                <a:cs typeface="Arial"/>
              </a:rPr>
              <a:t>By the end of this session, you should be able to:</a:t>
            </a:r>
            <a:endParaRPr lang="en-GB" sz="2400" dirty="0">
              <a:solidFill>
                <a:srgbClr val="000000"/>
              </a:solidFill>
              <a:latin typeface="Arial" panose="020B0604020202020204" pitchFamily="34" charset="0"/>
              <a:cs typeface="Arial"/>
            </a:endParaRPr>
          </a:p>
          <a:p>
            <a:pPr marL="342900" indent="-342900">
              <a:lnSpc>
                <a:spcPct val="110000"/>
              </a:lnSpc>
              <a:spcBef>
                <a:spcPts val="0"/>
              </a:spcBef>
              <a:spcAft>
                <a:spcPts val="1200"/>
              </a:spcAft>
              <a:buClr>
                <a:srgbClr val="000000">
                  <a:lumMod val="100000"/>
                </a:srgbClr>
              </a:buClr>
              <a:buSzPct val="100000"/>
              <a:buFont typeface="Arial" panose="020B0604020202020204" pitchFamily="34" charset="0"/>
              <a:buChar char="•"/>
              <a:defRPr sz="2000"/>
            </a:pPr>
            <a:r>
              <a:rPr lang="en-GB" sz="2400" b="1" dirty="0">
                <a:solidFill>
                  <a:srgbClr val="000000"/>
                </a:solidFill>
                <a:latin typeface="Arial" panose="020B0604020202020204" pitchFamily="34" charset="0"/>
                <a:cs typeface="Arial" panose="020B0604020202020204" pitchFamily="34" charset="0"/>
              </a:rPr>
              <a:t>Recall</a:t>
            </a:r>
            <a:r>
              <a:rPr lang="en-GB" sz="2400" dirty="0">
                <a:solidFill>
                  <a:srgbClr val="000000"/>
                </a:solidFill>
                <a:latin typeface="Arial" panose="020B0604020202020204" pitchFamily="34" charset="0"/>
                <a:cs typeface="Arial" panose="020B0604020202020204" pitchFamily="34" charset="0"/>
              </a:rPr>
              <a:t> safe working practices in gas engineering environments.</a:t>
            </a:r>
          </a:p>
          <a:p>
            <a:pPr marL="342900" indent="-342900">
              <a:lnSpc>
                <a:spcPct val="110000"/>
              </a:lnSpc>
              <a:spcBef>
                <a:spcPts val="0"/>
              </a:spcBef>
              <a:spcAft>
                <a:spcPts val="1200"/>
              </a:spcAft>
              <a:buClr>
                <a:srgbClr val="000000">
                  <a:lumMod val="100000"/>
                </a:srgbClr>
              </a:buClr>
              <a:buSzPct val="100000"/>
              <a:buFont typeface="Arial" panose="020B0604020202020204" pitchFamily="34" charset="0"/>
              <a:buChar char="•"/>
              <a:defRPr sz="2000"/>
            </a:pPr>
            <a:r>
              <a:rPr lang="en-GB" sz="2400" b="1" dirty="0">
                <a:solidFill>
                  <a:srgbClr val="000000"/>
                </a:solidFill>
                <a:latin typeface="Arial" panose="020B0604020202020204" pitchFamily="34" charset="0"/>
                <a:cs typeface="Arial" panose="020B0604020202020204" pitchFamily="34" charset="0"/>
              </a:rPr>
              <a:t>Explain</a:t>
            </a:r>
            <a:r>
              <a:rPr lang="en-GB" sz="2400" dirty="0">
                <a:solidFill>
                  <a:srgbClr val="000000"/>
                </a:solidFill>
                <a:latin typeface="Arial" panose="020B0604020202020204" pitchFamily="34" charset="0"/>
                <a:cs typeface="Arial" panose="020B0604020202020204" pitchFamily="34" charset="0"/>
              </a:rPr>
              <a:t> the role of RAMS (risk assessments and method statements).</a:t>
            </a:r>
          </a:p>
          <a:p>
            <a:pPr marL="342900" indent="-342900">
              <a:lnSpc>
                <a:spcPct val="110000"/>
              </a:lnSpc>
              <a:spcBef>
                <a:spcPts val="0"/>
              </a:spcBef>
              <a:spcAft>
                <a:spcPts val="1200"/>
              </a:spcAft>
              <a:buClr>
                <a:srgbClr val="000000">
                  <a:lumMod val="100000"/>
                </a:srgbClr>
              </a:buClr>
              <a:buSzPct val="100000"/>
              <a:buFont typeface="Arial" panose="020B0604020202020204" pitchFamily="34" charset="0"/>
              <a:buChar char="•"/>
              <a:defRPr sz="2000"/>
            </a:pPr>
            <a:r>
              <a:rPr lang="en-GB" sz="2400" b="1" dirty="0">
                <a:solidFill>
                  <a:srgbClr val="000000"/>
                </a:solidFill>
                <a:latin typeface="Arial" panose="020B0604020202020204" pitchFamily="34" charset="0"/>
                <a:cs typeface="Arial" panose="020B0604020202020204" pitchFamily="34" charset="0"/>
              </a:rPr>
              <a:t>Describe</a:t>
            </a:r>
            <a:r>
              <a:rPr lang="en-GB" sz="2400" dirty="0">
                <a:solidFill>
                  <a:srgbClr val="000000"/>
                </a:solidFill>
                <a:latin typeface="Arial" panose="020B0604020202020204" pitchFamily="34" charset="0"/>
                <a:cs typeface="Arial" panose="020B0604020202020204" pitchFamily="34" charset="0"/>
              </a:rPr>
              <a:t> the selection and purpose of PPE for gas-related work.</a:t>
            </a:r>
          </a:p>
          <a:p>
            <a:pPr marL="342900" indent="-342900">
              <a:lnSpc>
                <a:spcPct val="110000"/>
              </a:lnSpc>
              <a:spcBef>
                <a:spcPts val="0"/>
              </a:spcBef>
              <a:spcAft>
                <a:spcPts val="1200"/>
              </a:spcAft>
              <a:buClr>
                <a:srgbClr val="000000">
                  <a:lumMod val="100000"/>
                </a:srgbClr>
              </a:buClr>
              <a:buSzPct val="100000"/>
              <a:buFont typeface="Arial" panose="020B0604020202020204" pitchFamily="34" charset="0"/>
              <a:buChar char="•"/>
              <a:defRPr sz="2000"/>
            </a:pPr>
            <a:r>
              <a:rPr lang="en-GB" sz="2400" b="1" dirty="0">
                <a:solidFill>
                  <a:srgbClr val="000000"/>
                </a:solidFill>
                <a:latin typeface="Arial" panose="020B0604020202020204" pitchFamily="34" charset="0"/>
                <a:cs typeface="Arial" panose="020B0604020202020204" pitchFamily="34" charset="0"/>
              </a:rPr>
              <a:t>Interpret</a:t>
            </a:r>
            <a:r>
              <a:rPr lang="en-GB" sz="2400" dirty="0">
                <a:solidFill>
                  <a:srgbClr val="000000"/>
                </a:solidFill>
                <a:latin typeface="Arial" panose="020B0604020202020204" pitchFamily="34" charset="0"/>
                <a:cs typeface="Arial" panose="020B0604020202020204" pitchFamily="34" charset="0"/>
              </a:rPr>
              <a:t> Building Regulations and their application in gas safety.</a:t>
            </a:r>
          </a:p>
          <a:p>
            <a:pPr marL="342900" indent="-342900">
              <a:lnSpc>
                <a:spcPct val="110000"/>
              </a:lnSpc>
              <a:spcBef>
                <a:spcPts val="0"/>
              </a:spcBef>
              <a:spcAft>
                <a:spcPts val="1200"/>
              </a:spcAft>
              <a:buClr>
                <a:srgbClr val="000000">
                  <a:lumMod val="100000"/>
                </a:srgbClr>
              </a:buClr>
              <a:buSzPct val="100000"/>
              <a:buFont typeface="Arial" panose="020B0604020202020204" pitchFamily="34" charset="0"/>
              <a:buChar char="•"/>
              <a:defRPr sz="2000"/>
            </a:pPr>
            <a:r>
              <a:rPr lang="en-GB" sz="2400" b="1" dirty="0">
                <a:solidFill>
                  <a:srgbClr val="000000"/>
                </a:solidFill>
                <a:latin typeface="Arial" panose="020B0604020202020204" pitchFamily="34" charset="0"/>
                <a:cs typeface="Arial" panose="020B0604020202020204" pitchFamily="34" charset="0"/>
              </a:rPr>
              <a:t>Evaluate</a:t>
            </a:r>
            <a:r>
              <a:rPr lang="en-GB" sz="2400" dirty="0">
                <a:solidFill>
                  <a:srgbClr val="000000"/>
                </a:solidFill>
                <a:latin typeface="Arial" panose="020B0604020202020204" pitchFamily="34" charset="0"/>
                <a:cs typeface="Arial" panose="020B0604020202020204" pitchFamily="34" charset="0"/>
              </a:rPr>
              <a:t> how unsafe practices can harm people, property, and reputation.</a:t>
            </a:r>
            <a:endParaRPr lang="en-GB" sz="2400" dirty="0">
              <a:solidFill>
                <a:srgbClr val="000000"/>
              </a:solidFill>
              <a:latin typeface="Arial" panose="020B0604020202020204" pitchFamily="34" charset="0"/>
            </a:endParaRPr>
          </a:p>
        </p:txBody>
      </p:sp>
    </p:spTree>
    <p:extLst>
      <p:ext uri="{BB962C8B-B14F-4D97-AF65-F5344CB8AC3E}">
        <p14:creationId xmlns:p14="http://schemas.microsoft.com/office/powerpoint/2010/main" val="1389566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000" y="972000"/>
            <a:ext cx="10488824" cy="648000"/>
          </a:xfrm>
        </p:spPr>
        <p:txBody>
          <a:bodyPr/>
          <a:lstStyle/>
          <a:p>
            <a:r>
              <a:rPr lang="en-GB" dirty="0"/>
              <a:t>Building regulations and safe practice</a:t>
            </a:r>
          </a:p>
        </p:txBody>
      </p:sp>
      <p:sp>
        <p:nvSpPr>
          <p:cNvPr id="3" name="Content Placeholder 2"/>
          <p:cNvSpPr>
            <a:spLocks noGrp="1"/>
          </p:cNvSpPr>
          <p:nvPr>
            <p:ph sz="quarter" idx="10"/>
          </p:nvPr>
        </p:nvSpPr>
        <p:spPr>
          <a:xfrm>
            <a:off x="359999" y="1800000"/>
            <a:ext cx="10939371" cy="4140000"/>
          </a:xfrm>
        </p:spPr>
        <p:txBody>
          <a:bodyPr/>
          <a:lstStyle/>
          <a:p>
            <a:pPr marL="342900" indent="-342900">
              <a:buClr>
                <a:srgbClr val="000000">
                  <a:lumMod val="100000"/>
                </a:srgbClr>
              </a:buClr>
              <a:buSzPct val="100000"/>
              <a:buFont typeface="Arial" panose="020B0604020202020204" pitchFamily="34" charset="0"/>
              <a:buChar char="•"/>
            </a:pPr>
            <a:r>
              <a:rPr lang="en-GB" dirty="0">
                <a:solidFill>
                  <a:srgbClr val="000000"/>
                </a:solidFill>
                <a:effectLst/>
                <a:latin typeface="Arial" panose="020B0604020202020204" pitchFamily="34" charset="0"/>
              </a:rPr>
              <a:t>GSIUR regulates gas safety in both residential and commercial settings.</a:t>
            </a:r>
          </a:p>
          <a:p>
            <a:pPr marL="342900" indent="-342900">
              <a:buClr>
                <a:srgbClr val="000000">
                  <a:lumMod val="100000"/>
                </a:srgbClr>
              </a:buClr>
              <a:buSzPct val="100000"/>
              <a:buFont typeface="Arial" panose="020B0604020202020204" pitchFamily="34" charset="0"/>
              <a:buChar char="•"/>
            </a:pPr>
            <a:r>
              <a:rPr lang="en-GB" dirty="0">
                <a:solidFill>
                  <a:srgbClr val="000000"/>
                </a:solidFill>
                <a:effectLst/>
                <a:latin typeface="Arial" panose="020B0604020202020204" pitchFamily="34" charset="0"/>
              </a:rPr>
              <a:t>Approved Document J outlines standards for fuel storage and combustion appliances.</a:t>
            </a:r>
          </a:p>
          <a:p>
            <a:pPr marL="342900" indent="-342900">
              <a:buClr>
                <a:srgbClr val="000000">
                  <a:lumMod val="100000"/>
                </a:srgbClr>
              </a:buClr>
              <a:buSzPct val="100000"/>
              <a:buFont typeface="Arial" panose="020B0604020202020204" pitchFamily="34" charset="0"/>
              <a:buChar char="•"/>
            </a:pPr>
            <a:r>
              <a:rPr lang="en-GB" dirty="0">
                <a:solidFill>
                  <a:srgbClr val="000000"/>
                </a:solidFill>
                <a:effectLst/>
                <a:latin typeface="Arial" panose="020B0604020202020204" pitchFamily="34" charset="0"/>
              </a:rPr>
              <a:t>CDM Regulations aim to eliminate risks throughout the entire lifecycle of a project.</a:t>
            </a:r>
          </a:p>
          <a:p>
            <a:pPr marL="342900" indent="-342900">
              <a:buClr>
                <a:srgbClr val="000000">
                  <a:lumMod val="100000"/>
                </a:srgbClr>
              </a:buClr>
              <a:buSzPct val="100000"/>
              <a:buFont typeface="Arial" panose="020B0604020202020204" pitchFamily="34" charset="0"/>
              <a:buChar char="•"/>
            </a:pPr>
            <a:r>
              <a:rPr lang="en-GB" dirty="0">
                <a:solidFill>
                  <a:srgbClr val="000000"/>
                </a:solidFill>
                <a:effectLst/>
                <a:latin typeface="Arial" panose="020B0604020202020204" pitchFamily="34" charset="0"/>
              </a:rPr>
              <a:t>Contractors are required to adhere to IGEM guidance and stay informed through bulletins.</a:t>
            </a:r>
          </a:p>
          <a:p>
            <a:pPr marL="342900" indent="-342900">
              <a:buClr>
                <a:srgbClr val="000000">
                  <a:lumMod val="100000"/>
                </a:srgbClr>
              </a:buClr>
              <a:buSzPct val="100000"/>
              <a:buFont typeface="Arial" panose="020B0604020202020204" pitchFamily="34" charset="0"/>
              <a:buChar char="•"/>
            </a:pPr>
            <a:r>
              <a:rPr lang="en-GB" dirty="0">
                <a:solidFill>
                  <a:srgbClr val="000000"/>
                </a:solidFill>
                <a:effectLst/>
                <a:latin typeface="Arial" panose="020B0604020202020204" pitchFamily="34" charset="0"/>
              </a:rPr>
              <a:t>Failure to comply may result in enforcement notices and potential legal action.</a:t>
            </a:r>
            <a:endParaRPr dirty="0">
              <a:solidFill>
                <a:srgbClr val="000000"/>
              </a:solidFill>
              <a:latin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EBFC75-E64C-BB34-C6CC-15F0E60731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86347B-0F51-DA6C-5B6A-110EDAE66DEE}"/>
              </a:ext>
            </a:extLst>
          </p:cNvPr>
          <p:cNvSpPr>
            <a:spLocks noGrp="1"/>
          </p:cNvSpPr>
          <p:nvPr>
            <p:ph type="title"/>
          </p:nvPr>
        </p:nvSpPr>
        <p:spPr>
          <a:xfrm>
            <a:off x="252000" y="972000"/>
            <a:ext cx="11406600" cy="648000"/>
          </a:xfrm>
        </p:spPr>
        <p:txBody>
          <a:bodyPr/>
          <a:lstStyle/>
          <a:p>
            <a:r>
              <a:rPr dirty="0"/>
              <a:t>Gas Safety (Installation and Use) Regulations 1998</a:t>
            </a:r>
          </a:p>
        </p:txBody>
      </p:sp>
      <p:sp>
        <p:nvSpPr>
          <p:cNvPr id="3" name="Content Placeholder 2">
            <a:extLst>
              <a:ext uri="{FF2B5EF4-FFF2-40B4-BE49-F238E27FC236}">
                <a16:creationId xmlns:a16="http://schemas.microsoft.com/office/drawing/2014/main" id="{1EA40D83-96DF-231A-C903-00A7253763CC}"/>
              </a:ext>
            </a:extLst>
          </p:cNvPr>
          <p:cNvSpPr>
            <a:spLocks noGrp="1"/>
          </p:cNvSpPr>
          <p:nvPr>
            <p:ph sz="quarter" idx="10"/>
          </p:nvPr>
        </p:nvSpPr>
        <p:spPr>
          <a:xfrm>
            <a:off x="359999" y="1800000"/>
            <a:ext cx="11113543" cy="4140000"/>
          </a:xfrm>
        </p:spPr>
        <p:txBody>
          <a:bodyPr/>
          <a:lstStyle/>
          <a:p>
            <a:pPr>
              <a:buClr>
                <a:srgbClr val="000000">
                  <a:lumMod val="100000"/>
                </a:srgbClr>
              </a:buClr>
              <a:buSzPct val="100000"/>
            </a:pPr>
            <a:r>
              <a:rPr lang="en-GB" dirty="0"/>
              <a:t>The regulations apply to anyone working on gas installations, including installers, service providers, maintenance staff, repair technicians, landlords, and both employed and self-employed workers. </a:t>
            </a:r>
          </a:p>
          <a:p>
            <a:pPr>
              <a:buClr>
                <a:srgbClr val="000000">
                  <a:lumMod val="100000"/>
                </a:srgbClr>
              </a:buClr>
              <a:buSzPct val="100000"/>
            </a:pPr>
            <a:r>
              <a:rPr lang="en-GB" dirty="0"/>
              <a:t>They set standards for the safe installation, maintenance, and operation of gas appliances, ensuring they are well-built, durable, and suitable for the gas type. </a:t>
            </a:r>
          </a:p>
          <a:p>
            <a:pPr>
              <a:buClr>
                <a:srgbClr val="000000">
                  <a:lumMod val="100000"/>
                </a:srgbClr>
              </a:buClr>
              <a:buSzPct val="100000"/>
            </a:pPr>
            <a:r>
              <a:rPr lang="en-GB" dirty="0"/>
              <a:t>In essence, the GSIUR ensures gas systems are installed and maintained safely to protect people and prevent accidents.</a:t>
            </a:r>
            <a:endParaRPr dirty="0">
              <a:solidFill>
                <a:srgbClr val="000000"/>
              </a:solidFill>
              <a:latin typeface="Arial" panose="020B0604020202020204" pitchFamily="34" charset="0"/>
            </a:endParaRPr>
          </a:p>
        </p:txBody>
      </p:sp>
    </p:spTree>
    <p:extLst>
      <p:ext uri="{BB962C8B-B14F-4D97-AF65-F5344CB8AC3E}">
        <p14:creationId xmlns:p14="http://schemas.microsoft.com/office/powerpoint/2010/main" val="4244271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9CDFDF-D63A-935F-8154-83A0BD0FAC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AC4A1A-2981-91D8-B7D4-ADE90C062234}"/>
              </a:ext>
            </a:extLst>
          </p:cNvPr>
          <p:cNvSpPr>
            <a:spLocks noGrp="1"/>
          </p:cNvSpPr>
          <p:nvPr>
            <p:ph type="title"/>
          </p:nvPr>
        </p:nvSpPr>
        <p:spPr>
          <a:xfrm>
            <a:off x="252000" y="972000"/>
            <a:ext cx="10488824" cy="648000"/>
          </a:xfrm>
        </p:spPr>
        <p:txBody>
          <a:bodyPr/>
          <a:lstStyle/>
          <a:p>
            <a:r>
              <a:rPr dirty="0"/>
              <a:t>Approved Document J</a:t>
            </a:r>
          </a:p>
        </p:txBody>
      </p:sp>
      <p:sp>
        <p:nvSpPr>
          <p:cNvPr id="3" name="Content Placeholder 2">
            <a:extLst>
              <a:ext uri="{FF2B5EF4-FFF2-40B4-BE49-F238E27FC236}">
                <a16:creationId xmlns:a16="http://schemas.microsoft.com/office/drawing/2014/main" id="{65D939E9-0E0A-2B28-EE6A-17ACDAC45478}"/>
              </a:ext>
            </a:extLst>
          </p:cNvPr>
          <p:cNvSpPr>
            <a:spLocks noGrp="1"/>
          </p:cNvSpPr>
          <p:nvPr>
            <p:ph sz="quarter" idx="10"/>
          </p:nvPr>
        </p:nvSpPr>
        <p:spPr>
          <a:xfrm>
            <a:off x="360000" y="1800000"/>
            <a:ext cx="11070000" cy="4140000"/>
          </a:xfrm>
        </p:spPr>
        <p:txBody>
          <a:bodyPr/>
          <a:lstStyle/>
          <a:p>
            <a:r>
              <a:rPr lang="en-GB" dirty="0"/>
              <a:t>Approved Document J, part of UK Building Regulations, provides guidance on safely installing and operating combustion appliances and fuel storage systems. </a:t>
            </a:r>
          </a:p>
          <a:p>
            <a:r>
              <a:rPr lang="en-GB" dirty="0"/>
              <a:t>It covers air supply, discharge of combustion by-products, fire protection, and system information. </a:t>
            </a:r>
          </a:p>
          <a:p>
            <a:r>
              <a:rPr lang="en-GB" dirty="0"/>
              <a:t>The document applies to appliances that use solid fuel, gas, and oil, as well as fuel storage systems. </a:t>
            </a:r>
          </a:p>
          <a:p>
            <a:r>
              <a:rPr lang="en-GB" dirty="0"/>
              <a:t>Its aim is to ensure the safe use of the building for occupants, while reducing pollution and preventing carbon monoxide poisoning.</a:t>
            </a:r>
            <a:endParaRPr dirty="0"/>
          </a:p>
        </p:txBody>
      </p:sp>
    </p:spTree>
    <p:extLst>
      <p:ext uri="{BB962C8B-B14F-4D97-AF65-F5344CB8AC3E}">
        <p14:creationId xmlns:p14="http://schemas.microsoft.com/office/powerpoint/2010/main" val="1048589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CE165F-4C1A-BFD4-AAE2-8316108254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E8161D-2780-0538-DBAF-9BD5F18B2174}"/>
              </a:ext>
            </a:extLst>
          </p:cNvPr>
          <p:cNvSpPr>
            <a:spLocks noGrp="1"/>
          </p:cNvSpPr>
          <p:nvPr>
            <p:ph type="title"/>
          </p:nvPr>
        </p:nvSpPr>
        <p:spPr>
          <a:xfrm>
            <a:off x="252000" y="1034389"/>
            <a:ext cx="11178000" cy="523220"/>
          </a:xfrm>
        </p:spPr>
        <p:txBody>
          <a:bodyPr/>
          <a:lstStyle/>
          <a:p>
            <a:r>
              <a:rPr sz="2800" dirty="0"/>
              <a:t>The Construction (Design and Manag</a:t>
            </a:r>
            <a:r>
              <a:rPr lang="en-GB" sz="2800" dirty="0"/>
              <a:t>e</a:t>
            </a:r>
            <a:r>
              <a:rPr sz="2800" dirty="0"/>
              <a:t>men</a:t>
            </a:r>
            <a:r>
              <a:rPr lang="en-GB" sz="2800" dirty="0"/>
              <a:t>t</a:t>
            </a:r>
            <a:r>
              <a:rPr sz="2800" dirty="0"/>
              <a:t>) </a:t>
            </a:r>
            <a:r>
              <a:rPr lang="en-GB" sz="2800" dirty="0"/>
              <a:t>Regulations</a:t>
            </a:r>
            <a:r>
              <a:rPr sz="2800" dirty="0"/>
              <a:t> 2015</a:t>
            </a:r>
          </a:p>
        </p:txBody>
      </p:sp>
      <p:sp>
        <p:nvSpPr>
          <p:cNvPr id="3" name="Content Placeholder 2">
            <a:extLst>
              <a:ext uri="{FF2B5EF4-FFF2-40B4-BE49-F238E27FC236}">
                <a16:creationId xmlns:a16="http://schemas.microsoft.com/office/drawing/2014/main" id="{673B39FF-9FC7-85C5-9080-429BB4F84135}"/>
              </a:ext>
            </a:extLst>
          </p:cNvPr>
          <p:cNvSpPr>
            <a:spLocks noGrp="1"/>
          </p:cNvSpPr>
          <p:nvPr>
            <p:ph sz="quarter" idx="10"/>
          </p:nvPr>
        </p:nvSpPr>
        <p:spPr>
          <a:xfrm>
            <a:off x="360000" y="1800000"/>
            <a:ext cx="11070000" cy="4140000"/>
          </a:xfrm>
        </p:spPr>
        <p:txBody>
          <a:bodyPr/>
          <a:lstStyle/>
          <a:p>
            <a:r>
              <a:rPr lang="en-GB" dirty="0"/>
              <a:t>The CDM (Construction Design and Management) Regulations, especially CDM 2015, set health and safety rules for all UK construction projects. Their goal is to ensure safety is considered at every stage, from planning to completion. </a:t>
            </a:r>
          </a:p>
          <a:p>
            <a:r>
              <a:rPr lang="en-GB" dirty="0"/>
              <a:t>These regulations outline the responsibilities of duty holders, including clients, designers, principal contractors, and contractors, in managing risks and maintaining a safe work environment.</a:t>
            </a:r>
            <a:endParaRPr dirty="0"/>
          </a:p>
        </p:txBody>
      </p:sp>
    </p:spTree>
    <p:extLst>
      <p:ext uri="{BB962C8B-B14F-4D97-AF65-F5344CB8AC3E}">
        <p14:creationId xmlns:p14="http://schemas.microsoft.com/office/powerpoint/2010/main" val="162734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4F7E84-C21A-92A7-5133-B023D45E58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98B953-0B04-0C04-3508-77C478D60920}"/>
              </a:ext>
            </a:extLst>
          </p:cNvPr>
          <p:cNvSpPr>
            <a:spLocks noGrp="1"/>
          </p:cNvSpPr>
          <p:nvPr>
            <p:ph type="title"/>
          </p:nvPr>
        </p:nvSpPr>
        <p:spPr>
          <a:xfrm>
            <a:off x="252000" y="972000"/>
            <a:ext cx="10488824" cy="648000"/>
          </a:xfrm>
        </p:spPr>
        <p:txBody>
          <a:bodyPr/>
          <a:lstStyle/>
          <a:p>
            <a:r>
              <a:rPr dirty="0"/>
              <a:t>The Institute of Gas Engineers and Managers</a:t>
            </a:r>
          </a:p>
        </p:txBody>
      </p:sp>
      <p:sp>
        <p:nvSpPr>
          <p:cNvPr id="3" name="Content Placeholder 2">
            <a:extLst>
              <a:ext uri="{FF2B5EF4-FFF2-40B4-BE49-F238E27FC236}">
                <a16:creationId xmlns:a16="http://schemas.microsoft.com/office/drawing/2014/main" id="{AD874FAB-7163-E001-727D-F57F4D66985E}"/>
              </a:ext>
            </a:extLst>
          </p:cNvPr>
          <p:cNvSpPr>
            <a:spLocks noGrp="1"/>
          </p:cNvSpPr>
          <p:nvPr>
            <p:ph sz="quarter" idx="10"/>
          </p:nvPr>
        </p:nvSpPr>
        <p:spPr>
          <a:xfrm>
            <a:off x="360000" y="1800000"/>
            <a:ext cx="11070000" cy="4140000"/>
          </a:xfrm>
        </p:spPr>
        <p:txBody>
          <a:bodyPr/>
          <a:lstStyle/>
          <a:p>
            <a:r>
              <a:rPr lang="en-GB" dirty="0"/>
              <a:t>The Institute of Gas Engineers and Managers (IGEM) is a professional engineering institution dedicated to promoting and maintaining high standards of competence within the gas industry. </a:t>
            </a:r>
          </a:p>
          <a:p>
            <a:r>
              <a:rPr lang="en-GB" dirty="0"/>
              <a:t>IGEM achieves this by providing technical standards, offering professional development opportunities, and advocating for the interests of the gas industry. </a:t>
            </a:r>
          </a:p>
          <a:p>
            <a:r>
              <a:rPr lang="en-GB" dirty="0">
                <a:solidFill>
                  <a:srgbClr val="0070C0"/>
                </a:solidFill>
                <a:hlinkClick r:id="rId2">
                  <a:extLst>
                    <a:ext uri="{A12FA001-AC4F-418D-AE19-62706E023703}">
                      <ahyp:hlinkClr xmlns:ahyp="http://schemas.microsoft.com/office/drawing/2018/hyperlinkcolor" val="tx"/>
                    </a:ext>
                  </a:extLst>
                </a:hlinkClick>
              </a:rPr>
              <a:t>https://www.igem.org.uk/</a:t>
            </a:r>
            <a:r>
              <a:rPr lang="en-GB" dirty="0">
                <a:solidFill>
                  <a:srgbClr val="0070C0"/>
                </a:solidFill>
              </a:rPr>
              <a:t>  </a:t>
            </a:r>
            <a:endParaRPr dirty="0">
              <a:solidFill>
                <a:srgbClr val="0070C0"/>
              </a:solidFill>
            </a:endParaRPr>
          </a:p>
        </p:txBody>
      </p:sp>
    </p:spTree>
    <p:extLst>
      <p:ext uri="{BB962C8B-B14F-4D97-AF65-F5344CB8AC3E}">
        <p14:creationId xmlns:p14="http://schemas.microsoft.com/office/powerpoint/2010/main" val="2503429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000" y="972000"/>
            <a:ext cx="10488824" cy="648000"/>
          </a:xfrm>
        </p:spPr>
        <p:txBody>
          <a:bodyPr/>
          <a:lstStyle/>
          <a:p>
            <a:r>
              <a:rPr dirty="0"/>
              <a:t>Documentation: RAMS</a:t>
            </a:r>
          </a:p>
        </p:txBody>
      </p:sp>
      <p:sp>
        <p:nvSpPr>
          <p:cNvPr id="3" name="Content Placeholder 2"/>
          <p:cNvSpPr>
            <a:spLocks noGrp="1"/>
          </p:cNvSpPr>
          <p:nvPr>
            <p:ph sz="quarter" idx="10"/>
          </p:nvPr>
        </p:nvSpPr>
        <p:spPr>
          <a:xfrm>
            <a:off x="359999" y="1800000"/>
            <a:ext cx="10210029" cy="4140000"/>
          </a:xfrm>
        </p:spPr>
        <p:txBody>
          <a:bodyPr/>
          <a:lstStyle/>
          <a:p>
            <a:r>
              <a:rPr lang="en-GB" sz="2400" dirty="0">
                <a:solidFill>
                  <a:srgbClr val="000000"/>
                </a:solidFill>
                <a:effectLst/>
                <a:latin typeface="Arial" panose="020B0604020202020204" pitchFamily="34" charset="0"/>
              </a:rPr>
              <a:t>RAMS </a:t>
            </a:r>
            <a:r>
              <a:rPr lang="en-GB" dirty="0">
                <a:solidFill>
                  <a:srgbClr val="000000"/>
                </a:solidFill>
                <a:latin typeface="Arial" panose="020B0604020202020204" pitchFamily="34" charset="0"/>
              </a:rPr>
              <a:t>stands</a:t>
            </a:r>
            <a:r>
              <a:rPr lang="en-GB" sz="2400" dirty="0">
                <a:solidFill>
                  <a:srgbClr val="000000"/>
                </a:solidFill>
                <a:effectLst/>
                <a:latin typeface="Arial" panose="020B0604020202020204" pitchFamily="34" charset="0"/>
              </a:rPr>
              <a:t> for </a:t>
            </a:r>
            <a:r>
              <a:rPr lang="en-GB" sz="2400" b="1" dirty="0">
                <a:solidFill>
                  <a:srgbClr val="000000"/>
                </a:solidFill>
                <a:effectLst/>
                <a:latin typeface="Arial" panose="020B0604020202020204" pitchFamily="34" charset="0"/>
              </a:rPr>
              <a:t>Risk Assessment Method Statement</a:t>
            </a:r>
            <a:r>
              <a:rPr lang="en-GB" sz="2400" dirty="0">
                <a:solidFill>
                  <a:srgbClr val="000000"/>
                </a:solidFill>
                <a:effectLst/>
                <a:latin typeface="Arial" panose="020B0604020202020204" pitchFamily="34" charset="0"/>
              </a:rPr>
              <a:t>, which is a crucial health and safety document designed to outline the procedures necessary to safely perform a particular activity or task. </a:t>
            </a:r>
          </a:p>
          <a:p>
            <a:r>
              <a:rPr lang="en-GB" sz="2400" dirty="0">
                <a:solidFill>
                  <a:srgbClr val="000000"/>
                </a:solidFill>
                <a:effectLst/>
                <a:latin typeface="Arial" panose="020B0604020202020204" pitchFamily="34" charset="0"/>
              </a:rPr>
              <a:t>RAMS can be used alongside the risk assessment process.</a:t>
            </a:r>
            <a:endParaRPr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6f930148186a8a3d9c5bc00b37c8558">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ef8fa4cbc806802382e5c5506b25357a"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2.xml><?xml version="1.0" encoding="utf-8"?>
<ds:datastoreItem xmlns:ds="http://schemas.openxmlformats.org/officeDocument/2006/customXml" ds:itemID="{B3FB49F9-90F4-4B88-81F1-83142D931C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5041F6D-BBDE-4B15-9860-57A05AB8973C}">
  <ds:schemaRefs>
    <ds:schemaRef ds:uri="http://purl.org/dc/dcmitype/"/>
    <ds:schemaRef ds:uri="http://purl.org/dc/elements/1.1/"/>
    <ds:schemaRef ds:uri="http://purl.org/dc/terms/"/>
    <ds:schemaRef ds:uri="http://www.w3.org/XML/1998/namespace"/>
    <ds:schemaRef ds:uri="7c04300a-231c-4281-9146-a98f6f4a7aff"/>
    <ds:schemaRef ds:uri="http://schemas.microsoft.com/office/2006/documentManagement/types"/>
    <ds:schemaRef ds:uri="http://schemas.microsoft.com/office/infopath/2007/PartnerControls"/>
    <ds:schemaRef ds:uri="http://schemas.openxmlformats.org/package/2006/metadata/core-properties"/>
    <ds:schemaRef ds:uri="01e15224-84b2-4570-bdea-a67bb94d0921"/>
    <ds:schemaRef ds:uri="http://schemas.microsoft.com/office/2006/metadata/properties"/>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55</TotalTime>
  <Words>1192</Words>
  <Application>Microsoft Office PowerPoint</Application>
  <PresentationFormat>Custom</PresentationFormat>
  <Paragraphs>94</Paragraphs>
  <Slides>19</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ＭＳ Ｐゴシック</vt:lpstr>
      <vt:lpstr>Aptos</vt:lpstr>
      <vt:lpstr>Arial</vt:lpstr>
      <vt:lpstr>inherit</vt:lpstr>
      <vt:lpstr>Lucida Grande</vt:lpstr>
      <vt:lpstr>1_Default Design</vt:lpstr>
      <vt:lpstr>PowerPoint Presentation</vt:lpstr>
      <vt:lpstr>Starter</vt:lpstr>
      <vt:lpstr>Objectives</vt:lpstr>
      <vt:lpstr>Building regulations and safe practice</vt:lpstr>
      <vt:lpstr>Gas Safety (Installation and Use) Regulations 1998</vt:lpstr>
      <vt:lpstr>Approved Document J</vt:lpstr>
      <vt:lpstr>The Construction (Design and Management) Regulations 2015</vt:lpstr>
      <vt:lpstr>The Institute of Gas Engineers and Managers</vt:lpstr>
      <vt:lpstr>Documentation: RAMS</vt:lpstr>
      <vt:lpstr>Documentation: RAMS</vt:lpstr>
      <vt:lpstr>RAMS – Risk assessment</vt:lpstr>
      <vt:lpstr>RAMS – Safe Systems of Work</vt:lpstr>
      <vt:lpstr>RAMS – Safe Systems of Work</vt:lpstr>
      <vt:lpstr>Personal Protective Equipment (PPE)</vt:lpstr>
      <vt:lpstr>Impact of unsafe practice</vt:lpstr>
      <vt:lpstr>Summary of safe working practices</vt:lpstr>
      <vt:lpstr>Knowledge check</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John, Catherine</cp:lastModifiedBy>
  <cp:revision>5</cp:revision>
  <dcterms:created xsi:type="dcterms:W3CDTF">2025-04-15T10:44:23Z</dcterms:created>
  <dcterms:modified xsi:type="dcterms:W3CDTF">2025-12-08T16:07:49Z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0x010100CDD05C0E7E0E414EB79F81A23986EA6A</vt:lpwstr>
  </property>
  <property fmtid="{D5CDD505-2E9C-101B-9397-08002B2CF9AE}" pid="3" name="MediaServiceImageTags">
    <vt:lpwstr/>
  </property>
  <property fmtid="{D5CDD505-2E9C-101B-9397-08002B2CF9AE}" pid="4" name="MSIP_Label_8330bda6-d095-477b-8893-df3ed8791773_Enabled">
    <vt:lpwstr>true</vt:lpwstr>
  </property>
  <property fmtid="{D5CDD505-2E9C-101B-9397-08002B2CF9AE}" pid="5" name="MSIP_Label_8330bda6-d095-477b-8893-df3ed8791773_SetDate">
    <vt:lpwstr>2025-12-02T10:40:26Z</vt:lpwstr>
  </property>
  <property fmtid="{D5CDD505-2E9C-101B-9397-08002B2CF9AE}" pid="6" name="MSIP_Label_8330bda6-d095-477b-8893-df3ed8791773_Method">
    <vt:lpwstr>Privileged</vt:lpwstr>
  </property>
  <property fmtid="{D5CDD505-2E9C-101B-9397-08002B2CF9AE}" pid="7" name="MSIP_Label_8330bda6-d095-477b-8893-df3ed8791773_Name">
    <vt:lpwstr>8330bda6-d095-477b-8893-df3ed8791773</vt:lpwstr>
  </property>
  <property fmtid="{D5CDD505-2E9C-101B-9397-08002B2CF9AE}" pid="8" name="MSIP_Label_8330bda6-d095-477b-8893-df3ed8791773_SiteId">
    <vt:lpwstr>b6d3492e-0aa1-4a60-840d-b706a96e670d</vt:lpwstr>
  </property>
  <property fmtid="{D5CDD505-2E9C-101B-9397-08002B2CF9AE}" pid="9" name="MSIP_Label_8330bda6-d095-477b-8893-df3ed8791773_ActionId">
    <vt:lpwstr>34c55875-4679-45cc-b444-2d2cafd6e292</vt:lpwstr>
  </property>
  <property fmtid="{D5CDD505-2E9C-101B-9397-08002B2CF9AE}" pid="10" name="MSIP_Label_8330bda6-d095-477b-8893-df3ed8791773_ContentBits">
    <vt:lpwstr>0</vt:lpwstr>
  </property>
  <property fmtid="{D5CDD505-2E9C-101B-9397-08002B2CF9AE}" pid="11" name="MSIP_Label_8330bda6-d095-477b-8893-df3ed8791773_Tag">
    <vt:lpwstr>10, 0, 1, 1</vt:lpwstr>
  </property>
</Properties>
</file>