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9" r:id="rId4"/>
  </p:sldMasterIdLst>
  <p:notesMasterIdLst>
    <p:notesMasterId r:id="rId22"/>
  </p:notesMasterIdLst>
  <p:handoutMasterIdLst>
    <p:handoutMasterId r:id="rId23"/>
  </p:handoutMasterIdLst>
  <p:sldIdLst>
    <p:sldId id="462" r:id="rId5"/>
    <p:sldId id="533" r:id="rId6"/>
    <p:sldId id="857" r:id="rId7"/>
    <p:sldId id="862" r:id="rId8"/>
    <p:sldId id="858" r:id="rId9"/>
    <p:sldId id="859" r:id="rId10"/>
    <p:sldId id="860" r:id="rId11"/>
    <p:sldId id="861" r:id="rId12"/>
    <p:sldId id="863" r:id="rId13"/>
    <p:sldId id="864" r:id="rId14"/>
    <p:sldId id="866" r:id="rId15"/>
    <p:sldId id="867" r:id="rId16"/>
    <p:sldId id="865" r:id="rId17"/>
    <p:sldId id="868" r:id="rId18"/>
    <p:sldId id="869" r:id="rId19"/>
    <p:sldId id="854" r:id="rId20"/>
    <p:sldId id="512" r:id="rId21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170030"/>
    <a:srgbClr val="3C3AFF"/>
    <a:srgbClr val="3B3AFF"/>
    <a:srgbClr val="3C3AFE"/>
    <a:srgbClr val="3432E1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/>
    <p:restoredTop sz="87226" autoAdjust="0"/>
  </p:normalViewPr>
  <p:slideViewPr>
    <p:cSldViewPr snapToGrid="0" snapToObjects="1">
      <p:cViewPr varScale="1">
        <p:scale>
          <a:sx n="97" d="100"/>
          <a:sy n="97" d="100"/>
        </p:scale>
        <p:origin x="13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7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Thirlwell" userId="0eea46bc-1a08-4dae-8290-d9217da89020" providerId="ADAL" clId="{A74DFD5C-A00E-4D75-B54F-AE1372332AAE}"/>
    <pc:docChg chg="undo custSel modSld modMainMaster">
      <pc:chgData name="Mark Thirlwell" userId="0eea46bc-1a08-4dae-8290-d9217da89020" providerId="ADAL" clId="{A74DFD5C-A00E-4D75-B54F-AE1372332AAE}" dt="2025-11-19T09:37:49.412" v="3599" actId="948"/>
      <pc:docMkLst>
        <pc:docMk/>
      </pc:docMkLst>
      <pc:sldChg chg="addSp delSp modSp mod">
        <pc:chgData name="Mark Thirlwell" userId="0eea46bc-1a08-4dae-8290-d9217da89020" providerId="ADAL" clId="{A74DFD5C-A00E-4D75-B54F-AE1372332AAE}" dt="2025-11-18T16:44:50.020" v="16" actId="478"/>
        <pc:sldMkLst>
          <pc:docMk/>
          <pc:sldMk cId="4139293381" sldId="462"/>
        </pc:sldMkLst>
        <pc:spChg chg="add mod">
          <ac:chgData name="Mark Thirlwell" userId="0eea46bc-1a08-4dae-8290-d9217da89020" providerId="ADAL" clId="{A74DFD5C-A00E-4D75-B54F-AE1372332AAE}" dt="2025-11-18T16:44:37.130" v="15" actId="20577"/>
          <ac:spMkLst>
            <pc:docMk/>
            <pc:sldMk cId="4139293381" sldId="462"/>
            <ac:spMk id="2" creationId="{E4E1E7F2-4DCD-EB05-A44C-58CFEEB6EABA}"/>
          </ac:spMkLst>
        </pc:spChg>
      </pc:sldChg>
      <pc:sldChg chg="addSp delSp modSp mod">
        <pc:chgData name="Mark Thirlwell" userId="0eea46bc-1a08-4dae-8290-d9217da89020" providerId="ADAL" clId="{A74DFD5C-A00E-4D75-B54F-AE1372332AAE}" dt="2025-11-18T16:58:45.341" v="2221"/>
        <pc:sldMkLst>
          <pc:docMk/>
          <pc:sldMk cId="2402489006" sldId="512"/>
        </pc:sldMkLst>
        <pc:spChg chg="add mod">
          <ac:chgData name="Mark Thirlwell" userId="0eea46bc-1a08-4dae-8290-d9217da89020" providerId="ADAL" clId="{A74DFD5C-A00E-4D75-B54F-AE1372332AAE}" dt="2025-11-18T16:58:45.341" v="2221"/>
          <ac:spMkLst>
            <pc:docMk/>
            <pc:sldMk cId="2402489006" sldId="512"/>
            <ac:spMk id="2" creationId="{0E6D87CF-5AD4-737A-BAEF-67D86BBB327C}"/>
          </ac:spMkLst>
        </pc:spChg>
      </pc:sldChg>
      <pc:sldChg chg="modSp mod">
        <pc:chgData name="Mark Thirlwell" userId="0eea46bc-1a08-4dae-8290-d9217da89020" providerId="ADAL" clId="{A74DFD5C-A00E-4D75-B54F-AE1372332AAE}" dt="2025-11-18T17:00:30.463" v="2229" actId="20577"/>
        <pc:sldMkLst>
          <pc:docMk/>
          <pc:sldMk cId="1505718859" sldId="533"/>
        </pc:sldMkLst>
        <pc:spChg chg="mod">
          <ac:chgData name="Mark Thirlwell" userId="0eea46bc-1a08-4dae-8290-d9217da89020" providerId="ADAL" clId="{A74DFD5C-A00E-4D75-B54F-AE1372332AAE}" dt="2025-11-18T17:00:30.463" v="2229" actId="20577"/>
          <ac:spMkLst>
            <pc:docMk/>
            <pc:sldMk cId="1505718859" sldId="533"/>
            <ac:spMk id="2" creationId="{E80F37B8-0138-0DD3-F2FE-EBAF279079A1}"/>
          </ac:spMkLst>
        </pc:spChg>
        <pc:spChg chg="mod">
          <ac:chgData name="Mark Thirlwell" userId="0eea46bc-1a08-4dae-8290-d9217da89020" providerId="ADAL" clId="{A74DFD5C-A00E-4D75-B54F-AE1372332AAE}" dt="2025-11-18T16:47:46.884" v="30"/>
          <ac:spMkLst>
            <pc:docMk/>
            <pc:sldMk cId="1505718859" sldId="533"/>
            <ac:spMk id="3" creationId="{5452F292-81E7-34FC-A0FB-CEFAF614B043}"/>
          </ac:spMkLst>
        </pc:spChg>
      </pc:sldChg>
      <pc:sldChg chg="addSp delSp modSp mod">
        <pc:chgData name="Mark Thirlwell" userId="0eea46bc-1a08-4dae-8290-d9217da89020" providerId="ADAL" clId="{A74DFD5C-A00E-4D75-B54F-AE1372332AAE}" dt="2025-11-19T09:32:17.143" v="3566" actId="3064"/>
        <pc:sldMkLst>
          <pc:docMk/>
          <pc:sldMk cId="3653480748" sldId="854"/>
        </pc:sldMkLst>
        <pc:spChg chg="mod">
          <ac:chgData name="Mark Thirlwell" userId="0eea46bc-1a08-4dae-8290-d9217da89020" providerId="ADAL" clId="{A74DFD5C-A00E-4D75-B54F-AE1372332AAE}" dt="2025-11-19T09:32:17.143" v="3566" actId="3064"/>
          <ac:spMkLst>
            <pc:docMk/>
            <pc:sldMk cId="3653480748" sldId="854"/>
            <ac:spMk id="3" creationId="{7CF51323-2985-FC1A-4C1D-08BB1451E877}"/>
          </ac:spMkLst>
        </pc:spChg>
        <pc:spChg chg="add mod">
          <ac:chgData name="Mark Thirlwell" userId="0eea46bc-1a08-4dae-8290-d9217da89020" providerId="ADAL" clId="{A74DFD5C-A00E-4D75-B54F-AE1372332AAE}" dt="2025-11-18T16:50:23.499" v="210" actId="20577"/>
          <ac:spMkLst>
            <pc:docMk/>
            <pc:sldMk cId="3653480748" sldId="854"/>
            <ac:spMk id="6" creationId="{D82C1C35-7D18-D771-6C1E-3DE4130FDBEB}"/>
          </ac:spMkLst>
        </pc:spChg>
      </pc:sldChg>
      <pc:sldChg chg="modSp mod">
        <pc:chgData name="Mark Thirlwell" userId="0eea46bc-1a08-4dae-8290-d9217da89020" providerId="ADAL" clId="{A74DFD5C-A00E-4D75-B54F-AE1372332AAE}" dt="2025-11-19T09:34:34.471" v="3581"/>
        <pc:sldMkLst>
          <pc:docMk/>
          <pc:sldMk cId="154703154" sldId="857"/>
        </pc:sldMkLst>
        <pc:spChg chg="mod">
          <ac:chgData name="Mark Thirlwell" userId="0eea46bc-1a08-4dae-8290-d9217da89020" providerId="ADAL" clId="{A74DFD5C-A00E-4D75-B54F-AE1372332AAE}" dt="2025-11-19T09:34:34.471" v="3581"/>
          <ac:spMkLst>
            <pc:docMk/>
            <pc:sldMk cId="154703154" sldId="857"/>
            <ac:spMk id="2" creationId="{C53EAB72-172E-C653-4C46-889ECB1F7458}"/>
          </ac:spMkLst>
        </pc:spChg>
        <pc:spChg chg="mod">
          <ac:chgData name="Mark Thirlwell" userId="0eea46bc-1a08-4dae-8290-d9217da89020" providerId="ADAL" clId="{A74DFD5C-A00E-4D75-B54F-AE1372332AAE}" dt="2025-11-18T17:20:09.361" v="2243"/>
          <ac:spMkLst>
            <pc:docMk/>
            <pc:sldMk cId="154703154" sldId="857"/>
            <ac:spMk id="3" creationId="{BD02D3A7-4613-AB57-71E5-6A73C495DF9D}"/>
          </ac:spMkLst>
        </pc:spChg>
      </pc:sldChg>
      <pc:sldChg chg="addSp delSp modSp mod">
        <pc:chgData name="Mark Thirlwell" userId="0eea46bc-1a08-4dae-8290-d9217da89020" providerId="ADAL" clId="{A74DFD5C-A00E-4D75-B54F-AE1372332AAE}" dt="2025-11-19T09:33:10.602" v="3570" actId="113"/>
        <pc:sldMkLst>
          <pc:docMk/>
          <pc:sldMk cId="3530716787" sldId="858"/>
        </pc:sldMkLst>
        <pc:spChg chg="mod">
          <ac:chgData name="Mark Thirlwell" userId="0eea46bc-1a08-4dae-8290-d9217da89020" providerId="ADAL" clId="{A74DFD5C-A00E-4D75-B54F-AE1372332AAE}" dt="2025-11-19T09:33:10.602" v="3570" actId="113"/>
          <ac:spMkLst>
            <pc:docMk/>
            <pc:sldMk cId="3530716787" sldId="858"/>
            <ac:spMk id="2" creationId="{92B9B75B-2743-EB5D-059D-02413AF1302F}"/>
          </ac:spMkLst>
        </pc:spChg>
        <pc:spChg chg="add del mod">
          <ac:chgData name="Mark Thirlwell" userId="0eea46bc-1a08-4dae-8290-d9217da89020" providerId="ADAL" clId="{A74DFD5C-A00E-4D75-B54F-AE1372332AAE}" dt="2025-11-18T17:20:56.661" v="2254" actId="20577"/>
          <ac:spMkLst>
            <pc:docMk/>
            <pc:sldMk cId="3530716787" sldId="858"/>
            <ac:spMk id="3" creationId="{E837C2C9-DD03-3338-7754-08B701B08862}"/>
          </ac:spMkLst>
        </pc:spChg>
      </pc:sldChg>
      <pc:sldChg chg="modSp mod">
        <pc:chgData name="Mark Thirlwell" userId="0eea46bc-1a08-4dae-8290-d9217da89020" providerId="ADAL" clId="{A74DFD5C-A00E-4D75-B54F-AE1372332AAE}" dt="2025-11-18T17:21:34.782" v="2288" actId="20577"/>
        <pc:sldMkLst>
          <pc:docMk/>
          <pc:sldMk cId="2614914239" sldId="859"/>
        </pc:sldMkLst>
        <pc:spChg chg="mod">
          <ac:chgData name="Mark Thirlwell" userId="0eea46bc-1a08-4dae-8290-d9217da89020" providerId="ADAL" clId="{A74DFD5C-A00E-4D75-B54F-AE1372332AAE}" dt="2025-11-18T17:21:13.470" v="2255" actId="14100"/>
          <ac:spMkLst>
            <pc:docMk/>
            <pc:sldMk cId="2614914239" sldId="859"/>
            <ac:spMk id="2" creationId="{507AA0ED-E21E-F472-8410-A53FEC3499FF}"/>
          </ac:spMkLst>
        </pc:spChg>
        <pc:spChg chg="mod">
          <ac:chgData name="Mark Thirlwell" userId="0eea46bc-1a08-4dae-8290-d9217da89020" providerId="ADAL" clId="{A74DFD5C-A00E-4D75-B54F-AE1372332AAE}" dt="2025-11-18T17:21:34.782" v="2288" actId="20577"/>
          <ac:spMkLst>
            <pc:docMk/>
            <pc:sldMk cId="2614914239" sldId="859"/>
            <ac:spMk id="3" creationId="{520EA7E4-B0FA-2559-AA98-58FDD736757B}"/>
          </ac:spMkLst>
        </pc:spChg>
      </pc:sldChg>
      <pc:sldChg chg="modSp mod">
        <pc:chgData name="Mark Thirlwell" userId="0eea46bc-1a08-4dae-8290-d9217da89020" providerId="ADAL" clId="{A74DFD5C-A00E-4D75-B54F-AE1372332AAE}" dt="2025-11-18T17:21:53.743" v="2313" actId="20577"/>
        <pc:sldMkLst>
          <pc:docMk/>
          <pc:sldMk cId="4097686123" sldId="860"/>
        </pc:sldMkLst>
        <pc:spChg chg="mod">
          <ac:chgData name="Mark Thirlwell" userId="0eea46bc-1a08-4dae-8290-d9217da89020" providerId="ADAL" clId="{A74DFD5C-A00E-4D75-B54F-AE1372332AAE}" dt="2025-11-18T16:55:03.656" v="865" actId="14100"/>
          <ac:spMkLst>
            <pc:docMk/>
            <pc:sldMk cId="4097686123" sldId="860"/>
            <ac:spMk id="2" creationId="{DFA4220E-9565-B52A-C373-32B3EAB8920A}"/>
          </ac:spMkLst>
        </pc:spChg>
        <pc:spChg chg="mod">
          <ac:chgData name="Mark Thirlwell" userId="0eea46bc-1a08-4dae-8290-d9217da89020" providerId="ADAL" clId="{A74DFD5C-A00E-4D75-B54F-AE1372332AAE}" dt="2025-11-18T17:21:53.743" v="2313" actId="20577"/>
          <ac:spMkLst>
            <pc:docMk/>
            <pc:sldMk cId="4097686123" sldId="860"/>
            <ac:spMk id="3" creationId="{ACD737A7-3D7F-6A2F-4DA2-0D4042A44C9D}"/>
          </ac:spMkLst>
        </pc:spChg>
      </pc:sldChg>
      <pc:sldChg chg="modSp mod">
        <pc:chgData name="Mark Thirlwell" userId="0eea46bc-1a08-4dae-8290-d9217da89020" providerId="ADAL" clId="{A74DFD5C-A00E-4D75-B54F-AE1372332AAE}" dt="2025-11-18T17:22:14.552" v="2337" actId="20577"/>
        <pc:sldMkLst>
          <pc:docMk/>
          <pc:sldMk cId="189192599" sldId="861"/>
        </pc:sldMkLst>
        <pc:spChg chg="mod">
          <ac:chgData name="Mark Thirlwell" userId="0eea46bc-1a08-4dae-8290-d9217da89020" providerId="ADAL" clId="{A74DFD5C-A00E-4D75-B54F-AE1372332AAE}" dt="2025-11-18T17:22:02.682" v="2314" actId="14100"/>
          <ac:spMkLst>
            <pc:docMk/>
            <pc:sldMk cId="189192599" sldId="861"/>
            <ac:spMk id="2" creationId="{AFC3FCB9-D1A1-D515-6ADA-2B322E4C3B2A}"/>
          </ac:spMkLst>
        </pc:spChg>
        <pc:spChg chg="mod">
          <ac:chgData name="Mark Thirlwell" userId="0eea46bc-1a08-4dae-8290-d9217da89020" providerId="ADAL" clId="{A74DFD5C-A00E-4D75-B54F-AE1372332AAE}" dt="2025-11-18T17:22:14.552" v="2337" actId="20577"/>
          <ac:spMkLst>
            <pc:docMk/>
            <pc:sldMk cId="189192599" sldId="861"/>
            <ac:spMk id="3" creationId="{18FF068F-AD6E-3EF6-B25A-5985B55981D2}"/>
          </ac:spMkLst>
        </pc:spChg>
      </pc:sldChg>
      <pc:sldChg chg="modSp mod">
        <pc:chgData name="Mark Thirlwell" userId="0eea46bc-1a08-4dae-8290-d9217da89020" providerId="ADAL" clId="{A74DFD5C-A00E-4D75-B54F-AE1372332AAE}" dt="2025-11-18T16:53:54.033" v="702" actId="14100"/>
        <pc:sldMkLst>
          <pc:docMk/>
          <pc:sldMk cId="4083838541" sldId="862"/>
        </pc:sldMkLst>
        <pc:spChg chg="mod">
          <ac:chgData name="Mark Thirlwell" userId="0eea46bc-1a08-4dae-8290-d9217da89020" providerId="ADAL" clId="{A74DFD5C-A00E-4D75-B54F-AE1372332AAE}" dt="2025-11-18T16:53:54.033" v="702" actId="14100"/>
          <ac:spMkLst>
            <pc:docMk/>
            <pc:sldMk cId="4083838541" sldId="862"/>
            <ac:spMk id="2" creationId="{9426180A-DCA9-7383-7480-F693536051C4}"/>
          </ac:spMkLst>
        </pc:spChg>
        <pc:spChg chg="mod">
          <ac:chgData name="Mark Thirlwell" userId="0eea46bc-1a08-4dae-8290-d9217da89020" providerId="ADAL" clId="{A74DFD5C-A00E-4D75-B54F-AE1372332AAE}" dt="2025-11-18T16:47:52.974" v="52"/>
          <ac:spMkLst>
            <pc:docMk/>
            <pc:sldMk cId="4083838541" sldId="862"/>
            <ac:spMk id="3" creationId="{B826B97F-160C-12E2-E87A-B6A92324C4DC}"/>
          </ac:spMkLst>
        </pc:spChg>
      </pc:sldChg>
      <pc:sldChg chg="modSp mod">
        <pc:chgData name="Mark Thirlwell" userId="0eea46bc-1a08-4dae-8290-d9217da89020" providerId="ADAL" clId="{A74DFD5C-A00E-4D75-B54F-AE1372332AAE}" dt="2025-11-18T17:22:33.696" v="2361" actId="20577"/>
        <pc:sldMkLst>
          <pc:docMk/>
          <pc:sldMk cId="472444956" sldId="863"/>
        </pc:sldMkLst>
        <pc:spChg chg="mod">
          <ac:chgData name="Mark Thirlwell" userId="0eea46bc-1a08-4dae-8290-d9217da89020" providerId="ADAL" clId="{A74DFD5C-A00E-4D75-B54F-AE1372332AAE}" dt="2025-11-18T17:22:22.624" v="2338" actId="14100"/>
          <ac:spMkLst>
            <pc:docMk/>
            <pc:sldMk cId="472444956" sldId="863"/>
            <ac:spMk id="2" creationId="{15F6A3AE-F4B1-E0C2-7BCF-7A79AE175EA3}"/>
          </ac:spMkLst>
        </pc:spChg>
        <pc:spChg chg="mod">
          <ac:chgData name="Mark Thirlwell" userId="0eea46bc-1a08-4dae-8290-d9217da89020" providerId="ADAL" clId="{A74DFD5C-A00E-4D75-B54F-AE1372332AAE}" dt="2025-11-18T17:22:33.696" v="2361" actId="20577"/>
          <ac:spMkLst>
            <pc:docMk/>
            <pc:sldMk cId="472444956" sldId="863"/>
            <ac:spMk id="3" creationId="{8679E0A1-E760-DF6B-EB68-89495AC8C723}"/>
          </ac:spMkLst>
        </pc:spChg>
      </pc:sldChg>
      <pc:sldChg chg="modSp mod">
        <pc:chgData name="Mark Thirlwell" userId="0eea46bc-1a08-4dae-8290-d9217da89020" providerId="ADAL" clId="{A74DFD5C-A00E-4D75-B54F-AE1372332AAE}" dt="2025-11-19T09:37:49.412" v="3599" actId="948"/>
        <pc:sldMkLst>
          <pc:docMk/>
          <pc:sldMk cId="3617266961" sldId="864"/>
        </pc:sldMkLst>
        <pc:spChg chg="mod">
          <ac:chgData name="Mark Thirlwell" userId="0eea46bc-1a08-4dae-8290-d9217da89020" providerId="ADAL" clId="{A74DFD5C-A00E-4D75-B54F-AE1372332AAE}" dt="2025-11-19T09:37:49.412" v="3599" actId="948"/>
          <ac:spMkLst>
            <pc:docMk/>
            <pc:sldMk cId="3617266961" sldId="864"/>
            <ac:spMk id="2" creationId="{05879A33-4D62-6C7A-2D00-09931E69284A}"/>
          </ac:spMkLst>
        </pc:spChg>
        <pc:spChg chg="mod">
          <ac:chgData name="Mark Thirlwell" userId="0eea46bc-1a08-4dae-8290-d9217da89020" providerId="ADAL" clId="{A74DFD5C-A00E-4D75-B54F-AE1372332AAE}" dt="2025-11-18T17:29:42.159" v="2366" actId="313"/>
          <ac:spMkLst>
            <pc:docMk/>
            <pc:sldMk cId="3617266961" sldId="864"/>
            <ac:spMk id="3" creationId="{B9EF723F-E0C7-4D9E-7E78-516ED14B2B88}"/>
          </ac:spMkLst>
        </pc:spChg>
      </pc:sldChg>
      <pc:sldChg chg="modSp mod">
        <pc:chgData name="Mark Thirlwell" userId="0eea46bc-1a08-4dae-8290-d9217da89020" providerId="ADAL" clId="{A74DFD5C-A00E-4D75-B54F-AE1372332AAE}" dt="2025-11-19T09:25:16.726" v="3371" actId="948"/>
        <pc:sldMkLst>
          <pc:docMk/>
          <pc:sldMk cId="1208162500" sldId="865"/>
        </pc:sldMkLst>
        <pc:spChg chg="mod">
          <ac:chgData name="Mark Thirlwell" userId="0eea46bc-1a08-4dae-8290-d9217da89020" providerId="ADAL" clId="{A74DFD5C-A00E-4D75-B54F-AE1372332AAE}" dt="2025-11-19T09:25:16.726" v="3371" actId="948"/>
          <ac:spMkLst>
            <pc:docMk/>
            <pc:sldMk cId="1208162500" sldId="865"/>
            <ac:spMk id="2" creationId="{14C86D63-1304-1BFD-2699-44177E56ADAB}"/>
          </ac:spMkLst>
        </pc:spChg>
        <pc:spChg chg="mod">
          <ac:chgData name="Mark Thirlwell" userId="0eea46bc-1a08-4dae-8290-d9217da89020" providerId="ADAL" clId="{A74DFD5C-A00E-4D75-B54F-AE1372332AAE}" dt="2025-11-18T16:48:13.302" v="166"/>
          <ac:spMkLst>
            <pc:docMk/>
            <pc:sldMk cId="1208162500" sldId="865"/>
            <ac:spMk id="3" creationId="{6993CF64-595E-D2D4-F7BC-7EA79E4AAD2E}"/>
          </ac:spMkLst>
        </pc:spChg>
      </pc:sldChg>
      <pc:sldChg chg="modSp mod">
        <pc:chgData name="Mark Thirlwell" userId="0eea46bc-1a08-4dae-8290-d9217da89020" providerId="ADAL" clId="{A74DFD5C-A00E-4D75-B54F-AE1372332AAE}" dt="2025-11-18T17:30:37.675" v="2380" actId="14100"/>
        <pc:sldMkLst>
          <pc:docMk/>
          <pc:sldMk cId="1524334023" sldId="866"/>
        </pc:sldMkLst>
        <pc:spChg chg="mod">
          <ac:chgData name="Mark Thirlwell" userId="0eea46bc-1a08-4dae-8290-d9217da89020" providerId="ADAL" clId="{A74DFD5C-A00E-4D75-B54F-AE1372332AAE}" dt="2025-11-18T17:30:37.675" v="2380" actId="14100"/>
          <ac:spMkLst>
            <pc:docMk/>
            <pc:sldMk cId="1524334023" sldId="866"/>
            <ac:spMk id="2" creationId="{9CC7B06A-EA74-821C-F28C-D2D72602069F}"/>
          </ac:spMkLst>
        </pc:spChg>
        <pc:spChg chg="mod">
          <ac:chgData name="Mark Thirlwell" userId="0eea46bc-1a08-4dae-8290-d9217da89020" providerId="ADAL" clId="{A74DFD5C-A00E-4D75-B54F-AE1372332AAE}" dt="2025-11-18T17:29:50.735" v="2371" actId="20577"/>
          <ac:spMkLst>
            <pc:docMk/>
            <pc:sldMk cId="1524334023" sldId="866"/>
            <ac:spMk id="3" creationId="{9C47D400-DA63-D1DB-4D7F-010C99E65353}"/>
          </ac:spMkLst>
        </pc:spChg>
      </pc:sldChg>
      <pc:sldChg chg="modSp mod">
        <pc:chgData name="Mark Thirlwell" userId="0eea46bc-1a08-4dae-8290-d9217da89020" providerId="ADAL" clId="{A74DFD5C-A00E-4D75-B54F-AE1372332AAE}" dt="2025-11-19T09:20:21.657" v="2912" actId="20577"/>
        <pc:sldMkLst>
          <pc:docMk/>
          <pc:sldMk cId="2223024142" sldId="867"/>
        </pc:sldMkLst>
        <pc:spChg chg="mod">
          <ac:chgData name="Mark Thirlwell" userId="0eea46bc-1a08-4dae-8290-d9217da89020" providerId="ADAL" clId="{A74DFD5C-A00E-4D75-B54F-AE1372332AAE}" dt="2025-11-19T09:20:21.657" v="2912" actId="20577"/>
          <ac:spMkLst>
            <pc:docMk/>
            <pc:sldMk cId="2223024142" sldId="867"/>
            <ac:spMk id="2" creationId="{173DA4E2-58AF-07AD-D977-D1545265622B}"/>
          </ac:spMkLst>
        </pc:spChg>
        <pc:spChg chg="mod">
          <ac:chgData name="Mark Thirlwell" userId="0eea46bc-1a08-4dae-8290-d9217da89020" providerId="ADAL" clId="{A74DFD5C-A00E-4D75-B54F-AE1372332AAE}" dt="2025-11-18T17:30:05.646" v="2376" actId="20577"/>
          <ac:spMkLst>
            <pc:docMk/>
            <pc:sldMk cId="2223024142" sldId="867"/>
            <ac:spMk id="3" creationId="{D147D151-68F3-DA66-C38F-17B3B0DDD3A3}"/>
          </ac:spMkLst>
        </pc:spChg>
      </pc:sldChg>
      <pc:sldChg chg="modSp mod">
        <pc:chgData name="Mark Thirlwell" userId="0eea46bc-1a08-4dae-8290-d9217da89020" providerId="ADAL" clId="{A74DFD5C-A00E-4D75-B54F-AE1372332AAE}" dt="2025-11-19T09:27:28.309" v="3555" actId="948"/>
        <pc:sldMkLst>
          <pc:docMk/>
          <pc:sldMk cId="2863016167" sldId="868"/>
        </pc:sldMkLst>
        <pc:spChg chg="mod">
          <ac:chgData name="Mark Thirlwell" userId="0eea46bc-1a08-4dae-8290-d9217da89020" providerId="ADAL" clId="{A74DFD5C-A00E-4D75-B54F-AE1372332AAE}" dt="2025-11-19T09:27:28.309" v="3555" actId="948"/>
          <ac:spMkLst>
            <pc:docMk/>
            <pc:sldMk cId="2863016167" sldId="868"/>
            <ac:spMk id="2" creationId="{E024A0F2-FD2D-D6A5-9B24-2124D6035BC6}"/>
          </ac:spMkLst>
        </pc:spChg>
        <pc:spChg chg="mod">
          <ac:chgData name="Mark Thirlwell" userId="0eea46bc-1a08-4dae-8290-d9217da89020" providerId="ADAL" clId="{A74DFD5C-A00E-4D75-B54F-AE1372332AAE}" dt="2025-11-18T16:48:15.365" v="177"/>
          <ac:spMkLst>
            <pc:docMk/>
            <pc:sldMk cId="2863016167" sldId="868"/>
            <ac:spMk id="3" creationId="{40B630B4-BA1E-AC15-8BF5-ED8014FF3EBD}"/>
          </ac:spMkLst>
        </pc:spChg>
      </pc:sldChg>
      <pc:sldChg chg="modSp mod">
        <pc:chgData name="Mark Thirlwell" userId="0eea46bc-1a08-4dae-8290-d9217da89020" providerId="ADAL" clId="{A74DFD5C-A00E-4D75-B54F-AE1372332AAE}" dt="2025-11-19T09:32:01.841" v="3562" actId="3064"/>
        <pc:sldMkLst>
          <pc:docMk/>
          <pc:sldMk cId="4148374472" sldId="869"/>
        </pc:sldMkLst>
        <pc:spChg chg="mod">
          <ac:chgData name="Mark Thirlwell" userId="0eea46bc-1a08-4dae-8290-d9217da89020" providerId="ADAL" clId="{A74DFD5C-A00E-4D75-B54F-AE1372332AAE}" dt="2025-11-19T09:32:01.841" v="3562" actId="3064"/>
          <ac:spMkLst>
            <pc:docMk/>
            <pc:sldMk cId="4148374472" sldId="869"/>
            <ac:spMk id="2" creationId="{AB59EB86-3E35-0E52-52BE-AD90FB363A48}"/>
          </ac:spMkLst>
        </pc:spChg>
        <pc:spChg chg="mod">
          <ac:chgData name="Mark Thirlwell" userId="0eea46bc-1a08-4dae-8290-d9217da89020" providerId="ADAL" clId="{A74DFD5C-A00E-4D75-B54F-AE1372332AAE}" dt="2025-11-18T16:48:18.177" v="188"/>
          <ac:spMkLst>
            <pc:docMk/>
            <pc:sldMk cId="4148374472" sldId="869"/>
            <ac:spMk id="3" creationId="{C94197E0-F1CF-C42D-72C8-22037D4A259E}"/>
          </ac:spMkLst>
        </pc:spChg>
      </pc:sldChg>
      <pc:sldMasterChg chg="addSp delSp modSp mod">
        <pc:chgData name="Mark Thirlwell" userId="0eea46bc-1a08-4dae-8290-d9217da89020" providerId="ADAL" clId="{A74DFD5C-A00E-4D75-B54F-AE1372332AAE}" dt="2025-11-18T16:45:15.479" v="19" actId="255"/>
        <pc:sldMasterMkLst>
          <pc:docMk/>
          <pc:sldMasterMk cId="3435041150" sldId="2147484109"/>
        </pc:sldMasterMkLst>
        <pc:spChg chg="mod">
          <ac:chgData name="Mark Thirlwell" userId="0eea46bc-1a08-4dae-8290-d9217da89020" providerId="ADAL" clId="{A74DFD5C-A00E-4D75-B54F-AE1372332AAE}" dt="2025-11-18T16:45:15.479" v="19" actId="255"/>
          <ac:spMkLst>
            <pc:docMk/>
            <pc:sldMasterMk cId="3435041150" sldId="2147484109"/>
            <ac:spMk id="3" creationId="{EF3C10D7-49C6-28D4-1BF4-21BCD7CDA06A}"/>
          </ac:spMkLst>
        </pc:spChg>
      </pc:sldMasterChg>
    </pc:docChg>
  </pc:docChgLst>
  <pc:docChgLst>
    <pc:chgData name="John, Catherine" userId="36b10958-3fe6-4d82-9cee-736ae9074b3f" providerId="ADAL" clId="{7CE9EBFF-1EB6-4E95-820E-35801409E55C}"/>
    <pc:docChg chg="modSld">
      <pc:chgData name="John, Catherine" userId="36b10958-3fe6-4d82-9cee-736ae9074b3f" providerId="ADAL" clId="{7CE9EBFF-1EB6-4E95-820E-35801409E55C}" dt="2025-12-08T16:01:24.792" v="0" actId="6549"/>
      <pc:docMkLst>
        <pc:docMk/>
      </pc:docMkLst>
      <pc:sldChg chg="modSp mod">
        <pc:chgData name="John, Catherine" userId="36b10958-3fe6-4d82-9cee-736ae9074b3f" providerId="ADAL" clId="{7CE9EBFF-1EB6-4E95-820E-35801409E55C}" dt="2025-12-08T16:01:24.792" v="0" actId="6549"/>
        <pc:sldMkLst>
          <pc:docMk/>
          <pc:sldMk cId="1208162500" sldId="865"/>
        </pc:sldMkLst>
        <pc:spChg chg="mod">
          <ac:chgData name="John, Catherine" userId="36b10958-3fe6-4d82-9cee-736ae9074b3f" providerId="ADAL" clId="{7CE9EBFF-1EB6-4E95-820E-35801409E55C}" dt="2025-12-08T16:01:24.792" v="0" actId="6549"/>
          <ac:spMkLst>
            <pc:docMk/>
            <pc:sldMk cId="1208162500" sldId="865"/>
            <ac:spMk id="2" creationId="{14C86D63-1304-1BFD-2699-44177E56ADAB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02T10:39:39.989" v="15" actId="14100"/>
      <pc:docMkLst>
        <pc:docMk/>
      </pc:docMkLst>
      <pc:sldChg chg="addSp modSp mod">
        <pc:chgData name="Hazell, Danielle" userId="16322be0-50ef-46ff-b0c0-d304bc10d5d2" providerId="ADAL" clId="{E6D12E1F-DF63-450C-A9ED-E72C5F6C045B}" dt="2025-12-02T10:36:32.729" v="2"/>
        <pc:sldMkLst>
          <pc:docMk/>
          <pc:sldMk cId="2402489006" sldId="512"/>
        </pc:sldMkLst>
        <pc:spChg chg="mod">
          <ac:chgData name="Hazell, Danielle" userId="16322be0-50ef-46ff-b0c0-d304bc10d5d2" providerId="ADAL" clId="{E6D12E1F-DF63-450C-A9ED-E72C5F6C045B}" dt="2025-12-02T10:36:32.081" v="1" actId="1076"/>
          <ac:spMkLst>
            <pc:docMk/>
            <pc:sldMk cId="2402489006" sldId="512"/>
            <ac:spMk id="2" creationId="{0E6D87CF-5AD4-737A-BAEF-67D86BBB327C}"/>
          </ac:spMkLst>
        </pc:spChg>
        <pc:spChg chg="add mod">
          <ac:chgData name="Hazell, Danielle" userId="16322be0-50ef-46ff-b0c0-d304bc10d5d2" providerId="ADAL" clId="{E6D12E1F-DF63-450C-A9ED-E72C5F6C045B}" dt="2025-12-02T10:36:32.729" v="2"/>
          <ac:spMkLst>
            <pc:docMk/>
            <pc:sldMk cId="2402489006" sldId="512"/>
            <ac:spMk id="3" creationId="{56AFAB09-F3F4-C5CC-0B32-30F75ADC8810}"/>
          </ac:spMkLst>
        </pc:spChg>
      </pc:sldChg>
      <pc:sldChg chg="modSp mod">
        <pc:chgData name="Hazell, Danielle" userId="16322be0-50ef-46ff-b0c0-d304bc10d5d2" providerId="ADAL" clId="{E6D12E1F-DF63-450C-A9ED-E72C5F6C045B}" dt="2025-12-02T10:37:04.883" v="5" actId="14100"/>
        <pc:sldMkLst>
          <pc:docMk/>
          <pc:sldMk cId="1505718859" sldId="533"/>
        </pc:sldMkLst>
        <pc:spChg chg="mod">
          <ac:chgData name="Hazell, Danielle" userId="16322be0-50ef-46ff-b0c0-d304bc10d5d2" providerId="ADAL" clId="{E6D12E1F-DF63-450C-A9ED-E72C5F6C045B}" dt="2025-12-02T10:37:04.883" v="5" actId="14100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Hazell, Danielle" userId="16322be0-50ef-46ff-b0c0-d304bc10d5d2" providerId="ADAL" clId="{E6D12E1F-DF63-450C-A9ED-E72C5F6C045B}" dt="2025-12-02T10:37:09.627" v="6" actId="14100"/>
        <pc:sldMkLst>
          <pc:docMk/>
          <pc:sldMk cId="154703154" sldId="857"/>
        </pc:sldMkLst>
        <pc:spChg chg="mod">
          <ac:chgData name="Hazell, Danielle" userId="16322be0-50ef-46ff-b0c0-d304bc10d5d2" providerId="ADAL" clId="{E6D12E1F-DF63-450C-A9ED-E72C5F6C045B}" dt="2025-12-02T10:37:09.627" v="6" actId="14100"/>
          <ac:spMkLst>
            <pc:docMk/>
            <pc:sldMk cId="154703154" sldId="857"/>
            <ac:spMk id="2" creationId="{C53EAB72-172E-C653-4C46-889ECB1F7458}"/>
          </ac:spMkLst>
        </pc:spChg>
      </pc:sldChg>
      <pc:sldChg chg="modSp mod">
        <pc:chgData name="Hazell, Danielle" userId="16322be0-50ef-46ff-b0c0-d304bc10d5d2" providerId="ADAL" clId="{E6D12E1F-DF63-450C-A9ED-E72C5F6C045B}" dt="2025-12-02T10:37:19.590" v="8" actId="14100"/>
        <pc:sldMkLst>
          <pc:docMk/>
          <pc:sldMk cId="2614914239" sldId="859"/>
        </pc:sldMkLst>
        <pc:spChg chg="mod">
          <ac:chgData name="Hazell, Danielle" userId="16322be0-50ef-46ff-b0c0-d304bc10d5d2" providerId="ADAL" clId="{E6D12E1F-DF63-450C-A9ED-E72C5F6C045B}" dt="2025-12-02T10:37:19.590" v="8" actId="14100"/>
          <ac:spMkLst>
            <pc:docMk/>
            <pc:sldMk cId="2614914239" sldId="859"/>
            <ac:spMk id="2" creationId="{507AA0ED-E21E-F472-8410-A53FEC3499FF}"/>
          </ac:spMkLst>
        </pc:spChg>
      </pc:sldChg>
      <pc:sldChg chg="modSp mod">
        <pc:chgData name="Hazell, Danielle" userId="16322be0-50ef-46ff-b0c0-d304bc10d5d2" providerId="ADAL" clId="{E6D12E1F-DF63-450C-A9ED-E72C5F6C045B}" dt="2025-12-02T10:37:23.086" v="9" actId="14100"/>
        <pc:sldMkLst>
          <pc:docMk/>
          <pc:sldMk cId="4097686123" sldId="860"/>
        </pc:sldMkLst>
        <pc:spChg chg="mod">
          <ac:chgData name="Hazell, Danielle" userId="16322be0-50ef-46ff-b0c0-d304bc10d5d2" providerId="ADAL" clId="{E6D12E1F-DF63-450C-A9ED-E72C5F6C045B}" dt="2025-12-02T10:37:23.086" v="9" actId="14100"/>
          <ac:spMkLst>
            <pc:docMk/>
            <pc:sldMk cId="4097686123" sldId="860"/>
            <ac:spMk id="2" creationId="{DFA4220E-9565-B52A-C373-32B3EAB8920A}"/>
          </ac:spMkLst>
        </pc:spChg>
      </pc:sldChg>
      <pc:sldChg chg="modSp mod">
        <pc:chgData name="Hazell, Danielle" userId="16322be0-50ef-46ff-b0c0-d304bc10d5d2" providerId="ADAL" clId="{E6D12E1F-DF63-450C-A9ED-E72C5F6C045B}" dt="2025-12-02T10:37:12.937" v="7" actId="14100"/>
        <pc:sldMkLst>
          <pc:docMk/>
          <pc:sldMk cId="4083838541" sldId="862"/>
        </pc:sldMkLst>
        <pc:spChg chg="mod">
          <ac:chgData name="Hazell, Danielle" userId="16322be0-50ef-46ff-b0c0-d304bc10d5d2" providerId="ADAL" clId="{E6D12E1F-DF63-450C-A9ED-E72C5F6C045B}" dt="2025-12-02T10:37:12.937" v="7" actId="14100"/>
          <ac:spMkLst>
            <pc:docMk/>
            <pc:sldMk cId="4083838541" sldId="862"/>
            <ac:spMk id="2" creationId="{9426180A-DCA9-7383-7480-F693536051C4}"/>
          </ac:spMkLst>
        </pc:spChg>
      </pc:sldChg>
      <pc:sldChg chg="modSp mod">
        <pc:chgData name="Hazell, Danielle" userId="16322be0-50ef-46ff-b0c0-d304bc10d5d2" providerId="ADAL" clId="{E6D12E1F-DF63-450C-A9ED-E72C5F6C045B}" dt="2025-12-02T10:39:04.014" v="10" actId="14100"/>
        <pc:sldMkLst>
          <pc:docMk/>
          <pc:sldMk cId="472444956" sldId="863"/>
        </pc:sldMkLst>
        <pc:spChg chg="mod">
          <ac:chgData name="Hazell, Danielle" userId="16322be0-50ef-46ff-b0c0-d304bc10d5d2" providerId="ADAL" clId="{E6D12E1F-DF63-450C-A9ED-E72C5F6C045B}" dt="2025-12-02T10:39:04.014" v="10" actId="14100"/>
          <ac:spMkLst>
            <pc:docMk/>
            <pc:sldMk cId="472444956" sldId="863"/>
            <ac:spMk id="2" creationId="{15F6A3AE-F4B1-E0C2-7BCF-7A79AE175EA3}"/>
          </ac:spMkLst>
        </pc:spChg>
      </pc:sldChg>
      <pc:sldChg chg="modSp mod">
        <pc:chgData name="Hazell, Danielle" userId="16322be0-50ef-46ff-b0c0-d304bc10d5d2" providerId="ADAL" clId="{E6D12E1F-DF63-450C-A9ED-E72C5F6C045B}" dt="2025-12-02T10:39:39.989" v="15" actId="14100"/>
        <pc:sldMkLst>
          <pc:docMk/>
          <pc:sldMk cId="1208162500" sldId="865"/>
        </pc:sldMkLst>
        <pc:spChg chg="mod">
          <ac:chgData name="Hazell, Danielle" userId="16322be0-50ef-46ff-b0c0-d304bc10d5d2" providerId="ADAL" clId="{E6D12E1F-DF63-450C-A9ED-E72C5F6C045B}" dt="2025-12-02T10:39:39.989" v="15" actId="14100"/>
          <ac:spMkLst>
            <pc:docMk/>
            <pc:sldMk cId="1208162500" sldId="865"/>
            <ac:spMk id="2" creationId="{14C86D63-1304-1BFD-2699-44177E56ADAB}"/>
          </ac:spMkLst>
        </pc:spChg>
      </pc:sldChg>
      <pc:sldChg chg="modSp mod">
        <pc:chgData name="Hazell, Danielle" userId="16322be0-50ef-46ff-b0c0-d304bc10d5d2" providerId="ADAL" clId="{E6D12E1F-DF63-450C-A9ED-E72C5F6C045B}" dt="2025-12-02T10:39:24.755" v="13" actId="1076"/>
        <pc:sldMkLst>
          <pc:docMk/>
          <pc:sldMk cId="1524334023" sldId="866"/>
        </pc:sldMkLst>
        <pc:spChg chg="mod">
          <ac:chgData name="Hazell, Danielle" userId="16322be0-50ef-46ff-b0c0-d304bc10d5d2" providerId="ADAL" clId="{E6D12E1F-DF63-450C-A9ED-E72C5F6C045B}" dt="2025-12-02T10:39:24.755" v="13" actId="1076"/>
          <ac:spMkLst>
            <pc:docMk/>
            <pc:sldMk cId="1524334023" sldId="866"/>
            <ac:spMk id="2" creationId="{9CC7B06A-EA74-821C-F28C-D2D72602069F}"/>
          </ac:spMkLst>
        </pc:spChg>
      </pc:sldChg>
      <pc:sldChg chg="modSp mod">
        <pc:chgData name="Hazell, Danielle" userId="16322be0-50ef-46ff-b0c0-d304bc10d5d2" providerId="ADAL" clId="{E6D12E1F-DF63-450C-A9ED-E72C5F6C045B}" dt="2025-12-02T10:39:32.853" v="14" actId="1076"/>
        <pc:sldMkLst>
          <pc:docMk/>
          <pc:sldMk cId="2223024142" sldId="867"/>
        </pc:sldMkLst>
        <pc:spChg chg="mod">
          <ac:chgData name="Hazell, Danielle" userId="16322be0-50ef-46ff-b0c0-d304bc10d5d2" providerId="ADAL" clId="{E6D12E1F-DF63-450C-A9ED-E72C5F6C045B}" dt="2025-12-02T10:39:32.853" v="14" actId="1076"/>
          <ac:spMkLst>
            <pc:docMk/>
            <pc:sldMk cId="2223024142" sldId="867"/>
            <ac:spMk id="2" creationId="{173DA4E2-58AF-07AD-D977-D1545265622B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2T10:36:48.318" v="4"/>
        <pc:sldMasterMkLst>
          <pc:docMk/>
          <pc:sldMasterMk cId="3435041150" sldId="2147484109"/>
        </pc:sldMasterMkLst>
        <pc:spChg chg="add mod">
          <ac:chgData name="Hazell, Danielle" userId="16322be0-50ef-46ff-b0c0-d304bc10d5d2" providerId="ADAL" clId="{E6D12E1F-DF63-450C-A9ED-E72C5F6C045B}" dt="2025-12-02T10:36:48.318" v="4"/>
          <ac:spMkLst>
            <pc:docMk/>
            <pc:sldMasterMk cId="3435041150" sldId="2147484109"/>
            <ac:spMk id="5" creationId="{112F61E0-C582-0793-30FE-24A5F015BFE6}"/>
          </ac:spMkLst>
        </pc:spChg>
        <pc:picChg chg="add mod">
          <ac:chgData name="Hazell, Danielle" userId="16322be0-50ef-46ff-b0c0-d304bc10d5d2" providerId="ADAL" clId="{E6D12E1F-DF63-450C-A9ED-E72C5F6C045B}" dt="2025-12-02T10:36:48.318" v="4"/>
          <ac:picMkLst>
            <pc:docMk/>
            <pc:sldMasterMk cId="3435041150" sldId="2147484109"/>
            <ac:picMk id="2" creationId="{DAA64CDF-DA3B-A82C-A1AE-877CF2C2A191}"/>
          </ac:picMkLst>
        </pc:picChg>
        <pc:picChg chg="add mod">
          <ac:chgData name="Hazell, Danielle" userId="16322be0-50ef-46ff-b0c0-d304bc10d5d2" providerId="ADAL" clId="{E6D12E1F-DF63-450C-A9ED-E72C5F6C045B}" dt="2025-12-02T10:36:48.318" v="4"/>
          <ac:picMkLst>
            <pc:docMk/>
            <pc:sldMasterMk cId="3435041150" sldId="2147484109"/>
            <ac:picMk id="6" creationId="{A61B386E-DB1B-53F7-1DC2-F35C311D44D1}"/>
          </ac:picMkLst>
        </pc:picChg>
        <pc:picChg chg="add mod">
          <ac:chgData name="Hazell, Danielle" userId="16322be0-50ef-46ff-b0c0-d304bc10d5d2" providerId="ADAL" clId="{E6D12E1F-DF63-450C-A9ED-E72C5F6C045B}" dt="2025-12-02T10:36:48.318" v="4"/>
          <ac:picMkLst>
            <pc:docMk/>
            <pc:sldMasterMk cId="3435041150" sldId="2147484109"/>
            <ac:picMk id="7" creationId="{B2FDB8B1-7504-4141-9229-DC08A5B61608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08/12/2025</a:t>
            </a:fld>
            <a:endParaRPr lang="en-GB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 dirty="0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AE65D-46E6-2BB0-E771-38219F81E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B93F84-AD90-1BDF-F992-89CE96B4E3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073E8E-2B0A-A716-CA26-535E830C47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9C021-826F-A677-F356-8BAD17D9F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925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9CA58-C74F-CE9D-F3EA-3852A1B9F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8B54DC-E7AE-D7D1-7F54-DE9B55AE4C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AF62AE-B906-13C8-77CD-38A981A3E5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2ABB9-F760-E09E-4737-27AB8F195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12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44E6A-D3C4-F6F9-6E7C-E12240948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E20A88-FC36-02F3-DFC6-581825335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573DE4-CF74-8662-98E4-B0A906CBA3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41DEF-A312-DA8E-A79E-B60238DF6E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600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79986-41FF-CE1E-C060-2491872BA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F54948-335A-344D-2D68-328E7F0D63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D47CE4-6315-CF0C-798B-7CC034C0A7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2C20E-FD9E-39EE-B894-8C0B138B78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453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4907A-B724-A08C-E675-D87C73A46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8A122-30A5-6C8C-D79F-B52096C07A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81835-D22F-F169-595B-D7F3907580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BAB23-9E07-8A75-2E99-4A4D7B5E0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41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051E2-DE85-023C-234B-C2908EB9A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ECCF9D-BAB5-3F17-5A51-C9FAA76030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3217E-CB57-C292-BC20-24C3D2DB7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1CA41-D2BF-B88E-FE1C-86F442692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299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35E2A-E2E9-2D0E-540C-E8E0A4C62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EAF6B-F318-AED7-02FD-57566EFBDC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B3152F-49D9-22E9-F65C-4C54A0892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7A1B6-FF20-CE2B-34EB-A50DE924D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8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209DB-3111-A9D5-66A2-162427418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711C3C-A1BD-D080-8292-8100CFB63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7C31B5-AE28-2852-FD6C-5126AFCF7B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5F595-8816-AD71-BE93-3FC511161B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59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2997C-F3B9-EDB9-3F6A-6C4A4A325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530B9F-3E6E-E469-82C6-0C7119B13D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8515A3-F891-120C-B94D-3CD8C1082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B24CB-1693-7773-8EFB-B7056D3ED2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856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18280-00DE-50F7-D5D9-CE5E4D364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81494C-0106-AAC6-E2F8-F623F9A72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5F5D0D-6AC1-91EC-2F81-D29B73F984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85DFB-9C7E-3352-DC5C-344EC4A9B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37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A0936-638F-1A2E-A4F9-BB1ABE945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857154-9161-9E1F-8BCB-5110709EBD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F88FCC-92F0-D27E-4EB5-23AFD52F4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F31A2-84AE-C6F4-96BB-6B049768C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887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B9BB1-52D7-FDA7-4573-EDC87CC3F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2B9364-244A-C2B4-234A-A2FBB9AFA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47E386-3564-2CF1-4E3F-B39887582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0B463-FA0F-C212-096D-32877B578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70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3159E-0CDC-AA1B-2CDC-B7C4A93CF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453B0-9793-A67B-F189-294DB86563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2B732A-CD43-B410-0FD6-C63D882C22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90E16A-FF6B-80F2-4F64-D7C2517E25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811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341574" lvl="0" indent="-170787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93"/>
            </a:lvl1pPr>
            <a:lvl2pPr marL="683148" lvl="1" indent="-284645" algn="l">
              <a:lnSpc>
                <a:spcPct val="100375"/>
              </a:lnSpc>
              <a:spcBef>
                <a:spcPts val="897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2pPr>
            <a:lvl3pPr marL="1024722" lvl="2" indent="-170787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SzPts val="1400"/>
              <a:buNone/>
              <a:defRPr sz="1793"/>
            </a:lvl3pPr>
            <a:lvl4pPr marL="1366296" lvl="3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4pPr>
            <a:lvl5pPr marL="1707871" lvl="4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1793"/>
            </a:lvl5pPr>
            <a:lvl6pPr marL="2049445" lvl="5" indent="-256181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2391019" lvl="6" indent="-256181" algn="l">
              <a:spcBef>
                <a:spcPts val="269"/>
              </a:spcBef>
              <a:spcAft>
                <a:spcPts val="0"/>
              </a:spcAft>
              <a:buSzPts val="1800"/>
              <a:buChar char="»"/>
              <a:defRPr/>
            </a:lvl7pPr>
            <a:lvl8pPr marL="2732593" lvl="7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3074167" lvl="8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683148">
              <a:buClr>
                <a:srgbClr val="000000"/>
              </a:buClr>
            </a:pPr>
            <a:fld id="{00000000-1234-1234-1234-123412341234}" type="slidenum">
              <a:rPr lang="en-GB" sz="1046" kern="0" smtClean="0">
                <a:solidFill>
                  <a:srgbClr val="000000"/>
                </a:solidFill>
                <a:cs typeface="Arial"/>
                <a:sym typeface="Arial"/>
              </a:rPr>
              <a:pPr algn="r" defTabSz="683148">
                <a:buClr>
                  <a:srgbClr val="000000"/>
                </a:buClr>
              </a:pPr>
              <a:t>‹#›</a:t>
            </a:fld>
            <a:endParaRPr lang="en-GB" sz="1046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439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341574" lvl="0" indent="-170787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93"/>
            </a:lvl1pPr>
            <a:lvl2pPr marL="683148" lvl="1" indent="-284645" algn="l">
              <a:lnSpc>
                <a:spcPct val="100375"/>
              </a:lnSpc>
              <a:spcBef>
                <a:spcPts val="897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2pPr>
            <a:lvl3pPr marL="1024722" lvl="2" indent="-170787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SzPts val="1400"/>
              <a:buNone/>
              <a:defRPr sz="1793"/>
            </a:lvl3pPr>
            <a:lvl4pPr marL="1366296" lvl="3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4pPr>
            <a:lvl5pPr marL="1707871" lvl="4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1793"/>
            </a:lvl5pPr>
            <a:lvl6pPr marL="2049445" lvl="5" indent="-256181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2391019" lvl="6" indent="-256181" algn="l">
              <a:spcBef>
                <a:spcPts val="269"/>
              </a:spcBef>
              <a:spcAft>
                <a:spcPts val="0"/>
              </a:spcAft>
              <a:buSzPts val="1800"/>
              <a:buChar char="»"/>
              <a:defRPr/>
            </a:lvl7pPr>
            <a:lvl8pPr marL="2732593" lvl="7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3074167" lvl="8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683148">
              <a:buClr>
                <a:srgbClr val="000000"/>
              </a:buClr>
            </a:pPr>
            <a:fld id="{00000000-1234-1234-1234-123412341234}" type="slidenum">
              <a:rPr lang="en-GB" sz="1046" kern="0" smtClean="0">
                <a:solidFill>
                  <a:srgbClr val="000000"/>
                </a:solidFill>
                <a:cs typeface="Arial"/>
                <a:sym typeface="Arial"/>
              </a:rPr>
              <a:pPr algn="r" defTabSz="683148">
                <a:buClr>
                  <a:srgbClr val="000000"/>
                </a:buClr>
              </a:pPr>
              <a:t>‹#›</a:t>
            </a:fld>
            <a:endParaRPr lang="en-GB" sz="1046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797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341574" lvl="0" indent="-170787" algn="l">
              <a:lnSpc>
                <a:spcPct val="100375"/>
              </a:lnSpc>
              <a:spcBef>
                <a:spcPts val="750"/>
              </a:spcBef>
              <a:spcAft>
                <a:spcPts val="0"/>
              </a:spcAft>
              <a:buSzPts val="1400"/>
              <a:buNone/>
              <a:defRPr sz="1793"/>
            </a:lvl1pPr>
            <a:lvl2pPr marL="683148" lvl="1" indent="-256181" algn="l">
              <a:lnSpc>
                <a:spcPct val="133833"/>
              </a:lnSpc>
              <a:spcBef>
                <a:spcPts val="750"/>
              </a:spcBef>
              <a:spcAft>
                <a:spcPts val="0"/>
              </a:spcAft>
              <a:buSzPts val="1800"/>
              <a:buChar char="•"/>
              <a:defRPr/>
            </a:lvl2pPr>
            <a:lvl3pPr marL="1024722" lvl="2" indent="-170787" algn="l">
              <a:lnSpc>
                <a:spcPct val="111555"/>
              </a:lnSpc>
              <a:spcBef>
                <a:spcPts val="375"/>
              </a:spcBef>
              <a:spcAft>
                <a:spcPts val="0"/>
              </a:spcAft>
              <a:buSzPts val="1400"/>
              <a:buNone/>
              <a:defRPr/>
            </a:lvl3pPr>
            <a:lvl4pPr marL="1366296" lvl="3" indent="-256181" algn="l">
              <a:lnSpc>
                <a:spcPct val="111555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1707871" lvl="4" indent="-256181" algn="l">
              <a:lnSpc>
                <a:spcPct val="111555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049445" lvl="5" indent="-256181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2391019" lvl="6" indent="-256181" algn="l">
              <a:spcBef>
                <a:spcPts val="269"/>
              </a:spcBef>
              <a:spcAft>
                <a:spcPts val="0"/>
              </a:spcAft>
              <a:buSzPts val="1800"/>
              <a:buChar char="»"/>
              <a:defRPr/>
            </a:lvl7pPr>
            <a:lvl8pPr marL="2732593" lvl="7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3074167" lvl="8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683148">
              <a:buClr>
                <a:srgbClr val="000000"/>
              </a:buClr>
            </a:pPr>
            <a:fld id="{00000000-1234-1234-1234-123412341234}" type="slidenum">
              <a:rPr lang="en-GB" sz="1046" kern="0" smtClean="0">
                <a:solidFill>
                  <a:srgbClr val="000000"/>
                </a:solidFill>
                <a:cs typeface="Arial"/>
                <a:sym typeface="Arial"/>
              </a:rPr>
              <a:pPr algn="r" defTabSz="683148">
                <a:buClr>
                  <a:srgbClr val="000000"/>
                </a:buClr>
              </a:pPr>
              <a:t>‹#›</a:t>
            </a:fld>
            <a:endParaRPr lang="en-GB" sz="1046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022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341574" lvl="0" indent="-170787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93"/>
            </a:lvl1pPr>
            <a:lvl2pPr marL="683148" lvl="1" indent="-284645" algn="l">
              <a:lnSpc>
                <a:spcPct val="100375"/>
              </a:lnSpc>
              <a:spcBef>
                <a:spcPts val="897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2pPr>
            <a:lvl3pPr marL="1024722" lvl="2" indent="-170787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SzPts val="1400"/>
              <a:buNone/>
              <a:defRPr sz="1793"/>
            </a:lvl3pPr>
            <a:lvl4pPr marL="1366296" lvl="3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1793"/>
            </a:lvl4pPr>
            <a:lvl5pPr marL="1707871" lvl="4" indent="-284645" algn="l">
              <a:lnSpc>
                <a:spcPct val="83666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1793"/>
            </a:lvl5pPr>
            <a:lvl6pPr marL="2049445" lvl="5" indent="-256181" algn="l"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2391019" lvl="6" indent="-256181" algn="l">
              <a:spcBef>
                <a:spcPts val="269"/>
              </a:spcBef>
              <a:spcAft>
                <a:spcPts val="0"/>
              </a:spcAft>
              <a:buSzPts val="1800"/>
              <a:buChar char="»"/>
              <a:defRPr/>
            </a:lvl7pPr>
            <a:lvl8pPr marL="2732593" lvl="7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3074167" lvl="8" indent="-256181" algn="l">
              <a:spcBef>
                <a:spcPts val="26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683148">
              <a:buClr>
                <a:srgbClr val="000000"/>
              </a:buClr>
            </a:pPr>
            <a:fld id="{00000000-1234-1234-1234-123412341234}" type="slidenum">
              <a:rPr lang="en-GB" sz="1046" kern="0" smtClean="0">
                <a:solidFill>
                  <a:srgbClr val="000000"/>
                </a:solidFill>
                <a:cs typeface="Arial"/>
                <a:sym typeface="Arial"/>
              </a:rPr>
              <a:pPr algn="r" defTabSz="683148">
                <a:buClr>
                  <a:srgbClr val="000000"/>
                </a:buClr>
              </a:pPr>
              <a:t>‹#›</a:t>
            </a:fld>
            <a:endParaRPr lang="en-GB" sz="1046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112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55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8DA5C5-FB24-73DC-A489-6F86199BE252}"/>
              </a:ext>
            </a:extLst>
          </p:cNvPr>
          <p:cNvCxnSpPr/>
          <p:nvPr userDrawn="1"/>
        </p:nvCxnSpPr>
        <p:spPr>
          <a:xfrm>
            <a:off x="383786" y="1154260"/>
            <a:ext cx="115135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96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474" y="1305471"/>
            <a:ext cx="10556677" cy="145678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41474" y="1862266"/>
            <a:ext cx="10556677" cy="4340259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defRPr>
            </a:lvl1pPr>
            <a:lvl2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Add text</a:t>
            </a:r>
          </a:p>
          <a:p>
            <a:pPr lvl="0"/>
            <a:r>
              <a:rPr lang="en-US"/>
              <a:t>First level bullet point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44779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68302" tIns="34142" rIns="68302" bIns="34142" anchor="t" anchorCtr="0">
            <a:noAutofit/>
          </a:bodyPr>
          <a:lstStyle/>
          <a:p>
            <a:pPr marL="0" marR="0" lvl="0" indent="0" algn="l" defTabSz="6831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350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046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6831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683148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683148" rtl="0" eaLnBrk="1" fontAlgn="auto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DAA64CDF-DA3B-A82C-A1AE-877CF2C2A191}"/>
              </a:ext>
            </a:extLst>
          </p:cNvPr>
          <p:cNvPicPr>
            <a:picLocks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12F61E0-C582-0793-30FE-24A5F015BFE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A61B386E-DB1B-53F7-1DC2-F35C311D44D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2FDB8B1-7504-4141-9229-DC08A5B6160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04115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4E1E7F2-4DCD-EB05-A44C-58CFEEB6EABA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Gas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K1.1 Typical hazards and risks associated with working with gas systems</a:t>
            </a:r>
            <a:r>
              <a:rPr lang="en-GB" sz="28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and how these can be mitigated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1.1i: Electrocution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2A34F-74A8-DE2E-27CC-24014244B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EF723F-E0C7-4D9E-7E78-516ED14B2B88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“Safe to touch”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879A33-4D62-6C7A-2D00-09931E69284A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409969" cy="382098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Purpose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To confirm that a component of electrical equipment or installation does not carry dangerous voltage.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How it's done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A "safe to touch" check is performed using a non-contact voltage detector to examine casing or metal parts for voltage.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Significance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Ensures engineers can handle equipment safely, thereby reducing the risk of electric shock.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Example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Before touching a boiler casing, a gas engineer uses a non-contact voltage detector to confirm no hazardous voltage.</a:t>
            </a:r>
          </a:p>
        </p:txBody>
      </p:sp>
    </p:spTree>
    <p:extLst>
      <p:ext uri="{BB962C8B-B14F-4D97-AF65-F5344CB8AC3E}">
        <p14:creationId xmlns:p14="http://schemas.microsoft.com/office/powerpoint/2010/main" val="361726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5E6E4-8FCE-93EC-DF76-6293DB966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47D400-DA63-D1DB-4D7F-010C99E6535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isolation procedure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C7B06A-EA74-821C-F28C-D2D72602069F}"/>
              </a:ext>
            </a:extLst>
          </p:cNvPr>
          <p:cNvSpPr txBox="1">
            <a:spLocks/>
          </p:cNvSpPr>
          <p:nvPr/>
        </p:nvSpPr>
        <p:spPr>
          <a:xfrm>
            <a:off x="252000" y="1630529"/>
            <a:ext cx="11655020" cy="428264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Obtain permission from the appropriate authority before commencing work, as essential services may need to remain uninterrupted. In certain cases, securing a work permit may also be necessary.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Identify the isolation point, then turn it off and secure it.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Attach warning labels to inform others that the electrical installation has been isolated.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Ensure the isolation is secure by keeping the key to the lock with you at all times.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Verify that your voltage indicator or test lamp is functioning correctly by using a proving unit or a known live source.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Confirm that the system or equipment is DEAD by using an approved voltage indicator or test lamp.</a:t>
            </a:r>
          </a:p>
          <a:p>
            <a:pPr marL="457200" indent="-4572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Test the outgoing side of the isolation device (such as a fuse, main switch, or MCB) to ensure it is DEAD.</a:t>
            </a:r>
          </a:p>
        </p:txBody>
      </p:sp>
    </p:spTree>
    <p:extLst>
      <p:ext uri="{BB962C8B-B14F-4D97-AF65-F5344CB8AC3E}">
        <p14:creationId xmlns:p14="http://schemas.microsoft.com/office/powerpoint/2010/main" val="1524334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19B84-2220-1B03-DD64-B3B998867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47D151-68F3-DA66-C38F-17B3B0DDD3A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isolation procedure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3DA4E2-58AF-07AD-D977-D1545265622B}"/>
              </a:ext>
            </a:extLst>
          </p:cNvPr>
          <p:cNvSpPr txBox="1">
            <a:spLocks/>
          </p:cNvSpPr>
          <p:nvPr/>
        </p:nvSpPr>
        <p:spPr>
          <a:xfrm>
            <a:off x="359999" y="1650194"/>
            <a:ext cx="11281015" cy="409798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Conduct the following tests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Test single-phase installations to verify that there is no voltage present between:</a:t>
            </a:r>
          </a:p>
          <a:p>
            <a:pPr marL="7200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Earth and Line</a:t>
            </a:r>
          </a:p>
          <a:p>
            <a:pPr marL="7200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Earth and Neutral</a:t>
            </a:r>
          </a:p>
          <a:p>
            <a:pPr marL="7200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Neutral and Line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Recheck the voltage indicator on the proving unit.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When disconnecting the main energy source, it is also crucial to isolate any secondary sources, such as uninterruptible power supplies and microgenerators.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Only after the system or equipment has been isolated should work commence.</a:t>
            </a:r>
          </a:p>
        </p:txBody>
      </p:sp>
    </p:spTree>
    <p:extLst>
      <p:ext uri="{BB962C8B-B14F-4D97-AF65-F5344CB8AC3E}">
        <p14:creationId xmlns:p14="http://schemas.microsoft.com/office/powerpoint/2010/main" val="2223024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6B3BB-DEDB-4308-07B0-408A9991F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93CF64-595E-D2D4-F7BC-7EA79E4AAD2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Electrocution – Safe Isolation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C86D63-1304-1BFD-2699-44177E56ADAB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419045" cy="382098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Purpose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To disconnect an electrical installation or section from the power supply, ensuring no current is present.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Process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Identify the isolation point (circuit breaker, fuse, or switch), cut off the supply, and confirm conductors are de-energised using approved testing equipment.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Significance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Prevents electric shock and ensures safety for anyone working on or near the isolated system.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b="1" dirty="0">
                <a:solidFill>
                  <a:srgbClr val="000000"/>
                </a:solidFill>
                <a:latin typeface="Arial" panose="020B0604020202020204" pitchFamily="34" charset="0"/>
              </a:rPr>
              <a:t>Lock-off devices</a:t>
            </a:r>
          </a:p>
          <a:p>
            <a:pPr>
              <a:lnSpc>
                <a:spcPct val="110000"/>
              </a:lnSpc>
              <a:spcAft>
                <a:spcPts val="6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</a:rPr>
              <a:t>Use lock-off devices (e.g. padlocks) at isolation points to prevent accidental re-energisation.</a:t>
            </a:r>
          </a:p>
        </p:txBody>
      </p:sp>
    </p:spTree>
    <p:extLst>
      <p:ext uri="{BB962C8B-B14F-4D97-AF65-F5344CB8AC3E}">
        <p14:creationId xmlns:p14="http://schemas.microsoft.com/office/powerpoint/2010/main" val="1208162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9B7C0-FDFC-8883-B116-5D810CDA2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B630B4-BA1E-AC15-8BF5-ED8014FF3EB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if someone is electrocuted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24A0F2-FD2D-D6A5-9B24-2124D6035BC6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589354" cy="398801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Ensure safety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Do not touch the person if they’re still in contact with electricity.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Cut off power at the mains if possible.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If you can’t turn off power, use a non-conductive item (dry wooden pole, broom handle, or plastic mat) to push them away.</a:t>
            </a:r>
          </a:p>
          <a:p>
            <a:pPr marL="342900" indent="-342900">
              <a:lnSpc>
                <a:spcPct val="110000"/>
              </a:lnSpc>
              <a:spcAft>
                <a:spcPts val="24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Stay at least 20 feet away if high-voltage lines are active.</a:t>
            </a:r>
          </a:p>
          <a:p>
            <a:pPr>
              <a:lnSpc>
                <a:spcPct val="110000"/>
              </a:lnSpc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Call for help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Dial 999 or 112 for emergency medical assistance immediately.</a:t>
            </a:r>
          </a:p>
        </p:txBody>
      </p:sp>
    </p:spTree>
    <p:extLst>
      <p:ext uri="{BB962C8B-B14F-4D97-AF65-F5344CB8AC3E}">
        <p14:creationId xmlns:p14="http://schemas.microsoft.com/office/powerpoint/2010/main" val="2863016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A5C1E-A0DC-ED0D-4AFE-AAE4AF3B5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4197E0-F1CF-C42D-72C8-22037D4A259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do if someone is electrocuted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59EB86-3E35-0E52-52BE-AD90FB363A4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835538" cy="408034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Evaluate and administer First Aid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Ensure the person is clear of the electrical hazard, then check breathing and pulse.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If unresponsive with no pulse or breathing, start CPR immediately.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If conscious but in shock (pale, sweating, dizzy), lay them down, elevate legs, and keep them warm and calm.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Cover burns with a clean, dry cloth; do not remove clothing stuck to skin.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Move only if they are in immediate danger.</a:t>
            </a:r>
          </a:p>
        </p:txBody>
      </p:sp>
    </p:spTree>
    <p:extLst>
      <p:ext uri="{BB962C8B-B14F-4D97-AF65-F5344CB8AC3E}">
        <p14:creationId xmlns:p14="http://schemas.microsoft.com/office/powerpoint/2010/main" val="4148374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51323-2985-FC1A-4C1D-08BB1451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10380824" cy="3520964"/>
          </a:xfrm>
        </p:spPr>
        <p:txBody>
          <a:bodyPr spcFirstLastPara="1" wrap="square" lIns="0" tIns="0" rIns="0" bIns="0" anchor="t" anchorCtr="0">
            <a:spAutoFit/>
          </a:bodyPr>
          <a:lstStyle/>
          <a:p>
            <a:pPr marL="347472" indent="-347472" defTabSz="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None/>
              <a:defRPr/>
            </a:pPr>
            <a:r>
              <a:rPr lang="en-GB" sz="2400" kern="1200" dirty="0">
                <a:solidFill>
                  <a:srgbClr val="17002F"/>
                </a:solidFill>
                <a:ea typeface="+mn-ea"/>
                <a:cs typeface="+mn-cs"/>
              </a:rPr>
              <a:t>You should now be able to:</a:t>
            </a:r>
          </a:p>
          <a:p>
            <a:pPr marL="347472" indent="-347472" defTabSz="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defRPr/>
            </a:pPr>
            <a:r>
              <a:rPr lang="en-GB" sz="2400" b="1" kern="1200" dirty="0">
                <a:solidFill>
                  <a:srgbClr val="17002F"/>
                </a:solidFill>
                <a:ea typeface="+mn-ea"/>
                <a:cs typeface="+mn-cs"/>
              </a:rPr>
              <a:t>Identify</a:t>
            </a:r>
            <a:r>
              <a:rPr lang="en-GB" sz="2400" kern="1200" dirty="0">
                <a:solidFill>
                  <a:srgbClr val="17002F"/>
                </a:solidFill>
                <a:ea typeface="+mn-ea"/>
                <a:cs typeface="+mn-cs"/>
              </a:rPr>
              <a:t> the necessary electrical testing equipment.</a:t>
            </a:r>
          </a:p>
          <a:p>
            <a:pPr marL="347472" indent="-347472" defTabSz="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defRPr/>
            </a:pPr>
            <a:r>
              <a:rPr lang="en-GB" sz="2400" b="1" kern="1200" dirty="0">
                <a:solidFill>
                  <a:srgbClr val="17002F"/>
                </a:solidFill>
                <a:ea typeface="+mn-ea"/>
                <a:cs typeface="+mn-cs"/>
              </a:rPr>
              <a:t>Explain</a:t>
            </a:r>
            <a:r>
              <a:rPr lang="en-GB" sz="2400" kern="1200" dirty="0">
                <a:solidFill>
                  <a:srgbClr val="17002F"/>
                </a:solidFill>
                <a:ea typeface="+mn-ea"/>
                <a:cs typeface="+mn-cs"/>
              </a:rPr>
              <a:t> the concepts of ‘safe to touch’ and ‘safe isolation’.</a:t>
            </a:r>
          </a:p>
          <a:p>
            <a:pPr marL="347472" indent="-347472" defTabSz="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defRPr/>
            </a:pPr>
            <a:r>
              <a:rPr lang="en-GB" sz="2400" b="1" kern="1200" dirty="0">
                <a:solidFill>
                  <a:srgbClr val="17002F"/>
                </a:solidFill>
                <a:ea typeface="+mn-ea"/>
                <a:cs typeface="+mn-cs"/>
              </a:rPr>
              <a:t>Know</a:t>
            </a:r>
            <a:r>
              <a:rPr lang="en-GB" sz="2400" kern="1200" dirty="0">
                <a:solidFill>
                  <a:srgbClr val="17002F"/>
                </a:solidFill>
                <a:ea typeface="+mn-ea"/>
                <a:cs typeface="+mn-cs"/>
              </a:rPr>
              <a:t> how to work safely with electricity.</a:t>
            </a:r>
          </a:p>
          <a:p>
            <a:pPr marL="347472" indent="-347472" defTabSz="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defRPr/>
            </a:pPr>
            <a:r>
              <a:rPr lang="en-GB" sz="2400" b="1" kern="1200" dirty="0">
                <a:solidFill>
                  <a:srgbClr val="17002F"/>
                </a:solidFill>
                <a:ea typeface="+mn-ea"/>
                <a:cs typeface="+mn-cs"/>
              </a:rPr>
              <a:t>Know</a:t>
            </a:r>
            <a:r>
              <a:rPr lang="en-GB" sz="2400" kern="1200" dirty="0">
                <a:solidFill>
                  <a:srgbClr val="17002F"/>
                </a:solidFill>
                <a:ea typeface="+mn-ea"/>
                <a:cs typeface="+mn-cs"/>
              </a:rPr>
              <a:t> the procedures to follow in the event that someone comes into contact with electricity and sustains electrocution.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2C1C35-7D18-D771-6C1E-3DE4130FDBE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653480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E6D87CF-5AD4-737A-BAEF-67D86BBB327C}"/>
              </a:ext>
            </a:extLst>
          </p:cNvPr>
          <p:cNvSpPr txBox="1">
            <a:spLocks/>
          </p:cNvSpPr>
          <p:nvPr/>
        </p:nvSpPr>
        <p:spPr>
          <a:xfrm>
            <a:off x="2519362" y="1169187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AFAB09-F3F4-C5CC-0B32-30F75ADC8810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1" y="972000"/>
            <a:ext cx="10488824" cy="648000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24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24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800000"/>
            <a:ext cx="11055252" cy="29238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7472" indent="-347472">
              <a:spcAft>
                <a:spcPts val="1200"/>
              </a:spcAft>
            </a:pPr>
            <a:r>
              <a:rPr lang="en-GB" sz="2400" dirty="0">
                <a:solidFill>
                  <a:srgbClr val="17002F"/>
                </a:solidFill>
                <a:latin typeface="Arial" panose="020B0604020202020204" pitchFamily="34" charset="0"/>
              </a:rPr>
              <a:t>By the end of this session, you should be able to:</a:t>
            </a:r>
          </a:p>
          <a:p>
            <a:pPr marL="347472" indent="-347472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7002F"/>
                </a:solidFill>
                <a:latin typeface="Arial" panose="020B0604020202020204" pitchFamily="34" charset="0"/>
              </a:rPr>
              <a:t>Identify</a:t>
            </a:r>
            <a:r>
              <a:rPr lang="en-GB" sz="2400" dirty="0">
                <a:solidFill>
                  <a:srgbClr val="17002F"/>
                </a:solidFill>
                <a:latin typeface="Arial" panose="020B0604020202020204" pitchFamily="34" charset="0"/>
              </a:rPr>
              <a:t> the necessary electrical testing equipment.</a:t>
            </a:r>
          </a:p>
          <a:p>
            <a:pPr marL="347472" indent="-347472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7002F"/>
                </a:solidFill>
                <a:latin typeface="Arial" panose="020B0604020202020204" pitchFamily="34" charset="0"/>
              </a:rPr>
              <a:t>Explain</a:t>
            </a:r>
            <a:r>
              <a:rPr lang="en-GB" sz="2400" dirty="0">
                <a:solidFill>
                  <a:srgbClr val="17002F"/>
                </a:solidFill>
                <a:latin typeface="Arial" panose="020B0604020202020204" pitchFamily="34" charset="0"/>
              </a:rPr>
              <a:t> the concepts of ‘safe to touch’ and ‘safe isolation’.</a:t>
            </a:r>
          </a:p>
          <a:p>
            <a:pPr marL="347472" indent="-347472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7002F"/>
                </a:solidFill>
                <a:latin typeface="Arial" panose="020B0604020202020204" pitchFamily="34" charset="0"/>
              </a:rPr>
              <a:t>Know</a:t>
            </a:r>
            <a:r>
              <a:rPr lang="en-GB" sz="2400" dirty="0">
                <a:solidFill>
                  <a:srgbClr val="17002F"/>
                </a:solidFill>
                <a:latin typeface="Arial" panose="020B0604020202020204" pitchFamily="34" charset="0"/>
              </a:rPr>
              <a:t> how to work safely with electricity.</a:t>
            </a:r>
          </a:p>
          <a:p>
            <a:pPr marL="347472" indent="-347472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7002F"/>
                </a:solidFill>
                <a:latin typeface="Arial" panose="020B0604020202020204" pitchFamily="34" charset="0"/>
              </a:rPr>
              <a:t>Know</a:t>
            </a:r>
            <a:r>
              <a:rPr lang="en-GB" sz="2400" dirty="0">
                <a:solidFill>
                  <a:srgbClr val="17002F"/>
                </a:solidFill>
                <a:latin typeface="Arial" panose="020B0604020202020204" pitchFamily="34" charset="0"/>
              </a:rPr>
              <a:t> the procedures to follow in the event that someone comes into contact with electricity and sustains electrocution.</a:t>
            </a: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254B0-F47E-8142-67DA-85C7D8E1B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02D3A7-4613-AB57-71E5-6A73C495DF9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914400">
              <a:spcBef>
                <a:spcPct val="0"/>
              </a:spcBef>
            </a:pPr>
            <a:r>
              <a:rPr lang="en-GB" sz="3600" b="1" dirty="0">
                <a:solidFill>
                  <a:srgbClr val="FC4421"/>
                </a:solidFill>
                <a:cs typeface="Arial" panose="020B0604020202020204" pitchFamily="34" charset="0"/>
              </a:rPr>
              <a:t>Electrical hazards in gas engineering</a:t>
            </a:r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3EAB72-172E-C653-4C46-889ECB1F7458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261730" cy="31200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In 1998, a gas utility engineer responded to a reported gas emergency at a residential property. 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While attempting to gain access to a gas meter installed underneath the kitchen sink of the property, the engineer placed his hand on the sink and the emergency control valve.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Due to a fault in the property’s electrical installation, the engineer received a significant electric shock, which, tragically, proved fatal.</a:t>
            </a:r>
          </a:p>
        </p:txBody>
      </p:sp>
    </p:spTree>
    <p:extLst>
      <p:ext uri="{BB962C8B-B14F-4D97-AF65-F5344CB8AC3E}">
        <p14:creationId xmlns:p14="http://schemas.microsoft.com/office/powerpoint/2010/main" val="15470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A8F0D-ADA1-4F50-9402-DB590C4B8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26B97F-160C-12E2-E87A-B6A92324C4D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Electrocution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26180A-DCA9-7383-7480-F693536051C4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035588" cy="25599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Electric shocks can be lethal, and several registered gas engineers have tragically lost their lives due to complications related to the electrical supply of the appliances they were servicing. 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Legislation, including the Health and Safety at Work etc Act (HSWA) and the Electricity at Work Regulations (EWR), establishes essential guidelines aimed at safeguarding individuals in the workplace.</a:t>
            </a:r>
          </a:p>
        </p:txBody>
      </p:sp>
    </p:spTree>
    <p:extLst>
      <p:ext uri="{BB962C8B-B14F-4D97-AF65-F5344CB8AC3E}">
        <p14:creationId xmlns:p14="http://schemas.microsoft.com/office/powerpoint/2010/main" val="408383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2FE69-ED4B-781D-9AFA-A417D2985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37C2C9-DD03-3338-7754-08B701B0886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Electricity at Work Regulation 1989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B9B75B-2743-EB5D-059D-02413AF1302F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9803908" cy="2461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 Electricity at Work Regulation 1989 provides regulations under the HASAWA, which include: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Regulation 13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– Precautions for work on equipment made dead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Regulation 14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– Work on or near live conductors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</a:rPr>
              <a:t>Regulation 16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– Persons to be competent to prevent danger and injury.</a:t>
            </a:r>
          </a:p>
        </p:txBody>
      </p:sp>
    </p:spTree>
    <p:extLst>
      <p:ext uri="{BB962C8B-B14F-4D97-AF65-F5344CB8AC3E}">
        <p14:creationId xmlns:p14="http://schemas.microsoft.com/office/powerpoint/2010/main" val="353071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10056-336B-0D3A-27D2-0B47209FA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0EA7E4-B0FA-2559-AA98-58FDD736757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the working environment safe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7AA0ED-E21E-F472-8410-A53FEC3499FF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035587" cy="220496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Bef>
                <a:spcPts val="750"/>
              </a:spcBef>
            </a:pPr>
            <a:r>
              <a:rPr lang="en-GB" sz="2400" dirty="0">
                <a:solidFill>
                  <a:srgbClr val="170130"/>
                </a:solidFill>
                <a:latin typeface="Arial" panose="020B0604020202020204" pitchFamily="34" charset="0"/>
              </a:rPr>
              <a:t>Ensure that there is adequate space for both access and egress while on the job. </a:t>
            </a:r>
          </a:p>
          <a:p>
            <a:pPr>
              <a:lnSpc>
                <a:spcPct val="110000"/>
              </a:lnSpc>
              <a:spcBef>
                <a:spcPts val="750"/>
              </a:spcBef>
            </a:pPr>
            <a:r>
              <a:rPr lang="en-GB" sz="2400" dirty="0">
                <a:solidFill>
                  <a:srgbClr val="170130"/>
                </a:solidFill>
                <a:latin typeface="Arial" panose="020B0604020202020204" pitchFamily="34" charset="0"/>
              </a:rPr>
              <a:t>This involves maintaining control over the work area, which may necessitate the installation of temporary barriers. </a:t>
            </a:r>
          </a:p>
          <a:p>
            <a:pPr>
              <a:lnSpc>
                <a:spcPct val="110000"/>
              </a:lnSpc>
              <a:spcBef>
                <a:spcPts val="750"/>
              </a:spcBef>
            </a:pPr>
            <a:r>
              <a:rPr lang="en-GB" sz="2400" dirty="0">
                <a:solidFill>
                  <a:srgbClr val="170130"/>
                </a:solidFill>
                <a:latin typeface="Arial" panose="020B0604020202020204" pitchFamily="34" charset="0"/>
              </a:rPr>
              <a:t>Additionally, it is vital to inform nearby individuals about the work being performed and any potential hazards related to it.</a:t>
            </a:r>
          </a:p>
        </p:txBody>
      </p:sp>
    </p:spTree>
    <p:extLst>
      <p:ext uri="{BB962C8B-B14F-4D97-AF65-F5344CB8AC3E}">
        <p14:creationId xmlns:p14="http://schemas.microsoft.com/office/powerpoint/2010/main" val="2614914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D6256-D657-087E-6129-E3BF8B4CE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D737A7-3D7F-6A2F-4DA2-0D4042A44C9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correct tools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A4220E-9565-B52A-C373-32B3EAB8920A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1222401" cy="2153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Gas engineers are required to use tools that meet the relevant product standards. This is particularly important for electrical testing instruments such as voltage indicators, </a:t>
            </a:r>
            <a:r>
              <a:rPr lang="en-GB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multimeters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, and test leads.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When selecting electrical testing equipment, it is crucial to ensure that it has been manufactured and certified in accordance with the standards outlined in TB 118.</a:t>
            </a:r>
          </a:p>
        </p:txBody>
      </p:sp>
    </p:spTree>
    <p:extLst>
      <p:ext uri="{BB962C8B-B14F-4D97-AF65-F5344CB8AC3E}">
        <p14:creationId xmlns:p14="http://schemas.microsoft.com/office/powerpoint/2010/main" val="4097686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516EB-6F4F-C92B-7724-71BB45822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FF068F-AD6E-3EF6-B25A-5985B55981D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earth connections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C3FCB9-D1A1-D515-6ADA-2B322E4C3B2A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0624523" cy="23075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It is essential to verify that the electrical supply to the gas appliance is properly earthed.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This is particularly crucial when handling metal-cased devices like a boiler, which must have a reliable earth connection.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Such equipment is typically classified as Class 1 equipment.</a:t>
            </a:r>
          </a:p>
        </p:txBody>
      </p:sp>
    </p:spTree>
    <p:extLst>
      <p:ext uri="{BB962C8B-B14F-4D97-AF65-F5344CB8AC3E}">
        <p14:creationId xmlns:p14="http://schemas.microsoft.com/office/powerpoint/2010/main" val="189192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E1AE5-3068-91E9-1370-9B1A5100D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79E0A1-E760-DF6B-EB68-89495AC8C72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protocol phrases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F6A3AE-F4B1-E0C2-7BCF-7A79AE175EA3}"/>
              </a:ext>
            </a:extLst>
          </p:cNvPr>
          <p:cNvSpPr txBox="1">
            <a:spLocks/>
          </p:cNvSpPr>
          <p:nvPr/>
        </p:nvSpPr>
        <p:spPr>
          <a:xfrm>
            <a:off x="359999" y="1800000"/>
            <a:ext cx="10897936" cy="174740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 phrases "safe to touch" and "safe electrical isolation" are essential safety protocols for handling electrical equipment. 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They are designed to protect personnel by verifying that no dangerous voltages are present before any part of the installation is touched.</a:t>
            </a:r>
          </a:p>
        </p:txBody>
      </p:sp>
    </p:spTree>
    <p:extLst>
      <p:ext uri="{BB962C8B-B14F-4D97-AF65-F5344CB8AC3E}">
        <p14:creationId xmlns:p14="http://schemas.microsoft.com/office/powerpoint/2010/main" val="472444956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04300a-231c-4281-9146-a98f6f4a7aff">
      <Terms xmlns="http://schemas.microsoft.com/office/infopath/2007/PartnerControls"/>
    </lcf76f155ced4ddcb4097134ff3c332f>
    <TaxCatchAll xmlns="01e15224-84b2-4570-bdea-a67bb94d092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B8C262-ED8D-4D1A-BF4D-DBE9A6F76DF4}">
  <ds:schemaRefs>
    <ds:schemaRef ds:uri="7c04300a-231c-4281-9146-a98f6f4a7aff"/>
    <ds:schemaRef ds:uri="http://schemas.microsoft.com/office/2006/documentManagement/types"/>
    <ds:schemaRef ds:uri="http://purl.org/dc/terms/"/>
    <ds:schemaRef ds:uri="http://schemas.microsoft.com/office/2006/metadata/properties"/>
    <ds:schemaRef ds:uri="01e15224-84b2-4570-bdea-a67bb94d0921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EEC5CB-9906-465D-A7A2-A67DEE554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4614</TotalTime>
  <Words>1230</Words>
  <Application>Microsoft Office PowerPoint</Application>
  <PresentationFormat>Custom</PresentationFormat>
  <Paragraphs>115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inherit</vt:lpstr>
      <vt:lpstr>Poppins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John, Catherine</cp:lastModifiedBy>
  <cp:revision>85</cp:revision>
  <cp:lastPrinted>2019-11-04T14:13:55Z</cp:lastPrinted>
  <dcterms:created xsi:type="dcterms:W3CDTF">2023-02-10T12:36:55Z</dcterms:created>
  <dcterms:modified xsi:type="dcterms:W3CDTF">2025-12-08T16:01:35Z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2025-12-02T10:36:25Z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341ca200-ac0c-48be-8e03-08bd282b2e81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