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10" r:id="rId4"/>
  </p:sldMasterIdLst>
  <p:notesMasterIdLst>
    <p:notesMasterId r:id="rId23"/>
  </p:notesMasterIdLst>
  <p:handoutMasterIdLst>
    <p:handoutMasterId r:id="rId24"/>
  </p:handoutMasterIdLst>
  <p:sldIdLst>
    <p:sldId id="462" r:id="rId5"/>
    <p:sldId id="533" r:id="rId6"/>
    <p:sldId id="857" r:id="rId7"/>
    <p:sldId id="513" r:id="rId8"/>
    <p:sldId id="858" r:id="rId9"/>
    <p:sldId id="859" r:id="rId10"/>
    <p:sldId id="860" r:id="rId11"/>
    <p:sldId id="855" r:id="rId12"/>
    <p:sldId id="856" r:id="rId13"/>
    <p:sldId id="861" r:id="rId14"/>
    <p:sldId id="862" r:id="rId15"/>
    <p:sldId id="864" r:id="rId16"/>
    <p:sldId id="865" r:id="rId17"/>
    <p:sldId id="866" r:id="rId18"/>
    <p:sldId id="867" r:id="rId19"/>
    <p:sldId id="863" r:id="rId20"/>
    <p:sldId id="854" r:id="rId21"/>
    <p:sldId id="512" r:id="rId22"/>
  </p:sldIdLst>
  <p:sldSz cx="12239625" cy="6840538"/>
  <p:notesSz cx="6858000" cy="9144000"/>
  <p:defaultTextStyle>
    <a:defPPr>
      <a:defRPr lang="en-US"/>
    </a:defPPr>
    <a:lvl1pPr marL="0" algn="l" defTabSz="610545" rtl="0" eaLnBrk="1" latinLnBrk="0" hangingPunct="1">
      <a:defRPr sz="2404" kern="1200">
        <a:solidFill>
          <a:schemeClr val="tx1"/>
        </a:solidFill>
        <a:latin typeface="+mn-lt"/>
        <a:ea typeface="+mn-ea"/>
        <a:cs typeface="+mn-cs"/>
      </a:defRPr>
    </a:lvl1pPr>
    <a:lvl2pPr marL="610545" algn="l" defTabSz="610545" rtl="0" eaLnBrk="1" latinLnBrk="0" hangingPunct="1">
      <a:defRPr sz="2404" kern="1200">
        <a:solidFill>
          <a:schemeClr val="tx1"/>
        </a:solidFill>
        <a:latin typeface="+mn-lt"/>
        <a:ea typeface="+mn-ea"/>
        <a:cs typeface="+mn-cs"/>
      </a:defRPr>
    </a:lvl2pPr>
    <a:lvl3pPr marL="1221090" algn="l" defTabSz="610545" rtl="0" eaLnBrk="1" latinLnBrk="0" hangingPunct="1">
      <a:defRPr sz="2404" kern="1200">
        <a:solidFill>
          <a:schemeClr val="tx1"/>
        </a:solidFill>
        <a:latin typeface="+mn-lt"/>
        <a:ea typeface="+mn-ea"/>
        <a:cs typeface="+mn-cs"/>
      </a:defRPr>
    </a:lvl3pPr>
    <a:lvl4pPr marL="1831635" algn="l" defTabSz="610545" rtl="0" eaLnBrk="1" latinLnBrk="0" hangingPunct="1">
      <a:defRPr sz="2404" kern="1200">
        <a:solidFill>
          <a:schemeClr val="tx1"/>
        </a:solidFill>
        <a:latin typeface="+mn-lt"/>
        <a:ea typeface="+mn-ea"/>
        <a:cs typeface="+mn-cs"/>
      </a:defRPr>
    </a:lvl4pPr>
    <a:lvl5pPr marL="2442180" algn="l" defTabSz="610545" rtl="0" eaLnBrk="1" latinLnBrk="0" hangingPunct="1">
      <a:defRPr sz="2404" kern="1200">
        <a:solidFill>
          <a:schemeClr val="tx1"/>
        </a:solidFill>
        <a:latin typeface="+mn-lt"/>
        <a:ea typeface="+mn-ea"/>
        <a:cs typeface="+mn-cs"/>
      </a:defRPr>
    </a:lvl5pPr>
    <a:lvl6pPr marL="3052724" algn="l" defTabSz="610545" rtl="0" eaLnBrk="1" latinLnBrk="0" hangingPunct="1">
      <a:defRPr sz="2404" kern="1200">
        <a:solidFill>
          <a:schemeClr val="tx1"/>
        </a:solidFill>
        <a:latin typeface="+mn-lt"/>
        <a:ea typeface="+mn-ea"/>
        <a:cs typeface="+mn-cs"/>
      </a:defRPr>
    </a:lvl6pPr>
    <a:lvl7pPr marL="3663269" algn="l" defTabSz="610545" rtl="0" eaLnBrk="1" latinLnBrk="0" hangingPunct="1">
      <a:defRPr sz="2404" kern="1200">
        <a:solidFill>
          <a:schemeClr val="tx1"/>
        </a:solidFill>
        <a:latin typeface="+mn-lt"/>
        <a:ea typeface="+mn-ea"/>
        <a:cs typeface="+mn-cs"/>
      </a:defRPr>
    </a:lvl7pPr>
    <a:lvl8pPr marL="4273814" algn="l" defTabSz="610545" rtl="0" eaLnBrk="1" latinLnBrk="0" hangingPunct="1">
      <a:defRPr sz="2404" kern="1200">
        <a:solidFill>
          <a:schemeClr val="tx1"/>
        </a:solidFill>
        <a:latin typeface="+mn-lt"/>
        <a:ea typeface="+mn-ea"/>
        <a:cs typeface="+mn-cs"/>
      </a:defRPr>
    </a:lvl8pPr>
    <a:lvl9pPr marL="4884359" algn="l" defTabSz="610545" rtl="0" eaLnBrk="1" latinLnBrk="0" hangingPunct="1">
      <a:defRPr sz="2404"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82204D-4A0B-FB87-22B0-EFD1E15448D1}" name="Bonita Searle-Barnes" initials="BSB" userId="S::bonita.searle-barnes@eal.org.uk::e782127f-826a-4a83-a372-afedaa2e0d4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4421"/>
    <a:srgbClr val="170030"/>
    <a:srgbClr val="3C3AFF"/>
    <a:srgbClr val="3B3AFF"/>
    <a:srgbClr val="3C3AFE"/>
    <a:srgbClr val="3432E1"/>
    <a:srgbClr val="21C79D"/>
    <a:srgbClr val="170130"/>
    <a:srgbClr val="6ECEAE"/>
    <a:srgbClr val="B9BA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7DB089-AE84-42A8-8173-6044F82486D0}" v="2" dt="2025-12-02T10:34:11.2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815"/>
    <p:restoredTop sz="87226" autoAdjust="0"/>
  </p:normalViewPr>
  <p:slideViewPr>
    <p:cSldViewPr snapToGrid="0" snapToObjects="1">
      <p:cViewPr varScale="1">
        <p:scale>
          <a:sx n="97" d="100"/>
          <a:sy n="97" d="100"/>
        </p:scale>
        <p:origin x="1338" y="72"/>
      </p:cViewPr>
      <p:guideLst/>
    </p:cSldViewPr>
  </p:slideViewPr>
  <p:outlineViewPr>
    <p:cViewPr>
      <p:scale>
        <a:sx n="33" d="100"/>
        <a:sy n="33" d="100"/>
      </p:scale>
      <p:origin x="0" y="0"/>
    </p:cViewPr>
  </p:outlineViewPr>
  <p:notesTextViewPr>
    <p:cViewPr>
      <p:scale>
        <a:sx n="110" d="100"/>
        <a:sy n="110" d="100"/>
      </p:scale>
      <p:origin x="0" y="0"/>
    </p:cViewPr>
  </p:notesTextViewPr>
  <p:sorterViewPr>
    <p:cViewPr>
      <p:scale>
        <a:sx n="100" d="100"/>
        <a:sy n="100" d="100"/>
      </p:scale>
      <p:origin x="0" y="0"/>
    </p:cViewPr>
  </p:sorterViewPr>
  <p:notesViewPr>
    <p:cSldViewPr snapToGrid="0" snapToObjects="1">
      <p:cViewPr varScale="1">
        <p:scale>
          <a:sx n="88" d="100"/>
          <a:sy n="88" d="100"/>
        </p:scale>
        <p:origin x="3872"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Thirlwell" userId="0eea46bc-1a08-4dae-8290-d9217da89020" providerId="ADAL" clId="{A74DFD5C-A00E-4D75-B54F-AE1372332AAE}"/>
    <pc:docChg chg="custSel modSld modMainMaster">
      <pc:chgData name="Mark Thirlwell" userId="0eea46bc-1a08-4dae-8290-d9217da89020" providerId="ADAL" clId="{A74DFD5C-A00E-4D75-B54F-AE1372332AAE}" dt="2025-11-18T16:41:30.317" v="2570" actId="20577"/>
      <pc:docMkLst>
        <pc:docMk/>
      </pc:docMkLst>
      <pc:sldChg chg="addSp delSp modSp mod">
        <pc:chgData name="Mark Thirlwell" userId="0eea46bc-1a08-4dae-8290-d9217da89020" providerId="ADAL" clId="{A74DFD5C-A00E-4D75-B54F-AE1372332AAE}" dt="2025-11-18T16:22:22.094" v="7" actId="478"/>
        <pc:sldMkLst>
          <pc:docMk/>
          <pc:sldMk cId="4139293381" sldId="462"/>
        </pc:sldMkLst>
        <pc:spChg chg="add mod">
          <ac:chgData name="Mark Thirlwell" userId="0eea46bc-1a08-4dae-8290-d9217da89020" providerId="ADAL" clId="{A74DFD5C-A00E-4D75-B54F-AE1372332AAE}" dt="2025-11-18T16:22:15.934" v="6" actId="20577"/>
          <ac:spMkLst>
            <pc:docMk/>
            <pc:sldMk cId="4139293381" sldId="462"/>
            <ac:spMk id="2" creationId="{D4AF28FF-F529-A88E-3529-27A1EF1EE15F}"/>
          </ac:spMkLst>
        </pc:spChg>
      </pc:sldChg>
      <pc:sldChg chg="addSp delSp modSp mod">
        <pc:chgData name="Mark Thirlwell" userId="0eea46bc-1a08-4dae-8290-d9217da89020" providerId="ADAL" clId="{A74DFD5C-A00E-4D75-B54F-AE1372332AAE}" dt="2025-11-18T16:24:49.741" v="214"/>
        <pc:sldMkLst>
          <pc:docMk/>
          <pc:sldMk cId="2402489006" sldId="512"/>
        </pc:sldMkLst>
        <pc:spChg chg="add mod">
          <ac:chgData name="Mark Thirlwell" userId="0eea46bc-1a08-4dae-8290-d9217da89020" providerId="ADAL" clId="{A74DFD5C-A00E-4D75-B54F-AE1372332AAE}" dt="2025-11-18T16:24:49.741" v="214"/>
          <ac:spMkLst>
            <pc:docMk/>
            <pc:sldMk cId="2402489006" sldId="512"/>
            <ac:spMk id="2" creationId="{C87DE934-179D-EA41-692F-87364F81066B}"/>
          </ac:spMkLst>
        </pc:spChg>
      </pc:sldChg>
      <pc:sldChg chg="modSp mod">
        <pc:chgData name="Mark Thirlwell" userId="0eea46bc-1a08-4dae-8290-d9217da89020" providerId="ADAL" clId="{A74DFD5C-A00E-4D75-B54F-AE1372332AAE}" dt="2025-11-18T16:27:40.692" v="633" actId="3064"/>
        <pc:sldMkLst>
          <pc:docMk/>
          <pc:sldMk cId="2142665811" sldId="513"/>
        </pc:sldMkLst>
        <pc:spChg chg="mod">
          <ac:chgData name="Mark Thirlwell" userId="0eea46bc-1a08-4dae-8290-d9217da89020" providerId="ADAL" clId="{A74DFD5C-A00E-4D75-B54F-AE1372332AAE}" dt="2025-11-18T16:27:40.692" v="633" actId="3064"/>
          <ac:spMkLst>
            <pc:docMk/>
            <pc:sldMk cId="2142665811" sldId="513"/>
            <ac:spMk id="2" creationId="{0B50709B-FFE9-C820-DE0C-98CB3CCFA9C5}"/>
          </ac:spMkLst>
        </pc:spChg>
        <pc:spChg chg="mod">
          <ac:chgData name="Mark Thirlwell" userId="0eea46bc-1a08-4dae-8290-d9217da89020" providerId="ADAL" clId="{A74DFD5C-A00E-4D75-B54F-AE1372332AAE}" dt="2025-11-18T16:23:41.098" v="43"/>
          <ac:spMkLst>
            <pc:docMk/>
            <pc:sldMk cId="2142665811" sldId="513"/>
            <ac:spMk id="3" creationId="{BDD91C10-5132-733F-DD37-84FA00E641CA}"/>
          </ac:spMkLst>
        </pc:spChg>
      </pc:sldChg>
      <pc:sldChg chg="modSp mod">
        <pc:chgData name="Mark Thirlwell" userId="0eea46bc-1a08-4dae-8290-d9217da89020" providerId="ADAL" clId="{A74DFD5C-A00E-4D75-B54F-AE1372332AAE}" dt="2025-11-18T16:27:04.415" v="550" actId="948"/>
        <pc:sldMkLst>
          <pc:docMk/>
          <pc:sldMk cId="1505718859" sldId="533"/>
        </pc:sldMkLst>
        <pc:spChg chg="mod">
          <ac:chgData name="Mark Thirlwell" userId="0eea46bc-1a08-4dae-8290-d9217da89020" providerId="ADAL" clId="{A74DFD5C-A00E-4D75-B54F-AE1372332AAE}" dt="2025-11-18T16:27:04.415" v="550" actId="948"/>
          <ac:spMkLst>
            <pc:docMk/>
            <pc:sldMk cId="1505718859" sldId="533"/>
            <ac:spMk id="2" creationId="{E80F37B8-0138-0DD3-F2FE-EBAF279079A1}"/>
          </ac:spMkLst>
        </pc:spChg>
        <pc:spChg chg="mod">
          <ac:chgData name="Mark Thirlwell" userId="0eea46bc-1a08-4dae-8290-d9217da89020" providerId="ADAL" clId="{A74DFD5C-A00E-4D75-B54F-AE1372332AAE}" dt="2025-11-18T16:23:36.582" v="21"/>
          <ac:spMkLst>
            <pc:docMk/>
            <pc:sldMk cId="1505718859" sldId="533"/>
            <ac:spMk id="3" creationId="{5452F292-81E7-34FC-A0FB-CEFAF614B043}"/>
          </ac:spMkLst>
        </pc:spChg>
      </pc:sldChg>
      <pc:sldChg chg="addSp delSp modSp mod">
        <pc:chgData name="Mark Thirlwell" userId="0eea46bc-1a08-4dae-8290-d9217da89020" providerId="ADAL" clId="{A74DFD5C-A00E-4D75-B54F-AE1372332AAE}" dt="2025-11-18T16:40:22.749" v="2567" actId="14100"/>
        <pc:sldMkLst>
          <pc:docMk/>
          <pc:sldMk cId="3653480748" sldId="854"/>
        </pc:sldMkLst>
        <pc:spChg chg="mod">
          <ac:chgData name="Mark Thirlwell" userId="0eea46bc-1a08-4dae-8290-d9217da89020" providerId="ADAL" clId="{A74DFD5C-A00E-4D75-B54F-AE1372332AAE}" dt="2025-11-18T16:40:22.749" v="2567" actId="14100"/>
          <ac:spMkLst>
            <pc:docMk/>
            <pc:sldMk cId="3653480748" sldId="854"/>
            <ac:spMk id="3" creationId="{7CF51323-2985-FC1A-4C1D-08BB1451E877}"/>
          </ac:spMkLst>
        </pc:spChg>
        <pc:spChg chg="add mod">
          <ac:chgData name="Mark Thirlwell" userId="0eea46bc-1a08-4dae-8290-d9217da89020" providerId="ADAL" clId="{A74DFD5C-A00E-4D75-B54F-AE1372332AAE}" dt="2025-11-18T16:24:31.953" v="212"/>
          <ac:spMkLst>
            <pc:docMk/>
            <pc:sldMk cId="3653480748" sldId="854"/>
            <ac:spMk id="6" creationId="{A74551C9-EF6F-DEF9-6F43-7D83EFF85EE9}"/>
          </ac:spMkLst>
        </pc:spChg>
      </pc:sldChg>
      <pc:sldChg chg="modSp mod">
        <pc:chgData name="Mark Thirlwell" userId="0eea46bc-1a08-4dae-8290-d9217da89020" providerId="ADAL" clId="{A74DFD5C-A00E-4D75-B54F-AE1372332AAE}" dt="2025-11-18T16:29:55.057" v="1067" actId="3064"/>
        <pc:sldMkLst>
          <pc:docMk/>
          <pc:sldMk cId="2324714392" sldId="855"/>
        </pc:sldMkLst>
        <pc:spChg chg="mod">
          <ac:chgData name="Mark Thirlwell" userId="0eea46bc-1a08-4dae-8290-d9217da89020" providerId="ADAL" clId="{A74DFD5C-A00E-4D75-B54F-AE1372332AAE}" dt="2025-11-18T16:29:55.057" v="1067" actId="3064"/>
          <ac:spMkLst>
            <pc:docMk/>
            <pc:sldMk cId="2324714392" sldId="855"/>
            <ac:spMk id="2" creationId="{DD9F6D7F-5305-E51B-B132-7801EB1CF19F}"/>
          </ac:spMkLst>
        </pc:spChg>
        <pc:spChg chg="mod">
          <ac:chgData name="Mark Thirlwell" userId="0eea46bc-1a08-4dae-8290-d9217da89020" providerId="ADAL" clId="{A74DFD5C-A00E-4D75-B54F-AE1372332AAE}" dt="2025-11-18T16:23:51.159" v="109"/>
          <ac:spMkLst>
            <pc:docMk/>
            <pc:sldMk cId="2324714392" sldId="855"/>
            <ac:spMk id="3" creationId="{8FACABB6-A7F9-BE3C-5239-A7E198E7CCF5}"/>
          </ac:spMkLst>
        </pc:spChg>
      </pc:sldChg>
      <pc:sldChg chg="modSp mod">
        <pc:chgData name="Mark Thirlwell" userId="0eea46bc-1a08-4dae-8290-d9217da89020" providerId="ADAL" clId="{A74DFD5C-A00E-4D75-B54F-AE1372332AAE}" dt="2025-11-18T16:30:09.073" v="1121" actId="3064"/>
        <pc:sldMkLst>
          <pc:docMk/>
          <pc:sldMk cId="3463527229" sldId="856"/>
        </pc:sldMkLst>
        <pc:spChg chg="mod">
          <ac:chgData name="Mark Thirlwell" userId="0eea46bc-1a08-4dae-8290-d9217da89020" providerId="ADAL" clId="{A74DFD5C-A00E-4D75-B54F-AE1372332AAE}" dt="2025-11-18T16:30:09.073" v="1121" actId="3064"/>
          <ac:spMkLst>
            <pc:docMk/>
            <pc:sldMk cId="3463527229" sldId="856"/>
            <ac:spMk id="2" creationId="{B635C263-1A56-6A6C-09F2-0DAB1FF1549D}"/>
          </ac:spMkLst>
        </pc:spChg>
        <pc:spChg chg="mod">
          <ac:chgData name="Mark Thirlwell" userId="0eea46bc-1a08-4dae-8290-d9217da89020" providerId="ADAL" clId="{A74DFD5C-A00E-4D75-B54F-AE1372332AAE}" dt="2025-11-18T16:23:53.459" v="120"/>
          <ac:spMkLst>
            <pc:docMk/>
            <pc:sldMk cId="3463527229" sldId="856"/>
            <ac:spMk id="3" creationId="{6256B002-0932-516F-9C81-EA49C73FBF27}"/>
          </ac:spMkLst>
        </pc:spChg>
      </pc:sldChg>
      <pc:sldChg chg="modSp mod">
        <pc:chgData name="Mark Thirlwell" userId="0eea46bc-1a08-4dae-8290-d9217da89020" providerId="ADAL" clId="{A74DFD5C-A00E-4D75-B54F-AE1372332AAE}" dt="2025-11-18T16:27:26.068" v="604" actId="3064"/>
        <pc:sldMkLst>
          <pc:docMk/>
          <pc:sldMk cId="154703154" sldId="857"/>
        </pc:sldMkLst>
        <pc:spChg chg="mod">
          <ac:chgData name="Mark Thirlwell" userId="0eea46bc-1a08-4dae-8290-d9217da89020" providerId="ADAL" clId="{A74DFD5C-A00E-4D75-B54F-AE1372332AAE}" dt="2025-11-18T16:27:26.068" v="604" actId="3064"/>
          <ac:spMkLst>
            <pc:docMk/>
            <pc:sldMk cId="154703154" sldId="857"/>
            <ac:spMk id="2" creationId="{C53EAB72-172E-C653-4C46-889ECB1F7458}"/>
          </ac:spMkLst>
        </pc:spChg>
        <pc:spChg chg="mod">
          <ac:chgData name="Mark Thirlwell" userId="0eea46bc-1a08-4dae-8290-d9217da89020" providerId="ADAL" clId="{A74DFD5C-A00E-4D75-B54F-AE1372332AAE}" dt="2025-11-18T16:23:39.009" v="32"/>
          <ac:spMkLst>
            <pc:docMk/>
            <pc:sldMk cId="154703154" sldId="857"/>
            <ac:spMk id="3" creationId="{BD02D3A7-4613-AB57-71E5-6A73C495DF9D}"/>
          </ac:spMkLst>
        </pc:spChg>
      </pc:sldChg>
      <pc:sldChg chg="modSp mod">
        <pc:chgData name="Mark Thirlwell" userId="0eea46bc-1a08-4dae-8290-d9217da89020" providerId="ADAL" clId="{A74DFD5C-A00E-4D75-B54F-AE1372332AAE}" dt="2025-11-18T16:28:16.286" v="742" actId="14100"/>
        <pc:sldMkLst>
          <pc:docMk/>
          <pc:sldMk cId="1187832339" sldId="858"/>
        </pc:sldMkLst>
        <pc:spChg chg="mod">
          <ac:chgData name="Mark Thirlwell" userId="0eea46bc-1a08-4dae-8290-d9217da89020" providerId="ADAL" clId="{A74DFD5C-A00E-4D75-B54F-AE1372332AAE}" dt="2025-11-18T16:28:16.286" v="742" actId="14100"/>
          <ac:spMkLst>
            <pc:docMk/>
            <pc:sldMk cId="1187832339" sldId="858"/>
            <ac:spMk id="2" creationId="{9EE29FC4-B05E-C9A0-9C7B-57D6ECC05AC0}"/>
          </ac:spMkLst>
        </pc:spChg>
        <pc:spChg chg="mod">
          <ac:chgData name="Mark Thirlwell" userId="0eea46bc-1a08-4dae-8290-d9217da89020" providerId="ADAL" clId="{A74DFD5C-A00E-4D75-B54F-AE1372332AAE}" dt="2025-11-18T16:23:43.036" v="54"/>
          <ac:spMkLst>
            <pc:docMk/>
            <pc:sldMk cId="1187832339" sldId="858"/>
            <ac:spMk id="3" creationId="{9A99A77E-AAB8-C7DA-B382-9442D0823ADC}"/>
          </ac:spMkLst>
        </pc:spChg>
      </pc:sldChg>
      <pc:sldChg chg="modSp mod">
        <pc:chgData name="Mark Thirlwell" userId="0eea46bc-1a08-4dae-8290-d9217da89020" providerId="ADAL" clId="{A74DFD5C-A00E-4D75-B54F-AE1372332AAE}" dt="2025-11-18T16:29:04.660" v="852" actId="20577"/>
        <pc:sldMkLst>
          <pc:docMk/>
          <pc:sldMk cId="1583456654" sldId="859"/>
        </pc:sldMkLst>
        <pc:spChg chg="mod">
          <ac:chgData name="Mark Thirlwell" userId="0eea46bc-1a08-4dae-8290-d9217da89020" providerId="ADAL" clId="{A74DFD5C-A00E-4D75-B54F-AE1372332AAE}" dt="2025-11-18T16:29:04.660" v="852" actId="20577"/>
          <ac:spMkLst>
            <pc:docMk/>
            <pc:sldMk cId="1583456654" sldId="859"/>
            <ac:spMk id="2" creationId="{3040BF00-BFFC-81E9-DBD5-88404EB60E4E}"/>
          </ac:spMkLst>
        </pc:spChg>
        <pc:spChg chg="mod">
          <ac:chgData name="Mark Thirlwell" userId="0eea46bc-1a08-4dae-8290-d9217da89020" providerId="ADAL" clId="{A74DFD5C-A00E-4D75-B54F-AE1372332AAE}" dt="2025-11-18T16:23:44.770" v="65"/>
          <ac:spMkLst>
            <pc:docMk/>
            <pc:sldMk cId="1583456654" sldId="859"/>
            <ac:spMk id="3" creationId="{F655E15A-2F87-49E7-194C-A9E15AE473AA}"/>
          </ac:spMkLst>
        </pc:spChg>
      </pc:sldChg>
      <pc:sldChg chg="modSp mod">
        <pc:chgData name="Mark Thirlwell" userId="0eea46bc-1a08-4dae-8290-d9217da89020" providerId="ADAL" clId="{A74DFD5C-A00E-4D75-B54F-AE1372332AAE}" dt="2025-11-18T16:29:41.611" v="988" actId="14100"/>
        <pc:sldMkLst>
          <pc:docMk/>
          <pc:sldMk cId="1901582764" sldId="860"/>
        </pc:sldMkLst>
        <pc:spChg chg="mod">
          <ac:chgData name="Mark Thirlwell" userId="0eea46bc-1a08-4dae-8290-d9217da89020" providerId="ADAL" clId="{A74DFD5C-A00E-4D75-B54F-AE1372332AAE}" dt="2025-11-18T16:29:41.611" v="988" actId="14100"/>
          <ac:spMkLst>
            <pc:docMk/>
            <pc:sldMk cId="1901582764" sldId="860"/>
            <ac:spMk id="2" creationId="{199CAA0C-0814-5551-297F-6AFB3FA3F8D7}"/>
          </ac:spMkLst>
        </pc:spChg>
        <pc:spChg chg="mod">
          <ac:chgData name="Mark Thirlwell" userId="0eea46bc-1a08-4dae-8290-d9217da89020" providerId="ADAL" clId="{A74DFD5C-A00E-4D75-B54F-AE1372332AAE}" dt="2025-11-18T16:23:48.428" v="98" actId="1076"/>
          <ac:spMkLst>
            <pc:docMk/>
            <pc:sldMk cId="1901582764" sldId="860"/>
            <ac:spMk id="3" creationId="{76292032-19E3-FDD4-1085-19346512E5AB}"/>
          </ac:spMkLst>
        </pc:spChg>
      </pc:sldChg>
      <pc:sldChg chg="modSp mod">
        <pc:chgData name="Mark Thirlwell" userId="0eea46bc-1a08-4dae-8290-d9217da89020" providerId="ADAL" clId="{A74DFD5C-A00E-4D75-B54F-AE1372332AAE}" dt="2025-11-18T16:41:30.317" v="2570" actId="20577"/>
        <pc:sldMkLst>
          <pc:docMk/>
          <pc:sldMk cId="190513676" sldId="861"/>
        </pc:sldMkLst>
        <pc:spChg chg="mod">
          <ac:chgData name="Mark Thirlwell" userId="0eea46bc-1a08-4dae-8290-d9217da89020" providerId="ADAL" clId="{A74DFD5C-A00E-4D75-B54F-AE1372332AAE}" dt="2025-11-18T16:41:30.317" v="2570" actId="20577"/>
          <ac:spMkLst>
            <pc:docMk/>
            <pc:sldMk cId="190513676" sldId="861"/>
            <ac:spMk id="2" creationId="{B779BBE5-9A96-D276-AE3F-9F5ACE5FF27C}"/>
          </ac:spMkLst>
        </pc:spChg>
        <pc:spChg chg="mod">
          <ac:chgData name="Mark Thirlwell" userId="0eea46bc-1a08-4dae-8290-d9217da89020" providerId="ADAL" clId="{A74DFD5C-A00E-4D75-B54F-AE1372332AAE}" dt="2025-11-18T16:30:16.383" v="1122" actId="14100"/>
          <ac:spMkLst>
            <pc:docMk/>
            <pc:sldMk cId="190513676" sldId="861"/>
            <ac:spMk id="3" creationId="{1859F397-2B09-01C7-2690-568F2004793A}"/>
          </ac:spMkLst>
        </pc:spChg>
      </pc:sldChg>
      <pc:sldChg chg="modSp mod">
        <pc:chgData name="Mark Thirlwell" userId="0eea46bc-1a08-4dae-8290-d9217da89020" providerId="ADAL" clId="{A74DFD5C-A00E-4D75-B54F-AE1372332AAE}" dt="2025-11-18T16:32:37.568" v="1240" actId="403"/>
        <pc:sldMkLst>
          <pc:docMk/>
          <pc:sldMk cId="3470987194" sldId="862"/>
        </pc:sldMkLst>
        <pc:spChg chg="mod">
          <ac:chgData name="Mark Thirlwell" userId="0eea46bc-1a08-4dae-8290-d9217da89020" providerId="ADAL" clId="{A74DFD5C-A00E-4D75-B54F-AE1372332AAE}" dt="2025-11-18T16:32:37.568" v="1240" actId="403"/>
          <ac:spMkLst>
            <pc:docMk/>
            <pc:sldMk cId="3470987194" sldId="862"/>
            <ac:spMk id="3" creationId="{8C1D346A-3D41-A06D-46BA-74EA46928448}"/>
          </ac:spMkLst>
        </pc:spChg>
        <pc:spChg chg="mod">
          <ac:chgData name="Mark Thirlwell" userId="0eea46bc-1a08-4dae-8290-d9217da89020" providerId="ADAL" clId="{A74DFD5C-A00E-4D75-B54F-AE1372332AAE}" dt="2025-11-18T16:31:42.668" v="1238" actId="20577"/>
          <ac:spMkLst>
            <pc:docMk/>
            <pc:sldMk cId="3470987194" sldId="862"/>
            <ac:spMk id="6" creationId="{BCD8BF3A-C878-8FEE-E330-D31927FCFF53}"/>
          </ac:spMkLst>
        </pc:spChg>
      </pc:sldChg>
      <pc:sldChg chg="modSp mod">
        <pc:chgData name="Mark Thirlwell" userId="0eea46bc-1a08-4dae-8290-d9217da89020" providerId="ADAL" clId="{A74DFD5C-A00E-4D75-B54F-AE1372332AAE}" dt="2025-11-18T16:38:45.266" v="1761" actId="14100"/>
        <pc:sldMkLst>
          <pc:docMk/>
          <pc:sldMk cId="553268779" sldId="863"/>
        </pc:sldMkLst>
        <pc:spChg chg="mod">
          <ac:chgData name="Mark Thirlwell" userId="0eea46bc-1a08-4dae-8290-d9217da89020" providerId="ADAL" clId="{A74DFD5C-A00E-4D75-B54F-AE1372332AAE}" dt="2025-11-18T16:38:45.266" v="1761" actId="14100"/>
          <ac:spMkLst>
            <pc:docMk/>
            <pc:sldMk cId="553268779" sldId="863"/>
            <ac:spMk id="2" creationId="{7DA88BBE-8F06-E764-0BA8-7A0E5C65360C}"/>
          </ac:spMkLst>
        </pc:spChg>
        <pc:spChg chg="mod">
          <ac:chgData name="Mark Thirlwell" userId="0eea46bc-1a08-4dae-8290-d9217da89020" providerId="ADAL" clId="{A74DFD5C-A00E-4D75-B54F-AE1372332AAE}" dt="2025-11-18T16:24:12.295" v="197"/>
          <ac:spMkLst>
            <pc:docMk/>
            <pc:sldMk cId="553268779" sldId="863"/>
            <ac:spMk id="3" creationId="{DF94097C-DF85-E14C-1048-378D3C256912}"/>
          </ac:spMkLst>
        </pc:spChg>
      </pc:sldChg>
      <pc:sldChg chg="modSp mod">
        <pc:chgData name="Mark Thirlwell" userId="0eea46bc-1a08-4dae-8290-d9217da89020" providerId="ADAL" clId="{A74DFD5C-A00E-4D75-B54F-AE1372332AAE}" dt="2025-11-18T16:33:19.869" v="1321" actId="3064"/>
        <pc:sldMkLst>
          <pc:docMk/>
          <pc:sldMk cId="1012720035" sldId="864"/>
        </pc:sldMkLst>
        <pc:spChg chg="mod">
          <ac:chgData name="Mark Thirlwell" userId="0eea46bc-1a08-4dae-8290-d9217da89020" providerId="ADAL" clId="{A74DFD5C-A00E-4D75-B54F-AE1372332AAE}" dt="2025-11-18T16:33:01.454" v="1241" actId="20577"/>
          <ac:spMkLst>
            <pc:docMk/>
            <pc:sldMk cId="1012720035" sldId="864"/>
            <ac:spMk id="3" creationId="{08C71F15-DAA9-FCEC-F1E9-0C5610A1A36C}"/>
          </ac:spMkLst>
        </pc:spChg>
        <pc:spChg chg="mod">
          <ac:chgData name="Mark Thirlwell" userId="0eea46bc-1a08-4dae-8290-d9217da89020" providerId="ADAL" clId="{A74DFD5C-A00E-4D75-B54F-AE1372332AAE}" dt="2025-11-18T16:33:19.869" v="1321" actId="3064"/>
          <ac:spMkLst>
            <pc:docMk/>
            <pc:sldMk cId="1012720035" sldId="864"/>
            <ac:spMk id="6" creationId="{8A0B455E-52DC-ACC3-64C3-2E8238189ECE}"/>
          </ac:spMkLst>
        </pc:spChg>
      </pc:sldChg>
      <pc:sldChg chg="addSp modSp mod">
        <pc:chgData name="Mark Thirlwell" userId="0eea46bc-1a08-4dae-8290-d9217da89020" providerId="ADAL" clId="{A74DFD5C-A00E-4D75-B54F-AE1372332AAE}" dt="2025-11-18T16:35:59.736" v="1466" actId="1076"/>
        <pc:sldMkLst>
          <pc:docMk/>
          <pc:sldMk cId="1641997076" sldId="865"/>
        </pc:sldMkLst>
        <pc:spChg chg="mod">
          <ac:chgData name="Mark Thirlwell" userId="0eea46bc-1a08-4dae-8290-d9217da89020" providerId="ADAL" clId="{A74DFD5C-A00E-4D75-B54F-AE1372332AAE}" dt="2025-11-18T16:33:32.646" v="1322" actId="20577"/>
          <ac:spMkLst>
            <pc:docMk/>
            <pc:sldMk cId="1641997076" sldId="865"/>
            <ac:spMk id="3" creationId="{BD1BA361-4E85-DA9B-CBA3-D2ADA42F9ADC}"/>
          </ac:spMkLst>
        </pc:spChg>
        <pc:spChg chg="add mod">
          <ac:chgData name="Mark Thirlwell" userId="0eea46bc-1a08-4dae-8290-d9217da89020" providerId="ADAL" clId="{A74DFD5C-A00E-4D75-B54F-AE1372332AAE}" dt="2025-11-18T16:35:59.736" v="1466" actId="1076"/>
          <ac:spMkLst>
            <pc:docMk/>
            <pc:sldMk cId="1641997076" sldId="865"/>
            <ac:spMk id="5" creationId="{18524793-A515-A7D0-3A38-E9805CEB6571}"/>
          </ac:spMkLst>
        </pc:spChg>
        <pc:spChg chg="mod">
          <ac:chgData name="Mark Thirlwell" userId="0eea46bc-1a08-4dae-8290-d9217da89020" providerId="ADAL" clId="{A74DFD5C-A00E-4D75-B54F-AE1372332AAE}" dt="2025-11-18T16:34:48.496" v="1444" actId="3064"/>
          <ac:spMkLst>
            <pc:docMk/>
            <pc:sldMk cId="1641997076" sldId="865"/>
            <ac:spMk id="6" creationId="{4656C589-C7D8-D1F2-9679-4F89DBF2769D}"/>
          </ac:spMkLst>
        </pc:spChg>
        <pc:graphicFrameChg chg="mod modGraphic">
          <ac:chgData name="Mark Thirlwell" userId="0eea46bc-1a08-4dae-8290-d9217da89020" providerId="ADAL" clId="{A74DFD5C-A00E-4D75-B54F-AE1372332AAE}" dt="2025-11-18T16:35:46.401" v="1462" actId="403"/>
          <ac:graphicFrameMkLst>
            <pc:docMk/>
            <pc:sldMk cId="1641997076" sldId="865"/>
            <ac:graphicFrameMk id="2" creationId="{E41768AF-7877-800F-CEEF-53C06E0D0954}"/>
          </ac:graphicFrameMkLst>
        </pc:graphicFrameChg>
      </pc:sldChg>
      <pc:sldChg chg="modSp mod">
        <pc:chgData name="Mark Thirlwell" userId="0eea46bc-1a08-4dae-8290-d9217da89020" providerId="ADAL" clId="{A74DFD5C-A00E-4D75-B54F-AE1372332AAE}" dt="2025-11-18T16:37:27.653" v="1600" actId="20577"/>
        <pc:sldMkLst>
          <pc:docMk/>
          <pc:sldMk cId="54063388" sldId="866"/>
        </pc:sldMkLst>
        <pc:spChg chg="mod">
          <ac:chgData name="Mark Thirlwell" userId="0eea46bc-1a08-4dae-8290-d9217da89020" providerId="ADAL" clId="{A74DFD5C-A00E-4D75-B54F-AE1372332AAE}" dt="2025-11-18T16:36:13.298" v="1467" actId="20577"/>
          <ac:spMkLst>
            <pc:docMk/>
            <pc:sldMk cId="54063388" sldId="866"/>
            <ac:spMk id="3" creationId="{F278AFA7-ECA0-28BC-EE7D-88DAC119DCFE}"/>
          </ac:spMkLst>
        </pc:spChg>
        <pc:spChg chg="mod">
          <ac:chgData name="Mark Thirlwell" userId="0eea46bc-1a08-4dae-8290-d9217da89020" providerId="ADAL" clId="{A74DFD5C-A00E-4D75-B54F-AE1372332AAE}" dt="2025-11-18T16:37:27.653" v="1600" actId="20577"/>
          <ac:spMkLst>
            <pc:docMk/>
            <pc:sldMk cId="54063388" sldId="866"/>
            <ac:spMk id="6" creationId="{9AC1419B-B45A-4B02-D9B4-969295339D31}"/>
          </ac:spMkLst>
        </pc:spChg>
      </pc:sldChg>
      <pc:sldChg chg="modSp mod">
        <pc:chgData name="Mark Thirlwell" userId="0eea46bc-1a08-4dae-8290-d9217da89020" providerId="ADAL" clId="{A74DFD5C-A00E-4D75-B54F-AE1372332AAE}" dt="2025-11-18T16:38:15.312" v="1681" actId="3064"/>
        <pc:sldMkLst>
          <pc:docMk/>
          <pc:sldMk cId="2611808264" sldId="867"/>
        </pc:sldMkLst>
        <pc:spChg chg="mod">
          <ac:chgData name="Mark Thirlwell" userId="0eea46bc-1a08-4dae-8290-d9217da89020" providerId="ADAL" clId="{A74DFD5C-A00E-4D75-B54F-AE1372332AAE}" dt="2025-11-18T16:37:59.113" v="1601" actId="20577"/>
          <ac:spMkLst>
            <pc:docMk/>
            <pc:sldMk cId="2611808264" sldId="867"/>
            <ac:spMk id="3" creationId="{D566CEDC-B1FA-0F61-A966-DFA3C6292F3F}"/>
          </ac:spMkLst>
        </pc:spChg>
        <pc:spChg chg="mod">
          <ac:chgData name="Mark Thirlwell" userId="0eea46bc-1a08-4dae-8290-d9217da89020" providerId="ADAL" clId="{A74DFD5C-A00E-4D75-B54F-AE1372332AAE}" dt="2025-11-18T16:38:15.312" v="1681" actId="3064"/>
          <ac:spMkLst>
            <pc:docMk/>
            <pc:sldMk cId="2611808264" sldId="867"/>
            <ac:spMk id="6" creationId="{0B2CB109-48DF-35CF-C73D-942E910DCA05}"/>
          </ac:spMkLst>
        </pc:spChg>
      </pc:sldChg>
      <pc:sldMasterChg chg="addSp delSp modSp mod">
        <pc:chgData name="Mark Thirlwell" userId="0eea46bc-1a08-4dae-8290-d9217da89020" providerId="ADAL" clId="{A74DFD5C-A00E-4D75-B54F-AE1372332AAE}" dt="2025-11-18T16:22:52.151" v="10"/>
        <pc:sldMasterMkLst>
          <pc:docMk/>
          <pc:sldMasterMk cId="3442642480" sldId="2147484110"/>
        </pc:sldMasterMkLst>
        <pc:spChg chg="mod">
          <ac:chgData name="Mark Thirlwell" userId="0eea46bc-1a08-4dae-8290-d9217da89020" providerId="ADAL" clId="{A74DFD5C-A00E-4D75-B54F-AE1372332AAE}" dt="2025-11-18T16:22:43.170" v="8" actId="255"/>
          <ac:spMkLst>
            <pc:docMk/>
            <pc:sldMasterMk cId="3442642480" sldId="2147484110"/>
            <ac:spMk id="3" creationId="{EF3C10D7-49C6-28D4-1BF4-21BCD7CDA06A}"/>
          </ac:spMkLst>
        </pc:spChg>
        <pc:spChg chg="add mod">
          <ac:chgData name="Mark Thirlwell" userId="0eea46bc-1a08-4dae-8290-d9217da89020" providerId="ADAL" clId="{A74DFD5C-A00E-4D75-B54F-AE1372332AAE}" dt="2025-11-18T16:22:52.151" v="10"/>
          <ac:spMkLst>
            <pc:docMk/>
            <pc:sldMasterMk cId="3442642480" sldId="2147484110"/>
            <ac:spMk id="4" creationId="{85902AFB-A7AD-249F-ACBB-0CDA3B0160A6}"/>
          </ac:spMkLst>
        </pc:spChg>
      </pc:sldMasterChg>
    </pc:docChg>
  </pc:docChgLst>
  <pc:docChgLst>
    <pc:chgData name="Hazell, Danielle" userId="16322be0-50ef-46ff-b0c0-d304bc10d5d2" providerId="ADAL" clId="{E6D12E1F-DF63-450C-A9ED-E72C5F6C045B}"/>
    <pc:docChg chg="undo custSel mod modSld modMainMaster">
      <pc:chgData name="Hazell, Danielle" userId="16322be0-50ef-46ff-b0c0-d304bc10d5d2" providerId="ADAL" clId="{E6D12E1F-DF63-450C-A9ED-E72C5F6C045B}" dt="2025-12-02T10:36:05.217" v="20" actId="14100"/>
      <pc:docMkLst>
        <pc:docMk/>
      </pc:docMkLst>
      <pc:sldChg chg="addSp modSp mod">
        <pc:chgData name="Hazell, Danielle" userId="16322be0-50ef-46ff-b0c0-d304bc10d5d2" providerId="ADAL" clId="{E6D12E1F-DF63-450C-A9ED-E72C5F6C045B}" dt="2025-12-02T10:34:11.214" v="4"/>
        <pc:sldMkLst>
          <pc:docMk/>
          <pc:sldMk cId="2402489006" sldId="512"/>
        </pc:sldMkLst>
        <pc:spChg chg="mod">
          <ac:chgData name="Hazell, Danielle" userId="16322be0-50ef-46ff-b0c0-d304bc10d5d2" providerId="ADAL" clId="{E6D12E1F-DF63-450C-A9ED-E72C5F6C045B}" dt="2025-12-02T10:34:10.689" v="3" actId="1076"/>
          <ac:spMkLst>
            <pc:docMk/>
            <pc:sldMk cId="2402489006" sldId="512"/>
            <ac:spMk id="2" creationId="{C87DE934-179D-EA41-692F-87364F81066B}"/>
          </ac:spMkLst>
        </pc:spChg>
        <pc:spChg chg="add mod">
          <ac:chgData name="Hazell, Danielle" userId="16322be0-50ef-46ff-b0c0-d304bc10d5d2" providerId="ADAL" clId="{E6D12E1F-DF63-450C-A9ED-E72C5F6C045B}" dt="2025-12-02T10:34:11.214" v="4"/>
          <ac:spMkLst>
            <pc:docMk/>
            <pc:sldMk cId="2402489006" sldId="512"/>
            <ac:spMk id="4" creationId="{0A3E157A-6F8D-0DB6-6558-430E0A7F52FE}"/>
          </ac:spMkLst>
        </pc:spChg>
      </pc:sldChg>
      <pc:sldChg chg="modSp mod">
        <pc:chgData name="Hazell, Danielle" userId="16322be0-50ef-46ff-b0c0-d304bc10d5d2" providerId="ADAL" clId="{E6D12E1F-DF63-450C-A9ED-E72C5F6C045B}" dt="2025-12-02T10:34:24.384" v="7" actId="14100"/>
        <pc:sldMkLst>
          <pc:docMk/>
          <pc:sldMk cId="2142665811" sldId="513"/>
        </pc:sldMkLst>
        <pc:spChg chg="mod">
          <ac:chgData name="Hazell, Danielle" userId="16322be0-50ef-46ff-b0c0-d304bc10d5d2" providerId="ADAL" clId="{E6D12E1F-DF63-450C-A9ED-E72C5F6C045B}" dt="2025-12-02T10:34:24.384" v="7" actId="14100"/>
          <ac:spMkLst>
            <pc:docMk/>
            <pc:sldMk cId="2142665811" sldId="513"/>
            <ac:spMk id="2" creationId="{0B50709B-FFE9-C820-DE0C-98CB3CCFA9C5}"/>
          </ac:spMkLst>
        </pc:spChg>
      </pc:sldChg>
      <pc:sldChg chg="modSp mod">
        <pc:chgData name="Hazell, Danielle" userId="16322be0-50ef-46ff-b0c0-d304bc10d5d2" providerId="ADAL" clId="{E6D12E1F-DF63-450C-A9ED-E72C5F6C045B}" dt="2025-12-02T10:34:17.635" v="5" actId="14100"/>
        <pc:sldMkLst>
          <pc:docMk/>
          <pc:sldMk cId="1505718859" sldId="533"/>
        </pc:sldMkLst>
        <pc:spChg chg="mod">
          <ac:chgData name="Hazell, Danielle" userId="16322be0-50ef-46ff-b0c0-d304bc10d5d2" providerId="ADAL" clId="{E6D12E1F-DF63-450C-A9ED-E72C5F6C045B}" dt="2025-12-02T10:34:17.635" v="5" actId="14100"/>
          <ac:spMkLst>
            <pc:docMk/>
            <pc:sldMk cId="1505718859" sldId="533"/>
            <ac:spMk id="2" creationId="{E80F37B8-0138-0DD3-F2FE-EBAF279079A1}"/>
          </ac:spMkLst>
        </pc:spChg>
      </pc:sldChg>
      <pc:sldChg chg="modSp mod">
        <pc:chgData name="Hazell, Danielle" userId="16322be0-50ef-46ff-b0c0-d304bc10d5d2" providerId="ADAL" clId="{E6D12E1F-DF63-450C-A9ED-E72C5F6C045B}" dt="2025-12-02T10:36:05.217" v="20" actId="14100"/>
        <pc:sldMkLst>
          <pc:docMk/>
          <pc:sldMk cId="3653480748" sldId="854"/>
        </pc:sldMkLst>
        <pc:spChg chg="mod">
          <ac:chgData name="Hazell, Danielle" userId="16322be0-50ef-46ff-b0c0-d304bc10d5d2" providerId="ADAL" clId="{E6D12E1F-DF63-450C-A9ED-E72C5F6C045B}" dt="2025-12-02T10:36:05.217" v="20" actId="14100"/>
          <ac:spMkLst>
            <pc:docMk/>
            <pc:sldMk cId="3653480748" sldId="854"/>
            <ac:spMk id="3" creationId="{7CF51323-2985-FC1A-4C1D-08BB1451E877}"/>
          </ac:spMkLst>
        </pc:spChg>
      </pc:sldChg>
      <pc:sldChg chg="modSp mod">
        <pc:chgData name="Hazell, Danielle" userId="16322be0-50ef-46ff-b0c0-d304bc10d5d2" providerId="ADAL" clId="{E6D12E1F-DF63-450C-A9ED-E72C5F6C045B}" dt="2025-12-02T10:34:39.474" v="10" actId="14100"/>
        <pc:sldMkLst>
          <pc:docMk/>
          <pc:sldMk cId="2324714392" sldId="855"/>
        </pc:sldMkLst>
        <pc:spChg chg="mod">
          <ac:chgData name="Hazell, Danielle" userId="16322be0-50ef-46ff-b0c0-d304bc10d5d2" providerId="ADAL" clId="{E6D12E1F-DF63-450C-A9ED-E72C5F6C045B}" dt="2025-12-02T10:34:39.474" v="10" actId="14100"/>
          <ac:spMkLst>
            <pc:docMk/>
            <pc:sldMk cId="2324714392" sldId="855"/>
            <ac:spMk id="2" creationId="{DD9F6D7F-5305-E51B-B132-7801EB1CF19F}"/>
          </ac:spMkLst>
        </pc:spChg>
      </pc:sldChg>
      <pc:sldChg chg="modSp mod">
        <pc:chgData name="Hazell, Danielle" userId="16322be0-50ef-46ff-b0c0-d304bc10d5d2" providerId="ADAL" clId="{E6D12E1F-DF63-450C-A9ED-E72C5F6C045B}" dt="2025-12-02T10:34:44.636" v="11" actId="14100"/>
        <pc:sldMkLst>
          <pc:docMk/>
          <pc:sldMk cId="3463527229" sldId="856"/>
        </pc:sldMkLst>
        <pc:spChg chg="mod">
          <ac:chgData name="Hazell, Danielle" userId="16322be0-50ef-46ff-b0c0-d304bc10d5d2" providerId="ADAL" clId="{E6D12E1F-DF63-450C-A9ED-E72C5F6C045B}" dt="2025-12-02T10:34:44.636" v="11" actId="14100"/>
          <ac:spMkLst>
            <pc:docMk/>
            <pc:sldMk cId="3463527229" sldId="856"/>
            <ac:spMk id="2" creationId="{B635C263-1A56-6A6C-09F2-0DAB1FF1549D}"/>
          </ac:spMkLst>
        </pc:spChg>
      </pc:sldChg>
      <pc:sldChg chg="modSp mod">
        <pc:chgData name="Hazell, Danielle" userId="16322be0-50ef-46ff-b0c0-d304bc10d5d2" providerId="ADAL" clId="{E6D12E1F-DF63-450C-A9ED-E72C5F6C045B}" dt="2025-12-02T10:34:20.890" v="6" actId="14100"/>
        <pc:sldMkLst>
          <pc:docMk/>
          <pc:sldMk cId="154703154" sldId="857"/>
        </pc:sldMkLst>
        <pc:spChg chg="mod">
          <ac:chgData name="Hazell, Danielle" userId="16322be0-50ef-46ff-b0c0-d304bc10d5d2" providerId="ADAL" clId="{E6D12E1F-DF63-450C-A9ED-E72C5F6C045B}" dt="2025-12-02T10:34:20.890" v="6" actId="14100"/>
          <ac:spMkLst>
            <pc:docMk/>
            <pc:sldMk cId="154703154" sldId="857"/>
            <ac:spMk id="2" creationId="{C53EAB72-172E-C653-4C46-889ECB1F7458}"/>
          </ac:spMkLst>
        </pc:spChg>
      </pc:sldChg>
      <pc:sldChg chg="modSp mod">
        <pc:chgData name="Hazell, Danielle" userId="16322be0-50ef-46ff-b0c0-d304bc10d5d2" providerId="ADAL" clId="{E6D12E1F-DF63-450C-A9ED-E72C5F6C045B}" dt="2025-12-02T10:34:27.842" v="8" actId="14100"/>
        <pc:sldMkLst>
          <pc:docMk/>
          <pc:sldMk cId="1187832339" sldId="858"/>
        </pc:sldMkLst>
        <pc:spChg chg="mod">
          <ac:chgData name="Hazell, Danielle" userId="16322be0-50ef-46ff-b0c0-d304bc10d5d2" providerId="ADAL" clId="{E6D12E1F-DF63-450C-A9ED-E72C5F6C045B}" dt="2025-12-02T10:34:27.842" v="8" actId="14100"/>
          <ac:spMkLst>
            <pc:docMk/>
            <pc:sldMk cId="1187832339" sldId="858"/>
            <ac:spMk id="2" creationId="{9EE29FC4-B05E-C9A0-9C7B-57D6ECC05AC0}"/>
          </ac:spMkLst>
        </pc:spChg>
      </pc:sldChg>
      <pc:sldChg chg="modSp mod">
        <pc:chgData name="Hazell, Danielle" userId="16322be0-50ef-46ff-b0c0-d304bc10d5d2" providerId="ADAL" clId="{E6D12E1F-DF63-450C-A9ED-E72C5F6C045B}" dt="2025-12-02T10:34:32.187" v="9" actId="14100"/>
        <pc:sldMkLst>
          <pc:docMk/>
          <pc:sldMk cId="1583456654" sldId="859"/>
        </pc:sldMkLst>
        <pc:spChg chg="mod">
          <ac:chgData name="Hazell, Danielle" userId="16322be0-50ef-46ff-b0c0-d304bc10d5d2" providerId="ADAL" clId="{E6D12E1F-DF63-450C-A9ED-E72C5F6C045B}" dt="2025-12-02T10:34:32.187" v="9" actId="14100"/>
          <ac:spMkLst>
            <pc:docMk/>
            <pc:sldMk cId="1583456654" sldId="859"/>
            <ac:spMk id="2" creationId="{3040BF00-BFFC-81E9-DBD5-88404EB60E4E}"/>
          </ac:spMkLst>
        </pc:spChg>
      </pc:sldChg>
      <pc:sldChg chg="modSp mod">
        <pc:chgData name="Hazell, Danielle" userId="16322be0-50ef-46ff-b0c0-d304bc10d5d2" providerId="ADAL" clId="{E6D12E1F-DF63-450C-A9ED-E72C5F6C045B}" dt="2025-12-02T10:34:50.785" v="12" actId="14100"/>
        <pc:sldMkLst>
          <pc:docMk/>
          <pc:sldMk cId="3470987194" sldId="862"/>
        </pc:sldMkLst>
        <pc:spChg chg="mod">
          <ac:chgData name="Hazell, Danielle" userId="16322be0-50ef-46ff-b0c0-d304bc10d5d2" providerId="ADAL" clId="{E6D12E1F-DF63-450C-A9ED-E72C5F6C045B}" dt="2025-12-02T10:34:50.785" v="12" actId="14100"/>
          <ac:spMkLst>
            <pc:docMk/>
            <pc:sldMk cId="3470987194" sldId="862"/>
            <ac:spMk id="6" creationId="{BCD8BF3A-C878-8FEE-E330-D31927FCFF53}"/>
          </ac:spMkLst>
        </pc:spChg>
      </pc:sldChg>
      <pc:sldChg chg="modSp mod">
        <pc:chgData name="Hazell, Danielle" userId="16322be0-50ef-46ff-b0c0-d304bc10d5d2" providerId="ADAL" clId="{E6D12E1F-DF63-450C-A9ED-E72C5F6C045B}" dt="2025-12-02T10:35:58.739" v="19" actId="14100"/>
        <pc:sldMkLst>
          <pc:docMk/>
          <pc:sldMk cId="553268779" sldId="863"/>
        </pc:sldMkLst>
        <pc:spChg chg="mod">
          <ac:chgData name="Hazell, Danielle" userId="16322be0-50ef-46ff-b0c0-d304bc10d5d2" providerId="ADAL" clId="{E6D12E1F-DF63-450C-A9ED-E72C5F6C045B}" dt="2025-12-02T10:35:58.739" v="19" actId="14100"/>
          <ac:spMkLst>
            <pc:docMk/>
            <pc:sldMk cId="553268779" sldId="863"/>
            <ac:spMk id="2" creationId="{7DA88BBE-8F06-E764-0BA8-7A0E5C65360C}"/>
          </ac:spMkLst>
        </pc:spChg>
      </pc:sldChg>
      <pc:sldChg chg="modSp mod">
        <pc:chgData name="Hazell, Danielle" userId="16322be0-50ef-46ff-b0c0-d304bc10d5d2" providerId="ADAL" clId="{E6D12E1F-DF63-450C-A9ED-E72C5F6C045B}" dt="2025-12-02T10:34:57.529" v="15" actId="14100"/>
        <pc:sldMkLst>
          <pc:docMk/>
          <pc:sldMk cId="1012720035" sldId="864"/>
        </pc:sldMkLst>
        <pc:spChg chg="mod">
          <ac:chgData name="Hazell, Danielle" userId="16322be0-50ef-46ff-b0c0-d304bc10d5d2" providerId="ADAL" clId="{E6D12E1F-DF63-450C-A9ED-E72C5F6C045B}" dt="2025-12-02T10:34:57.529" v="15" actId="14100"/>
          <ac:spMkLst>
            <pc:docMk/>
            <pc:sldMk cId="1012720035" sldId="864"/>
            <ac:spMk id="6" creationId="{8A0B455E-52DC-ACC3-64C3-2E8238189ECE}"/>
          </ac:spMkLst>
        </pc:spChg>
      </pc:sldChg>
      <pc:sldChg chg="modSp mod">
        <pc:chgData name="Hazell, Danielle" userId="16322be0-50ef-46ff-b0c0-d304bc10d5d2" providerId="ADAL" clId="{E6D12E1F-DF63-450C-A9ED-E72C5F6C045B}" dt="2025-12-02T10:35:38.411" v="17" actId="12385"/>
        <pc:sldMkLst>
          <pc:docMk/>
          <pc:sldMk cId="1641997076" sldId="865"/>
        </pc:sldMkLst>
        <pc:graphicFrameChg chg="modGraphic">
          <ac:chgData name="Hazell, Danielle" userId="16322be0-50ef-46ff-b0c0-d304bc10d5d2" providerId="ADAL" clId="{E6D12E1F-DF63-450C-A9ED-E72C5F6C045B}" dt="2025-12-02T10:35:38.411" v="17" actId="12385"/>
          <ac:graphicFrameMkLst>
            <pc:docMk/>
            <pc:sldMk cId="1641997076" sldId="865"/>
            <ac:graphicFrameMk id="2" creationId="{E41768AF-7877-800F-CEEF-53C06E0D0954}"/>
          </ac:graphicFrameMkLst>
        </pc:graphicFrameChg>
      </pc:sldChg>
      <pc:sldChg chg="modSp mod">
        <pc:chgData name="Hazell, Danielle" userId="16322be0-50ef-46ff-b0c0-d304bc10d5d2" providerId="ADAL" clId="{E6D12E1F-DF63-450C-A9ED-E72C5F6C045B}" dt="2025-12-02T10:35:54.538" v="18" actId="14100"/>
        <pc:sldMkLst>
          <pc:docMk/>
          <pc:sldMk cId="2611808264" sldId="867"/>
        </pc:sldMkLst>
        <pc:spChg chg="mod">
          <ac:chgData name="Hazell, Danielle" userId="16322be0-50ef-46ff-b0c0-d304bc10d5d2" providerId="ADAL" clId="{E6D12E1F-DF63-450C-A9ED-E72C5F6C045B}" dt="2025-12-02T10:35:54.538" v="18" actId="14100"/>
          <ac:spMkLst>
            <pc:docMk/>
            <pc:sldMk cId="2611808264" sldId="867"/>
            <ac:spMk id="6" creationId="{0B2CB109-48DF-35CF-C73D-942E910DCA05}"/>
          </ac:spMkLst>
        </pc:spChg>
      </pc:sldChg>
      <pc:sldMasterChg chg="addSp delSp modSp mod">
        <pc:chgData name="Hazell, Danielle" userId="16322be0-50ef-46ff-b0c0-d304bc10d5d2" providerId="ADAL" clId="{E6D12E1F-DF63-450C-A9ED-E72C5F6C045B}" dt="2025-12-02T10:33:57.760" v="2"/>
        <pc:sldMasterMkLst>
          <pc:docMk/>
          <pc:sldMasterMk cId="3442642480" sldId="2147484110"/>
        </pc:sldMasterMkLst>
        <pc:spChg chg="del">
          <ac:chgData name="Hazell, Danielle" userId="16322be0-50ef-46ff-b0c0-d304bc10d5d2" providerId="ADAL" clId="{E6D12E1F-DF63-450C-A9ED-E72C5F6C045B}" dt="2025-12-02T10:33:56.982" v="1" actId="478"/>
          <ac:spMkLst>
            <pc:docMk/>
            <pc:sldMasterMk cId="3442642480" sldId="2147484110"/>
            <ac:spMk id="4" creationId="{85902AFB-A7AD-249F-ACBB-0CDA3B0160A6}"/>
          </ac:spMkLst>
        </pc:spChg>
        <pc:spChg chg="add mod">
          <ac:chgData name="Hazell, Danielle" userId="16322be0-50ef-46ff-b0c0-d304bc10d5d2" providerId="ADAL" clId="{E6D12E1F-DF63-450C-A9ED-E72C5F6C045B}" dt="2025-12-02T10:33:57.760" v="2"/>
          <ac:spMkLst>
            <pc:docMk/>
            <pc:sldMasterMk cId="3442642480" sldId="2147484110"/>
            <ac:spMk id="5" creationId="{D7DD8A1A-8246-5122-3908-58DD5D0FEB02}"/>
          </ac:spMkLst>
        </pc:spChg>
        <pc:picChg chg="add mod">
          <ac:chgData name="Hazell, Danielle" userId="16322be0-50ef-46ff-b0c0-d304bc10d5d2" providerId="ADAL" clId="{E6D12E1F-DF63-450C-A9ED-E72C5F6C045B}" dt="2025-12-02T10:33:57.760" v="2"/>
          <ac:picMkLst>
            <pc:docMk/>
            <pc:sldMasterMk cId="3442642480" sldId="2147484110"/>
            <ac:picMk id="2" creationId="{F1E85D16-7675-5B6E-DC4C-CEB5FA3DDF8E}"/>
          </ac:picMkLst>
        </pc:picChg>
        <pc:picChg chg="add mod">
          <ac:chgData name="Hazell, Danielle" userId="16322be0-50ef-46ff-b0c0-d304bc10d5d2" providerId="ADAL" clId="{E6D12E1F-DF63-450C-A9ED-E72C5F6C045B}" dt="2025-12-02T10:33:57.760" v="2"/>
          <ac:picMkLst>
            <pc:docMk/>
            <pc:sldMasterMk cId="3442642480" sldId="2147484110"/>
            <ac:picMk id="6" creationId="{71B6FD25-542A-8E09-FA77-E8B9EDC1A6DF}"/>
          </ac:picMkLst>
        </pc:picChg>
        <pc:picChg chg="add mod">
          <ac:chgData name="Hazell, Danielle" userId="16322be0-50ef-46ff-b0c0-d304bc10d5d2" providerId="ADAL" clId="{E6D12E1F-DF63-450C-A9ED-E72C5F6C045B}" dt="2025-12-02T10:33:57.760" v="2"/>
          <ac:picMkLst>
            <pc:docMk/>
            <pc:sldMasterMk cId="3442642480" sldId="2147484110"/>
            <ac:picMk id="7" creationId="{85EA7160-D2A7-7E24-8FCE-792796F1B13A}"/>
          </ac:picMkLst>
        </pc:picChg>
        <pc:picChg chg="del">
          <ac:chgData name="Hazell, Danielle" userId="16322be0-50ef-46ff-b0c0-d304bc10d5d2" providerId="ADAL" clId="{E6D12E1F-DF63-450C-A9ED-E72C5F6C045B}" dt="2025-12-02T10:33:56.982" v="1" actId="478"/>
          <ac:picMkLst>
            <pc:docMk/>
            <pc:sldMasterMk cId="3442642480" sldId="2147484110"/>
            <ac:picMk id="14" creationId="{00000000-0000-0000-0000-000000000000}"/>
          </ac:picMkLst>
        </pc:picChg>
        <pc:picChg chg="del">
          <ac:chgData name="Hazell, Danielle" userId="16322be0-50ef-46ff-b0c0-d304bc10d5d2" providerId="ADAL" clId="{E6D12E1F-DF63-450C-A9ED-E72C5F6C045B}" dt="2025-12-02T10:33:56.982" v="1" actId="478"/>
          <ac:picMkLst>
            <pc:docMk/>
            <pc:sldMasterMk cId="3442642480" sldId="2147484110"/>
            <ac:picMk id="17" creationId="{00000000-0000-0000-0000-000000000000}"/>
          </ac:picMkLst>
        </pc:picChg>
      </pc:sldMasterChg>
    </pc:docChg>
  </pc:docChgLst>
</pc:chgInfo>
</file>

<file path=ppt/handoutMasters/_rels/handoutMaster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C00C8EE-4A53-6146-B2C8-C08F2BD9F8D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5980DDE1-31D0-F642-B716-ED44ACA6088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AADFC4-7390-4B45-8FC4-AA8A51FC95DD}" type="datetimeFigureOut">
              <a:rPr lang="en-GB" smtClean="0">
                <a:latin typeface="Poppins" pitchFamily="2" charset="77"/>
                <a:cs typeface="Poppins" pitchFamily="2" charset="77"/>
              </a:rPr>
              <a:t>02/12/2025</a:t>
            </a:fld>
            <a:endParaRPr lang="en-GB" dirty="0">
              <a:latin typeface="Poppins" pitchFamily="2" charset="77"/>
              <a:cs typeface="Poppins" pitchFamily="2" charset="77"/>
            </a:endParaRPr>
          </a:p>
        </p:txBody>
      </p:sp>
      <p:sp>
        <p:nvSpPr>
          <p:cNvPr id="4" name="Footer Placeholder 3">
            <a:extLst>
              <a:ext uri="{FF2B5EF4-FFF2-40B4-BE49-F238E27FC236}">
                <a16:creationId xmlns:a16="http://schemas.microsoft.com/office/drawing/2014/main" id="{F34FFC1E-7CDE-D14C-9B9F-C869127DFB3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a:extLst>
              <a:ext uri="{FF2B5EF4-FFF2-40B4-BE49-F238E27FC236}">
                <a16:creationId xmlns:a16="http://schemas.microsoft.com/office/drawing/2014/main" id="{7B87EEA6-9247-364A-AEB1-C45AEFA5171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038D7B8-B1CC-F644-87A6-7BEB13BBDD2F}" type="slidenum">
              <a:rPr lang="en-GB" smtClean="0">
                <a:latin typeface="Poppins" pitchFamily="2" charset="77"/>
                <a:cs typeface="Poppins" pitchFamily="2" charset="77"/>
              </a:rPr>
              <a:t>‹#›</a:t>
            </a:fld>
            <a:endParaRPr lang="en-GB" dirty="0">
              <a:latin typeface="Poppins" pitchFamily="2" charset="77"/>
              <a:cs typeface="Poppins" pitchFamily="2" charset="77"/>
            </a:endParaRPr>
          </a:p>
        </p:txBody>
      </p:sp>
      <p:pic>
        <p:nvPicPr>
          <p:cNvPr id="6" name="Graphic 5">
            <a:extLst>
              <a:ext uri="{FF2B5EF4-FFF2-40B4-BE49-F238E27FC236}">
                <a16:creationId xmlns:a16="http://schemas.microsoft.com/office/drawing/2014/main" id="{04EF3626-7CD6-124F-B901-C4E2AFBA720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9914" y="9285"/>
            <a:ext cx="1494971" cy="324994"/>
          </a:xfrm>
          <a:prstGeom prst="rect">
            <a:avLst/>
          </a:prstGeom>
        </p:spPr>
      </p:pic>
    </p:spTree>
    <p:extLst>
      <p:ext uri="{BB962C8B-B14F-4D97-AF65-F5344CB8AC3E}">
        <p14:creationId xmlns:p14="http://schemas.microsoft.com/office/powerpoint/2010/main" val="15238667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a:latin typeface="Poppins" pitchFamily="2" charset="77"/>
                <a:cs typeface="Poppins" pitchFamily="2" charset="77"/>
              </a:defRPr>
            </a:lvl1pPr>
          </a:lstStyle>
          <a:p>
            <a:fld id="{1ADB868C-099B-434E-8A2D-9C00C3E8136C}" type="datetimeFigureOut">
              <a:rPr lang="en-US" smtClean="0"/>
              <a:pPr/>
              <a:t>12/2/2025</a:t>
            </a:fld>
            <a:endParaRPr lang="en-US" dirty="0"/>
          </a:p>
        </p:txBody>
      </p:sp>
      <p:sp>
        <p:nvSpPr>
          <p:cNvPr id="4" name="Slide Image Placeholder 3"/>
          <p:cNvSpPr>
            <a:spLocks noGrp="1" noRot="1" noChangeAspect="1"/>
          </p:cNvSpPr>
          <p:nvPr>
            <p:ph type="sldImg" idx="2"/>
          </p:nvPr>
        </p:nvSpPr>
        <p:spPr>
          <a:xfrm>
            <a:off x="668338" y="1019175"/>
            <a:ext cx="55213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oppins" pitchFamily="2" charset="77"/>
                <a:cs typeface="Poppins" pitchFamily="2" charset="77"/>
              </a:defRPr>
            </a:lvl1pPr>
          </a:lstStyle>
          <a:p>
            <a:fld id="{37FF5B3C-53B5-664F-A361-196110A59AE4}" type="slidenum">
              <a:rPr lang="en-US" smtClean="0"/>
              <a:pPr/>
              <a:t>‹#›</a:t>
            </a:fld>
            <a:endParaRPr lang="en-US" dirty="0"/>
          </a:p>
        </p:txBody>
      </p:sp>
      <p:pic>
        <p:nvPicPr>
          <p:cNvPr id="8" name="Graphic 7">
            <a:extLst>
              <a:ext uri="{FF2B5EF4-FFF2-40B4-BE49-F238E27FC236}">
                <a16:creationId xmlns:a16="http://schemas.microsoft.com/office/drawing/2014/main" id="{6D485A5E-4B24-3142-8E0E-110BA3C1EDA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9914" y="9285"/>
            <a:ext cx="1494971" cy="324994"/>
          </a:xfrm>
          <a:prstGeom prst="rect">
            <a:avLst/>
          </a:prstGeom>
        </p:spPr>
      </p:pic>
    </p:spTree>
    <p:extLst>
      <p:ext uri="{BB962C8B-B14F-4D97-AF65-F5344CB8AC3E}">
        <p14:creationId xmlns:p14="http://schemas.microsoft.com/office/powerpoint/2010/main" val="2093806953"/>
      </p:ext>
    </p:extLst>
  </p:cSld>
  <p:clrMap bg1="lt1" tx1="dk1" bg2="lt2" tx2="dk2" accent1="accent1" accent2="accent2" accent3="accent3" accent4="accent4" accent5="accent5" accent6="accent6" hlink="hlink" folHlink="folHlink"/>
  <p:notesStyle>
    <a:lvl1pPr marL="0"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1pPr>
    <a:lvl2pPr marL="610545"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2pPr>
    <a:lvl3pPr marL="1221090"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3pPr>
    <a:lvl4pPr marL="1831635"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4pPr>
    <a:lvl5pPr marL="2442180" algn="l" defTabSz="1221090" rtl="0" eaLnBrk="1" latinLnBrk="0" hangingPunct="1">
      <a:defRPr sz="1602" kern="1200">
        <a:solidFill>
          <a:schemeClr val="tx1"/>
        </a:solidFill>
        <a:latin typeface="Arial" panose="020B0604020202020204" pitchFamily="34" charset="0"/>
        <a:ea typeface="+mn-ea"/>
        <a:cs typeface="Arial" panose="020B0604020202020204" pitchFamily="34" charset="0"/>
      </a:defRPr>
    </a:lvl5pPr>
    <a:lvl6pPr marL="3052724" algn="l" defTabSz="1221090" rtl="0" eaLnBrk="1" latinLnBrk="0" hangingPunct="1">
      <a:defRPr sz="1602" kern="1200">
        <a:solidFill>
          <a:schemeClr val="tx1"/>
        </a:solidFill>
        <a:latin typeface="+mn-lt"/>
        <a:ea typeface="+mn-ea"/>
        <a:cs typeface="+mn-cs"/>
      </a:defRPr>
    </a:lvl6pPr>
    <a:lvl7pPr marL="3663269" algn="l" defTabSz="1221090" rtl="0" eaLnBrk="1" latinLnBrk="0" hangingPunct="1">
      <a:defRPr sz="1602" kern="1200">
        <a:solidFill>
          <a:schemeClr val="tx1"/>
        </a:solidFill>
        <a:latin typeface="+mn-lt"/>
        <a:ea typeface="+mn-ea"/>
        <a:cs typeface="+mn-cs"/>
      </a:defRPr>
    </a:lvl7pPr>
    <a:lvl8pPr marL="4273814" algn="l" defTabSz="1221090" rtl="0" eaLnBrk="1" latinLnBrk="0" hangingPunct="1">
      <a:defRPr sz="1602" kern="1200">
        <a:solidFill>
          <a:schemeClr val="tx1"/>
        </a:solidFill>
        <a:latin typeface="+mn-lt"/>
        <a:ea typeface="+mn-ea"/>
        <a:cs typeface="+mn-cs"/>
      </a:defRPr>
    </a:lvl8pPr>
    <a:lvl9pPr marL="4884359" algn="l" defTabSz="1221090" rtl="0" eaLnBrk="1" latinLnBrk="0" hangingPunct="1">
      <a:defRPr sz="160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dirty="0"/>
          </a:p>
        </p:txBody>
      </p:sp>
    </p:spTree>
    <p:extLst>
      <p:ext uri="{BB962C8B-B14F-4D97-AF65-F5344CB8AC3E}">
        <p14:creationId xmlns:p14="http://schemas.microsoft.com/office/powerpoint/2010/main" val="173693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EE751-96C9-4D2B-0CC6-DA444B2A43E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EA0C9F-BB9B-3F1E-AA26-768960E9AB80}"/>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19B20BBB-24E4-5553-1203-0A55E47C33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0A1454-0EE3-C9A1-1FE5-0E3CDD66DC09}"/>
              </a:ext>
            </a:extLst>
          </p:cNvPr>
          <p:cNvSpPr>
            <a:spLocks noGrp="1"/>
          </p:cNvSpPr>
          <p:nvPr>
            <p:ph type="sldNum" sz="quarter" idx="5"/>
          </p:nvPr>
        </p:nvSpPr>
        <p:spPr/>
        <p:txBody>
          <a:bodyPr/>
          <a:lstStyle/>
          <a:p>
            <a:fld id="{37FF5B3C-53B5-664F-A361-196110A59AE4}" type="slidenum">
              <a:rPr lang="en-US" smtClean="0"/>
              <a:t>11</a:t>
            </a:fld>
            <a:endParaRPr lang="en-US" dirty="0"/>
          </a:p>
        </p:txBody>
      </p:sp>
    </p:spTree>
    <p:extLst>
      <p:ext uri="{BB962C8B-B14F-4D97-AF65-F5344CB8AC3E}">
        <p14:creationId xmlns:p14="http://schemas.microsoft.com/office/powerpoint/2010/main" val="5005212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FCD9A7-ED08-5648-0C20-EA92EF8840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AA0F69-33FF-7974-E518-D86EECF9021E}"/>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D0F9D68D-31BA-136C-59F3-255296E790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50C9E5-86FC-4090-1017-197535FBC782}"/>
              </a:ext>
            </a:extLst>
          </p:cNvPr>
          <p:cNvSpPr>
            <a:spLocks noGrp="1"/>
          </p:cNvSpPr>
          <p:nvPr>
            <p:ph type="sldNum" sz="quarter" idx="5"/>
          </p:nvPr>
        </p:nvSpPr>
        <p:spPr/>
        <p:txBody>
          <a:bodyPr/>
          <a:lstStyle/>
          <a:p>
            <a:fld id="{37FF5B3C-53B5-664F-A361-196110A59AE4}" type="slidenum">
              <a:rPr lang="en-US" smtClean="0"/>
              <a:t>12</a:t>
            </a:fld>
            <a:endParaRPr lang="en-US" dirty="0"/>
          </a:p>
        </p:txBody>
      </p:sp>
    </p:spTree>
    <p:extLst>
      <p:ext uri="{BB962C8B-B14F-4D97-AF65-F5344CB8AC3E}">
        <p14:creationId xmlns:p14="http://schemas.microsoft.com/office/powerpoint/2010/main" val="33684823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54D6D-C342-E894-3227-C6828B04A7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75C5EA-170C-8FD3-150C-8C383321BDAC}"/>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708D04C3-AE27-F07D-7CE8-E738CCEBB3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149792-0CB8-5E3E-ADA9-A9E3B16B7777}"/>
              </a:ext>
            </a:extLst>
          </p:cNvPr>
          <p:cNvSpPr>
            <a:spLocks noGrp="1"/>
          </p:cNvSpPr>
          <p:nvPr>
            <p:ph type="sldNum" sz="quarter" idx="5"/>
          </p:nvPr>
        </p:nvSpPr>
        <p:spPr/>
        <p:txBody>
          <a:bodyPr/>
          <a:lstStyle/>
          <a:p>
            <a:fld id="{37FF5B3C-53B5-664F-A361-196110A59AE4}" type="slidenum">
              <a:rPr lang="en-US" smtClean="0"/>
              <a:t>13</a:t>
            </a:fld>
            <a:endParaRPr lang="en-US" dirty="0"/>
          </a:p>
        </p:txBody>
      </p:sp>
    </p:spTree>
    <p:extLst>
      <p:ext uri="{BB962C8B-B14F-4D97-AF65-F5344CB8AC3E}">
        <p14:creationId xmlns:p14="http://schemas.microsoft.com/office/powerpoint/2010/main" val="5009743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FDD35B-11C0-B150-BB63-AB42E8F654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CA2D81-19C4-1205-E541-A9A01AA3B2EB}"/>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9F74F79B-A76B-1F9D-2BC5-E964B800C2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5992A8-9BEA-D736-26F0-A65463A0BF4E}"/>
              </a:ext>
            </a:extLst>
          </p:cNvPr>
          <p:cNvSpPr>
            <a:spLocks noGrp="1"/>
          </p:cNvSpPr>
          <p:nvPr>
            <p:ph type="sldNum" sz="quarter" idx="5"/>
          </p:nvPr>
        </p:nvSpPr>
        <p:spPr/>
        <p:txBody>
          <a:bodyPr/>
          <a:lstStyle/>
          <a:p>
            <a:fld id="{37FF5B3C-53B5-664F-A361-196110A59AE4}" type="slidenum">
              <a:rPr lang="en-US" smtClean="0"/>
              <a:t>14</a:t>
            </a:fld>
            <a:endParaRPr lang="en-US" dirty="0"/>
          </a:p>
        </p:txBody>
      </p:sp>
    </p:spTree>
    <p:extLst>
      <p:ext uri="{BB962C8B-B14F-4D97-AF65-F5344CB8AC3E}">
        <p14:creationId xmlns:p14="http://schemas.microsoft.com/office/powerpoint/2010/main" val="862102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825E8-80DD-16AF-7239-DE4B5177E0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229FAE-9615-DBC8-21C0-F952218FE467}"/>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BF20E17A-7DE7-F83C-95EB-69A106093E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E525AC-642F-2D5E-857D-82F31A5D2C08}"/>
              </a:ext>
            </a:extLst>
          </p:cNvPr>
          <p:cNvSpPr>
            <a:spLocks noGrp="1"/>
          </p:cNvSpPr>
          <p:nvPr>
            <p:ph type="sldNum" sz="quarter" idx="5"/>
          </p:nvPr>
        </p:nvSpPr>
        <p:spPr/>
        <p:txBody>
          <a:bodyPr/>
          <a:lstStyle/>
          <a:p>
            <a:fld id="{37FF5B3C-53B5-664F-A361-196110A59AE4}" type="slidenum">
              <a:rPr lang="en-US" smtClean="0"/>
              <a:t>15</a:t>
            </a:fld>
            <a:endParaRPr lang="en-US" dirty="0"/>
          </a:p>
        </p:txBody>
      </p:sp>
    </p:spTree>
    <p:extLst>
      <p:ext uri="{BB962C8B-B14F-4D97-AF65-F5344CB8AC3E}">
        <p14:creationId xmlns:p14="http://schemas.microsoft.com/office/powerpoint/2010/main" val="42879888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F1DBE-5FC4-5C32-B38E-395C6398A9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9118ED-A1DB-33A7-B254-106DCDB35E3B}"/>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2B05CBC6-9CC5-B3F4-2D4A-5B882846533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73591A-29D3-5E2E-7DCF-D73CF15E4131}"/>
              </a:ext>
            </a:extLst>
          </p:cNvPr>
          <p:cNvSpPr>
            <a:spLocks noGrp="1"/>
          </p:cNvSpPr>
          <p:nvPr>
            <p:ph type="sldNum" sz="quarter" idx="5"/>
          </p:nvPr>
        </p:nvSpPr>
        <p:spPr/>
        <p:txBody>
          <a:bodyPr/>
          <a:lstStyle/>
          <a:p>
            <a:fld id="{37FF5B3C-53B5-664F-A361-196110A59AE4}" type="slidenum">
              <a:rPr lang="en-US" smtClean="0"/>
              <a:t>16</a:t>
            </a:fld>
            <a:endParaRPr lang="en-US" dirty="0"/>
          </a:p>
        </p:txBody>
      </p:sp>
    </p:spTree>
    <p:extLst>
      <p:ext uri="{BB962C8B-B14F-4D97-AF65-F5344CB8AC3E}">
        <p14:creationId xmlns:p14="http://schemas.microsoft.com/office/powerpoint/2010/main" val="1649580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FF5B3C-53B5-664F-A361-196110A59AE4}" type="slidenum">
              <a:rPr lang="en-US" smtClean="0"/>
              <a:t>18</a:t>
            </a:fld>
            <a:endParaRPr lang="en-US" dirty="0"/>
          </a:p>
        </p:txBody>
      </p:sp>
    </p:spTree>
    <p:extLst>
      <p:ext uri="{BB962C8B-B14F-4D97-AF65-F5344CB8AC3E}">
        <p14:creationId xmlns:p14="http://schemas.microsoft.com/office/powerpoint/2010/main" val="4138113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051E2-DE85-023C-234B-C2908EB9A3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ECCF9D-BAB5-3F17-5A51-C9FAA76030B3}"/>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0563217E-CB57-C292-BC20-24C3D2DB7E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41CA41-D2BF-B88E-FE1C-86F4426928F3}"/>
              </a:ext>
            </a:extLst>
          </p:cNvPr>
          <p:cNvSpPr>
            <a:spLocks noGrp="1"/>
          </p:cNvSpPr>
          <p:nvPr>
            <p:ph type="sldNum" sz="quarter" idx="5"/>
          </p:nvPr>
        </p:nvSpPr>
        <p:spPr/>
        <p:txBody>
          <a:bodyPr/>
          <a:lstStyle/>
          <a:p>
            <a:fld id="{37FF5B3C-53B5-664F-A361-196110A59AE4}" type="slidenum">
              <a:rPr lang="en-US" smtClean="0"/>
              <a:t>3</a:t>
            </a:fld>
            <a:endParaRPr lang="en-US" dirty="0"/>
          </a:p>
        </p:txBody>
      </p:sp>
    </p:spTree>
    <p:extLst>
      <p:ext uri="{BB962C8B-B14F-4D97-AF65-F5344CB8AC3E}">
        <p14:creationId xmlns:p14="http://schemas.microsoft.com/office/powerpoint/2010/main" val="2563299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AB494-082B-E7EF-EA72-E0EDB24155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F83B4B-BB6A-BB6D-9192-2C8F6027B0A5}"/>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616BB141-CC5A-115C-5CE1-A93735D1D2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938D3B-28F1-69FD-7DCC-F96F4569EE71}"/>
              </a:ext>
            </a:extLst>
          </p:cNvPr>
          <p:cNvSpPr>
            <a:spLocks noGrp="1"/>
          </p:cNvSpPr>
          <p:nvPr>
            <p:ph type="sldNum" sz="quarter" idx="5"/>
          </p:nvPr>
        </p:nvSpPr>
        <p:spPr/>
        <p:txBody>
          <a:bodyPr/>
          <a:lstStyle/>
          <a:p>
            <a:fld id="{37FF5B3C-53B5-664F-A361-196110A59AE4}" type="slidenum">
              <a:rPr lang="en-US" smtClean="0"/>
              <a:t>4</a:t>
            </a:fld>
            <a:endParaRPr lang="en-US" dirty="0"/>
          </a:p>
        </p:txBody>
      </p:sp>
    </p:spTree>
    <p:extLst>
      <p:ext uri="{BB962C8B-B14F-4D97-AF65-F5344CB8AC3E}">
        <p14:creationId xmlns:p14="http://schemas.microsoft.com/office/powerpoint/2010/main" val="3239011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781ED0-7BCC-065E-1474-A61FD90F05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632CC9-8014-095D-FE51-3FBFBC8D60EC}"/>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B5D996FB-E61D-A700-0451-E3F894EF0D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47642F-170D-C6D8-A1BF-01FDF81ACDAE}"/>
              </a:ext>
            </a:extLst>
          </p:cNvPr>
          <p:cNvSpPr>
            <a:spLocks noGrp="1"/>
          </p:cNvSpPr>
          <p:nvPr>
            <p:ph type="sldNum" sz="quarter" idx="5"/>
          </p:nvPr>
        </p:nvSpPr>
        <p:spPr/>
        <p:txBody>
          <a:bodyPr/>
          <a:lstStyle/>
          <a:p>
            <a:fld id="{37FF5B3C-53B5-664F-A361-196110A59AE4}" type="slidenum">
              <a:rPr lang="en-US" smtClean="0"/>
              <a:t>5</a:t>
            </a:fld>
            <a:endParaRPr lang="en-US" dirty="0"/>
          </a:p>
        </p:txBody>
      </p:sp>
    </p:spTree>
    <p:extLst>
      <p:ext uri="{BB962C8B-B14F-4D97-AF65-F5344CB8AC3E}">
        <p14:creationId xmlns:p14="http://schemas.microsoft.com/office/powerpoint/2010/main" val="744301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074007-9896-B48D-2901-9CB06B3507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F75D04-160B-4E19-3EE4-D1E7ADE9634C}"/>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F5F61FFA-BAD3-9366-C3E4-0242B4BC61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12CE8D8-5179-D403-554D-141CCEDA131E}"/>
              </a:ext>
            </a:extLst>
          </p:cNvPr>
          <p:cNvSpPr>
            <a:spLocks noGrp="1"/>
          </p:cNvSpPr>
          <p:nvPr>
            <p:ph type="sldNum" sz="quarter" idx="5"/>
          </p:nvPr>
        </p:nvSpPr>
        <p:spPr/>
        <p:txBody>
          <a:bodyPr/>
          <a:lstStyle/>
          <a:p>
            <a:fld id="{37FF5B3C-53B5-664F-A361-196110A59AE4}" type="slidenum">
              <a:rPr lang="en-US" smtClean="0"/>
              <a:t>6</a:t>
            </a:fld>
            <a:endParaRPr lang="en-US" dirty="0"/>
          </a:p>
        </p:txBody>
      </p:sp>
    </p:spTree>
    <p:extLst>
      <p:ext uri="{BB962C8B-B14F-4D97-AF65-F5344CB8AC3E}">
        <p14:creationId xmlns:p14="http://schemas.microsoft.com/office/powerpoint/2010/main" val="2022186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55CC4-0507-F5AF-A19D-9838CAAE67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27432A-38A2-8333-E951-2CC9882EDEB9}"/>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EFF7D25C-368C-FAB2-88E1-4368FCC8F2F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C0CE8B-48B4-96B2-13EE-5C9424EE21D9}"/>
              </a:ext>
            </a:extLst>
          </p:cNvPr>
          <p:cNvSpPr>
            <a:spLocks noGrp="1"/>
          </p:cNvSpPr>
          <p:nvPr>
            <p:ph type="sldNum" sz="quarter" idx="5"/>
          </p:nvPr>
        </p:nvSpPr>
        <p:spPr/>
        <p:txBody>
          <a:bodyPr/>
          <a:lstStyle/>
          <a:p>
            <a:fld id="{37FF5B3C-53B5-664F-A361-196110A59AE4}" type="slidenum">
              <a:rPr lang="en-US" smtClean="0"/>
              <a:t>7</a:t>
            </a:fld>
            <a:endParaRPr lang="en-US" dirty="0"/>
          </a:p>
        </p:txBody>
      </p:sp>
    </p:spTree>
    <p:extLst>
      <p:ext uri="{BB962C8B-B14F-4D97-AF65-F5344CB8AC3E}">
        <p14:creationId xmlns:p14="http://schemas.microsoft.com/office/powerpoint/2010/main" val="18289109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0969EF-7864-FC67-27BC-905F9120FF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011B1F-90AC-D157-6D5C-FB0DB0DB1614}"/>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814C9A44-91DC-5883-592C-0AC174F5D9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0A5C48-78A8-B2F5-0B0F-77C8DA66FEFC}"/>
              </a:ext>
            </a:extLst>
          </p:cNvPr>
          <p:cNvSpPr>
            <a:spLocks noGrp="1"/>
          </p:cNvSpPr>
          <p:nvPr>
            <p:ph type="sldNum" sz="quarter" idx="5"/>
          </p:nvPr>
        </p:nvSpPr>
        <p:spPr/>
        <p:txBody>
          <a:bodyPr/>
          <a:lstStyle/>
          <a:p>
            <a:fld id="{37FF5B3C-53B5-664F-A361-196110A59AE4}" type="slidenum">
              <a:rPr lang="en-US" smtClean="0"/>
              <a:t>8</a:t>
            </a:fld>
            <a:endParaRPr lang="en-US" dirty="0"/>
          </a:p>
        </p:txBody>
      </p:sp>
    </p:spTree>
    <p:extLst>
      <p:ext uri="{BB962C8B-B14F-4D97-AF65-F5344CB8AC3E}">
        <p14:creationId xmlns:p14="http://schemas.microsoft.com/office/powerpoint/2010/main" val="4692630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66560-570E-57B4-C385-BF0C1EA28B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801EDB-386A-51CF-4A04-5DD8CC965BAB}"/>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FCC1A3B3-38C1-FEF0-5E0A-57DB0AF5A3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27E4D7-2C82-11DE-EB5F-7A0085F8E940}"/>
              </a:ext>
            </a:extLst>
          </p:cNvPr>
          <p:cNvSpPr>
            <a:spLocks noGrp="1"/>
          </p:cNvSpPr>
          <p:nvPr>
            <p:ph type="sldNum" sz="quarter" idx="5"/>
          </p:nvPr>
        </p:nvSpPr>
        <p:spPr/>
        <p:txBody>
          <a:bodyPr/>
          <a:lstStyle/>
          <a:p>
            <a:fld id="{37FF5B3C-53B5-664F-A361-196110A59AE4}" type="slidenum">
              <a:rPr lang="en-US" smtClean="0"/>
              <a:t>9</a:t>
            </a:fld>
            <a:endParaRPr lang="en-US" dirty="0"/>
          </a:p>
        </p:txBody>
      </p:sp>
    </p:spTree>
    <p:extLst>
      <p:ext uri="{BB962C8B-B14F-4D97-AF65-F5344CB8AC3E}">
        <p14:creationId xmlns:p14="http://schemas.microsoft.com/office/powerpoint/2010/main" val="5068624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A2D39E-6D3E-C755-28B9-E9F0AFC0F0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433413-1E7B-85DD-D021-AC0948CE3A50}"/>
              </a:ext>
            </a:extLst>
          </p:cNvPr>
          <p:cNvSpPr>
            <a:spLocks noGrp="1" noRot="1" noChangeAspect="1"/>
          </p:cNvSpPr>
          <p:nvPr>
            <p:ph type="sldImg"/>
          </p:nvPr>
        </p:nvSpPr>
        <p:spPr>
          <a:xfrm>
            <a:off x="668338" y="1019175"/>
            <a:ext cx="5521325" cy="3086100"/>
          </a:xfrm>
        </p:spPr>
      </p:sp>
      <p:sp>
        <p:nvSpPr>
          <p:cNvPr id="3" name="Notes Placeholder 2">
            <a:extLst>
              <a:ext uri="{FF2B5EF4-FFF2-40B4-BE49-F238E27FC236}">
                <a16:creationId xmlns:a16="http://schemas.microsoft.com/office/drawing/2014/main" id="{8AB4640D-D142-4FC2-30F3-628BAD8E6A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22DD52-FF9B-AF6A-AF6A-BAD7711A6558}"/>
              </a:ext>
            </a:extLst>
          </p:cNvPr>
          <p:cNvSpPr>
            <a:spLocks noGrp="1"/>
          </p:cNvSpPr>
          <p:nvPr>
            <p:ph type="sldNum" sz="quarter" idx="5"/>
          </p:nvPr>
        </p:nvSpPr>
        <p:spPr/>
        <p:txBody>
          <a:bodyPr/>
          <a:lstStyle/>
          <a:p>
            <a:fld id="{37FF5B3C-53B5-664F-A361-196110A59AE4}" type="slidenum">
              <a:rPr lang="en-US" smtClean="0"/>
              <a:t>10</a:t>
            </a:fld>
            <a:endParaRPr lang="en-US" dirty="0"/>
          </a:p>
        </p:txBody>
      </p:sp>
    </p:spTree>
    <p:extLst>
      <p:ext uri="{BB962C8B-B14F-4D97-AF65-F5344CB8AC3E}">
        <p14:creationId xmlns:p14="http://schemas.microsoft.com/office/powerpoint/2010/main" val="2917793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ext only" preserve="1">
  <p:cSld name="text only">
    <p:spTree>
      <p:nvGrpSpPr>
        <p:cNvPr id="1" name="Shape 21"/>
        <p:cNvGrpSpPr/>
        <p:nvPr/>
      </p:nvGrpSpPr>
      <p:grpSpPr>
        <a:xfrm>
          <a:off x="0" y="0"/>
          <a:ext cx="0" cy="0"/>
          <a:chOff x="0" y="0"/>
          <a:chExt cx="0" cy="0"/>
        </a:xfrm>
      </p:grpSpPr>
      <p:sp>
        <p:nvSpPr>
          <p:cNvPr id="22" name="Google Shape;22;p2"/>
          <p:cNvSpPr txBox="1">
            <a:spLocks noGrp="1"/>
          </p:cNvSpPr>
          <p:nvPr>
            <p:ph type="title"/>
          </p:nvPr>
        </p:nvSpPr>
        <p:spPr>
          <a:xfrm>
            <a:off x="252001" y="959244"/>
            <a:ext cx="11628452" cy="646290"/>
          </a:xfrm>
          <a:prstGeom prst="rect">
            <a:avLst/>
          </a:prstGeom>
          <a:noFill/>
          <a:ln>
            <a:noFill/>
          </a:ln>
        </p:spPr>
        <p:txBody>
          <a:bodyPr spcFirstLastPara="1" wrap="square" lIns="91425" tIns="45700" rIns="91425" bIns="45700" anchor="ctr"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3" name="Google Shape;23;p2"/>
          <p:cNvSpPr txBox="1">
            <a:spLocks noGrp="1"/>
          </p:cNvSpPr>
          <p:nvPr>
            <p:ph type="body" idx="1"/>
          </p:nvPr>
        </p:nvSpPr>
        <p:spPr>
          <a:xfrm>
            <a:off x="360001" y="1800000"/>
            <a:ext cx="9360212" cy="4140000"/>
          </a:xfrm>
          <a:prstGeom prst="rect">
            <a:avLst/>
          </a:prstGeom>
          <a:noFill/>
          <a:ln>
            <a:noFill/>
          </a:ln>
        </p:spPr>
        <p:txBody>
          <a:bodyPr spcFirstLastPara="1" wrap="square" lIns="0" tIns="0" rIns="0" bIns="0" anchor="t" anchorCtr="0">
            <a:noAutofit/>
          </a:bodyPr>
          <a:lstStyle>
            <a:lvl1pPr marL="341574" lvl="0" indent="-170787" algn="l">
              <a:lnSpc>
                <a:spcPct val="110000"/>
              </a:lnSpc>
              <a:spcBef>
                <a:spcPts val="0"/>
              </a:spcBef>
              <a:spcAft>
                <a:spcPts val="0"/>
              </a:spcAft>
              <a:buSzPts val="1400"/>
              <a:buNone/>
              <a:defRPr sz="1793"/>
            </a:lvl1pPr>
            <a:lvl2pPr marL="683148" lvl="1" indent="-284645" algn="l">
              <a:lnSpc>
                <a:spcPct val="100375"/>
              </a:lnSpc>
              <a:spcBef>
                <a:spcPts val="897"/>
              </a:spcBef>
              <a:spcAft>
                <a:spcPts val="0"/>
              </a:spcAft>
              <a:buClr>
                <a:srgbClr val="FC4421"/>
              </a:buClr>
              <a:buSzPts val="2400"/>
              <a:buChar char="•"/>
              <a:defRPr sz="1793"/>
            </a:lvl2pPr>
            <a:lvl3pPr marL="1024722" lvl="2" indent="-170787" algn="l">
              <a:lnSpc>
                <a:spcPct val="83666"/>
              </a:lnSpc>
              <a:spcBef>
                <a:spcPts val="375"/>
              </a:spcBef>
              <a:spcAft>
                <a:spcPts val="0"/>
              </a:spcAft>
              <a:buSzPts val="1400"/>
              <a:buNone/>
              <a:defRPr sz="1793"/>
            </a:lvl3pPr>
            <a:lvl4pPr marL="1366296" lvl="3" indent="-284645" algn="l">
              <a:lnSpc>
                <a:spcPct val="83666"/>
              </a:lnSpc>
              <a:spcBef>
                <a:spcPts val="375"/>
              </a:spcBef>
              <a:spcAft>
                <a:spcPts val="0"/>
              </a:spcAft>
              <a:buClr>
                <a:srgbClr val="FC4421"/>
              </a:buClr>
              <a:buSzPts val="2400"/>
              <a:buChar char="•"/>
              <a:defRPr sz="1793"/>
            </a:lvl4pPr>
            <a:lvl5pPr marL="1707871" lvl="4" indent="-284645" algn="l">
              <a:lnSpc>
                <a:spcPct val="83666"/>
              </a:lnSpc>
              <a:spcBef>
                <a:spcPts val="375"/>
              </a:spcBef>
              <a:spcAft>
                <a:spcPts val="0"/>
              </a:spcAft>
              <a:buClr>
                <a:schemeClr val="dk1"/>
              </a:buClr>
              <a:buSzPts val="2400"/>
              <a:buChar char="–"/>
              <a:defRPr sz="1793"/>
            </a:lvl5pPr>
            <a:lvl6pPr marL="2049445" lvl="5" indent="-256181" algn="l">
              <a:spcBef>
                <a:spcPts val="375"/>
              </a:spcBef>
              <a:spcAft>
                <a:spcPts val="0"/>
              </a:spcAft>
              <a:buClr>
                <a:schemeClr val="dk1"/>
              </a:buClr>
              <a:buSzPts val="1800"/>
              <a:buChar char="»"/>
              <a:defRPr/>
            </a:lvl6pPr>
            <a:lvl7pPr marL="2391019" lvl="6" indent="-256181" algn="l">
              <a:spcBef>
                <a:spcPts val="269"/>
              </a:spcBef>
              <a:spcAft>
                <a:spcPts val="0"/>
              </a:spcAft>
              <a:buSzPts val="1800"/>
              <a:buChar char="»"/>
              <a:defRPr/>
            </a:lvl7pPr>
            <a:lvl8pPr marL="2732593" lvl="7" indent="-256181" algn="l">
              <a:spcBef>
                <a:spcPts val="269"/>
              </a:spcBef>
              <a:spcAft>
                <a:spcPts val="0"/>
              </a:spcAft>
              <a:buClr>
                <a:schemeClr val="dk1"/>
              </a:buClr>
              <a:buSzPts val="1800"/>
              <a:buChar char="»"/>
              <a:defRPr/>
            </a:lvl8pPr>
            <a:lvl9pPr marL="3074167" lvl="8" indent="-256181" algn="l">
              <a:spcBef>
                <a:spcPts val="269"/>
              </a:spcBef>
              <a:spcAft>
                <a:spcPts val="0"/>
              </a:spcAft>
              <a:buClr>
                <a:schemeClr val="dk1"/>
              </a:buClr>
              <a:buSzPts val="1800"/>
              <a:buChar char="»"/>
              <a:defRPr/>
            </a:lvl9pPr>
          </a:lstStyle>
          <a:p>
            <a:endParaRPr/>
          </a:p>
        </p:txBody>
      </p:sp>
      <p:sp>
        <p:nvSpPr>
          <p:cNvPr id="24" name="Google Shape;24;p2"/>
          <p:cNvSpPr txBox="1">
            <a:spLocks noGrp="1"/>
          </p:cNvSpPr>
          <p:nvPr>
            <p:ph type="sldNum" idx="12"/>
          </p:nvPr>
        </p:nvSpPr>
        <p:spPr>
          <a:xfrm>
            <a:off x="11453613" y="6316998"/>
            <a:ext cx="734400" cy="523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defTabSz="683148">
              <a:buClr>
                <a:srgbClr val="000000"/>
              </a:buClr>
            </a:pPr>
            <a:fld id="{00000000-1234-1234-1234-123412341234}" type="slidenum">
              <a:rPr lang="en-GB" sz="1046" kern="0" smtClean="0">
                <a:solidFill>
                  <a:srgbClr val="000000"/>
                </a:solidFill>
                <a:cs typeface="Arial"/>
                <a:sym typeface="Arial"/>
              </a:rPr>
              <a:pPr algn="r" defTabSz="683148">
                <a:buClr>
                  <a:srgbClr val="000000"/>
                </a:buClr>
              </a:pPr>
              <a:t>‹#›</a:t>
            </a:fld>
            <a:endParaRPr lang="en-GB" sz="1046" kern="0">
              <a:solidFill>
                <a:srgbClr val="000000"/>
              </a:solidFill>
              <a:cs typeface="Arial"/>
              <a:sym typeface="Arial"/>
            </a:endParaRPr>
          </a:p>
        </p:txBody>
      </p:sp>
    </p:spTree>
    <p:extLst>
      <p:ext uri="{BB962C8B-B14F-4D97-AF65-F5344CB8AC3E}">
        <p14:creationId xmlns:p14="http://schemas.microsoft.com/office/powerpoint/2010/main" val="1722539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ext and image" preserve="1">
  <p:cSld name="text and image">
    <p:spTree>
      <p:nvGrpSpPr>
        <p:cNvPr id="1" name="Shape 25"/>
        <p:cNvGrpSpPr/>
        <p:nvPr/>
      </p:nvGrpSpPr>
      <p:grpSpPr>
        <a:xfrm>
          <a:off x="0" y="0"/>
          <a:ext cx="0" cy="0"/>
          <a:chOff x="0" y="0"/>
          <a:chExt cx="0" cy="0"/>
        </a:xfrm>
      </p:grpSpPr>
      <p:sp>
        <p:nvSpPr>
          <p:cNvPr id="26" name="Google Shape;26;p3"/>
          <p:cNvSpPr txBox="1">
            <a:spLocks noGrp="1"/>
          </p:cNvSpPr>
          <p:nvPr>
            <p:ph type="title"/>
          </p:nvPr>
        </p:nvSpPr>
        <p:spPr>
          <a:xfrm>
            <a:off x="252001" y="959244"/>
            <a:ext cx="11628452" cy="646290"/>
          </a:xfrm>
          <a:prstGeom prst="rect">
            <a:avLst/>
          </a:prstGeom>
          <a:noFill/>
          <a:ln>
            <a:noFill/>
          </a:ln>
        </p:spPr>
        <p:txBody>
          <a:bodyPr spcFirstLastPara="1" wrap="square" lIns="91425" tIns="45700" rIns="91425" bIns="45700" anchor="ctr"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7" name="Google Shape;27;p3"/>
          <p:cNvSpPr txBox="1">
            <a:spLocks noGrp="1"/>
          </p:cNvSpPr>
          <p:nvPr>
            <p:ph type="body" idx="1"/>
          </p:nvPr>
        </p:nvSpPr>
        <p:spPr>
          <a:xfrm>
            <a:off x="360000" y="1800000"/>
            <a:ext cx="7560000" cy="4140000"/>
          </a:xfrm>
          <a:prstGeom prst="rect">
            <a:avLst/>
          </a:prstGeom>
          <a:noFill/>
          <a:ln>
            <a:noFill/>
          </a:ln>
        </p:spPr>
        <p:txBody>
          <a:bodyPr spcFirstLastPara="1" wrap="square" lIns="0" tIns="0" rIns="0" bIns="0" anchor="t" anchorCtr="0">
            <a:noAutofit/>
          </a:bodyPr>
          <a:lstStyle>
            <a:lvl1pPr marL="341574" lvl="0" indent="-170787" algn="l">
              <a:lnSpc>
                <a:spcPct val="110000"/>
              </a:lnSpc>
              <a:spcBef>
                <a:spcPts val="0"/>
              </a:spcBef>
              <a:spcAft>
                <a:spcPts val="0"/>
              </a:spcAft>
              <a:buSzPts val="1400"/>
              <a:buNone/>
              <a:defRPr sz="1793"/>
            </a:lvl1pPr>
            <a:lvl2pPr marL="683148" lvl="1" indent="-284645" algn="l">
              <a:lnSpc>
                <a:spcPct val="100375"/>
              </a:lnSpc>
              <a:spcBef>
                <a:spcPts val="897"/>
              </a:spcBef>
              <a:spcAft>
                <a:spcPts val="0"/>
              </a:spcAft>
              <a:buClr>
                <a:srgbClr val="FC4421"/>
              </a:buClr>
              <a:buSzPts val="2400"/>
              <a:buChar char="•"/>
              <a:defRPr sz="1793"/>
            </a:lvl2pPr>
            <a:lvl3pPr marL="1024722" lvl="2" indent="-170787" algn="l">
              <a:lnSpc>
                <a:spcPct val="83666"/>
              </a:lnSpc>
              <a:spcBef>
                <a:spcPts val="375"/>
              </a:spcBef>
              <a:spcAft>
                <a:spcPts val="0"/>
              </a:spcAft>
              <a:buSzPts val="1400"/>
              <a:buNone/>
              <a:defRPr sz="1793"/>
            </a:lvl3pPr>
            <a:lvl4pPr marL="1366296" lvl="3" indent="-284645" algn="l">
              <a:lnSpc>
                <a:spcPct val="83666"/>
              </a:lnSpc>
              <a:spcBef>
                <a:spcPts val="375"/>
              </a:spcBef>
              <a:spcAft>
                <a:spcPts val="0"/>
              </a:spcAft>
              <a:buClr>
                <a:srgbClr val="FC4421"/>
              </a:buClr>
              <a:buSzPts val="2400"/>
              <a:buChar char="•"/>
              <a:defRPr sz="1793"/>
            </a:lvl4pPr>
            <a:lvl5pPr marL="1707871" lvl="4" indent="-284645" algn="l">
              <a:lnSpc>
                <a:spcPct val="83666"/>
              </a:lnSpc>
              <a:spcBef>
                <a:spcPts val="375"/>
              </a:spcBef>
              <a:spcAft>
                <a:spcPts val="0"/>
              </a:spcAft>
              <a:buClr>
                <a:schemeClr val="dk1"/>
              </a:buClr>
              <a:buSzPts val="2400"/>
              <a:buChar char="–"/>
              <a:defRPr sz="1793"/>
            </a:lvl5pPr>
            <a:lvl6pPr marL="2049445" lvl="5" indent="-256181" algn="l">
              <a:spcBef>
                <a:spcPts val="375"/>
              </a:spcBef>
              <a:spcAft>
                <a:spcPts val="0"/>
              </a:spcAft>
              <a:buClr>
                <a:schemeClr val="dk1"/>
              </a:buClr>
              <a:buSzPts val="1800"/>
              <a:buChar char="»"/>
              <a:defRPr/>
            </a:lvl6pPr>
            <a:lvl7pPr marL="2391019" lvl="6" indent="-256181" algn="l">
              <a:spcBef>
                <a:spcPts val="269"/>
              </a:spcBef>
              <a:spcAft>
                <a:spcPts val="0"/>
              </a:spcAft>
              <a:buSzPts val="1800"/>
              <a:buChar char="»"/>
              <a:defRPr/>
            </a:lvl7pPr>
            <a:lvl8pPr marL="2732593" lvl="7" indent="-256181" algn="l">
              <a:spcBef>
                <a:spcPts val="269"/>
              </a:spcBef>
              <a:spcAft>
                <a:spcPts val="0"/>
              </a:spcAft>
              <a:buClr>
                <a:schemeClr val="dk1"/>
              </a:buClr>
              <a:buSzPts val="1800"/>
              <a:buChar char="»"/>
              <a:defRPr/>
            </a:lvl8pPr>
            <a:lvl9pPr marL="3074167" lvl="8" indent="-256181" algn="l">
              <a:spcBef>
                <a:spcPts val="269"/>
              </a:spcBef>
              <a:spcAft>
                <a:spcPts val="0"/>
              </a:spcAft>
              <a:buClr>
                <a:schemeClr val="dk1"/>
              </a:buClr>
              <a:buSzPts val="1800"/>
              <a:buChar char="»"/>
              <a:defRPr/>
            </a:lvl9pPr>
          </a:lstStyle>
          <a:p>
            <a:endParaRPr/>
          </a:p>
        </p:txBody>
      </p:sp>
      <p:sp>
        <p:nvSpPr>
          <p:cNvPr id="28" name="Google Shape;28;p3"/>
          <p:cNvSpPr>
            <a:spLocks noGrp="1"/>
          </p:cNvSpPr>
          <p:nvPr>
            <p:ph type="pic" idx="2"/>
          </p:nvPr>
        </p:nvSpPr>
        <p:spPr>
          <a:xfrm>
            <a:off x="8280053" y="1800002"/>
            <a:ext cx="3600798" cy="4139998"/>
          </a:xfrm>
          <a:prstGeom prst="rect">
            <a:avLst/>
          </a:prstGeom>
          <a:noFill/>
          <a:ln>
            <a:noFill/>
          </a:ln>
        </p:spPr>
      </p:sp>
      <p:sp>
        <p:nvSpPr>
          <p:cNvPr id="29" name="Google Shape;29;p3"/>
          <p:cNvSpPr txBox="1">
            <a:spLocks noGrp="1"/>
          </p:cNvSpPr>
          <p:nvPr>
            <p:ph type="sldNum" idx="12"/>
          </p:nvPr>
        </p:nvSpPr>
        <p:spPr>
          <a:xfrm>
            <a:off x="11453613" y="6316998"/>
            <a:ext cx="734400" cy="523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defTabSz="683148">
              <a:buClr>
                <a:srgbClr val="000000"/>
              </a:buClr>
            </a:pPr>
            <a:fld id="{00000000-1234-1234-1234-123412341234}" type="slidenum">
              <a:rPr lang="en-GB" sz="1046" kern="0" smtClean="0">
                <a:solidFill>
                  <a:srgbClr val="000000"/>
                </a:solidFill>
                <a:cs typeface="Arial"/>
                <a:sym typeface="Arial"/>
              </a:rPr>
              <a:pPr algn="r" defTabSz="683148">
                <a:buClr>
                  <a:srgbClr val="000000"/>
                </a:buClr>
              </a:pPr>
              <a:t>‹#›</a:t>
            </a:fld>
            <a:endParaRPr lang="en-GB" sz="1046" kern="0">
              <a:solidFill>
                <a:srgbClr val="000000"/>
              </a:solidFill>
              <a:cs typeface="Arial"/>
              <a:sym typeface="Arial"/>
            </a:endParaRPr>
          </a:p>
        </p:txBody>
      </p:sp>
    </p:spTree>
    <p:extLst>
      <p:ext uri="{BB962C8B-B14F-4D97-AF65-F5344CB8AC3E}">
        <p14:creationId xmlns:p14="http://schemas.microsoft.com/office/powerpoint/2010/main" val="930357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layout" preserve="1">
  <p:cSld name="blank layout">
    <p:spTree>
      <p:nvGrpSpPr>
        <p:cNvPr id="1" name="Shape 30"/>
        <p:cNvGrpSpPr/>
        <p:nvPr/>
      </p:nvGrpSpPr>
      <p:grpSpPr>
        <a:xfrm>
          <a:off x="0" y="0"/>
          <a:ext cx="0" cy="0"/>
          <a:chOff x="0" y="0"/>
          <a:chExt cx="0" cy="0"/>
        </a:xfrm>
      </p:grpSpPr>
      <p:sp>
        <p:nvSpPr>
          <p:cNvPr id="31" name="Google Shape;31;p4"/>
          <p:cNvSpPr txBox="1">
            <a:spLocks noGrp="1"/>
          </p:cNvSpPr>
          <p:nvPr>
            <p:ph type="body" idx="1"/>
          </p:nvPr>
        </p:nvSpPr>
        <p:spPr>
          <a:xfrm>
            <a:off x="359172" y="1260476"/>
            <a:ext cx="8640958" cy="4319588"/>
          </a:xfrm>
          <a:prstGeom prst="rect">
            <a:avLst/>
          </a:prstGeom>
          <a:noFill/>
          <a:ln>
            <a:noFill/>
          </a:ln>
        </p:spPr>
        <p:txBody>
          <a:bodyPr spcFirstLastPara="1" wrap="square" lIns="0" tIns="0" rIns="0" bIns="0" anchor="t" anchorCtr="0">
            <a:noAutofit/>
          </a:bodyPr>
          <a:lstStyle>
            <a:lvl1pPr marL="341574" lvl="0" indent="-170787" algn="l">
              <a:lnSpc>
                <a:spcPct val="100375"/>
              </a:lnSpc>
              <a:spcBef>
                <a:spcPts val="750"/>
              </a:spcBef>
              <a:spcAft>
                <a:spcPts val="0"/>
              </a:spcAft>
              <a:buSzPts val="1400"/>
              <a:buNone/>
              <a:defRPr sz="1793"/>
            </a:lvl1pPr>
            <a:lvl2pPr marL="683148" lvl="1" indent="-256181" algn="l">
              <a:lnSpc>
                <a:spcPct val="133833"/>
              </a:lnSpc>
              <a:spcBef>
                <a:spcPts val="750"/>
              </a:spcBef>
              <a:spcAft>
                <a:spcPts val="0"/>
              </a:spcAft>
              <a:buSzPts val="1800"/>
              <a:buChar char="•"/>
              <a:defRPr/>
            </a:lvl2pPr>
            <a:lvl3pPr marL="1024722" lvl="2" indent="-170787" algn="l">
              <a:lnSpc>
                <a:spcPct val="111555"/>
              </a:lnSpc>
              <a:spcBef>
                <a:spcPts val="375"/>
              </a:spcBef>
              <a:spcAft>
                <a:spcPts val="0"/>
              </a:spcAft>
              <a:buSzPts val="1400"/>
              <a:buNone/>
              <a:defRPr/>
            </a:lvl3pPr>
            <a:lvl4pPr marL="1366296" lvl="3" indent="-256181" algn="l">
              <a:lnSpc>
                <a:spcPct val="111555"/>
              </a:lnSpc>
              <a:spcBef>
                <a:spcPts val="375"/>
              </a:spcBef>
              <a:spcAft>
                <a:spcPts val="0"/>
              </a:spcAft>
              <a:buSzPts val="1800"/>
              <a:buChar char="•"/>
              <a:defRPr/>
            </a:lvl4pPr>
            <a:lvl5pPr marL="1707871" lvl="4" indent="-256181" algn="l">
              <a:lnSpc>
                <a:spcPct val="111555"/>
              </a:lnSpc>
              <a:spcBef>
                <a:spcPts val="375"/>
              </a:spcBef>
              <a:spcAft>
                <a:spcPts val="0"/>
              </a:spcAft>
              <a:buClr>
                <a:schemeClr val="dk1"/>
              </a:buClr>
              <a:buSzPts val="1800"/>
              <a:buChar char="–"/>
              <a:defRPr/>
            </a:lvl5pPr>
            <a:lvl6pPr marL="2049445" lvl="5" indent="-256181" algn="l">
              <a:spcBef>
                <a:spcPts val="375"/>
              </a:spcBef>
              <a:spcAft>
                <a:spcPts val="0"/>
              </a:spcAft>
              <a:buClr>
                <a:schemeClr val="dk1"/>
              </a:buClr>
              <a:buSzPts val="1800"/>
              <a:buChar char="»"/>
              <a:defRPr/>
            </a:lvl6pPr>
            <a:lvl7pPr marL="2391019" lvl="6" indent="-256181" algn="l">
              <a:spcBef>
                <a:spcPts val="269"/>
              </a:spcBef>
              <a:spcAft>
                <a:spcPts val="0"/>
              </a:spcAft>
              <a:buSzPts val="1800"/>
              <a:buChar char="»"/>
              <a:defRPr/>
            </a:lvl7pPr>
            <a:lvl8pPr marL="2732593" lvl="7" indent="-256181" algn="l">
              <a:spcBef>
                <a:spcPts val="269"/>
              </a:spcBef>
              <a:spcAft>
                <a:spcPts val="0"/>
              </a:spcAft>
              <a:buClr>
                <a:schemeClr val="dk1"/>
              </a:buClr>
              <a:buSzPts val="1800"/>
              <a:buChar char="»"/>
              <a:defRPr/>
            </a:lvl8pPr>
            <a:lvl9pPr marL="3074167" lvl="8" indent="-256181" algn="l">
              <a:spcBef>
                <a:spcPts val="269"/>
              </a:spcBef>
              <a:spcAft>
                <a:spcPts val="0"/>
              </a:spcAft>
              <a:buClr>
                <a:schemeClr val="dk1"/>
              </a:buClr>
              <a:buSzPts val="1800"/>
              <a:buChar char="»"/>
              <a:defRPr/>
            </a:lvl9pPr>
          </a:lstStyle>
          <a:p>
            <a:endParaRPr/>
          </a:p>
        </p:txBody>
      </p:sp>
      <p:sp>
        <p:nvSpPr>
          <p:cNvPr id="32" name="Google Shape;32;p4"/>
          <p:cNvSpPr txBox="1">
            <a:spLocks noGrp="1"/>
          </p:cNvSpPr>
          <p:nvPr>
            <p:ph type="sldNum" idx="12"/>
          </p:nvPr>
        </p:nvSpPr>
        <p:spPr>
          <a:xfrm>
            <a:off x="11453613" y="6316998"/>
            <a:ext cx="734400" cy="523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defTabSz="683148">
              <a:buClr>
                <a:srgbClr val="000000"/>
              </a:buClr>
            </a:pPr>
            <a:fld id="{00000000-1234-1234-1234-123412341234}" type="slidenum">
              <a:rPr lang="en-GB" sz="1046" kern="0" smtClean="0">
                <a:solidFill>
                  <a:srgbClr val="000000"/>
                </a:solidFill>
                <a:cs typeface="Arial"/>
                <a:sym typeface="Arial"/>
              </a:rPr>
              <a:pPr algn="r" defTabSz="683148">
                <a:buClr>
                  <a:srgbClr val="000000"/>
                </a:buClr>
              </a:pPr>
              <a:t>‹#›</a:t>
            </a:fld>
            <a:endParaRPr lang="en-GB" sz="1046" kern="0">
              <a:solidFill>
                <a:srgbClr val="000000"/>
              </a:solidFill>
              <a:cs typeface="Arial"/>
              <a:sym typeface="Arial"/>
            </a:endParaRPr>
          </a:p>
        </p:txBody>
      </p:sp>
    </p:spTree>
    <p:extLst>
      <p:ext uri="{BB962C8B-B14F-4D97-AF65-F5344CB8AC3E}">
        <p14:creationId xmlns:p14="http://schemas.microsoft.com/office/powerpoint/2010/main" val="2852970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mage left and text" preserve="1">
  <p:cSld name="image left and text">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252001" y="959244"/>
            <a:ext cx="11628452" cy="646290"/>
          </a:xfrm>
          <a:prstGeom prst="rect">
            <a:avLst/>
          </a:prstGeom>
          <a:noFill/>
          <a:ln>
            <a:noFill/>
          </a:ln>
        </p:spPr>
        <p:txBody>
          <a:bodyPr spcFirstLastPara="1" wrap="square" lIns="91425" tIns="45700" rIns="91425" bIns="45700" anchor="ctr" anchorCtr="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320000" y="1800000"/>
            <a:ext cx="7560000" cy="4140000"/>
          </a:xfrm>
          <a:prstGeom prst="rect">
            <a:avLst/>
          </a:prstGeom>
          <a:noFill/>
          <a:ln>
            <a:noFill/>
          </a:ln>
        </p:spPr>
        <p:txBody>
          <a:bodyPr spcFirstLastPara="1" wrap="square" lIns="0" tIns="0" rIns="0" bIns="0" anchor="t" anchorCtr="0">
            <a:noAutofit/>
          </a:bodyPr>
          <a:lstStyle>
            <a:lvl1pPr marL="341574" lvl="0" indent="-170787" algn="l">
              <a:lnSpc>
                <a:spcPct val="110000"/>
              </a:lnSpc>
              <a:spcBef>
                <a:spcPts val="0"/>
              </a:spcBef>
              <a:spcAft>
                <a:spcPts val="0"/>
              </a:spcAft>
              <a:buSzPts val="1400"/>
              <a:buNone/>
              <a:defRPr sz="1793"/>
            </a:lvl1pPr>
            <a:lvl2pPr marL="683148" lvl="1" indent="-284645" algn="l">
              <a:lnSpc>
                <a:spcPct val="100375"/>
              </a:lnSpc>
              <a:spcBef>
                <a:spcPts val="897"/>
              </a:spcBef>
              <a:spcAft>
                <a:spcPts val="0"/>
              </a:spcAft>
              <a:buClr>
                <a:srgbClr val="FC4421"/>
              </a:buClr>
              <a:buSzPts val="2400"/>
              <a:buChar char="•"/>
              <a:defRPr sz="1793"/>
            </a:lvl2pPr>
            <a:lvl3pPr marL="1024722" lvl="2" indent="-170787" algn="l">
              <a:lnSpc>
                <a:spcPct val="83666"/>
              </a:lnSpc>
              <a:spcBef>
                <a:spcPts val="375"/>
              </a:spcBef>
              <a:spcAft>
                <a:spcPts val="0"/>
              </a:spcAft>
              <a:buSzPts val="1400"/>
              <a:buNone/>
              <a:defRPr sz="1793"/>
            </a:lvl3pPr>
            <a:lvl4pPr marL="1366296" lvl="3" indent="-284645" algn="l">
              <a:lnSpc>
                <a:spcPct val="83666"/>
              </a:lnSpc>
              <a:spcBef>
                <a:spcPts val="375"/>
              </a:spcBef>
              <a:spcAft>
                <a:spcPts val="0"/>
              </a:spcAft>
              <a:buClr>
                <a:srgbClr val="FC4421"/>
              </a:buClr>
              <a:buSzPts val="2400"/>
              <a:buChar char="•"/>
              <a:defRPr sz="1793"/>
            </a:lvl4pPr>
            <a:lvl5pPr marL="1707871" lvl="4" indent="-284645" algn="l">
              <a:lnSpc>
                <a:spcPct val="83666"/>
              </a:lnSpc>
              <a:spcBef>
                <a:spcPts val="375"/>
              </a:spcBef>
              <a:spcAft>
                <a:spcPts val="0"/>
              </a:spcAft>
              <a:buClr>
                <a:schemeClr val="dk1"/>
              </a:buClr>
              <a:buSzPts val="2400"/>
              <a:buChar char="–"/>
              <a:defRPr sz="1793"/>
            </a:lvl5pPr>
            <a:lvl6pPr marL="2049445" lvl="5" indent="-256181" algn="l">
              <a:spcBef>
                <a:spcPts val="375"/>
              </a:spcBef>
              <a:spcAft>
                <a:spcPts val="0"/>
              </a:spcAft>
              <a:buClr>
                <a:schemeClr val="dk1"/>
              </a:buClr>
              <a:buSzPts val="1800"/>
              <a:buChar char="»"/>
              <a:defRPr/>
            </a:lvl6pPr>
            <a:lvl7pPr marL="2391019" lvl="6" indent="-256181" algn="l">
              <a:spcBef>
                <a:spcPts val="269"/>
              </a:spcBef>
              <a:spcAft>
                <a:spcPts val="0"/>
              </a:spcAft>
              <a:buSzPts val="1800"/>
              <a:buChar char="»"/>
              <a:defRPr/>
            </a:lvl7pPr>
            <a:lvl8pPr marL="2732593" lvl="7" indent="-256181" algn="l">
              <a:spcBef>
                <a:spcPts val="269"/>
              </a:spcBef>
              <a:spcAft>
                <a:spcPts val="0"/>
              </a:spcAft>
              <a:buClr>
                <a:schemeClr val="dk1"/>
              </a:buClr>
              <a:buSzPts val="1800"/>
              <a:buChar char="»"/>
              <a:defRPr/>
            </a:lvl8pPr>
            <a:lvl9pPr marL="3074167" lvl="8" indent="-256181" algn="l">
              <a:spcBef>
                <a:spcPts val="269"/>
              </a:spcBef>
              <a:spcAft>
                <a:spcPts val="0"/>
              </a:spcAft>
              <a:buClr>
                <a:schemeClr val="dk1"/>
              </a:buClr>
              <a:buSzPts val="1800"/>
              <a:buChar char="»"/>
              <a:defRPr/>
            </a:lvl9pPr>
          </a:lstStyle>
          <a:p>
            <a:endParaRPr/>
          </a:p>
        </p:txBody>
      </p:sp>
      <p:sp>
        <p:nvSpPr>
          <p:cNvPr id="36" name="Google Shape;36;p5"/>
          <p:cNvSpPr>
            <a:spLocks noGrp="1"/>
          </p:cNvSpPr>
          <p:nvPr>
            <p:ph type="pic" idx="2"/>
          </p:nvPr>
        </p:nvSpPr>
        <p:spPr>
          <a:xfrm>
            <a:off x="360001" y="1800002"/>
            <a:ext cx="3600798" cy="4139998"/>
          </a:xfrm>
          <a:prstGeom prst="rect">
            <a:avLst/>
          </a:prstGeom>
          <a:noFill/>
          <a:ln>
            <a:noFill/>
          </a:ln>
        </p:spPr>
      </p:sp>
      <p:sp>
        <p:nvSpPr>
          <p:cNvPr id="37" name="Google Shape;37;p5"/>
          <p:cNvSpPr txBox="1">
            <a:spLocks noGrp="1"/>
          </p:cNvSpPr>
          <p:nvPr>
            <p:ph type="sldNum" idx="12"/>
          </p:nvPr>
        </p:nvSpPr>
        <p:spPr>
          <a:xfrm>
            <a:off x="11453613" y="6316998"/>
            <a:ext cx="734400" cy="523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defTabSz="683148">
              <a:buClr>
                <a:srgbClr val="000000"/>
              </a:buClr>
            </a:pPr>
            <a:fld id="{00000000-1234-1234-1234-123412341234}" type="slidenum">
              <a:rPr lang="en-GB" sz="1046" kern="0" smtClean="0">
                <a:solidFill>
                  <a:srgbClr val="000000"/>
                </a:solidFill>
                <a:cs typeface="Arial"/>
                <a:sym typeface="Arial"/>
              </a:rPr>
              <a:pPr algn="r" defTabSz="683148">
                <a:buClr>
                  <a:srgbClr val="000000"/>
                </a:buClr>
              </a:pPr>
              <a:t>‹#›</a:t>
            </a:fld>
            <a:endParaRPr lang="en-GB" sz="1046" kern="0">
              <a:solidFill>
                <a:srgbClr val="000000"/>
              </a:solidFill>
              <a:cs typeface="Arial"/>
              <a:sym typeface="Arial"/>
            </a:endParaRPr>
          </a:p>
        </p:txBody>
      </p:sp>
    </p:spTree>
    <p:extLst>
      <p:ext uri="{BB962C8B-B14F-4D97-AF65-F5344CB8AC3E}">
        <p14:creationId xmlns:p14="http://schemas.microsoft.com/office/powerpoint/2010/main" val="3511701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Whit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5618447"/>
      </p:ext>
    </p:extLst>
  </p:cSld>
  <p:clrMapOvr>
    <a:masterClrMapping/>
  </p:clrMapOvr>
  <p:extLst>
    <p:ext uri="{DCECCB84-F9BA-43D5-87BE-67443E8EF086}">
      <p15:sldGuideLst xmlns:p15="http://schemas.microsoft.com/office/powerpoint/2012/main">
        <p15:guide id="1" orient="horz" pos="2155" userDrawn="1">
          <p15:clr>
            <a:srgbClr val="FBAE40"/>
          </p15:clr>
        </p15:guide>
        <p15:guide id="2" pos="3855"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2288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41474" y="1305471"/>
            <a:ext cx="10556677" cy="1456781"/>
          </a:xfrm>
        </p:spPr>
        <p:txBody>
          <a:bodyPr>
            <a:normAutofit/>
          </a:bodyPr>
          <a:lstStyle>
            <a:lvl1pPr>
              <a:defRPr sz="2400" b="1">
                <a:solidFill>
                  <a:schemeClr val="accent2"/>
                </a:solidFill>
                <a:latin typeface="Arial" panose="020B0604020202020204" pitchFamily="34" charset="0"/>
                <a:cs typeface="Arial" panose="020B0604020202020204" pitchFamily="34" charset="0"/>
              </a:defRPr>
            </a:lvl1pPr>
          </a:lstStyle>
          <a:p>
            <a:r>
              <a:rPr lang="en-US"/>
              <a:t>Click to edit</a:t>
            </a:r>
          </a:p>
        </p:txBody>
      </p:sp>
      <p:sp>
        <p:nvSpPr>
          <p:cNvPr id="3" name="Content Placeholder 2"/>
          <p:cNvSpPr>
            <a:spLocks noGrp="1"/>
          </p:cNvSpPr>
          <p:nvPr>
            <p:ph idx="1" hasCustomPrompt="1"/>
          </p:nvPr>
        </p:nvSpPr>
        <p:spPr>
          <a:xfrm>
            <a:off x="841474" y="1862266"/>
            <a:ext cx="10556677" cy="4340259"/>
          </a:xfrm>
        </p:spPr>
        <p:txBody>
          <a:bodyPr/>
          <a:lstStyle>
            <a:lvl1pPr marL="342900" indent="-342900">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sym typeface="Symbol" panose="05050102010706020507" pitchFamily="18" charset="2"/>
              </a:defRPr>
            </a:lvl1pPr>
            <a:lvl2pPr>
              <a:defRPr sz="1800">
                <a:solidFill>
                  <a:schemeClr val="tx1"/>
                </a:solidFill>
                <a:latin typeface="Arial" panose="020B0604020202020204" pitchFamily="34" charset="0"/>
                <a:cs typeface="Arial" panose="020B0604020202020204" pitchFamily="34" charset="0"/>
              </a:defRPr>
            </a:lvl2pPr>
            <a:lvl3pPr>
              <a:defRPr sz="1600">
                <a:solidFill>
                  <a:schemeClr val="tx1"/>
                </a:solidFill>
                <a:latin typeface="Arial" panose="020B0604020202020204" pitchFamily="34" charset="0"/>
                <a:cs typeface="Arial" panose="020B0604020202020204" pitchFamily="34" charset="0"/>
              </a:defRPr>
            </a:lvl3pPr>
            <a:lvl4pPr>
              <a:defRPr sz="1400">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stStyle>
          <a:p>
            <a:pPr lvl="0"/>
            <a:r>
              <a:rPr lang="en-US"/>
              <a:t>Add text</a:t>
            </a:r>
          </a:p>
          <a:p>
            <a:pPr lvl="0"/>
            <a:r>
              <a:rPr lang="en-US"/>
              <a:t>First level bullet point</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2189467261"/>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p:nvPr/>
        </p:nvSpPr>
        <p:spPr>
          <a:xfrm>
            <a:off x="0" y="456036"/>
            <a:ext cx="12239625" cy="152012"/>
          </a:xfrm>
          <a:prstGeom prst="rect">
            <a:avLst/>
          </a:prstGeom>
          <a:solidFill>
            <a:srgbClr val="D9D9D9">
              <a:alpha val="0"/>
            </a:srgbClr>
          </a:solidFill>
          <a:ln>
            <a:noFill/>
          </a:ln>
        </p:spPr>
        <p:txBody>
          <a:bodyPr spcFirstLastPara="1" wrap="square" lIns="68302" tIns="34142" rIns="68302" bIns="34142" anchor="t" anchorCtr="0">
            <a:noAutofit/>
          </a:bodyPr>
          <a:lstStyle/>
          <a:p>
            <a:pPr marL="0" marR="0" lvl="0" indent="0" algn="l" defTabSz="683148" rtl="0" eaLnBrk="1" fontAlgn="auto" latinLnBrk="0" hangingPunct="1">
              <a:lnSpc>
                <a:spcPct val="100000"/>
              </a:lnSpc>
              <a:spcBef>
                <a:spcPts val="0"/>
              </a:spcBef>
              <a:spcAft>
                <a:spcPts val="0"/>
              </a:spcAft>
              <a:buClr>
                <a:srgbClr val="000000"/>
              </a:buClr>
              <a:buSzTx/>
              <a:buFont typeface="Arial"/>
              <a:buNone/>
              <a:tabLst/>
              <a:defRPr/>
            </a:pPr>
            <a:r>
              <a:rPr kumimoji="0" lang="en-GB" sz="1350" b="0" i="0" u="none" strike="noStrike" kern="0" cap="none" spc="0" normalizeH="0" baseline="0" noProof="0">
                <a:ln>
                  <a:noFill/>
                </a:ln>
                <a:solidFill>
                  <a:srgbClr val="D9D9D9"/>
                </a:solidFill>
                <a:effectLst/>
                <a:uLnTx/>
                <a:uFillTx/>
                <a:latin typeface="Arial"/>
                <a:ea typeface="Arial"/>
                <a:cs typeface="Arial"/>
                <a:sym typeface="Arial"/>
              </a:rPr>
              <a:t> </a:t>
            </a:r>
            <a:endParaRPr kumimoji="0" sz="1046" b="0" i="0" u="none" strike="noStrike" kern="0" cap="none" spc="0" normalizeH="0" baseline="0" noProof="0">
              <a:ln>
                <a:noFill/>
              </a:ln>
              <a:solidFill>
                <a:srgbClr val="000000"/>
              </a:solidFill>
              <a:effectLst/>
              <a:uLnTx/>
              <a:uFillTx/>
              <a:latin typeface="Arial"/>
              <a:cs typeface="Arial"/>
              <a:sym typeface="Arial"/>
            </a:endParaRPr>
          </a:p>
        </p:txBody>
      </p:sp>
      <p:sp>
        <p:nvSpPr>
          <p:cNvPr id="11" name="Google Shape;11;p1"/>
          <p:cNvSpPr txBox="1">
            <a:spLocks noGrp="1"/>
          </p:cNvSpPr>
          <p:nvPr>
            <p:ph type="title"/>
          </p:nvPr>
        </p:nvSpPr>
        <p:spPr>
          <a:xfrm>
            <a:off x="252000" y="990022"/>
            <a:ext cx="11628000" cy="646290"/>
          </a:xfrm>
          <a:prstGeom prst="rect">
            <a:avLst/>
          </a:prstGeom>
          <a:noFill/>
          <a:ln>
            <a:noFill/>
          </a:ln>
        </p:spPr>
        <p:txBody>
          <a:bodyPr spcFirstLastPara="1" wrap="square" lIns="91425" tIns="45700" rIns="91425" bIns="45700" anchor="ctr" anchorCtr="0">
            <a:spAutoFit/>
          </a:bodyPr>
          <a:lstStyle>
            <a:lvl1pPr marR="0" lvl="0" algn="l" rtl="0">
              <a:spcBef>
                <a:spcPts val="0"/>
              </a:spcBef>
              <a:spcAft>
                <a:spcPts val="0"/>
              </a:spcAft>
              <a:buSzPts val="1400"/>
              <a:buNone/>
              <a:defRPr sz="3600" b="1" i="0" u="none" strike="noStrike" cap="none">
                <a:solidFill>
                  <a:srgbClr val="FC4421"/>
                </a:solidFill>
                <a:latin typeface="Arial"/>
                <a:ea typeface="Arial"/>
                <a:cs typeface="Arial"/>
                <a:sym typeface="Arial"/>
              </a:defRPr>
            </a:lvl1pPr>
            <a:lvl2pPr marR="0" lvl="1" algn="l" rtl="0">
              <a:spcBef>
                <a:spcPts val="0"/>
              </a:spcBef>
              <a:spcAft>
                <a:spcPts val="0"/>
              </a:spcAft>
              <a:buSzPts val="1400"/>
              <a:buNone/>
              <a:defRPr sz="2409" b="1" i="0" u="none" strike="noStrike" cap="none">
                <a:solidFill>
                  <a:srgbClr val="E30613"/>
                </a:solidFill>
                <a:latin typeface="Arial"/>
                <a:ea typeface="Arial"/>
                <a:cs typeface="Arial"/>
                <a:sym typeface="Arial"/>
              </a:defRPr>
            </a:lvl2pPr>
            <a:lvl3pPr marR="0" lvl="2" algn="l" rtl="0">
              <a:spcBef>
                <a:spcPts val="0"/>
              </a:spcBef>
              <a:spcAft>
                <a:spcPts val="0"/>
              </a:spcAft>
              <a:buSzPts val="1400"/>
              <a:buNone/>
              <a:defRPr sz="2409" b="1" i="0" u="none" strike="noStrike" cap="none">
                <a:solidFill>
                  <a:srgbClr val="E30613"/>
                </a:solidFill>
                <a:latin typeface="Arial"/>
                <a:ea typeface="Arial"/>
                <a:cs typeface="Arial"/>
                <a:sym typeface="Arial"/>
              </a:defRPr>
            </a:lvl3pPr>
            <a:lvl4pPr marR="0" lvl="3" algn="l" rtl="0">
              <a:spcBef>
                <a:spcPts val="0"/>
              </a:spcBef>
              <a:spcAft>
                <a:spcPts val="0"/>
              </a:spcAft>
              <a:buSzPts val="1400"/>
              <a:buNone/>
              <a:defRPr sz="2409" b="1" i="0" u="none" strike="noStrike" cap="none">
                <a:solidFill>
                  <a:srgbClr val="E30613"/>
                </a:solidFill>
                <a:latin typeface="Arial"/>
                <a:ea typeface="Arial"/>
                <a:cs typeface="Arial"/>
                <a:sym typeface="Arial"/>
              </a:defRPr>
            </a:lvl4pPr>
            <a:lvl5pPr marR="0" lvl="4" algn="l" rtl="0">
              <a:spcBef>
                <a:spcPts val="0"/>
              </a:spcBef>
              <a:spcAft>
                <a:spcPts val="0"/>
              </a:spcAft>
              <a:buSzPts val="1400"/>
              <a:buNone/>
              <a:defRPr sz="2409" b="1" i="0" u="none" strike="noStrike" cap="none">
                <a:solidFill>
                  <a:srgbClr val="E30613"/>
                </a:solidFill>
                <a:latin typeface="Arial"/>
                <a:ea typeface="Arial"/>
                <a:cs typeface="Arial"/>
                <a:sym typeface="Arial"/>
              </a:defRPr>
            </a:lvl5pPr>
            <a:lvl6pPr marR="0" lvl="5" algn="ctr" rtl="0">
              <a:spcBef>
                <a:spcPts val="0"/>
              </a:spcBef>
              <a:spcAft>
                <a:spcPts val="0"/>
              </a:spcAft>
              <a:buSzPts val="1400"/>
              <a:buNone/>
              <a:defRPr sz="4417" b="0" i="0" u="none" strike="noStrike" cap="none">
                <a:solidFill>
                  <a:srgbClr val="CC0000"/>
                </a:solidFill>
                <a:latin typeface="Arial"/>
                <a:ea typeface="Arial"/>
                <a:cs typeface="Arial"/>
                <a:sym typeface="Arial"/>
              </a:defRPr>
            </a:lvl6pPr>
            <a:lvl7pPr marR="0" lvl="6" algn="ctr" rtl="0">
              <a:spcBef>
                <a:spcPts val="0"/>
              </a:spcBef>
              <a:spcAft>
                <a:spcPts val="0"/>
              </a:spcAft>
              <a:buSzPts val="1400"/>
              <a:buNone/>
              <a:defRPr sz="4417" b="0" i="0" u="none" strike="noStrike" cap="none">
                <a:solidFill>
                  <a:srgbClr val="CC0000"/>
                </a:solidFill>
                <a:latin typeface="Arial"/>
                <a:ea typeface="Arial"/>
                <a:cs typeface="Arial"/>
                <a:sym typeface="Arial"/>
              </a:defRPr>
            </a:lvl7pPr>
            <a:lvl8pPr marR="0" lvl="7" algn="ctr" rtl="0">
              <a:spcBef>
                <a:spcPts val="0"/>
              </a:spcBef>
              <a:spcAft>
                <a:spcPts val="0"/>
              </a:spcAft>
              <a:buSzPts val="1400"/>
              <a:buNone/>
              <a:defRPr sz="4417" b="0" i="0" u="none" strike="noStrike" cap="none">
                <a:solidFill>
                  <a:srgbClr val="CC0000"/>
                </a:solidFill>
                <a:latin typeface="Arial"/>
                <a:ea typeface="Arial"/>
                <a:cs typeface="Arial"/>
                <a:sym typeface="Arial"/>
              </a:defRPr>
            </a:lvl8pPr>
            <a:lvl9pPr marR="0" lvl="8" algn="ctr" rtl="0">
              <a:spcBef>
                <a:spcPts val="0"/>
              </a:spcBef>
              <a:spcAft>
                <a:spcPts val="0"/>
              </a:spcAft>
              <a:buSzPts val="1400"/>
              <a:buNone/>
              <a:defRPr sz="4417" b="0" i="0" u="none" strike="noStrike" cap="none">
                <a:solidFill>
                  <a:srgbClr val="CC0000"/>
                </a:solidFill>
                <a:latin typeface="Arial"/>
                <a:ea typeface="Arial"/>
                <a:cs typeface="Arial"/>
                <a:sym typeface="Arial"/>
              </a:defRPr>
            </a:lvl9pPr>
          </a:lstStyle>
          <a:p>
            <a:endParaRPr/>
          </a:p>
        </p:txBody>
      </p:sp>
      <p:sp>
        <p:nvSpPr>
          <p:cNvPr id="12" name="Google Shape;12;p1"/>
          <p:cNvSpPr txBox="1">
            <a:spLocks noGrp="1"/>
          </p:cNvSpPr>
          <p:nvPr>
            <p:ph type="body" idx="1"/>
          </p:nvPr>
        </p:nvSpPr>
        <p:spPr>
          <a:xfrm>
            <a:off x="361407" y="1800000"/>
            <a:ext cx="11520000" cy="4140000"/>
          </a:xfrm>
          <a:prstGeom prst="rect">
            <a:avLst/>
          </a:prstGeom>
          <a:noFill/>
          <a:ln>
            <a:noFill/>
          </a:ln>
        </p:spPr>
        <p:txBody>
          <a:bodyPr spcFirstLastPara="1" wrap="square" lIns="0" tIns="0" rIns="0" bIns="0" anchor="t" anchorCtr="0">
            <a:noAutofit/>
          </a:bodyPr>
          <a:lstStyle>
            <a:lvl1pPr marL="457200" marR="0" lvl="0" indent="-228600" algn="l" rtl="0">
              <a:lnSpc>
                <a:spcPct val="120450"/>
              </a:lnSpc>
              <a:spcBef>
                <a:spcPts val="1004"/>
              </a:spcBef>
              <a:spcAft>
                <a:spcPts val="0"/>
              </a:spcAft>
              <a:buSzPts val="1400"/>
              <a:buNone/>
              <a:defRPr sz="2000" b="0" i="0" u="none" strike="noStrike" cap="none">
                <a:solidFill>
                  <a:schemeClr val="dk1"/>
                </a:solidFill>
                <a:latin typeface="Arial"/>
                <a:ea typeface="Arial"/>
                <a:cs typeface="Arial"/>
                <a:sym typeface="Arial"/>
              </a:defRPr>
            </a:lvl1pPr>
            <a:lvl2pPr marL="914400" marR="0" lvl="1" indent="-355600" algn="l" rtl="0">
              <a:lnSpc>
                <a:spcPct val="120450"/>
              </a:lnSpc>
              <a:spcBef>
                <a:spcPts val="1004"/>
              </a:spcBef>
              <a:spcAft>
                <a:spcPts val="0"/>
              </a:spcAft>
              <a:buClr>
                <a:srgbClr val="FC442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228600" algn="l" rtl="0">
              <a:lnSpc>
                <a:spcPct val="125031"/>
              </a:lnSpc>
              <a:spcBef>
                <a:spcPts val="502"/>
              </a:spcBef>
              <a:spcAft>
                <a:spcPts val="0"/>
              </a:spcAft>
              <a:buSzPts val="1400"/>
              <a:buNone/>
              <a:defRPr sz="1606" b="0" i="0" u="none" strike="noStrike" cap="none">
                <a:solidFill>
                  <a:schemeClr val="dk1"/>
                </a:solidFill>
                <a:latin typeface="Arial"/>
                <a:ea typeface="Arial"/>
                <a:cs typeface="Arial"/>
                <a:sym typeface="Arial"/>
              </a:defRPr>
            </a:lvl3pPr>
            <a:lvl4pPr marL="1828800" marR="0" lvl="3" indent="-330581" algn="l" rtl="0">
              <a:lnSpc>
                <a:spcPct val="125031"/>
              </a:lnSpc>
              <a:spcBef>
                <a:spcPts val="502"/>
              </a:spcBef>
              <a:spcAft>
                <a:spcPts val="0"/>
              </a:spcAft>
              <a:buClr>
                <a:srgbClr val="FC4421"/>
              </a:buClr>
              <a:buSzPts val="1606"/>
              <a:buFont typeface="Arial"/>
              <a:buChar char="•"/>
              <a:defRPr sz="1606" b="0" i="0" u="none" strike="noStrike" cap="none">
                <a:solidFill>
                  <a:schemeClr val="dk1"/>
                </a:solidFill>
                <a:latin typeface="Arial"/>
                <a:ea typeface="Arial"/>
                <a:cs typeface="Arial"/>
                <a:sym typeface="Arial"/>
              </a:defRPr>
            </a:lvl4pPr>
            <a:lvl5pPr marL="2286000" marR="0" lvl="4" indent="-330581" algn="l" rtl="0">
              <a:lnSpc>
                <a:spcPct val="125031"/>
              </a:lnSpc>
              <a:spcBef>
                <a:spcPts val="502"/>
              </a:spcBef>
              <a:spcAft>
                <a:spcPts val="0"/>
              </a:spcAft>
              <a:buClr>
                <a:schemeClr val="dk1"/>
              </a:buClr>
              <a:buSzPts val="1606"/>
              <a:buFont typeface="Arial"/>
              <a:buChar char="–"/>
              <a:defRPr sz="1606" b="0" i="0" u="none" strike="noStrike" cap="none">
                <a:solidFill>
                  <a:schemeClr val="dk1"/>
                </a:solidFill>
                <a:latin typeface="Arial"/>
                <a:ea typeface="Arial"/>
                <a:cs typeface="Arial"/>
                <a:sym typeface="Arial"/>
              </a:defRPr>
            </a:lvl5pPr>
            <a:lvl6pPr marL="2743200" marR="0" lvl="5" indent="-330581" algn="l" rtl="0">
              <a:spcBef>
                <a:spcPts val="502"/>
              </a:spcBef>
              <a:spcAft>
                <a:spcPts val="0"/>
              </a:spcAft>
              <a:buClr>
                <a:schemeClr val="dk1"/>
              </a:buClr>
              <a:buSzPts val="1606"/>
              <a:buFont typeface="Arial"/>
              <a:buChar char="»"/>
              <a:defRPr sz="1606" b="0" i="0" u="none" strike="noStrike" cap="none">
                <a:solidFill>
                  <a:schemeClr val="dk1"/>
                </a:solidFill>
                <a:latin typeface="Arial"/>
                <a:ea typeface="Arial"/>
                <a:cs typeface="Arial"/>
                <a:sym typeface="Arial"/>
              </a:defRPr>
            </a:lvl6pPr>
            <a:lvl7pPr marL="3200400" marR="0" lvl="6" indent="-330581" algn="l" rtl="0">
              <a:spcBef>
                <a:spcPts val="321"/>
              </a:spcBef>
              <a:spcAft>
                <a:spcPts val="0"/>
              </a:spcAft>
              <a:buClr>
                <a:srgbClr val="E30613"/>
              </a:buClr>
              <a:buSzPts val="1606"/>
              <a:buFont typeface="Arial"/>
              <a:buChar char="»"/>
              <a:defRPr sz="1606" b="0" i="0" u="none" strike="noStrike" cap="none">
                <a:solidFill>
                  <a:schemeClr val="dk1"/>
                </a:solidFill>
                <a:latin typeface="Arial"/>
                <a:ea typeface="Arial"/>
                <a:cs typeface="Arial"/>
                <a:sym typeface="Arial"/>
              </a:defRPr>
            </a:lvl7pPr>
            <a:lvl8pPr marL="3657600" marR="0" lvl="7" indent="-330581" algn="l" rtl="0">
              <a:spcBef>
                <a:spcPts val="321"/>
              </a:spcBef>
              <a:spcAft>
                <a:spcPts val="0"/>
              </a:spcAft>
              <a:buClr>
                <a:schemeClr val="dk1"/>
              </a:buClr>
              <a:buSzPts val="1606"/>
              <a:buFont typeface="Arial"/>
              <a:buChar char="»"/>
              <a:defRPr sz="1606" b="0" i="0" u="none" strike="noStrike" cap="none">
                <a:solidFill>
                  <a:schemeClr val="dk1"/>
                </a:solidFill>
                <a:latin typeface="Arial"/>
                <a:ea typeface="Arial"/>
                <a:cs typeface="Arial"/>
                <a:sym typeface="Arial"/>
              </a:defRPr>
            </a:lvl8pPr>
            <a:lvl9pPr marL="4114800" marR="0" lvl="8" indent="-292353" algn="l" rtl="0">
              <a:spcBef>
                <a:spcPts val="201"/>
              </a:spcBef>
              <a:spcAft>
                <a:spcPts val="0"/>
              </a:spcAft>
              <a:buClr>
                <a:schemeClr val="dk1"/>
              </a:buClr>
              <a:buSzPts val="1004"/>
              <a:buFont typeface="Arial"/>
              <a:buChar char="»"/>
              <a:defRPr sz="1004" b="0" i="0" u="none" strike="noStrike" cap="none">
                <a:solidFill>
                  <a:schemeClr val="dk1"/>
                </a:solidFill>
                <a:latin typeface="Arial"/>
                <a:ea typeface="Arial"/>
                <a:cs typeface="Arial"/>
                <a:sym typeface="Arial"/>
              </a:defRPr>
            </a:lvl9pPr>
          </a:lstStyle>
          <a:p>
            <a:endParaRPr/>
          </a:p>
        </p:txBody>
      </p:sp>
      <p:sp>
        <p:nvSpPr>
          <p:cNvPr id="13" name="Google Shape;13;p1"/>
          <p:cNvSpPr/>
          <p:nvPr/>
        </p:nvSpPr>
        <p:spPr>
          <a:xfrm>
            <a:off x="6" y="756000"/>
            <a:ext cx="12239626" cy="36000"/>
          </a:xfrm>
          <a:custGeom>
            <a:avLst/>
            <a:gdLst/>
            <a:ahLst/>
            <a:cxnLst/>
            <a:rect l="l" t="t" r="r" b="b"/>
            <a:pathLst>
              <a:path w="15119985" h="127000" extrusionOk="0">
                <a:moveTo>
                  <a:pt x="0" y="0"/>
                </a:moveTo>
                <a:lnTo>
                  <a:pt x="0" y="127000"/>
                </a:lnTo>
                <a:lnTo>
                  <a:pt x="15119985" y="127000"/>
                </a:lnTo>
                <a:lnTo>
                  <a:pt x="15119985" y="0"/>
                </a:lnTo>
                <a:lnTo>
                  <a:pt x="0" y="0"/>
                </a:lnTo>
                <a:close/>
              </a:path>
            </a:pathLst>
          </a:custGeom>
          <a:solidFill>
            <a:schemeClr val="dk1"/>
          </a:solidFill>
          <a:ln>
            <a:noFill/>
          </a:ln>
        </p:spPr>
        <p:txBody>
          <a:bodyPr spcFirstLastPara="1" wrap="square" lIns="0" tIns="0" rIns="0" bIns="0" anchor="t" anchorCtr="0">
            <a:noAutofit/>
          </a:bodyPr>
          <a:lstStyle/>
          <a:p>
            <a:pPr marL="0" marR="0" lvl="0" indent="0" algn="l" defTabSz="683148" rtl="0" eaLnBrk="1" fontAlgn="auto" latinLnBrk="0" hangingPunct="1">
              <a:lnSpc>
                <a:spcPct val="100000"/>
              </a:lnSpc>
              <a:spcBef>
                <a:spcPts val="0"/>
              </a:spcBef>
              <a:spcAft>
                <a:spcPts val="0"/>
              </a:spcAft>
              <a:buClr>
                <a:srgbClr val="000000"/>
              </a:buClr>
              <a:buSzTx/>
              <a:buFont typeface="Arial"/>
              <a:buNone/>
              <a:tabLst/>
              <a:defRPr/>
            </a:pPr>
            <a:endParaRPr kumimoji="0" sz="1500" b="0" i="0" u="none" strike="noStrike" kern="0" cap="none" spc="0" normalizeH="0" baseline="0" noProof="0">
              <a:ln>
                <a:noFill/>
              </a:ln>
              <a:solidFill>
                <a:srgbClr val="000000"/>
              </a:solidFill>
              <a:effectLst/>
              <a:uLnTx/>
              <a:uFillTx/>
              <a:latin typeface="Arial"/>
              <a:ea typeface="Arial"/>
              <a:cs typeface="Arial"/>
              <a:sym typeface="Arial"/>
            </a:endParaRPr>
          </a:p>
        </p:txBody>
      </p:sp>
      <p:pic>
        <p:nvPicPr>
          <p:cNvPr id="18" name="Google Shape;18;p1" descr="A purple and white logo&#10;&#10;AI-generated content may be incorrect."/>
          <p:cNvPicPr preferRelativeResize="0"/>
          <p:nvPr/>
        </p:nvPicPr>
        <p:blipFill rotWithShape="1">
          <a:blip r:embed="rId9">
            <a:alphaModFix/>
          </a:blip>
          <a:srcRect/>
          <a:stretch/>
        </p:blipFill>
        <p:spPr>
          <a:xfrm>
            <a:off x="9360000" y="6228000"/>
            <a:ext cx="2520000" cy="456536"/>
          </a:xfrm>
          <a:prstGeom prst="rect">
            <a:avLst/>
          </a:prstGeom>
          <a:noFill/>
          <a:ln>
            <a:noFill/>
          </a:ln>
        </p:spPr>
      </p:pic>
      <p:cxnSp>
        <p:nvCxnSpPr>
          <p:cNvPr id="19" name="Google Shape;19;p1"/>
          <p:cNvCxnSpPr/>
          <p:nvPr/>
        </p:nvCxnSpPr>
        <p:spPr>
          <a:xfrm>
            <a:off x="0" y="6084000"/>
            <a:ext cx="12240000" cy="0"/>
          </a:xfrm>
          <a:prstGeom prst="straightConnector1">
            <a:avLst/>
          </a:prstGeom>
          <a:noFill/>
          <a:ln w="9525" cap="flat" cmpd="sng">
            <a:solidFill>
              <a:srgbClr val="000000"/>
            </a:solidFill>
            <a:prstDash val="solid"/>
            <a:round/>
            <a:headEnd type="none" w="sm" len="sm"/>
            <a:tailEnd type="none" w="sm" len="sm"/>
          </a:ln>
        </p:spPr>
      </p:cxnSp>
      <p:sp>
        <p:nvSpPr>
          <p:cNvPr id="3" name="Text Box 11">
            <a:extLst>
              <a:ext uri="{FF2B5EF4-FFF2-40B4-BE49-F238E27FC236}">
                <a16:creationId xmlns:a16="http://schemas.microsoft.com/office/drawing/2014/main" id="{EF3C10D7-49C6-28D4-1BF4-21BCD7CDA06A}"/>
              </a:ext>
            </a:extLst>
          </p:cNvPr>
          <p:cNvSpPr txBox="1">
            <a:spLocks noChangeArrowheads="1"/>
          </p:cNvSpPr>
          <p:nvPr userDrawn="1"/>
        </p:nvSpPr>
        <p:spPr bwMode="auto">
          <a:xfrm>
            <a:off x="360001" y="6343435"/>
            <a:ext cx="588541" cy="246221"/>
          </a:xfrm>
          <a:prstGeom prst="rect">
            <a:avLst/>
          </a:prstGeom>
          <a:noFill/>
          <a:ln w="9525">
            <a:noFill/>
            <a:miter lim="800000"/>
            <a:headEnd/>
            <a:tailEnd/>
          </a:ln>
        </p:spPr>
        <p:txBody>
          <a:bodyPr lIns="0" tIns="0" rIns="0" bIns="0" anchor="ctr">
            <a:prstTxWarp prst="textNoShape">
              <a:avLst/>
            </a:prstTxWarp>
            <a:spAutoFit/>
          </a:bodyPr>
          <a:lstStyle/>
          <a:p>
            <a:pPr marL="0" marR="0" lvl="0" indent="0" algn="l" defTabSz="683148" rtl="0" eaLnBrk="1" fontAlgn="auto" latinLnBrk="0" hangingPunct="1">
              <a:lnSpc>
                <a:spcPct val="100000"/>
              </a:lnSpc>
              <a:spcBef>
                <a:spcPts val="450"/>
              </a:spcBef>
              <a:spcAft>
                <a:spcPts val="0"/>
              </a:spcAft>
              <a:buClr>
                <a:srgbClr val="000000"/>
              </a:buClr>
              <a:buSzTx/>
              <a:buFont typeface="Arial"/>
              <a:buNone/>
              <a:tabLst/>
              <a:defRPr/>
            </a:pPr>
            <a:fld id="{6152C911-7D81-1845-9D20-613E63F035EB}" type="slidenum">
              <a:rPr kumimoji="0" lang="en-US" sz="1600" b="0" i="0" u="none" strike="noStrike" kern="0" cap="none" spc="0" normalizeH="0" baseline="0" noProof="0" smtClean="0">
                <a:ln>
                  <a:noFill/>
                </a:ln>
                <a:solidFill>
                  <a:srgbClr val="000000"/>
                </a:solidFill>
                <a:effectLst/>
                <a:uLnTx/>
                <a:uFillTx/>
                <a:latin typeface="Arial"/>
                <a:ea typeface="Arial" pitchFamily="-105" charset="0"/>
                <a:cs typeface="Arial" pitchFamily="-105" charset="0"/>
                <a:sym typeface="Arial"/>
              </a:rPr>
              <a:pPr marL="0" marR="0" lvl="0" indent="0" algn="l" defTabSz="683148" rtl="0" eaLnBrk="1" fontAlgn="auto" latinLnBrk="0" hangingPunct="1">
                <a:lnSpc>
                  <a:spcPct val="100000"/>
                </a:lnSpc>
                <a:spcBef>
                  <a:spcPts val="450"/>
                </a:spcBef>
                <a:spcAft>
                  <a:spcPts val="0"/>
                </a:spcAft>
                <a:buClr>
                  <a:srgbClr val="000000"/>
                </a:buClr>
                <a:buSzTx/>
                <a:buFont typeface="Arial"/>
                <a:buNone/>
                <a:tabLst/>
                <a:defRPr/>
              </a:pPr>
              <a:t>‹#›</a:t>
            </a:fld>
            <a:endParaRPr kumimoji="0" lang="en-US" sz="1600" b="0" i="0" u="none" strike="noStrike" kern="0" cap="none" spc="0" normalizeH="0" baseline="0" noProof="0">
              <a:ln>
                <a:noFill/>
              </a:ln>
              <a:solidFill>
                <a:srgbClr val="000000"/>
              </a:solidFill>
              <a:effectLst/>
              <a:uLnTx/>
              <a:uFillTx/>
              <a:latin typeface="Arial"/>
              <a:ea typeface="Arial" pitchFamily="-105" charset="0"/>
              <a:cs typeface="Arial" pitchFamily="-105" charset="0"/>
              <a:sym typeface="Arial"/>
            </a:endParaRPr>
          </a:p>
        </p:txBody>
      </p:sp>
      <p:pic>
        <p:nvPicPr>
          <p:cNvPr id="2" name="Picture 1" descr="A red arrow pointing up&#10;&#10;AI-generated content may be incorrect.">
            <a:extLst>
              <a:ext uri="{FF2B5EF4-FFF2-40B4-BE49-F238E27FC236}">
                <a16:creationId xmlns:a16="http://schemas.microsoft.com/office/drawing/2014/main" id="{F1E85D16-7675-5B6E-DC4C-CEB5FA3DDF8E}"/>
              </a:ext>
            </a:extLst>
          </p:cNvPr>
          <p:cNvPicPr>
            <a:picLocks/>
          </p:cNvPicPr>
          <p:nvPr userDrawn="1"/>
        </p:nvPicPr>
        <p:blipFill>
          <a:blip r:embed="rId10"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5" name="Text Box 2">
            <a:extLst>
              <a:ext uri="{FF2B5EF4-FFF2-40B4-BE49-F238E27FC236}">
                <a16:creationId xmlns:a16="http://schemas.microsoft.com/office/drawing/2014/main" id="{D7DD8A1A-8246-5122-3908-58DD5D0FEB02}"/>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6" name="Picture 5" descr="A black and white logo&#10;&#10;AI-generated content may be incorrect.">
            <a:extLst>
              <a:ext uri="{FF2B5EF4-FFF2-40B4-BE49-F238E27FC236}">
                <a16:creationId xmlns:a16="http://schemas.microsoft.com/office/drawing/2014/main" id="{71B6FD25-542A-8E09-FA77-E8B9EDC1A6DF}"/>
              </a:ext>
            </a:extLst>
          </p:cNvPr>
          <p:cNvPicPr>
            <a:picLocks noChangeAspect="1"/>
          </p:cNvPicPr>
          <p:nvPr userDrawn="1"/>
        </p:nvPicPr>
        <p:blipFill>
          <a:blip r:embed="rId11"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85EA7160-D2A7-7E24-8FCE-792796F1B13A}"/>
              </a:ext>
            </a:extLst>
          </p:cNvPr>
          <p:cNvPicPr>
            <a:picLocks noChangeAspect="1"/>
          </p:cNvPicPr>
          <p:nvPr userDrawn="1"/>
        </p:nvPicPr>
        <p:blipFill>
          <a:blip r:embed="rId12"/>
          <a:stretch>
            <a:fillRect/>
          </a:stretch>
        </p:blipFill>
        <p:spPr>
          <a:xfrm>
            <a:off x="984256" y="177135"/>
            <a:ext cx="2685203" cy="440679"/>
          </a:xfrm>
          <a:prstGeom prst="rect">
            <a:avLst/>
          </a:prstGeom>
        </p:spPr>
      </p:pic>
    </p:spTree>
    <p:extLst>
      <p:ext uri="{BB962C8B-B14F-4D97-AF65-F5344CB8AC3E}">
        <p14:creationId xmlns:p14="http://schemas.microsoft.com/office/powerpoint/2010/main" val="3442642480"/>
      </p:ext>
    </p:extLst>
  </p:cSld>
  <p:clrMap bg1="lt1" tx1="dk1" bg2="dk2" tx2="lt2" accent1="accent1" accent2="accent2" accent3="accent3" accent4="accent4" accent5="accent5" accent6="accent6" hlink="hlink" folHlink="folHlink"/>
  <p:sldLayoutIdLst>
    <p:sldLayoutId id="2147484111" r:id="rId1"/>
    <p:sldLayoutId id="2147484112" r:id="rId2"/>
    <p:sldLayoutId id="2147484113" r:id="rId3"/>
    <p:sldLayoutId id="2147484114" r:id="rId4"/>
    <p:sldLayoutId id="2147484115" r:id="rId5"/>
    <p:sldLayoutId id="2147484116" r:id="rId6"/>
    <p:sldLayoutId id="2147484117"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46"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D4AF28FF-F529-A88E-3529-27A1EF1EE15F}"/>
              </a:ext>
            </a:extLst>
          </p:cNvPr>
          <p:cNvSpPr txBox="1">
            <a:spLocks/>
          </p:cNvSpPr>
          <p:nvPr/>
        </p:nvSpPr>
        <p:spPr>
          <a:xfrm>
            <a:off x="360000" y="1800000"/>
            <a:ext cx="10601276" cy="2720866"/>
          </a:xfrm>
          <a:prstGeom prst="rect">
            <a:avLst/>
          </a:prstGeom>
        </p:spPr>
        <p:txBody>
          <a:bodyPr lIns="0" tIns="0" rIns="0" bIns="0" anchor="t"/>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a:lnSpc>
                <a:spcPct val="110000"/>
              </a:lnSpc>
              <a:spcBef>
                <a:spcPts val="0"/>
              </a:spcBef>
              <a:spcAft>
                <a:spcPts val="1200"/>
              </a:spcAft>
              <a:buNone/>
              <a:defRPr/>
            </a:pPr>
            <a:r>
              <a:rPr lang="en-GB" sz="2800" b="1" dirty="0">
                <a:solidFill>
                  <a:srgbClr val="170130"/>
                </a:solidFill>
                <a:latin typeface="Arial"/>
                <a:ea typeface="Enginuity"/>
                <a:cs typeface="Arial"/>
              </a:rPr>
              <a:t>Occupational Specialism: Gas Engineering</a:t>
            </a:r>
          </a:p>
          <a:p>
            <a:pPr marL="0" indent="0">
              <a:lnSpc>
                <a:spcPct val="110000"/>
              </a:lnSpc>
              <a:spcAft>
                <a:spcPts val="1200"/>
              </a:spcAft>
              <a:buNone/>
            </a:pPr>
            <a:r>
              <a:rPr lang="en-GB" sz="2800" dirty="0">
                <a:solidFill>
                  <a:schemeClr val="tx1"/>
                </a:solidFill>
                <a:latin typeface="Arial"/>
                <a:ea typeface="Enginuity"/>
                <a:cs typeface="Arial"/>
              </a:rPr>
              <a:t>K1.1 Typical hazards and risks associated with working with gas systems</a:t>
            </a:r>
            <a:r>
              <a:rPr lang="en-GB" sz="2800" dirty="0">
                <a:latin typeface="Arial" panose="020B0604020202020204" pitchFamily="34" charset="0"/>
                <a:ea typeface="Cambria" panose="02040503050406030204" pitchFamily="18" charset="0"/>
                <a:cs typeface="Times New Roman" panose="02020603050405020304" pitchFamily="18" charset="0"/>
              </a:rPr>
              <a:t> </a:t>
            </a:r>
            <a:r>
              <a:rPr lang="en-GB" sz="2800" dirty="0">
                <a:solidFill>
                  <a:schemeClr val="tx1"/>
                </a:solidFill>
                <a:latin typeface="Arial" panose="020B0604020202020204" pitchFamily="34" charset="0"/>
                <a:ea typeface="Cambria" panose="02040503050406030204" pitchFamily="18" charset="0"/>
                <a:cs typeface="Times New Roman" panose="02020603050405020304" pitchFamily="18" charset="0"/>
              </a:rPr>
              <a:t>and how these can be mitigated</a:t>
            </a:r>
            <a:endParaRPr lang="en-GB" sz="2800" b="1" dirty="0">
              <a:solidFill>
                <a:schemeClr val="tx1"/>
              </a:solidFill>
              <a:latin typeface="Arial" panose="020B0604020202020204" pitchFamily="34" charset="0"/>
              <a:ea typeface="Enginuity" pitchFamily="2" charset="-128"/>
              <a:cs typeface="Arial" panose="020B0604020202020204" pitchFamily="34" charset="0"/>
            </a:endParaRPr>
          </a:p>
          <a:p>
            <a:pPr marL="0" indent="0">
              <a:lnSpc>
                <a:spcPct val="110000"/>
              </a:lnSpc>
              <a:spcAft>
                <a:spcPts val="1200"/>
              </a:spcAft>
              <a:buNone/>
            </a:pPr>
            <a:r>
              <a:rPr lang="en-US" sz="2800" b="1" dirty="0">
                <a:solidFill>
                  <a:srgbClr val="FC4421"/>
                </a:solidFill>
                <a:latin typeface="Arial"/>
                <a:ea typeface="Enginuity"/>
                <a:cs typeface="Arial"/>
              </a:rPr>
              <a:t>PowerPoint 1.1h: Dust</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CC9821-474B-9295-33FD-4D9E7F97AAB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859F397-2B09-01C7-2690-568F2004793A}"/>
              </a:ext>
            </a:extLst>
          </p:cNvPr>
          <p:cNvSpPr txBox="1">
            <a:spLocks/>
          </p:cNvSpPr>
          <p:nvPr/>
        </p:nvSpPr>
        <p:spPr>
          <a:xfrm>
            <a:off x="252000" y="972000"/>
            <a:ext cx="11705538"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Respiratory protective equipment (RPE) – Fit testing</a:t>
            </a:r>
          </a:p>
        </p:txBody>
      </p:sp>
      <p:sp>
        <p:nvSpPr>
          <p:cNvPr id="2" name="TextBox 1">
            <a:extLst>
              <a:ext uri="{FF2B5EF4-FFF2-40B4-BE49-F238E27FC236}">
                <a16:creationId xmlns:a16="http://schemas.microsoft.com/office/drawing/2014/main" id="{B779BBE5-9A96-D276-AE3F-9F5ACE5FF27C}"/>
              </a:ext>
            </a:extLst>
          </p:cNvPr>
          <p:cNvSpPr txBox="1">
            <a:spLocks/>
          </p:cNvSpPr>
          <p:nvPr/>
        </p:nvSpPr>
        <p:spPr>
          <a:xfrm>
            <a:off x="359998" y="1800000"/>
            <a:ext cx="10565909" cy="2966197"/>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Respiratory protective equipment (RPE) must offer sufficient protection for each individual user. If there are leaks, the RPE cannot safeguard the wearer. One of the primary reasons for leaks is improper fit; therefore, tight-fitting facepieces must conform well to the wearer's face to function effectively.</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Given the variety of shapes and sizes among individuals, it is improbable that a single type or size of RPE facepiece will suit everyone. Conducting fit testing is essential to confirm that the chosen equipment is appropriate for the user.</a:t>
            </a:r>
          </a:p>
        </p:txBody>
      </p:sp>
    </p:spTree>
    <p:extLst>
      <p:ext uri="{BB962C8B-B14F-4D97-AF65-F5344CB8AC3E}">
        <p14:creationId xmlns:p14="http://schemas.microsoft.com/office/powerpoint/2010/main" val="190513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20E09F-E16B-0468-56B4-8251DE8443D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C1D346A-3D41-A06D-46BA-74EA46928448}"/>
              </a:ext>
            </a:extLst>
          </p:cNvPr>
          <p:cNvSpPr txBox="1">
            <a:spLocks/>
          </p:cNvSpPr>
          <p:nvPr/>
        </p:nvSpPr>
        <p:spPr>
          <a:xfrm>
            <a:off x="251999" y="972000"/>
            <a:ext cx="11987625" cy="646331"/>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Types of RPE</a:t>
            </a:r>
          </a:p>
        </p:txBody>
      </p:sp>
      <p:sp>
        <p:nvSpPr>
          <p:cNvPr id="6" name="TextBox 5">
            <a:extLst>
              <a:ext uri="{FF2B5EF4-FFF2-40B4-BE49-F238E27FC236}">
                <a16:creationId xmlns:a16="http://schemas.microsoft.com/office/drawing/2014/main" id="{BCD8BF3A-C878-8FEE-E330-D31927FCFF53}"/>
              </a:ext>
            </a:extLst>
          </p:cNvPr>
          <p:cNvSpPr txBox="1">
            <a:spLocks/>
          </p:cNvSpPr>
          <p:nvPr/>
        </p:nvSpPr>
        <p:spPr>
          <a:xfrm>
            <a:off x="359998" y="1800000"/>
            <a:ext cx="11340389" cy="3932615"/>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b="1" dirty="0">
                <a:solidFill>
                  <a:srgbClr val="000000"/>
                </a:solidFill>
                <a:latin typeface="Arial" panose="020B0604020202020204" pitchFamily="34" charset="0"/>
              </a:rPr>
              <a:t>Face covering masks</a:t>
            </a:r>
          </a:p>
          <a:p>
            <a:pPr>
              <a:lnSpc>
                <a:spcPct val="110000"/>
              </a:lnSpc>
              <a:spcAft>
                <a:spcPts val="1200"/>
              </a:spcAft>
              <a:buClr>
                <a:srgbClr val="000000">
                  <a:lumMod val="100000"/>
                </a:srgbClr>
              </a:buClr>
              <a:buSzPct val="100000"/>
            </a:pPr>
            <a:r>
              <a:rPr lang="en-GB" sz="2400" dirty="0"/>
              <a:t>Before March 2020, most people had never used safety masks. During the pandemic, masks became essential for entering public spaces. It’s important to distinguish certified respirators, which are PPE, from common face coverings or surgical masks used during Covid. </a:t>
            </a:r>
          </a:p>
          <a:p>
            <a:pPr>
              <a:lnSpc>
                <a:spcPct val="110000"/>
              </a:lnSpc>
              <a:spcAft>
                <a:spcPts val="1200"/>
              </a:spcAft>
              <a:buClr>
                <a:srgbClr val="000000">
                  <a:lumMod val="100000"/>
                </a:srgbClr>
              </a:buClr>
              <a:buSzPct val="100000"/>
            </a:pPr>
            <a:r>
              <a:rPr lang="en-GB" sz="2400" dirty="0"/>
              <a:t>Respirators protect against airborne hazards like smoke, dust, and viruses, while surgical masks (EN 14683) mainly protect others by blocking biological particles. Fashion masks may offer some virus protection but provide little defence against dust or fumes.</a:t>
            </a:r>
            <a:endParaRPr lang="en-GB" sz="2400" dirty="0">
              <a:solidFill>
                <a:srgbClr val="000000"/>
              </a:solidFill>
              <a:latin typeface="Arial" panose="020B0604020202020204" pitchFamily="34" charset="0"/>
            </a:endParaRPr>
          </a:p>
        </p:txBody>
      </p:sp>
    </p:spTree>
    <p:extLst>
      <p:ext uri="{BB962C8B-B14F-4D97-AF65-F5344CB8AC3E}">
        <p14:creationId xmlns:p14="http://schemas.microsoft.com/office/powerpoint/2010/main" val="34709871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1CB378-10A3-0330-EA42-991E0DA1A8E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8C71F15-DAA9-FCEC-F1E9-0C5610A1A36C}"/>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Types of RPE</a:t>
            </a:r>
          </a:p>
        </p:txBody>
      </p:sp>
      <p:sp>
        <p:nvSpPr>
          <p:cNvPr id="6" name="TextBox 5">
            <a:extLst>
              <a:ext uri="{FF2B5EF4-FFF2-40B4-BE49-F238E27FC236}">
                <a16:creationId xmlns:a16="http://schemas.microsoft.com/office/drawing/2014/main" id="{8A0B455E-52DC-ACC3-64C3-2E8238189ECE}"/>
              </a:ext>
            </a:extLst>
          </p:cNvPr>
          <p:cNvSpPr txBox="1">
            <a:spLocks/>
          </p:cNvSpPr>
          <p:nvPr/>
        </p:nvSpPr>
        <p:spPr>
          <a:xfrm>
            <a:off x="359998" y="1800000"/>
            <a:ext cx="11301059" cy="3212418"/>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b="1" dirty="0">
                <a:solidFill>
                  <a:srgbClr val="000000"/>
                </a:solidFill>
                <a:latin typeface="Arial" panose="020B0604020202020204" pitchFamily="34" charset="0"/>
              </a:rPr>
              <a:t>Disposable masks</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Disposable dust masks are often the most cost-effective option for respiratory protection. To function properly, they must fit snugly on the wearer’s face, requiring a face fit test for proper sealing and protection.</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There are three categories of particulate filtration for disposable and semi-disposable masks. Total inward leakage includes face seal leakage, exhalation valve leakage (if applicable), and filter penetration.</a:t>
            </a:r>
          </a:p>
        </p:txBody>
      </p:sp>
    </p:spTree>
    <p:extLst>
      <p:ext uri="{BB962C8B-B14F-4D97-AF65-F5344CB8AC3E}">
        <p14:creationId xmlns:p14="http://schemas.microsoft.com/office/powerpoint/2010/main" val="1012720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C837A-D102-169D-1CCA-7F470B54A71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D1BA361-4E85-DA9B-CBA3-D2ADA42F9ADC}"/>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Types of RPE</a:t>
            </a:r>
          </a:p>
        </p:txBody>
      </p:sp>
      <p:sp>
        <p:nvSpPr>
          <p:cNvPr id="6" name="TextBox 5">
            <a:extLst>
              <a:ext uri="{FF2B5EF4-FFF2-40B4-BE49-F238E27FC236}">
                <a16:creationId xmlns:a16="http://schemas.microsoft.com/office/drawing/2014/main" id="{4656C589-C7D8-D1F2-9679-4F89DBF2769D}"/>
              </a:ext>
            </a:extLst>
          </p:cNvPr>
          <p:cNvSpPr txBox="1">
            <a:spLocks/>
          </p:cNvSpPr>
          <p:nvPr/>
        </p:nvSpPr>
        <p:spPr>
          <a:xfrm>
            <a:off x="359999" y="1800000"/>
            <a:ext cx="9757016" cy="374718"/>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b="1" dirty="0">
                <a:solidFill>
                  <a:srgbClr val="000000"/>
                </a:solidFill>
                <a:latin typeface="Arial" panose="020B0604020202020204" pitchFamily="34" charset="0"/>
              </a:rPr>
              <a:t>Disposable masks</a:t>
            </a:r>
          </a:p>
        </p:txBody>
      </p:sp>
      <p:graphicFrame>
        <p:nvGraphicFramePr>
          <p:cNvPr id="2" name="Table 1">
            <a:extLst>
              <a:ext uri="{FF2B5EF4-FFF2-40B4-BE49-F238E27FC236}">
                <a16:creationId xmlns:a16="http://schemas.microsoft.com/office/drawing/2014/main" id="{E41768AF-7877-800F-CEEF-53C06E0D0954}"/>
              </a:ext>
            </a:extLst>
          </p:cNvPr>
          <p:cNvGraphicFramePr>
            <a:graphicFrameLocks noGrp="1"/>
          </p:cNvGraphicFramePr>
          <p:nvPr>
            <p:extLst>
              <p:ext uri="{D42A27DB-BD31-4B8C-83A1-F6EECF244321}">
                <p14:modId xmlns:p14="http://schemas.microsoft.com/office/powerpoint/2010/main" val="3763085878"/>
              </p:ext>
            </p:extLst>
          </p:nvPr>
        </p:nvGraphicFramePr>
        <p:xfrm>
          <a:off x="360000" y="2304000"/>
          <a:ext cx="6068823" cy="1875120"/>
        </p:xfrm>
        <a:graphic>
          <a:graphicData uri="http://schemas.openxmlformats.org/drawingml/2006/table">
            <a:tbl>
              <a:tblPr firstRow="1" bandRow="1">
                <a:tableStyleId>{8A107856-5554-42FB-B03E-39F5DBC370BA}</a:tableStyleId>
              </a:tblPr>
              <a:tblGrid>
                <a:gridCol w="697230">
                  <a:extLst>
                    <a:ext uri="{9D8B030D-6E8A-4147-A177-3AD203B41FA5}">
                      <a16:colId xmlns:a16="http://schemas.microsoft.com/office/drawing/2014/main" val="2104806734"/>
                    </a:ext>
                  </a:extLst>
                </a:gridCol>
                <a:gridCol w="1533970">
                  <a:extLst>
                    <a:ext uri="{9D8B030D-6E8A-4147-A177-3AD203B41FA5}">
                      <a16:colId xmlns:a16="http://schemas.microsoft.com/office/drawing/2014/main" val="2273105195"/>
                    </a:ext>
                  </a:extLst>
                </a:gridCol>
                <a:gridCol w="2134616">
                  <a:extLst>
                    <a:ext uri="{9D8B030D-6E8A-4147-A177-3AD203B41FA5}">
                      <a16:colId xmlns:a16="http://schemas.microsoft.com/office/drawing/2014/main" val="1857912536"/>
                    </a:ext>
                  </a:extLst>
                </a:gridCol>
                <a:gridCol w="1703007">
                  <a:extLst>
                    <a:ext uri="{9D8B030D-6E8A-4147-A177-3AD203B41FA5}">
                      <a16:colId xmlns:a16="http://schemas.microsoft.com/office/drawing/2014/main" val="1301746499"/>
                    </a:ext>
                  </a:extLst>
                </a:gridCol>
              </a:tblGrid>
              <a:tr h="432000">
                <a:tc>
                  <a:txBody>
                    <a:bodyPr/>
                    <a:lstStyle/>
                    <a:p>
                      <a:r>
                        <a:rPr lang="en-GB" sz="1600" dirty="0"/>
                        <a:t>Class</a:t>
                      </a:r>
                    </a:p>
                  </a:txBody>
                  <a:tcPr anchor="ctr"/>
                </a:tc>
                <a:tc>
                  <a:txBody>
                    <a:bodyPr/>
                    <a:lstStyle/>
                    <a:p>
                      <a:r>
                        <a:rPr lang="en-GB" sz="1600" dirty="0"/>
                        <a:t>Min Efficiency</a:t>
                      </a:r>
                    </a:p>
                  </a:txBody>
                  <a:tcPr anchor="ctr"/>
                </a:tc>
                <a:tc>
                  <a:txBody>
                    <a:bodyPr/>
                    <a:lstStyle/>
                    <a:p>
                      <a:r>
                        <a:rPr lang="en-GB" sz="1600" dirty="0"/>
                        <a:t>Max Inward Leakage</a:t>
                      </a:r>
                    </a:p>
                  </a:txBody>
                  <a:tcPr anchor="ctr"/>
                </a:tc>
                <a:tc>
                  <a:txBody>
                    <a:bodyPr/>
                    <a:lstStyle/>
                    <a:p>
                      <a:r>
                        <a:rPr lang="en-GB" sz="1600" dirty="0"/>
                        <a:t>Total Protection</a:t>
                      </a:r>
                    </a:p>
                  </a:txBody>
                  <a:tcPr anchor="ctr"/>
                </a:tc>
                <a:extLst>
                  <a:ext uri="{0D108BD9-81ED-4DB2-BD59-A6C34878D82A}">
                    <a16:rowId xmlns:a16="http://schemas.microsoft.com/office/drawing/2014/main" val="3895377169"/>
                  </a:ext>
                </a:extLst>
              </a:tr>
              <a:tr h="432000">
                <a:tc>
                  <a:txBody>
                    <a:bodyPr/>
                    <a:lstStyle/>
                    <a:p>
                      <a:r>
                        <a:rPr lang="en-GB" sz="1600" dirty="0"/>
                        <a:t>FFP1</a:t>
                      </a:r>
                    </a:p>
                  </a:txBody>
                  <a:tcPr anchor="ctr"/>
                </a:tc>
                <a:tc>
                  <a:txBody>
                    <a:bodyPr/>
                    <a:lstStyle/>
                    <a:p>
                      <a:r>
                        <a:rPr lang="en-GB" sz="1600" dirty="0"/>
                        <a:t>80%</a:t>
                      </a:r>
                    </a:p>
                  </a:txBody>
                  <a:tcPr anchor="ctr"/>
                </a:tc>
                <a:tc>
                  <a:txBody>
                    <a:bodyPr/>
                    <a:lstStyle/>
                    <a:p>
                      <a:r>
                        <a:rPr lang="en-GB" sz="1600" dirty="0"/>
                        <a:t>22%</a:t>
                      </a:r>
                    </a:p>
                  </a:txBody>
                  <a:tcPr anchor="ctr"/>
                </a:tc>
                <a:tc>
                  <a:txBody>
                    <a:bodyPr/>
                    <a:lstStyle/>
                    <a:p>
                      <a:r>
                        <a:rPr lang="en-GB" sz="1600" dirty="0"/>
                        <a:t>58%</a:t>
                      </a:r>
                    </a:p>
                  </a:txBody>
                  <a:tcPr anchor="ctr"/>
                </a:tc>
                <a:extLst>
                  <a:ext uri="{0D108BD9-81ED-4DB2-BD59-A6C34878D82A}">
                    <a16:rowId xmlns:a16="http://schemas.microsoft.com/office/drawing/2014/main" val="581794962"/>
                  </a:ext>
                </a:extLst>
              </a:tr>
              <a:tr h="432000">
                <a:tc>
                  <a:txBody>
                    <a:bodyPr/>
                    <a:lstStyle/>
                    <a:p>
                      <a:r>
                        <a:rPr lang="en-GB" sz="1600" dirty="0"/>
                        <a:t>FFP2</a:t>
                      </a:r>
                    </a:p>
                  </a:txBody>
                  <a:tcPr anchor="ctr"/>
                </a:tc>
                <a:tc>
                  <a:txBody>
                    <a:bodyPr/>
                    <a:lstStyle/>
                    <a:p>
                      <a:r>
                        <a:rPr lang="en-GB" sz="1600" dirty="0"/>
                        <a:t>94%</a:t>
                      </a:r>
                    </a:p>
                  </a:txBody>
                  <a:tcPr anchor="ctr"/>
                </a:tc>
                <a:tc>
                  <a:txBody>
                    <a:bodyPr/>
                    <a:lstStyle/>
                    <a:p>
                      <a:r>
                        <a:rPr lang="en-GB" sz="1600" dirty="0"/>
                        <a:t>8%</a:t>
                      </a:r>
                    </a:p>
                  </a:txBody>
                  <a:tcPr anchor="ctr"/>
                </a:tc>
                <a:tc>
                  <a:txBody>
                    <a:bodyPr/>
                    <a:lstStyle/>
                    <a:p>
                      <a:r>
                        <a:rPr lang="en-GB" sz="1600" dirty="0"/>
                        <a:t>86%</a:t>
                      </a:r>
                    </a:p>
                  </a:txBody>
                  <a:tcPr anchor="ctr"/>
                </a:tc>
                <a:extLst>
                  <a:ext uri="{0D108BD9-81ED-4DB2-BD59-A6C34878D82A}">
                    <a16:rowId xmlns:a16="http://schemas.microsoft.com/office/drawing/2014/main" val="2823895997"/>
                  </a:ext>
                </a:extLst>
              </a:tr>
              <a:tr h="432000">
                <a:tc>
                  <a:txBody>
                    <a:bodyPr/>
                    <a:lstStyle/>
                    <a:p>
                      <a:r>
                        <a:rPr lang="en-GB" sz="1600" dirty="0"/>
                        <a:t>FFP3</a:t>
                      </a:r>
                    </a:p>
                  </a:txBody>
                  <a:tcPr anchor="ctr"/>
                </a:tc>
                <a:tc>
                  <a:txBody>
                    <a:bodyPr/>
                    <a:lstStyle/>
                    <a:p>
                      <a:r>
                        <a:rPr lang="en-GB" sz="1600" dirty="0"/>
                        <a:t>99%</a:t>
                      </a:r>
                    </a:p>
                  </a:txBody>
                  <a:tcPr anchor="ctr"/>
                </a:tc>
                <a:tc>
                  <a:txBody>
                    <a:bodyPr/>
                    <a:lstStyle/>
                    <a:p>
                      <a:r>
                        <a:rPr lang="en-GB" sz="1600" dirty="0"/>
                        <a:t>2%</a:t>
                      </a:r>
                    </a:p>
                  </a:txBody>
                  <a:tcPr anchor="ctr"/>
                </a:tc>
                <a:tc>
                  <a:txBody>
                    <a:bodyPr/>
                    <a:lstStyle/>
                    <a:p>
                      <a:r>
                        <a:rPr lang="en-GB" sz="1600" dirty="0"/>
                        <a:t>97%</a:t>
                      </a:r>
                    </a:p>
                  </a:txBody>
                  <a:tcPr anchor="ctr"/>
                </a:tc>
                <a:extLst>
                  <a:ext uri="{0D108BD9-81ED-4DB2-BD59-A6C34878D82A}">
                    <a16:rowId xmlns:a16="http://schemas.microsoft.com/office/drawing/2014/main" val="996015939"/>
                  </a:ext>
                </a:extLst>
              </a:tr>
            </a:tbl>
          </a:graphicData>
        </a:graphic>
      </p:graphicFrame>
      <p:sp>
        <p:nvSpPr>
          <p:cNvPr id="5" name="TextBox 4">
            <a:extLst>
              <a:ext uri="{FF2B5EF4-FFF2-40B4-BE49-F238E27FC236}">
                <a16:creationId xmlns:a16="http://schemas.microsoft.com/office/drawing/2014/main" id="{18524793-A515-A7D0-3A38-E9805CEB6571}"/>
              </a:ext>
            </a:extLst>
          </p:cNvPr>
          <p:cNvSpPr txBox="1"/>
          <p:nvPr/>
        </p:nvSpPr>
        <p:spPr>
          <a:xfrm>
            <a:off x="359999" y="4248000"/>
            <a:ext cx="11879627" cy="1635769"/>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000" dirty="0">
                <a:solidFill>
                  <a:srgbClr val="000000"/>
                </a:solidFill>
                <a:latin typeface="Arial" panose="020B0604020202020204" pitchFamily="34" charset="0"/>
              </a:rPr>
              <a:t>P1 class respirators are suitable for use in areas with non-toxic, non-</a:t>
            </a:r>
            <a:r>
              <a:rPr lang="en-GB" sz="2000" dirty="0" err="1">
                <a:solidFill>
                  <a:srgbClr val="000000"/>
                </a:solidFill>
                <a:latin typeface="Arial" panose="020B0604020202020204" pitchFamily="34" charset="0"/>
              </a:rPr>
              <a:t>fibrogenic</a:t>
            </a:r>
            <a:r>
              <a:rPr lang="en-GB" sz="2000" dirty="0">
                <a:solidFill>
                  <a:srgbClr val="000000"/>
                </a:solidFill>
                <a:latin typeface="Arial" panose="020B0604020202020204" pitchFamily="34" charset="0"/>
              </a:rPr>
              <a:t> dust. </a:t>
            </a:r>
          </a:p>
          <a:p>
            <a:pPr>
              <a:lnSpc>
                <a:spcPct val="110000"/>
              </a:lnSpc>
              <a:spcAft>
                <a:spcPts val="1200"/>
              </a:spcAft>
              <a:buClr>
                <a:srgbClr val="000000">
                  <a:lumMod val="100000"/>
                </a:srgbClr>
              </a:buClr>
              <a:buSzPct val="100000"/>
            </a:pPr>
            <a:r>
              <a:rPr lang="en-GB" sz="2000" dirty="0">
                <a:solidFill>
                  <a:srgbClr val="000000"/>
                </a:solidFill>
                <a:latin typeface="Arial" panose="020B0604020202020204" pitchFamily="34" charset="0"/>
              </a:rPr>
              <a:t>P2 class respirators safeguard against harmful particles, including dust, smoke, bacteria, and mould. </a:t>
            </a:r>
          </a:p>
          <a:p>
            <a:pPr>
              <a:lnSpc>
                <a:spcPct val="110000"/>
              </a:lnSpc>
              <a:spcAft>
                <a:spcPts val="1200"/>
              </a:spcAft>
              <a:buClr>
                <a:srgbClr val="000000">
                  <a:lumMod val="100000"/>
                </a:srgbClr>
              </a:buClr>
              <a:buSzPct val="100000"/>
            </a:pPr>
            <a:r>
              <a:rPr lang="en-GB" sz="2000" dirty="0">
                <a:solidFill>
                  <a:srgbClr val="000000"/>
                </a:solidFill>
                <a:latin typeface="Arial" panose="020B0604020202020204" pitchFamily="34" charset="0"/>
              </a:rPr>
              <a:t>P3 class respirators provide the highest level of protection against toxic substances, including known carcinogens like asbestos, as well as wood dust and silica in masonry.</a:t>
            </a:r>
          </a:p>
        </p:txBody>
      </p:sp>
    </p:spTree>
    <p:extLst>
      <p:ext uri="{BB962C8B-B14F-4D97-AF65-F5344CB8AC3E}">
        <p14:creationId xmlns:p14="http://schemas.microsoft.com/office/powerpoint/2010/main" val="1641997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36893-B50C-0B3C-BFC6-C0784C3C7FB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278AFA7-ECA0-28BC-EE7D-88DAC119DCFE}"/>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Types of RPE</a:t>
            </a:r>
          </a:p>
        </p:txBody>
      </p:sp>
      <p:sp>
        <p:nvSpPr>
          <p:cNvPr id="6" name="TextBox 5">
            <a:extLst>
              <a:ext uri="{FF2B5EF4-FFF2-40B4-BE49-F238E27FC236}">
                <a16:creationId xmlns:a16="http://schemas.microsoft.com/office/drawing/2014/main" id="{9AC1419B-B45A-4B02-D9B4-969295339D31}"/>
              </a:ext>
            </a:extLst>
          </p:cNvPr>
          <p:cNvSpPr txBox="1">
            <a:spLocks/>
          </p:cNvSpPr>
          <p:nvPr/>
        </p:nvSpPr>
        <p:spPr>
          <a:xfrm>
            <a:off x="359998" y="1800000"/>
            <a:ext cx="10488823" cy="3120085"/>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b="1" dirty="0">
                <a:solidFill>
                  <a:srgbClr val="000000"/>
                </a:solidFill>
                <a:latin typeface="Arial" panose="020B0604020202020204" pitchFamily="34" charset="0"/>
              </a:rPr>
              <a:t>Reusable non-replacement filter half mask</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Reusable non-replaceable filter half masks, or 'semi-disposable' masks, meet EN 405 standards. They feature integrated combination filters for particulates and gases, reducing contamination risk. </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A common setup is A2/P3: P3 offers top dust protection, while A2 guards against organic vapours. This combination is widely used in construction for its effectiveness against site hazards.</a:t>
            </a:r>
          </a:p>
        </p:txBody>
      </p:sp>
    </p:spTree>
    <p:extLst>
      <p:ext uri="{BB962C8B-B14F-4D97-AF65-F5344CB8AC3E}">
        <p14:creationId xmlns:p14="http://schemas.microsoft.com/office/powerpoint/2010/main" val="540633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BA2FA-7B4F-D2DB-B71A-CECB2D9D387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566CEDC-B1FA-0F61-A966-DFA3C6292F3F}"/>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Types of RPE</a:t>
            </a:r>
          </a:p>
        </p:txBody>
      </p:sp>
      <p:sp>
        <p:nvSpPr>
          <p:cNvPr id="6" name="TextBox 5">
            <a:extLst>
              <a:ext uri="{FF2B5EF4-FFF2-40B4-BE49-F238E27FC236}">
                <a16:creationId xmlns:a16="http://schemas.microsoft.com/office/drawing/2014/main" id="{0B2CB109-48DF-35CF-C73D-942E910DCA05}"/>
              </a:ext>
            </a:extLst>
          </p:cNvPr>
          <p:cNvSpPr txBox="1">
            <a:spLocks/>
          </p:cNvSpPr>
          <p:nvPr/>
        </p:nvSpPr>
        <p:spPr>
          <a:xfrm>
            <a:off x="359999" y="1800000"/>
            <a:ext cx="11271562" cy="3618683"/>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b="1" dirty="0">
                <a:solidFill>
                  <a:srgbClr val="000000"/>
                </a:solidFill>
                <a:latin typeface="Arial" panose="020B0604020202020204" pitchFamily="34" charset="0"/>
              </a:rPr>
              <a:t>Reusable half masks with replaceable filters</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Reusable half masks that meet European standard EN 140 allow for filter replacement, providing versatility based on protection needs. Various gas and vapour filters can be purchased separately.</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For dusty conditions, dust pre-filters can attach to the gas and vapour cartridge, creating a combination filter. This helps prevent early clogging of the pricier carbon filters. If there's no risk from gases or vapours, individual particulate filters are also an option.</a:t>
            </a:r>
          </a:p>
        </p:txBody>
      </p:sp>
    </p:spTree>
    <p:extLst>
      <p:ext uri="{BB962C8B-B14F-4D97-AF65-F5344CB8AC3E}">
        <p14:creationId xmlns:p14="http://schemas.microsoft.com/office/powerpoint/2010/main" val="2611808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09A03-E55B-9A44-4017-0B0044D0D3F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F94097C-DF85-E14C-1048-378D3C256912}"/>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Respiratory protective equipment (RPE) – APF</a:t>
            </a:r>
          </a:p>
        </p:txBody>
      </p:sp>
      <p:sp>
        <p:nvSpPr>
          <p:cNvPr id="2" name="TextBox 1">
            <a:extLst>
              <a:ext uri="{FF2B5EF4-FFF2-40B4-BE49-F238E27FC236}">
                <a16:creationId xmlns:a16="http://schemas.microsoft.com/office/drawing/2014/main" id="{7DA88BBE-8F06-E764-0BA8-7A0E5C65360C}"/>
              </a:ext>
            </a:extLst>
          </p:cNvPr>
          <p:cNvSpPr txBox="1">
            <a:spLocks/>
          </p:cNvSpPr>
          <p:nvPr/>
        </p:nvSpPr>
        <p:spPr>
          <a:xfrm>
            <a:off x="359998" y="1800000"/>
            <a:ext cx="11192905" cy="3526350"/>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In the UK, the Standard Assigned Protection Factor (APF) assists employers in meeting the Control of Substances Hazardous to Health Regulations 2002 (COSHH), which focus on managing chemical exposure and safeguarding workers' health.</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The APF serves as an assessment of the level of protection offered by a respirator.</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When properly fitted (through a face fit test) and worn correctly, an FFP1 respirator can decrease exposure to airborne particles by a factor of 4, an FFP2 by a factor of 10, and an FFP3 by a factor of 20.</a:t>
            </a:r>
          </a:p>
        </p:txBody>
      </p:sp>
    </p:spTree>
    <p:extLst>
      <p:ext uri="{BB962C8B-B14F-4D97-AF65-F5344CB8AC3E}">
        <p14:creationId xmlns:p14="http://schemas.microsoft.com/office/powerpoint/2010/main" val="553268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CF51323-2985-FC1A-4C1D-08BB1451E877}"/>
              </a:ext>
            </a:extLst>
          </p:cNvPr>
          <p:cNvSpPr>
            <a:spLocks noGrp="1"/>
          </p:cNvSpPr>
          <p:nvPr>
            <p:ph idx="1"/>
          </p:nvPr>
        </p:nvSpPr>
        <p:spPr>
          <a:xfrm>
            <a:off x="359998" y="1800000"/>
            <a:ext cx="11242067" cy="2646878"/>
          </a:xfrm>
        </p:spPr>
        <p:txBody>
          <a:bodyPr spcFirstLastPara="1" wrap="square" lIns="0" tIns="0" rIns="0" bIns="0" anchor="t" anchorCtr="0">
            <a:spAutoFit/>
          </a:bodyPr>
          <a:lstStyle/>
          <a:p>
            <a:pPr marL="0" indent="0">
              <a:lnSpc>
                <a:spcPct val="110000"/>
              </a:lnSpc>
              <a:spcBef>
                <a:spcPts val="0"/>
              </a:spcBef>
              <a:spcAft>
                <a:spcPts val="1200"/>
              </a:spcAft>
              <a:buClr>
                <a:srgbClr val="000000">
                  <a:lumMod val="100000"/>
                </a:srgbClr>
              </a:buClr>
              <a:buSzPct val="100000"/>
              <a:buNone/>
            </a:pPr>
            <a:r>
              <a:rPr lang="en-GB" sz="2400" dirty="0">
                <a:solidFill>
                  <a:srgbClr val="000000"/>
                </a:solidFill>
              </a:rPr>
              <a:t>You should now be able to:</a:t>
            </a:r>
          </a:p>
          <a:p>
            <a:pPr>
              <a:lnSpc>
                <a:spcPct val="110000"/>
              </a:lnSpc>
              <a:spcBef>
                <a:spcPts val="0"/>
              </a:spcBef>
              <a:spcAft>
                <a:spcPts val="1200"/>
              </a:spcAft>
              <a:buClr>
                <a:srgbClr val="000000">
                  <a:lumMod val="100000"/>
                </a:srgbClr>
              </a:buClr>
              <a:buSzPct val="100000"/>
            </a:pPr>
            <a:r>
              <a:rPr lang="en-GB" sz="2400" b="1" dirty="0">
                <a:solidFill>
                  <a:srgbClr val="000000"/>
                </a:solidFill>
              </a:rPr>
              <a:t>Define</a:t>
            </a:r>
            <a:r>
              <a:rPr lang="en-GB" sz="2400" dirty="0">
                <a:solidFill>
                  <a:srgbClr val="000000"/>
                </a:solidFill>
              </a:rPr>
              <a:t> dust within the context of gas engineering and construction.</a:t>
            </a:r>
          </a:p>
          <a:p>
            <a:pPr>
              <a:lnSpc>
                <a:spcPct val="110000"/>
              </a:lnSpc>
              <a:spcBef>
                <a:spcPts val="0"/>
              </a:spcBef>
              <a:spcAft>
                <a:spcPts val="1200"/>
              </a:spcAft>
              <a:buClr>
                <a:srgbClr val="000000">
                  <a:lumMod val="100000"/>
                </a:srgbClr>
              </a:buClr>
              <a:buSzPct val="100000"/>
            </a:pPr>
            <a:r>
              <a:rPr lang="en-GB" sz="2400" b="1" dirty="0">
                <a:solidFill>
                  <a:srgbClr val="000000"/>
                </a:solidFill>
              </a:rPr>
              <a:t>State</a:t>
            </a:r>
            <a:r>
              <a:rPr lang="en-GB" sz="2400" dirty="0">
                <a:solidFill>
                  <a:srgbClr val="000000"/>
                </a:solidFill>
              </a:rPr>
              <a:t> the various types of dust that we might come across.</a:t>
            </a:r>
          </a:p>
          <a:p>
            <a:pPr>
              <a:lnSpc>
                <a:spcPct val="110000"/>
              </a:lnSpc>
              <a:spcBef>
                <a:spcPts val="0"/>
              </a:spcBef>
              <a:spcAft>
                <a:spcPts val="1200"/>
              </a:spcAft>
              <a:buClr>
                <a:srgbClr val="000000">
                  <a:lumMod val="100000"/>
                </a:srgbClr>
              </a:buClr>
              <a:buSzPct val="100000"/>
            </a:pPr>
            <a:r>
              <a:rPr lang="en-GB" sz="2400" b="1" dirty="0">
                <a:solidFill>
                  <a:srgbClr val="000000"/>
                </a:solidFill>
              </a:rPr>
              <a:t>Choose</a:t>
            </a:r>
            <a:r>
              <a:rPr lang="en-GB" sz="2400" dirty="0">
                <a:solidFill>
                  <a:srgbClr val="000000"/>
                </a:solidFill>
              </a:rPr>
              <a:t> an appropriate face covering to mitigate the hazards associated with dust.</a:t>
            </a:r>
          </a:p>
        </p:txBody>
      </p:sp>
      <p:sp>
        <p:nvSpPr>
          <p:cNvPr id="6" name="Title 1">
            <a:extLst>
              <a:ext uri="{FF2B5EF4-FFF2-40B4-BE49-F238E27FC236}">
                <a16:creationId xmlns:a16="http://schemas.microsoft.com/office/drawing/2014/main" id="{A74551C9-EF6F-DEF9-6F43-7D83EFF85EE9}"/>
              </a:ext>
            </a:extLst>
          </p:cNvPr>
          <p:cNvSpPr txBox="1">
            <a:spLocks/>
          </p:cNvSpPr>
          <p:nvPr/>
        </p:nvSpPr>
        <p:spPr>
          <a:xfrm>
            <a:off x="252000" y="972000"/>
            <a:ext cx="10488824" cy="648000"/>
          </a:xfrm>
          <a:prstGeom prst="rect">
            <a:avLst/>
          </a:prstGeom>
          <a:noFill/>
          <a:ln>
            <a:noFill/>
          </a:ln>
        </p:spPr>
        <p:txBody>
          <a:bodyPr spcFirstLastPara="1" wrap="square" lIns="91425" tIns="45700" rIns="91425" bIns="45700" anchor="ctr" anchorCtr="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SzPts val="1400"/>
              <a:buFont typeface="Arial"/>
              <a:buNone/>
              <a:defRPr sz="3600" b="1" i="0" u="none" strike="noStrike" cap="none">
                <a:solidFill>
                  <a:srgbClr val="FC442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2409" b="1" i="0" u="none" strike="noStrike" cap="none">
                <a:solidFill>
                  <a:srgbClr val="E30613"/>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2409" b="1" i="0" u="none" strike="noStrike" cap="none">
                <a:solidFill>
                  <a:srgbClr val="E30613"/>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2409" b="1" i="0" u="none" strike="noStrike" cap="none">
                <a:solidFill>
                  <a:srgbClr val="E30613"/>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2409" b="1" i="0" u="none" strike="noStrike" cap="none">
                <a:solidFill>
                  <a:srgbClr val="E30613"/>
                </a:solidFill>
                <a:latin typeface="Arial"/>
                <a:ea typeface="Arial"/>
                <a:cs typeface="Arial"/>
                <a:sym typeface="Arial"/>
              </a:defRPr>
            </a:lvl5pPr>
            <a:lvl6pPr marR="0" lvl="5" algn="ctr" rtl="0">
              <a:lnSpc>
                <a:spcPct val="100000"/>
              </a:lnSpc>
              <a:spcBef>
                <a:spcPts val="0"/>
              </a:spcBef>
              <a:spcAft>
                <a:spcPts val="0"/>
              </a:spcAft>
              <a:buClr>
                <a:srgbClr val="000000"/>
              </a:buClr>
              <a:buSzPts val="1400"/>
              <a:buFont typeface="Arial"/>
              <a:buNone/>
              <a:defRPr sz="4417" b="0" i="0" u="none" strike="noStrike" cap="none">
                <a:solidFill>
                  <a:srgbClr val="CC0000"/>
                </a:solidFill>
                <a:latin typeface="Arial"/>
                <a:ea typeface="Arial"/>
                <a:cs typeface="Arial"/>
                <a:sym typeface="Arial"/>
              </a:defRPr>
            </a:lvl6pPr>
            <a:lvl7pPr marR="0" lvl="6" algn="ctr" rtl="0">
              <a:lnSpc>
                <a:spcPct val="100000"/>
              </a:lnSpc>
              <a:spcBef>
                <a:spcPts val="0"/>
              </a:spcBef>
              <a:spcAft>
                <a:spcPts val="0"/>
              </a:spcAft>
              <a:buClr>
                <a:srgbClr val="000000"/>
              </a:buClr>
              <a:buSzPts val="1400"/>
              <a:buFont typeface="Arial"/>
              <a:buNone/>
              <a:defRPr sz="4417" b="0" i="0" u="none" strike="noStrike" cap="none">
                <a:solidFill>
                  <a:srgbClr val="CC0000"/>
                </a:solidFill>
                <a:latin typeface="Arial"/>
                <a:ea typeface="Arial"/>
                <a:cs typeface="Arial"/>
                <a:sym typeface="Arial"/>
              </a:defRPr>
            </a:lvl7pPr>
            <a:lvl8pPr marR="0" lvl="7" algn="ctr" rtl="0">
              <a:lnSpc>
                <a:spcPct val="100000"/>
              </a:lnSpc>
              <a:spcBef>
                <a:spcPts val="0"/>
              </a:spcBef>
              <a:spcAft>
                <a:spcPts val="0"/>
              </a:spcAft>
              <a:buClr>
                <a:srgbClr val="000000"/>
              </a:buClr>
              <a:buSzPts val="1400"/>
              <a:buFont typeface="Arial"/>
              <a:buNone/>
              <a:defRPr sz="4417" b="0" i="0" u="none" strike="noStrike" cap="none">
                <a:solidFill>
                  <a:srgbClr val="CC0000"/>
                </a:solidFill>
                <a:latin typeface="Arial"/>
                <a:ea typeface="Arial"/>
                <a:cs typeface="Arial"/>
                <a:sym typeface="Arial"/>
              </a:defRPr>
            </a:lvl8pPr>
            <a:lvl9pPr marR="0" lvl="8" algn="ctr" rtl="0">
              <a:lnSpc>
                <a:spcPct val="100000"/>
              </a:lnSpc>
              <a:spcBef>
                <a:spcPts val="0"/>
              </a:spcBef>
              <a:spcAft>
                <a:spcPts val="0"/>
              </a:spcAft>
              <a:buClr>
                <a:srgbClr val="000000"/>
              </a:buClr>
              <a:buSzPts val="1400"/>
              <a:buFont typeface="Arial"/>
              <a:buNone/>
              <a:defRPr sz="4417" b="0" i="0" u="none" strike="noStrike" cap="none">
                <a:solidFill>
                  <a:srgbClr val="CC0000"/>
                </a:solidFill>
                <a:latin typeface="Arial"/>
                <a:ea typeface="Arial"/>
                <a:cs typeface="Arial"/>
                <a:sym typeface="Arial"/>
              </a:defRPr>
            </a:lvl9pPr>
          </a:lstStyle>
          <a:p>
            <a:pPr marL="0" lvl="3" defTabSz="914400">
              <a:spcBef>
                <a:spcPct val="0"/>
              </a:spcBef>
              <a:buClrTx/>
              <a:buSzPct val="100000"/>
              <a:buFontTx/>
              <a:buNone/>
            </a:pPr>
            <a:r>
              <a:rPr lang="en-GB" sz="3600" kern="0">
                <a:solidFill>
                  <a:srgbClr val="FC4421"/>
                </a:solidFill>
                <a:latin typeface="Arial" panose="020B0604020202020204" pitchFamily="34" charset="0"/>
                <a:cs typeface="Arial" panose="020B0604020202020204" pitchFamily="34" charset="0"/>
              </a:rPr>
              <a:t>Summary</a:t>
            </a:r>
            <a:endParaRPr lang="en-GB" sz="3600" kern="0" dirty="0">
              <a:solidFill>
                <a:srgbClr val="FC442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34807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BFA0E1F-7262-2E33-BF25-99ABDC4D96FC}"/>
              </a:ext>
            </a:extLst>
          </p:cNvPr>
          <p:cNvSpPr txBox="1"/>
          <p:nvPr/>
        </p:nvSpPr>
        <p:spPr>
          <a:xfrm>
            <a:off x="3833812" y="3237889"/>
            <a:ext cx="4572000" cy="462306"/>
          </a:xfrm>
          <a:prstGeom prst="rect">
            <a:avLst/>
          </a:prstGeom>
          <a:noFill/>
        </p:spPr>
        <p:txBody>
          <a:bodyPr wrap="square">
            <a:spAutoFit/>
          </a:bodyPr>
          <a:lstStyle/>
          <a:p>
            <a:r>
              <a:rPr lang="en-GB" dirty="0"/>
              <a:t> </a:t>
            </a:r>
          </a:p>
        </p:txBody>
      </p:sp>
      <p:sp>
        <p:nvSpPr>
          <p:cNvPr id="2" name="Text Placeholder 2">
            <a:extLst>
              <a:ext uri="{FF2B5EF4-FFF2-40B4-BE49-F238E27FC236}">
                <a16:creationId xmlns:a16="http://schemas.microsoft.com/office/drawing/2014/main" id="{C87DE934-179D-EA41-692F-87364F81066B}"/>
              </a:ext>
            </a:extLst>
          </p:cNvPr>
          <p:cNvSpPr txBox="1">
            <a:spLocks/>
          </p:cNvSpPr>
          <p:nvPr/>
        </p:nvSpPr>
        <p:spPr>
          <a:xfrm>
            <a:off x="2519362" y="1385497"/>
            <a:ext cx="7200899" cy="809261"/>
          </a:xfrm>
          <a:prstGeom prst="rect">
            <a:avLst/>
          </a:prstGeom>
        </p:spPr>
        <p:txBody>
          <a:bodyPr lIns="0" tIns="0" rIns="0" bIns="0" anchor="t" anchorCtr="0"/>
          <a:lstStyle>
            <a:defPPr>
              <a:defRPr lang="en-US"/>
            </a:defPPr>
            <a:lvl1pPr indent="0" algn="ctr" defTabSz="685800">
              <a:lnSpc>
                <a:spcPct val="130000"/>
              </a:lnSpc>
              <a:spcBef>
                <a:spcPts val="750"/>
              </a:spcBef>
              <a:buFont typeface="Arial" panose="020B0604020202020204" pitchFamily="34" charset="0"/>
              <a:buNone/>
              <a:defRPr sz="4000">
                <a:solidFill>
                  <a:srgbClr val="3C3AFF"/>
                </a:solidFill>
                <a:latin typeface="Arial" panose="020B0604020202020204" pitchFamily="34" charset="0"/>
                <a:ea typeface="Enginuity" pitchFamily="2" charset="-128"/>
                <a:cs typeface="Arial" panose="020B0604020202020204" pitchFamily="34" charset="0"/>
              </a:defRPr>
            </a:lvl1pPr>
            <a:lvl2pPr marL="514350" indent="-171450" defTabSz="685800">
              <a:lnSpc>
                <a:spcPct val="90000"/>
              </a:lnSpc>
              <a:spcBef>
                <a:spcPts val="375"/>
              </a:spcBef>
              <a:buFont typeface="Arial" panose="020B0604020202020204" pitchFamily="34" charset="0"/>
              <a:buChar char="•"/>
              <a:defRPr>
                <a:solidFill>
                  <a:schemeClr val="bg1"/>
                </a:solidFill>
                <a:latin typeface="Poppins" pitchFamily="2" charset="77"/>
                <a:cs typeface="Poppins" pitchFamily="2" charset="77"/>
              </a:defRPr>
            </a:lvl2pPr>
            <a:lvl3pPr marL="857250" indent="-171450" defTabSz="685800">
              <a:lnSpc>
                <a:spcPct val="90000"/>
              </a:lnSpc>
              <a:spcBef>
                <a:spcPts val="375"/>
              </a:spcBef>
              <a:buFont typeface="Arial" panose="020B0604020202020204" pitchFamily="34" charset="0"/>
              <a:buChar char="•"/>
              <a:defRPr sz="1500">
                <a:solidFill>
                  <a:schemeClr val="bg1"/>
                </a:solidFill>
                <a:latin typeface="Poppins" pitchFamily="2" charset="77"/>
                <a:cs typeface="Poppins" pitchFamily="2" charset="77"/>
              </a:defRPr>
            </a:lvl3pPr>
            <a:lvl4pPr marL="1200150" indent="-171450" defTabSz="685800">
              <a:lnSpc>
                <a:spcPct val="90000"/>
              </a:lnSpc>
              <a:spcBef>
                <a:spcPts val="375"/>
              </a:spcBef>
              <a:buFont typeface="Arial" panose="020B0604020202020204" pitchFamily="34" charset="0"/>
              <a:buChar char="•"/>
              <a:defRPr sz="1350">
                <a:solidFill>
                  <a:schemeClr val="bg1"/>
                </a:solidFill>
                <a:latin typeface="Poppins" pitchFamily="2" charset="77"/>
                <a:cs typeface="Poppins" pitchFamily="2" charset="77"/>
              </a:defRPr>
            </a:lvl4pPr>
            <a:lvl5pPr marL="1543050" indent="-171450" defTabSz="685800">
              <a:lnSpc>
                <a:spcPct val="90000"/>
              </a:lnSpc>
              <a:spcBef>
                <a:spcPts val="375"/>
              </a:spcBef>
              <a:buFont typeface="Arial" panose="020B0604020202020204" pitchFamily="34" charset="0"/>
              <a:buChar char="•"/>
              <a:defRPr sz="1350">
                <a:solidFill>
                  <a:schemeClr val="bg1"/>
                </a:solidFill>
                <a:latin typeface="Poppins" pitchFamily="2" charset="77"/>
                <a:cs typeface="Poppins" pitchFamily="2" charset="77"/>
              </a:defRPr>
            </a:lvl5pPr>
            <a:lvl6pPr marL="1885950" indent="-171450" defTabSz="685800">
              <a:lnSpc>
                <a:spcPct val="90000"/>
              </a:lnSpc>
              <a:spcBef>
                <a:spcPts val="375"/>
              </a:spcBef>
              <a:buFont typeface="Arial" panose="020B0604020202020204" pitchFamily="34" charset="0"/>
              <a:buChar char="•"/>
              <a:defRPr sz="1350"/>
            </a:lvl6pPr>
            <a:lvl7pPr marL="2228850" indent="-171450" defTabSz="685800">
              <a:lnSpc>
                <a:spcPct val="90000"/>
              </a:lnSpc>
              <a:spcBef>
                <a:spcPts val="375"/>
              </a:spcBef>
              <a:buFont typeface="Arial" panose="020B0604020202020204" pitchFamily="34" charset="0"/>
              <a:buChar char="•"/>
              <a:defRPr sz="1350"/>
            </a:lvl7pPr>
            <a:lvl8pPr marL="2571750" indent="-171450" defTabSz="685800">
              <a:lnSpc>
                <a:spcPct val="90000"/>
              </a:lnSpc>
              <a:spcBef>
                <a:spcPts val="375"/>
              </a:spcBef>
              <a:buFont typeface="Arial" panose="020B0604020202020204" pitchFamily="34" charset="0"/>
              <a:buChar char="•"/>
              <a:defRPr sz="1350"/>
            </a:lvl8pPr>
            <a:lvl9pPr marL="2914650" indent="-171450" defTabSz="685800">
              <a:lnSpc>
                <a:spcPct val="90000"/>
              </a:lnSpc>
              <a:spcBef>
                <a:spcPts val="375"/>
              </a:spcBef>
              <a:buFont typeface="Arial" panose="020B0604020202020204" pitchFamily="34" charset="0"/>
              <a:buChar char="•"/>
              <a:defRPr sz="1350"/>
            </a:lvl9pPr>
          </a:lstStyle>
          <a:p>
            <a:pPr>
              <a:spcBef>
                <a:spcPts val="0"/>
              </a:spcBef>
            </a:pPr>
            <a:r>
              <a:rPr lang="en-GB" sz="5400" dirty="0">
                <a:solidFill>
                  <a:srgbClr val="FC4421"/>
                </a:solidFill>
              </a:rPr>
              <a:t>Any questions?</a:t>
            </a:r>
          </a:p>
        </p:txBody>
      </p:sp>
      <p:sp>
        <p:nvSpPr>
          <p:cNvPr id="4" name="TextBox 3">
            <a:extLst>
              <a:ext uri="{FF2B5EF4-FFF2-40B4-BE49-F238E27FC236}">
                <a16:creationId xmlns:a16="http://schemas.microsoft.com/office/drawing/2014/main" id="{0A3E157A-6F8D-0DB6-6558-430E0A7F52FE}"/>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5D46F-8CD0-B5ED-A7FC-600A62FA0CE8}"/>
            </a:ext>
          </a:extLst>
        </p:cNvPr>
        <p:cNvGrpSpPr/>
        <p:nvPr/>
      </p:nvGrpSpPr>
      <p:grpSpPr>
        <a:xfrm>
          <a:off x="0" y="0"/>
          <a:ext cx="0" cy="0"/>
          <a:chOff x="0" y="0"/>
          <a:chExt cx="0" cy="0"/>
        </a:xfrm>
      </p:grpSpPr>
      <p:sp>
        <p:nvSpPr>
          <p:cNvPr id="3" name="Title 1">
            <a:extLst>
              <a:ext uri="{FF2B5EF4-FFF2-40B4-BE49-F238E27FC236}">
                <a16:creationId xmlns:a16="http://schemas.microsoft.com/office/drawing/2014/main" id="{5452F292-81E7-34FC-A0FB-CEFAF614B043}"/>
              </a:ext>
            </a:extLst>
          </p:cNvPr>
          <p:cNvSpPr txBox="1">
            <a:spLocks/>
          </p:cNvSpPr>
          <p:nvPr/>
        </p:nvSpPr>
        <p:spPr>
          <a:xfrm>
            <a:off x="252000" y="972000"/>
            <a:ext cx="10488824" cy="648000"/>
          </a:xfrm>
        </p:spPr>
        <p:txBody>
          <a:bodyPr>
            <a:noAutofit/>
          </a:bodyPr>
          <a:lstStyle>
            <a:lvl1pPr algn="l" defTabSz="914400" rtl="0" eaLnBrk="1" latinLnBrk="0" hangingPunct="1">
              <a:lnSpc>
                <a:spcPct val="100000"/>
              </a:lnSpc>
              <a:spcBef>
                <a:spcPct val="0"/>
              </a:spcBef>
              <a:buNone/>
              <a:defRPr sz="5000" kern="1200">
                <a:solidFill>
                  <a:schemeClr val="bg1"/>
                </a:solidFill>
                <a:latin typeface="Enginuity" pitchFamily="2" charset="-128"/>
                <a:ea typeface="Enginuity" pitchFamily="2" charset="-128"/>
                <a:cs typeface="+mj-cs"/>
              </a:defRPr>
            </a:lvl1pPr>
          </a:lstStyle>
          <a:p>
            <a:r>
              <a:rPr lang="en-GB" sz="3600" b="1" dirty="0">
                <a:solidFill>
                  <a:srgbClr val="FC4421"/>
                </a:solidFill>
                <a:latin typeface="Arial" panose="020B0604020202020204" pitchFamily="34" charset="0"/>
                <a:cs typeface="Arial" panose="020B0604020202020204" pitchFamily="34" charset="0"/>
              </a:rPr>
              <a:t>Objectives</a:t>
            </a:r>
          </a:p>
          <a:p>
            <a:r>
              <a:rPr lang="en-GB" sz="2400" dirty="0">
                <a:solidFill>
                  <a:srgbClr val="3C3AFF"/>
                </a:solidFill>
                <a:latin typeface="Arial" panose="020B0604020202020204" pitchFamily="34" charset="0"/>
                <a:cs typeface="Arial" panose="020B0604020202020204" pitchFamily="34" charset="0"/>
              </a:rPr>
              <a:t> </a:t>
            </a:r>
            <a:br>
              <a:rPr lang="en-GB" sz="2400" dirty="0">
                <a:solidFill>
                  <a:srgbClr val="3C3AFF"/>
                </a:solidFill>
                <a:latin typeface="Arial" panose="020B0604020202020204" pitchFamily="34" charset="0"/>
                <a:cs typeface="Arial" panose="020B0604020202020204" pitchFamily="34" charset="0"/>
              </a:rPr>
            </a:br>
            <a:br>
              <a:rPr lang="en-GB" sz="2400" dirty="0">
                <a:solidFill>
                  <a:srgbClr val="3C3AFF"/>
                </a:solidFill>
                <a:latin typeface="Arial" panose="020B0604020202020204" pitchFamily="34" charset="0"/>
                <a:cs typeface="Arial" panose="020B0604020202020204" pitchFamily="34" charset="0"/>
              </a:rPr>
            </a:br>
            <a:endParaRPr lang="en-GB" sz="2400" dirty="0">
              <a:solidFill>
                <a:srgbClr val="3C3AFF"/>
              </a:solidFill>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E80F37B8-0138-0DD3-F2FE-EBAF279079A1}"/>
              </a:ext>
            </a:extLst>
          </p:cNvPr>
          <p:cNvSpPr/>
          <p:nvPr/>
        </p:nvSpPr>
        <p:spPr>
          <a:xfrm>
            <a:off x="359999" y="1800000"/>
            <a:ext cx="11202736" cy="2461443"/>
          </a:xfrm>
          <a:prstGeom prst="rect">
            <a:avLst/>
          </a:prstGeom>
        </p:spPr>
        <p:txBody>
          <a:bodyPr wrap="square" lIns="0" tIns="0" rIns="0" bIns="0">
            <a:spAutoFit/>
          </a:bodyPr>
          <a:lstStyle/>
          <a:p>
            <a:pPr marL="347472" indent="-347472">
              <a:lnSpc>
                <a:spcPct val="110000"/>
              </a:lnSpc>
              <a:spcAft>
                <a:spcPts val="1200"/>
              </a:spcAft>
            </a:pPr>
            <a:r>
              <a:rPr lang="en-GB" sz="2400" dirty="0">
                <a:solidFill>
                  <a:srgbClr val="17002F"/>
                </a:solidFill>
                <a:latin typeface="Arial" panose="020B0604020202020204" pitchFamily="34" charset="0"/>
              </a:rPr>
              <a:t>By the end of this session, you should be able to:</a:t>
            </a:r>
          </a:p>
          <a:p>
            <a:pPr marL="347472" indent="-347472">
              <a:lnSpc>
                <a:spcPct val="110000"/>
              </a:lnSpc>
              <a:spcAft>
                <a:spcPts val="1200"/>
              </a:spcAft>
              <a:buFont typeface="Arial" panose="020B0604020202020204" pitchFamily="34" charset="0"/>
              <a:buChar char="•"/>
            </a:pPr>
            <a:r>
              <a:rPr lang="en-GB" sz="2400" b="1" dirty="0">
                <a:solidFill>
                  <a:srgbClr val="17002F"/>
                </a:solidFill>
                <a:latin typeface="Arial" panose="020B0604020202020204" pitchFamily="34" charset="0"/>
              </a:rPr>
              <a:t>Define</a:t>
            </a:r>
            <a:r>
              <a:rPr lang="en-GB" sz="2400" dirty="0">
                <a:solidFill>
                  <a:srgbClr val="17002F"/>
                </a:solidFill>
                <a:latin typeface="Arial" panose="020B0604020202020204" pitchFamily="34" charset="0"/>
              </a:rPr>
              <a:t> dust within the context of gas engineering and construction.</a:t>
            </a:r>
          </a:p>
          <a:p>
            <a:pPr marL="347472" indent="-347472">
              <a:lnSpc>
                <a:spcPct val="110000"/>
              </a:lnSpc>
              <a:spcAft>
                <a:spcPts val="1200"/>
              </a:spcAft>
              <a:buFont typeface="Arial" panose="020B0604020202020204" pitchFamily="34" charset="0"/>
              <a:buChar char="•"/>
            </a:pPr>
            <a:r>
              <a:rPr lang="en-GB" sz="2400" b="1" dirty="0">
                <a:solidFill>
                  <a:srgbClr val="17002F"/>
                </a:solidFill>
                <a:latin typeface="Arial" panose="020B0604020202020204" pitchFamily="34" charset="0"/>
              </a:rPr>
              <a:t>State</a:t>
            </a:r>
            <a:r>
              <a:rPr lang="en-GB" sz="2400" dirty="0">
                <a:solidFill>
                  <a:srgbClr val="17002F"/>
                </a:solidFill>
                <a:latin typeface="Arial" panose="020B0604020202020204" pitchFamily="34" charset="0"/>
              </a:rPr>
              <a:t> the various types of dust that we might come across.</a:t>
            </a:r>
          </a:p>
          <a:p>
            <a:pPr marL="347472" indent="-347472">
              <a:lnSpc>
                <a:spcPct val="110000"/>
              </a:lnSpc>
              <a:spcAft>
                <a:spcPts val="1200"/>
              </a:spcAft>
              <a:buFont typeface="Arial" panose="020B0604020202020204" pitchFamily="34" charset="0"/>
              <a:buChar char="•"/>
            </a:pPr>
            <a:r>
              <a:rPr lang="en-GB" sz="2400" b="1" dirty="0">
                <a:solidFill>
                  <a:srgbClr val="17002F"/>
                </a:solidFill>
                <a:latin typeface="Arial" panose="020B0604020202020204" pitchFamily="34" charset="0"/>
              </a:rPr>
              <a:t>Choose</a:t>
            </a:r>
            <a:r>
              <a:rPr lang="en-GB" sz="2400" dirty="0">
                <a:solidFill>
                  <a:srgbClr val="17002F"/>
                </a:solidFill>
                <a:latin typeface="Arial" panose="020B0604020202020204" pitchFamily="34" charset="0"/>
              </a:rPr>
              <a:t> an appropriate face covering to mitigate the hazards associated with dust.</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5718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8254B0-F47E-8142-67DA-85C7D8E1BD1B}"/>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D02D3A7-4613-AB57-71E5-6A73C495DF9D}"/>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Dust</a:t>
            </a:r>
          </a:p>
        </p:txBody>
      </p:sp>
      <p:sp>
        <p:nvSpPr>
          <p:cNvPr id="2" name="TextBox 1">
            <a:extLst>
              <a:ext uri="{FF2B5EF4-FFF2-40B4-BE49-F238E27FC236}">
                <a16:creationId xmlns:a16="http://schemas.microsoft.com/office/drawing/2014/main" id="{C53EAB72-172E-C653-4C46-889ECB1F7458}"/>
              </a:ext>
            </a:extLst>
          </p:cNvPr>
          <p:cNvSpPr txBox="1">
            <a:spLocks/>
          </p:cNvSpPr>
          <p:nvPr/>
        </p:nvSpPr>
        <p:spPr>
          <a:xfrm>
            <a:off x="359998" y="1800000"/>
            <a:ext cx="11143743" cy="2652265"/>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Dust poses more than just an inconvenience; it can significantly endanger your lung health. This PowerPoint outlines how to manage these risks and explains the reasons behind it.</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According to the Control of Substances Hazardous to Health (COSHH) Regulations, it is essential to safeguard against the dangers presented by hazardous construction dust.</a:t>
            </a:r>
          </a:p>
        </p:txBody>
      </p:sp>
    </p:spTree>
    <p:extLst>
      <p:ext uri="{BB962C8B-B14F-4D97-AF65-F5344CB8AC3E}">
        <p14:creationId xmlns:p14="http://schemas.microsoft.com/office/powerpoint/2010/main" val="154703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893FB-2ABB-7908-EA59-5955EE06AEC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DD91C10-5132-733F-DD37-84FA00E641CA}"/>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Dust</a:t>
            </a:r>
          </a:p>
        </p:txBody>
      </p:sp>
      <p:sp>
        <p:nvSpPr>
          <p:cNvPr id="2" name="TextBox 1">
            <a:extLst>
              <a:ext uri="{FF2B5EF4-FFF2-40B4-BE49-F238E27FC236}">
                <a16:creationId xmlns:a16="http://schemas.microsoft.com/office/drawing/2014/main" id="{0B50709B-FFE9-C820-DE0C-98CB3CCFA9C5}"/>
              </a:ext>
            </a:extLst>
          </p:cNvPr>
          <p:cNvSpPr txBox="1">
            <a:spLocks/>
          </p:cNvSpPr>
          <p:nvPr/>
        </p:nvSpPr>
        <p:spPr>
          <a:xfrm>
            <a:off x="359998" y="1800000"/>
            <a:ext cx="10986427" cy="1593513"/>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Gas engineers, particularly those operating in older structures, might come across a range of dust types, such as asbestos, silica, wood dust, and particles generated from activities like cutting, drilling, and grinding, along with black dust arising from copper sulphide.</a:t>
            </a:r>
          </a:p>
        </p:txBody>
      </p:sp>
    </p:spTree>
    <p:extLst>
      <p:ext uri="{BB962C8B-B14F-4D97-AF65-F5344CB8AC3E}">
        <p14:creationId xmlns:p14="http://schemas.microsoft.com/office/powerpoint/2010/main" val="2142665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E4553-CC08-6D06-2FAE-2C66A0C75A2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A99A77E-AAB8-C7DA-B382-9442D0823ADC}"/>
              </a:ext>
            </a:extLst>
          </p:cNvPr>
          <p:cNvSpPr txBox="1">
            <a:spLocks/>
          </p:cNvSpPr>
          <p:nvPr/>
        </p:nvSpPr>
        <p:spPr>
          <a:xfrm>
            <a:off x="252001"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Common types of dusts </a:t>
            </a:r>
          </a:p>
        </p:txBody>
      </p:sp>
      <p:sp>
        <p:nvSpPr>
          <p:cNvPr id="2" name="TextBox 1">
            <a:extLst>
              <a:ext uri="{FF2B5EF4-FFF2-40B4-BE49-F238E27FC236}">
                <a16:creationId xmlns:a16="http://schemas.microsoft.com/office/drawing/2014/main" id="{9EE29FC4-B05E-C9A0-9C7B-57D6ECC05AC0}"/>
              </a:ext>
            </a:extLst>
          </p:cNvPr>
          <p:cNvSpPr txBox="1">
            <a:spLocks/>
          </p:cNvSpPr>
          <p:nvPr/>
        </p:nvSpPr>
        <p:spPr>
          <a:xfrm>
            <a:off x="359999" y="1800000"/>
            <a:ext cx="11114246" cy="3120085"/>
          </a:xfrm>
          <a:prstGeom prst="rect">
            <a:avLst/>
          </a:prstGeom>
          <a:noFill/>
        </p:spPr>
        <p:txBody>
          <a:bodyPr wrap="square" lIns="0" tIns="0" rIns="0" bIns="0">
            <a:spAutoFit/>
          </a:bodyPr>
          <a:lstStyle/>
          <a:p>
            <a:pPr>
              <a:lnSpc>
                <a:spcPct val="110000"/>
              </a:lnSpc>
              <a:spcAft>
                <a:spcPts val="600"/>
              </a:spcAft>
              <a:buClr>
                <a:srgbClr val="000000">
                  <a:lumMod val="100000"/>
                </a:srgbClr>
              </a:buClr>
              <a:buSzPct val="100000"/>
            </a:pPr>
            <a:r>
              <a:rPr lang="en-GB" sz="2400" b="1" dirty="0">
                <a:solidFill>
                  <a:srgbClr val="000000"/>
                </a:solidFill>
                <a:latin typeface="Arial" panose="020B0604020202020204" pitchFamily="34" charset="0"/>
              </a:rPr>
              <a:t>Asbestos</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Commonly present in structures built prior to the year 2000, asbestos is often located in insulation products such as pipe lagging and boiler insulation.</a:t>
            </a:r>
          </a:p>
          <a:p>
            <a:pPr>
              <a:lnSpc>
                <a:spcPct val="110000"/>
              </a:lnSpc>
              <a:spcAft>
                <a:spcPts val="600"/>
              </a:spcAft>
              <a:buClr>
                <a:srgbClr val="000000">
                  <a:lumMod val="100000"/>
                </a:srgbClr>
              </a:buClr>
              <a:buSzPct val="100000"/>
            </a:pPr>
            <a:r>
              <a:rPr lang="en-GB" sz="2400" b="1" dirty="0">
                <a:solidFill>
                  <a:srgbClr val="000000"/>
                </a:solidFill>
                <a:latin typeface="Arial" panose="020B0604020202020204" pitchFamily="34" charset="0"/>
              </a:rPr>
              <a:t>Silica</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Silica dust is a naturally occurring mineral present in materials like sand, sandstone, granite, as well as in construction substances like concrete and mortar. It is produced during activities such as cutting, drilling, and grinding.</a:t>
            </a:r>
          </a:p>
        </p:txBody>
      </p:sp>
    </p:spTree>
    <p:extLst>
      <p:ext uri="{BB962C8B-B14F-4D97-AF65-F5344CB8AC3E}">
        <p14:creationId xmlns:p14="http://schemas.microsoft.com/office/powerpoint/2010/main" val="1187832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6F4DEB-BC94-0173-9D5D-EE8EDD5807D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655E15A-2F87-49E7-194C-A9E15AE473AA}"/>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Common types of dusts </a:t>
            </a:r>
          </a:p>
        </p:txBody>
      </p:sp>
      <p:sp>
        <p:nvSpPr>
          <p:cNvPr id="2" name="TextBox 1">
            <a:extLst>
              <a:ext uri="{FF2B5EF4-FFF2-40B4-BE49-F238E27FC236}">
                <a16:creationId xmlns:a16="http://schemas.microsoft.com/office/drawing/2014/main" id="{3040BF00-BFFC-81E9-DBD5-88404EB60E4E}"/>
              </a:ext>
            </a:extLst>
          </p:cNvPr>
          <p:cNvSpPr txBox="1">
            <a:spLocks/>
          </p:cNvSpPr>
          <p:nvPr/>
        </p:nvSpPr>
        <p:spPr>
          <a:xfrm>
            <a:off x="359999" y="1800000"/>
            <a:ext cx="11350220" cy="3120085"/>
          </a:xfrm>
          <a:prstGeom prst="rect">
            <a:avLst/>
          </a:prstGeom>
          <a:noFill/>
        </p:spPr>
        <p:txBody>
          <a:bodyPr wrap="square" lIns="0" tIns="0" rIns="0" bIns="0">
            <a:spAutoFit/>
          </a:bodyPr>
          <a:lstStyle/>
          <a:p>
            <a:pPr>
              <a:lnSpc>
                <a:spcPct val="110000"/>
              </a:lnSpc>
              <a:spcAft>
                <a:spcPts val="600"/>
              </a:spcAft>
              <a:buClr>
                <a:srgbClr val="000000">
                  <a:lumMod val="100000"/>
                </a:srgbClr>
              </a:buClr>
              <a:buSzPct val="100000"/>
            </a:pPr>
            <a:r>
              <a:rPr lang="en-GB" sz="2400" b="1" dirty="0">
                <a:solidFill>
                  <a:srgbClr val="000000"/>
                </a:solidFill>
                <a:latin typeface="Arial" panose="020B0604020202020204" pitchFamily="34" charset="0"/>
              </a:rPr>
              <a:t>Wood dust</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Wood dust is frequently encountered in construction, originating from both softwood and hardwood, and can be produced during a range of activities.</a:t>
            </a:r>
          </a:p>
          <a:p>
            <a:pPr>
              <a:lnSpc>
                <a:spcPct val="110000"/>
              </a:lnSpc>
              <a:spcAft>
                <a:spcPts val="600"/>
              </a:spcAft>
              <a:buClr>
                <a:srgbClr val="000000">
                  <a:lumMod val="100000"/>
                </a:srgbClr>
              </a:buClr>
              <a:buSzPct val="100000"/>
            </a:pPr>
            <a:r>
              <a:rPr lang="en-GB" sz="2400" b="1" dirty="0">
                <a:solidFill>
                  <a:srgbClr val="000000"/>
                </a:solidFill>
                <a:latin typeface="Arial" panose="020B0604020202020204" pitchFamily="34" charset="0"/>
              </a:rPr>
              <a:t>Black dust</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This type of dust arises from the degradation of copper sulphide, often found in older plumbing systems, and can lead to malfunctions and failures in gas appliances.</a:t>
            </a:r>
          </a:p>
        </p:txBody>
      </p:sp>
    </p:spTree>
    <p:extLst>
      <p:ext uri="{BB962C8B-B14F-4D97-AF65-F5344CB8AC3E}">
        <p14:creationId xmlns:p14="http://schemas.microsoft.com/office/powerpoint/2010/main" val="1583456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CD101-0319-AB39-5F0B-A10D47AF800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6292032-19E3-FDD4-1085-19346512E5AB}"/>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Common types of dusts </a:t>
            </a:r>
          </a:p>
        </p:txBody>
      </p:sp>
      <p:sp>
        <p:nvSpPr>
          <p:cNvPr id="2" name="TextBox 1">
            <a:extLst>
              <a:ext uri="{FF2B5EF4-FFF2-40B4-BE49-F238E27FC236}">
                <a16:creationId xmlns:a16="http://schemas.microsoft.com/office/drawing/2014/main" id="{199CAA0C-0814-5551-297F-6AFB3FA3F8D7}"/>
              </a:ext>
            </a:extLst>
          </p:cNvPr>
          <p:cNvSpPr txBox="1">
            <a:spLocks/>
          </p:cNvSpPr>
          <p:nvPr/>
        </p:nvSpPr>
        <p:spPr>
          <a:xfrm>
            <a:off x="359998" y="1800000"/>
            <a:ext cx="10812093" cy="2615331"/>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b="1" dirty="0">
                <a:solidFill>
                  <a:srgbClr val="000000"/>
                </a:solidFill>
                <a:latin typeface="Arial" panose="020B0604020202020204" pitchFamily="34" charset="0"/>
              </a:rPr>
              <a:t>Additional dust sources</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Dust generated during the cutting, drilling, and grinding of different materials.</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Dust produced from demolition and remodelling activities.</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Dust originating from insulation substances (such as glass or mineral wool).</a:t>
            </a:r>
          </a:p>
          <a:p>
            <a:pPr marL="342900" indent="-342900">
              <a:lnSpc>
                <a:spcPct val="110000"/>
              </a:lnSpc>
              <a:spcAft>
                <a:spcPts val="1200"/>
              </a:spcAft>
              <a:buClr>
                <a:srgbClr val="000000">
                  <a:lumMod val="100000"/>
                </a:srgbClr>
              </a:buClr>
              <a:buSzPct val="100000"/>
              <a:buFont typeface="Arial" panose="020B0604020202020204" pitchFamily="34" charset="0"/>
              <a:buChar char="•"/>
            </a:pPr>
            <a:r>
              <a:rPr lang="en-GB" sz="2400" dirty="0">
                <a:solidFill>
                  <a:srgbClr val="000000"/>
                </a:solidFill>
                <a:latin typeface="Arial" panose="020B0604020202020204" pitchFamily="34" charset="0"/>
              </a:rPr>
              <a:t>Dust from paints and sealants.</a:t>
            </a:r>
          </a:p>
        </p:txBody>
      </p:sp>
    </p:spTree>
    <p:extLst>
      <p:ext uri="{BB962C8B-B14F-4D97-AF65-F5344CB8AC3E}">
        <p14:creationId xmlns:p14="http://schemas.microsoft.com/office/powerpoint/2010/main" val="1901582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0B656-2767-185B-2AE0-B970ACEBF0F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FACABB6-A7F9-BE3C-5239-A7E198E7CCF5}"/>
              </a:ext>
            </a:extLst>
          </p:cNvPr>
          <p:cNvSpPr txBox="1">
            <a:spLocks/>
          </p:cNvSpPr>
          <p:nvPr/>
        </p:nvSpPr>
        <p:spPr>
          <a:xfrm>
            <a:off x="252000"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Effects of dust</a:t>
            </a:r>
          </a:p>
        </p:txBody>
      </p:sp>
      <p:sp>
        <p:nvSpPr>
          <p:cNvPr id="2" name="TextBox 1">
            <a:extLst>
              <a:ext uri="{FF2B5EF4-FFF2-40B4-BE49-F238E27FC236}">
                <a16:creationId xmlns:a16="http://schemas.microsoft.com/office/drawing/2014/main" id="{DD9F6D7F-5305-E51B-B132-7801EB1CF19F}"/>
              </a:ext>
            </a:extLst>
          </p:cNvPr>
          <p:cNvSpPr txBox="1">
            <a:spLocks/>
          </p:cNvSpPr>
          <p:nvPr/>
        </p:nvSpPr>
        <p:spPr>
          <a:xfrm>
            <a:off x="359998" y="1800000"/>
            <a:ext cx="11389549" cy="3526350"/>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Consistently inhaling construction dust can lead to serious health issues, including lung cancer, asthma, Chronic Obstructive Pulmonary Disease (COPD), and silicosis. </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Due to the nature of their work, construction workers face a heightened risk of developing these conditions, as many typical construction activities generate significant dust levels.</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These illnesses can result in lasting disabilities and premature death. It is estimated that more than 500 construction workers lose their lives annually due to silica dust exposure.</a:t>
            </a:r>
          </a:p>
        </p:txBody>
      </p:sp>
    </p:spTree>
    <p:extLst>
      <p:ext uri="{BB962C8B-B14F-4D97-AF65-F5344CB8AC3E}">
        <p14:creationId xmlns:p14="http://schemas.microsoft.com/office/powerpoint/2010/main" val="2324714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B45827-103B-EAEA-A4FB-726BCA3ADC0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6256B002-0932-516F-9C81-EA49C73FBF27}"/>
              </a:ext>
            </a:extLst>
          </p:cNvPr>
          <p:cNvSpPr txBox="1">
            <a:spLocks/>
          </p:cNvSpPr>
          <p:nvPr/>
        </p:nvSpPr>
        <p:spPr>
          <a:xfrm>
            <a:off x="252001" y="972000"/>
            <a:ext cx="10488824" cy="648000"/>
          </a:xfrm>
          <a:prstGeom prst="rect">
            <a:avLst/>
          </a:prstGeom>
          <a:noFill/>
        </p:spPr>
        <p:txBody>
          <a:bodyPr wrap="square">
            <a:spAutoFit/>
          </a:bodyPr>
          <a:lstStyle/>
          <a:p>
            <a:r>
              <a:rPr lang="en-GB" sz="3600" b="1" dirty="0">
                <a:solidFill>
                  <a:srgbClr val="FC4421"/>
                </a:solidFill>
                <a:latin typeface="Arial" panose="020B0604020202020204" pitchFamily="34" charset="0"/>
                <a:cs typeface="Arial" panose="020B0604020202020204" pitchFamily="34" charset="0"/>
              </a:rPr>
              <a:t>Respiratory protective equipment (RPE)</a:t>
            </a:r>
          </a:p>
        </p:txBody>
      </p:sp>
      <p:sp>
        <p:nvSpPr>
          <p:cNvPr id="2" name="TextBox 1">
            <a:extLst>
              <a:ext uri="{FF2B5EF4-FFF2-40B4-BE49-F238E27FC236}">
                <a16:creationId xmlns:a16="http://schemas.microsoft.com/office/drawing/2014/main" id="{B635C263-1A56-6A6C-09F2-0DAB1FF1549D}"/>
              </a:ext>
            </a:extLst>
          </p:cNvPr>
          <p:cNvSpPr txBox="1">
            <a:spLocks/>
          </p:cNvSpPr>
          <p:nvPr/>
        </p:nvSpPr>
        <p:spPr>
          <a:xfrm>
            <a:off x="359998" y="1800000"/>
            <a:ext cx="11389549" cy="2652265"/>
          </a:xfrm>
          <a:prstGeom prst="rect">
            <a:avLst/>
          </a:prstGeom>
          <a:noFill/>
        </p:spPr>
        <p:txBody>
          <a:bodyPr wrap="square" lIns="0" tIns="0" rIns="0" bIns="0">
            <a:spAutoFit/>
          </a:bodyPr>
          <a:lstStyle/>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As a gas engineer, respiratory protective equipment (RPE) plays a vital role in protecting us from inhaling harmful substances. It should only be used when all other control measures have been fully implemented. </a:t>
            </a:r>
          </a:p>
          <a:p>
            <a:pPr>
              <a:lnSpc>
                <a:spcPct val="110000"/>
              </a:lnSpc>
              <a:spcAft>
                <a:spcPts val="1200"/>
              </a:spcAft>
              <a:buClr>
                <a:srgbClr val="000000">
                  <a:lumMod val="100000"/>
                </a:srgbClr>
              </a:buClr>
              <a:buSzPct val="100000"/>
            </a:pPr>
            <a:r>
              <a:rPr lang="en-GB" sz="2400" dirty="0">
                <a:solidFill>
                  <a:srgbClr val="000000"/>
                </a:solidFill>
                <a:latin typeface="Arial" panose="020B0604020202020204" pitchFamily="34" charset="0"/>
              </a:rPr>
              <a:t>RPE encompasses various types of respirators (filtering devices) and breathing apparatus, offering a range of choices from disposable half masks to powered respirators and full breathing apparatus.</a:t>
            </a:r>
          </a:p>
        </p:txBody>
      </p:sp>
    </p:spTree>
    <p:extLst>
      <p:ext uri="{BB962C8B-B14F-4D97-AF65-F5344CB8AC3E}">
        <p14:creationId xmlns:p14="http://schemas.microsoft.com/office/powerpoint/2010/main" val="3463527229"/>
      </p:ext>
    </p:extLst>
  </p:cSld>
  <p:clrMapOvr>
    <a:masterClrMapping/>
  </p:clrMapOvr>
</p:sld>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c04300a-231c-4281-9146-a98f6f4a7aff">
      <Terms xmlns="http://schemas.microsoft.com/office/infopath/2007/PartnerControls"/>
    </lcf76f155ced4ddcb4097134ff3c332f>
    <TaxCatchAll xmlns="01e15224-84b2-4570-bdea-a67bb94d092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B3EAC62-FC87-4EBD-A98C-4C5F6D6CD699}">
  <ds:schemaRefs>
    <ds:schemaRef ds:uri="http://schemas.microsoft.com/sharepoint/v3/contenttype/forms"/>
  </ds:schemaRefs>
</ds:datastoreItem>
</file>

<file path=customXml/itemProps2.xml><?xml version="1.0" encoding="utf-8"?>
<ds:datastoreItem xmlns:ds="http://schemas.openxmlformats.org/officeDocument/2006/customXml" ds:itemID="{02B8C262-ED8D-4D1A-BF4D-DBE9A6F76DF4}">
  <ds:schemaRefs>
    <ds:schemaRef ds:uri="http://schemas.microsoft.com/office/2006/documentManagement/types"/>
    <ds:schemaRef ds:uri="http://schemas.microsoft.com/office/infopath/2007/PartnerControls"/>
    <ds:schemaRef ds:uri="http://purl.org/dc/dcmitype/"/>
    <ds:schemaRef ds:uri="http://purl.org/dc/terms/"/>
    <ds:schemaRef ds:uri="http://www.w3.org/XML/1998/namespace"/>
    <ds:schemaRef ds:uri="http://purl.org/dc/elements/1.1/"/>
    <ds:schemaRef ds:uri="http://schemas.microsoft.com/office/2006/metadata/properties"/>
    <ds:schemaRef ds:uri="http://schemas.openxmlformats.org/package/2006/metadata/core-properties"/>
    <ds:schemaRef ds:uri="01e15224-84b2-4570-bdea-a67bb94d0921"/>
    <ds:schemaRef ds:uri="7c04300a-231c-4281-9146-a98f6f4a7aff"/>
  </ds:schemaRefs>
</ds:datastoreItem>
</file>

<file path=customXml/itemProps3.xml><?xml version="1.0" encoding="utf-8"?>
<ds:datastoreItem xmlns:ds="http://schemas.openxmlformats.org/officeDocument/2006/customXml" ds:itemID="{79C6D810-4682-4A7A-BF6E-51175E05E8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db5124c-a56e-47e1-8444-7a6f9085be98}" enabled="1" method="Standard" siteId="{0b26221c-c008-47b1-94c7-58a0b89761cc}" contentBits="0" removed="0"/>
</clbl:labelList>
</file>

<file path=docProps/app.xml><?xml version="1.0" encoding="utf-8"?>
<Properties xmlns="http://schemas.openxmlformats.org/officeDocument/2006/extended-properties" xmlns:vt="http://schemas.openxmlformats.org/officeDocument/2006/docPropsVTypes">
  <Template>EAL ppt template</Template>
  <TotalTime>3300</TotalTime>
  <Words>1316</Words>
  <Application>Microsoft Office PowerPoint</Application>
  <PresentationFormat>Custom</PresentationFormat>
  <Paragraphs>111</Paragraphs>
  <Slides>18</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Aptos</vt:lpstr>
      <vt:lpstr>Arial</vt:lpstr>
      <vt:lpstr>Calibri</vt:lpstr>
      <vt:lpstr>inherit</vt:lpstr>
      <vt:lpstr>Poppins</vt:lpstr>
      <vt:lpstr>1_Default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Enginuity Slides White Background</dc:title>
  <dc:subject/>
  <dc:creator>Bonita Searle-Barnes</dc:creator>
  <cp:keywords/>
  <dc:description/>
  <cp:lastModifiedBy>Hazell, Danielle</cp:lastModifiedBy>
  <cp:revision>86</cp:revision>
  <cp:lastPrinted>2019-11-04T14:13:55Z</cp:lastPrinted>
  <dcterms:created xsi:type="dcterms:W3CDTF">2023-02-10T12:36:55Z</dcterms:created>
  <dcterms:modified xsi:type="dcterms:W3CDTF">2025-12-02T10:36:05Z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Enabled">
    <vt:lpwstr>true</vt:lpwstr>
  </property>
  <property fmtid="{D5CDD505-2E9C-101B-9397-08002B2CF9AE}" pid="5" name="MSIP_Label_8330bda6-d095-477b-8893-df3ed8791773_SetDate">
    <vt:lpwstr>2025-12-02T10:33:49Z</vt:lpwstr>
  </property>
  <property fmtid="{D5CDD505-2E9C-101B-9397-08002B2CF9AE}" pid="6" name="MSIP_Label_8330bda6-d095-477b-8893-df3ed8791773_Method">
    <vt:lpwstr>Privileged</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SiteId">
    <vt:lpwstr>b6d3492e-0aa1-4a60-840d-b706a96e670d</vt:lpwstr>
  </property>
  <property fmtid="{D5CDD505-2E9C-101B-9397-08002B2CF9AE}" pid="9" name="MSIP_Label_8330bda6-d095-477b-8893-df3ed8791773_ActionId">
    <vt:lpwstr>22dc2596-fdf7-4fb4-b123-a52ad42fead8</vt:lpwstr>
  </property>
  <property fmtid="{D5CDD505-2E9C-101B-9397-08002B2CF9AE}" pid="10" name="MSIP_Label_8330bda6-d095-477b-8893-df3ed8791773_ContentBits">
    <vt:lpwstr>0</vt:lpwstr>
  </property>
  <property fmtid="{D5CDD505-2E9C-101B-9397-08002B2CF9AE}" pid="11" name="MSIP_Label_8330bda6-d095-477b-8893-df3ed8791773_Tag">
    <vt:lpwstr>10, 0, 1, 1</vt:lpwstr>
  </property>
</Properties>
</file>