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09" r:id="rId4"/>
  </p:sldMasterIdLst>
  <p:notesMasterIdLst>
    <p:notesMasterId r:id="rId27"/>
  </p:notesMasterIdLst>
  <p:handoutMasterIdLst>
    <p:handoutMasterId r:id="rId28"/>
  </p:handoutMasterIdLst>
  <p:sldIdLst>
    <p:sldId id="462" r:id="rId5"/>
    <p:sldId id="533" r:id="rId6"/>
    <p:sldId id="857" r:id="rId7"/>
    <p:sldId id="858" r:id="rId8"/>
    <p:sldId id="874" r:id="rId9"/>
    <p:sldId id="869" r:id="rId10"/>
    <p:sldId id="859" r:id="rId11"/>
    <p:sldId id="861" r:id="rId12"/>
    <p:sldId id="862" r:id="rId13"/>
    <p:sldId id="863" r:id="rId14"/>
    <p:sldId id="864" r:id="rId15"/>
    <p:sldId id="865" r:id="rId16"/>
    <p:sldId id="866" r:id="rId17"/>
    <p:sldId id="867" r:id="rId18"/>
    <p:sldId id="868" r:id="rId19"/>
    <p:sldId id="870" r:id="rId20"/>
    <p:sldId id="875" r:id="rId21"/>
    <p:sldId id="871" r:id="rId22"/>
    <p:sldId id="872" r:id="rId23"/>
    <p:sldId id="873" r:id="rId24"/>
    <p:sldId id="854" r:id="rId25"/>
    <p:sldId id="512" r:id="rId26"/>
  </p:sldIdLst>
  <p:sldSz cx="12239625" cy="6840538"/>
  <p:notesSz cx="6858000" cy="9144000"/>
  <p:defaultTextStyle>
    <a:defPPr>
      <a:defRPr lang="en-US"/>
    </a:defPPr>
    <a:lvl1pPr marL="0" algn="l" defTabSz="610545" rtl="0" eaLnBrk="1" latinLnBrk="0" hangingPunct="1">
      <a:defRPr sz="2404" kern="1200">
        <a:solidFill>
          <a:schemeClr val="tx1"/>
        </a:solidFill>
        <a:latin typeface="+mn-lt"/>
        <a:ea typeface="+mn-ea"/>
        <a:cs typeface="+mn-cs"/>
      </a:defRPr>
    </a:lvl1pPr>
    <a:lvl2pPr marL="610545" algn="l" defTabSz="610545" rtl="0" eaLnBrk="1" latinLnBrk="0" hangingPunct="1">
      <a:defRPr sz="2404" kern="1200">
        <a:solidFill>
          <a:schemeClr val="tx1"/>
        </a:solidFill>
        <a:latin typeface="+mn-lt"/>
        <a:ea typeface="+mn-ea"/>
        <a:cs typeface="+mn-cs"/>
      </a:defRPr>
    </a:lvl2pPr>
    <a:lvl3pPr marL="1221090" algn="l" defTabSz="610545" rtl="0" eaLnBrk="1" latinLnBrk="0" hangingPunct="1">
      <a:defRPr sz="2404" kern="1200">
        <a:solidFill>
          <a:schemeClr val="tx1"/>
        </a:solidFill>
        <a:latin typeface="+mn-lt"/>
        <a:ea typeface="+mn-ea"/>
        <a:cs typeface="+mn-cs"/>
      </a:defRPr>
    </a:lvl3pPr>
    <a:lvl4pPr marL="1831635" algn="l" defTabSz="610545" rtl="0" eaLnBrk="1" latinLnBrk="0" hangingPunct="1">
      <a:defRPr sz="2404" kern="1200">
        <a:solidFill>
          <a:schemeClr val="tx1"/>
        </a:solidFill>
        <a:latin typeface="+mn-lt"/>
        <a:ea typeface="+mn-ea"/>
        <a:cs typeface="+mn-cs"/>
      </a:defRPr>
    </a:lvl4pPr>
    <a:lvl5pPr marL="2442180" algn="l" defTabSz="610545" rtl="0" eaLnBrk="1" latinLnBrk="0" hangingPunct="1">
      <a:defRPr sz="2404" kern="1200">
        <a:solidFill>
          <a:schemeClr val="tx1"/>
        </a:solidFill>
        <a:latin typeface="+mn-lt"/>
        <a:ea typeface="+mn-ea"/>
        <a:cs typeface="+mn-cs"/>
      </a:defRPr>
    </a:lvl5pPr>
    <a:lvl6pPr marL="3052724" algn="l" defTabSz="610545" rtl="0" eaLnBrk="1" latinLnBrk="0" hangingPunct="1">
      <a:defRPr sz="2404" kern="1200">
        <a:solidFill>
          <a:schemeClr val="tx1"/>
        </a:solidFill>
        <a:latin typeface="+mn-lt"/>
        <a:ea typeface="+mn-ea"/>
        <a:cs typeface="+mn-cs"/>
      </a:defRPr>
    </a:lvl6pPr>
    <a:lvl7pPr marL="3663269" algn="l" defTabSz="610545" rtl="0" eaLnBrk="1" latinLnBrk="0" hangingPunct="1">
      <a:defRPr sz="2404" kern="1200">
        <a:solidFill>
          <a:schemeClr val="tx1"/>
        </a:solidFill>
        <a:latin typeface="+mn-lt"/>
        <a:ea typeface="+mn-ea"/>
        <a:cs typeface="+mn-cs"/>
      </a:defRPr>
    </a:lvl7pPr>
    <a:lvl8pPr marL="4273814" algn="l" defTabSz="610545" rtl="0" eaLnBrk="1" latinLnBrk="0" hangingPunct="1">
      <a:defRPr sz="2404" kern="1200">
        <a:solidFill>
          <a:schemeClr val="tx1"/>
        </a:solidFill>
        <a:latin typeface="+mn-lt"/>
        <a:ea typeface="+mn-ea"/>
        <a:cs typeface="+mn-cs"/>
      </a:defRPr>
    </a:lvl8pPr>
    <a:lvl9pPr marL="4884359" algn="l" defTabSz="610545" rtl="0" eaLnBrk="1" latinLnBrk="0" hangingPunct="1">
      <a:defRPr sz="2404"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82204D-4A0B-FB87-22B0-EFD1E15448D1}" name="Bonita Searle-Barnes" initials="BSB" userId="S::bonita.searle-barnes@eal.org.uk::e782127f-826a-4a83-a372-afedaa2e0d4f" providerId="AD"/>
  <p188:author id="{8AB507DD-E2FB-55DC-0696-232B0307E534}" name="John, Catherine" initials="CJ" userId="S::catherine.john@wjec.co.uk::36b10958-3fe6-4d82-9cee-736ae9074b3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170030"/>
    <a:srgbClr val="3C3AFF"/>
    <a:srgbClr val="3B3AFF"/>
    <a:srgbClr val="3C3AFE"/>
    <a:srgbClr val="3432E1"/>
    <a:srgbClr val="21C79D"/>
    <a:srgbClr val="170130"/>
    <a:srgbClr val="6ECEAE"/>
    <a:srgbClr val="B9B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15"/>
    <p:restoredTop sz="87226" autoAdjust="0"/>
  </p:normalViewPr>
  <p:slideViewPr>
    <p:cSldViewPr snapToGrid="0" snapToObjects="1">
      <p:cViewPr varScale="1">
        <p:scale>
          <a:sx n="81" d="100"/>
          <a:sy n="81" d="100"/>
        </p:scale>
        <p:origin x="77" y="115"/>
      </p:cViewPr>
      <p:guideLst/>
    </p:cSldViewPr>
  </p:slideViewPr>
  <p:outlineViewPr>
    <p:cViewPr>
      <p:scale>
        <a:sx n="33" d="100"/>
        <a:sy n="33" d="100"/>
      </p:scale>
      <p:origin x="0" y="0"/>
    </p:cViewPr>
  </p:outlineViewPr>
  <p:notesTextViewPr>
    <p:cViewPr>
      <p:scale>
        <a:sx n="110" d="100"/>
        <a:sy n="110" d="100"/>
      </p:scale>
      <p:origin x="0" y="0"/>
    </p:cViewPr>
  </p:notesTextViewPr>
  <p:sorterViewPr>
    <p:cViewPr>
      <p:scale>
        <a:sx n="100" d="100"/>
        <a:sy n="100" d="100"/>
      </p:scale>
      <p:origin x="0" y="0"/>
    </p:cViewPr>
  </p:sorterViewPr>
  <p:notesViewPr>
    <p:cSldViewPr snapToGrid="0" snapToObjects="1">
      <p:cViewPr varScale="1">
        <p:scale>
          <a:sx n="88" d="100"/>
          <a:sy n="88" d="100"/>
        </p:scale>
        <p:origin x="3872" y="19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undo custSel modSld modMainMaster">
      <pc:chgData name="Mark Thirlwell" userId="0eea46bc-1a08-4dae-8290-d9217da89020" providerId="ADAL" clId="{A74DFD5C-A00E-4D75-B54F-AE1372332AAE}" dt="2025-11-27T15:51:21.344" v="1498" actId="5793"/>
      <pc:docMkLst>
        <pc:docMk/>
      </pc:docMkLst>
      <pc:sldChg chg="addSp delSp modSp mod">
        <pc:chgData name="Mark Thirlwell" userId="0eea46bc-1a08-4dae-8290-d9217da89020" providerId="ADAL" clId="{A74DFD5C-A00E-4D75-B54F-AE1372332AAE}" dt="2025-11-17T12:15:08.640" v="19" actId="478"/>
        <pc:sldMkLst>
          <pc:docMk/>
          <pc:sldMk cId="4139293381" sldId="462"/>
        </pc:sldMkLst>
        <pc:spChg chg="add mod">
          <ac:chgData name="Mark Thirlwell" userId="0eea46bc-1a08-4dae-8290-d9217da89020" providerId="ADAL" clId="{A74DFD5C-A00E-4D75-B54F-AE1372332AAE}" dt="2025-11-17T12:15:01.535" v="18" actId="20577"/>
          <ac:spMkLst>
            <pc:docMk/>
            <pc:sldMk cId="4139293381" sldId="462"/>
            <ac:spMk id="2" creationId="{DEC4BAC2-198C-9EF3-D550-383256875C47}"/>
          </ac:spMkLst>
        </pc:spChg>
      </pc:sldChg>
      <pc:sldChg chg="addSp delSp modSp mod">
        <pc:chgData name="Mark Thirlwell" userId="0eea46bc-1a08-4dae-8290-d9217da89020" providerId="ADAL" clId="{A74DFD5C-A00E-4D75-B54F-AE1372332AAE}" dt="2025-11-17T14:58:43.364" v="1158"/>
        <pc:sldMkLst>
          <pc:docMk/>
          <pc:sldMk cId="2402489006" sldId="512"/>
        </pc:sldMkLst>
        <pc:spChg chg="add mod">
          <ac:chgData name="Mark Thirlwell" userId="0eea46bc-1a08-4dae-8290-d9217da89020" providerId="ADAL" clId="{A74DFD5C-A00E-4D75-B54F-AE1372332AAE}" dt="2025-11-17T14:58:43.364" v="1158"/>
          <ac:spMkLst>
            <pc:docMk/>
            <pc:sldMk cId="2402489006" sldId="512"/>
            <ac:spMk id="2" creationId="{B08A9819-C7B2-47FF-767E-A48B1C479113}"/>
          </ac:spMkLst>
        </pc:spChg>
      </pc:sldChg>
      <pc:sldChg chg="modSp mod">
        <pc:chgData name="Mark Thirlwell" userId="0eea46bc-1a08-4dae-8290-d9217da89020" providerId="ADAL" clId="{A74DFD5C-A00E-4D75-B54F-AE1372332AAE}" dt="2025-11-17T14:24:56.761" v="391" actId="14100"/>
        <pc:sldMkLst>
          <pc:docMk/>
          <pc:sldMk cId="1505718859" sldId="533"/>
        </pc:sldMkLst>
        <pc:spChg chg="mod">
          <ac:chgData name="Mark Thirlwell" userId="0eea46bc-1a08-4dae-8290-d9217da89020" providerId="ADAL" clId="{A74DFD5C-A00E-4D75-B54F-AE1372332AAE}" dt="2025-11-17T14:24:56.761" v="391" actId="14100"/>
          <ac:spMkLst>
            <pc:docMk/>
            <pc:sldMk cId="1505718859" sldId="533"/>
            <ac:spMk id="2" creationId="{E80F37B8-0138-0DD3-F2FE-EBAF279079A1}"/>
          </ac:spMkLst>
        </pc:spChg>
        <pc:spChg chg="mod">
          <ac:chgData name="Mark Thirlwell" userId="0eea46bc-1a08-4dae-8290-d9217da89020" providerId="ADAL" clId="{A74DFD5C-A00E-4D75-B54F-AE1372332AAE}" dt="2025-11-17T12:16:23.225" v="33"/>
          <ac:spMkLst>
            <pc:docMk/>
            <pc:sldMk cId="1505718859" sldId="533"/>
            <ac:spMk id="3" creationId="{5452F292-81E7-34FC-A0FB-CEFAF614B043}"/>
          </ac:spMkLst>
        </pc:spChg>
      </pc:sldChg>
      <pc:sldChg chg="addSp delSp modSp mod">
        <pc:chgData name="Mark Thirlwell" userId="0eea46bc-1a08-4dae-8290-d9217da89020" providerId="ADAL" clId="{A74DFD5C-A00E-4D75-B54F-AE1372332AAE}" dt="2025-11-17T14:58:27.242" v="1156" actId="14100"/>
        <pc:sldMkLst>
          <pc:docMk/>
          <pc:sldMk cId="3653480748" sldId="854"/>
        </pc:sldMkLst>
        <pc:spChg chg="mod">
          <ac:chgData name="Mark Thirlwell" userId="0eea46bc-1a08-4dae-8290-d9217da89020" providerId="ADAL" clId="{A74DFD5C-A00E-4D75-B54F-AE1372332AAE}" dt="2025-11-17T14:58:27.242" v="1156" actId="14100"/>
          <ac:spMkLst>
            <pc:docMk/>
            <pc:sldMk cId="3653480748" sldId="854"/>
            <ac:spMk id="3" creationId="{7CF51323-2985-FC1A-4C1D-08BB1451E877}"/>
          </ac:spMkLst>
        </pc:spChg>
        <pc:spChg chg="add mod">
          <ac:chgData name="Mark Thirlwell" userId="0eea46bc-1a08-4dae-8290-d9217da89020" providerId="ADAL" clId="{A74DFD5C-A00E-4D75-B54F-AE1372332AAE}" dt="2025-11-17T12:37:38.410" v="253" actId="20577"/>
          <ac:spMkLst>
            <pc:docMk/>
            <pc:sldMk cId="3653480748" sldId="854"/>
            <ac:spMk id="6" creationId="{F00C2314-8E6C-EE6B-20F4-10D4857E282A}"/>
          </ac:spMkLst>
        </pc:spChg>
      </pc:sldChg>
      <pc:sldChg chg="modSp mod">
        <pc:chgData name="Mark Thirlwell" userId="0eea46bc-1a08-4dae-8290-d9217da89020" providerId="ADAL" clId="{A74DFD5C-A00E-4D75-B54F-AE1372332AAE}" dt="2025-11-17T15:00:20.858" v="1161" actId="20577"/>
        <pc:sldMkLst>
          <pc:docMk/>
          <pc:sldMk cId="154703154" sldId="857"/>
        </pc:sldMkLst>
        <pc:spChg chg="mod">
          <ac:chgData name="Mark Thirlwell" userId="0eea46bc-1a08-4dae-8290-d9217da89020" providerId="ADAL" clId="{A74DFD5C-A00E-4D75-B54F-AE1372332AAE}" dt="2025-11-17T15:00:20.858" v="1161" actId="20577"/>
          <ac:spMkLst>
            <pc:docMk/>
            <pc:sldMk cId="154703154" sldId="857"/>
            <ac:spMk id="2" creationId="{C53EAB72-172E-C653-4C46-889ECB1F7458}"/>
          </ac:spMkLst>
        </pc:spChg>
        <pc:spChg chg="mod">
          <ac:chgData name="Mark Thirlwell" userId="0eea46bc-1a08-4dae-8290-d9217da89020" providerId="ADAL" clId="{A74DFD5C-A00E-4D75-B54F-AE1372332AAE}" dt="2025-11-17T12:16:31.228" v="44"/>
          <ac:spMkLst>
            <pc:docMk/>
            <pc:sldMk cId="154703154" sldId="857"/>
            <ac:spMk id="3" creationId="{BD02D3A7-4613-AB57-71E5-6A73C495DF9D}"/>
          </ac:spMkLst>
        </pc:spChg>
      </pc:sldChg>
      <pc:sldChg chg="modSp mod">
        <pc:chgData name="Mark Thirlwell" userId="0eea46bc-1a08-4dae-8290-d9217da89020" providerId="ADAL" clId="{A74DFD5C-A00E-4D75-B54F-AE1372332AAE}" dt="2025-11-17T16:46:04.253" v="1197" actId="255"/>
        <pc:sldMkLst>
          <pc:docMk/>
          <pc:sldMk cId="2806135969" sldId="858"/>
        </pc:sldMkLst>
        <pc:spChg chg="mod">
          <ac:chgData name="Mark Thirlwell" userId="0eea46bc-1a08-4dae-8290-d9217da89020" providerId="ADAL" clId="{A74DFD5C-A00E-4D75-B54F-AE1372332AAE}" dt="2025-11-17T16:46:04.253" v="1197" actId="255"/>
          <ac:spMkLst>
            <pc:docMk/>
            <pc:sldMk cId="2806135969" sldId="858"/>
            <ac:spMk id="2" creationId="{7644EFB0-1A63-940A-D7E7-926C3F1C2515}"/>
          </ac:spMkLst>
        </pc:spChg>
        <pc:spChg chg="mod">
          <ac:chgData name="Mark Thirlwell" userId="0eea46bc-1a08-4dae-8290-d9217da89020" providerId="ADAL" clId="{A74DFD5C-A00E-4D75-B54F-AE1372332AAE}" dt="2025-11-17T14:26:47.740" v="607" actId="14100"/>
          <ac:spMkLst>
            <pc:docMk/>
            <pc:sldMk cId="2806135969" sldId="858"/>
            <ac:spMk id="3" creationId="{4E02F2F2-8B2E-B17B-AD84-331A4F354773}"/>
          </ac:spMkLst>
        </pc:spChg>
      </pc:sldChg>
      <pc:sldChg chg="modSp mod">
        <pc:chgData name="Mark Thirlwell" userId="0eea46bc-1a08-4dae-8290-d9217da89020" providerId="ADAL" clId="{A74DFD5C-A00E-4D75-B54F-AE1372332AAE}" dt="2025-11-17T14:52:20.473" v="1089" actId="14100"/>
        <pc:sldMkLst>
          <pc:docMk/>
          <pc:sldMk cId="2786405103" sldId="859"/>
        </pc:sldMkLst>
        <pc:spChg chg="mod">
          <ac:chgData name="Mark Thirlwell" userId="0eea46bc-1a08-4dae-8290-d9217da89020" providerId="ADAL" clId="{A74DFD5C-A00E-4D75-B54F-AE1372332AAE}" dt="2025-11-17T14:52:20.473" v="1089" actId="14100"/>
          <ac:spMkLst>
            <pc:docMk/>
            <pc:sldMk cId="2786405103" sldId="859"/>
            <ac:spMk id="2" creationId="{61A607A4-1F31-90AA-7A1B-ED1D71522815}"/>
          </ac:spMkLst>
        </pc:spChg>
        <pc:spChg chg="mod">
          <ac:chgData name="Mark Thirlwell" userId="0eea46bc-1a08-4dae-8290-d9217da89020" providerId="ADAL" clId="{A74DFD5C-A00E-4D75-B54F-AE1372332AAE}" dt="2025-11-17T12:16:45.064" v="88"/>
          <ac:spMkLst>
            <pc:docMk/>
            <pc:sldMk cId="2786405103" sldId="859"/>
            <ac:spMk id="3" creationId="{7F68B39D-4C96-752A-7B0C-AA14B1E6D39E}"/>
          </ac:spMkLst>
        </pc:spChg>
      </pc:sldChg>
      <pc:sldChg chg="modSp mod">
        <pc:chgData name="Mark Thirlwell" userId="0eea46bc-1a08-4dae-8290-d9217da89020" providerId="ADAL" clId="{A74DFD5C-A00E-4D75-B54F-AE1372332AAE}" dt="2025-11-17T16:47:49.069" v="1206" actId="20577"/>
        <pc:sldMkLst>
          <pc:docMk/>
          <pc:sldMk cId="2996938804" sldId="861"/>
        </pc:sldMkLst>
        <pc:spChg chg="mod">
          <ac:chgData name="Mark Thirlwell" userId="0eea46bc-1a08-4dae-8290-d9217da89020" providerId="ADAL" clId="{A74DFD5C-A00E-4D75-B54F-AE1372332AAE}" dt="2025-11-17T14:52:53.664" v="1095" actId="14100"/>
          <ac:spMkLst>
            <pc:docMk/>
            <pc:sldMk cId="2996938804" sldId="861"/>
            <ac:spMk id="2" creationId="{48F86C72-387A-8EB9-20D1-A3CE938E60A6}"/>
          </ac:spMkLst>
        </pc:spChg>
        <pc:spChg chg="mod">
          <ac:chgData name="Mark Thirlwell" userId="0eea46bc-1a08-4dae-8290-d9217da89020" providerId="ADAL" clId="{A74DFD5C-A00E-4D75-B54F-AE1372332AAE}" dt="2025-11-17T16:47:49.069" v="1206" actId="20577"/>
          <ac:spMkLst>
            <pc:docMk/>
            <pc:sldMk cId="2996938804" sldId="861"/>
            <ac:spMk id="3" creationId="{189B49A0-C757-6191-7CD8-7DC1DA8D04D1}"/>
          </ac:spMkLst>
        </pc:spChg>
      </pc:sldChg>
      <pc:sldChg chg="delSp modSp mod modNotesTx">
        <pc:chgData name="Mark Thirlwell" userId="0eea46bc-1a08-4dae-8290-d9217da89020" providerId="ADAL" clId="{A74DFD5C-A00E-4D75-B54F-AE1372332AAE}" dt="2025-11-27T15:47:21.859" v="1405" actId="14100"/>
        <pc:sldMkLst>
          <pc:docMk/>
          <pc:sldMk cId="2713953685" sldId="862"/>
        </pc:sldMkLst>
        <pc:spChg chg="mod">
          <ac:chgData name="Mark Thirlwell" userId="0eea46bc-1a08-4dae-8290-d9217da89020" providerId="ADAL" clId="{A74DFD5C-A00E-4D75-B54F-AE1372332AAE}" dt="2025-11-27T15:47:21.859" v="1405" actId="14100"/>
          <ac:spMkLst>
            <pc:docMk/>
            <pc:sldMk cId="2713953685" sldId="862"/>
            <ac:spMk id="2" creationId="{1322BDDA-B808-7CA5-A477-68CAAE981360}"/>
          </ac:spMkLst>
        </pc:spChg>
        <pc:spChg chg="mod">
          <ac:chgData name="Mark Thirlwell" userId="0eea46bc-1a08-4dae-8290-d9217da89020" providerId="ADAL" clId="{A74DFD5C-A00E-4D75-B54F-AE1372332AAE}" dt="2025-11-17T16:47:54.869" v="1213" actId="20577"/>
          <ac:spMkLst>
            <pc:docMk/>
            <pc:sldMk cId="2713953685" sldId="862"/>
            <ac:spMk id="3" creationId="{8736C3D0-5BED-ED02-A93C-742E1AA8E147}"/>
          </ac:spMkLst>
        </pc:spChg>
      </pc:sldChg>
      <pc:sldChg chg="delSp modSp mod modNotesTx">
        <pc:chgData name="Mark Thirlwell" userId="0eea46bc-1a08-4dae-8290-d9217da89020" providerId="ADAL" clId="{A74DFD5C-A00E-4D75-B54F-AE1372332AAE}" dt="2025-11-27T15:51:21.344" v="1498" actId="5793"/>
        <pc:sldMkLst>
          <pc:docMk/>
          <pc:sldMk cId="3571075379" sldId="863"/>
        </pc:sldMkLst>
        <pc:spChg chg="mod">
          <ac:chgData name="Mark Thirlwell" userId="0eea46bc-1a08-4dae-8290-d9217da89020" providerId="ADAL" clId="{A74DFD5C-A00E-4D75-B54F-AE1372332AAE}" dt="2025-11-27T15:49:57.285" v="1493" actId="20577"/>
          <ac:spMkLst>
            <pc:docMk/>
            <pc:sldMk cId="3571075379" sldId="863"/>
            <ac:spMk id="2" creationId="{D802FFCE-E78E-A536-EEA6-DA8AEE8E015E}"/>
          </ac:spMkLst>
        </pc:spChg>
        <pc:spChg chg="mod">
          <ac:chgData name="Mark Thirlwell" userId="0eea46bc-1a08-4dae-8290-d9217da89020" providerId="ADAL" clId="{A74DFD5C-A00E-4D75-B54F-AE1372332AAE}" dt="2025-11-17T16:48:01.091" v="1220" actId="20577"/>
          <ac:spMkLst>
            <pc:docMk/>
            <pc:sldMk cId="3571075379" sldId="863"/>
            <ac:spMk id="3" creationId="{856702A5-7DFE-A736-C235-A30A940028A7}"/>
          </ac:spMkLst>
        </pc:spChg>
      </pc:sldChg>
      <pc:sldChg chg="modSp mod">
        <pc:chgData name="Mark Thirlwell" userId="0eea46bc-1a08-4dae-8290-d9217da89020" providerId="ADAL" clId="{A74DFD5C-A00E-4D75-B54F-AE1372332AAE}" dt="2025-11-17T16:48:31.304" v="1232" actId="20577"/>
        <pc:sldMkLst>
          <pc:docMk/>
          <pc:sldMk cId="2676062684" sldId="864"/>
        </pc:sldMkLst>
        <pc:spChg chg="mod">
          <ac:chgData name="Mark Thirlwell" userId="0eea46bc-1a08-4dae-8290-d9217da89020" providerId="ADAL" clId="{A74DFD5C-A00E-4D75-B54F-AE1372332AAE}" dt="2025-11-17T14:53:37.838" v="1098" actId="12"/>
          <ac:spMkLst>
            <pc:docMk/>
            <pc:sldMk cId="2676062684" sldId="864"/>
            <ac:spMk id="2" creationId="{C969A870-4B13-ACDD-7C8C-BF9ADE5E6DCF}"/>
          </ac:spMkLst>
        </pc:spChg>
        <pc:spChg chg="mod">
          <ac:chgData name="Mark Thirlwell" userId="0eea46bc-1a08-4dae-8290-d9217da89020" providerId="ADAL" clId="{A74DFD5C-A00E-4D75-B54F-AE1372332AAE}" dt="2025-11-17T16:48:31.304" v="1232" actId="20577"/>
          <ac:spMkLst>
            <pc:docMk/>
            <pc:sldMk cId="2676062684" sldId="864"/>
            <ac:spMk id="3" creationId="{4B999F61-DB21-0B49-E9E7-0EAE2B86B939}"/>
          </ac:spMkLst>
        </pc:spChg>
      </pc:sldChg>
      <pc:sldChg chg="modSp mod">
        <pc:chgData name="Mark Thirlwell" userId="0eea46bc-1a08-4dae-8290-d9217da89020" providerId="ADAL" clId="{A74DFD5C-A00E-4D75-B54F-AE1372332AAE}" dt="2025-11-17T16:49:03.504" v="1233"/>
        <pc:sldMkLst>
          <pc:docMk/>
          <pc:sldMk cId="1924375263" sldId="865"/>
        </pc:sldMkLst>
        <pc:spChg chg="mod">
          <ac:chgData name="Mark Thirlwell" userId="0eea46bc-1a08-4dae-8290-d9217da89020" providerId="ADAL" clId="{A74DFD5C-A00E-4D75-B54F-AE1372332AAE}" dt="2025-11-17T14:54:00.439" v="1099" actId="12"/>
          <ac:spMkLst>
            <pc:docMk/>
            <pc:sldMk cId="1924375263" sldId="865"/>
            <ac:spMk id="2" creationId="{E84E46FC-CD2E-2DBC-3E57-1116E70DF97E}"/>
          </ac:spMkLst>
        </pc:spChg>
        <pc:spChg chg="mod">
          <ac:chgData name="Mark Thirlwell" userId="0eea46bc-1a08-4dae-8290-d9217da89020" providerId="ADAL" clId="{A74DFD5C-A00E-4D75-B54F-AE1372332AAE}" dt="2025-11-17T16:49:03.504" v="1233"/>
          <ac:spMkLst>
            <pc:docMk/>
            <pc:sldMk cId="1924375263" sldId="865"/>
            <ac:spMk id="3" creationId="{74724BB8-D34A-4743-E597-C2A7CA09F919}"/>
          </ac:spMkLst>
        </pc:spChg>
      </pc:sldChg>
      <pc:sldChg chg="modSp mod">
        <pc:chgData name="Mark Thirlwell" userId="0eea46bc-1a08-4dae-8290-d9217da89020" providerId="ADAL" clId="{A74DFD5C-A00E-4D75-B54F-AE1372332AAE}" dt="2025-11-17T16:49:11.245" v="1234"/>
        <pc:sldMkLst>
          <pc:docMk/>
          <pc:sldMk cId="1782534242" sldId="866"/>
        </pc:sldMkLst>
        <pc:spChg chg="mod">
          <ac:chgData name="Mark Thirlwell" userId="0eea46bc-1a08-4dae-8290-d9217da89020" providerId="ADAL" clId="{A74DFD5C-A00E-4D75-B54F-AE1372332AAE}" dt="2025-11-17T14:55:29.478" v="1113" actId="14100"/>
          <ac:spMkLst>
            <pc:docMk/>
            <pc:sldMk cId="1782534242" sldId="866"/>
            <ac:spMk id="2" creationId="{A5479B86-6E7D-633A-9E51-ADB023716CB0}"/>
          </ac:spMkLst>
        </pc:spChg>
        <pc:spChg chg="mod">
          <ac:chgData name="Mark Thirlwell" userId="0eea46bc-1a08-4dae-8290-d9217da89020" providerId="ADAL" clId="{A74DFD5C-A00E-4D75-B54F-AE1372332AAE}" dt="2025-11-17T16:49:11.245" v="1234"/>
          <ac:spMkLst>
            <pc:docMk/>
            <pc:sldMk cId="1782534242" sldId="866"/>
            <ac:spMk id="3" creationId="{3D4AE9C4-3037-1F59-EB58-4D5AB9465F00}"/>
          </ac:spMkLst>
        </pc:spChg>
      </pc:sldChg>
      <pc:sldChg chg="modSp mod">
        <pc:chgData name="Mark Thirlwell" userId="0eea46bc-1a08-4dae-8290-d9217da89020" providerId="ADAL" clId="{A74DFD5C-A00E-4D75-B54F-AE1372332AAE}" dt="2025-11-17T16:49:37.051" v="1235"/>
        <pc:sldMkLst>
          <pc:docMk/>
          <pc:sldMk cId="1694722948" sldId="867"/>
        </pc:sldMkLst>
        <pc:spChg chg="mod">
          <ac:chgData name="Mark Thirlwell" userId="0eea46bc-1a08-4dae-8290-d9217da89020" providerId="ADAL" clId="{A74DFD5C-A00E-4D75-B54F-AE1372332AAE}" dt="2025-11-17T14:55:48.302" v="1116" actId="12"/>
          <ac:spMkLst>
            <pc:docMk/>
            <pc:sldMk cId="1694722948" sldId="867"/>
            <ac:spMk id="2" creationId="{3B08FBAA-8EF5-6FCE-F02C-0D33409D3BAC}"/>
          </ac:spMkLst>
        </pc:spChg>
        <pc:spChg chg="mod">
          <ac:chgData name="Mark Thirlwell" userId="0eea46bc-1a08-4dae-8290-d9217da89020" providerId="ADAL" clId="{A74DFD5C-A00E-4D75-B54F-AE1372332AAE}" dt="2025-11-17T16:49:37.051" v="1235"/>
          <ac:spMkLst>
            <pc:docMk/>
            <pc:sldMk cId="1694722948" sldId="867"/>
            <ac:spMk id="3" creationId="{516958B2-7227-BE6C-5A64-E4D77A9BE71D}"/>
          </ac:spMkLst>
        </pc:spChg>
      </pc:sldChg>
      <pc:sldChg chg="modSp mod">
        <pc:chgData name="Mark Thirlwell" userId="0eea46bc-1a08-4dae-8290-d9217da89020" providerId="ADAL" clId="{A74DFD5C-A00E-4D75-B54F-AE1372332AAE}" dt="2025-11-17T16:49:45.077" v="1236"/>
        <pc:sldMkLst>
          <pc:docMk/>
          <pc:sldMk cId="3009587376" sldId="868"/>
        </pc:sldMkLst>
        <pc:spChg chg="mod">
          <ac:chgData name="Mark Thirlwell" userId="0eea46bc-1a08-4dae-8290-d9217da89020" providerId="ADAL" clId="{A74DFD5C-A00E-4D75-B54F-AE1372332AAE}" dt="2025-11-17T14:55:56.867" v="1118" actId="12"/>
          <ac:spMkLst>
            <pc:docMk/>
            <pc:sldMk cId="3009587376" sldId="868"/>
            <ac:spMk id="2" creationId="{6453349B-8E04-8E21-4FFE-C950FC16F795}"/>
          </ac:spMkLst>
        </pc:spChg>
        <pc:spChg chg="mod">
          <ac:chgData name="Mark Thirlwell" userId="0eea46bc-1a08-4dae-8290-d9217da89020" providerId="ADAL" clId="{A74DFD5C-A00E-4D75-B54F-AE1372332AAE}" dt="2025-11-17T16:49:45.077" v="1236"/>
          <ac:spMkLst>
            <pc:docMk/>
            <pc:sldMk cId="3009587376" sldId="868"/>
            <ac:spMk id="3" creationId="{AF041460-8C7A-672F-A27D-04761E89D882}"/>
          </ac:spMkLst>
        </pc:spChg>
      </pc:sldChg>
      <pc:sldChg chg="modSp mod">
        <pc:chgData name="Mark Thirlwell" userId="0eea46bc-1a08-4dae-8290-d9217da89020" providerId="ADAL" clId="{A74DFD5C-A00E-4D75-B54F-AE1372332AAE}" dt="2025-11-17T14:44:45.715" v="1083" actId="14100"/>
        <pc:sldMkLst>
          <pc:docMk/>
          <pc:sldMk cId="1089432172" sldId="869"/>
        </pc:sldMkLst>
        <pc:spChg chg="mod">
          <ac:chgData name="Mark Thirlwell" userId="0eea46bc-1a08-4dae-8290-d9217da89020" providerId="ADAL" clId="{A74DFD5C-A00E-4D75-B54F-AE1372332AAE}" dt="2025-11-17T14:44:45.715" v="1083" actId="14100"/>
          <ac:spMkLst>
            <pc:docMk/>
            <pc:sldMk cId="1089432172" sldId="869"/>
            <ac:spMk id="2" creationId="{28490109-BB13-B7ED-E7CF-5B50D86C9CF2}"/>
          </ac:spMkLst>
        </pc:spChg>
        <pc:spChg chg="mod">
          <ac:chgData name="Mark Thirlwell" userId="0eea46bc-1a08-4dae-8290-d9217da89020" providerId="ADAL" clId="{A74DFD5C-A00E-4D75-B54F-AE1372332AAE}" dt="2025-11-17T12:16:42.437" v="77"/>
          <ac:spMkLst>
            <pc:docMk/>
            <pc:sldMk cId="1089432172" sldId="869"/>
            <ac:spMk id="3" creationId="{7B593F4B-C274-858D-0229-EABA7DE7D5B2}"/>
          </ac:spMkLst>
        </pc:spChg>
      </pc:sldChg>
      <pc:sldChg chg="modSp mod">
        <pc:chgData name="Mark Thirlwell" userId="0eea46bc-1a08-4dae-8290-d9217da89020" providerId="ADAL" clId="{A74DFD5C-A00E-4D75-B54F-AE1372332AAE}" dt="2025-11-17T16:49:52.299" v="1241" actId="20577"/>
        <pc:sldMkLst>
          <pc:docMk/>
          <pc:sldMk cId="333461514" sldId="870"/>
        </pc:sldMkLst>
        <pc:spChg chg="mod">
          <ac:chgData name="Mark Thirlwell" userId="0eea46bc-1a08-4dae-8290-d9217da89020" providerId="ADAL" clId="{A74DFD5C-A00E-4D75-B54F-AE1372332AAE}" dt="2025-11-17T14:29:22.646" v="1018" actId="1076"/>
          <ac:spMkLst>
            <pc:docMk/>
            <pc:sldMk cId="333461514" sldId="870"/>
            <ac:spMk id="2" creationId="{43A43B54-ACCE-91E0-CD9D-3C0D83ADEF5E}"/>
          </ac:spMkLst>
        </pc:spChg>
        <pc:spChg chg="mod">
          <ac:chgData name="Mark Thirlwell" userId="0eea46bc-1a08-4dae-8290-d9217da89020" providerId="ADAL" clId="{A74DFD5C-A00E-4D75-B54F-AE1372332AAE}" dt="2025-11-17T16:49:52.299" v="1241" actId="20577"/>
          <ac:spMkLst>
            <pc:docMk/>
            <pc:sldMk cId="333461514" sldId="870"/>
            <ac:spMk id="3" creationId="{6CED29E0-DC56-662C-E4EB-D278475E9BC0}"/>
          </ac:spMkLst>
        </pc:spChg>
      </pc:sldChg>
      <pc:sldChg chg="modSp mod">
        <pc:chgData name="Mark Thirlwell" userId="0eea46bc-1a08-4dae-8290-d9217da89020" providerId="ADAL" clId="{A74DFD5C-A00E-4D75-B54F-AE1372332AAE}" dt="2025-11-17T16:50:07.282" v="1253" actId="20577"/>
        <pc:sldMkLst>
          <pc:docMk/>
          <pc:sldMk cId="2162423350" sldId="871"/>
        </pc:sldMkLst>
        <pc:spChg chg="mod">
          <ac:chgData name="Mark Thirlwell" userId="0eea46bc-1a08-4dae-8290-d9217da89020" providerId="ADAL" clId="{A74DFD5C-A00E-4D75-B54F-AE1372332AAE}" dt="2025-11-17T14:57:45.121" v="1148" actId="14100"/>
          <ac:spMkLst>
            <pc:docMk/>
            <pc:sldMk cId="2162423350" sldId="871"/>
            <ac:spMk id="2" creationId="{21C18B68-BB85-3435-43D3-CD7748998FF2}"/>
          </ac:spMkLst>
        </pc:spChg>
        <pc:spChg chg="mod">
          <ac:chgData name="Mark Thirlwell" userId="0eea46bc-1a08-4dae-8290-d9217da89020" providerId="ADAL" clId="{A74DFD5C-A00E-4D75-B54F-AE1372332AAE}" dt="2025-11-17T16:50:07.282" v="1253" actId="20577"/>
          <ac:spMkLst>
            <pc:docMk/>
            <pc:sldMk cId="2162423350" sldId="871"/>
            <ac:spMk id="3" creationId="{97BEACEC-BABC-E1D0-6DE4-879A74C6233A}"/>
          </ac:spMkLst>
        </pc:spChg>
      </pc:sldChg>
      <pc:sldChg chg="modSp mod">
        <pc:chgData name="Mark Thirlwell" userId="0eea46bc-1a08-4dae-8290-d9217da89020" providerId="ADAL" clId="{A74DFD5C-A00E-4D75-B54F-AE1372332AAE}" dt="2025-11-17T16:50:17.051" v="1260" actId="20577"/>
        <pc:sldMkLst>
          <pc:docMk/>
          <pc:sldMk cId="1544135274" sldId="872"/>
        </pc:sldMkLst>
        <pc:spChg chg="mod">
          <ac:chgData name="Mark Thirlwell" userId="0eea46bc-1a08-4dae-8290-d9217da89020" providerId="ADAL" clId="{A74DFD5C-A00E-4D75-B54F-AE1372332AAE}" dt="2025-11-17T14:58:04.203" v="1153" actId="113"/>
          <ac:spMkLst>
            <pc:docMk/>
            <pc:sldMk cId="1544135274" sldId="872"/>
            <ac:spMk id="2" creationId="{27BA36FA-7822-7C10-8D81-34C54D873068}"/>
          </ac:spMkLst>
        </pc:spChg>
        <pc:spChg chg="mod">
          <ac:chgData name="Mark Thirlwell" userId="0eea46bc-1a08-4dae-8290-d9217da89020" providerId="ADAL" clId="{A74DFD5C-A00E-4D75-B54F-AE1372332AAE}" dt="2025-11-17T16:50:17.051" v="1260" actId="20577"/>
          <ac:spMkLst>
            <pc:docMk/>
            <pc:sldMk cId="1544135274" sldId="872"/>
            <ac:spMk id="3" creationId="{CF0EBCC6-1AC3-BAAA-316A-26D667A03DAE}"/>
          </ac:spMkLst>
        </pc:spChg>
      </pc:sldChg>
      <pc:sldChg chg="modSp mod">
        <pc:chgData name="Mark Thirlwell" userId="0eea46bc-1a08-4dae-8290-d9217da89020" providerId="ADAL" clId="{A74DFD5C-A00E-4D75-B54F-AE1372332AAE}" dt="2025-11-17T16:50:27.386" v="1267" actId="20577"/>
        <pc:sldMkLst>
          <pc:docMk/>
          <pc:sldMk cId="1976244937" sldId="873"/>
        </pc:sldMkLst>
        <pc:spChg chg="mod">
          <ac:chgData name="Mark Thirlwell" userId="0eea46bc-1a08-4dae-8290-d9217da89020" providerId="ADAL" clId="{A74DFD5C-A00E-4D75-B54F-AE1372332AAE}" dt="2025-11-17T14:29:34.446" v="1062"/>
          <ac:spMkLst>
            <pc:docMk/>
            <pc:sldMk cId="1976244937" sldId="873"/>
            <ac:spMk id="2" creationId="{46D77174-366D-29F3-C824-17C914DF0C4E}"/>
          </ac:spMkLst>
        </pc:spChg>
        <pc:spChg chg="mod">
          <ac:chgData name="Mark Thirlwell" userId="0eea46bc-1a08-4dae-8290-d9217da89020" providerId="ADAL" clId="{A74DFD5C-A00E-4D75-B54F-AE1372332AAE}" dt="2025-11-17T16:50:27.386" v="1267" actId="20577"/>
          <ac:spMkLst>
            <pc:docMk/>
            <pc:sldMk cId="1976244937" sldId="873"/>
            <ac:spMk id="3" creationId="{35F8846D-932C-615A-8CE9-4222648A7F6B}"/>
          </ac:spMkLst>
        </pc:spChg>
      </pc:sldChg>
      <pc:sldChg chg="modSp mod">
        <pc:chgData name="Mark Thirlwell" userId="0eea46bc-1a08-4dae-8290-d9217da89020" providerId="ADAL" clId="{A74DFD5C-A00E-4D75-B54F-AE1372332AAE}" dt="2025-11-17T16:46:37.784" v="1199" actId="20577"/>
        <pc:sldMkLst>
          <pc:docMk/>
          <pc:sldMk cId="3109931678" sldId="874"/>
        </pc:sldMkLst>
        <pc:spChg chg="mod">
          <ac:chgData name="Mark Thirlwell" userId="0eea46bc-1a08-4dae-8290-d9217da89020" providerId="ADAL" clId="{A74DFD5C-A00E-4D75-B54F-AE1372332AAE}" dt="2025-11-17T16:46:37.784" v="1199" actId="20577"/>
          <ac:spMkLst>
            <pc:docMk/>
            <pc:sldMk cId="3109931678" sldId="874"/>
            <ac:spMk id="2" creationId="{BD28FDA0-FC30-2EA9-B388-CAE5C11BA0DA}"/>
          </ac:spMkLst>
        </pc:spChg>
        <pc:spChg chg="mod">
          <ac:chgData name="Mark Thirlwell" userId="0eea46bc-1a08-4dae-8290-d9217da89020" providerId="ADAL" clId="{A74DFD5C-A00E-4D75-B54F-AE1372332AAE}" dt="2025-11-17T14:44:33.908" v="1082" actId="14100"/>
          <ac:spMkLst>
            <pc:docMk/>
            <pc:sldMk cId="3109931678" sldId="874"/>
            <ac:spMk id="3" creationId="{06AB86D7-8261-E3A5-B778-968D3ED3A52E}"/>
          </ac:spMkLst>
        </pc:spChg>
      </pc:sldChg>
      <pc:sldChg chg="modSp mod">
        <pc:chgData name="Mark Thirlwell" userId="0eea46bc-1a08-4dae-8290-d9217da89020" providerId="ADAL" clId="{A74DFD5C-A00E-4D75-B54F-AE1372332AAE}" dt="2025-11-17T16:50:00.355" v="1246" actId="20577"/>
        <pc:sldMkLst>
          <pc:docMk/>
          <pc:sldMk cId="1572340862" sldId="875"/>
        </pc:sldMkLst>
        <pc:spChg chg="mod">
          <ac:chgData name="Mark Thirlwell" userId="0eea46bc-1a08-4dae-8290-d9217da89020" providerId="ADAL" clId="{A74DFD5C-A00E-4D75-B54F-AE1372332AAE}" dt="2025-11-17T14:56:58.901" v="1135" actId="14100"/>
          <ac:spMkLst>
            <pc:docMk/>
            <pc:sldMk cId="1572340862" sldId="875"/>
            <ac:spMk id="2" creationId="{FFA7F578-86FF-2B47-69C5-B54DFE12B98B}"/>
          </ac:spMkLst>
        </pc:spChg>
        <pc:spChg chg="mod">
          <ac:chgData name="Mark Thirlwell" userId="0eea46bc-1a08-4dae-8290-d9217da89020" providerId="ADAL" clId="{A74DFD5C-A00E-4D75-B54F-AE1372332AAE}" dt="2025-11-17T16:50:00.355" v="1246" actId="20577"/>
          <ac:spMkLst>
            <pc:docMk/>
            <pc:sldMk cId="1572340862" sldId="875"/>
            <ac:spMk id="3" creationId="{898464B2-B8F2-F19C-B1CE-3CD8D7EB8B77}"/>
          </ac:spMkLst>
        </pc:spChg>
      </pc:sldChg>
      <pc:sldMasterChg chg="addSp delSp modSp mod modSldLayout">
        <pc:chgData name="Mark Thirlwell" userId="0eea46bc-1a08-4dae-8290-d9217da89020" providerId="ADAL" clId="{A74DFD5C-A00E-4D75-B54F-AE1372332AAE}" dt="2025-11-17T12:17:45.723" v="243" actId="478"/>
        <pc:sldMasterMkLst>
          <pc:docMk/>
          <pc:sldMasterMk cId="2603366431" sldId="2147484109"/>
        </pc:sldMasterMkLst>
        <pc:spChg chg="mod">
          <ac:chgData name="Mark Thirlwell" userId="0eea46bc-1a08-4dae-8290-d9217da89020" providerId="ADAL" clId="{A74DFD5C-A00E-4D75-B54F-AE1372332AAE}" dt="2025-11-17T12:15:45.746" v="22" actId="255"/>
          <ac:spMkLst>
            <pc:docMk/>
            <pc:sldMasterMk cId="2603366431" sldId="2147484109"/>
            <ac:spMk id="12" creationId="{00000000-0000-0000-0000-000000000000}"/>
          </ac:spMkLst>
        </pc:spChg>
        <pc:sldLayoutChg chg="delSp mod">
          <pc:chgData name="Mark Thirlwell" userId="0eea46bc-1a08-4dae-8290-d9217da89020" providerId="ADAL" clId="{A74DFD5C-A00E-4D75-B54F-AE1372332AAE}" dt="2025-11-17T12:17:45.723" v="243" actId="478"/>
          <pc:sldLayoutMkLst>
            <pc:docMk/>
            <pc:sldMasterMk cId="2603366431" sldId="2147484109"/>
            <pc:sldLayoutMk cId="2362750396" sldId="2147484116"/>
          </pc:sldLayoutMkLst>
        </pc:sldLayoutChg>
      </pc:sldMasterChg>
    </pc:docChg>
  </pc:docChgLst>
  <pc:docChgLst>
    <pc:chgData name="John, Catherine" userId="36b10958-3fe6-4d82-9cee-736ae9074b3f" providerId="ADAL" clId="{7CE9EBFF-1EB6-4E95-820E-35801409E55C}"/>
    <pc:docChg chg="modSld">
      <pc:chgData name="John, Catherine" userId="36b10958-3fe6-4d82-9cee-736ae9074b3f" providerId="ADAL" clId="{7CE9EBFF-1EB6-4E95-820E-35801409E55C}" dt="2025-12-08T13:27:12.476" v="3" actId="113"/>
      <pc:docMkLst>
        <pc:docMk/>
      </pc:docMkLst>
      <pc:sldChg chg="modSp mod">
        <pc:chgData name="John, Catherine" userId="36b10958-3fe6-4d82-9cee-736ae9074b3f" providerId="ADAL" clId="{7CE9EBFF-1EB6-4E95-820E-35801409E55C}" dt="2025-12-08T13:16:25.151" v="1" actId="12"/>
        <pc:sldMkLst>
          <pc:docMk/>
          <pc:sldMk cId="1505718859" sldId="533"/>
        </pc:sldMkLst>
        <pc:spChg chg="mod">
          <ac:chgData name="John, Catherine" userId="36b10958-3fe6-4d82-9cee-736ae9074b3f" providerId="ADAL" clId="{7CE9EBFF-1EB6-4E95-820E-35801409E55C}" dt="2025-12-08T13:16:25.151" v="1" actId="12"/>
          <ac:spMkLst>
            <pc:docMk/>
            <pc:sldMk cId="1505718859" sldId="533"/>
            <ac:spMk id="2" creationId="{E80F37B8-0138-0DD3-F2FE-EBAF279079A1}"/>
          </ac:spMkLst>
        </pc:spChg>
      </pc:sldChg>
      <pc:sldChg chg="modSp mod">
        <pc:chgData name="John, Catherine" userId="36b10958-3fe6-4d82-9cee-736ae9074b3f" providerId="ADAL" clId="{7CE9EBFF-1EB6-4E95-820E-35801409E55C}" dt="2025-12-08T13:27:12.476" v="3" actId="113"/>
        <pc:sldMkLst>
          <pc:docMk/>
          <pc:sldMk cId="2996938804" sldId="861"/>
        </pc:sldMkLst>
        <pc:spChg chg="mod">
          <ac:chgData name="John, Catherine" userId="36b10958-3fe6-4d82-9cee-736ae9074b3f" providerId="ADAL" clId="{7CE9EBFF-1EB6-4E95-820E-35801409E55C}" dt="2025-12-08T13:27:12.476" v="3" actId="113"/>
          <ac:spMkLst>
            <pc:docMk/>
            <pc:sldMk cId="2996938804" sldId="861"/>
            <ac:spMk id="2" creationId="{48F86C72-387A-8EB9-20D1-A3CE938E60A6}"/>
          </ac:spMkLst>
        </pc:spChg>
      </pc:sldChg>
    </pc:docChg>
  </pc:docChgLst>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12T11:58:47.870" v="10" actId="20577"/>
      <pc:docMkLst>
        <pc:docMk/>
      </pc:docMkLst>
      <pc:sldChg chg="addSp modSp mod">
        <pc:chgData name="Hazell, Danielle" userId="16322be0-50ef-46ff-b0c0-d304bc10d5d2" providerId="ADAL" clId="{E6D12E1F-DF63-450C-A9ED-E72C5F6C045B}" dt="2025-12-02T09:55:57.638" v="2"/>
        <pc:sldMkLst>
          <pc:docMk/>
          <pc:sldMk cId="2402489006" sldId="512"/>
        </pc:sldMkLst>
        <pc:spChg chg="mod">
          <ac:chgData name="Hazell, Danielle" userId="16322be0-50ef-46ff-b0c0-d304bc10d5d2" providerId="ADAL" clId="{E6D12E1F-DF63-450C-A9ED-E72C5F6C045B}" dt="2025-12-02T09:55:56.869" v="1" actId="1076"/>
          <ac:spMkLst>
            <pc:docMk/>
            <pc:sldMk cId="2402489006" sldId="512"/>
            <ac:spMk id="2" creationId="{B08A9819-C7B2-47FF-767E-A48B1C479113}"/>
          </ac:spMkLst>
        </pc:spChg>
        <pc:spChg chg="add mod">
          <ac:chgData name="Hazell, Danielle" userId="16322be0-50ef-46ff-b0c0-d304bc10d5d2" providerId="ADAL" clId="{E6D12E1F-DF63-450C-A9ED-E72C5F6C045B}" dt="2025-12-02T09:55:57.638" v="2"/>
          <ac:spMkLst>
            <pc:docMk/>
            <pc:sldMk cId="2402489006" sldId="512"/>
            <ac:spMk id="3" creationId="{BDC85F05-3945-42BC-8A69-2F161F298F48}"/>
          </ac:spMkLst>
        </pc:spChg>
      </pc:sldChg>
      <pc:sldChg chg="modSp mod">
        <pc:chgData name="Hazell, Danielle" userId="16322be0-50ef-46ff-b0c0-d304bc10d5d2" providerId="ADAL" clId="{E6D12E1F-DF63-450C-A9ED-E72C5F6C045B}" dt="2025-12-02T09:56:23.291" v="5" actId="14100"/>
        <pc:sldMkLst>
          <pc:docMk/>
          <pc:sldMk cId="154703154" sldId="857"/>
        </pc:sldMkLst>
        <pc:spChg chg="mod">
          <ac:chgData name="Hazell, Danielle" userId="16322be0-50ef-46ff-b0c0-d304bc10d5d2" providerId="ADAL" clId="{E6D12E1F-DF63-450C-A9ED-E72C5F6C045B}" dt="2025-12-02T09:56:23.291" v="5" actId="14100"/>
          <ac:spMkLst>
            <pc:docMk/>
            <pc:sldMk cId="154703154" sldId="857"/>
            <ac:spMk id="2" creationId="{C53EAB72-172E-C653-4C46-889ECB1F7458}"/>
          </ac:spMkLst>
        </pc:spChg>
      </pc:sldChg>
      <pc:sldChg chg="modNotesTx">
        <pc:chgData name="Hazell, Danielle" userId="16322be0-50ef-46ff-b0c0-d304bc10d5d2" providerId="ADAL" clId="{E6D12E1F-DF63-450C-A9ED-E72C5F6C045B}" dt="2025-12-12T11:58:47.870" v="10" actId="20577"/>
        <pc:sldMkLst>
          <pc:docMk/>
          <pc:sldMk cId="3571075379" sldId="863"/>
        </pc:sldMkLst>
      </pc:sldChg>
      <pc:sldChg chg="modSp mod">
        <pc:chgData name="Hazell, Danielle" userId="16322be0-50ef-46ff-b0c0-d304bc10d5d2" providerId="ADAL" clId="{E6D12E1F-DF63-450C-A9ED-E72C5F6C045B}" dt="2025-12-02T09:57:06.644" v="7" actId="1076"/>
        <pc:sldMkLst>
          <pc:docMk/>
          <pc:sldMk cId="1694722948" sldId="867"/>
        </pc:sldMkLst>
        <pc:spChg chg="mod">
          <ac:chgData name="Hazell, Danielle" userId="16322be0-50ef-46ff-b0c0-d304bc10d5d2" providerId="ADAL" clId="{E6D12E1F-DF63-450C-A9ED-E72C5F6C045B}" dt="2025-12-02T09:57:04.070" v="6" actId="1076"/>
          <ac:spMkLst>
            <pc:docMk/>
            <pc:sldMk cId="1694722948" sldId="867"/>
            <ac:spMk id="2" creationId="{3B08FBAA-8EF5-6FCE-F02C-0D33409D3BAC}"/>
          </ac:spMkLst>
        </pc:spChg>
        <pc:spChg chg="mod">
          <ac:chgData name="Hazell, Danielle" userId="16322be0-50ef-46ff-b0c0-d304bc10d5d2" providerId="ADAL" clId="{E6D12E1F-DF63-450C-A9ED-E72C5F6C045B}" dt="2025-12-02T09:57:06.644" v="7" actId="1076"/>
          <ac:spMkLst>
            <pc:docMk/>
            <pc:sldMk cId="1694722948" sldId="867"/>
            <ac:spMk id="3" creationId="{516958B2-7227-BE6C-5A64-E4D77A9BE71D}"/>
          </ac:spMkLst>
        </pc:spChg>
      </pc:sldChg>
      <pc:sldChg chg="modSp mod">
        <pc:chgData name="Hazell, Danielle" userId="16322be0-50ef-46ff-b0c0-d304bc10d5d2" providerId="ADAL" clId="{E6D12E1F-DF63-450C-A9ED-E72C5F6C045B}" dt="2025-12-02T09:57:16.094" v="8" actId="14100"/>
        <pc:sldMkLst>
          <pc:docMk/>
          <pc:sldMk cId="333461514" sldId="870"/>
        </pc:sldMkLst>
        <pc:spChg chg="mod">
          <ac:chgData name="Hazell, Danielle" userId="16322be0-50ef-46ff-b0c0-d304bc10d5d2" providerId="ADAL" clId="{E6D12E1F-DF63-450C-A9ED-E72C5F6C045B}" dt="2025-12-02T09:57:16.094" v="8" actId="14100"/>
          <ac:spMkLst>
            <pc:docMk/>
            <pc:sldMk cId="333461514" sldId="870"/>
            <ac:spMk id="2" creationId="{43A43B54-ACCE-91E0-CD9D-3C0D83ADEF5E}"/>
          </ac:spMkLst>
        </pc:spChg>
      </pc:sldChg>
      <pc:sldChg chg="modSp mod">
        <pc:chgData name="Hazell, Danielle" userId="16322be0-50ef-46ff-b0c0-d304bc10d5d2" providerId="ADAL" clId="{E6D12E1F-DF63-450C-A9ED-E72C5F6C045B}" dt="2025-12-02T09:57:27.725" v="9" actId="14100"/>
        <pc:sldMkLst>
          <pc:docMk/>
          <pc:sldMk cId="1544135274" sldId="872"/>
        </pc:sldMkLst>
        <pc:spChg chg="mod">
          <ac:chgData name="Hazell, Danielle" userId="16322be0-50ef-46ff-b0c0-d304bc10d5d2" providerId="ADAL" clId="{E6D12E1F-DF63-450C-A9ED-E72C5F6C045B}" dt="2025-12-02T09:57:27.725" v="9" actId="14100"/>
          <ac:spMkLst>
            <pc:docMk/>
            <pc:sldMk cId="1544135274" sldId="872"/>
            <ac:spMk id="2" creationId="{27BA36FA-7822-7C10-8D81-34C54D873068}"/>
          </ac:spMkLst>
        </pc:spChg>
      </pc:sldChg>
      <pc:sldMasterChg chg="addSp delSp modSp mod">
        <pc:chgData name="Hazell, Danielle" userId="16322be0-50ef-46ff-b0c0-d304bc10d5d2" providerId="ADAL" clId="{E6D12E1F-DF63-450C-A9ED-E72C5F6C045B}" dt="2025-12-02T09:56:11.949" v="4"/>
        <pc:sldMasterMkLst>
          <pc:docMk/>
          <pc:sldMasterMk cId="2603366431" sldId="2147484109"/>
        </pc:sldMasterMkLst>
        <pc:spChg chg="add mod">
          <ac:chgData name="Hazell, Danielle" userId="16322be0-50ef-46ff-b0c0-d304bc10d5d2" providerId="ADAL" clId="{E6D12E1F-DF63-450C-A9ED-E72C5F6C045B}" dt="2025-12-02T09:56:11.949" v="4"/>
          <ac:spMkLst>
            <pc:docMk/>
            <pc:sldMasterMk cId="2603366431" sldId="2147484109"/>
            <ac:spMk id="5" creationId="{D936FF36-7C03-A34F-F00F-AADC8D59F817}"/>
          </ac:spMkLst>
        </pc:spChg>
        <pc:picChg chg="add mod">
          <ac:chgData name="Hazell, Danielle" userId="16322be0-50ef-46ff-b0c0-d304bc10d5d2" providerId="ADAL" clId="{E6D12E1F-DF63-450C-A9ED-E72C5F6C045B}" dt="2025-12-02T09:56:11.949" v="4"/>
          <ac:picMkLst>
            <pc:docMk/>
            <pc:sldMasterMk cId="2603366431" sldId="2147484109"/>
            <ac:picMk id="4" creationId="{64C2588E-9E7D-09CC-C47F-128DFCD88D31}"/>
          </ac:picMkLst>
        </pc:picChg>
        <pc:picChg chg="add mod">
          <ac:chgData name="Hazell, Danielle" userId="16322be0-50ef-46ff-b0c0-d304bc10d5d2" providerId="ADAL" clId="{E6D12E1F-DF63-450C-A9ED-E72C5F6C045B}" dt="2025-12-02T09:56:11.949" v="4"/>
          <ac:picMkLst>
            <pc:docMk/>
            <pc:sldMasterMk cId="2603366431" sldId="2147484109"/>
            <ac:picMk id="7" creationId="{FE9C7670-55AC-A55F-57C8-AC720A800BCA}"/>
          </ac:picMkLst>
        </pc:picChg>
        <pc:picChg chg="add mod">
          <ac:chgData name="Hazell, Danielle" userId="16322be0-50ef-46ff-b0c0-d304bc10d5d2" providerId="ADAL" clId="{E6D12E1F-DF63-450C-A9ED-E72C5F6C045B}" dt="2025-12-02T09:56:11.949" v="4"/>
          <ac:picMkLst>
            <pc:docMk/>
            <pc:sldMasterMk cId="2603366431" sldId="2147484109"/>
            <ac:picMk id="9" creationId="{C15DF68C-47CA-3457-7D8F-CD85E2FA5EF7}"/>
          </ac:picMkLst>
        </pc:picChg>
      </pc:sldMasterChg>
    </pc:docChg>
  </pc:docChgLst>
</pc:chgInfo>
</file>

<file path=ppt/handoutMasters/_rels/handoutMaster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C00C8EE-4A53-6146-B2C8-C08F2BD9F8D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5980DDE1-31D0-F642-B716-ED44ACA608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AADFC4-7390-4B45-8FC4-AA8A51FC95DD}" type="datetimeFigureOut">
              <a:rPr lang="en-GB" smtClean="0">
                <a:latin typeface="Poppins" pitchFamily="2" charset="77"/>
                <a:cs typeface="Poppins" pitchFamily="2" charset="77"/>
              </a:rPr>
              <a:t>12/12/2025</a:t>
            </a:fld>
            <a:endParaRPr lang="en-GB" dirty="0">
              <a:latin typeface="Poppins" pitchFamily="2" charset="77"/>
              <a:cs typeface="Poppins" pitchFamily="2" charset="77"/>
            </a:endParaRPr>
          </a:p>
        </p:txBody>
      </p:sp>
      <p:sp>
        <p:nvSpPr>
          <p:cNvPr id="4" name="Footer Placeholder 3">
            <a:extLst>
              <a:ext uri="{FF2B5EF4-FFF2-40B4-BE49-F238E27FC236}">
                <a16:creationId xmlns:a16="http://schemas.microsoft.com/office/drawing/2014/main" id="{F34FFC1E-7CDE-D14C-9B9F-C869127DFB3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7B87EEA6-9247-364A-AEB1-C45AEFA5171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38D7B8-B1CC-F644-87A6-7BEB13BBDD2F}" type="slidenum">
              <a:rPr lang="en-GB" smtClean="0">
                <a:latin typeface="Poppins" pitchFamily="2" charset="77"/>
                <a:cs typeface="Poppins" pitchFamily="2" charset="77"/>
              </a:rPr>
              <a:t>‹#›</a:t>
            </a:fld>
            <a:endParaRPr lang="en-GB" dirty="0">
              <a:latin typeface="Poppins" pitchFamily="2" charset="77"/>
              <a:cs typeface="Poppins" pitchFamily="2" charset="77"/>
            </a:endParaRPr>
          </a:p>
        </p:txBody>
      </p:sp>
      <p:pic>
        <p:nvPicPr>
          <p:cNvPr id="6" name="Graphic 5">
            <a:extLst>
              <a:ext uri="{FF2B5EF4-FFF2-40B4-BE49-F238E27FC236}">
                <a16:creationId xmlns:a16="http://schemas.microsoft.com/office/drawing/2014/main" id="{04EF3626-7CD6-124F-B901-C4E2AFBA72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914" y="9285"/>
            <a:ext cx="1494971" cy="324994"/>
          </a:xfrm>
          <a:prstGeom prst="rect">
            <a:avLst/>
          </a:prstGeom>
        </p:spPr>
      </p:pic>
    </p:spTree>
    <p:extLst>
      <p:ext uri="{BB962C8B-B14F-4D97-AF65-F5344CB8AC3E}">
        <p14:creationId xmlns:p14="http://schemas.microsoft.com/office/powerpoint/2010/main" val="15238667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a:latin typeface="Poppins" pitchFamily="2" charset="77"/>
                <a:cs typeface="Poppins" pitchFamily="2" charset="77"/>
              </a:defRPr>
            </a:lvl1pPr>
          </a:lstStyle>
          <a:p>
            <a:fld id="{1ADB868C-099B-434E-8A2D-9C00C3E8136C}" type="datetimeFigureOut">
              <a:rPr lang="en-US" smtClean="0"/>
              <a:pPr/>
              <a:t>12/12/2025</a:t>
            </a:fld>
            <a:endParaRPr lang="en-US" dirty="0"/>
          </a:p>
        </p:txBody>
      </p:sp>
      <p:sp>
        <p:nvSpPr>
          <p:cNvPr id="4" name="Slide Image Placeholder 3"/>
          <p:cNvSpPr>
            <a:spLocks noGrp="1" noRot="1" noChangeAspect="1"/>
          </p:cNvSpPr>
          <p:nvPr>
            <p:ph type="sldImg" idx="2"/>
          </p:nvPr>
        </p:nvSpPr>
        <p:spPr>
          <a:xfrm>
            <a:off x="668338" y="1019175"/>
            <a:ext cx="55213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oppins" pitchFamily="2" charset="77"/>
                <a:cs typeface="Poppins" pitchFamily="2" charset="77"/>
              </a:defRPr>
            </a:lvl1pPr>
          </a:lstStyle>
          <a:p>
            <a:fld id="{37FF5B3C-53B5-664F-A361-196110A59AE4}" type="slidenum">
              <a:rPr lang="en-US" smtClean="0"/>
              <a:pPr/>
              <a:t>‹#›</a:t>
            </a:fld>
            <a:endParaRPr lang="en-US" dirty="0"/>
          </a:p>
        </p:txBody>
      </p:sp>
      <p:pic>
        <p:nvPicPr>
          <p:cNvPr id="8" name="Graphic 7">
            <a:extLst>
              <a:ext uri="{FF2B5EF4-FFF2-40B4-BE49-F238E27FC236}">
                <a16:creationId xmlns:a16="http://schemas.microsoft.com/office/drawing/2014/main" id="{6D485A5E-4B24-3142-8E0E-110BA3C1EDA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914" y="9285"/>
            <a:ext cx="1494971" cy="324994"/>
          </a:xfrm>
          <a:prstGeom prst="rect">
            <a:avLst/>
          </a:prstGeom>
        </p:spPr>
      </p:pic>
    </p:spTree>
    <p:extLst>
      <p:ext uri="{BB962C8B-B14F-4D97-AF65-F5344CB8AC3E}">
        <p14:creationId xmlns:p14="http://schemas.microsoft.com/office/powerpoint/2010/main" val="2093806953"/>
      </p:ext>
    </p:extLst>
  </p:cSld>
  <p:clrMap bg1="lt1" tx1="dk1" bg2="lt2" tx2="dk2" accent1="accent1" accent2="accent2" accent3="accent3" accent4="accent4" accent5="accent5" accent6="accent6" hlink="hlink" folHlink="folHlink"/>
  <p:notesStyle>
    <a:lvl1pPr marL="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1pPr>
    <a:lvl2pPr marL="610545"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2pPr>
    <a:lvl3pPr marL="122109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3pPr>
    <a:lvl4pPr marL="1831635"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4pPr>
    <a:lvl5pPr marL="244218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5pPr>
    <a:lvl6pPr marL="3052724" algn="l" defTabSz="1221090" rtl="0" eaLnBrk="1" latinLnBrk="0" hangingPunct="1">
      <a:defRPr sz="1602" kern="1200">
        <a:solidFill>
          <a:schemeClr val="tx1"/>
        </a:solidFill>
        <a:latin typeface="+mn-lt"/>
        <a:ea typeface="+mn-ea"/>
        <a:cs typeface="+mn-cs"/>
      </a:defRPr>
    </a:lvl6pPr>
    <a:lvl7pPr marL="3663269" algn="l" defTabSz="1221090" rtl="0" eaLnBrk="1" latinLnBrk="0" hangingPunct="1">
      <a:defRPr sz="1602" kern="1200">
        <a:solidFill>
          <a:schemeClr val="tx1"/>
        </a:solidFill>
        <a:latin typeface="+mn-lt"/>
        <a:ea typeface="+mn-ea"/>
        <a:cs typeface="+mn-cs"/>
      </a:defRPr>
    </a:lvl7pPr>
    <a:lvl8pPr marL="4273814" algn="l" defTabSz="1221090" rtl="0" eaLnBrk="1" latinLnBrk="0" hangingPunct="1">
      <a:defRPr sz="1602" kern="1200">
        <a:solidFill>
          <a:schemeClr val="tx1"/>
        </a:solidFill>
        <a:latin typeface="+mn-lt"/>
        <a:ea typeface="+mn-ea"/>
        <a:cs typeface="+mn-cs"/>
      </a:defRPr>
    </a:lvl8pPr>
    <a:lvl9pPr marL="4884359" algn="l" defTabSz="1221090" rtl="0" eaLnBrk="1" latinLnBrk="0" hangingPunct="1">
      <a:defRPr sz="16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hse.gov.uk/pubns/indg143.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dirty="0"/>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2A705-88A6-6187-AB7E-00178C9BD4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F5D84F-27F8-935D-ED71-B50109A6E2A5}"/>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70F0BB81-0377-C490-4052-D80C7AC5CB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7C16FE-8128-02C0-3CCA-D847E30576FF}"/>
              </a:ext>
            </a:extLst>
          </p:cNvPr>
          <p:cNvSpPr>
            <a:spLocks noGrp="1"/>
          </p:cNvSpPr>
          <p:nvPr>
            <p:ph type="sldNum" sz="quarter" idx="5"/>
          </p:nvPr>
        </p:nvSpPr>
        <p:spPr/>
        <p:txBody>
          <a:bodyPr/>
          <a:lstStyle/>
          <a:p>
            <a:fld id="{37FF5B3C-53B5-664F-A361-196110A59AE4}" type="slidenum">
              <a:rPr lang="en-US" smtClean="0"/>
              <a:t>11</a:t>
            </a:fld>
            <a:endParaRPr lang="en-US" dirty="0"/>
          </a:p>
        </p:txBody>
      </p:sp>
    </p:spTree>
    <p:extLst>
      <p:ext uri="{BB962C8B-B14F-4D97-AF65-F5344CB8AC3E}">
        <p14:creationId xmlns:p14="http://schemas.microsoft.com/office/powerpoint/2010/main" val="2782515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D3745-9312-DCBD-CFCD-8467BB2D7A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00402D-EB9C-2C56-EF4C-7D5A201B6023}"/>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AEEFC2B1-A27D-40C5-D900-AC79BFBAB4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CA3902-073B-F85D-5EDB-4624D8F0131B}"/>
              </a:ext>
            </a:extLst>
          </p:cNvPr>
          <p:cNvSpPr>
            <a:spLocks noGrp="1"/>
          </p:cNvSpPr>
          <p:nvPr>
            <p:ph type="sldNum" sz="quarter" idx="5"/>
          </p:nvPr>
        </p:nvSpPr>
        <p:spPr/>
        <p:txBody>
          <a:bodyPr/>
          <a:lstStyle/>
          <a:p>
            <a:fld id="{37FF5B3C-53B5-664F-A361-196110A59AE4}" type="slidenum">
              <a:rPr lang="en-US" smtClean="0"/>
              <a:t>12</a:t>
            </a:fld>
            <a:endParaRPr lang="en-US" dirty="0"/>
          </a:p>
        </p:txBody>
      </p:sp>
    </p:spTree>
    <p:extLst>
      <p:ext uri="{BB962C8B-B14F-4D97-AF65-F5344CB8AC3E}">
        <p14:creationId xmlns:p14="http://schemas.microsoft.com/office/powerpoint/2010/main" val="2196802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9E6EE-EC4A-F987-9FFA-9409A37B9F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B17391-882A-D747-996C-7940B2B79105}"/>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B64EB1DC-81EB-2735-E293-330B1FF611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89B85A-80C2-B38A-40A1-A57CA69CEB1A}"/>
              </a:ext>
            </a:extLst>
          </p:cNvPr>
          <p:cNvSpPr>
            <a:spLocks noGrp="1"/>
          </p:cNvSpPr>
          <p:nvPr>
            <p:ph type="sldNum" sz="quarter" idx="5"/>
          </p:nvPr>
        </p:nvSpPr>
        <p:spPr/>
        <p:txBody>
          <a:bodyPr/>
          <a:lstStyle/>
          <a:p>
            <a:fld id="{37FF5B3C-53B5-664F-A361-196110A59AE4}" type="slidenum">
              <a:rPr lang="en-US" smtClean="0"/>
              <a:t>13</a:t>
            </a:fld>
            <a:endParaRPr lang="en-US" dirty="0"/>
          </a:p>
        </p:txBody>
      </p:sp>
    </p:spTree>
    <p:extLst>
      <p:ext uri="{BB962C8B-B14F-4D97-AF65-F5344CB8AC3E}">
        <p14:creationId xmlns:p14="http://schemas.microsoft.com/office/powerpoint/2010/main" val="18375697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0B5DB-F7C9-1D37-5D9B-9D0D71D167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C516E1-87B2-7BB2-1042-9998DB21BE75}"/>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C539983E-1959-CF62-C2AE-230A4A1DB0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B2B78A-F644-3B8B-408C-E2F041165372}"/>
              </a:ext>
            </a:extLst>
          </p:cNvPr>
          <p:cNvSpPr>
            <a:spLocks noGrp="1"/>
          </p:cNvSpPr>
          <p:nvPr>
            <p:ph type="sldNum" sz="quarter" idx="5"/>
          </p:nvPr>
        </p:nvSpPr>
        <p:spPr/>
        <p:txBody>
          <a:bodyPr/>
          <a:lstStyle/>
          <a:p>
            <a:fld id="{37FF5B3C-53B5-664F-A361-196110A59AE4}" type="slidenum">
              <a:rPr lang="en-US" smtClean="0"/>
              <a:t>14</a:t>
            </a:fld>
            <a:endParaRPr lang="en-US" dirty="0"/>
          </a:p>
        </p:txBody>
      </p:sp>
    </p:spTree>
    <p:extLst>
      <p:ext uri="{BB962C8B-B14F-4D97-AF65-F5344CB8AC3E}">
        <p14:creationId xmlns:p14="http://schemas.microsoft.com/office/powerpoint/2010/main" val="25733740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EFFFE-6092-0466-C702-8C78B60FC4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94F3E9-1BAF-9BA9-6F0B-DFE8831CDB67}"/>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E2E3AB38-A718-E203-BE2D-0B6EC79EAC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F835E3-5F98-D4D7-B7ED-975F9585F877}"/>
              </a:ext>
            </a:extLst>
          </p:cNvPr>
          <p:cNvSpPr>
            <a:spLocks noGrp="1"/>
          </p:cNvSpPr>
          <p:nvPr>
            <p:ph type="sldNum" sz="quarter" idx="5"/>
          </p:nvPr>
        </p:nvSpPr>
        <p:spPr/>
        <p:txBody>
          <a:bodyPr/>
          <a:lstStyle/>
          <a:p>
            <a:fld id="{37FF5B3C-53B5-664F-A361-196110A59AE4}" type="slidenum">
              <a:rPr lang="en-US" smtClean="0"/>
              <a:t>15</a:t>
            </a:fld>
            <a:endParaRPr lang="en-US" dirty="0"/>
          </a:p>
        </p:txBody>
      </p:sp>
    </p:spTree>
    <p:extLst>
      <p:ext uri="{BB962C8B-B14F-4D97-AF65-F5344CB8AC3E}">
        <p14:creationId xmlns:p14="http://schemas.microsoft.com/office/powerpoint/2010/main" val="7719460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393BC-964C-9CAD-C652-B88FB27D68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73447A-39D8-4852-2711-FD1D4A9BDB17}"/>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60A3BEDB-7C3D-24A9-0844-6E2A2802BF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87F7D0-9418-0DC5-9202-75440EF98259}"/>
              </a:ext>
            </a:extLst>
          </p:cNvPr>
          <p:cNvSpPr>
            <a:spLocks noGrp="1"/>
          </p:cNvSpPr>
          <p:nvPr>
            <p:ph type="sldNum" sz="quarter" idx="5"/>
          </p:nvPr>
        </p:nvSpPr>
        <p:spPr/>
        <p:txBody>
          <a:bodyPr/>
          <a:lstStyle/>
          <a:p>
            <a:fld id="{37FF5B3C-53B5-664F-A361-196110A59AE4}" type="slidenum">
              <a:rPr lang="en-US" smtClean="0"/>
              <a:t>16</a:t>
            </a:fld>
            <a:endParaRPr lang="en-US" dirty="0"/>
          </a:p>
        </p:txBody>
      </p:sp>
    </p:spTree>
    <p:extLst>
      <p:ext uri="{BB962C8B-B14F-4D97-AF65-F5344CB8AC3E}">
        <p14:creationId xmlns:p14="http://schemas.microsoft.com/office/powerpoint/2010/main" val="18829992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37046-1ADF-1EDB-CCDD-447E223646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AD9DA-1008-E8F9-884B-DE76F0AD8172}"/>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93112CA1-2C53-2601-BEEE-E300232B87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350193-3156-2829-1279-ACB8ABB1D78F}"/>
              </a:ext>
            </a:extLst>
          </p:cNvPr>
          <p:cNvSpPr>
            <a:spLocks noGrp="1"/>
          </p:cNvSpPr>
          <p:nvPr>
            <p:ph type="sldNum" sz="quarter" idx="5"/>
          </p:nvPr>
        </p:nvSpPr>
        <p:spPr/>
        <p:txBody>
          <a:bodyPr/>
          <a:lstStyle/>
          <a:p>
            <a:fld id="{37FF5B3C-53B5-664F-A361-196110A59AE4}" type="slidenum">
              <a:rPr lang="en-US" smtClean="0"/>
              <a:t>17</a:t>
            </a:fld>
            <a:endParaRPr lang="en-US" dirty="0"/>
          </a:p>
        </p:txBody>
      </p:sp>
    </p:spTree>
    <p:extLst>
      <p:ext uri="{BB962C8B-B14F-4D97-AF65-F5344CB8AC3E}">
        <p14:creationId xmlns:p14="http://schemas.microsoft.com/office/powerpoint/2010/main" val="2968331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B3C50-265A-817C-AE51-5C6339C9A1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70ADDD-F5F3-8974-09E2-C20C2212F00F}"/>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F2F1E607-8CBF-1065-475D-C08440D85F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FEF6D1-84FD-7490-28BF-12EB658F33D0}"/>
              </a:ext>
            </a:extLst>
          </p:cNvPr>
          <p:cNvSpPr>
            <a:spLocks noGrp="1"/>
          </p:cNvSpPr>
          <p:nvPr>
            <p:ph type="sldNum" sz="quarter" idx="5"/>
          </p:nvPr>
        </p:nvSpPr>
        <p:spPr/>
        <p:txBody>
          <a:bodyPr/>
          <a:lstStyle/>
          <a:p>
            <a:fld id="{37FF5B3C-53B5-664F-A361-196110A59AE4}" type="slidenum">
              <a:rPr lang="en-US" smtClean="0"/>
              <a:t>18</a:t>
            </a:fld>
            <a:endParaRPr lang="en-US" dirty="0"/>
          </a:p>
        </p:txBody>
      </p:sp>
    </p:spTree>
    <p:extLst>
      <p:ext uri="{BB962C8B-B14F-4D97-AF65-F5344CB8AC3E}">
        <p14:creationId xmlns:p14="http://schemas.microsoft.com/office/powerpoint/2010/main" val="35791228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8A7C9-DB11-8E11-B5AF-CE197BEB3D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260B93-5442-FC85-C917-25D8C12A7A1E}"/>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10609195-BA95-30C5-979C-0EC5E420CE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8972DF-CAD1-37D1-5D9E-AA23CF2E8EF3}"/>
              </a:ext>
            </a:extLst>
          </p:cNvPr>
          <p:cNvSpPr>
            <a:spLocks noGrp="1"/>
          </p:cNvSpPr>
          <p:nvPr>
            <p:ph type="sldNum" sz="quarter" idx="5"/>
          </p:nvPr>
        </p:nvSpPr>
        <p:spPr/>
        <p:txBody>
          <a:bodyPr/>
          <a:lstStyle/>
          <a:p>
            <a:fld id="{37FF5B3C-53B5-664F-A361-196110A59AE4}" type="slidenum">
              <a:rPr lang="en-US" smtClean="0"/>
              <a:t>19</a:t>
            </a:fld>
            <a:endParaRPr lang="en-US" dirty="0"/>
          </a:p>
        </p:txBody>
      </p:sp>
    </p:spTree>
    <p:extLst>
      <p:ext uri="{BB962C8B-B14F-4D97-AF65-F5344CB8AC3E}">
        <p14:creationId xmlns:p14="http://schemas.microsoft.com/office/powerpoint/2010/main" val="16328937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7D86A-CAAB-92FD-CF95-B0BEEFBCC0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A9E21D-3E4B-FD02-7E09-ECF1C4181F30}"/>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ABA42B14-0A47-45DF-B869-F8229C8C48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FBC4E4-08A3-AF5B-D021-61DF68E695F6}"/>
              </a:ext>
            </a:extLst>
          </p:cNvPr>
          <p:cNvSpPr>
            <a:spLocks noGrp="1"/>
          </p:cNvSpPr>
          <p:nvPr>
            <p:ph type="sldNum" sz="quarter" idx="5"/>
          </p:nvPr>
        </p:nvSpPr>
        <p:spPr/>
        <p:txBody>
          <a:bodyPr/>
          <a:lstStyle/>
          <a:p>
            <a:fld id="{37FF5B3C-53B5-664F-A361-196110A59AE4}" type="slidenum">
              <a:rPr lang="en-US" smtClean="0"/>
              <a:t>20</a:t>
            </a:fld>
            <a:endParaRPr lang="en-US" dirty="0"/>
          </a:p>
        </p:txBody>
      </p:sp>
    </p:spTree>
    <p:extLst>
      <p:ext uri="{BB962C8B-B14F-4D97-AF65-F5344CB8AC3E}">
        <p14:creationId xmlns:p14="http://schemas.microsoft.com/office/powerpoint/2010/main" val="3522595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051E2-DE85-023C-234B-C2908EB9A3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ECCF9D-BAB5-3F17-5A51-C9FAA76030B3}"/>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0563217E-CB57-C292-BC20-24C3D2DB7E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41CA41-D2BF-B88E-FE1C-86F4426928F3}"/>
              </a:ext>
            </a:extLst>
          </p:cNvPr>
          <p:cNvSpPr>
            <a:spLocks noGrp="1"/>
          </p:cNvSpPr>
          <p:nvPr>
            <p:ph type="sldNum" sz="quarter" idx="5"/>
          </p:nvPr>
        </p:nvSpPr>
        <p:spPr/>
        <p:txBody>
          <a:bodyPr/>
          <a:lstStyle/>
          <a:p>
            <a:fld id="{37FF5B3C-53B5-664F-A361-196110A59AE4}" type="slidenum">
              <a:rPr lang="en-US" smtClean="0"/>
              <a:t>3</a:t>
            </a:fld>
            <a:endParaRPr lang="en-US" dirty="0"/>
          </a:p>
        </p:txBody>
      </p:sp>
    </p:spTree>
    <p:extLst>
      <p:ext uri="{BB962C8B-B14F-4D97-AF65-F5344CB8AC3E}">
        <p14:creationId xmlns:p14="http://schemas.microsoft.com/office/powerpoint/2010/main" val="25632996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22</a:t>
            </a:fld>
            <a:endParaRPr lang="en-US" dirty="0"/>
          </a:p>
        </p:txBody>
      </p:sp>
    </p:spTree>
    <p:extLst>
      <p:ext uri="{BB962C8B-B14F-4D97-AF65-F5344CB8AC3E}">
        <p14:creationId xmlns:p14="http://schemas.microsoft.com/office/powerpoint/2010/main" val="4138113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C499C-0CB5-A3F4-919D-959296FD06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43B470-242F-BA78-103E-4179F676AC51}"/>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05F6EA0A-5833-7749-7807-D4E7F5B806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203B9F-5543-9D62-B2D7-CE8E496E23EB}"/>
              </a:ext>
            </a:extLst>
          </p:cNvPr>
          <p:cNvSpPr>
            <a:spLocks noGrp="1"/>
          </p:cNvSpPr>
          <p:nvPr>
            <p:ph type="sldNum" sz="quarter" idx="5"/>
          </p:nvPr>
        </p:nvSpPr>
        <p:spPr/>
        <p:txBody>
          <a:bodyPr/>
          <a:lstStyle/>
          <a:p>
            <a:fld id="{37FF5B3C-53B5-664F-A361-196110A59AE4}" type="slidenum">
              <a:rPr lang="en-US" smtClean="0"/>
              <a:t>4</a:t>
            </a:fld>
            <a:endParaRPr lang="en-US" dirty="0"/>
          </a:p>
        </p:txBody>
      </p:sp>
    </p:spTree>
    <p:extLst>
      <p:ext uri="{BB962C8B-B14F-4D97-AF65-F5344CB8AC3E}">
        <p14:creationId xmlns:p14="http://schemas.microsoft.com/office/powerpoint/2010/main" val="242873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53480-957B-7840-EEC8-DD760B5529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7634B5-E85A-3DBE-91C1-9C0BCE67DE78}"/>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EA26057E-AEC9-910E-B99B-265174ECC2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036678-5A5C-EE16-CC19-14844A53623C}"/>
              </a:ext>
            </a:extLst>
          </p:cNvPr>
          <p:cNvSpPr>
            <a:spLocks noGrp="1"/>
          </p:cNvSpPr>
          <p:nvPr>
            <p:ph type="sldNum" sz="quarter" idx="5"/>
          </p:nvPr>
        </p:nvSpPr>
        <p:spPr/>
        <p:txBody>
          <a:bodyPr/>
          <a:lstStyle/>
          <a:p>
            <a:fld id="{37FF5B3C-53B5-664F-A361-196110A59AE4}" type="slidenum">
              <a:rPr lang="en-US" smtClean="0"/>
              <a:t>5</a:t>
            </a:fld>
            <a:endParaRPr lang="en-US" dirty="0"/>
          </a:p>
        </p:txBody>
      </p:sp>
    </p:spTree>
    <p:extLst>
      <p:ext uri="{BB962C8B-B14F-4D97-AF65-F5344CB8AC3E}">
        <p14:creationId xmlns:p14="http://schemas.microsoft.com/office/powerpoint/2010/main" val="1603287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34464-C665-AA14-814C-1D739B2363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7D5005-4646-2B9F-3CDC-19221DF273AE}"/>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DA8C210A-2B01-6B39-755B-30BE4615F1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7D738B-EC02-B42F-9CFE-BD350E95D7D7}"/>
              </a:ext>
            </a:extLst>
          </p:cNvPr>
          <p:cNvSpPr>
            <a:spLocks noGrp="1"/>
          </p:cNvSpPr>
          <p:nvPr>
            <p:ph type="sldNum" sz="quarter" idx="5"/>
          </p:nvPr>
        </p:nvSpPr>
        <p:spPr/>
        <p:txBody>
          <a:bodyPr/>
          <a:lstStyle/>
          <a:p>
            <a:fld id="{37FF5B3C-53B5-664F-A361-196110A59AE4}" type="slidenum">
              <a:rPr lang="en-US" smtClean="0"/>
              <a:t>6</a:t>
            </a:fld>
            <a:endParaRPr lang="en-US" dirty="0"/>
          </a:p>
        </p:txBody>
      </p:sp>
    </p:spTree>
    <p:extLst>
      <p:ext uri="{BB962C8B-B14F-4D97-AF65-F5344CB8AC3E}">
        <p14:creationId xmlns:p14="http://schemas.microsoft.com/office/powerpoint/2010/main" val="4277272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2A20B-7017-F50E-0F5E-220A24C85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AF26C5-E690-4A50-7CEB-ED031FB23EBC}"/>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BCEDFD8E-7F0F-F2F4-5BF2-5BAA556AE8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E33F0B-88CF-E83A-1CA8-0C1A28CC9587}"/>
              </a:ext>
            </a:extLst>
          </p:cNvPr>
          <p:cNvSpPr>
            <a:spLocks noGrp="1"/>
          </p:cNvSpPr>
          <p:nvPr>
            <p:ph type="sldNum" sz="quarter" idx="5"/>
          </p:nvPr>
        </p:nvSpPr>
        <p:spPr/>
        <p:txBody>
          <a:bodyPr/>
          <a:lstStyle/>
          <a:p>
            <a:fld id="{37FF5B3C-53B5-664F-A361-196110A59AE4}" type="slidenum">
              <a:rPr lang="en-US" smtClean="0"/>
              <a:t>7</a:t>
            </a:fld>
            <a:endParaRPr lang="en-US" dirty="0"/>
          </a:p>
        </p:txBody>
      </p:sp>
    </p:spTree>
    <p:extLst>
      <p:ext uri="{BB962C8B-B14F-4D97-AF65-F5344CB8AC3E}">
        <p14:creationId xmlns:p14="http://schemas.microsoft.com/office/powerpoint/2010/main" val="4047925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6B5F4-FE07-AF20-512E-8781F87054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E9FC4D-FD8E-2496-6FFE-CBA98776A134}"/>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4AE0A098-66C1-93FB-176C-82FE64A0DF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6172B9-B020-583F-2454-369CE5CED19A}"/>
              </a:ext>
            </a:extLst>
          </p:cNvPr>
          <p:cNvSpPr>
            <a:spLocks noGrp="1"/>
          </p:cNvSpPr>
          <p:nvPr>
            <p:ph type="sldNum" sz="quarter" idx="5"/>
          </p:nvPr>
        </p:nvSpPr>
        <p:spPr/>
        <p:txBody>
          <a:bodyPr/>
          <a:lstStyle/>
          <a:p>
            <a:fld id="{37FF5B3C-53B5-664F-A361-196110A59AE4}" type="slidenum">
              <a:rPr lang="en-US" smtClean="0"/>
              <a:t>8</a:t>
            </a:fld>
            <a:endParaRPr lang="en-US" dirty="0"/>
          </a:p>
        </p:txBody>
      </p:sp>
    </p:spTree>
    <p:extLst>
      <p:ext uri="{BB962C8B-B14F-4D97-AF65-F5344CB8AC3E}">
        <p14:creationId xmlns:p14="http://schemas.microsoft.com/office/powerpoint/2010/main" val="1183509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8E0C9-9889-A421-0AA4-F9BC2FE9EF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0C1C99-4DFB-081B-1BBB-8092286007FD}"/>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2A52D85B-FC8B-66E1-C359-D73373907296}"/>
              </a:ext>
            </a:extLst>
          </p:cNvPr>
          <p:cNvSpPr>
            <a:spLocks noGrp="1"/>
          </p:cNvSpPr>
          <p:nvPr>
            <p:ph type="body" idx="1"/>
          </p:nvPr>
        </p:nvSpPr>
        <p:spPr/>
        <p:txBody>
          <a:bodyPr/>
          <a:lstStyle/>
          <a:p>
            <a:r>
              <a:rPr lang="en-GB" sz="1602" b="0" i="0" kern="1200" dirty="0">
                <a:solidFill>
                  <a:schemeClr val="tx1"/>
                </a:solidFill>
                <a:effectLst/>
                <a:latin typeface="Arial" panose="020B0604020202020204" pitchFamily="34" charset="0"/>
                <a:ea typeface="+mn-ea"/>
                <a:cs typeface="Arial" panose="020B0604020202020204" pitchFamily="34" charset="0"/>
                <a:hlinkClick r:id="rId3" tooltip="https://www.hse.gov.uk/pubns/indg143.PDF"/>
              </a:rPr>
              <a:t>https://www.hse.gov.uk/pubns/indg143.PDF</a:t>
            </a:r>
            <a:r>
              <a:rPr lang="en-GB" sz="1602" b="0" i="0" kern="1200" dirty="0">
                <a:solidFill>
                  <a:schemeClr val="tx1"/>
                </a:solidFill>
                <a:effectLst/>
                <a:latin typeface="Arial" panose="020B0604020202020204" pitchFamily="34" charset="0"/>
                <a:ea typeface="+mn-ea"/>
                <a:cs typeface="Arial" panose="020B0604020202020204" pitchFamily="34" charset="0"/>
              </a:rPr>
              <a:t>  Page 7</a:t>
            </a:r>
            <a:endParaRPr lang="en-US" dirty="0"/>
          </a:p>
        </p:txBody>
      </p:sp>
      <p:sp>
        <p:nvSpPr>
          <p:cNvPr id="4" name="Slide Number Placeholder 3">
            <a:extLst>
              <a:ext uri="{FF2B5EF4-FFF2-40B4-BE49-F238E27FC236}">
                <a16:creationId xmlns:a16="http://schemas.microsoft.com/office/drawing/2014/main" id="{7FB08CD2-133B-FC8E-F7F9-CD6D9E45695F}"/>
              </a:ext>
            </a:extLst>
          </p:cNvPr>
          <p:cNvSpPr>
            <a:spLocks noGrp="1"/>
          </p:cNvSpPr>
          <p:nvPr>
            <p:ph type="sldNum" sz="quarter" idx="5"/>
          </p:nvPr>
        </p:nvSpPr>
        <p:spPr/>
        <p:txBody>
          <a:bodyPr/>
          <a:lstStyle/>
          <a:p>
            <a:fld id="{37FF5B3C-53B5-664F-A361-196110A59AE4}" type="slidenum">
              <a:rPr lang="en-US" smtClean="0"/>
              <a:t>9</a:t>
            </a:fld>
            <a:endParaRPr lang="en-US" dirty="0"/>
          </a:p>
        </p:txBody>
      </p:sp>
    </p:spTree>
    <p:extLst>
      <p:ext uri="{BB962C8B-B14F-4D97-AF65-F5344CB8AC3E}">
        <p14:creationId xmlns:p14="http://schemas.microsoft.com/office/powerpoint/2010/main" val="650671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19AC4-73BB-9FD5-5ABC-5F027C8539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6D5469-295E-7304-7425-885485A0D12D}"/>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DE9B0D12-3C12-B5F8-D78A-5C86E36D6D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04E54B-E962-EBA0-EABC-8302FBF070C2}"/>
              </a:ext>
            </a:extLst>
          </p:cNvPr>
          <p:cNvSpPr>
            <a:spLocks noGrp="1"/>
          </p:cNvSpPr>
          <p:nvPr>
            <p:ph type="sldNum" sz="quarter" idx="5"/>
          </p:nvPr>
        </p:nvSpPr>
        <p:spPr/>
        <p:txBody>
          <a:bodyPr/>
          <a:lstStyle/>
          <a:p>
            <a:fld id="{37FF5B3C-53B5-664F-A361-196110A59AE4}" type="slidenum">
              <a:rPr lang="en-US" smtClean="0"/>
              <a:t>10</a:t>
            </a:fld>
            <a:endParaRPr lang="en-US" dirty="0"/>
          </a:p>
        </p:txBody>
      </p:sp>
    </p:spTree>
    <p:extLst>
      <p:ext uri="{BB962C8B-B14F-4D97-AF65-F5344CB8AC3E}">
        <p14:creationId xmlns:p14="http://schemas.microsoft.com/office/powerpoint/2010/main" val="1358050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1" y="1029243"/>
            <a:ext cx="11628452" cy="506292"/>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1" y="1800000"/>
            <a:ext cx="9360212" cy="4140000"/>
          </a:xfrm>
        </p:spPr>
        <p:txBody>
          <a:bodyPr/>
          <a:lstStyle>
            <a:lvl1pPr>
              <a:lnSpc>
                <a:spcPct val="110000"/>
              </a:lnSpc>
              <a:spcBef>
                <a:spcPts val="0"/>
              </a:spcBef>
              <a:spcAft>
                <a:spcPts val="897"/>
              </a:spcAft>
              <a:defRPr sz="1793"/>
            </a:lvl1pPr>
            <a:lvl2pPr>
              <a:buClr>
                <a:srgbClr val="FC4421"/>
              </a:buClr>
              <a:defRPr sz="1793"/>
            </a:lvl2pPr>
            <a:lvl3pPr>
              <a:defRPr sz="1793"/>
            </a:lvl3pPr>
            <a:lvl4pPr>
              <a:buClr>
                <a:srgbClr val="FC4421"/>
              </a:buClr>
              <a:defRPr sz="1793"/>
            </a:lvl4pPr>
            <a:lvl5pPr>
              <a:defRPr sz="1793"/>
            </a:lvl5pPr>
          </a:lstStyle>
          <a:p>
            <a:pPr lvl="0"/>
            <a:r>
              <a:rPr lang="en-GB"/>
              <a:t>Click to edit Master text styles</a:t>
            </a:r>
          </a:p>
        </p:txBody>
      </p:sp>
    </p:spTree>
    <p:extLst>
      <p:ext uri="{BB962C8B-B14F-4D97-AF65-F5344CB8AC3E}">
        <p14:creationId xmlns:p14="http://schemas.microsoft.com/office/powerpoint/2010/main" val="587867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1" y="1029243"/>
            <a:ext cx="11628452" cy="506292"/>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897"/>
              </a:spcAft>
              <a:defRPr sz="1793"/>
            </a:lvl1pPr>
            <a:lvl2pPr>
              <a:buClr>
                <a:srgbClr val="FC4421"/>
              </a:buClr>
              <a:defRPr sz="1793"/>
            </a:lvl2pPr>
            <a:lvl3pPr>
              <a:defRPr sz="1793"/>
            </a:lvl3pPr>
            <a:lvl4pPr>
              <a:buClr>
                <a:srgbClr val="FC4421"/>
              </a:buClr>
              <a:defRPr sz="1793"/>
            </a:lvl4pPr>
            <a:lvl5pPr>
              <a:defRPr sz="1793"/>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3" y="1800002"/>
            <a:ext cx="3600798" cy="4139998"/>
          </a:xfrm>
        </p:spPr>
        <p:txBody>
          <a:bodyPr/>
          <a:lstStyle/>
          <a:p>
            <a:endParaRPr lang="en-GB"/>
          </a:p>
        </p:txBody>
      </p:sp>
    </p:spTree>
    <p:extLst>
      <p:ext uri="{BB962C8B-B14F-4D97-AF65-F5344CB8AC3E}">
        <p14:creationId xmlns:p14="http://schemas.microsoft.com/office/powerpoint/2010/main" val="796795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1" y="1029243"/>
            <a:ext cx="11628452" cy="506292"/>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800000"/>
            <a:ext cx="7560000" cy="4140000"/>
          </a:xfrm>
        </p:spPr>
        <p:txBody>
          <a:bodyPr/>
          <a:lstStyle>
            <a:lvl1pPr>
              <a:lnSpc>
                <a:spcPct val="110000"/>
              </a:lnSpc>
              <a:spcBef>
                <a:spcPts val="0"/>
              </a:spcBef>
              <a:spcAft>
                <a:spcPts val="897"/>
              </a:spcAft>
              <a:defRPr sz="1793"/>
            </a:lvl1pPr>
            <a:lvl2pPr>
              <a:buClr>
                <a:srgbClr val="FC4421"/>
              </a:buClr>
              <a:defRPr sz="1793"/>
            </a:lvl2pPr>
            <a:lvl3pPr>
              <a:defRPr sz="1793"/>
            </a:lvl3pPr>
            <a:lvl4pPr>
              <a:buClr>
                <a:srgbClr val="FC4421"/>
              </a:buClr>
              <a:defRPr sz="1793"/>
            </a:lvl4pPr>
            <a:lvl5pPr>
              <a:defRPr sz="1793"/>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1" y="1800002"/>
            <a:ext cx="3600798" cy="4139998"/>
          </a:xfrm>
        </p:spPr>
        <p:txBody>
          <a:bodyPr/>
          <a:lstStyle/>
          <a:p>
            <a:endParaRPr lang="en-GB"/>
          </a:p>
        </p:txBody>
      </p:sp>
    </p:spTree>
    <p:extLst>
      <p:ext uri="{BB962C8B-B14F-4D97-AF65-F5344CB8AC3E}">
        <p14:creationId xmlns:p14="http://schemas.microsoft.com/office/powerpoint/2010/main" val="3719557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6"/>
            <a:ext cx="8640958" cy="4319588"/>
          </a:xfrm>
        </p:spPr>
        <p:txBody>
          <a:bodyPr/>
          <a:lstStyle>
            <a:lvl1pPr>
              <a:defRPr sz="1793"/>
            </a:lvl1pPr>
          </a:lstStyle>
          <a:p>
            <a:pPr lvl="0"/>
            <a:r>
              <a:rPr lang="en-GB"/>
              <a:t>Click to edit Master text styles</a:t>
            </a:r>
          </a:p>
        </p:txBody>
      </p:sp>
    </p:spTree>
    <p:extLst>
      <p:ext uri="{BB962C8B-B14F-4D97-AF65-F5344CB8AC3E}">
        <p14:creationId xmlns:p14="http://schemas.microsoft.com/office/powerpoint/2010/main" val="974690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Whit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4848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5F8DA5C5-FB24-73DC-A489-6F86199BE252}"/>
              </a:ext>
            </a:extLst>
          </p:cNvPr>
          <p:cNvCxnSpPr/>
          <p:nvPr userDrawn="1"/>
        </p:nvCxnSpPr>
        <p:spPr>
          <a:xfrm>
            <a:off x="383786" y="1154260"/>
            <a:ext cx="1151354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7607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41474" y="1305471"/>
            <a:ext cx="10556677" cy="1456781"/>
          </a:xfrm>
        </p:spPr>
        <p:txBody>
          <a:bodyPr>
            <a:normAutofit/>
          </a:bodyPr>
          <a:lstStyle>
            <a:lvl1pPr>
              <a:defRPr sz="2400" b="1">
                <a:solidFill>
                  <a:schemeClr val="accent2"/>
                </a:solidFill>
                <a:latin typeface="Arial" panose="020B0604020202020204" pitchFamily="34" charset="0"/>
                <a:cs typeface="Arial" panose="020B0604020202020204" pitchFamily="34" charset="0"/>
              </a:defRPr>
            </a:lvl1pPr>
          </a:lstStyle>
          <a:p>
            <a:r>
              <a:rPr lang="en-US"/>
              <a:t>Click to edit</a:t>
            </a:r>
          </a:p>
        </p:txBody>
      </p:sp>
      <p:sp>
        <p:nvSpPr>
          <p:cNvPr id="3" name="Content Placeholder 2"/>
          <p:cNvSpPr>
            <a:spLocks noGrp="1"/>
          </p:cNvSpPr>
          <p:nvPr>
            <p:ph idx="1" hasCustomPrompt="1"/>
          </p:nvPr>
        </p:nvSpPr>
        <p:spPr>
          <a:xfrm>
            <a:off x="841474" y="1862266"/>
            <a:ext cx="10556677" cy="4340259"/>
          </a:xfrm>
        </p:spPr>
        <p:txBody>
          <a:bodyPr/>
          <a:lstStyle>
            <a:lvl1pPr marL="342900" indent="-342900">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sym typeface="Symbol" panose="05050102010706020507" pitchFamily="18" charset="2"/>
              </a:defRPr>
            </a:lvl1pPr>
            <a:lvl2pPr>
              <a:defRPr sz="1800">
                <a:solidFill>
                  <a:schemeClr val="tx1"/>
                </a:solidFill>
                <a:latin typeface="Arial" panose="020B0604020202020204" pitchFamily="34" charset="0"/>
                <a:cs typeface="Arial" panose="020B0604020202020204" pitchFamily="34" charset="0"/>
              </a:defRPr>
            </a:lvl2pPr>
            <a:lvl3pPr>
              <a:defRPr sz="1600">
                <a:solidFill>
                  <a:schemeClr val="tx1"/>
                </a:solidFill>
                <a:latin typeface="Arial" panose="020B0604020202020204" pitchFamily="34" charset="0"/>
                <a:cs typeface="Arial" panose="020B0604020202020204" pitchFamily="34" charset="0"/>
              </a:defRPr>
            </a:lvl3pPr>
            <a:lvl4pPr>
              <a:defRPr sz="1400">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stStyle>
          <a:p>
            <a:pPr lvl="0"/>
            <a:r>
              <a:rPr lang="en-US"/>
              <a:t>Add text</a:t>
            </a:r>
          </a:p>
          <a:p>
            <a:pPr lvl="0"/>
            <a:r>
              <a:rPr lang="en-US"/>
              <a:t>First level bullet point</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36275039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marL="0" marR="0" lvl="0" indent="0" algn="l" defTabSz="683148" rtl="0" eaLnBrk="1" fontAlgn="base" latinLnBrk="0" hangingPunct="1">
              <a:lnSpc>
                <a:spcPct val="100000"/>
              </a:lnSpc>
              <a:spcBef>
                <a:spcPct val="0"/>
              </a:spcBef>
              <a:spcAft>
                <a:spcPct val="0"/>
              </a:spcAft>
              <a:buClrTx/>
              <a:buSzTx/>
              <a:buFontTx/>
              <a:buNone/>
              <a:tabLst/>
              <a:defRPr/>
            </a:pPr>
            <a:r>
              <a:rPr kumimoji="0" lang="en-GB" sz="1350" b="0" i="0" u="none" strike="noStrike" kern="1200" cap="none" spc="0" normalizeH="0" baseline="0" noProof="0">
                <a:ln>
                  <a:noFill/>
                </a:ln>
                <a:solidFill>
                  <a:srgbClr val="D9D9D9"/>
                </a:solidFill>
                <a:effectLst/>
                <a:uLnTx/>
                <a:uFillTx/>
                <a:latin typeface="Arial" charset="0"/>
                <a:ea typeface="ＭＳ Ｐゴシック" charset="-128"/>
                <a:cs typeface="Arial" charset="0"/>
              </a:rPr>
              <a:t> </a:t>
            </a:r>
          </a:p>
        </p:txBody>
      </p:sp>
      <p:sp>
        <p:nvSpPr>
          <p:cNvPr id="1035" name="Title Placeholder 10"/>
          <p:cNvSpPr>
            <a:spLocks noGrp="1"/>
          </p:cNvSpPr>
          <p:nvPr>
            <p:ph type="title"/>
          </p:nvPr>
        </p:nvSpPr>
        <p:spPr bwMode="auto">
          <a:xfrm>
            <a:off x="252000" y="1060020"/>
            <a:ext cx="11628000" cy="506292"/>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7"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pPr marL="0" marR="0" lvl="0" indent="0" algn="l" defTabSz="683148" rtl="0" eaLnBrk="1" fontAlgn="base" latinLnBrk="0" hangingPunct="1">
              <a:lnSpc>
                <a:spcPct val="100000"/>
              </a:lnSpc>
              <a:spcBef>
                <a:spcPct val="0"/>
              </a:spcBef>
              <a:spcAft>
                <a:spcPct val="0"/>
              </a:spcAft>
              <a:buClrTx/>
              <a:buSzTx/>
              <a:buFontTx/>
              <a:buNone/>
              <a:tabLst/>
              <a:defRPr/>
            </a:pPr>
            <a:endParaRPr kumimoji="0" lang="en-GB" sz="1500" b="0" i="0" u="none" strike="noStrike" kern="1200" cap="none" spc="0" normalizeH="0" baseline="0" noProof="0">
              <a:ln>
                <a:noFill/>
              </a:ln>
              <a:solidFill>
                <a:srgbClr val="000000"/>
              </a:solidFill>
              <a:effectLst/>
              <a:uLnTx/>
              <a:uFillTx/>
              <a:latin typeface="Arial" pitchFamily="-105" charset="0"/>
              <a:ea typeface="ＭＳ Ｐゴシック" pitchFamily="-105" charset="-128"/>
            </a:endParaRPr>
          </a:p>
        </p:txBody>
      </p:sp>
      <p:sp>
        <p:nvSpPr>
          <p:cNvPr id="12" name="Text Box 11"/>
          <p:cNvSpPr txBox="1">
            <a:spLocks noChangeArrowheads="1"/>
          </p:cNvSpPr>
          <p:nvPr userDrawn="1"/>
        </p:nvSpPr>
        <p:spPr bwMode="auto">
          <a:xfrm>
            <a:off x="360001"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marL="0" marR="0" lvl="0" indent="0" algn="l" defTabSz="683148" rtl="0" eaLnBrk="1" fontAlgn="base" latinLnBrk="0" hangingPunct="1">
              <a:lnSpc>
                <a:spcPct val="100000"/>
              </a:lnSpc>
              <a:spcBef>
                <a:spcPts val="450"/>
              </a:spcBef>
              <a:spcAft>
                <a:spcPct val="0"/>
              </a:spcAft>
              <a:buClrTx/>
              <a:buSzTx/>
              <a:buFontTx/>
              <a:buNone/>
              <a:tabLst/>
              <a:defRPr/>
            </a:pPr>
            <a:fld id="{6152C911-7D81-1845-9D20-613E63F035EB}" type="slidenum">
              <a:rPr kumimoji="0" lang="en-US" sz="1600" b="0" i="0" u="none" strike="noStrike" kern="1200" cap="none" spc="0" normalizeH="0" baseline="0" noProof="0" smtClean="0">
                <a:ln>
                  <a:noFill/>
                </a:ln>
                <a:solidFill>
                  <a:srgbClr val="000000"/>
                </a:solidFill>
                <a:effectLst/>
                <a:uLnTx/>
                <a:uFillTx/>
                <a:latin typeface="Arial"/>
                <a:ea typeface="Arial" pitchFamily="-105" charset="0"/>
                <a:cs typeface="Arial" pitchFamily="-105" charset="0"/>
              </a:rPr>
              <a:pPr marL="0" marR="0" lvl="0" indent="0" algn="l" defTabSz="683148" rtl="0" eaLnBrk="1" fontAlgn="base" latinLnBrk="0" hangingPunct="1">
                <a:lnSpc>
                  <a:spcPct val="100000"/>
                </a:lnSpc>
                <a:spcBef>
                  <a:spcPts val="450"/>
                </a:spcBef>
                <a:spcAft>
                  <a:spcPct val="0"/>
                </a:spcAft>
                <a:buClrTx/>
                <a:buSzTx/>
                <a:buFontTx/>
                <a:buNone/>
                <a:tabLst/>
                <a:defRPr/>
              </a:pPr>
              <a:t>‹#›</a:t>
            </a:fld>
            <a:endParaRPr kumimoji="0" lang="en-US" sz="1600" b="0" i="0" u="none" strike="noStrike" kern="1200" cap="none" spc="0" normalizeH="0" baseline="0" noProof="0">
              <a:ln>
                <a:noFill/>
              </a:ln>
              <a:solidFill>
                <a:srgbClr val="000000"/>
              </a:solidFill>
              <a:effectLst/>
              <a:uLnTx/>
              <a:uFillTx/>
              <a:latin typeface="Arial"/>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9" cstate="print">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4" name="Picture 3" descr="A red arrow pointing up&#10;&#10;AI-generated content may be incorrect.">
            <a:extLst>
              <a:ext uri="{FF2B5EF4-FFF2-40B4-BE49-F238E27FC236}">
                <a16:creationId xmlns:a16="http://schemas.microsoft.com/office/drawing/2014/main" id="{64C2588E-9E7D-09CC-C47F-128DFCD88D31}"/>
              </a:ext>
            </a:extLst>
          </p:cNvPr>
          <p:cNvPicPr>
            <a:picLocks/>
          </p:cNvPicPr>
          <p:nvPr userDrawn="1"/>
        </p:nvPicPr>
        <p:blipFill>
          <a:blip r:embed="rId10"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5" name="Text Box 2">
            <a:extLst>
              <a:ext uri="{FF2B5EF4-FFF2-40B4-BE49-F238E27FC236}">
                <a16:creationId xmlns:a16="http://schemas.microsoft.com/office/drawing/2014/main" id="{D936FF36-7C03-A34F-F00F-AADC8D59F817}"/>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FE9C7670-55AC-A55F-57C8-AC720A800BCA}"/>
              </a:ext>
            </a:extLst>
          </p:cNvPr>
          <p:cNvPicPr>
            <a:picLocks noChangeAspect="1"/>
          </p:cNvPicPr>
          <p:nvPr userDrawn="1"/>
        </p:nvPicPr>
        <p:blipFill>
          <a:blip r:embed="rId11"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9" name="Picture 8" descr="A black background with a black square&#10;&#10;AI-generated content may be incorrect.">
            <a:extLst>
              <a:ext uri="{FF2B5EF4-FFF2-40B4-BE49-F238E27FC236}">
                <a16:creationId xmlns:a16="http://schemas.microsoft.com/office/drawing/2014/main" id="{C15DF68C-47CA-3457-7D8F-CD85E2FA5EF7}"/>
              </a:ext>
            </a:extLst>
          </p:cNvPr>
          <p:cNvPicPr>
            <a:picLocks noChangeAspect="1"/>
          </p:cNvPicPr>
          <p:nvPr userDrawn="1"/>
        </p:nvPicPr>
        <p:blipFill>
          <a:blip r:embed="rId12"/>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603366431"/>
      </p:ext>
    </p:extLst>
  </p:cSld>
  <p:clrMap bg1="lt1" tx1="dk1" bg2="lt2" tx2="dk2" accent1="accent1" accent2="accent2" accent3="accent3" accent4="accent4" accent5="accent5" accent6="accent6" hlink="hlink" folHlink="folHlink"/>
  <p:sldLayoutIdLst>
    <p:sldLayoutId id="2147484110" r:id="rId1"/>
    <p:sldLayoutId id="2147484111" r:id="rId2"/>
    <p:sldLayoutId id="2147484112" r:id="rId3"/>
    <p:sldLayoutId id="2147484113" r:id="rId4"/>
    <p:sldLayoutId id="2147484114" r:id="rId5"/>
    <p:sldLayoutId id="2147484115" r:id="rId6"/>
    <p:sldLayoutId id="2147484116" r:id="rId7"/>
  </p:sldLayoutIdLst>
  <p:hf hdr="0" ftr="0" dt="0"/>
  <p:txStyles>
    <p:titleStyle>
      <a:lvl1pPr algn="l" rtl="0" eaLnBrk="1" fontAlgn="base" hangingPunct="1">
        <a:spcBef>
          <a:spcPct val="0"/>
        </a:spcBef>
        <a:spcAft>
          <a:spcPct val="0"/>
        </a:spcAft>
        <a:defRPr lang="en-US" sz="269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1800"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1800"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1800"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1800" b="1">
          <a:solidFill>
            <a:srgbClr val="E30613"/>
          </a:solidFill>
          <a:latin typeface="Arial" charset="0"/>
          <a:ea typeface="ＭＳ Ｐゴシック" charset="-128"/>
          <a:cs typeface="ＭＳ Ｐゴシック" charset="-128"/>
        </a:defRPr>
      </a:lvl5pPr>
      <a:lvl6pPr marL="342906" algn="ctr" rtl="0" eaLnBrk="1" fontAlgn="base" hangingPunct="1">
        <a:spcBef>
          <a:spcPct val="0"/>
        </a:spcBef>
        <a:spcAft>
          <a:spcPct val="0"/>
        </a:spcAft>
        <a:defRPr sz="3300">
          <a:solidFill>
            <a:srgbClr val="CC0000"/>
          </a:solidFill>
          <a:latin typeface="Arial" charset="0"/>
        </a:defRPr>
      </a:lvl6pPr>
      <a:lvl7pPr marL="685812" algn="ctr" rtl="0" eaLnBrk="1" fontAlgn="base" hangingPunct="1">
        <a:spcBef>
          <a:spcPct val="0"/>
        </a:spcBef>
        <a:spcAft>
          <a:spcPct val="0"/>
        </a:spcAft>
        <a:defRPr sz="3300">
          <a:solidFill>
            <a:srgbClr val="CC0000"/>
          </a:solidFill>
          <a:latin typeface="Arial" charset="0"/>
        </a:defRPr>
      </a:lvl7pPr>
      <a:lvl8pPr marL="1028719" algn="ctr" rtl="0" eaLnBrk="1" fontAlgn="base" hangingPunct="1">
        <a:spcBef>
          <a:spcPct val="0"/>
        </a:spcBef>
        <a:spcAft>
          <a:spcPct val="0"/>
        </a:spcAft>
        <a:defRPr sz="3300">
          <a:solidFill>
            <a:srgbClr val="CC0000"/>
          </a:solidFill>
          <a:latin typeface="Arial" charset="0"/>
        </a:defRPr>
      </a:lvl8pPr>
      <a:lvl9pPr marL="1371625" algn="ctr" rtl="0" eaLnBrk="1" fontAlgn="base" hangingPunct="1">
        <a:spcBef>
          <a:spcPct val="0"/>
        </a:spcBef>
        <a:spcAft>
          <a:spcPct val="0"/>
        </a:spcAft>
        <a:defRPr sz="3300">
          <a:solidFill>
            <a:srgbClr val="CC0000"/>
          </a:solidFill>
          <a:latin typeface="Arial" charset="0"/>
        </a:defRPr>
      </a:lvl9pPr>
    </p:titleStyle>
    <p:bodyStyle>
      <a:lvl1pPr marL="0" indent="0" algn="l" rtl="0" eaLnBrk="1" fontAlgn="base" hangingPunct="1">
        <a:lnSpc>
          <a:spcPts val="1800"/>
        </a:lnSpc>
        <a:spcBef>
          <a:spcPts val="750"/>
        </a:spcBef>
        <a:spcAft>
          <a:spcPts val="750"/>
        </a:spcAft>
        <a:defRPr lang="en-GB" sz="1494" dirty="0">
          <a:solidFill>
            <a:schemeClr val="tx1"/>
          </a:solidFill>
          <a:latin typeface="+mn-lt"/>
          <a:ea typeface="ＭＳ Ｐゴシック" charset="-128"/>
          <a:cs typeface="ＭＳ Ｐゴシック" charset="-128"/>
        </a:defRPr>
      </a:lvl1pPr>
      <a:lvl2pPr marL="161928" indent="-161928" algn="l" rtl="0" eaLnBrk="1" fontAlgn="base" hangingPunct="1">
        <a:lnSpc>
          <a:spcPts val="1800"/>
        </a:lnSpc>
        <a:spcBef>
          <a:spcPts val="375"/>
        </a:spcBef>
        <a:spcAft>
          <a:spcPts val="375"/>
        </a:spcAft>
        <a:buClr>
          <a:srgbClr val="FC4421"/>
        </a:buClr>
        <a:buFont typeface="Arial" pitchFamily="-105" charset="0"/>
        <a:buChar char="•"/>
        <a:defRPr lang="en-GB" sz="1494" dirty="0">
          <a:solidFill>
            <a:schemeClr val="tx1"/>
          </a:solidFill>
          <a:latin typeface="+mn-lt"/>
          <a:ea typeface="ＭＳ Ｐゴシック" charset="-128"/>
          <a:cs typeface="+mn-cs"/>
        </a:defRPr>
      </a:lvl2pPr>
      <a:lvl3pPr marL="0" indent="0" algn="l" rtl="0" eaLnBrk="1" fontAlgn="base" hangingPunct="1">
        <a:lnSpc>
          <a:spcPts val="1500"/>
        </a:lnSpc>
        <a:spcBef>
          <a:spcPts val="375"/>
        </a:spcBef>
        <a:spcAft>
          <a:spcPts val="375"/>
        </a:spcAft>
        <a:buFont typeface="Lucida Grande" pitchFamily="-105" charset="0"/>
        <a:defRPr lang="en-GB" sz="1200" dirty="0">
          <a:solidFill>
            <a:schemeClr val="tx1"/>
          </a:solidFill>
          <a:latin typeface="+mn-lt"/>
          <a:ea typeface="ＭＳ Ｐゴシック" charset="-128"/>
          <a:cs typeface="+mn-cs"/>
        </a:defRPr>
      </a:lvl3pPr>
      <a:lvl4pPr marL="161928" indent="-161928" algn="l" rtl="0" eaLnBrk="1" fontAlgn="base" hangingPunct="1">
        <a:lnSpc>
          <a:spcPts val="1500"/>
        </a:lnSpc>
        <a:spcBef>
          <a:spcPts val="375"/>
        </a:spcBef>
        <a:spcAft>
          <a:spcPts val="375"/>
        </a:spcAft>
        <a:buClr>
          <a:srgbClr val="FC4421"/>
        </a:buClr>
        <a:buFont typeface="Arial" pitchFamily="-105" charset="0"/>
        <a:buChar char="•"/>
        <a:defRPr lang="en-GB" sz="1200" dirty="0">
          <a:solidFill>
            <a:schemeClr val="tx1"/>
          </a:solidFill>
          <a:latin typeface="+mn-lt"/>
          <a:ea typeface="ＭＳ Ｐゴシック" charset="-128"/>
          <a:cs typeface="ＭＳ Ｐゴシック" charset="-128"/>
        </a:defRPr>
      </a:lvl4pPr>
      <a:lvl5pPr marL="323856" indent="-161928" algn="l" rtl="0" eaLnBrk="1" fontAlgn="base" hangingPunct="1">
        <a:lnSpc>
          <a:spcPts val="1500"/>
        </a:lnSpc>
        <a:spcBef>
          <a:spcPct val="0"/>
        </a:spcBef>
        <a:spcAft>
          <a:spcPts val="375"/>
        </a:spcAft>
        <a:buFont typeface="Arial" pitchFamily="-105" charset="0"/>
        <a:buChar char="–"/>
        <a:defRPr lang="en-US" sz="1200" dirty="0">
          <a:solidFill>
            <a:schemeClr val="tx1"/>
          </a:solidFill>
          <a:latin typeface="+mn-lt"/>
          <a:ea typeface="ＭＳ Ｐゴシック" charset="-128"/>
          <a:cs typeface="ＭＳ Ｐゴシック" charset="-128"/>
        </a:defRPr>
      </a:lvl5pPr>
      <a:lvl6pPr marL="342906" indent="-342906" algn="l" defTabSz="685812" rtl="0" eaLnBrk="1" fontAlgn="base" hangingPunct="1">
        <a:spcBef>
          <a:spcPct val="20000"/>
        </a:spcBef>
        <a:spcAft>
          <a:spcPct val="0"/>
        </a:spcAft>
        <a:buChar char="»"/>
        <a:defRPr lang="en-GB" sz="1200" kern="0" baseline="0" dirty="0" smtClean="0">
          <a:solidFill>
            <a:schemeClr val="tx1"/>
          </a:solidFill>
          <a:latin typeface="+mn-lt"/>
          <a:ea typeface="ＭＳ Ｐゴシック" charset="-128"/>
          <a:cs typeface="ＭＳ Ｐゴシック" charset="-128"/>
        </a:defRPr>
      </a:lvl6pPr>
      <a:lvl7pPr marL="2228891" indent="-171453" algn="l" defTabSz="685812" rtl="0" eaLnBrk="1" fontAlgn="base" hangingPunct="1">
        <a:spcBef>
          <a:spcPct val="20000"/>
        </a:spcBef>
        <a:spcAft>
          <a:spcPct val="0"/>
        </a:spcAft>
        <a:buClr>
          <a:srgbClr val="E30613"/>
        </a:buClr>
        <a:buChar char="»"/>
        <a:defRPr lang="en-GB" sz="1200" kern="0" baseline="0" dirty="0" smtClean="0">
          <a:solidFill>
            <a:schemeClr val="tx1"/>
          </a:solidFill>
          <a:latin typeface="+mn-lt"/>
          <a:ea typeface="ＭＳ Ｐゴシック" charset="-128"/>
          <a:cs typeface="ＭＳ Ｐゴシック" charset="-128"/>
        </a:defRPr>
      </a:lvl7pPr>
      <a:lvl8pPr marL="2571797" indent="-171453" algn="l" defTabSz="685812" rtl="0" eaLnBrk="1" fontAlgn="base" hangingPunct="1">
        <a:spcBef>
          <a:spcPct val="20000"/>
        </a:spcBef>
        <a:spcAft>
          <a:spcPct val="0"/>
        </a:spcAft>
        <a:buChar char="»"/>
        <a:defRPr lang="en-GB" sz="1200" kern="0" dirty="0" smtClean="0">
          <a:solidFill>
            <a:schemeClr val="tx1"/>
          </a:solidFill>
          <a:latin typeface="+mn-lt"/>
          <a:ea typeface="ＭＳ Ｐゴシック" charset="-128"/>
          <a:cs typeface="ＭＳ Ｐゴシック" charset="-128"/>
        </a:defRPr>
      </a:lvl8pPr>
      <a:lvl9pPr marL="2914703" indent="-171453" algn="l" defTabSz="685812" rtl="0" eaLnBrk="1" fontAlgn="base" hangingPunct="1">
        <a:spcBef>
          <a:spcPct val="20000"/>
        </a:spcBef>
        <a:spcAft>
          <a:spcPct val="0"/>
        </a:spcAft>
        <a:buChar char="»"/>
        <a:defRPr lang="en-GB" sz="750"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342906" rtl="0" eaLnBrk="1" latinLnBrk="0" hangingPunct="1">
        <a:defRPr sz="1350" kern="1200">
          <a:solidFill>
            <a:schemeClr val="tx1"/>
          </a:solidFill>
          <a:latin typeface="+mn-lt"/>
          <a:ea typeface="+mn-ea"/>
          <a:cs typeface="+mn-cs"/>
        </a:defRPr>
      </a:lvl1pPr>
      <a:lvl2pPr marL="342906" algn="l" defTabSz="342906" rtl="0" eaLnBrk="1" latinLnBrk="0" hangingPunct="1">
        <a:defRPr sz="1350" kern="1200">
          <a:solidFill>
            <a:schemeClr val="tx1"/>
          </a:solidFill>
          <a:latin typeface="+mn-lt"/>
          <a:ea typeface="+mn-ea"/>
          <a:cs typeface="+mn-cs"/>
        </a:defRPr>
      </a:lvl2pPr>
      <a:lvl3pPr marL="685812" algn="l" defTabSz="342906" rtl="0" eaLnBrk="1" latinLnBrk="0" hangingPunct="1">
        <a:defRPr sz="1350" kern="1200">
          <a:solidFill>
            <a:schemeClr val="tx1"/>
          </a:solidFill>
          <a:latin typeface="+mn-lt"/>
          <a:ea typeface="+mn-ea"/>
          <a:cs typeface="+mn-cs"/>
        </a:defRPr>
      </a:lvl3pPr>
      <a:lvl4pPr marL="1028719" algn="l" defTabSz="342906" rtl="0" eaLnBrk="1" latinLnBrk="0" hangingPunct="1">
        <a:defRPr sz="1350" kern="1200">
          <a:solidFill>
            <a:schemeClr val="tx1"/>
          </a:solidFill>
          <a:latin typeface="+mn-lt"/>
          <a:ea typeface="+mn-ea"/>
          <a:cs typeface="+mn-cs"/>
        </a:defRPr>
      </a:lvl4pPr>
      <a:lvl5pPr marL="1371625" algn="l" defTabSz="342906" rtl="0" eaLnBrk="1" latinLnBrk="0" hangingPunct="1">
        <a:defRPr sz="1350" kern="1200">
          <a:solidFill>
            <a:schemeClr val="tx1"/>
          </a:solidFill>
          <a:latin typeface="+mn-lt"/>
          <a:ea typeface="+mn-ea"/>
          <a:cs typeface="+mn-cs"/>
        </a:defRPr>
      </a:lvl5pPr>
      <a:lvl6pPr marL="1714531" algn="l" defTabSz="342906" rtl="0" eaLnBrk="1" latinLnBrk="0" hangingPunct="1">
        <a:defRPr sz="1350" kern="1200">
          <a:solidFill>
            <a:schemeClr val="tx1"/>
          </a:solidFill>
          <a:latin typeface="+mn-lt"/>
          <a:ea typeface="+mn-ea"/>
          <a:cs typeface="+mn-cs"/>
        </a:defRPr>
      </a:lvl6pPr>
      <a:lvl7pPr marL="2057437" algn="l" defTabSz="342906" rtl="0" eaLnBrk="1" latinLnBrk="0" hangingPunct="1">
        <a:defRPr sz="1350" kern="1200">
          <a:solidFill>
            <a:schemeClr val="tx1"/>
          </a:solidFill>
          <a:latin typeface="+mn-lt"/>
          <a:ea typeface="+mn-ea"/>
          <a:cs typeface="+mn-cs"/>
        </a:defRPr>
      </a:lvl7pPr>
      <a:lvl8pPr marL="2400344" algn="l" defTabSz="342906" rtl="0" eaLnBrk="1" latinLnBrk="0" hangingPunct="1">
        <a:defRPr sz="1350" kern="1200">
          <a:solidFill>
            <a:schemeClr val="tx1"/>
          </a:solidFill>
          <a:latin typeface="+mn-lt"/>
          <a:ea typeface="+mn-ea"/>
          <a:cs typeface="+mn-cs"/>
        </a:defRPr>
      </a:lvl8pPr>
      <a:lvl9pPr marL="2743250" algn="l" defTabSz="342906"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DEC4BAC2-198C-9EF3-D550-383256875C47}"/>
              </a:ext>
            </a:extLst>
          </p:cNvPr>
          <p:cNvSpPr txBox="1">
            <a:spLocks/>
          </p:cNvSpPr>
          <p:nvPr/>
        </p:nvSpPr>
        <p:spPr>
          <a:xfrm>
            <a:off x="360000" y="1800000"/>
            <a:ext cx="10601276" cy="2720866"/>
          </a:xfrm>
          <a:prstGeom prst="rect">
            <a:avLst/>
          </a:prstGeom>
        </p:spPr>
        <p:txBody>
          <a:bodyPr lIns="0" tIns="0" rIns="0" bIns="0" anchor="t"/>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a:lnSpc>
                <a:spcPct val="110000"/>
              </a:lnSpc>
              <a:spcBef>
                <a:spcPts val="0"/>
              </a:spcBef>
              <a:spcAft>
                <a:spcPts val="1200"/>
              </a:spcAft>
              <a:buNone/>
              <a:defRPr/>
            </a:pPr>
            <a:r>
              <a:rPr lang="en-GB" sz="2800" b="1" dirty="0">
                <a:solidFill>
                  <a:srgbClr val="170130"/>
                </a:solidFill>
                <a:latin typeface="Arial"/>
                <a:ea typeface="Enginuity"/>
                <a:cs typeface="Arial"/>
              </a:rPr>
              <a:t>Occupational Specialism: Gas Engineering</a:t>
            </a:r>
          </a:p>
          <a:p>
            <a:pPr marL="0" indent="0">
              <a:lnSpc>
                <a:spcPct val="110000"/>
              </a:lnSpc>
              <a:spcAft>
                <a:spcPts val="1200"/>
              </a:spcAft>
              <a:buNone/>
            </a:pPr>
            <a:r>
              <a:rPr lang="en-GB" sz="2800" dirty="0">
                <a:solidFill>
                  <a:schemeClr val="tx1"/>
                </a:solidFill>
                <a:latin typeface="Arial"/>
                <a:ea typeface="Enginuity"/>
                <a:cs typeface="Arial"/>
              </a:rPr>
              <a:t>K1.1 Typical hazards and risks associated with working with gas systems</a:t>
            </a:r>
            <a:r>
              <a:rPr lang="en-GB" sz="2800" dirty="0">
                <a:latin typeface="Arial" panose="020B0604020202020204" pitchFamily="34" charset="0"/>
                <a:ea typeface="Cambria" panose="02040503050406030204" pitchFamily="18" charset="0"/>
                <a:cs typeface="Times New Roman" panose="02020603050405020304" pitchFamily="18" charset="0"/>
              </a:rPr>
              <a:t> </a:t>
            </a:r>
            <a:r>
              <a:rPr lang="en-GB" sz="2800" dirty="0">
                <a:solidFill>
                  <a:schemeClr val="tx1"/>
                </a:solidFill>
                <a:latin typeface="Arial" panose="020B0604020202020204" pitchFamily="34" charset="0"/>
                <a:ea typeface="Cambria" panose="02040503050406030204" pitchFamily="18" charset="0"/>
                <a:cs typeface="Times New Roman" panose="02020603050405020304" pitchFamily="18" charset="0"/>
              </a:rPr>
              <a:t>and how these can be mitigated</a:t>
            </a:r>
            <a:endParaRPr lang="en-GB" sz="2800" b="1" dirty="0">
              <a:solidFill>
                <a:schemeClr val="tx1"/>
              </a:solidFill>
              <a:latin typeface="Arial" panose="020B0604020202020204" pitchFamily="34" charset="0"/>
              <a:ea typeface="Enginuity" pitchFamily="2" charset="-128"/>
              <a:cs typeface="Arial" panose="020B0604020202020204" pitchFamily="34" charset="0"/>
            </a:endParaRPr>
          </a:p>
          <a:p>
            <a:pPr marL="0" indent="0">
              <a:lnSpc>
                <a:spcPct val="110000"/>
              </a:lnSpc>
              <a:spcAft>
                <a:spcPts val="1200"/>
              </a:spcAft>
              <a:buNone/>
            </a:pPr>
            <a:r>
              <a:rPr lang="en-US" sz="2800" b="1" dirty="0">
                <a:solidFill>
                  <a:srgbClr val="FC4421"/>
                </a:solidFill>
                <a:latin typeface="Arial"/>
                <a:ea typeface="Enginuity"/>
                <a:cs typeface="Arial"/>
              </a:rPr>
              <a:t>PowerPoint 1.1e: Manual handling</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AD90E-8B8D-2A2E-3009-3965020BDAC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56702A5-7DFE-A736-C235-A30A940028A7}"/>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Manual handling: Weight</a:t>
            </a:r>
          </a:p>
        </p:txBody>
      </p:sp>
      <p:sp>
        <p:nvSpPr>
          <p:cNvPr id="2" name="TextBox 1">
            <a:extLst>
              <a:ext uri="{FF2B5EF4-FFF2-40B4-BE49-F238E27FC236}">
                <a16:creationId xmlns:a16="http://schemas.microsoft.com/office/drawing/2014/main" id="{D802FFCE-E78E-A536-EEA6-DA8AEE8E015E}"/>
              </a:ext>
            </a:extLst>
          </p:cNvPr>
          <p:cNvSpPr txBox="1">
            <a:spLocks/>
          </p:cNvSpPr>
          <p:nvPr/>
        </p:nvSpPr>
        <p:spPr>
          <a:xfrm>
            <a:off x="360001" y="1800000"/>
            <a:ext cx="11163784" cy="2713820"/>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The position of the body plays a crucial role in ensuring both comfort and safety during a lift.</a:t>
            </a:r>
          </a:p>
          <a:p>
            <a:pPr>
              <a:lnSpc>
                <a:spcPct val="110000"/>
              </a:lnSpc>
              <a:spcAft>
                <a:spcPts val="1200"/>
              </a:spcAft>
            </a:pPr>
            <a:r>
              <a:rPr lang="en-GB" sz="2400" dirty="0">
                <a:solidFill>
                  <a:srgbClr val="000000"/>
                </a:solidFill>
                <a:latin typeface="Arial" panose="020B0604020202020204" pitchFamily="34" charset="0"/>
              </a:rPr>
              <a:t>Improper positioning can impact the lift's capacity. Refer to the HSE’s guidelines on distances of hands from the base of the spine.</a:t>
            </a:r>
          </a:p>
          <a:p>
            <a:pPr>
              <a:lnSpc>
                <a:spcPct val="110000"/>
              </a:lnSpc>
              <a:spcAft>
                <a:spcPts val="1200"/>
              </a:spcAft>
            </a:pPr>
            <a:r>
              <a:rPr lang="en-GB" sz="2400" dirty="0">
                <a:solidFill>
                  <a:srgbClr val="000000"/>
                </a:solidFill>
                <a:latin typeface="Arial" panose="020B0604020202020204" pitchFamily="34" charset="0"/>
              </a:rPr>
              <a:t>As a result, the term 'kinetic' lifting is employed to refer to the appropriate lifting positions.</a:t>
            </a:r>
          </a:p>
        </p:txBody>
      </p:sp>
    </p:spTree>
    <p:extLst>
      <p:ext uri="{BB962C8B-B14F-4D97-AF65-F5344CB8AC3E}">
        <p14:creationId xmlns:p14="http://schemas.microsoft.com/office/powerpoint/2010/main" val="3571075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9ACE0-14E2-9307-F1BB-6C0C26E4E20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B999F61-DB21-0B49-E9E7-0EAE2B86B939}"/>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rPr>
              <a:t>Manual handling: Kinetic lifting </a:t>
            </a:r>
            <a:endParaRPr lang="en-GB" sz="3600" b="1" dirty="0">
              <a:solidFill>
                <a:srgbClr val="FC442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969A870-4B13-ACDD-7C8C-BF9ADE5E6DCF}"/>
              </a:ext>
            </a:extLst>
          </p:cNvPr>
          <p:cNvSpPr txBox="1">
            <a:spLocks/>
          </p:cNvSpPr>
          <p:nvPr/>
        </p:nvSpPr>
        <p:spPr>
          <a:xfrm>
            <a:off x="360000" y="1800000"/>
            <a:ext cx="9909415" cy="3988015"/>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Utilise proper lifting techniques:</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Stand with your feet shoulder-width apart and one leg slightly ahead to ensure stability.</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Begin with correct posture.</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Keep your head elevated while lifting.</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Refrain from twisting your back or leaning to the side, particularly when your back is bent.</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Set the item down first, then make any necessary adjustments.</a:t>
            </a:r>
          </a:p>
        </p:txBody>
      </p:sp>
    </p:spTree>
    <p:extLst>
      <p:ext uri="{BB962C8B-B14F-4D97-AF65-F5344CB8AC3E}">
        <p14:creationId xmlns:p14="http://schemas.microsoft.com/office/powerpoint/2010/main" val="2676062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4D255-BF53-E740-5F8D-C2C00375593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4724BB8-D34A-4743-E597-C2A7CA09F919}"/>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rPr>
              <a:t>Manual handling: Kinetic lifting </a:t>
            </a:r>
            <a:endParaRPr lang="en-GB" sz="3600" b="1" dirty="0">
              <a:solidFill>
                <a:srgbClr val="FC442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E84E46FC-CD2E-2DBC-3E57-1116E70DF97E}"/>
              </a:ext>
            </a:extLst>
          </p:cNvPr>
          <p:cNvSpPr txBox="1">
            <a:spLocks/>
          </p:cNvSpPr>
          <p:nvPr/>
        </p:nvSpPr>
        <p:spPr>
          <a:xfrm>
            <a:off x="360001" y="1800000"/>
            <a:ext cx="9909415" cy="3834127"/>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To prevent injuries, the following guidelines should be adhered to:</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Prepare for the lift.</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Be aware of where the load will be positioned.</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Chart the course – clear away any obstacles and remove all packaging materials.</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Position your feet appropriately – keep them apart to create a balanced and stable foundation for lifting, with the front leg extended as far forward as is comfortable.</a:t>
            </a:r>
          </a:p>
        </p:txBody>
      </p:sp>
    </p:spTree>
    <p:extLst>
      <p:ext uri="{BB962C8B-B14F-4D97-AF65-F5344CB8AC3E}">
        <p14:creationId xmlns:p14="http://schemas.microsoft.com/office/powerpoint/2010/main" val="1924375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EE4A9-2853-FA0D-F9E4-62E67355C1D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D4AE9C4-3037-1F59-EB58-4D5AB9465F00}"/>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rPr>
              <a:t>Manual handling: Kinetic lifting </a:t>
            </a:r>
            <a:endParaRPr lang="en-GB" sz="3600" b="1" dirty="0">
              <a:solidFill>
                <a:srgbClr val="FC442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A5479B86-6E7D-633A-9E51-ADB023716CB0}"/>
              </a:ext>
            </a:extLst>
          </p:cNvPr>
          <p:cNvSpPr txBox="1">
            <a:spLocks/>
          </p:cNvSpPr>
          <p:nvPr/>
        </p:nvSpPr>
        <p:spPr>
          <a:xfrm>
            <a:off x="360000" y="1800000"/>
            <a:ext cx="11503754" cy="3834127"/>
          </a:xfrm>
          <a:prstGeom prst="rect">
            <a:avLst/>
          </a:prstGeom>
          <a:noFill/>
        </p:spPr>
        <p:txBody>
          <a:bodyPr wrap="square" lIns="0" tIns="0" rIns="0" bIns="0">
            <a:spAutoFit/>
          </a:bodyPr>
          <a:lstStyle/>
          <a:p>
            <a:pPr>
              <a:lnSpc>
                <a:spcPct val="110000"/>
              </a:lnSpc>
              <a:spcAft>
                <a:spcPts val="1200"/>
              </a:spcAft>
            </a:pPr>
            <a:r>
              <a:rPr lang="en-GB" sz="2400" b="1" dirty="0">
                <a:solidFill>
                  <a:srgbClr val="000000"/>
                </a:solidFill>
                <a:latin typeface="Arial" panose="020B0604020202020204" pitchFamily="34" charset="0"/>
              </a:rPr>
              <a:t>Lifting</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Bend at the knees and position yourself in front of the object, ensuring your feet are spaced apart with one foot placed adjacent to the object (in front of the other foot).</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Grasp the load as close to your body as you can.</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Maintain a straight back throughout the process—allow your leg muscles to perform the lifting.</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Propel yourself forward with your back foot and transition in a single fluid motion.</a:t>
            </a:r>
          </a:p>
        </p:txBody>
      </p:sp>
    </p:spTree>
    <p:extLst>
      <p:ext uri="{BB962C8B-B14F-4D97-AF65-F5344CB8AC3E}">
        <p14:creationId xmlns:p14="http://schemas.microsoft.com/office/powerpoint/2010/main" val="1782534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0572F-402C-EA15-4385-35FD5B8481B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16958B2-7227-BE6C-5A64-E4D77A9BE71D}"/>
              </a:ext>
            </a:extLst>
          </p:cNvPr>
          <p:cNvSpPr txBox="1">
            <a:spLocks/>
          </p:cNvSpPr>
          <p:nvPr/>
        </p:nvSpPr>
        <p:spPr>
          <a:xfrm>
            <a:off x="252000" y="857033"/>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rPr>
              <a:t>Manual handling: Kinetic lifting </a:t>
            </a:r>
            <a:endParaRPr lang="en-GB" sz="3600" b="1" dirty="0">
              <a:solidFill>
                <a:srgbClr val="FC442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3B08FBAA-8EF5-6FCE-F02C-0D33409D3BAC}"/>
              </a:ext>
            </a:extLst>
          </p:cNvPr>
          <p:cNvSpPr txBox="1">
            <a:spLocks/>
          </p:cNvSpPr>
          <p:nvPr/>
        </p:nvSpPr>
        <p:spPr>
          <a:xfrm>
            <a:off x="360000" y="1505033"/>
            <a:ext cx="11222400" cy="4548168"/>
          </a:xfrm>
          <a:prstGeom prst="rect">
            <a:avLst/>
          </a:prstGeom>
          <a:noFill/>
        </p:spPr>
        <p:txBody>
          <a:bodyPr wrap="square" lIns="0" tIns="0" rIns="0" bIns="0">
            <a:spAutoFit/>
          </a:bodyPr>
          <a:lstStyle/>
          <a:p>
            <a:pPr>
              <a:lnSpc>
                <a:spcPct val="110000"/>
              </a:lnSpc>
              <a:spcAft>
                <a:spcPts val="1200"/>
              </a:spcAft>
            </a:pPr>
            <a:r>
              <a:rPr lang="en-GB" sz="2400" b="1" dirty="0">
                <a:solidFill>
                  <a:srgbClr val="000000"/>
                </a:solidFill>
                <a:latin typeface="Arial" panose="020B0604020202020204" pitchFamily="34" charset="0"/>
              </a:rPr>
              <a:t>Carrying</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Maintain your arms close to your body.</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Securely grasp the object: use your palms and the bases of your fingers to grip.</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Refrain from twisting or leaning, as this can put strain on your back. Instead, pivot by moving your feet rather than your torso.</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Prevent pinching your fingers when setting the object down.</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Ensure you can see clearly ahead while holding the load.</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Set the load down gently. If needed, make adjustments to its position after it has been placed down.</a:t>
            </a:r>
          </a:p>
        </p:txBody>
      </p:sp>
    </p:spTree>
    <p:extLst>
      <p:ext uri="{BB962C8B-B14F-4D97-AF65-F5344CB8AC3E}">
        <p14:creationId xmlns:p14="http://schemas.microsoft.com/office/powerpoint/2010/main" val="1694722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02BA4-C124-71D8-0A0B-BCDC243338B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F041460-8C7A-672F-A27D-04761E89D882}"/>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rPr>
              <a:t>Manual handling: Kinetic lifting </a:t>
            </a:r>
            <a:endParaRPr lang="en-GB" sz="3600" b="1" dirty="0">
              <a:solidFill>
                <a:srgbClr val="FC442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6453349B-8E04-8E21-4FFE-C950FC16F795}"/>
              </a:ext>
            </a:extLst>
          </p:cNvPr>
          <p:cNvSpPr txBox="1">
            <a:spLocks/>
          </p:cNvSpPr>
          <p:nvPr/>
        </p:nvSpPr>
        <p:spPr>
          <a:xfrm>
            <a:off x="360000" y="1800000"/>
            <a:ext cx="9909415" cy="1341136"/>
          </a:xfrm>
          <a:prstGeom prst="rect">
            <a:avLst/>
          </a:prstGeom>
          <a:noFill/>
        </p:spPr>
        <p:txBody>
          <a:bodyPr wrap="square" lIns="0" tIns="0" rIns="0" bIns="0">
            <a:spAutoFit/>
          </a:bodyPr>
          <a:lstStyle/>
          <a:p>
            <a:pPr>
              <a:lnSpc>
                <a:spcPct val="110000"/>
              </a:lnSpc>
              <a:spcAft>
                <a:spcPts val="1200"/>
              </a:spcAft>
            </a:pPr>
            <a:r>
              <a:rPr lang="en-GB" sz="2400" b="1" dirty="0">
                <a:solidFill>
                  <a:srgbClr val="000000"/>
                </a:solidFill>
                <a:latin typeface="Arial" panose="020B0604020202020204" pitchFamily="34" charset="0"/>
              </a:rPr>
              <a:t>Transporting loads on your back</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Maintain a straight posture by gently lifting the crown of your head and tucking in your chin.</a:t>
            </a:r>
          </a:p>
        </p:txBody>
      </p:sp>
    </p:spTree>
    <p:extLst>
      <p:ext uri="{BB962C8B-B14F-4D97-AF65-F5344CB8AC3E}">
        <p14:creationId xmlns:p14="http://schemas.microsoft.com/office/powerpoint/2010/main" val="3009587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DC1CA-1B04-2036-D998-5C0D26D6269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CED29E0-DC56-662C-E4EB-D278475E9BC0}"/>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Manual handling: 2-person lift</a:t>
            </a:r>
          </a:p>
        </p:txBody>
      </p:sp>
      <p:sp>
        <p:nvSpPr>
          <p:cNvPr id="2" name="TextBox 1">
            <a:extLst>
              <a:ext uri="{FF2B5EF4-FFF2-40B4-BE49-F238E27FC236}">
                <a16:creationId xmlns:a16="http://schemas.microsoft.com/office/drawing/2014/main" id="{43A43B54-ACCE-91E0-CD9D-3C0D83ADEF5E}"/>
              </a:ext>
            </a:extLst>
          </p:cNvPr>
          <p:cNvSpPr txBox="1">
            <a:spLocks/>
          </p:cNvSpPr>
          <p:nvPr/>
        </p:nvSpPr>
        <p:spPr>
          <a:xfrm>
            <a:off x="360000" y="1800000"/>
            <a:ext cx="11045419" cy="1747401"/>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When performing a manual lift with two people, it’s important to prepare in advance, communicate clearly and adopt a safe posture. </a:t>
            </a:r>
          </a:p>
          <a:p>
            <a:pPr>
              <a:lnSpc>
                <a:spcPct val="110000"/>
              </a:lnSpc>
              <a:spcAft>
                <a:spcPts val="1200"/>
              </a:spcAft>
            </a:pPr>
            <a:r>
              <a:rPr lang="en-GB" sz="2400" dirty="0">
                <a:solidFill>
                  <a:srgbClr val="000000"/>
                </a:solidFill>
                <a:latin typeface="Arial" panose="020B0604020202020204" pitchFamily="34" charset="0"/>
              </a:rPr>
              <a:t>Utilise correct lifting techniques, keep the item close to your body and maintain a straight back.</a:t>
            </a:r>
          </a:p>
        </p:txBody>
      </p:sp>
    </p:spTree>
    <p:extLst>
      <p:ext uri="{BB962C8B-B14F-4D97-AF65-F5344CB8AC3E}">
        <p14:creationId xmlns:p14="http://schemas.microsoft.com/office/powerpoint/2010/main" val="3334615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6291E-328C-004D-0DEE-F5530BF598F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98464B2-B8F2-F19C-B1CE-3CD8D7EB8B77}"/>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Manual handling: 2-person lift</a:t>
            </a:r>
          </a:p>
        </p:txBody>
      </p:sp>
      <p:sp>
        <p:nvSpPr>
          <p:cNvPr id="2" name="TextBox 1">
            <a:extLst>
              <a:ext uri="{FF2B5EF4-FFF2-40B4-BE49-F238E27FC236}">
                <a16:creationId xmlns:a16="http://schemas.microsoft.com/office/drawing/2014/main" id="{FFA7F578-86FF-2B47-69C5-B54DFE12B98B}"/>
              </a:ext>
            </a:extLst>
          </p:cNvPr>
          <p:cNvSpPr txBox="1">
            <a:spLocks/>
          </p:cNvSpPr>
          <p:nvPr/>
        </p:nvSpPr>
        <p:spPr>
          <a:xfrm>
            <a:off x="360000" y="1800000"/>
            <a:ext cx="11327908" cy="3988015"/>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Essential steps:</a:t>
            </a:r>
          </a:p>
          <a:p>
            <a:pPr>
              <a:lnSpc>
                <a:spcPct val="110000"/>
              </a:lnSpc>
              <a:spcAft>
                <a:spcPts val="1200"/>
              </a:spcAft>
            </a:pPr>
            <a:r>
              <a:rPr lang="en-GB" sz="2400" b="1" dirty="0">
                <a:solidFill>
                  <a:srgbClr val="000000"/>
                </a:solidFill>
                <a:latin typeface="Arial" panose="020B0604020202020204" pitchFamily="34" charset="0"/>
              </a:rPr>
              <a:t>Evaluate the load: </a:t>
            </a:r>
            <a:r>
              <a:rPr lang="en-GB" sz="2400" dirty="0">
                <a:solidFill>
                  <a:srgbClr val="000000"/>
                </a:solidFill>
                <a:latin typeface="Arial" panose="020B0604020202020204" pitchFamily="34" charset="0"/>
              </a:rPr>
              <a:t>Examine the weight, dimensions, shape, and any potential risks associated with the object.</a:t>
            </a:r>
          </a:p>
          <a:p>
            <a:pPr>
              <a:lnSpc>
                <a:spcPct val="110000"/>
              </a:lnSpc>
              <a:spcAft>
                <a:spcPts val="1200"/>
              </a:spcAft>
            </a:pPr>
            <a:r>
              <a:rPr lang="en-GB" sz="2400" b="1" dirty="0">
                <a:solidFill>
                  <a:srgbClr val="000000"/>
                </a:solidFill>
                <a:latin typeface="Arial" panose="020B0604020202020204" pitchFamily="34" charset="0"/>
              </a:rPr>
              <a:t>Plan the path: </a:t>
            </a:r>
            <a:r>
              <a:rPr lang="en-GB" sz="2400" dirty="0">
                <a:solidFill>
                  <a:srgbClr val="000000"/>
                </a:solidFill>
                <a:latin typeface="Arial" panose="020B0604020202020204" pitchFamily="34" charset="0"/>
              </a:rPr>
              <a:t>Make sure the area is clear and has enough space for lifting.</a:t>
            </a:r>
          </a:p>
          <a:p>
            <a:pPr>
              <a:lnSpc>
                <a:spcPct val="110000"/>
              </a:lnSpc>
              <a:spcAft>
                <a:spcPts val="1200"/>
              </a:spcAft>
            </a:pPr>
            <a:r>
              <a:rPr lang="en-GB" sz="2400" b="1" dirty="0">
                <a:solidFill>
                  <a:srgbClr val="000000"/>
                </a:solidFill>
                <a:latin typeface="Arial" panose="020B0604020202020204" pitchFamily="34" charset="0"/>
              </a:rPr>
              <a:t>Select a lifting technique: </a:t>
            </a:r>
            <a:r>
              <a:rPr lang="en-GB" sz="2400" dirty="0">
                <a:solidFill>
                  <a:srgbClr val="000000"/>
                </a:solidFill>
                <a:latin typeface="Arial" panose="020B0604020202020204" pitchFamily="34" charset="0"/>
              </a:rPr>
              <a:t>Determine the most suitable grip and method for lifting.</a:t>
            </a:r>
          </a:p>
          <a:p>
            <a:pPr>
              <a:lnSpc>
                <a:spcPct val="110000"/>
              </a:lnSpc>
              <a:spcAft>
                <a:spcPts val="1200"/>
              </a:spcAft>
            </a:pPr>
            <a:r>
              <a:rPr lang="en-GB" sz="2400" b="1" dirty="0">
                <a:solidFill>
                  <a:srgbClr val="000000"/>
                </a:solidFill>
                <a:latin typeface="Arial" panose="020B0604020202020204" pitchFamily="34" charset="0"/>
              </a:rPr>
              <a:t>Communicate effectively: </a:t>
            </a:r>
            <a:r>
              <a:rPr lang="en-GB" sz="2400" dirty="0">
                <a:solidFill>
                  <a:srgbClr val="000000"/>
                </a:solidFill>
                <a:latin typeface="Arial" panose="020B0604020202020204" pitchFamily="34" charset="0"/>
              </a:rPr>
              <a:t>Share the lifting plan and any worries with your lifting partner.</a:t>
            </a:r>
          </a:p>
          <a:p>
            <a:pPr>
              <a:lnSpc>
                <a:spcPct val="110000"/>
              </a:lnSpc>
              <a:spcAft>
                <a:spcPts val="1200"/>
              </a:spcAft>
            </a:pPr>
            <a:r>
              <a:rPr lang="en-GB" sz="2400" b="1" dirty="0">
                <a:solidFill>
                  <a:srgbClr val="000000"/>
                </a:solidFill>
                <a:latin typeface="Arial" panose="020B0604020202020204" pitchFamily="34" charset="0"/>
              </a:rPr>
              <a:t>Coordinate the lift: </a:t>
            </a:r>
            <a:r>
              <a:rPr lang="en-GB" sz="2400" dirty="0">
                <a:solidFill>
                  <a:srgbClr val="000000"/>
                </a:solidFill>
                <a:latin typeface="Arial" panose="020B0604020202020204" pitchFamily="34" charset="0"/>
              </a:rPr>
              <a:t>Agree on a signal to lift simultaneously.</a:t>
            </a:r>
          </a:p>
        </p:txBody>
      </p:sp>
    </p:spTree>
    <p:extLst>
      <p:ext uri="{BB962C8B-B14F-4D97-AF65-F5344CB8AC3E}">
        <p14:creationId xmlns:p14="http://schemas.microsoft.com/office/powerpoint/2010/main" val="1572340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CE6FB-ADD0-CA46-3136-6B29E9B6688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7BEACEC-BABC-E1D0-6DE4-879A74C6233A}"/>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Manual handling: Fatigue and breaks</a:t>
            </a:r>
          </a:p>
        </p:txBody>
      </p:sp>
      <p:sp>
        <p:nvSpPr>
          <p:cNvPr id="2" name="TextBox 1">
            <a:extLst>
              <a:ext uri="{FF2B5EF4-FFF2-40B4-BE49-F238E27FC236}">
                <a16:creationId xmlns:a16="http://schemas.microsoft.com/office/drawing/2014/main" id="{21C18B68-BB85-3435-43D3-CD7748998FF2}"/>
              </a:ext>
            </a:extLst>
          </p:cNvPr>
          <p:cNvSpPr txBox="1">
            <a:spLocks/>
          </p:cNvSpPr>
          <p:nvPr/>
        </p:nvSpPr>
        <p:spPr>
          <a:xfrm>
            <a:off x="360000" y="1800000"/>
            <a:ext cx="11140338" cy="3273973"/>
          </a:xfrm>
          <a:prstGeom prst="rect">
            <a:avLst/>
          </a:prstGeom>
          <a:noFill/>
        </p:spPr>
        <p:txBody>
          <a:bodyPr wrap="square" lIns="0" tIns="0" rIns="0" bIns="0">
            <a:spAutoFit/>
          </a:bodyPr>
          <a:lstStyle/>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There is no specific duration that must be adhered to for optimal lifting intervals.</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It is important to consider the nature of the work and how often lifts are performed.</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Physical capabilities will vary among different engineers, influencing their lifting experience.</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In cases of repeated lifting, ensure that breaks are provided to allow for recovery.</a:t>
            </a:r>
          </a:p>
        </p:txBody>
      </p:sp>
    </p:spTree>
    <p:extLst>
      <p:ext uri="{BB962C8B-B14F-4D97-AF65-F5344CB8AC3E}">
        <p14:creationId xmlns:p14="http://schemas.microsoft.com/office/powerpoint/2010/main" val="2162423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194B4-5B66-AA96-1E13-C5F82F14571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F0EBCC6-1AC3-BAAA-316A-26D667A03DAE}"/>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Manual handling: Mechanical lifting aids</a:t>
            </a:r>
          </a:p>
        </p:txBody>
      </p:sp>
      <p:sp>
        <p:nvSpPr>
          <p:cNvPr id="2" name="TextBox 1">
            <a:extLst>
              <a:ext uri="{FF2B5EF4-FFF2-40B4-BE49-F238E27FC236}">
                <a16:creationId xmlns:a16="http://schemas.microsoft.com/office/drawing/2014/main" id="{27BA36FA-7822-7C10-8D81-34C54D873068}"/>
              </a:ext>
            </a:extLst>
          </p:cNvPr>
          <p:cNvSpPr txBox="1">
            <a:spLocks/>
          </p:cNvSpPr>
          <p:nvPr/>
        </p:nvSpPr>
        <p:spPr>
          <a:xfrm>
            <a:off x="360000" y="1800000"/>
            <a:ext cx="11143742" cy="2867708"/>
          </a:xfrm>
          <a:prstGeom prst="rect">
            <a:avLst/>
          </a:prstGeom>
          <a:noFill/>
        </p:spPr>
        <p:txBody>
          <a:bodyPr wrap="square" lIns="0" tIns="0" rIns="0" bIns="0">
            <a:spAutoFit/>
          </a:bodyPr>
          <a:lstStyle/>
          <a:p>
            <a:pPr>
              <a:lnSpc>
                <a:spcPct val="110000"/>
              </a:lnSpc>
              <a:spcAft>
                <a:spcPts val="1200"/>
              </a:spcAft>
            </a:pPr>
            <a:r>
              <a:rPr lang="en-GB" sz="2400" b="1" dirty="0">
                <a:solidFill>
                  <a:srgbClr val="000000"/>
                </a:solidFill>
                <a:latin typeface="Arial" panose="020B0604020202020204" pitchFamily="34" charset="0"/>
              </a:rPr>
              <a:t>Lifting equipment</a:t>
            </a:r>
          </a:p>
          <a:p>
            <a:pPr>
              <a:lnSpc>
                <a:spcPct val="110000"/>
              </a:lnSpc>
              <a:spcAft>
                <a:spcPts val="1200"/>
              </a:spcAft>
            </a:pPr>
            <a:r>
              <a:rPr lang="en-GB" sz="2400" dirty="0">
                <a:solidFill>
                  <a:srgbClr val="000000"/>
                </a:solidFill>
                <a:latin typeface="Arial" panose="020B0604020202020204" pitchFamily="34" charset="0"/>
              </a:rPr>
              <a:t>There is a wide range of small lifting tools designed to aid in material handling both on-site and in workshops. These should only be utilised if you possess the necessary qualifications.</a:t>
            </a:r>
          </a:p>
          <a:p>
            <a:pPr>
              <a:lnSpc>
                <a:spcPct val="110000"/>
              </a:lnSpc>
              <a:spcAft>
                <a:spcPts val="1200"/>
              </a:spcAft>
            </a:pPr>
            <a:r>
              <a:rPr lang="en-GB" sz="2400" dirty="0">
                <a:solidFill>
                  <a:srgbClr val="000000"/>
                </a:solidFill>
                <a:latin typeface="Arial" panose="020B0604020202020204" pitchFamily="34" charset="0"/>
              </a:rPr>
              <a:t>A sack truck is useful for transporting boilers, small cylinders, or bagged materials.</a:t>
            </a:r>
          </a:p>
          <a:p>
            <a:pPr>
              <a:lnSpc>
                <a:spcPct val="110000"/>
              </a:lnSpc>
              <a:spcAft>
                <a:spcPts val="1200"/>
              </a:spcAft>
            </a:pPr>
            <a:r>
              <a:rPr lang="en-GB" sz="2400" dirty="0">
                <a:solidFill>
                  <a:srgbClr val="000000"/>
                </a:solidFill>
                <a:latin typeface="Arial" panose="020B0604020202020204" pitchFamily="34" charset="0"/>
              </a:rPr>
              <a:t>A hydraulic lift is suitable for elevating heavy items from various heights.</a:t>
            </a:r>
          </a:p>
        </p:txBody>
      </p:sp>
    </p:spTree>
    <p:extLst>
      <p:ext uri="{BB962C8B-B14F-4D97-AF65-F5344CB8AC3E}">
        <p14:creationId xmlns:p14="http://schemas.microsoft.com/office/powerpoint/2010/main" val="1544135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5D46F-8CD0-B5ED-A7FC-600A62FA0CE8}"/>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452F292-81E7-34FC-A0FB-CEFAF614B043}"/>
              </a:ext>
            </a:extLst>
          </p:cNvPr>
          <p:cNvSpPr txBox="1">
            <a:spLocks/>
          </p:cNvSpPr>
          <p:nvPr/>
        </p:nvSpPr>
        <p:spPr>
          <a:xfrm>
            <a:off x="252000" y="972000"/>
            <a:ext cx="10488824" cy="648000"/>
          </a:xfrm>
        </p:spPr>
        <p:txBody>
          <a:bodyPr>
            <a:noAutofit/>
          </a:bodyPr>
          <a:lstStyle>
            <a:lvl1pPr algn="l" defTabSz="914400" rtl="0" eaLnBrk="1" latinLnBrk="0" hangingPunct="1">
              <a:lnSpc>
                <a:spcPct val="100000"/>
              </a:lnSpc>
              <a:spcBef>
                <a:spcPct val="0"/>
              </a:spcBef>
              <a:buNone/>
              <a:defRPr sz="5000" kern="1200">
                <a:solidFill>
                  <a:schemeClr val="bg1"/>
                </a:solidFill>
                <a:latin typeface="Enginuity" pitchFamily="2" charset="-128"/>
                <a:ea typeface="Enginuity" pitchFamily="2" charset="-128"/>
                <a:cs typeface="+mj-cs"/>
              </a:defRPr>
            </a:lvl1pPr>
          </a:lstStyle>
          <a:p>
            <a:r>
              <a:rPr lang="en-GB" sz="3600" b="1" dirty="0">
                <a:solidFill>
                  <a:srgbClr val="FC4421"/>
                </a:solidFill>
                <a:latin typeface="Arial" panose="020B0604020202020204" pitchFamily="34" charset="0"/>
                <a:cs typeface="Arial" panose="020B0604020202020204" pitchFamily="34" charset="0"/>
              </a:rPr>
              <a:t>Objectives</a:t>
            </a:r>
          </a:p>
          <a:p>
            <a:r>
              <a:rPr lang="en-GB" sz="2400" dirty="0">
                <a:solidFill>
                  <a:srgbClr val="3C3AFF"/>
                </a:solidFill>
                <a:latin typeface="Arial" panose="020B0604020202020204" pitchFamily="34" charset="0"/>
                <a:cs typeface="Arial" panose="020B0604020202020204" pitchFamily="34" charset="0"/>
              </a:rPr>
              <a:t> </a:t>
            </a:r>
            <a:br>
              <a:rPr lang="en-GB" sz="2400" dirty="0">
                <a:solidFill>
                  <a:srgbClr val="3C3AFF"/>
                </a:solidFill>
                <a:latin typeface="Arial" panose="020B0604020202020204" pitchFamily="34" charset="0"/>
                <a:cs typeface="Arial" panose="020B0604020202020204" pitchFamily="34" charset="0"/>
              </a:rPr>
            </a:br>
            <a:br>
              <a:rPr lang="en-GB" sz="2400" dirty="0">
                <a:solidFill>
                  <a:srgbClr val="3C3AFF"/>
                </a:solidFill>
                <a:latin typeface="Arial" panose="020B0604020202020204" pitchFamily="34" charset="0"/>
                <a:cs typeface="Arial" panose="020B0604020202020204" pitchFamily="34" charset="0"/>
              </a:rPr>
            </a:br>
            <a:endParaRPr lang="en-GB" sz="2400" dirty="0">
              <a:solidFill>
                <a:srgbClr val="3C3AFF"/>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E80F37B8-0138-0DD3-F2FE-EBAF279079A1}"/>
              </a:ext>
            </a:extLst>
          </p:cNvPr>
          <p:cNvSpPr/>
          <p:nvPr/>
        </p:nvSpPr>
        <p:spPr>
          <a:xfrm>
            <a:off x="360000" y="1798846"/>
            <a:ext cx="10894154" cy="3834127"/>
          </a:xfrm>
          <a:prstGeom prst="rect">
            <a:avLst/>
          </a:prstGeom>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By the end of this session, you should be able to:</a:t>
            </a:r>
          </a:p>
          <a:p>
            <a:pPr marL="342900" indent="-342900">
              <a:lnSpc>
                <a:spcPct val="110000"/>
              </a:lnSpc>
              <a:spcAft>
                <a:spcPts val="1200"/>
              </a:spcAft>
              <a:buFont typeface="Arial" panose="020B0604020202020204" pitchFamily="34" charset="0"/>
              <a:buChar char="•"/>
            </a:pPr>
            <a:r>
              <a:rPr lang="en-GB" sz="2400" b="1" dirty="0">
                <a:solidFill>
                  <a:srgbClr val="000000"/>
                </a:solidFill>
                <a:sym typeface=""/>
              </a:rPr>
              <a:t>Identify</a:t>
            </a:r>
            <a:r>
              <a:rPr lang="en-GB" sz="2400" dirty="0">
                <a:solidFill>
                  <a:srgbClr val="000000"/>
                </a:solidFill>
                <a:sym typeface=""/>
              </a:rPr>
              <a:t> the factors to take into account when organising a lift.</a:t>
            </a:r>
          </a:p>
          <a:p>
            <a:pPr marL="342900" indent="-342900">
              <a:lnSpc>
                <a:spcPct val="110000"/>
              </a:lnSpc>
              <a:spcAft>
                <a:spcPts val="1200"/>
              </a:spcAft>
              <a:buFont typeface="Arial" panose="020B0604020202020204" pitchFamily="34" charset="0"/>
              <a:buChar char="•"/>
            </a:pPr>
            <a:r>
              <a:rPr lang="en-GB" sz="2400" b="1" dirty="0">
                <a:solidFill>
                  <a:srgbClr val="000000"/>
                </a:solidFill>
                <a:sym typeface=""/>
              </a:rPr>
              <a:t>Describe</a:t>
            </a:r>
            <a:r>
              <a:rPr lang="en-GB" sz="2400" dirty="0">
                <a:solidFill>
                  <a:srgbClr val="000000"/>
                </a:solidFill>
                <a:sym typeface=""/>
              </a:rPr>
              <a:t> the procedures involved in kinetic lifting techniques for safe manual handling.</a:t>
            </a:r>
          </a:p>
          <a:p>
            <a:pPr marL="342900" indent="-342900">
              <a:lnSpc>
                <a:spcPct val="110000"/>
              </a:lnSpc>
              <a:spcAft>
                <a:spcPts val="1200"/>
              </a:spcAft>
              <a:buFont typeface="Arial" panose="020B0604020202020204" pitchFamily="34" charset="0"/>
              <a:buChar char="•"/>
            </a:pPr>
            <a:r>
              <a:rPr lang="en-GB" sz="2400" b="1" dirty="0">
                <a:solidFill>
                  <a:srgbClr val="000000"/>
                </a:solidFill>
                <a:sym typeface=""/>
              </a:rPr>
              <a:t>Examine</a:t>
            </a:r>
            <a:r>
              <a:rPr lang="en-GB" sz="2400" dirty="0">
                <a:solidFill>
                  <a:srgbClr val="000000"/>
                </a:solidFill>
                <a:sym typeface=""/>
              </a:rPr>
              <a:t> the possible personal injury risks associated with lifting and handling.</a:t>
            </a:r>
          </a:p>
          <a:p>
            <a:pPr marL="342900" indent="-342900">
              <a:lnSpc>
                <a:spcPct val="110000"/>
              </a:lnSpc>
              <a:spcAft>
                <a:spcPts val="1200"/>
              </a:spcAft>
              <a:buFont typeface="Arial" panose="020B0604020202020204" pitchFamily="34" charset="0"/>
              <a:buChar char="•"/>
            </a:pPr>
            <a:r>
              <a:rPr lang="en-GB" sz="2400" b="1" dirty="0">
                <a:solidFill>
                  <a:srgbClr val="000000"/>
                </a:solidFill>
                <a:sym typeface=""/>
              </a:rPr>
              <a:t>Clarify</a:t>
            </a:r>
            <a:r>
              <a:rPr lang="en-GB" sz="2400" dirty="0">
                <a:solidFill>
                  <a:srgbClr val="000000"/>
                </a:solidFill>
                <a:sym typeface=""/>
              </a:rPr>
              <a:t> the safe lifting practices used in team lifts and the application of mechanical aids.</a:t>
            </a:r>
          </a:p>
        </p:txBody>
      </p:sp>
    </p:spTree>
    <p:extLst>
      <p:ext uri="{BB962C8B-B14F-4D97-AF65-F5344CB8AC3E}">
        <p14:creationId xmlns:p14="http://schemas.microsoft.com/office/powerpoint/2010/main" val="1505718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BCD4F-EF7A-061C-61D4-7091DE533B1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5F8846D-932C-615A-8CE9-4222648A7F6B}"/>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Manual handling: Mechanical lifting aids</a:t>
            </a:r>
          </a:p>
        </p:txBody>
      </p:sp>
      <p:sp>
        <p:nvSpPr>
          <p:cNvPr id="2" name="TextBox 1">
            <a:extLst>
              <a:ext uri="{FF2B5EF4-FFF2-40B4-BE49-F238E27FC236}">
                <a16:creationId xmlns:a16="http://schemas.microsoft.com/office/drawing/2014/main" id="{46D77174-366D-29F3-C824-17C914DF0C4E}"/>
              </a:ext>
            </a:extLst>
          </p:cNvPr>
          <p:cNvSpPr txBox="1">
            <a:spLocks/>
          </p:cNvSpPr>
          <p:nvPr/>
        </p:nvSpPr>
        <p:spPr>
          <a:xfrm>
            <a:off x="360000" y="1800000"/>
            <a:ext cx="9909415" cy="3526350"/>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Hydraulic lifting equipment is available for hire if necessary.</a:t>
            </a:r>
          </a:p>
          <a:p>
            <a:pPr>
              <a:lnSpc>
                <a:spcPct val="110000"/>
              </a:lnSpc>
              <a:spcAft>
                <a:spcPts val="1200"/>
              </a:spcAft>
            </a:pPr>
            <a:r>
              <a:rPr lang="en-GB" sz="2400" dirty="0">
                <a:solidFill>
                  <a:srgbClr val="000000"/>
                </a:solidFill>
                <a:latin typeface="Arial" panose="020B0604020202020204" pitchFamily="34" charset="0"/>
              </a:rPr>
              <a:t>Certain wholesalers might utilise hydraulic systems fitted on the backs of trucks for the delivery of tubes or appliances.</a:t>
            </a:r>
          </a:p>
        </p:txBody>
      </p:sp>
    </p:spTree>
    <p:extLst>
      <p:ext uri="{BB962C8B-B14F-4D97-AF65-F5344CB8AC3E}">
        <p14:creationId xmlns:p14="http://schemas.microsoft.com/office/powerpoint/2010/main" val="19762449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F51323-2985-FC1A-4C1D-08BB1451E877}"/>
              </a:ext>
            </a:extLst>
          </p:cNvPr>
          <p:cNvSpPr>
            <a:spLocks noGrp="1"/>
          </p:cNvSpPr>
          <p:nvPr>
            <p:ph idx="1"/>
          </p:nvPr>
        </p:nvSpPr>
        <p:spPr>
          <a:xfrm>
            <a:off x="360000" y="1800000"/>
            <a:ext cx="10155600" cy="3834127"/>
          </a:xfrm>
        </p:spPr>
        <p:txBody>
          <a:bodyPr vert="horz" wrap="square" lIns="0" tIns="0" rIns="0" bIns="0" numCol="1" anchor="t" anchorCtr="0" compatLnSpc="1">
            <a:prstTxWarp prst="textNoShape">
              <a:avLst/>
            </a:prstTxWarp>
            <a:spAutoFit/>
          </a:bodyPr>
          <a:lstStyle/>
          <a:p>
            <a:pPr marL="0" indent="0" defTabSz="610545" fontAlgn="auto">
              <a:lnSpc>
                <a:spcPct val="110000"/>
              </a:lnSpc>
              <a:spcBef>
                <a:spcPts val="0"/>
              </a:spcBef>
              <a:spcAft>
                <a:spcPts val="1200"/>
              </a:spcAft>
              <a:buNone/>
            </a:pPr>
            <a:r>
              <a:rPr lang="en-GB" sz="2400" kern="1200" dirty="0">
                <a:solidFill>
                  <a:srgbClr val="000000"/>
                </a:solidFill>
                <a:ea typeface="+mn-ea"/>
                <a:cs typeface="+mn-cs"/>
                <a:sym typeface=""/>
              </a:rPr>
              <a:t>You should now be able to:</a:t>
            </a:r>
          </a:p>
          <a:p>
            <a:pPr defTabSz="610545" fontAlgn="auto">
              <a:lnSpc>
                <a:spcPct val="110000"/>
              </a:lnSpc>
              <a:spcBef>
                <a:spcPts val="0"/>
              </a:spcBef>
              <a:spcAft>
                <a:spcPts val="1200"/>
              </a:spcAft>
            </a:pPr>
            <a:r>
              <a:rPr lang="en-GB" sz="2400" b="1" kern="1200" dirty="0">
                <a:solidFill>
                  <a:srgbClr val="000000"/>
                </a:solidFill>
                <a:ea typeface="+mn-ea"/>
                <a:cs typeface="+mn-cs"/>
                <a:sym typeface=""/>
              </a:rPr>
              <a:t>Identify</a:t>
            </a:r>
            <a:r>
              <a:rPr lang="en-GB" sz="2400" kern="1200" dirty="0">
                <a:solidFill>
                  <a:srgbClr val="000000"/>
                </a:solidFill>
                <a:ea typeface="+mn-ea"/>
                <a:cs typeface="+mn-cs"/>
                <a:sym typeface=""/>
              </a:rPr>
              <a:t> the factors to take into account when organising a lift.</a:t>
            </a:r>
          </a:p>
          <a:p>
            <a:pPr defTabSz="610545" fontAlgn="auto">
              <a:lnSpc>
                <a:spcPct val="110000"/>
              </a:lnSpc>
              <a:spcBef>
                <a:spcPts val="0"/>
              </a:spcBef>
              <a:spcAft>
                <a:spcPts val="1200"/>
              </a:spcAft>
            </a:pPr>
            <a:r>
              <a:rPr lang="en-GB" sz="2400" b="1" kern="1200" dirty="0">
                <a:solidFill>
                  <a:srgbClr val="000000"/>
                </a:solidFill>
                <a:ea typeface="+mn-ea"/>
                <a:cs typeface="+mn-cs"/>
                <a:sym typeface=""/>
              </a:rPr>
              <a:t>Describe</a:t>
            </a:r>
            <a:r>
              <a:rPr lang="en-GB" sz="2400" kern="1200" dirty="0">
                <a:solidFill>
                  <a:srgbClr val="000000"/>
                </a:solidFill>
                <a:ea typeface="+mn-ea"/>
                <a:cs typeface="+mn-cs"/>
                <a:sym typeface=""/>
              </a:rPr>
              <a:t> the procedures involved in kinetic lifting techniques for safe manual handling.</a:t>
            </a:r>
          </a:p>
          <a:p>
            <a:pPr defTabSz="610545" fontAlgn="auto">
              <a:lnSpc>
                <a:spcPct val="110000"/>
              </a:lnSpc>
              <a:spcBef>
                <a:spcPts val="0"/>
              </a:spcBef>
              <a:spcAft>
                <a:spcPts val="1200"/>
              </a:spcAft>
            </a:pPr>
            <a:r>
              <a:rPr lang="en-GB" sz="2400" b="1" kern="1200" dirty="0">
                <a:solidFill>
                  <a:srgbClr val="000000"/>
                </a:solidFill>
                <a:ea typeface="+mn-ea"/>
                <a:cs typeface="+mn-cs"/>
                <a:sym typeface=""/>
              </a:rPr>
              <a:t>Examine</a:t>
            </a:r>
            <a:r>
              <a:rPr lang="en-GB" sz="2400" kern="1200" dirty="0">
                <a:solidFill>
                  <a:srgbClr val="000000"/>
                </a:solidFill>
                <a:ea typeface="+mn-ea"/>
                <a:cs typeface="+mn-cs"/>
                <a:sym typeface=""/>
              </a:rPr>
              <a:t> the possible personal injury risks associated with lifting and handling.</a:t>
            </a:r>
          </a:p>
          <a:p>
            <a:pPr defTabSz="610545" fontAlgn="auto">
              <a:lnSpc>
                <a:spcPct val="110000"/>
              </a:lnSpc>
              <a:spcBef>
                <a:spcPts val="0"/>
              </a:spcBef>
              <a:spcAft>
                <a:spcPts val="1200"/>
              </a:spcAft>
            </a:pPr>
            <a:r>
              <a:rPr lang="en-GB" sz="2400" b="1" kern="1200" dirty="0">
                <a:solidFill>
                  <a:srgbClr val="000000"/>
                </a:solidFill>
                <a:ea typeface="+mn-ea"/>
                <a:cs typeface="+mn-cs"/>
                <a:sym typeface=""/>
              </a:rPr>
              <a:t>Clarify</a:t>
            </a:r>
            <a:r>
              <a:rPr lang="en-GB" sz="2400" kern="1200" dirty="0">
                <a:solidFill>
                  <a:srgbClr val="000000"/>
                </a:solidFill>
                <a:ea typeface="+mn-ea"/>
                <a:cs typeface="+mn-cs"/>
                <a:sym typeface=""/>
              </a:rPr>
              <a:t> the safe lifting practices used in team lifts and the application of mechanical aids.</a:t>
            </a:r>
          </a:p>
        </p:txBody>
      </p:sp>
      <p:sp>
        <p:nvSpPr>
          <p:cNvPr id="6" name="TextBox 5">
            <a:extLst>
              <a:ext uri="{FF2B5EF4-FFF2-40B4-BE49-F238E27FC236}">
                <a16:creationId xmlns:a16="http://schemas.microsoft.com/office/drawing/2014/main" id="{F00C2314-8E6C-EE6B-20F4-10D4857E282A}"/>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Summary</a:t>
            </a:r>
          </a:p>
        </p:txBody>
      </p:sp>
    </p:spTree>
    <p:extLst>
      <p:ext uri="{BB962C8B-B14F-4D97-AF65-F5344CB8AC3E}">
        <p14:creationId xmlns:p14="http://schemas.microsoft.com/office/powerpoint/2010/main" val="3653480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B08A9819-C7B2-47FF-767E-A48B1C479113}"/>
              </a:ext>
            </a:extLst>
          </p:cNvPr>
          <p:cNvSpPr txBox="1">
            <a:spLocks/>
          </p:cNvSpPr>
          <p:nvPr/>
        </p:nvSpPr>
        <p:spPr>
          <a:xfrm>
            <a:off x="2520950" y="1532980"/>
            <a:ext cx="7200899" cy="809261"/>
          </a:xfrm>
          <a:prstGeom prst="rect">
            <a:avLst/>
          </a:prstGeom>
        </p:spPr>
        <p:txBody>
          <a:bodyPr lIns="0" tIns="0" rIns="0" bIns="0" anchor="t" anchorCtr="0"/>
          <a:lstStyle>
            <a:defPPr>
              <a:defRPr lang="en-US"/>
            </a:defPPr>
            <a:lvl1pPr indent="0" algn="ctr" defTabSz="685800">
              <a:lnSpc>
                <a:spcPct val="130000"/>
              </a:lnSpc>
              <a:spcBef>
                <a:spcPts val="750"/>
              </a:spcBef>
              <a:buFont typeface="Arial" panose="020B0604020202020204" pitchFamily="34" charset="0"/>
              <a:buNone/>
              <a:defRPr sz="4000">
                <a:solidFill>
                  <a:srgbClr val="3C3AFF"/>
                </a:solidFill>
                <a:latin typeface="Arial" panose="020B0604020202020204" pitchFamily="34" charset="0"/>
                <a:ea typeface="Enginuity" pitchFamily="2" charset="-128"/>
                <a:cs typeface="Arial" panose="020B0604020202020204" pitchFamily="34" charset="0"/>
              </a:defRPr>
            </a:lvl1pPr>
            <a:lvl2pPr marL="514350" indent="-171450" defTabSz="685800">
              <a:lnSpc>
                <a:spcPct val="90000"/>
              </a:lnSpc>
              <a:spcBef>
                <a:spcPts val="375"/>
              </a:spcBef>
              <a:buFont typeface="Arial" panose="020B0604020202020204" pitchFamily="34" charset="0"/>
              <a:buChar char="•"/>
              <a:defRPr>
                <a:solidFill>
                  <a:schemeClr val="bg1"/>
                </a:solidFill>
                <a:latin typeface="Poppins" pitchFamily="2" charset="77"/>
                <a:cs typeface="Poppins" pitchFamily="2" charset="77"/>
              </a:defRPr>
            </a:lvl2pPr>
            <a:lvl3pPr marL="857250" indent="-171450" defTabSz="685800">
              <a:lnSpc>
                <a:spcPct val="90000"/>
              </a:lnSpc>
              <a:spcBef>
                <a:spcPts val="375"/>
              </a:spcBef>
              <a:buFont typeface="Arial" panose="020B0604020202020204" pitchFamily="34" charset="0"/>
              <a:buChar char="•"/>
              <a:defRPr sz="1500">
                <a:solidFill>
                  <a:schemeClr val="bg1"/>
                </a:solidFill>
                <a:latin typeface="Poppins" pitchFamily="2" charset="77"/>
                <a:cs typeface="Poppins" pitchFamily="2" charset="77"/>
              </a:defRPr>
            </a:lvl3pPr>
            <a:lvl4pPr marL="1200150" indent="-171450" defTabSz="685800">
              <a:lnSpc>
                <a:spcPct val="90000"/>
              </a:lnSpc>
              <a:spcBef>
                <a:spcPts val="375"/>
              </a:spcBef>
              <a:buFont typeface="Arial" panose="020B0604020202020204" pitchFamily="34" charset="0"/>
              <a:buChar char="•"/>
              <a:defRPr sz="1350">
                <a:solidFill>
                  <a:schemeClr val="bg1"/>
                </a:solidFill>
                <a:latin typeface="Poppins" pitchFamily="2" charset="77"/>
                <a:cs typeface="Poppins" pitchFamily="2" charset="77"/>
              </a:defRPr>
            </a:lvl4pPr>
            <a:lvl5pPr marL="1543050" indent="-171450" defTabSz="685800">
              <a:lnSpc>
                <a:spcPct val="90000"/>
              </a:lnSpc>
              <a:spcBef>
                <a:spcPts val="375"/>
              </a:spcBef>
              <a:buFont typeface="Arial" panose="020B0604020202020204" pitchFamily="34" charset="0"/>
              <a:buChar char="•"/>
              <a:defRPr sz="1350">
                <a:solidFill>
                  <a:schemeClr val="bg1"/>
                </a:solidFill>
                <a:latin typeface="Poppins" pitchFamily="2" charset="77"/>
                <a:cs typeface="Poppins" pitchFamily="2" charset="77"/>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a:spcBef>
                <a:spcPts val="0"/>
              </a:spcBef>
            </a:pPr>
            <a:r>
              <a:rPr lang="en-GB" sz="5400" dirty="0">
                <a:solidFill>
                  <a:srgbClr val="FC4421"/>
                </a:solidFill>
              </a:rPr>
              <a:t>Any questions?</a:t>
            </a:r>
          </a:p>
        </p:txBody>
      </p:sp>
      <p:sp>
        <p:nvSpPr>
          <p:cNvPr id="3" name="TextBox 2">
            <a:extLst>
              <a:ext uri="{FF2B5EF4-FFF2-40B4-BE49-F238E27FC236}">
                <a16:creationId xmlns:a16="http://schemas.microsoft.com/office/drawing/2014/main" id="{BDC85F05-3945-42BC-8A69-2F161F298F48}"/>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254B0-F47E-8142-67DA-85C7D8E1BD1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D02D3A7-4613-AB57-71E5-6A73C495DF9D}"/>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What is manual handling?</a:t>
            </a:r>
          </a:p>
        </p:txBody>
      </p:sp>
      <p:sp>
        <p:nvSpPr>
          <p:cNvPr id="2" name="TextBox 1">
            <a:extLst>
              <a:ext uri="{FF2B5EF4-FFF2-40B4-BE49-F238E27FC236}">
                <a16:creationId xmlns:a16="http://schemas.microsoft.com/office/drawing/2014/main" id="{C53EAB72-172E-C653-4C46-889ECB1F7458}"/>
              </a:ext>
            </a:extLst>
          </p:cNvPr>
          <p:cNvSpPr txBox="1"/>
          <p:nvPr/>
        </p:nvSpPr>
        <p:spPr>
          <a:xfrm>
            <a:off x="360000" y="1800000"/>
            <a:ext cx="11330555" cy="3120085"/>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Manual handling refers to:</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‘The act of moving a load—such as a person, animal, or object—from one place to another using lifting, handling, pushing, pulling, or bodily force’.</a:t>
            </a:r>
          </a:p>
          <a:p>
            <a:pPr>
              <a:lnSpc>
                <a:spcPct val="110000"/>
              </a:lnSpc>
              <a:spcAft>
                <a:spcPts val="1200"/>
              </a:spcAft>
              <a:buClr>
                <a:srgbClr val="000000">
                  <a:lumMod val="100000"/>
                </a:srgbClr>
              </a:buClr>
              <a:buSzPct val="100000"/>
              <a:buFont typeface="Arial" panose="020B0604020202020204" pitchFamily="34" charset="0"/>
            </a:pPr>
            <a:r>
              <a:rPr lang="en-GB" sz="2400" dirty="0">
                <a:solidFill>
                  <a:srgbClr val="000000"/>
                </a:solidFill>
                <a:latin typeface="Arial" panose="020B0604020202020204" pitchFamily="34" charset="0"/>
              </a:rPr>
              <a:t>Manual lifting is a major cause of workplace injuries, with around 56,000 annual reports of work-related musculoskeletal disorders (MSDs) in the construction sector. There is no truly ‘safe’ weight limit for manual handling, so alternative methods are recommended.</a:t>
            </a:r>
          </a:p>
        </p:txBody>
      </p:sp>
    </p:spTree>
    <p:extLst>
      <p:ext uri="{BB962C8B-B14F-4D97-AF65-F5344CB8AC3E}">
        <p14:creationId xmlns:p14="http://schemas.microsoft.com/office/powerpoint/2010/main" val="154703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52B0B-D7B8-0573-C017-FD3AED829B9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E02F2F2-8B2E-B17B-AD84-331A4F354773}"/>
              </a:ext>
            </a:extLst>
          </p:cNvPr>
          <p:cNvSpPr txBox="1">
            <a:spLocks/>
          </p:cNvSpPr>
          <p:nvPr/>
        </p:nvSpPr>
        <p:spPr>
          <a:xfrm>
            <a:off x="251999" y="972000"/>
            <a:ext cx="11389015" cy="646331"/>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The Manual Handling Operations Regulations 2002</a:t>
            </a:r>
          </a:p>
        </p:txBody>
      </p:sp>
      <p:sp>
        <p:nvSpPr>
          <p:cNvPr id="2" name="TextBox 1">
            <a:extLst>
              <a:ext uri="{FF2B5EF4-FFF2-40B4-BE49-F238E27FC236}">
                <a16:creationId xmlns:a16="http://schemas.microsoft.com/office/drawing/2014/main" id="{7644EFB0-1A63-940A-D7E7-926C3F1C2515}"/>
              </a:ext>
            </a:extLst>
          </p:cNvPr>
          <p:cNvSpPr txBox="1">
            <a:spLocks/>
          </p:cNvSpPr>
          <p:nvPr/>
        </p:nvSpPr>
        <p:spPr>
          <a:xfrm>
            <a:off x="360000" y="1800000"/>
            <a:ext cx="11140338" cy="4260205"/>
          </a:xfrm>
          <a:prstGeom prst="rect">
            <a:avLst/>
          </a:prstGeom>
          <a:noFill/>
        </p:spPr>
        <p:txBody>
          <a:bodyPr wrap="square" lIns="0" tIns="0" rIns="0" bIns="0">
            <a:spAutoFit/>
          </a:bodyPr>
          <a:lstStyle/>
          <a:p>
            <a:pPr>
              <a:lnSpc>
                <a:spcPct val="110000"/>
              </a:lnSpc>
              <a:spcAft>
                <a:spcPts val="1200"/>
              </a:spcAft>
            </a:pPr>
            <a:r>
              <a:rPr lang="en-GB" sz="2300" dirty="0">
                <a:solidFill>
                  <a:srgbClr val="000000"/>
                </a:solidFill>
                <a:latin typeface="Arial" panose="020B0604020202020204" pitchFamily="34" charset="0"/>
              </a:rPr>
              <a:t>The Manual Handling Operations Regulations 2002 (MHOR) outline specific responsibilities for employers and employees.</a:t>
            </a:r>
          </a:p>
          <a:p>
            <a:pPr>
              <a:lnSpc>
                <a:spcPct val="110000"/>
              </a:lnSpc>
              <a:spcAft>
                <a:spcPts val="1200"/>
              </a:spcAft>
            </a:pPr>
            <a:r>
              <a:rPr lang="en-GB" sz="2300" dirty="0">
                <a:solidFill>
                  <a:srgbClr val="000000"/>
                </a:solidFill>
                <a:latin typeface="Arial" panose="020B0604020202020204" pitchFamily="34" charset="0"/>
              </a:rPr>
              <a:t>Responsibilities of </a:t>
            </a:r>
            <a:r>
              <a:rPr lang="en-GB" sz="2300" b="1" dirty="0">
                <a:solidFill>
                  <a:srgbClr val="000000"/>
                </a:solidFill>
                <a:latin typeface="Arial" panose="020B0604020202020204" pitchFamily="34" charset="0"/>
              </a:rPr>
              <a:t>employers:</a:t>
            </a:r>
          </a:p>
          <a:p>
            <a:pPr marL="342900" indent="-342900">
              <a:lnSpc>
                <a:spcPct val="110000"/>
              </a:lnSpc>
              <a:spcAft>
                <a:spcPts val="1200"/>
              </a:spcAft>
              <a:buFont typeface="Arial" panose="020B0604020202020204" pitchFamily="34" charset="0"/>
              <a:buChar char="•"/>
            </a:pPr>
            <a:r>
              <a:rPr lang="en-GB" sz="2300" dirty="0">
                <a:solidFill>
                  <a:srgbClr val="000000"/>
                </a:solidFill>
                <a:latin typeface="Arial" panose="020B0604020202020204" pitchFamily="34" charset="0"/>
              </a:rPr>
              <a:t>Where feasible, prevent employees from engaging in manual handling tasks that may pose a risk to their health and safety.</a:t>
            </a:r>
          </a:p>
          <a:p>
            <a:pPr marL="342900" indent="-342900">
              <a:lnSpc>
                <a:spcPct val="110000"/>
              </a:lnSpc>
              <a:spcAft>
                <a:spcPts val="1200"/>
              </a:spcAft>
              <a:buFont typeface="Arial" panose="020B0604020202020204" pitchFamily="34" charset="0"/>
              <a:buChar char="•"/>
            </a:pPr>
            <a:r>
              <a:rPr lang="en-GB" sz="2300" dirty="0">
                <a:solidFill>
                  <a:srgbClr val="000000"/>
                </a:solidFill>
                <a:latin typeface="Arial" panose="020B0604020202020204" pitchFamily="34" charset="0"/>
              </a:rPr>
              <a:t>Conduct assessments to document any significant risks.</a:t>
            </a:r>
          </a:p>
          <a:p>
            <a:pPr marL="342900" indent="-342900">
              <a:lnSpc>
                <a:spcPct val="110000"/>
              </a:lnSpc>
              <a:spcAft>
                <a:spcPts val="1200"/>
              </a:spcAft>
              <a:buFont typeface="Arial" panose="020B0604020202020204" pitchFamily="34" charset="0"/>
              <a:buChar char="•"/>
            </a:pPr>
            <a:r>
              <a:rPr lang="en-GB" sz="2300" dirty="0">
                <a:solidFill>
                  <a:srgbClr val="000000"/>
                </a:solidFill>
                <a:latin typeface="Arial" panose="020B0604020202020204" pitchFamily="34" charset="0"/>
              </a:rPr>
              <a:t>Take reasonable measures to eliminate or minimise the risk of injury.</a:t>
            </a:r>
          </a:p>
          <a:p>
            <a:pPr marL="342900" indent="-342900">
              <a:lnSpc>
                <a:spcPct val="110000"/>
              </a:lnSpc>
              <a:spcAft>
                <a:spcPts val="1200"/>
              </a:spcAft>
              <a:buFont typeface="Arial" panose="020B0604020202020204" pitchFamily="34" charset="0"/>
              <a:buChar char="•"/>
            </a:pPr>
            <a:r>
              <a:rPr lang="en-GB" sz="2300" dirty="0">
                <a:solidFill>
                  <a:srgbClr val="000000"/>
                </a:solidFill>
                <a:latin typeface="Arial" panose="020B0604020202020204" pitchFamily="34" charset="0"/>
              </a:rPr>
              <a:t>Ensure that employees are given sufficient information to perform manual handling operations safely.</a:t>
            </a:r>
          </a:p>
        </p:txBody>
      </p:sp>
    </p:spTree>
    <p:extLst>
      <p:ext uri="{BB962C8B-B14F-4D97-AF65-F5344CB8AC3E}">
        <p14:creationId xmlns:p14="http://schemas.microsoft.com/office/powerpoint/2010/main" val="2806135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E9B8D-5DB6-8E1C-A361-0206ACC2E40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6AB86D7-8261-E3A5-B778-968D3ED3A52E}"/>
              </a:ext>
            </a:extLst>
          </p:cNvPr>
          <p:cNvSpPr txBox="1">
            <a:spLocks/>
          </p:cNvSpPr>
          <p:nvPr/>
        </p:nvSpPr>
        <p:spPr>
          <a:xfrm>
            <a:off x="252000" y="972000"/>
            <a:ext cx="11588308"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The Manual Handling Operations Regulations 2002</a:t>
            </a:r>
          </a:p>
        </p:txBody>
      </p:sp>
      <p:sp>
        <p:nvSpPr>
          <p:cNvPr id="2" name="TextBox 1">
            <a:extLst>
              <a:ext uri="{FF2B5EF4-FFF2-40B4-BE49-F238E27FC236}">
                <a16:creationId xmlns:a16="http://schemas.microsoft.com/office/drawing/2014/main" id="{BD28FDA0-FC30-2EA9-B388-CAE5C11BA0DA}"/>
              </a:ext>
            </a:extLst>
          </p:cNvPr>
          <p:cNvSpPr txBox="1">
            <a:spLocks/>
          </p:cNvSpPr>
          <p:nvPr/>
        </p:nvSpPr>
        <p:spPr>
          <a:xfrm>
            <a:off x="360000" y="1800000"/>
            <a:ext cx="10976215" cy="3021596"/>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Responsibilities of </a:t>
            </a:r>
            <a:r>
              <a:rPr lang="en-GB" sz="2400" b="1" dirty="0">
                <a:solidFill>
                  <a:srgbClr val="000000"/>
                </a:solidFill>
                <a:latin typeface="Arial" panose="020B0604020202020204" pitchFamily="34" charset="0"/>
              </a:rPr>
              <a:t>employees:</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Employees must adhere to the safe working systems established by their employer.</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They should utilise the equipment supplied by the employer.</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Any hazards encountered must be reported.</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Employees must ensure that their actions do not pose a risk to others.</a:t>
            </a:r>
          </a:p>
        </p:txBody>
      </p:sp>
    </p:spTree>
    <p:extLst>
      <p:ext uri="{BB962C8B-B14F-4D97-AF65-F5344CB8AC3E}">
        <p14:creationId xmlns:p14="http://schemas.microsoft.com/office/powerpoint/2010/main" val="3109931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C2D4A-5BF4-AEF7-FE1D-A203A116F21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B593F4B-C274-858D-0229-EABA7DE7D5B2}"/>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rPr>
              <a:t>Considerations for manual handling</a:t>
            </a:r>
            <a:endParaRPr lang="en-GB" sz="3600" b="1" dirty="0">
              <a:solidFill>
                <a:srgbClr val="FC442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8490109-BB13-B7ED-E7CF-5B50D86C9CF2}"/>
              </a:ext>
            </a:extLst>
          </p:cNvPr>
          <p:cNvSpPr txBox="1">
            <a:spLocks/>
          </p:cNvSpPr>
          <p:nvPr/>
        </p:nvSpPr>
        <p:spPr>
          <a:xfrm>
            <a:off x="360000" y="1800000"/>
            <a:ext cx="10380824" cy="3581750"/>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Before lifting an item properly, you should take into account the following:</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Is it possible to lift the load safely without surpassing the maximum load limits from your current position?</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Would using a mechanical aid reduce the risk of injury?</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Is the path free from obstacles? Make sure to plan your route.</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Is there a need for any specialised training to perform this lift?</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Have I reviewed the risk assessment documentation related to this item?</a:t>
            </a:r>
          </a:p>
        </p:txBody>
      </p:sp>
    </p:spTree>
    <p:extLst>
      <p:ext uri="{BB962C8B-B14F-4D97-AF65-F5344CB8AC3E}">
        <p14:creationId xmlns:p14="http://schemas.microsoft.com/office/powerpoint/2010/main" val="1089432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4CBB9-9478-75B1-E4FB-AB9E8A1BFF6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F68B39D-4C96-752A-7B0C-AA14B1E6D39E}"/>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Are there any more considerations?</a:t>
            </a:r>
          </a:p>
        </p:txBody>
      </p:sp>
      <p:sp>
        <p:nvSpPr>
          <p:cNvPr id="2" name="TextBox 1">
            <a:extLst>
              <a:ext uri="{FF2B5EF4-FFF2-40B4-BE49-F238E27FC236}">
                <a16:creationId xmlns:a16="http://schemas.microsoft.com/office/drawing/2014/main" id="{61A607A4-1F31-90AA-7A1B-ED1D71522815}"/>
              </a:ext>
            </a:extLst>
          </p:cNvPr>
          <p:cNvSpPr txBox="1">
            <a:spLocks/>
          </p:cNvSpPr>
          <p:nvPr/>
        </p:nvSpPr>
        <p:spPr>
          <a:xfrm>
            <a:off x="360000" y="1800000"/>
            <a:ext cx="10488824" cy="2615331"/>
          </a:xfrm>
          <a:prstGeom prst="rect">
            <a:avLst/>
          </a:prstGeom>
          <a:noFill/>
        </p:spPr>
        <p:txBody>
          <a:bodyPr wrap="square" lIns="0" tIns="0" rIns="0" bIns="0">
            <a:spAutoFit/>
          </a:bodyPr>
          <a:lstStyle/>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Recognise your own strengths and weaknesses.</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Determine if you can handle the task alone or if assistance is necessary.</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Ensure you know the weight of the item prior to lifting it.</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Use gloves to safeguard your hands.</a:t>
            </a:r>
          </a:p>
          <a:p>
            <a:pPr marL="342900" indent="-342900">
              <a:lnSpc>
                <a:spcPct val="110000"/>
              </a:lnSpc>
              <a:spcAft>
                <a:spcPts val="1200"/>
              </a:spcAft>
              <a:buFont typeface="Arial" panose="020B0604020202020204" pitchFamily="34" charset="0"/>
              <a:buChar char="•"/>
            </a:pPr>
            <a:r>
              <a:rPr lang="en-GB" sz="2400" dirty="0">
                <a:solidFill>
                  <a:srgbClr val="000000"/>
                </a:solidFill>
                <a:latin typeface="Arial" panose="020B0604020202020204" pitchFamily="34" charset="0"/>
              </a:rPr>
              <a:t>Wear safety boots to protect your feet.</a:t>
            </a:r>
          </a:p>
        </p:txBody>
      </p:sp>
    </p:spTree>
    <p:extLst>
      <p:ext uri="{BB962C8B-B14F-4D97-AF65-F5344CB8AC3E}">
        <p14:creationId xmlns:p14="http://schemas.microsoft.com/office/powerpoint/2010/main" val="278640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0A294-A182-4775-A3F4-71F4262E90C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89B49A0-C757-6191-7CD8-7DC1DA8D04D1}"/>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Manual handling: Assessing the task</a:t>
            </a:r>
          </a:p>
        </p:txBody>
      </p:sp>
      <p:sp>
        <p:nvSpPr>
          <p:cNvPr id="2" name="TextBox 1">
            <a:extLst>
              <a:ext uri="{FF2B5EF4-FFF2-40B4-BE49-F238E27FC236}">
                <a16:creationId xmlns:a16="http://schemas.microsoft.com/office/drawing/2014/main" id="{48F86C72-387A-8EB9-20D1-A3CE938E60A6}"/>
              </a:ext>
            </a:extLst>
          </p:cNvPr>
          <p:cNvSpPr txBox="1">
            <a:spLocks/>
          </p:cNvSpPr>
          <p:nvPr/>
        </p:nvSpPr>
        <p:spPr>
          <a:xfrm>
            <a:off x="360000" y="1800000"/>
            <a:ext cx="11269292" cy="3834127"/>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When manually managing loads, keep in mind: </a:t>
            </a:r>
            <a:r>
              <a:rPr lang="en-GB" sz="2400" b="1" dirty="0">
                <a:solidFill>
                  <a:srgbClr val="000000"/>
                </a:solidFill>
                <a:latin typeface="Arial" panose="020B0604020202020204" pitchFamily="34" charset="0"/>
              </a:rPr>
              <a:t>T I L E</a:t>
            </a:r>
          </a:p>
          <a:p>
            <a:pPr>
              <a:lnSpc>
                <a:spcPct val="110000"/>
              </a:lnSpc>
              <a:spcAft>
                <a:spcPts val="1200"/>
              </a:spcAft>
            </a:pPr>
            <a:r>
              <a:rPr lang="en-GB" sz="2400" b="1" dirty="0">
                <a:solidFill>
                  <a:srgbClr val="000000"/>
                </a:solidFill>
                <a:latin typeface="Arial" panose="020B0604020202020204" pitchFamily="34" charset="0"/>
              </a:rPr>
              <a:t>Task</a:t>
            </a:r>
            <a:r>
              <a:rPr lang="en-GB" sz="2400" dirty="0">
                <a:solidFill>
                  <a:srgbClr val="000000"/>
                </a:solidFill>
                <a:latin typeface="Arial" panose="020B0604020202020204" pitchFamily="34" charset="0"/>
              </a:rPr>
              <a:t> – What is the frequency of the task, and how much twisting or bending is involved?</a:t>
            </a:r>
          </a:p>
          <a:p>
            <a:pPr>
              <a:lnSpc>
                <a:spcPct val="110000"/>
              </a:lnSpc>
              <a:spcAft>
                <a:spcPts val="1200"/>
              </a:spcAft>
            </a:pPr>
            <a:r>
              <a:rPr lang="en-GB" sz="2400" b="1" dirty="0">
                <a:solidFill>
                  <a:srgbClr val="000000"/>
                </a:solidFill>
                <a:latin typeface="Arial" panose="020B0604020202020204" pitchFamily="34" charset="0"/>
              </a:rPr>
              <a:t>Individual capability </a:t>
            </a:r>
            <a:r>
              <a:rPr lang="en-GB" sz="2400" dirty="0">
                <a:solidFill>
                  <a:srgbClr val="000000"/>
                </a:solidFill>
                <a:latin typeface="Arial" panose="020B0604020202020204" pitchFamily="34" charset="0"/>
              </a:rPr>
              <a:t>– Consider the person's gender, age, and level of experience.</a:t>
            </a:r>
          </a:p>
          <a:p>
            <a:pPr>
              <a:lnSpc>
                <a:spcPct val="110000"/>
              </a:lnSpc>
              <a:spcAft>
                <a:spcPts val="1200"/>
              </a:spcAft>
            </a:pPr>
            <a:r>
              <a:rPr lang="en-GB" sz="2400" b="1" dirty="0">
                <a:solidFill>
                  <a:srgbClr val="000000"/>
                </a:solidFill>
                <a:latin typeface="Arial" panose="020B0604020202020204" pitchFamily="34" charset="0"/>
              </a:rPr>
              <a:t>Load</a:t>
            </a:r>
            <a:r>
              <a:rPr lang="en-GB" sz="2400" dirty="0">
                <a:solidFill>
                  <a:srgbClr val="000000"/>
                </a:solidFill>
                <a:latin typeface="Arial" panose="020B0604020202020204" pitchFamily="34" charset="0"/>
              </a:rPr>
              <a:t> – What is the weight? Is there a good grip? Is it bulky or heavier on one side?</a:t>
            </a:r>
          </a:p>
          <a:p>
            <a:pPr>
              <a:lnSpc>
                <a:spcPct val="110000"/>
              </a:lnSpc>
              <a:spcAft>
                <a:spcPts val="1200"/>
              </a:spcAft>
            </a:pPr>
            <a:r>
              <a:rPr lang="en-GB" sz="2400" b="1" dirty="0">
                <a:solidFill>
                  <a:srgbClr val="000000"/>
                </a:solidFill>
                <a:latin typeface="Arial" panose="020B0604020202020204" pitchFamily="34" charset="0"/>
              </a:rPr>
              <a:t>Environment</a:t>
            </a:r>
            <a:r>
              <a:rPr lang="en-GB" sz="2400" dirty="0">
                <a:solidFill>
                  <a:srgbClr val="000000"/>
                </a:solidFill>
                <a:latin typeface="Arial" panose="020B0604020202020204" pitchFamily="34" charset="0"/>
              </a:rPr>
              <a:t> – Are conditions hot or cold? Is the floor uneven, windy, or are there stairs?</a:t>
            </a:r>
          </a:p>
        </p:txBody>
      </p:sp>
    </p:spTree>
    <p:extLst>
      <p:ext uri="{BB962C8B-B14F-4D97-AF65-F5344CB8AC3E}">
        <p14:creationId xmlns:p14="http://schemas.microsoft.com/office/powerpoint/2010/main" val="2996938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E0B0D-0ECF-8C7D-C4A8-8CAF553703B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736C3D0-5BED-ED02-A93C-742E1AA8E147}"/>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Manual handling: Know your capabilities</a:t>
            </a:r>
          </a:p>
        </p:txBody>
      </p:sp>
      <p:sp>
        <p:nvSpPr>
          <p:cNvPr id="2" name="TextBox 1">
            <a:extLst>
              <a:ext uri="{FF2B5EF4-FFF2-40B4-BE49-F238E27FC236}">
                <a16:creationId xmlns:a16="http://schemas.microsoft.com/office/drawing/2014/main" id="{1322BDDA-B808-7CA5-A477-68CAAE981360}"/>
              </a:ext>
            </a:extLst>
          </p:cNvPr>
          <p:cNvSpPr txBox="1">
            <a:spLocks/>
          </p:cNvSpPr>
          <p:nvPr/>
        </p:nvSpPr>
        <p:spPr>
          <a:xfrm>
            <a:off x="360001" y="1800000"/>
            <a:ext cx="10683137" cy="2307555"/>
          </a:xfrm>
          <a:prstGeom prst="rect">
            <a:avLst/>
          </a:prstGeom>
          <a:noFill/>
        </p:spPr>
        <p:txBody>
          <a:bodyPr wrap="square" lIns="0" tIns="0" rIns="0" bIns="0">
            <a:spAutoFit/>
          </a:bodyPr>
          <a:lstStyle/>
          <a:p>
            <a:pPr>
              <a:lnSpc>
                <a:spcPct val="110000"/>
              </a:lnSpc>
              <a:spcAft>
                <a:spcPts val="1200"/>
              </a:spcAft>
            </a:pPr>
            <a:r>
              <a:rPr lang="en-GB" sz="2400" dirty="0">
                <a:solidFill>
                  <a:srgbClr val="000000"/>
                </a:solidFill>
                <a:latin typeface="Arial" panose="020B0604020202020204" pitchFamily="34" charset="0"/>
              </a:rPr>
              <a:t>The Manual Handling Operations Regulations 2002 do not state a given maximum load that is safe to lift.</a:t>
            </a:r>
          </a:p>
          <a:p>
            <a:pPr>
              <a:lnSpc>
                <a:spcPct val="110000"/>
              </a:lnSpc>
              <a:spcAft>
                <a:spcPts val="1200"/>
              </a:spcAft>
            </a:pPr>
            <a:r>
              <a:rPr lang="en-GB" sz="2400" dirty="0">
                <a:solidFill>
                  <a:srgbClr val="000000"/>
                </a:solidFill>
                <a:latin typeface="Arial" panose="020B0604020202020204" pitchFamily="34" charset="0"/>
              </a:rPr>
              <a:t>Consideration must be given to a number of factors such as personal strength, age, ability etc. </a:t>
            </a:r>
          </a:p>
          <a:p>
            <a:pPr>
              <a:lnSpc>
                <a:spcPct val="110000"/>
              </a:lnSpc>
              <a:spcAft>
                <a:spcPts val="1200"/>
              </a:spcAft>
            </a:pPr>
            <a:r>
              <a:rPr lang="en-GB" sz="2400" dirty="0">
                <a:solidFill>
                  <a:srgbClr val="000000"/>
                </a:solidFill>
                <a:latin typeface="Arial" panose="020B0604020202020204" pitchFamily="34" charset="0"/>
              </a:rPr>
              <a:t>Refer to the HSE’s guidance on manual lifting capabilities.</a:t>
            </a:r>
          </a:p>
        </p:txBody>
      </p:sp>
    </p:spTree>
    <p:extLst>
      <p:ext uri="{BB962C8B-B14F-4D97-AF65-F5344CB8AC3E}">
        <p14:creationId xmlns:p14="http://schemas.microsoft.com/office/powerpoint/2010/main" val="2713953685"/>
      </p:ext>
    </p:extLst>
  </p:cSld>
  <p:clrMapOvr>
    <a:masterClrMapping/>
  </p:clrMapOvr>
</p:sld>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04300a-231c-4281-9146-a98f6f4a7aff">
      <Terms xmlns="http://schemas.microsoft.com/office/infopath/2007/PartnerControls"/>
    </lcf76f155ced4ddcb4097134ff3c332f>
    <TaxCatchAll xmlns="01e15224-84b2-4570-bdea-a67bb94d092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B8C262-ED8D-4D1A-BF4D-DBE9A6F76DF4}">
  <ds:schemaRefs>
    <ds:schemaRef ds:uri="http://www.w3.org/XML/1998/namespace"/>
    <ds:schemaRef ds:uri="http://schemas.microsoft.com/office/2006/metadata/properties"/>
    <ds:schemaRef ds:uri="01e15224-84b2-4570-bdea-a67bb94d0921"/>
    <ds:schemaRef ds:uri="7c04300a-231c-4281-9146-a98f6f4a7aff"/>
    <ds:schemaRef ds:uri="http://purl.org/dc/elements/1.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839048CE-BC25-4070-8FFA-0FE9C6B2E1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B3EAC62-FC87-4EBD-A98C-4C5F6D6CD699}">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contentBits="0" removed="0"/>
</clbl:labelList>
</file>

<file path=docProps/app.xml><?xml version="1.0" encoding="utf-8"?>
<Properties xmlns="http://schemas.openxmlformats.org/officeDocument/2006/extended-properties" xmlns:vt="http://schemas.openxmlformats.org/officeDocument/2006/docPropsVTypes">
  <Template>EAL ppt template</Template>
  <TotalTime>3731</TotalTime>
  <Words>1519</Words>
  <Application>Microsoft Office PowerPoint</Application>
  <PresentationFormat>Custom</PresentationFormat>
  <Paragraphs>142</Paragraphs>
  <Slides>22</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Aptos</vt:lpstr>
      <vt:lpstr>Arial</vt:lpstr>
      <vt:lpstr>Calibri</vt:lpstr>
      <vt:lpstr>inherit</vt:lpstr>
      <vt:lpstr>Lucida Grande</vt:lpstr>
      <vt:lpstr>Poppins</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Enginuity Slides White Background</dc:title>
  <dc:subject/>
  <dc:creator>Bonita Searle-Barnes</dc:creator>
  <cp:keywords/>
  <dc:description/>
  <cp:lastModifiedBy>Hazell, Danielle</cp:lastModifiedBy>
  <cp:revision>81</cp:revision>
  <cp:lastPrinted>2019-11-04T14:13:55Z</cp:lastPrinted>
  <dcterms:created xsi:type="dcterms:W3CDTF">2023-02-10T12:36:55Z</dcterms:created>
  <dcterms:modified xsi:type="dcterms:W3CDTF">2025-12-12T11:58:54Z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2025-12-02T09:55:46Z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7f8273ee-6abb-49fa-af1b-ea1579303864</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