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09" r:id="rId4"/>
  </p:sldMasterIdLst>
  <p:notesMasterIdLst>
    <p:notesMasterId r:id="rId20"/>
  </p:notesMasterIdLst>
  <p:handoutMasterIdLst>
    <p:handoutMasterId r:id="rId21"/>
  </p:handoutMasterIdLst>
  <p:sldIdLst>
    <p:sldId id="462" r:id="rId5"/>
    <p:sldId id="533" r:id="rId6"/>
    <p:sldId id="513" r:id="rId7"/>
    <p:sldId id="496" r:id="rId8"/>
    <p:sldId id="514" r:id="rId9"/>
    <p:sldId id="515" r:id="rId10"/>
    <p:sldId id="516" r:id="rId11"/>
    <p:sldId id="517" r:id="rId12"/>
    <p:sldId id="518" r:id="rId13"/>
    <p:sldId id="520" r:id="rId14"/>
    <p:sldId id="519" r:id="rId15"/>
    <p:sldId id="521" r:id="rId16"/>
    <p:sldId id="522" r:id="rId17"/>
    <p:sldId id="854" r:id="rId18"/>
    <p:sldId id="512" r:id="rId19"/>
  </p:sldIdLst>
  <p:sldSz cx="12239625" cy="6840538"/>
  <p:notesSz cx="6858000" cy="9144000"/>
  <p:defaultTextStyle>
    <a:defPPr>
      <a:defRPr lang="en-US"/>
    </a:defPPr>
    <a:lvl1pPr marL="0" algn="l" defTabSz="610545" rtl="0" eaLnBrk="1" latinLnBrk="0" hangingPunct="1">
      <a:defRPr sz="2404" kern="1200">
        <a:solidFill>
          <a:schemeClr val="tx1"/>
        </a:solidFill>
        <a:latin typeface="+mn-lt"/>
        <a:ea typeface="+mn-ea"/>
        <a:cs typeface="+mn-cs"/>
      </a:defRPr>
    </a:lvl1pPr>
    <a:lvl2pPr marL="610545" algn="l" defTabSz="610545" rtl="0" eaLnBrk="1" latinLnBrk="0" hangingPunct="1">
      <a:defRPr sz="2404" kern="1200">
        <a:solidFill>
          <a:schemeClr val="tx1"/>
        </a:solidFill>
        <a:latin typeface="+mn-lt"/>
        <a:ea typeface="+mn-ea"/>
        <a:cs typeface="+mn-cs"/>
      </a:defRPr>
    </a:lvl2pPr>
    <a:lvl3pPr marL="1221090" algn="l" defTabSz="610545" rtl="0" eaLnBrk="1" latinLnBrk="0" hangingPunct="1">
      <a:defRPr sz="2404" kern="1200">
        <a:solidFill>
          <a:schemeClr val="tx1"/>
        </a:solidFill>
        <a:latin typeface="+mn-lt"/>
        <a:ea typeface="+mn-ea"/>
        <a:cs typeface="+mn-cs"/>
      </a:defRPr>
    </a:lvl3pPr>
    <a:lvl4pPr marL="1831635" algn="l" defTabSz="610545" rtl="0" eaLnBrk="1" latinLnBrk="0" hangingPunct="1">
      <a:defRPr sz="2404" kern="1200">
        <a:solidFill>
          <a:schemeClr val="tx1"/>
        </a:solidFill>
        <a:latin typeface="+mn-lt"/>
        <a:ea typeface="+mn-ea"/>
        <a:cs typeface="+mn-cs"/>
      </a:defRPr>
    </a:lvl4pPr>
    <a:lvl5pPr marL="2442180" algn="l" defTabSz="610545" rtl="0" eaLnBrk="1" latinLnBrk="0" hangingPunct="1">
      <a:defRPr sz="2404" kern="1200">
        <a:solidFill>
          <a:schemeClr val="tx1"/>
        </a:solidFill>
        <a:latin typeface="+mn-lt"/>
        <a:ea typeface="+mn-ea"/>
        <a:cs typeface="+mn-cs"/>
      </a:defRPr>
    </a:lvl5pPr>
    <a:lvl6pPr marL="3052724" algn="l" defTabSz="610545" rtl="0" eaLnBrk="1" latinLnBrk="0" hangingPunct="1">
      <a:defRPr sz="2404" kern="1200">
        <a:solidFill>
          <a:schemeClr val="tx1"/>
        </a:solidFill>
        <a:latin typeface="+mn-lt"/>
        <a:ea typeface="+mn-ea"/>
        <a:cs typeface="+mn-cs"/>
      </a:defRPr>
    </a:lvl6pPr>
    <a:lvl7pPr marL="3663269" algn="l" defTabSz="610545" rtl="0" eaLnBrk="1" latinLnBrk="0" hangingPunct="1">
      <a:defRPr sz="2404" kern="1200">
        <a:solidFill>
          <a:schemeClr val="tx1"/>
        </a:solidFill>
        <a:latin typeface="+mn-lt"/>
        <a:ea typeface="+mn-ea"/>
        <a:cs typeface="+mn-cs"/>
      </a:defRPr>
    </a:lvl7pPr>
    <a:lvl8pPr marL="4273814" algn="l" defTabSz="610545" rtl="0" eaLnBrk="1" latinLnBrk="0" hangingPunct="1">
      <a:defRPr sz="2404" kern="1200">
        <a:solidFill>
          <a:schemeClr val="tx1"/>
        </a:solidFill>
        <a:latin typeface="+mn-lt"/>
        <a:ea typeface="+mn-ea"/>
        <a:cs typeface="+mn-cs"/>
      </a:defRPr>
    </a:lvl8pPr>
    <a:lvl9pPr marL="4884359" algn="l" defTabSz="610545" rtl="0" eaLnBrk="1" latinLnBrk="0" hangingPunct="1">
      <a:defRPr sz="2404"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82204D-4A0B-FB87-22B0-EFD1E15448D1}" name="Bonita Searle-Barnes" initials="BSB" userId="S::bonita.searle-barnes@eal.org.uk::e782127f-826a-4a83-a372-afedaa2e0d4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170030"/>
    <a:srgbClr val="3C3AFF"/>
    <a:srgbClr val="3B3AFF"/>
    <a:srgbClr val="3C3AFE"/>
    <a:srgbClr val="3432E1"/>
    <a:srgbClr val="21C79D"/>
    <a:srgbClr val="170130"/>
    <a:srgbClr val="6ECEAE"/>
    <a:srgbClr val="B9B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AA9B5A-0CDA-4C02-AFA8-97BB371382CE}" v="1" dt="2025-12-08T13:03:39.2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15"/>
    <p:restoredTop sz="87226" autoAdjust="0"/>
  </p:normalViewPr>
  <p:slideViewPr>
    <p:cSldViewPr snapToGrid="0" snapToObjects="1">
      <p:cViewPr varScale="1">
        <p:scale>
          <a:sx n="97" d="100"/>
          <a:sy n="97" d="100"/>
        </p:scale>
        <p:origin x="1338" y="72"/>
      </p:cViewPr>
      <p:guideLst/>
    </p:cSldViewPr>
  </p:slideViewPr>
  <p:outlineViewPr>
    <p:cViewPr>
      <p:scale>
        <a:sx n="33" d="100"/>
        <a:sy n="33" d="100"/>
      </p:scale>
      <p:origin x="0" y="0"/>
    </p:cViewPr>
  </p:outlineViewPr>
  <p:notesTextViewPr>
    <p:cViewPr>
      <p:scale>
        <a:sx n="110" d="100"/>
        <a:sy n="110" d="100"/>
      </p:scale>
      <p:origin x="0" y="0"/>
    </p:cViewPr>
  </p:notesTextViewPr>
  <p:sorterViewPr>
    <p:cViewPr>
      <p:scale>
        <a:sx n="100" d="100"/>
        <a:sy n="100" d="100"/>
      </p:scale>
      <p:origin x="0" y="0"/>
    </p:cViewPr>
  </p:sorterViewPr>
  <p:notesViewPr>
    <p:cSldViewPr snapToGrid="0" snapToObjects="1">
      <p:cViewPr varScale="1">
        <p:scale>
          <a:sx n="88" d="100"/>
          <a:sy n="88" d="100"/>
        </p:scale>
        <p:origin x="387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undo custSel modSld modMainMaster">
      <pc:chgData name="Mark Thirlwell" userId="0eea46bc-1a08-4dae-8290-d9217da89020" providerId="ADAL" clId="{A74DFD5C-A00E-4D75-B54F-AE1372332AAE}" dt="2025-11-17T12:10:37.129" v="1932" actId="478"/>
      <pc:docMkLst>
        <pc:docMk/>
      </pc:docMkLst>
      <pc:sldChg chg="addSp delSp modSp mod">
        <pc:chgData name="Mark Thirlwell" userId="0eea46bc-1a08-4dae-8290-d9217da89020" providerId="ADAL" clId="{A74DFD5C-A00E-4D75-B54F-AE1372332AAE}" dt="2025-11-17T11:18:12.654" v="23" actId="478"/>
        <pc:sldMkLst>
          <pc:docMk/>
          <pc:sldMk cId="4139293381" sldId="462"/>
        </pc:sldMkLst>
        <pc:spChg chg="add mod">
          <ac:chgData name="Mark Thirlwell" userId="0eea46bc-1a08-4dae-8290-d9217da89020" providerId="ADAL" clId="{A74DFD5C-A00E-4D75-B54F-AE1372332AAE}" dt="2025-11-17T11:17:52.948" v="22" actId="20577"/>
          <ac:spMkLst>
            <pc:docMk/>
            <pc:sldMk cId="4139293381" sldId="462"/>
            <ac:spMk id="2" creationId="{9E601628-F33C-1466-39BD-F4A52262E407}"/>
          </ac:spMkLst>
        </pc:spChg>
      </pc:sldChg>
      <pc:sldChg chg="modSp mod">
        <pc:chgData name="Mark Thirlwell" userId="0eea46bc-1a08-4dae-8290-d9217da89020" providerId="ADAL" clId="{A74DFD5C-A00E-4D75-B54F-AE1372332AAE}" dt="2025-11-17T12:09:29.281" v="1928" actId="14100"/>
        <pc:sldMkLst>
          <pc:docMk/>
          <pc:sldMk cId="963223318" sldId="496"/>
        </pc:sldMkLst>
        <pc:spChg chg="mod">
          <ac:chgData name="Mark Thirlwell" userId="0eea46bc-1a08-4dae-8290-d9217da89020" providerId="ADAL" clId="{A74DFD5C-A00E-4D75-B54F-AE1372332AAE}" dt="2025-11-17T12:09:29.281" v="1928" actId="14100"/>
          <ac:spMkLst>
            <pc:docMk/>
            <pc:sldMk cId="963223318" sldId="496"/>
            <ac:spMk id="2" creationId="{355771A7-C456-AE87-CEEE-9998189A8763}"/>
          </ac:spMkLst>
        </pc:spChg>
        <pc:spChg chg="mod">
          <ac:chgData name="Mark Thirlwell" userId="0eea46bc-1a08-4dae-8290-d9217da89020" providerId="ADAL" clId="{A74DFD5C-A00E-4D75-B54F-AE1372332AAE}" dt="2025-11-17T11:32:13.173" v="59"/>
          <ac:spMkLst>
            <pc:docMk/>
            <pc:sldMk cId="963223318" sldId="496"/>
            <ac:spMk id="3" creationId="{E8DAE341-9378-B5FD-34F6-35CFAD2E4CF4}"/>
          </ac:spMkLst>
        </pc:spChg>
      </pc:sldChg>
      <pc:sldChg chg="modSp mod">
        <pc:chgData name="Mark Thirlwell" userId="0eea46bc-1a08-4dae-8290-d9217da89020" providerId="ADAL" clId="{A74DFD5C-A00E-4D75-B54F-AE1372332AAE}" dt="2025-11-17T11:58:31.411" v="1906" actId="255"/>
        <pc:sldMkLst>
          <pc:docMk/>
          <pc:sldMk cId="2402489006" sldId="512"/>
        </pc:sldMkLst>
        <pc:spChg chg="mod">
          <ac:chgData name="Mark Thirlwell" userId="0eea46bc-1a08-4dae-8290-d9217da89020" providerId="ADAL" clId="{A74DFD5C-A00E-4D75-B54F-AE1372332AAE}" dt="2025-11-17T11:58:31.411" v="1906" actId="255"/>
          <ac:spMkLst>
            <pc:docMk/>
            <pc:sldMk cId="2402489006" sldId="512"/>
            <ac:spMk id="4" creationId="{DC4EF56B-4E9E-3541-830E-4E0E7439A6C7}"/>
          </ac:spMkLst>
        </pc:spChg>
      </pc:sldChg>
      <pc:sldChg chg="modSp mod">
        <pc:chgData name="Mark Thirlwell" userId="0eea46bc-1a08-4dae-8290-d9217da89020" providerId="ADAL" clId="{A74DFD5C-A00E-4D75-B54F-AE1372332AAE}" dt="2025-11-17T11:40:56.235" v="1709" actId="14100"/>
        <pc:sldMkLst>
          <pc:docMk/>
          <pc:sldMk cId="2142665811" sldId="513"/>
        </pc:sldMkLst>
        <pc:spChg chg="mod">
          <ac:chgData name="Mark Thirlwell" userId="0eea46bc-1a08-4dae-8290-d9217da89020" providerId="ADAL" clId="{A74DFD5C-A00E-4D75-B54F-AE1372332AAE}" dt="2025-11-17T11:40:56.235" v="1709" actId="14100"/>
          <ac:spMkLst>
            <pc:docMk/>
            <pc:sldMk cId="2142665811" sldId="513"/>
            <ac:spMk id="2" creationId="{0B50709B-FFE9-C820-DE0C-98CB3CCFA9C5}"/>
          </ac:spMkLst>
        </pc:spChg>
        <pc:spChg chg="mod">
          <ac:chgData name="Mark Thirlwell" userId="0eea46bc-1a08-4dae-8290-d9217da89020" providerId="ADAL" clId="{A74DFD5C-A00E-4D75-B54F-AE1372332AAE}" dt="2025-11-17T11:32:08.986" v="48"/>
          <ac:spMkLst>
            <pc:docMk/>
            <pc:sldMk cId="2142665811" sldId="513"/>
            <ac:spMk id="3" creationId="{BDD91C10-5132-733F-DD37-84FA00E641CA}"/>
          </ac:spMkLst>
        </pc:spChg>
      </pc:sldChg>
      <pc:sldChg chg="modSp mod">
        <pc:chgData name="Mark Thirlwell" userId="0eea46bc-1a08-4dae-8290-d9217da89020" providerId="ADAL" clId="{A74DFD5C-A00E-4D75-B54F-AE1372332AAE}" dt="2025-11-17T11:41:29.183" v="1722" actId="14100"/>
        <pc:sldMkLst>
          <pc:docMk/>
          <pc:sldMk cId="452069059" sldId="514"/>
        </pc:sldMkLst>
        <pc:spChg chg="mod">
          <ac:chgData name="Mark Thirlwell" userId="0eea46bc-1a08-4dae-8290-d9217da89020" providerId="ADAL" clId="{A74DFD5C-A00E-4D75-B54F-AE1372332AAE}" dt="2025-11-17T11:41:29.183" v="1722" actId="14100"/>
          <ac:spMkLst>
            <pc:docMk/>
            <pc:sldMk cId="452069059" sldId="514"/>
            <ac:spMk id="2" creationId="{8099981A-98F3-A71D-60FD-A68DF4AA455E}"/>
          </ac:spMkLst>
        </pc:spChg>
        <pc:spChg chg="mod">
          <ac:chgData name="Mark Thirlwell" userId="0eea46bc-1a08-4dae-8290-d9217da89020" providerId="ADAL" clId="{A74DFD5C-A00E-4D75-B54F-AE1372332AAE}" dt="2025-11-17T11:32:15.866" v="70"/>
          <ac:spMkLst>
            <pc:docMk/>
            <pc:sldMk cId="452069059" sldId="514"/>
            <ac:spMk id="3" creationId="{987144BB-6CA4-0A0D-DC3F-13CEE58B9AF4}"/>
          </ac:spMkLst>
        </pc:spChg>
      </pc:sldChg>
      <pc:sldChg chg="modSp mod">
        <pc:chgData name="Mark Thirlwell" userId="0eea46bc-1a08-4dae-8290-d9217da89020" providerId="ADAL" clId="{A74DFD5C-A00E-4D75-B54F-AE1372332AAE}" dt="2025-11-17T11:49:19.091" v="1736" actId="14100"/>
        <pc:sldMkLst>
          <pc:docMk/>
          <pc:sldMk cId="2823334255" sldId="515"/>
        </pc:sldMkLst>
        <pc:spChg chg="mod">
          <ac:chgData name="Mark Thirlwell" userId="0eea46bc-1a08-4dae-8290-d9217da89020" providerId="ADAL" clId="{A74DFD5C-A00E-4D75-B54F-AE1372332AAE}" dt="2025-11-17T11:49:19.091" v="1736" actId="14100"/>
          <ac:spMkLst>
            <pc:docMk/>
            <pc:sldMk cId="2823334255" sldId="515"/>
            <ac:spMk id="2" creationId="{0595A450-80E5-7346-F395-39D2CB3CE3A0}"/>
          </ac:spMkLst>
        </pc:spChg>
        <pc:spChg chg="mod">
          <ac:chgData name="Mark Thirlwell" userId="0eea46bc-1a08-4dae-8290-d9217da89020" providerId="ADAL" clId="{A74DFD5C-A00E-4D75-B54F-AE1372332AAE}" dt="2025-11-17T11:32:18.538" v="81"/>
          <ac:spMkLst>
            <pc:docMk/>
            <pc:sldMk cId="2823334255" sldId="515"/>
            <ac:spMk id="3" creationId="{4FCAF477-DB8C-2311-FA67-460A3B22BA81}"/>
          </ac:spMkLst>
        </pc:spChg>
      </pc:sldChg>
      <pc:sldChg chg="modSp mod">
        <pc:chgData name="Mark Thirlwell" userId="0eea46bc-1a08-4dae-8290-d9217da89020" providerId="ADAL" clId="{A74DFD5C-A00E-4D75-B54F-AE1372332AAE}" dt="2025-11-17T11:49:08.197" v="1735" actId="14100"/>
        <pc:sldMkLst>
          <pc:docMk/>
          <pc:sldMk cId="3762258466" sldId="516"/>
        </pc:sldMkLst>
        <pc:spChg chg="mod">
          <ac:chgData name="Mark Thirlwell" userId="0eea46bc-1a08-4dae-8290-d9217da89020" providerId="ADAL" clId="{A74DFD5C-A00E-4D75-B54F-AE1372332AAE}" dt="2025-11-17T11:49:08.197" v="1735" actId="14100"/>
          <ac:spMkLst>
            <pc:docMk/>
            <pc:sldMk cId="3762258466" sldId="516"/>
            <ac:spMk id="2" creationId="{CBD394F9-4FB3-721A-2091-20CB3CFCC437}"/>
          </ac:spMkLst>
        </pc:spChg>
        <pc:spChg chg="mod">
          <ac:chgData name="Mark Thirlwell" userId="0eea46bc-1a08-4dae-8290-d9217da89020" providerId="ADAL" clId="{A74DFD5C-A00E-4D75-B54F-AE1372332AAE}" dt="2025-11-17T11:32:21.896" v="107"/>
          <ac:spMkLst>
            <pc:docMk/>
            <pc:sldMk cId="3762258466" sldId="516"/>
            <ac:spMk id="3" creationId="{8C7B29E4-16FE-1D2C-40C9-5F6E26E59275}"/>
          </ac:spMkLst>
        </pc:spChg>
      </pc:sldChg>
      <pc:sldChg chg="addSp modSp mod">
        <pc:chgData name="Mark Thirlwell" userId="0eea46bc-1a08-4dae-8290-d9217da89020" providerId="ADAL" clId="{A74DFD5C-A00E-4D75-B54F-AE1372332AAE}" dt="2025-11-17T12:09:50.646" v="1930" actId="14100"/>
        <pc:sldMkLst>
          <pc:docMk/>
          <pc:sldMk cId="2933538655" sldId="517"/>
        </pc:sldMkLst>
        <pc:spChg chg="mod">
          <ac:chgData name="Mark Thirlwell" userId="0eea46bc-1a08-4dae-8290-d9217da89020" providerId="ADAL" clId="{A74DFD5C-A00E-4D75-B54F-AE1372332AAE}" dt="2025-11-17T12:09:50.646" v="1930" actId="14100"/>
          <ac:spMkLst>
            <pc:docMk/>
            <pc:sldMk cId="2933538655" sldId="517"/>
            <ac:spMk id="2" creationId="{C9FBBBDF-C3CA-3BD2-A31D-F7D44E7E8A79}"/>
          </ac:spMkLst>
        </pc:spChg>
        <pc:spChg chg="mod">
          <ac:chgData name="Mark Thirlwell" userId="0eea46bc-1a08-4dae-8290-d9217da89020" providerId="ADAL" clId="{A74DFD5C-A00E-4D75-B54F-AE1372332AAE}" dt="2025-11-17T11:32:24.474" v="118"/>
          <ac:spMkLst>
            <pc:docMk/>
            <pc:sldMk cId="2933538655" sldId="517"/>
            <ac:spMk id="3" creationId="{D7ED9D60-1DF1-DC55-149B-CB10A66FC77E}"/>
          </ac:spMkLst>
        </pc:spChg>
      </pc:sldChg>
      <pc:sldChg chg="modSp mod">
        <pc:chgData name="Mark Thirlwell" userId="0eea46bc-1a08-4dae-8290-d9217da89020" providerId="ADAL" clId="{A74DFD5C-A00E-4D75-B54F-AE1372332AAE}" dt="2025-11-17T12:08:31.535" v="1927" actId="20577"/>
        <pc:sldMkLst>
          <pc:docMk/>
          <pc:sldMk cId="1185552799" sldId="518"/>
        </pc:sldMkLst>
        <pc:spChg chg="mod">
          <ac:chgData name="Mark Thirlwell" userId="0eea46bc-1a08-4dae-8290-d9217da89020" providerId="ADAL" clId="{A74DFD5C-A00E-4D75-B54F-AE1372332AAE}" dt="2025-11-17T12:08:31.535" v="1927" actId="20577"/>
          <ac:spMkLst>
            <pc:docMk/>
            <pc:sldMk cId="1185552799" sldId="518"/>
            <ac:spMk id="2" creationId="{E5F9D44F-F68B-09FC-0C73-BABD50E47B21}"/>
          </ac:spMkLst>
        </pc:spChg>
        <pc:spChg chg="mod">
          <ac:chgData name="Mark Thirlwell" userId="0eea46bc-1a08-4dae-8290-d9217da89020" providerId="ADAL" clId="{A74DFD5C-A00E-4D75-B54F-AE1372332AAE}" dt="2025-11-17T11:32:27.656" v="129"/>
          <ac:spMkLst>
            <pc:docMk/>
            <pc:sldMk cId="1185552799" sldId="518"/>
            <ac:spMk id="3" creationId="{31A9D496-9C9C-0F5F-6352-567650E1D601}"/>
          </ac:spMkLst>
        </pc:spChg>
      </pc:sldChg>
      <pc:sldChg chg="modSp mod">
        <pc:chgData name="Mark Thirlwell" userId="0eea46bc-1a08-4dae-8290-d9217da89020" providerId="ADAL" clId="{A74DFD5C-A00E-4D75-B54F-AE1372332AAE}" dt="2025-11-17T11:55:36.777" v="1853" actId="14100"/>
        <pc:sldMkLst>
          <pc:docMk/>
          <pc:sldMk cId="407367196" sldId="519"/>
        </pc:sldMkLst>
        <pc:spChg chg="mod">
          <ac:chgData name="Mark Thirlwell" userId="0eea46bc-1a08-4dae-8290-d9217da89020" providerId="ADAL" clId="{A74DFD5C-A00E-4D75-B54F-AE1372332AAE}" dt="2025-11-17T11:55:36.777" v="1853" actId="14100"/>
          <ac:spMkLst>
            <pc:docMk/>
            <pc:sldMk cId="407367196" sldId="519"/>
            <ac:spMk id="2" creationId="{7AB4CDB9-2DDC-8507-8CE0-9DF9A2E60ECB}"/>
          </ac:spMkLst>
        </pc:spChg>
        <pc:spChg chg="mod">
          <ac:chgData name="Mark Thirlwell" userId="0eea46bc-1a08-4dae-8290-d9217da89020" providerId="ADAL" clId="{A74DFD5C-A00E-4D75-B54F-AE1372332AAE}" dt="2025-11-17T11:32:34.822" v="151"/>
          <ac:spMkLst>
            <pc:docMk/>
            <pc:sldMk cId="407367196" sldId="519"/>
            <ac:spMk id="3" creationId="{AB6C2CCA-0365-A624-5FCD-49A7D7982F1E}"/>
          </ac:spMkLst>
        </pc:spChg>
      </pc:sldChg>
      <pc:sldChg chg="modSp mod">
        <pc:chgData name="Mark Thirlwell" userId="0eea46bc-1a08-4dae-8290-d9217da89020" providerId="ADAL" clId="{A74DFD5C-A00E-4D75-B54F-AE1372332AAE}" dt="2025-11-17T12:09:56.168" v="1931" actId="20577"/>
        <pc:sldMkLst>
          <pc:docMk/>
          <pc:sldMk cId="1439107806" sldId="520"/>
        </pc:sldMkLst>
        <pc:spChg chg="mod">
          <ac:chgData name="Mark Thirlwell" userId="0eea46bc-1a08-4dae-8290-d9217da89020" providerId="ADAL" clId="{A74DFD5C-A00E-4D75-B54F-AE1372332AAE}" dt="2025-11-17T12:09:56.168" v="1931" actId="20577"/>
          <ac:spMkLst>
            <pc:docMk/>
            <pc:sldMk cId="1439107806" sldId="520"/>
            <ac:spMk id="2" creationId="{285F4E37-4EE5-C618-9F4B-E1F7CC03AD8D}"/>
          </ac:spMkLst>
        </pc:spChg>
        <pc:spChg chg="mod">
          <ac:chgData name="Mark Thirlwell" userId="0eea46bc-1a08-4dae-8290-d9217da89020" providerId="ADAL" clId="{A74DFD5C-A00E-4D75-B54F-AE1372332AAE}" dt="2025-11-17T11:32:31.627" v="140"/>
          <ac:spMkLst>
            <pc:docMk/>
            <pc:sldMk cId="1439107806" sldId="520"/>
            <ac:spMk id="3" creationId="{7777D617-92A6-85C3-0D85-E85DFA064AC8}"/>
          </ac:spMkLst>
        </pc:spChg>
      </pc:sldChg>
      <pc:sldChg chg="modSp mod">
        <pc:chgData name="Mark Thirlwell" userId="0eea46bc-1a08-4dae-8290-d9217da89020" providerId="ADAL" clId="{A74DFD5C-A00E-4D75-B54F-AE1372332AAE}" dt="2025-11-17T11:55:56.683" v="1860" actId="14100"/>
        <pc:sldMkLst>
          <pc:docMk/>
          <pc:sldMk cId="1219851843" sldId="521"/>
        </pc:sldMkLst>
        <pc:spChg chg="mod">
          <ac:chgData name="Mark Thirlwell" userId="0eea46bc-1a08-4dae-8290-d9217da89020" providerId="ADAL" clId="{A74DFD5C-A00E-4D75-B54F-AE1372332AAE}" dt="2025-11-17T11:55:56.683" v="1860" actId="14100"/>
          <ac:spMkLst>
            <pc:docMk/>
            <pc:sldMk cId="1219851843" sldId="521"/>
            <ac:spMk id="2" creationId="{C8DF370F-C688-0278-2A9C-9AA21CE5ED19}"/>
          </ac:spMkLst>
        </pc:spChg>
        <pc:spChg chg="mod">
          <ac:chgData name="Mark Thirlwell" userId="0eea46bc-1a08-4dae-8290-d9217da89020" providerId="ADAL" clId="{A74DFD5C-A00E-4D75-B54F-AE1372332AAE}" dt="2025-11-17T11:32:38.395" v="162"/>
          <ac:spMkLst>
            <pc:docMk/>
            <pc:sldMk cId="1219851843" sldId="521"/>
            <ac:spMk id="3" creationId="{0FD2364B-EA7F-2613-52CB-36883E31F8CC}"/>
          </ac:spMkLst>
        </pc:spChg>
      </pc:sldChg>
      <pc:sldChg chg="modSp mod">
        <pc:chgData name="Mark Thirlwell" userId="0eea46bc-1a08-4dae-8290-d9217da89020" providerId="ADAL" clId="{A74DFD5C-A00E-4D75-B54F-AE1372332AAE}" dt="2025-11-17T11:57:29.649" v="1897" actId="20577"/>
        <pc:sldMkLst>
          <pc:docMk/>
          <pc:sldMk cId="2443890080" sldId="522"/>
        </pc:sldMkLst>
        <pc:spChg chg="mod">
          <ac:chgData name="Mark Thirlwell" userId="0eea46bc-1a08-4dae-8290-d9217da89020" providerId="ADAL" clId="{A74DFD5C-A00E-4D75-B54F-AE1372332AAE}" dt="2025-11-17T11:57:29.649" v="1897" actId="20577"/>
          <ac:spMkLst>
            <pc:docMk/>
            <pc:sldMk cId="2443890080" sldId="522"/>
            <ac:spMk id="2" creationId="{1BDA7897-AD09-78A6-5E88-A2D1F5CE91B1}"/>
          </ac:spMkLst>
        </pc:spChg>
        <pc:spChg chg="mod">
          <ac:chgData name="Mark Thirlwell" userId="0eea46bc-1a08-4dae-8290-d9217da89020" providerId="ADAL" clId="{A74DFD5C-A00E-4D75-B54F-AE1372332AAE}" dt="2025-11-17T11:33:54.364" v="228" actId="1076"/>
          <ac:spMkLst>
            <pc:docMk/>
            <pc:sldMk cId="2443890080" sldId="522"/>
            <ac:spMk id="3" creationId="{1C12494D-09BA-3CE9-BB2F-CF067429B5FE}"/>
          </ac:spMkLst>
        </pc:spChg>
      </pc:sldChg>
      <pc:sldChg chg="modSp mod">
        <pc:chgData name="Mark Thirlwell" userId="0eea46bc-1a08-4dae-8290-d9217da89020" providerId="ADAL" clId="{A74DFD5C-A00E-4D75-B54F-AE1372332AAE}" dt="2025-11-17T11:58:56.183" v="1910" actId="3064"/>
        <pc:sldMkLst>
          <pc:docMk/>
          <pc:sldMk cId="1505718859" sldId="533"/>
        </pc:sldMkLst>
        <pc:spChg chg="mod">
          <ac:chgData name="Mark Thirlwell" userId="0eea46bc-1a08-4dae-8290-d9217da89020" providerId="ADAL" clId="{A74DFD5C-A00E-4D75-B54F-AE1372332AAE}" dt="2025-11-17T11:58:56.183" v="1910" actId="3064"/>
          <ac:spMkLst>
            <pc:docMk/>
            <pc:sldMk cId="1505718859" sldId="533"/>
            <ac:spMk id="2" creationId="{E80F37B8-0138-0DD3-F2FE-EBAF279079A1}"/>
          </ac:spMkLst>
        </pc:spChg>
        <pc:spChg chg="mod">
          <ac:chgData name="Mark Thirlwell" userId="0eea46bc-1a08-4dae-8290-d9217da89020" providerId="ADAL" clId="{A74DFD5C-A00E-4D75-B54F-AE1372332AAE}" dt="2025-11-17T11:31:47.934" v="37"/>
          <ac:spMkLst>
            <pc:docMk/>
            <pc:sldMk cId="1505718859" sldId="533"/>
            <ac:spMk id="3" creationId="{5452F292-81E7-34FC-A0FB-CEFAF614B043}"/>
          </ac:spMkLst>
        </pc:spChg>
      </pc:sldChg>
      <pc:sldChg chg="addSp delSp modSp mod">
        <pc:chgData name="Mark Thirlwell" userId="0eea46bc-1a08-4dae-8290-d9217da89020" providerId="ADAL" clId="{A74DFD5C-A00E-4D75-B54F-AE1372332AAE}" dt="2025-11-17T11:58:12.731" v="1905" actId="3064"/>
        <pc:sldMkLst>
          <pc:docMk/>
          <pc:sldMk cId="3653480748" sldId="854"/>
        </pc:sldMkLst>
        <pc:spChg chg="mod">
          <ac:chgData name="Mark Thirlwell" userId="0eea46bc-1a08-4dae-8290-d9217da89020" providerId="ADAL" clId="{A74DFD5C-A00E-4D75-B54F-AE1372332AAE}" dt="2025-11-17T11:58:12.731" v="1905" actId="3064"/>
          <ac:spMkLst>
            <pc:docMk/>
            <pc:sldMk cId="3653480748" sldId="854"/>
            <ac:spMk id="3" creationId="{7CF51323-2985-FC1A-4C1D-08BB1451E877}"/>
          </ac:spMkLst>
        </pc:spChg>
        <pc:spChg chg="add mod">
          <ac:chgData name="Mark Thirlwell" userId="0eea46bc-1a08-4dae-8290-d9217da89020" providerId="ADAL" clId="{A74DFD5C-A00E-4D75-B54F-AE1372332AAE}" dt="2025-11-17T11:34:39.372" v="251" actId="20577"/>
          <ac:spMkLst>
            <pc:docMk/>
            <pc:sldMk cId="3653480748" sldId="854"/>
            <ac:spMk id="6" creationId="{66F6BB58-803E-FA77-9E44-C2A9C151C038}"/>
          </ac:spMkLst>
        </pc:spChg>
      </pc:sldChg>
      <pc:sldMasterChg chg="addSp delSp modSp mod modSldLayout">
        <pc:chgData name="Mark Thirlwell" userId="0eea46bc-1a08-4dae-8290-d9217da89020" providerId="ADAL" clId="{A74DFD5C-A00E-4D75-B54F-AE1372332AAE}" dt="2025-11-17T12:10:37.129" v="1932" actId="478"/>
        <pc:sldMasterMkLst>
          <pc:docMk/>
          <pc:sldMasterMk cId="3996406171" sldId="2147484109"/>
        </pc:sldMasterMkLst>
        <pc:spChg chg="mod">
          <ac:chgData name="Mark Thirlwell" userId="0eea46bc-1a08-4dae-8290-d9217da89020" providerId="ADAL" clId="{A74DFD5C-A00E-4D75-B54F-AE1372332AAE}" dt="2025-11-17T11:35:28.936" v="252" actId="255"/>
          <ac:spMkLst>
            <pc:docMk/>
            <pc:sldMasterMk cId="3996406171" sldId="2147484109"/>
            <ac:spMk id="12" creationId="{00000000-0000-0000-0000-000000000000}"/>
          </ac:spMkLst>
        </pc:spChg>
        <pc:sldLayoutChg chg="delSp mod">
          <pc:chgData name="Mark Thirlwell" userId="0eea46bc-1a08-4dae-8290-d9217da89020" providerId="ADAL" clId="{A74DFD5C-A00E-4D75-B54F-AE1372332AAE}" dt="2025-11-17T12:10:37.129" v="1932" actId="478"/>
          <pc:sldLayoutMkLst>
            <pc:docMk/>
            <pc:sldMasterMk cId="3996406171" sldId="2147484109"/>
            <pc:sldLayoutMk cId="4025045880" sldId="2147484116"/>
          </pc:sldLayoutMkLst>
        </pc:sldLayoutChg>
      </pc:sldMasterChg>
    </pc:docChg>
  </pc:docChgLst>
  <pc:docChgLst>
    <pc:chgData name="John, Catherine" userId="36b10958-3fe6-4d82-9cee-736ae9074b3f" providerId="ADAL" clId="{7CE9EBFF-1EB6-4E95-820E-35801409E55C}"/>
    <pc:docChg chg="custSel modSld">
      <pc:chgData name="John, Catherine" userId="36b10958-3fe6-4d82-9cee-736ae9074b3f" providerId="ADAL" clId="{7CE9EBFF-1EB6-4E95-820E-35801409E55C}" dt="2025-12-08T13:15:07.006" v="97" actId="20577"/>
      <pc:docMkLst>
        <pc:docMk/>
      </pc:docMkLst>
      <pc:sldChg chg="modSp mod">
        <pc:chgData name="John, Catherine" userId="36b10958-3fe6-4d82-9cee-736ae9074b3f" providerId="ADAL" clId="{7CE9EBFF-1EB6-4E95-820E-35801409E55C}" dt="2025-12-08T13:12:02.036" v="18" actId="20577"/>
        <pc:sldMkLst>
          <pc:docMk/>
          <pc:sldMk cId="452069059" sldId="514"/>
        </pc:sldMkLst>
        <pc:spChg chg="mod">
          <ac:chgData name="John, Catherine" userId="36b10958-3fe6-4d82-9cee-736ae9074b3f" providerId="ADAL" clId="{7CE9EBFF-1EB6-4E95-820E-35801409E55C}" dt="2025-12-08T13:12:02.036" v="18" actId="20577"/>
          <ac:spMkLst>
            <pc:docMk/>
            <pc:sldMk cId="452069059" sldId="514"/>
            <ac:spMk id="2" creationId="{8099981A-98F3-A71D-60FD-A68DF4AA455E}"/>
          </ac:spMkLst>
        </pc:spChg>
      </pc:sldChg>
      <pc:sldChg chg="modSp mod">
        <pc:chgData name="John, Catherine" userId="36b10958-3fe6-4d82-9cee-736ae9074b3f" providerId="ADAL" clId="{7CE9EBFF-1EB6-4E95-820E-35801409E55C}" dt="2025-12-08T13:12:21.362" v="44" actId="20577"/>
        <pc:sldMkLst>
          <pc:docMk/>
          <pc:sldMk cId="2823334255" sldId="515"/>
        </pc:sldMkLst>
        <pc:spChg chg="mod">
          <ac:chgData name="John, Catherine" userId="36b10958-3fe6-4d82-9cee-736ae9074b3f" providerId="ADAL" clId="{7CE9EBFF-1EB6-4E95-820E-35801409E55C}" dt="2025-12-08T13:12:21.362" v="44" actId="20577"/>
          <ac:spMkLst>
            <pc:docMk/>
            <pc:sldMk cId="2823334255" sldId="515"/>
            <ac:spMk id="3" creationId="{4FCAF477-DB8C-2311-FA67-460A3B22BA81}"/>
          </ac:spMkLst>
        </pc:spChg>
      </pc:sldChg>
      <pc:sldChg chg="modSp mod">
        <pc:chgData name="John, Catherine" userId="36b10958-3fe6-4d82-9cee-736ae9074b3f" providerId="ADAL" clId="{7CE9EBFF-1EB6-4E95-820E-35801409E55C}" dt="2025-12-08T13:13:03.846" v="56" actId="20577"/>
        <pc:sldMkLst>
          <pc:docMk/>
          <pc:sldMk cId="3762258466" sldId="516"/>
        </pc:sldMkLst>
        <pc:spChg chg="mod">
          <ac:chgData name="John, Catherine" userId="36b10958-3fe6-4d82-9cee-736ae9074b3f" providerId="ADAL" clId="{7CE9EBFF-1EB6-4E95-820E-35801409E55C}" dt="2025-12-08T13:13:03.846" v="56" actId="20577"/>
          <ac:spMkLst>
            <pc:docMk/>
            <pc:sldMk cId="3762258466" sldId="516"/>
            <ac:spMk id="2" creationId="{CBD394F9-4FB3-721A-2091-20CB3CFCC437}"/>
          </ac:spMkLst>
        </pc:spChg>
        <pc:spChg chg="mod">
          <ac:chgData name="John, Catherine" userId="36b10958-3fe6-4d82-9cee-736ae9074b3f" providerId="ADAL" clId="{7CE9EBFF-1EB6-4E95-820E-35801409E55C}" dt="2025-12-08T13:12:51.128" v="51" actId="20577"/>
          <ac:spMkLst>
            <pc:docMk/>
            <pc:sldMk cId="3762258466" sldId="516"/>
            <ac:spMk id="3" creationId="{8C7B29E4-16FE-1D2C-40C9-5F6E26E59275}"/>
          </ac:spMkLst>
        </pc:spChg>
      </pc:sldChg>
      <pc:sldChg chg="modSp mod">
        <pc:chgData name="John, Catherine" userId="36b10958-3fe6-4d82-9cee-736ae9074b3f" providerId="ADAL" clId="{7CE9EBFF-1EB6-4E95-820E-35801409E55C}" dt="2025-12-08T13:13:18.583" v="61" actId="20577"/>
        <pc:sldMkLst>
          <pc:docMk/>
          <pc:sldMk cId="2933538655" sldId="517"/>
        </pc:sldMkLst>
        <pc:spChg chg="mod">
          <ac:chgData name="John, Catherine" userId="36b10958-3fe6-4d82-9cee-736ae9074b3f" providerId="ADAL" clId="{7CE9EBFF-1EB6-4E95-820E-35801409E55C}" dt="2025-12-08T13:13:18.583" v="61" actId="20577"/>
          <ac:spMkLst>
            <pc:docMk/>
            <pc:sldMk cId="2933538655" sldId="517"/>
            <ac:spMk id="3" creationId="{D7ED9D60-1DF1-DC55-149B-CB10A66FC77E}"/>
          </ac:spMkLst>
        </pc:spChg>
      </pc:sldChg>
      <pc:sldChg chg="modSp mod">
        <pc:chgData name="John, Catherine" userId="36b10958-3fe6-4d82-9cee-736ae9074b3f" providerId="ADAL" clId="{7CE9EBFF-1EB6-4E95-820E-35801409E55C}" dt="2025-12-08T13:13:55.148" v="73" actId="20577"/>
        <pc:sldMkLst>
          <pc:docMk/>
          <pc:sldMk cId="1185552799" sldId="518"/>
        </pc:sldMkLst>
        <pc:spChg chg="mod">
          <ac:chgData name="John, Catherine" userId="36b10958-3fe6-4d82-9cee-736ae9074b3f" providerId="ADAL" clId="{7CE9EBFF-1EB6-4E95-820E-35801409E55C}" dt="2025-12-08T13:13:55.148" v="73" actId="20577"/>
          <ac:spMkLst>
            <pc:docMk/>
            <pc:sldMk cId="1185552799" sldId="518"/>
            <ac:spMk id="2" creationId="{E5F9D44F-F68B-09FC-0C73-BABD50E47B21}"/>
          </ac:spMkLst>
        </pc:spChg>
        <pc:spChg chg="mod">
          <ac:chgData name="John, Catherine" userId="36b10958-3fe6-4d82-9cee-736ae9074b3f" providerId="ADAL" clId="{7CE9EBFF-1EB6-4E95-820E-35801409E55C}" dt="2025-12-08T13:13:35.497" v="66" actId="20577"/>
          <ac:spMkLst>
            <pc:docMk/>
            <pc:sldMk cId="1185552799" sldId="518"/>
            <ac:spMk id="3" creationId="{31A9D496-9C9C-0F5F-6352-567650E1D601}"/>
          </ac:spMkLst>
        </pc:spChg>
      </pc:sldChg>
      <pc:sldChg chg="modSp mod">
        <pc:chgData name="John, Catherine" userId="36b10958-3fe6-4d82-9cee-736ae9074b3f" providerId="ADAL" clId="{7CE9EBFF-1EB6-4E95-820E-35801409E55C}" dt="2025-12-08T13:14:26.529" v="85" actId="20577"/>
        <pc:sldMkLst>
          <pc:docMk/>
          <pc:sldMk cId="407367196" sldId="519"/>
        </pc:sldMkLst>
        <pc:spChg chg="mod">
          <ac:chgData name="John, Catherine" userId="36b10958-3fe6-4d82-9cee-736ae9074b3f" providerId="ADAL" clId="{7CE9EBFF-1EB6-4E95-820E-35801409E55C}" dt="2025-12-08T13:14:26.529" v="85" actId="20577"/>
          <ac:spMkLst>
            <pc:docMk/>
            <pc:sldMk cId="407367196" sldId="519"/>
            <ac:spMk id="2" creationId="{7AB4CDB9-2DDC-8507-8CE0-9DF9A2E60ECB}"/>
          </ac:spMkLst>
        </pc:spChg>
        <pc:spChg chg="mod">
          <ac:chgData name="John, Catherine" userId="36b10958-3fe6-4d82-9cee-736ae9074b3f" providerId="ADAL" clId="{7CE9EBFF-1EB6-4E95-820E-35801409E55C}" dt="2025-12-08T13:14:21.659" v="78" actId="20577"/>
          <ac:spMkLst>
            <pc:docMk/>
            <pc:sldMk cId="407367196" sldId="519"/>
            <ac:spMk id="3" creationId="{AB6C2CCA-0365-A624-5FCD-49A7D7982F1E}"/>
          </ac:spMkLst>
        </pc:spChg>
      </pc:sldChg>
      <pc:sldChg chg="modSp mod">
        <pc:chgData name="John, Catherine" userId="36b10958-3fe6-4d82-9cee-736ae9074b3f" providerId="ADAL" clId="{7CE9EBFF-1EB6-4E95-820E-35801409E55C}" dt="2025-12-08T13:14:38.314" v="92" actId="20577"/>
        <pc:sldMkLst>
          <pc:docMk/>
          <pc:sldMk cId="1219851843" sldId="521"/>
        </pc:sldMkLst>
        <pc:spChg chg="mod">
          <ac:chgData name="John, Catherine" userId="36b10958-3fe6-4d82-9cee-736ae9074b3f" providerId="ADAL" clId="{7CE9EBFF-1EB6-4E95-820E-35801409E55C}" dt="2025-12-08T13:14:38.314" v="92" actId="20577"/>
          <ac:spMkLst>
            <pc:docMk/>
            <pc:sldMk cId="1219851843" sldId="521"/>
            <ac:spMk id="3" creationId="{0FD2364B-EA7F-2613-52CB-36883E31F8CC}"/>
          </ac:spMkLst>
        </pc:spChg>
      </pc:sldChg>
      <pc:sldChg chg="modSp mod">
        <pc:chgData name="John, Catherine" userId="36b10958-3fe6-4d82-9cee-736ae9074b3f" providerId="ADAL" clId="{7CE9EBFF-1EB6-4E95-820E-35801409E55C}" dt="2025-12-08T13:15:07.006" v="97" actId="20577"/>
        <pc:sldMkLst>
          <pc:docMk/>
          <pc:sldMk cId="2443890080" sldId="522"/>
        </pc:sldMkLst>
        <pc:spChg chg="mod">
          <ac:chgData name="John, Catherine" userId="36b10958-3fe6-4d82-9cee-736ae9074b3f" providerId="ADAL" clId="{7CE9EBFF-1EB6-4E95-820E-35801409E55C}" dt="2025-12-08T13:15:07.006" v="97" actId="20577"/>
          <ac:spMkLst>
            <pc:docMk/>
            <pc:sldMk cId="2443890080" sldId="522"/>
            <ac:spMk id="3" creationId="{1C12494D-09BA-3CE9-BB2F-CF067429B5FE}"/>
          </ac:spMkLst>
        </pc:spChg>
      </pc:sldChg>
      <pc:sldChg chg="modSp mod">
        <pc:chgData name="John, Catherine" userId="36b10958-3fe6-4d82-9cee-736ae9074b3f" providerId="ADAL" clId="{7CE9EBFF-1EB6-4E95-820E-35801409E55C}" dt="2025-12-08T13:03:51.260" v="11" actId="20577"/>
        <pc:sldMkLst>
          <pc:docMk/>
          <pc:sldMk cId="3653480748" sldId="854"/>
        </pc:sldMkLst>
        <pc:spChg chg="mod">
          <ac:chgData name="John, Catherine" userId="36b10958-3fe6-4d82-9cee-736ae9074b3f" providerId="ADAL" clId="{7CE9EBFF-1EB6-4E95-820E-35801409E55C}" dt="2025-12-08T13:03:51.260" v="11" actId="20577"/>
          <ac:spMkLst>
            <pc:docMk/>
            <pc:sldMk cId="3653480748" sldId="854"/>
            <ac:spMk id="3" creationId="{7CF51323-2985-FC1A-4C1D-08BB1451E877}"/>
          </ac:spMkLst>
        </pc:spChg>
      </pc:sldChg>
    </pc:docChg>
  </pc:docChgLst>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02T09:55:20.638" v="5" actId="14100"/>
      <pc:docMkLst>
        <pc:docMk/>
      </pc:docMkLst>
      <pc:sldChg chg="addSp modSp mod">
        <pc:chgData name="Hazell, Danielle" userId="16322be0-50ef-46ff-b0c0-d304bc10d5d2" providerId="ADAL" clId="{E6D12E1F-DF63-450C-A9ED-E72C5F6C045B}" dt="2025-12-02T09:54:41.700" v="4"/>
        <pc:sldMkLst>
          <pc:docMk/>
          <pc:sldMk cId="2402489006" sldId="512"/>
        </pc:sldMkLst>
        <pc:spChg chg="add mod">
          <ac:chgData name="Hazell, Danielle" userId="16322be0-50ef-46ff-b0c0-d304bc10d5d2" providerId="ADAL" clId="{E6D12E1F-DF63-450C-A9ED-E72C5F6C045B}" dt="2025-12-02T09:54:41.700" v="4"/>
          <ac:spMkLst>
            <pc:docMk/>
            <pc:sldMk cId="2402489006" sldId="512"/>
            <ac:spMk id="2" creationId="{F636A7F8-0231-B5ED-4356-D35CF0029890}"/>
          </ac:spMkLst>
        </pc:spChg>
        <pc:spChg chg="mod">
          <ac:chgData name="Hazell, Danielle" userId="16322be0-50ef-46ff-b0c0-d304bc10d5d2" providerId="ADAL" clId="{E6D12E1F-DF63-450C-A9ED-E72C5F6C045B}" dt="2025-12-02T09:54:41.234" v="3" actId="1076"/>
          <ac:spMkLst>
            <pc:docMk/>
            <pc:sldMk cId="2402489006" sldId="512"/>
            <ac:spMk id="4" creationId="{DC4EF56B-4E9E-3541-830E-4E0E7439A6C7}"/>
          </ac:spMkLst>
        </pc:spChg>
      </pc:sldChg>
      <pc:sldChg chg="modSp mod">
        <pc:chgData name="Hazell, Danielle" userId="16322be0-50ef-46ff-b0c0-d304bc10d5d2" providerId="ADAL" clId="{E6D12E1F-DF63-450C-A9ED-E72C5F6C045B}" dt="2025-12-02T09:55:20.638" v="5" actId="14100"/>
        <pc:sldMkLst>
          <pc:docMk/>
          <pc:sldMk cId="407367196" sldId="519"/>
        </pc:sldMkLst>
        <pc:spChg chg="mod">
          <ac:chgData name="Hazell, Danielle" userId="16322be0-50ef-46ff-b0c0-d304bc10d5d2" providerId="ADAL" clId="{E6D12E1F-DF63-450C-A9ED-E72C5F6C045B}" dt="2025-12-02T09:55:20.638" v="5" actId="14100"/>
          <ac:spMkLst>
            <pc:docMk/>
            <pc:sldMk cId="407367196" sldId="519"/>
            <ac:spMk id="2" creationId="{7AB4CDB9-2DDC-8507-8CE0-9DF9A2E60ECB}"/>
          </ac:spMkLst>
        </pc:spChg>
      </pc:sldChg>
      <pc:sldMasterChg chg="addSp delSp modSp mod">
        <pc:chgData name="Hazell, Danielle" userId="16322be0-50ef-46ff-b0c0-d304bc10d5d2" providerId="ADAL" clId="{E6D12E1F-DF63-450C-A9ED-E72C5F6C045B}" dt="2025-12-02T09:54:27.826" v="2"/>
        <pc:sldMasterMkLst>
          <pc:docMk/>
          <pc:sldMasterMk cId="3996406171" sldId="2147484109"/>
        </pc:sldMasterMkLst>
        <pc:spChg chg="add mod">
          <ac:chgData name="Hazell, Danielle" userId="16322be0-50ef-46ff-b0c0-d304bc10d5d2" providerId="ADAL" clId="{E6D12E1F-DF63-450C-A9ED-E72C5F6C045B}" dt="2025-12-02T09:54:27.826" v="2"/>
          <ac:spMkLst>
            <pc:docMk/>
            <pc:sldMasterMk cId="3996406171" sldId="2147484109"/>
            <ac:spMk id="5" creationId="{7C91A301-5713-CEA3-0CE7-645F421F1019}"/>
          </ac:spMkLst>
        </pc:spChg>
        <pc:picChg chg="add mod">
          <ac:chgData name="Hazell, Danielle" userId="16322be0-50ef-46ff-b0c0-d304bc10d5d2" providerId="ADAL" clId="{E6D12E1F-DF63-450C-A9ED-E72C5F6C045B}" dt="2025-12-02T09:54:27.826" v="2"/>
          <ac:picMkLst>
            <pc:docMk/>
            <pc:sldMasterMk cId="3996406171" sldId="2147484109"/>
            <ac:picMk id="2" creationId="{7403A183-F59A-8B24-1969-73D46268BF90}"/>
          </ac:picMkLst>
        </pc:picChg>
        <pc:picChg chg="add mod">
          <ac:chgData name="Hazell, Danielle" userId="16322be0-50ef-46ff-b0c0-d304bc10d5d2" providerId="ADAL" clId="{E6D12E1F-DF63-450C-A9ED-E72C5F6C045B}" dt="2025-12-02T09:54:27.826" v="2"/>
          <ac:picMkLst>
            <pc:docMk/>
            <pc:sldMasterMk cId="3996406171" sldId="2147484109"/>
            <ac:picMk id="7" creationId="{37FC0E48-A7C2-4854-790B-0F9AA08F478E}"/>
          </ac:picMkLst>
        </pc:picChg>
        <pc:picChg chg="add mod">
          <ac:chgData name="Hazell, Danielle" userId="16322be0-50ef-46ff-b0c0-d304bc10d5d2" providerId="ADAL" clId="{E6D12E1F-DF63-450C-A9ED-E72C5F6C045B}" dt="2025-12-02T09:54:27.826" v="2"/>
          <ac:picMkLst>
            <pc:docMk/>
            <pc:sldMasterMk cId="3996406171" sldId="2147484109"/>
            <ac:picMk id="9" creationId="{8342F466-CB58-757E-DC8A-173E2DDA6313}"/>
          </ac:picMkLst>
        </pc:picChg>
      </pc:sldMasterChg>
    </pc:docChg>
  </pc:docChgLst>
</pc:chgInfo>
</file>

<file path=ppt/handoutMasters/_rels/handoutMaster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C00C8EE-4A53-6146-B2C8-C08F2BD9F8D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5980DDE1-31D0-F642-B716-ED44ACA608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AADFC4-7390-4B45-8FC4-AA8A51FC95DD}" type="datetimeFigureOut">
              <a:rPr lang="en-GB" smtClean="0">
                <a:latin typeface="Poppins" pitchFamily="2" charset="77"/>
                <a:cs typeface="Poppins" pitchFamily="2" charset="77"/>
              </a:rPr>
              <a:t>08/12/2025</a:t>
            </a:fld>
            <a:endParaRPr lang="en-GB" dirty="0">
              <a:latin typeface="Poppins" pitchFamily="2" charset="77"/>
              <a:cs typeface="Poppins" pitchFamily="2" charset="77"/>
            </a:endParaRPr>
          </a:p>
        </p:txBody>
      </p:sp>
      <p:sp>
        <p:nvSpPr>
          <p:cNvPr id="4" name="Footer Placeholder 3">
            <a:extLst>
              <a:ext uri="{FF2B5EF4-FFF2-40B4-BE49-F238E27FC236}">
                <a16:creationId xmlns:a16="http://schemas.microsoft.com/office/drawing/2014/main" id="{F34FFC1E-7CDE-D14C-9B9F-C869127DFB3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7B87EEA6-9247-364A-AEB1-C45AEFA5171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38D7B8-B1CC-F644-87A6-7BEB13BBDD2F}" type="slidenum">
              <a:rPr lang="en-GB" smtClean="0">
                <a:latin typeface="Poppins" pitchFamily="2" charset="77"/>
                <a:cs typeface="Poppins" pitchFamily="2" charset="77"/>
              </a:rPr>
              <a:t>‹#›</a:t>
            </a:fld>
            <a:endParaRPr lang="en-GB" dirty="0">
              <a:latin typeface="Poppins" pitchFamily="2" charset="77"/>
              <a:cs typeface="Poppins" pitchFamily="2" charset="77"/>
            </a:endParaRPr>
          </a:p>
        </p:txBody>
      </p:sp>
      <p:pic>
        <p:nvPicPr>
          <p:cNvPr id="6" name="Graphic 5">
            <a:extLst>
              <a:ext uri="{FF2B5EF4-FFF2-40B4-BE49-F238E27FC236}">
                <a16:creationId xmlns:a16="http://schemas.microsoft.com/office/drawing/2014/main" id="{04EF3626-7CD6-124F-B901-C4E2AFBA72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914" y="9285"/>
            <a:ext cx="1494971" cy="324994"/>
          </a:xfrm>
          <a:prstGeom prst="rect">
            <a:avLst/>
          </a:prstGeom>
        </p:spPr>
      </p:pic>
    </p:spTree>
    <p:extLst>
      <p:ext uri="{BB962C8B-B14F-4D97-AF65-F5344CB8AC3E}">
        <p14:creationId xmlns:p14="http://schemas.microsoft.com/office/powerpoint/2010/main" val="15238667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a:latin typeface="Poppins" pitchFamily="2" charset="77"/>
                <a:cs typeface="Poppins" pitchFamily="2" charset="77"/>
              </a:defRPr>
            </a:lvl1pPr>
          </a:lstStyle>
          <a:p>
            <a:fld id="{1ADB868C-099B-434E-8A2D-9C00C3E8136C}" type="datetimeFigureOut">
              <a:rPr lang="en-US" smtClean="0"/>
              <a:pPr/>
              <a:t>12/8/2025</a:t>
            </a:fld>
            <a:endParaRPr lang="en-US" dirty="0"/>
          </a:p>
        </p:txBody>
      </p:sp>
      <p:sp>
        <p:nvSpPr>
          <p:cNvPr id="4" name="Slide Image Placeholder 3"/>
          <p:cNvSpPr>
            <a:spLocks noGrp="1" noRot="1" noChangeAspect="1"/>
          </p:cNvSpPr>
          <p:nvPr>
            <p:ph type="sldImg" idx="2"/>
          </p:nvPr>
        </p:nvSpPr>
        <p:spPr>
          <a:xfrm>
            <a:off x="668338" y="1019175"/>
            <a:ext cx="55213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oppins" pitchFamily="2" charset="77"/>
                <a:cs typeface="Poppins" pitchFamily="2" charset="77"/>
              </a:defRPr>
            </a:lvl1pPr>
          </a:lstStyle>
          <a:p>
            <a:fld id="{37FF5B3C-53B5-664F-A361-196110A59AE4}" type="slidenum">
              <a:rPr lang="en-US" smtClean="0"/>
              <a:pPr/>
              <a:t>‹#›</a:t>
            </a:fld>
            <a:endParaRPr lang="en-US" dirty="0"/>
          </a:p>
        </p:txBody>
      </p:sp>
      <p:pic>
        <p:nvPicPr>
          <p:cNvPr id="8" name="Graphic 7">
            <a:extLst>
              <a:ext uri="{FF2B5EF4-FFF2-40B4-BE49-F238E27FC236}">
                <a16:creationId xmlns:a16="http://schemas.microsoft.com/office/drawing/2014/main" id="{6D485A5E-4B24-3142-8E0E-110BA3C1EDA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914" y="9285"/>
            <a:ext cx="1494971" cy="324994"/>
          </a:xfrm>
          <a:prstGeom prst="rect">
            <a:avLst/>
          </a:prstGeom>
        </p:spPr>
      </p:pic>
    </p:spTree>
    <p:extLst>
      <p:ext uri="{BB962C8B-B14F-4D97-AF65-F5344CB8AC3E}">
        <p14:creationId xmlns:p14="http://schemas.microsoft.com/office/powerpoint/2010/main" val="2093806953"/>
      </p:ext>
    </p:extLst>
  </p:cSld>
  <p:clrMap bg1="lt1" tx1="dk1" bg2="lt2" tx2="dk2" accent1="accent1" accent2="accent2" accent3="accent3" accent4="accent4" accent5="accent5" accent6="accent6" hlink="hlink" folHlink="folHlink"/>
  <p:notesStyle>
    <a:lvl1pPr marL="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1pPr>
    <a:lvl2pPr marL="610545"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2pPr>
    <a:lvl3pPr marL="122109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3pPr>
    <a:lvl4pPr marL="1831635"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4pPr>
    <a:lvl5pPr marL="244218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5pPr>
    <a:lvl6pPr marL="3052724" algn="l" defTabSz="1221090" rtl="0" eaLnBrk="1" latinLnBrk="0" hangingPunct="1">
      <a:defRPr sz="1602" kern="1200">
        <a:solidFill>
          <a:schemeClr val="tx1"/>
        </a:solidFill>
        <a:latin typeface="+mn-lt"/>
        <a:ea typeface="+mn-ea"/>
        <a:cs typeface="+mn-cs"/>
      </a:defRPr>
    </a:lvl6pPr>
    <a:lvl7pPr marL="3663269" algn="l" defTabSz="1221090" rtl="0" eaLnBrk="1" latinLnBrk="0" hangingPunct="1">
      <a:defRPr sz="1602" kern="1200">
        <a:solidFill>
          <a:schemeClr val="tx1"/>
        </a:solidFill>
        <a:latin typeface="+mn-lt"/>
        <a:ea typeface="+mn-ea"/>
        <a:cs typeface="+mn-cs"/>
      </a:defRPr>
    </a:lvl7pPr>
    <a:lvl8pPr marL="4273814" algn="l" defTabSz="1221090" rtl="0" eaLnBrk="1" latinLnBrk="0" hangingPunct="1">
      <a:defRPr sz="1602" kern="1200">
        <a:solidFill>
          <a:schemeClr val="tx1"/>
        </a:solidFill>
        <a:latin typeface="+mn-lt"/>
        <a:ea typeface="+mn-ea"/>
        <a:cs typeface="+mn-cs"/>
      </a:defRPr>
    </a:lvl8pPr>
    <a:lvl9pPr marL="4884359" algn="l" defTabSz="1221090" rtl="0" eaLnBrk="1" latinLnBrk="0" hangingPunct="1">
      <a:defRPr sz="16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dirty="0"/>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4D230-BEEF-364E-9B64-F78C0199CC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FA670E-7E63-8908-879B-83180F89F800}"/>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961526B6-E70F-113F-9CF8-49503F58FE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0C9068-754F-6CED-0CD9-CBE1AD3B2C5A}"/>
              </a:ext>
            </a:extLst>
          </p:cNvPr>
          <p:cNvSpPr>
            <a:spLocks noGrp="1"/>
          </p:cNvSpPr>
          <p:nvPr>
            <p:ph type="sldNum" sz="quarter" idx="5"/>
          </p:nvPr>
        </p:nvSpPr>
        <p:spPr/>
        <p:txBody>
          <a:bodyPr/>
          <a:lstStyle/>
          <a:p>
            <a:fld id="{37FF5B3C-53B5-664F-A361-196110A59AE4}" type="slidenum">
              <a:rPr lang="en-US" smtClean="0"/>
              <a:t>11</a:t>
            </a:fld>
            <a:endParaRPr lang="en-US" dirty="0"/>
          </a:p>
        </p:txBody>
      </p:sp>
    </p:spTree>
    <p:extLst>
      <p:ext uri="{BB962C8B-B14F-4D97-AF65-F5344CB8AC3E}">
        <p14:creationId xmlns:p14="http://schemas.microsoft.com/office/powerpoint/2010/main" val="4067332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74547-2490-DFFE-D53B-D69ECC3397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B20163-4372-FD26-A309-8E6D8F4F7393}"/>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CC30DF82-9C65-A368-D944-A4BC22CD1A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EE4FA0-D8D6-9222-48BC-19A3004655B7}"/>
              </a:ext>
            </a:extLst>
          </p:cNvPr>
          <p:cNvSpPr>
            <a:spLocks noGrp="1"/>
          </p:cNvSpPr>
          <p:nvPr>
            <p:ph type="sldNum" sz="quarter" idx="5"/>
          </p:nvPr>
        </p:nvSpPr>
        <p:spPr/>
        <p:txBody>
          <a:bodyPr/>
          <a:lstStyle/>
          <a:p>
            <a:fld id="{37FF5B3C-53B5-664F-A361-196110A59AE4}" type="slidenum">
              <a:rPr lang="en-US" smtClean="0"/>
              <a:t>12</a:t>
            </a:fld>
            <a:endParaRPr lang="en-US" dirty="0"/>
          </a:p>
        </p:txBody>
      </p:sp>
    </p:spTree>
    <p:extLst>
      <p:ext uri="{BB962C8B-B14F-4D97-AF65-F5344CB8AC3E}">
        <p14:creationId xmlns:p14="http://schemas.microsoft.com/office/powerpoint/2010/main" val="3170073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04ABD-1EC7-8FC8-0309-A2E2A05F6F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3CF7E5-874B-5D18-3DDB-5135F4272D28}"/>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88500C00-C41B-E961-0260-594926B8EE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A69382-813F-0B27-DF6F-041B532A7026}"/>
              </a:ext>
            </a:extLst>
          </p:cNvPr>
          <p:cNvSpPr>
            <a:spLocks noGrp="1"/>
          </p:cNvSpPr>
          <p:nvPr>
            <p:ph type="sldNum" sz="quarter" idx="5"/>
          </p:nvPr>
        </p:nvSpPr>
        <p:spPr/>
        <p:txBody>
          <a:bodyPr/>
          <a:lstStyle/>
          <a:p>
            <a:fld id="{37FF5B3C-53B5-664F-A361-196110A59AE4}" type="slidenum">
              <a:rPr lang="en-US" smtClean="0"/>
              <a:t>13</a:t>
            </a:fld>
            <a:endParaRPr lang="en-US" dirty="0"/>
          </a:p>
        </p:txBody>
      </p:sp>
    </p:spTree>
    <p:extLst>
      <p:ext uri="{BB962C8B-B14F-4D97-AF65-F5344CB8AC3E}">
        <p14:creationId xmlns:p14="http://schemas.microsoft.com/office/powerpoint/2010/main" val="6716183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15</a:t>
            </a:fld>
            <a:endParaRPr lang="en-US" dirty="0"/>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AB494-082B-E7EF-EA72-E0EDB24155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F83B4B-BB6A-BB6D-9192-2C8F6027B0A5}"/>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616BB141-CC5A-115C-5CE1-A93735D1D2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938D3B-28F1-69FD-7DCC-F96F4569EE71}"/>
              </a:ext>
            </a:extLst>
          </p:cNvPr>
          <p:cNvSpPr>
            <a:spLocks noGrp="1"/>
          </p:cNvSpPr>
          <p:nvPr>
            <p:ph type="sldNum" sz="quarter" idx="5"/>
          </p:nvPr>
        </p:nvSpPr>
        <p:spPr/>
        <p:txBody>
          <a:bodyPr/>
          <a:lstStyle/>
          <a:p>
            <a:fld id="{37FF5B3C-53B5-664F-A361-196110A59AE4}" type="slidenum">
              <a:rPr lang="en-US" smtClean="0"/>
              <a:t>3</a:t>
            </a:fld>
            <a:endParaRPr lang="en-US" dirty="0"/>
          </a:p>
        </p:txBody>
      </p:sp>
    </p:spTree>
    <p:extLst>
      <p:ext uri="{BB962C8B-B14F-4D97-AF65-F5344CB8AC3E}">
        <p14:creationId xmlns:p14="http://schemas.microsoft.com/office/powerpoint/2010/main" val="3239011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4</a:t>
            </a:fld>
            <a:endParaRPr lang="en-US" dirty="0"/>
          </a:p>
        </p:txBody>
      </p:sp>
    </p:spTree>
    <p:extLst>
      <p:ext uri="{BB962C8B-B14F-4D97-AF65-F5344CB8AC3E}">
        <p14:creationId xmlns:p14="http://schemas.microsoft.com/office/powerpoint/2010/main" val="2965742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7BA96-D000-DB5C-640C-B181ACECC6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2AA057-BDD5-8D86-6D99-A9390BE14CA2}"/>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816CD638-CF0D-A0B4-2390-052550BF1F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7505CD-FBFB-5BF0-D028-EE1DF7726526}"/>
              </a:ext>
            </a:extLst>
          </p:cNvPr>
          <p:cNvSpPr>
            <a:spLocks noGrp="1"/>
          </p:cNvSpPr>
          <p:nvPr>
            <p:ph type="sldNum" sz="quarter" idx="5"/>
          </p:nvPr>
        </p:nvSpPr>
        <p:spPr/>
        <p:txBody>
          <a:bodyPr/>
          <a:lstStyle/>
          <a:p>
            <a:fld id="{37FF5B3C-53B5-664F-A361-196110A59AE4}" type="slidenum">
              <a:rPr lang="en-US" smtClean="0"/>
              <a:t>5</a:t>
            </a:fld>
            <a:endParaRPr lang="en-US" dirty="0"/>
          </a:p>
        </p:txBody>
      </p:sp>
    </p:spTree>
    <p:extLst>
      <p:ext uri="{BB962C8B-B14F-4D97-AF65-F5344CB8AC3E}">
        <p14:creationId xmlns:p14="http://schemas.microsoft.com/office/powerpoint/2010/main" val="4289936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5F92E-5557-5B09-F31F-CD59942B61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EC09A0-3BE3-0FF9-823A-2D3B635B179C}"/>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2D147243-0C03-545A-3793-D8308FC00B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FE7366-95F4-8816-23A8-0B32FDF278CC}"/>
              </a:ext>
            </a:extLst>
          </p:cNvPr>
          <p:cNvSpPr>
            <a:spLocks noGrp="1"/>
          </p:cNvSpPr>
          <p:nvPr>
            <p:ph type="sldNum" sz="quarter" idx="5"/>
          </p:nvPr>
        </p:nvSpPr>
        <p:spPr/>
        <p:txBody>
          <a:bodyPr/>
          <a:lstStyle/>
          <a:p>
            <a:fld id="{37FF5B3C-53B5-664F-A361-196110A59AE4}" type="slidenum">
              <a:rPr lang="en-US" smtClean="0"/>
              <a:t>6</a:t>
            </a:fld>
            <a:endParaRPr lang="en-US" dirty="0"/>
          </a:p>
        </p:txBody>
      </p:sp>
    </p:spTree>
    <p:extLst>
      <p:ext uri="{BB962C8B-B14F-4D97-AF65-F5344CB8AC3E}">
        <p14:creationId xmlns:p14="http://schemas.microsoft.com/office/powerpoint/2010/main" val="1154092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1DB15-8240-B4AA-DF5B-CC34F037FC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BBC0AD-43F9-11E8-3CF4-938DEC45449E}"/>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F03B1CE0-9967-4231-43CD-4F368410D3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9D638C-D676-B6B8-37A8-89D6E4148605}"/>
              </a:ext>
            </a:extLst>
          </p:cNvPr>
          <p:cNvSpPr>
            <a:spLocks noGrp="1"/>
          </p:cNvSpPr>
          <p:nvPr>
            <p:ph type="sldNum" sz="quarter" idx="5"/>
          </p:nvPr>
        </p:nvSpPr>
        <p:spPr/>
        <p:txBody>
          <a:bodyPr/>
          <a:lstStyle/>
          <a:p>
            <a:fld id="{37FF5B3C-53B5-664F-A361-196110A59AE4}" type="slidenum">
              <a:rPr lang="en-US" smtClean="0"/>
              <a:t>7</a:t>
            </a:fld>
            <a:endParaRPr lang="en-US" dirty="0"/>
          </a:p>
        </p:txBody>
      </p:sp>
    </p:spTree>
    <p:extLst>
      <p:ext uri="{BB962C8B-B14F-4D97-AF65-F5344CB8AC3E}">
        <p14:creationId xmlns:p14="http://schemas.microsoft.com/office/powerpoint/2010/main" val="1286158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F210F-41F8-4C14-F3EA-7C6CBE0BD7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6E8BE1-F06D-C7D4-3DD4-89DA8201D8D6}"/>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70A42B24-CB79-1B07-1C24-7A6956C8E4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84E8E7-46DB-F4B8-027A-4BDBA30BB8C6}"/>
              </a:ext>
            </a:extLst>
          </p:cNvPr>
          <p:cNvSpPr>
            <a:spLocks noGrp="1"/>
          </p:cNvSpPr>
          <p:nvPr>
            <p:ph type="sldNum" sz="quarter" idx="5"/>
          </p:nvPr>
        </p:nvSpPr>
        <p:spPr/>
        <p:txBody>
          <a:bodyPr/>
          <a:lstStyle/>
          <a:p>
            <a:fld id="{37FF5B3C-53B5-664F-A361-196110A59AE4}" type="slidenum">
              <a:rPr lang="en-US" smtClean="0"/>
              <a:t>8</a:t>
            </a:fld>
            <a:endParaRPr lang="en-US" dirty="0"/>
          </a:p>
        </p:txBody>
      </p:sp>
    </p:spTree>
    <p:extLst>
      <p:ext uri="{BB962C8B-B14F-4D97-AF65-F5344CB8AC3E}">
        <p14:creationId xmlns:p14="http://schemas.microsoft.com/office/powerpoint/2010/main" val="2283096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EEF50-8EB3-4D6F-40B9-127512FA07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52EB1F-9F55-C5CD-E681-0FACD5686945}"/>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38243656-4A43-5863-66D2-F35B292BAD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8C4737-7D35-B122-A09B-5B97B0E1BA35}"/>
              </a:ext>
            </a:extLst>
          </p:cNvPr>
          <p:cNvSpPr>
            <a:spLocks noGrp="1"/>
          </p:cNvSpPr>
          <p:nvPr>
            <p:ph type="sldNum" sz="quarter" idx="5"/>
          </p:nvPr>
        </p:nvSpPr>
        <p:spPr/>
        <p:txBody>
          <a:bodyPr/>
          <a:lstStyle/>
          <a:p>
            <a:fld id="{37FF5B3C-53B5-664F-A361-196110A59AE4}" type="slidenum">
              <a:rPr lang="en-US" smtClean="0"/>
              <a:t>9</a:t>
            </a:fld>
            <a:endParaRPr lang="en-US" dirty="0"/>
          </a:p>
        </p:txBody>
      </p:sp>
    </p:spTree>
    <p:extLst>
      <p:ext uri="{BB962C8B-B14F-4D97-AF65-F5344CB8AC3E}">
        <p14:creationId xmlns:p14="http://schemas.microsoft.com/office/powerpoint/2010/main" val="252586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0AA4E-D4B6-28F3-4965-FB8E113493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823932-D9EE-C18D-CAA2-078F1FFA7810}"/>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E3B133BC-F5A7-4A59-3F45-8DEA0272A4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BCA95F-B4EA-8D59-9D43-85C6BCAF1681}"/>
              </a:ext>
            </a:extLst>
          </p:cNvPr>
          <p:cNvSpPr>
            <a:spLocks noGrp="1"/>
          </p:cNvSpPr>
          <p:nvPr>
            <p:ph type="sldNum" sz="quarter" idx="5"/>
          </p:nvPr>
        </p:nvSpPr>
        <p:spPr/>
        <p:txBody>
          <a:bodyPr/>
          <a:lstStyle/>
          <a:p>
            <a:fld id="{37FF5B3C-53B5-664F-A361-196110A59AE4}" type="slidenum">
              <a:rPr lang="en-US" smtClean="0"/>
              <a:t>10</a:t>
            </a:fld>
            <a:endParaRPr lang="en-US" dirty="0"/>
          </a:p>
        </p:txBody>
      </p:sp>
    </p:spTree>
    <p:extLst>
      <p:ext uri="{BB962C8B-B14F-4D97-AF65-F5344CB8AC3E}">
        <p14:creationId xmlns:p14="http://schemas.microsoft.com/office/powerpoint/2010/main" val="3850422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1" y="1029243"/>
            <a:ext cx="11628452" cy="506292"/>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1" y="1800000"/>
            <a:ext cx="9360212" cy="4140000"/>
          </a:xfrm>
        </p:spPr>
        <p:txBody>
          <a:bodyPr/>
          <a:lstStyle>
            <a:lvl1pPr>
              <a:lnSpc>
                <a:spcPct val="110000"/>
              </a:lnSpc>
              <a:spcBef>
                <a:spcPts val="0"/>
              </a:spcBef>
              <a:spcAft>
                <a:spcPts val="897"/>
              </a:spcAft>
              <a:defRPr sz="1793"/>
            </a:lvl1pPr>
            <a:lvl2pPr>
              <a:buClr>
                <a:srgbClr val="FC4421"/>
              </a:buClr>
              <a:defRPr sz="1793"/>
            </a:lvl2pPr>
            <a:lvl3pPr>
              <a:defRPr sz="1793"/>
            </a:lvl3pPr>
            <a:lvl4pPr>
              <a:buClr>
                <a:srgbClr val="FC4421"/>
              </a:buClr>
              <a:defRPr sz="1793"/>
            </a:lvl4pPr>
            <a:lvl5pPr>
              <a:defRPr sz="1793"/>
            </a:lvl5pPr>
          </a:lstStyle>
          <a:p>
            <a:pPr lvl="0"/>
            <a:r>
              <a:rPr lang="en-GB"/>
              <a:t>Click to edit Master text styles</a:t>
            </a:r>
          </a:p>
        </p:txBody>
      </p:sp>
    </p:spTree>
    <p:extLst>
      <p:ext uri="{BB962C8B-B14F-4D97-AF65-F5344CB8AC3E}">
        <p14:creationId xmlns:p14="http://schemas.microsoft.com/office/powerpoint/2010/main" val="191021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1" y="1029243"/>
            <a:ext cx="11628452" cy="506292"/>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897"/>
              </a:spcAft>
              <a:defRPr sz="1793"/>
            </a:lvl1pPr>
            <a:lvl2pPr>
              <a:buClr>
                <a:srgbClr val="FC4421"/>
              </a:buClr>
              <a:defRPr sz="1793"/>
            </a:lvl2pPr>
            <a:lvl3pPr>
              <a:defRPr sz="1793"/>
            </a:lvl3pPr>
            <a:lvl4pPr>
              <a:buClr>
                <a:srgbClr val="FC4421"/>
              </a:buClr>
              <a:defRPr sz="1793"/>
            </a:lvl4pPr>
            <a:lvl5pPr>
              <a:defRPr sz="1793"/>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3" y="1800002"/>
            <a:ext cx="3600798" cy="4139998"/>
          </a:xfrm>
        </p:spPr>
        <p:txBody>
          <a:bodyPr/>
          <a:lstStyle/>
          <a:p>
            <a:endParaRPr lang="en-GB"/>
          </a:p>
        </p:txBody>
      </p:sp>
    </p:spTree>
    <p:extLst>
      <p:ext uri="{BB962C8B-B14F-4D97-AF65-F5344CB8AC3E}">
        <p14:creationId xmlns:p14="http://schemas.microsoft.com/office/powerpoint/2010/main" val="2980296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1" y="1029243"/>
            <a:ext cx="11628452" cy="506292"/>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800000"/>
            <a:ext cx="7560000" cy="4140000"/>
          </a:xfrm>
        </p:spPr>
        <p:txBody>
          <a:bodyPr/>
          <a:lstStyle>
            <a:lvl1pPr>
              <a:lnSpc>
                <a:spcPct val="110000"/>
              </a:lnSpc>
              <a:spcBef>
                <a:spcPts val="0"/>
              </a:spcBef>
              <a:spcAft>
                <a:spcPts val="897"/>
              </a:spcAft>
              <a:defRPr sz="1793"/>
            </a:lvl1pPr>
            <a:lvl2pPr>
              <a:buClr>
                <a:srgbClr val="FC4421"/>
              </a:buClr>
              <a:defRPr sz="1793"/>
            </a:lvl2pPr>
            <a:lvl3pPr>
              <a:defRPr sz="1793"/>
            </a:lvl3pPr>
            <a:lvl4pPr>
              <a:buClr>
                <a:srgbClr val="FC4421"/>
              </a:buClr>
              <a:defRPr sz="1793"/>
            </a:lvl4pPr>
            <a:lvl5pPr>
              <a:defRPr sz="1793"/>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1" y="1800002"/>
            <a:ext cx="3600798" cy="4139998"/>
          </a:xfrm>
        </p:spPr>
        <p:txBody>
          <a:bodyPr/>
          <a:lstStyle/>
          <a:p>
            <a:endParaRPr lang="en-GB"/>
          </a:p>
        </p:txBody>
      </p:sp>
    </p:spTree>
    <p:extLst>
      <p:ext uri="{BB962C8B-B14F-4D97-AF65-F5344CB8AC3E}">
        <p14:creationId xmlns:p14="http://schemas.microsoft.com/office/powerpoint/2010/main" val="240689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6"/>
            <a:ext cx="8640958" cy="4319588"/>
          </a:xfrm>
        </p:spPr>
        <p:txBody>
          <a:bodyPr/>
          <a:lstStyle>
            <a:lvl1pPr>
              <a:defRPr sz="1793"/>
            </a:lvl1pPr>
          </a:lstStyle>
          <a:p>
            <a:pPr lvl="0"/>
            <a:r>
              <a:rPr lang="en-GB"/>
              <a:t>Click to edit Master text styles</a:t>
            </a:r>
          </a:p>
        </p:txBody>
      </p:sp>
    </p:spTree>
    <p:extLst>
      <p:ext uri="{BB962C8B-B14F-4D97-AF65-F5344CB8AC3E}">
        <p14:creationId xmlns:p14="http://schemas.microsoft.com/office/powerpoint/2010/main" val="905371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Whit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8524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5F8DA5C5-FB24-73DC-A489-6F86199BE252}"/>
              </a:ext>
            </a:extLst>
          </p:cNvPr>
          <p:cNvCxnSpPr/>
          <p:nvPr userDrawn="1"/>
        </p:nvCxnSpPr>
        <p:spPr>
          <a:xfrm>
            <a:off x="383786" y="1154260"/>
            <a:ext cx="1151354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487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41474" y="1305471"/>
            <a:ext cx="10556677" cy="1456781"/>
          </a:xfrm>
        </p:spPr>
        <p:txBody>
          <a:bodyPr>
            <a:normAutofit/>
          </a:bodyPr>
          <a:lstStyle>
            <a:lvl1pPr>
              <a:defRPr sz="2400" b="1">
                <a:solidFill>
                  <a:schemeClr val="accent2"/>
                </a:solidFill>
                <a:latin typeface="Arial" panose="020B0604020202020204" pitchFamily="34" charset="0"/>
                <a:cs typeface="Arial" panose="020B0604020202020204" pitchFamily="34" charset="0"/>
              </a:defRPr>
            </a:lvl1pPr>
          </a:lstStyle>
          <a:p>
            <a:r>
              <a:rPr lang="en-US"/>
              <a:t>Click to edit</a:t>
            </a:r>
          </a:p>
        </p:txBody>
      </p:sp>
      <p:sp>
        <p:nvSpPr>
          <p:cNvPr id="3" name="Content Placeholder 2"/>
          <p:cNvSpPr>
            <a:spLocks noGrp="1"/>
          </p:cNvSpPr>
          <p:nvPr>
            <p:ph idx="1" hasCustomPrompt="1"/>
          </p:nvPr>
        </p:nvSpPr>
        <p:spPr>
          <a:xfrm>
            <a:off x="841474" y="1862266"/>
            <a:ext cx="10556677" cy="4340259"/>
          </a:xfrm>
        </p:spPr>
        <p:txBody>
          <a:bodyPr/>
          <a:lstStyle>
            <a:lvl1pPr marL="342900" indent="-342900">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sym typeface="Symbol" panose="05050102010706020507" pitchFamily="18" charset="2"/>
              </a:defRPr>
            </a:lvl1pPr>
            <a:lvl2pPr>
              <a:defRPr sz="1800">
                <a:solidFill>
                  <a:schemeClr val="tx1"/>
                </a:solidFill>
                <a:latin typeface="Arial" panose="020B0604020202020204" pitchFamily="34" charset="0"/>
                <a:cs typeface="Arial" panose="020B0604020202020204" pitchFamily="34" charset="0"/>
              </a:defRPr>
            </a:lvl2pPr>
            <a:lvl3pPr>
              <a:defRPr sz="1600">
                <a:solidFill>
                  <a:schemeClr val="tx1"/>
                </a:solidFill>
                <a:latin typeface="Arial" panose="020B0604020202020204" pitchFamily="34" charset="0"/>
                <a:cs typeface="Arial" panose="020B0604020202020204" pitchFamily="34" charset="0"/>
              </a:defRPr>
            </a:lvl3pPr>
            <a:lvl4pPr>
              <a:defRPr sz="1400">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stStyle>
          <a:p>
            <a:pPr lvl="0"/>
            <a:r>
              <a:rPr lang="en-US"/>
              <a:t>Add text</a:t>
            </a:r>
          </a:p>
          <a:p>
            <a:pPr lvl="0"/>
            <a:r>
              <a:rPr lang="en-US"/>
              <a:t>First level bullet point</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02504588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350">
                <a:solidFill>
                  <a:srgbClr val="D9D9D9"/>
                </a:solidFill>
                <a:cs typeface="Arial" charset="0"/>
              </a:rPr>
              <a:t> </a:t>
            </a:r>
          </a:p>
        </p:txBody>
      </p:sp>
      <p:sp>
        <p:nvSpPr>
          <p:cNvPr id="1035" name="Title Placeholder 10"/>
          <p:cNvSpPr>
            <a:spLocks noGrp="1"/>
          </p:cNvSpPr>
          <p:nvPr>
            <p:ph type="title"/>
          </p:nvPr>
        </p:nvSpPr>
        <p:spPr bwMode="auto">
          <a:xfrm>
            <a:off x="252000" y="1060020"/>
            <a:ext cx="11628000" cy="506292"/>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7"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1500"/>
          </a:p>
        </p:txBody>
      </p:sp>
      <p:sp>
        <p:nvSpPr>
          <p:cNvPr id="12" name="Text Box 11"/>
          <p:cNvSpPr txBox="1">
            <a:spLocks noChangeArrowheads="1"/>
          </p:cNvSpPr>
          <p:nvPr userDrawn="1"/>
        </p:nvSpPr>
        <p:spPr bwMode="auto">
          <a:xfrm>
            <a:off x="360001"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450"/>
              </a:spcBef>
            </a:pPr>
            <a:fld id="{6152C911-7D81-1845-9D20-613E63F035EB}" type="slidenum">
              <a:rPr lang="en-US" sz="1600" baseline="0" smtClean="0">
                <a:latin typeface="+mn-lt"/>
                <a:ea typeface="Arial" pitchFamily="-105" charset="0"/>
                <a:cs typeface="Arial" pitchFamily="-105" charset="0"/>
              </a:rPr>
              <a:pPr algn="l">
                <a:spcBef>
                  <a:spcPts val="450"/>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9" cstate="print">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7403A183-F59A-8B24-1969-73D46268BF90}"/>
              </a:ext>
            </a:extLst>
          </p:cNvPr>
          <p:cNvPicPr>
            <a:picLocks/>
          </p:cNvPicPr>
          <p:nvPr userDrawn="1"/>
        </p:nvPicPr>
        <p:blipFill>
          <a:blip r:embed="rId10"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5" name="Text Box 2">
            <a:extLst>
              <a:ext uri="{FF2B5EF4-FFF2-40B4-BE49-F238E27FC236}">
                <a16:creationId xmlns:a16="http://schemas.microsoft.com/office/drawing/2014/main" id="{7C91A301-5713-CEA3-0CE7-645F421F1019}"/>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37FC0E48-A7C2-4854-790B-0F9AA08F478E}"/>
              </a:ext>
            </a:extLst>
          </p:cNvPr>
          <p:cNvPicPr>
            <a:picLocks noChangeAspect="1"/>
          </p:cNvPicPr>
          <p:nvPr userDrawn="1"/>
        </p:nvPicPr>
        <p:blipFill>
          <a:blip r:embed="rId11"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9" name="Picture 8" descr="A black background with a black square&#10;&#10;AI-generated content may be incorrect.">
            <a:extLst>
              <a:ext uri="{FF2B5EF4-FFF2-40B4-BE49-F238E27FC236}">
                <a16:creationId xmlns:a16="http://schemas.microsoft.com/office/drawing/2014/main" id="{8342F466-CB58-757E-DC8A-173E2DDA6313}"/>
              </a:ext>
            </a:extLst>
          </p:cNvPr>
          <p:cNvPicPr>
            <a:picLocks noChangeAspect="1"/>
          </p:cNvPicPr>
          <p:nvPr userDrawn="1"/>
        </p:nvPicPr>
        <p:blipFill>
          <a:blip r:embed="rId12"/>
          <a:stretch>
            <a:fillRect/>
          </a:stretch>
        </p:blipFill>
        <p:spPr>
          <a:xfrm>
            <a:off x="984256" y="177135"/>
            <a:ext cx="2685203" cy="440679"/>
          </a:xfrm>
          <a:prstGeom prst="rect">
            <a:avLst/>
          </a:prstGeom>
        </p:spPr>
      </p:pic>
    </p:spTree>
    <p:extLst>
      <p:ext uri="{BB962C8B-B14F-4D97-AF65-F5344CB8AC3E}">
        <p14:creationId xmlns:p14="http://schemas.microsoft.com/office/powerpoint/2010/main" val="3996406171"/>
      </p:ext>
    </p:extLst>
  </p:cSld>
  <p:clrMap bg1="lt1" tx1="dk1" bg2="lt2" tx2="dk2" accent1="accent1" accent2="accent2" accent3="accent3" accent4="accent4" accent5="accent5" accent6="accent6" hlink="hlink" folHlink="folHlink"/>
  <p:sldLayoutIdLst>
    <p:sldLayoutId id="2147484110" r:id="rId1"/>
    <p:sldLayoutId id="2147484111" r:id="rId2"/>
    <p:sldLayoutId id="2147484112" r:id="rId3"/>
    <p:sldLayoutId id="2147484113" r:id="rId4"/>
    <p:sldLayoutId id="2147484114" r:id="rId5"/>
    <p:sldLayoutId id="2147484115" r:id="rId6"/>
    <p:sldLayoutId id="2147484116" r:id="rId7"/>
  </p:sldLayoutIdLst>
  <p:hf hdr="0" ftr="0" dt="0"/>
  <p:txStyles>
    <p:titleStyle>
      <a:lvl1pPr algn="l" rtl="0" eaLnBrk="1" fontAlgn="base" hangingPunct="1">
        <a:spcBef>
          <a:spcPct val="0"/>
        </a:spcBef>
        <a:spcAft>
          <a:spcPct val="0"/>
        </a:spcAft>
        <a:defRPr lang="en-US" sz="269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1800"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1800"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1800"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1800" b="1">
          <a:solidFill>
            <a:srgbClr val="E30613"/>
          </a:solidFill>
          <a:latin typeface="Arial" charset="0"/>
          <a:ea typeface="ＭＳ Ｐゴシック" charset="-128"/>
          <a:cs typeface="ＭＳ Ｐゴシック" charset="-128"/>
        </a:defRPr>
      </a:lvl5pPr>
      <a:lvl6pPr marL="342906" algn="ctr" rtl="0" eaLnBrk="1" fontAlgn="base" hangingPunct="1">
        <a:spcBef>
          <a:spcPct val="0"/>
        </a:spcBef>
        <a:spcAft>
          <a:spcPct val="0"/>
        </a:spcAft>
        <a:defRPr sz="3300">
          <a:solidFill>
            <a:srgbClr val="CC0000"/>
          </a:solidFill>
          <a:latin typeface="Arial" charset="0"/>
        </a:defRPr>
      </a:lvl6pPr>
      <a:lvl7pPr marL="685812" algn="ctr" rtl="0" eaLnBrk="1" fontAlgn="base" hangingPunct="1">
        <a:spcBef>
          <a:spcPct val="0"/>
        </a:spcBef>
        <a:spcAft>
          <a:spcPct val="0"/>
        </a:spcAft>
        <a:defRPr sz="3300">
          <a:solidFill>
            <a:srgbClr val="CC0000"/>
          </a:solidFill>
          <a:latin typeface="Arial" charset="0"/>
        </a:defRPr>
      </a:lvl7pPr>
      <a:lvl8pPr marL="1028719" algn="ctr" rtl="0" eaLnBrk="1" fontAlgn="base" hangingPunct="1">
        <a:spcBef>
          <a:spcPct val="0"/>
        </a:spcBef>
        <a:spcAft>
          <a:spcPct val="0"/>
        </a:spcAft>
        <a:defRPr sz="3300">
          <a:solidFill>
            <a:srgbClr val="CC0000"/>
          </a:solidFill>
          <a:latin typeface="Arial" charset="0"/>
        </a:defRPr>
      </a:lvl8pPr>
      <a:lvl9pPr marL="1371625" algn="ctr" rtl="0" eaLnBrk="1" fontAlgn="base" hangingPunct="1">
        <a:spcBef>
          <a:spcPct val="0"/>
        </a:spcBef>
        <a:spcAft>
          <a:spcPct val="0"/>
        </a:spcAft>
        <a:defRPr sz="3300">
          <a:solidFill>
            <a:srgbClr val="CC0000"/>
          </a:solidFill>
          <a:latin typeface="Arial" charset="0"/>
        </a:defRPr>
      </a:lvl9pPr>
    </p:titleStyle>
    <p:bodyStyle>
      <a:lvl1pPr marL="0" indent="0" algn="l" rtl="0" eaLnBrk="1" fontAlgn="base" hangingPunct="1">
        <a:lnSpc>
          <a:spcPts val="1800"/>
        </a:lnSpc>
        <a:spcBef>
          <a:spcPts val="750"/>
        </a:spcBef>
        <a:spcAft>
          <a:spcPts val="750"/>
        </a:spcAft>
        <a:defRPr lang="en-GB" sz="1494" dirty="0">
          <a:solidFill>
            <a:schemeClr val="tx1"/>
          </a:solidFill>
          <a:latin typeface="+mn-lt"/>
          <a:ea typeface="ＭＳ Ｐゴシック" charset="-128"/>
          <a:cs typeface="ＭＳ Ｐゴシック" charset="-128"/>
        </a:defRPr>
      </a:lvl1pPr>
      <a:lvl2pPr marL="161928" indent="-161928" algn="l" rtl="0" eaLnBrk="1" fontAlgn="base" hangingPunct="1">
        <a:lnSpc>
          <a:spcPts val="1800"/>
        </a:lnSpc>
        <a:spcBef>
          <a:spcPts val="375"/>
        </a:spcBef>
        <a:spcAft>
          <a:spcPts val="375"/>
        </a:spcAft>
        <a:buClr>
          <a:srgbClr val="FC4421"/>
        </a:buClr>
        <a:buFont typeface="Arial" pitchFamily="-105" charset="0"/>
        <a:buChar char="•"/>
        <a:defRPr lang="en-GB" sz="1494" dirty="0">
          <a:solidFill>
            <a:schemeClr val="tx1"/>
          </a:solidFill>
          <a:latin typeface="+mn-lt"/>
          <a:ea typeface="ＭＳ Ｐゴシック" charset="-128"/>
          <a:cs typeface="+mn-cs"/>
        </a:defRPr>
      </a:lvl2pPr>
      <a:lvl3pPr marL="0" indent="0" algn="l" rtl="0" eaLnBrk="1" fontAlgn="base" hangingPunct="1">
        <a:lnSpc>
          <a:spcPts val="1500"/>
        </a:lnSpc>
        <a:spcBef>
          <a:spcPts val="375"/>
        </a:spcBef>
        <a:spcAft>
          <a:spcPts val="375"/>
        </a:spcAft>
        <a:buFont typeface="Lucida Grande" pitchFamily="-105" charset="0"/>
        <a:defRPr lang="en-GB" sz="1200" dirty="0">
          <a:solidFill>
            <a:schemeClr val="tx1"/>
          </a:solidFill>
          <a:latin typeface="+mn-lt"/>
          <a:ea typeface="ＭＳ Ｐゴシック" charset="-128"/>
          <a:cs typeface="+mn-cs"/>
        </a:defRPr>
      </a:lvl3pPr>
      <a:lvl4pPr marL="161928" indent="-161928" algn="l" rtl="0" eaLnBrk="1" fontAlgn="base" hangingPunct="1">
        <a:lnSpc>
          <a:spcPts val="1500"/>
        </a:lnSpc>
        <a:spcBef>
          <a:spcPts val="375"/>
        </a:spcBef>
        <a:spcAft>
          <a:spcPts val="375"/>
        </a:spcAft>
        <a:buClr>
          <a:srgbClr val="FC4421"/>
        </a:buClr>
        <a:buFont typeface="Arial" pitchFamily="-105" charset="0"/>
        <a:buChar char="•"/>
        <a:defRPr lang="en-GB" sz="1200" dirty="0">
          <a:solidFill>
            <a:schemeClr val="tx1"/>
          </a:solidFill>
          <a:latin typeface="+mn-lt"/>
          <a:ea typeface="ＭＳ Ｐゴシック" charset="-128"/>
          <a:cs typeface="ＭＳ Ｐゴシック" charset="-128"/>
        </a:defRPr>
      </a:lvl4pPr>
      <a:lvl5pPr marL="323856" indent="-161928" algn="l" rtl="0" eaLnBrk="1" fontAlgn="base" hangingPunct="1">
        <a:lnSpc>
          <a:spcPts val="1500"/>
        </a:lnSpc>
        <a:spcBef>
          <a:spcPct val="0"/>
        </a:spcBef>
        <a:spcAft>
          <a:spcPts val="375"/>
        </a:spcAft>
        <a:buFont typeface="Arial" pitchFamily="-105" charset="0"/>
        <a:buChar char="–"/>
        <a:defRPr lang="en-US" sz="1200" dirty="0">
          <a:solidFill>
            <a:schemeClr val="tx1"/>
          </a:solidFill>
          <a:latin typeface="+mn-lt"/>
          <a:ea typeface="ＭＳ Ｐゴシック" charset="-128"/>
          <a:cs typeface="ＭＳ Ｐゴシック" charset="-128"/>
        </a:defRPr>
      </a:lvl5pPr>
      <a:lvl6pPr marL="342906" indent="-342906" algn="l" defTabSz="685812" rtl="0" eaLnBrk="1" fontAlgn="base" hangingPunct="1">
        <a:spcBef>
          <a:spcPct val="20000"/>
        </a:spcBef>
        <a:spcAft>
          <a:spcPct val="0"/>
        </a:spcAft>
        <a:buChar char="»"/>
        <a:defRPr lang="en-GB" sz="1200" kern="0" baseline="0" dirty="0" smtClean="0">
          <a:solidFill>
            <a:schemeClr val="tx1"/>
          </a:solidFill>
          <a:latin typeface="+mn-lt"/>
          <a:ea typeface="ＭＳ Ｐゴシック" charset="-128"/>
          <a:cs typeface="ＭＳ Ｐゴシック" charset="-128"/>
        </a:defRPr>
      </a:lvl6pPr>
      <a:lvl7pPr marL="2228891" indent="-171453" algn="l" defTabSz="685812" rtl="0" eaLnBrk="1" fontAlgn="base" hangingPunct="1">
        <a:spcBef>
          <a:spcPct val="20000"/>
        </a:spcBef>
        <a:spcAft>
          <a:spcPct val="0"/>
        </a:spcAft>
        <a:buClr>
          <a:srgbClr val="E30613"/>
        </a:buClr>
        <a:buChar char="»"/>
        <a:defRPr lang="en-GB" sz="1200" kern="0" baseline="0" dirty="0" smtClean="0">
          <a:solidFill>
            <a:schemeClr val="tx1"/>
          </a:solidFill>
          <a:latin typeface="+mn-lt"/>
          <a:ea typeface="ＭＳ Ｐゴシック" charset="-128"/>
          <a:cs typeface="ＭＳ Ｐゴシック" charset="-128"/>
        </a:defRPr>
      </a:lvl7pPr>
      <a:lvl8pPr marL="2571797" indent="-171453" algn="l" defTabSz="685812" rtl="0" eaLnBrk="1" fontAlgn="base" hangingPunct="1">
        <a:spcBef>
          <a:spcPct val="20000"/>
        </a:spcBef>
        <a:spcAft>
          <a:spcPct val="0"/>
        </a:spcAft>
        <a:buChar char="»"/>
        <a:defRPr lang="en-GB" sz="1200" kern="0" dirty="0" smtClean="0">
          <a:solidFill>
            <a:schemeClr val="tx1"/>
          </a:solidFill>
          <a:latin typeface="+mn-lt"/>
          <a:ea typeface="ＭＳ Ｐゴシック" charset="-128"/>
          <a:cs typeface="ＭＳ Ｐゴシック" charset="-128"/>
        </a:defRPr>
      </a:lvl8pPr>
      <a:lvl9pPr marL="2914703" indent="-171453" algn="l" defTabSz="685812" rtl="0" eaLnBrk="1" fontAlgn="base" hangingPunct="1">
        <a:spcBef>
          <a:spcPct val="20000"/>
        </a:spcBef>
        <a:spcAft>
          <a:spcPct val="0"/>
        </a:spcAft>
        <a:buChar char="»"/>
        <a:defRPr lang="en-GB" sz="750"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342906" rtl="0" eaLnBrk="1" latinLnBrk="0" hangingPunct="1">
        <a:defRPr sz="1350" kern="1200">
          <a:solidFill>
            <a:schemeClr val="tx1"/>
          </a:solidFill>
          <a:latin typeface="+mn-lt"/>
          <a:ea typeface="+mn-ea"/>
          <a:cs typeface="+mn-cs"/>
        </a:defRPr>
      </a:lvl1pPr>
      <a:lvl2pPr marL="342906" algn="l" defTabSz="342906" rtl="0" eaLnBrk="1" latinLnBrk="0" hangingPunct="1">
        <a:defRPr sz="1350" kern="1200">
          <a:solidFill>
            <a:schemeClr val="tx1"/>
          </a:solidFill>
          <a:latin typeface="+mn-lt"/>
          <a:ea typeface="+mn-ea"/>
          <a:cs typeface="+mn-cs"/>
        </a:defRPr>
      </a:lvl2pPr>
      <a:lvl3pPr marL="685812" algn="l" defTabSz="342906" rtl="0" eaLnBrk="1" latinLnBrk="0" hangingPunct="1">
        <a:defRPr sz="1350" kern="1200">
          <a:solidFill>
            <a:schemeClr val="tx1"/>
          </a:solidFill>
          <a:latin typeface="+mn-lt"/>
          <a:ea typeface="+mn-ea"/>
          <a:cs typeface="+mn-cs"/>
        </a:defRPr>
      </a:lvl3pPr>
      <a:lvl4pPr marL="1028719" algn="l" defTabSz="342906" rtl="0" eaLnBrk="1" latinLnBrk="0" hangingPunct="1">
        <a:defRPr sz="1350" kern="1200">
          <a:solidFill>
            <a:schemeClr val="tx1"/>
          </a:solidFill>
          <a:latin typeface="+mn-lt"/>
          <a:ea typeface="+mn-ea"/>
          <a:cs typeface="+mn-cs"/>
        </a:defRPr>
      </a:lvl4pPr>
      <a:lvl5pPr marL="1371625" algn="l" defTabSz="342906" rtl="0" eaLnBrk="1" latinLnBrk="0" hangingPunct="1">
        <a:defRPr sz="1350" kern="1200">
          <a:solidFill>
            <a:schemeClr val="tx1"/>
          </a:solidFill>
          <a:latin typeface="+mn-lt"/>
          <a:ea typeface="+mn-ea"/>
          <a:cs typeface="+mn-cs"/>
        </a:defRPr>
      </a:lvl5pPr>
      <a:lvl6pPr marL="1714531" algn="l" defTabSz="342906" rtl="0" eaLnBrk="1" latinLnBrk="0" hangingPunct="1">
        <a:defRPr sz="1350" kern="1200">
          <a:solidFill>
            <a:schemeClr val="tx1"/>
          </a:solidFill>
          <a:latin typeface="+mn-lt"/>
          <a:ea typeface="+mn-ea"/>
          <a:cs typeface="+mn-cs"/>
        </a:defRPr>
      </a:lvl6pPr>
      <a:lvl7pPr marL="2057437" algn="l" defTabSz="342906" rtl="0" eaLnBrk="1" latinLnBrk="0" hangingPunct="1">
        <a:defRPr sz="1350" kern="1200">
          <a:solidFill>
            <a:schemeClr val="tx1"/>
          </a:solidFill>
          <a:latin typeface="+mn-lt"/>
          <a:ea typeface="+mn-ea"/>
          <a:cs typeface="+mn-cs"/>
        </a:defRPr>
      </a:lvl7pPr>
      <a:lvl8pPr marL="2400344" algn="l" defTabSz="342906" rtl="0" eaLnBrk="1" latinLnBrk="0" hangingPunct="1">
        <a:defRPr sz="1350" kern="1200">
          <a:solidFill>
            <a:schemeClr val="tx1"/>
          </a:solidFill>
          <a:latin typeface="+mn-lt"/>
          <a:ea typeface="+mn-ea"/>
          <a:cs typeface="+mn-cs"/>
        </a:defRPr>
      </a:lvl8pPr>
      <a:lvl9pPr marL="2743250" algn="l" defTabSz="342906"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9E601628-F33C-1466-39BD-F4A52262E407}"/>
              </a:ext>
            </a:extLst>
          </p:cNvPr>
          <p:cNvSpPr txBox="1">
            <a:spLocks/>
          </p:cNvSpPr>
          <p:nvPr/>
        </p:nvSpPr>
        <p:spPr>
          <a:xfrm>
            <a:off x="360000" y="1800000"/>
            <a:ext cx="10601276" cy="2720866"/>
          </a:xfrm>
          <a:prstGeom prst="rect">
            <a:avLst/>
          </a:prstGeom>
        </p:spPr>
        <p:txBody>
          <a:bodyPr lIns="0" tIns="0" rIns="0" bIns="0" anchor="t"/>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a:lnSpc>
                <a:spcPct val="110000"/>
              </a:lnSpc>
              <a:spcBef>
                <a:spcPts val="0"/>
              </a:spcBef>
              <a:spcAft>
                <a:spcPts val="1200"/>
              </a:spcAft>
              <a:buNone/>
              <a:defRPr/>
            </a:pPr>
            <a:r>
              <a:rPr lang="en-GB" sz="2800" b="1" dirty="0">
                <a:solidFill>
                  <a:srgbClr val="170130"/>
                </a:solidFill>
                <a:latin typeface="Arial"/>
                <a:ea typeface="Enginuity"/>
                <a:cs typeface="Arial"/>
              </a:rPr>
              <a:t>Occupational Specialism: Gas Engineering</a:t>
            </a:r>
          </a:p>
          <a:p>
            <a:pPr marL="0" indent="0">
              <a:lnSpc>
                <a:spcPct val="110000"/>
              </a:lnSpc>
              <a:spcAft>
                <a:spcPts val="1200"/>
              </a:spcAft>
              <a:buNone/>
            </a:pPr>
            <a:r>
              <a:rPr lang="en-GB" sz="2800" dirty="0">
                <a:solidFill>
                  <a:schemeClr val="tx1"/>
                </a:solidFill>
                <a:latin typeface="Arial"/>
                <a:ea typeface="Enginuity"/>
                <a:cs typeface="Arial"/>
              </a:rPr>
              <a:t>K1.1 Typical hazards and risks associated with working with gas systems</a:t>
            </a:r>
            <a:r>
              <a:rPr lang="en-GB" sz="2800" dirty="0">
                <a:latin typeface="Arial" panose="020B0604020202020204" pitchFamily="34" charset="0"/>
                <a:ea typeface="Cambria" panose="02040503050406030204" pitchFamily="18" charset="0"/>
                <a:cs typeface="Times New Roman" panose="02020603050405020304" pitchFamily="18" charset="0"/>
              </a:rPr>
              <a:t> </a:t>
            </a:r>
            <a:r>
              <a:rPr lang="en-GB" sz="2800" dirty="0">
                <a:solidFill>
                  <a:schemeClr val="tx1"/>
                </a:solidFill>
                <a:latin typeface="Arial" panose="020B0604020202020204" pitchFamily="34" charset="0"/>
                <a:ea typeface="Cambria" panose="02040503050406030204" pitchFamily="18" charset="0"/>
                <a:cs typeface="Times New Roman" panose="02020603050405020304" pitchFamily="18" charset="0"/>
              </a:rPr>
              <a:t>and how these can be mitigated</a:t>
            </a:r>
            <a:endParaRPr lang="en-GB" sz="2800" b="1" dirty="0">
              <a:solidFill>
                <a:schemeClr val="tx1"/>
              </a:solidFill>
              <a:latin typeface="Arial" panose="020B0604020202020204" pitchFamily="34" charset="0"/>
              <a:ea typeface="Enginuity" pitchFamily="2" charset="-128"/>
              <a:cs typeface="Arial" panose="020B0604020202020204" pitchFamily="34" charset="0"/>
            </a:endParaRPr>
          </a:p>
          <a:p>
            <a:pPr marL="0" indent="0">
              <a:lnSpc>
                <a:spcPct val="110000"/>
              </a:lnSpc>
              <a:spcAft>
                <a:spcPts val="1200"/>
              </a:spcAft>
              <a:buNone/>
            </a:pPr>
            <a:r>
              <a:rPr lang="en-US" sz="2800" b="1" dirty="0">
                <a:solidFill>
                  <a:srgbClr val="FC4421"/>
                </a:solidFill>
                <a:latin typeface="Arial"/>
                <a:ea typeface="Enginuity"/>
                <a:cs typeface="Arial"/>
              </a:rPr>
              <a:t>PowerPoint 1.1d: Slips and trips</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3767A-76EA-1257-D0AF-052CBECEBB6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777D617-92A6-85C3-0D85-E85DFA064AC8}"/>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Trips</a:t>
            </a:r>
          </a:p>
        </p:txBody>
      </p:sp>
      <p:sp>
        <p:nvSpPr>
          <p:cNvPr id="2" name="TextBox 1">
            <a:extLst>
              <a:ext uri="{FF2B5EF4-FFF2-40B4-BE49-F238E27FC236}">
                <a16:creationId xmlns:a16="http://schemas.microsoft.com/office/drawing/2014/main" id="{285F4E37-4EE5-C618-9F4B-E1F7CC03AD8D}"/>
              </a:ext>
            </a:extLst>
          </p:cNvPr>
          <p:cNvSpPr txBox="1"/>
          <p:nvPr/>
        </p:nvSpPr>
        <p:spPr>
          <a:xfrm>
            <a:off x="360000" y="1800000"/>
            <a:ext cx="10941046" cy="3988015"/>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Most trips result from obstacles in pathways, while the remainder are due to uneven surfaces. Preventing these types of accidents is frequently straightforward and economical.</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To avoid tripping incidents, it is essential to manage all three aspects effectively.</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Any trip incident may involve one or more of these contributing factors: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Walkways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Housekeeping</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Design and Maintenance.</a:t>
            </a:r>
          </a:p>
        </p:txBody>
      </p:sp>
    </p:spTree>
    <p:extLst>
      <p:ext uri="{BB962C8B-B14F-4D97-AF65-F5344CB8AC3E}">
        <p14:creationId xmlns:p14="http://schemas.microsoft.com/office/powerpoint/2010/main" val="1439107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716DE-2E37-37EA-CACC-F6945BDD737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B6C2CCA-0365-A624-5FCD-49A7D7982F1E}"/>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Trips – walkways</a:t>
            </a:r>
          </a:p>
        </p:txBody>
      </p:sp>
      <p:sp>
        <p:nvSpPr>
          <p:cNvPr id="2" name="TextBox 1">
            <a:extLst>
              <a:ext uri="{FF2B5EF4-FFF2-40B4-BE49-F238E27FC236}">
                <a16:creationId xmlns:a16="http://schemas.microsoft.com/office/drawing/2014/main" id="{7AB4CDB9-2DDC-8507-8CE0-9DF9A2E60ECB}"/>
              </a:ext>
            </a:extLst>
          </p:cNvPr>
          <p:cNvSpPr txBox="1"/>
          <p:nvPr/>
        </p:nvSpPr>
        <p:spPr>
          <a:xfrm>
            <a:off x="360000" y="1800000"/>
            <a:ext cx="11084748" cy="1747401"/>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Check for suitable walkways – are they in the right place, are they being used, and are they available for use?</a:t>
            </a:r>
          </a:p>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What tasks are taking place on the walkway? Is the task preventing you from seeing where you are going?</a:t>
            </a:r>
          </a:p>
        </p:txBody>
      </p:sp>
    </p:spTree>
    <p:extLst>
      <p:ext uri="{BB962C8B-B14F-4D97-AF65-F5344CB8AC3E}">
        <p14:creationId xmlns:p14="http://schemas.microsoft.com/office/powerpoint/2010/main" val="407367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31ECA-2870-FC80-31C9-41C208F4780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FD2364B-EA7F-2613-52CB-36883E31F8CC}"/>
              </a:ext>
            </a:extLst>
          </p:cNvPr>
          <p:cNvSpPr txBox="1">
            <a:spLocks/>
          </p:cNvSpPr>
          <p:nvPr/>
        </p:nvSpPr>
        <p:spPr>
          <a:xfrm>
            <a:off x="252001"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Trips – housekeeping</a:t>
            </a:r>
          </a:p>
        </p:txBody>
      </p:sp>
      <p:sp>
        <p:nvSpPr>
          <p:cNvPr id="2" name="TextBox 1">
            <a:extLst>
              <a:ext uri="{FF2B5EF4-FFF2-40B4-BE49-F238E27FC236}">
                <a16:creationId xmlns:a16="http://schemas.microsoft.com/office/drawing/2014/main" id="{C8DF370F-C688-0278-2A9C-9AA21CE5ED19}"/>
              </a:ext>
            </a:extLst>
          </p:cNvPr>
          <p:cNvSpPr txBox="1"/>
          <p:nvPr/>
        </p:nvSpPr>
        <p:spPr>
          <a:xfrm>
            <a:off x="360000" y="1800000"/>
            <a:ext cx="10987938" cy="3680238"/>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Having a walkway is insufficient; it needs to remain unobstructed at all times. </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Make certain that there are no trailing cables, tools, or materials that could pose tripping risks. </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All team members, including engineers and site personnel, should adopt a "see it, sort it" mentality to maintain cleanliness and safety in work areas. Is there an established cleaning routine? </a:t>
            </a:r>
          </a:p>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Are there sufficient bins and proper storage solutions for tools, fittings, and waste to prevent clutter from accumulating?</a:t>
            </a:r>
          </a:p>
        </p:txBody>
      </p:sp>
    </p:spTree>
    <p:extLst>
      <p:ext uri="{BB962C8B-B14F-4D97-AF65-F5344CB8AC3E}">
        <p14:creationId xmlns:p14="http://schemas.microsoft.com/office/powerpoint/2010/main" val="1219851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5697A-D8B5-F550-03E7-29879E58D78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C12494D-09BA-3CE9-BB2F-CF067429B5FE}"/>
              </a:ext>
            </a:extLst>
          </p:cNvPr>
          <p:cNvSpPr txBox="1">
            <a:spLocks/>
          </p:cNvSpPr>
          <p:nvPr/>
        </p:nvSpPr>
        <p:spPr>
          <a:xfrm>
            <a:off x="252001"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Trips – flooring</a:t>
            </a:r>
          </a:p>
        </p:txBody>
      </p:sp>
      <p:sp>
        <p:nvSpPr>
          <p:cNvPr id="2" name="TextBox 1">
            <a:extLst>
              <a:ext uri="{FF2B5EF4-FFF2-40B4-BE49-F238E27FC236}">
                <a16:creationId xmlns:a16="http://schemas.microsoft.com/office/drawing/2014/main" id="{1BDA7897-AD09-78A6-5E88-A2D1F5CE91B1}"/>
              </a:ext>
            </a:extLst>
          </p:cNvPr>
          <p:cNvSpPr txBox="1"/>
          <p:nvPr/>
        </p:nvSpPr>
        <p:spPr>
          <a:xfrm>
            <a:off x="360000" y="1800000"/>
            <a:ext cx="10380825" cy="3120085"/>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Is the flooring suitable for the work, properly installed, and well-maintained?</a:t>
            </a:r>
            <a:br>
              <a:rPr lang="en-GB" sz="2400" dirty="0">
                <a:solidFill>
                  <a:srgbClr val="000000"/>
                </a:solidFill>
                <a:latin typeface="Arial" panose="020B0604020202020204" pitchFamily="34" charset="0"/>
              </a:rPr>
            </a:br>
            <a:r>
              <a:rPr lang="en-GB" sz="2400" dirty="0">
                <a:solidFill>
                  <a:srgbClr val="000000"/>
                </a:solidFill>
                <a:latin typeface="Arial" panose="020B0604020202020204" pitchFamily="34" charset="0"/>
              </a:rPr>
              <a:t>Are walkways clear, even, and wide enough for safe movement with tools or equipment?</a:t>
            </a:r>
          </a:p>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Are stairs uniform, with marked edges and sturdy handrails?</a:t>
            </a:r>
          </a:p>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Also, check the environment: Is lighting adequate to read gauges and spot hazards? Are there distractions or barriers that could increase slip, trip, or fall risks?</a:t>
            </a:r>
          </a:p>
        </p:txBody>
      </p:sp>
    </p:spTree>
    <p:extLst>
      <p:ext uri="{BB962C8B-B14F-4D97-AF65-F5344CB8AC3E}">
        <p14:creationId xmlns:p14="http://schemas.microsoft.com/office/powerpoint/2010/main" val="2443890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F51323-2985-FC1A-4C1D-08BB1451E877}"/>
              </a:ext>
            </a:extLst>
          </p:cNvPr>
          <p:cNvSpPr>
            <a:spLocks noGrp="1"/>
          </p:cNvSpPr>
          <p:nvPr>
            <p:ph idx="1"/>
          </p:nvPr>
        </p:nvSpPr>
        <p:spPr>
          <a:xfrm>
            <a:off x="360000" y="1800000"/>
            <a:ext cx="11327202" cy="3263504"/>
          </a:xfrm>
        </p:spPr>
        <p:txBody>
          <a:bodyPr vert="horz" wrap="square" lIns="0" tIns="0" rIns="0" bIns="0" numCol="1" anchor="t" anchorCtr="0" compatLnSpc="1">
            <a:prstTxWarp prst="textNoShape">
              <a:avLst/>
            </a:prstTxWarp>
            <a:normAutofit/>
          </a:bodyPr>
          <a:lstStyle/>
          <a:p>
            <a:pPr marL="0" indent="0">
              <a:lnSpc>
                <a:spcPct val="110000"/>
              </a:lnSpc>
              <a:spcBef>
                <a:spcPts val="0"/>
              </a:spcBef>
              <a:spcAft>
                <a:spcPts val="1200"/>
              </a:spcAft>
              <a:buClr>
                <a:srgbClr val="000000">
                  <a:lumMod val="100000"/>
                </a:srgbClr>
              </a:buClr>
              <a:buSzPct val="100000"/>
              <a:buNone/>
              <a:defRPr/>
            </a:pPr>
            <a:r>
              <a:rPr lang="en-GB" sz="2400" dirty="0">
                <a:solidFill>
                  <a:srgbClr val="000000"/>
                </a:solidFill>
                <a:cs typeface="Arial"/>
              </a:rPr>
              <a:t>You should now be able to:</a:t>
            </a:r>
          </a:p>
          <a:p>
            <a:pPr>
              <a:lnSpc>
                <a:spcPct val="110000"/>
              </a:lnSpc>
              <a:spcBef>
                <a:spcPts val="0"/>
              </a:spcBef>
              <a:spcAft>
                <a:spcPts val="1200"/>
              </a:spcAft>
              <a:buClr>
                <a:srgbClr val="000000">
                  <a:lumMod val="100000"/>
                </a:srgbClr>
              </a:buClr>
              <a:buSzPct val="100000"/>
            </a:pPr>
            <a:r>
              <a:rPr lang="en-GB" sz="2400" b="1" dirty="0">
                <a:solidFill>
                  <a:srgbClr val="000000"/>
                </a:solidFill>
              </a:rPr>
              <a:t>Discuss</a:t>
            </a:r>
            <a:r>
              <a:rPr lang="en-GB" sz="2400" dirty="0">
                <a:solidFill>
                  <a:srgbClr val="000000"/>
                </a:solidFill>
              </a:rPr>
              <a:t> the reasons behind slips and trips.</a:t>
            </a:r>
          </a:p>
          <a:p>
            <a:pPr>
              <a:lnSpc>
                <a:spcPct val="110000"/>
              </a:lnSpc>
              <a:spcBef>
                <a:spcPts val="0"/>
              </a:spcBef>
              <a:spcAft>
                <a:spcPts val="1200"/>
              </a:spcAft>
              <a:buClr>
                <a:srgbClr val="000000">
                  <a:lumMod val="100000"/>
                </a:srgbClr>
              </a:buClr>
              <a:buSzPct val="100000"/>
            </a:pPr>
            <a:r>
              <a:rPr lang="en-GB" sz="2400" b="1" dirty="0">
                <a:solidFill>
                  <a:srgbClr val="000000"/>
                </a:solidFill>
              </a:rPr>
              <a:t>Implement</a:t>
            </a:r>
            <a:r>
              <a:rPr lang="en-GB" sz="2400" dirty="0">
                <a:solidFill>
                  <a:srgbClr val="000000"/>
                </a:solidFill>
              </a:rPr>
              <a:t> measures to minimise the risk of slips and trips.</a:t>
            </a:r>
          </a:p>
          <a:p>
            <a:pPr>
              <a:lnSpc>
                <a:spcPct val="110000"/>
              </a:lnSpc>
              <a:spcBef>
                <a:spcPts val="0"/>
              </a:spcBef>
              <a:spcAft>
                <a:spcPts val="1200"/>
              </a:spcAft>
              <a:buClr>
                <a:srgbClr val="000000">
                  <a:lumMod val="100000"/>
                </a:srgbClr>
              </a:buClr>
              <a:buSzPct val="100000"/>
            </a:pPr>
            <a:r>
              <a:rPr lang="en-GB" sz="2400" b="1" dirty="0">
                <a:solidFill>
                  <a:srgbClr val="000000"/>
                </a:solidFill>
              </a:rPr>
              <a:t>Promote</a:t>
            </a:r>
            <a:r>
              <a:rPr lang="en-GB" sz="2400" dirty="0">
                <a:solidFill>
                  <a:srgbClr val="000000"/>
                </a:solidFill>
              </a:rPr>
              <a:t> safety awareness among gas engineers.</a:t>
            </a:r>
          </a:p>
        </p:txBody>
      </p:sp>
      <p:sp>
        <p:nvSpPr>
          <p:cNvPr id="6" name="TextBox 5">
            <a:extLst>
              <a:ext uri="{FF2B5EF4-FFF2-40B4-BE49-F238E27FC236}">
                <a16:creationId xmlns:a16="http://schemas.microsoft.com/office/drawing/2014/main" id="{66F6BB58-803E-FA77-9E44-C2A9C151C038}"/>
              </a:ext>
            </a:extLst>
          </p:cNvPr>
          <p:cNvSpPr txBox="1">
            <a:spLocks/>
          </p:cNvSpPr>
          <p:nvPr/>
        </p:nvSpPr>
        <p:spPr>
          <a:xfrm>
            <a:off x="252001"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Summary</a:t>
            </a:r>
          </a:p>
        </p:txBody>
      </p:sp>
    </p:spTree>
    <p:extLst>
      <p:ext uri="{BB962C8B-B14F-4D97-AF65-F5344CB8AC3E}">
        <p14:creationId xmlns:p14="http://schemas.microsoft.com/office/powerpoint/2010/main" val="3653480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DC4EF56B-4E9E-3541-830E-4E0E7439A6C7}"/>
              </a:ext>
            </a:extLst>
          </p:cNvPr>
          <p:cNvSpPr txBox="1">
            <a:spLocks/>
          </p:cNvSpPr>
          <p:nvPr/>
        </p:nvSpPr>
        <p:spPr>
          <a:xfrm>
            <a:off x="2520950" y="1503484"/>
            <a:ext cx="7200899" cy="809261"/>
          </a:xfrm>
          <a:prstGeom prst="rect">
            <a:avLst/>
          </a:prstGeom>
        </p:spPr>
        <p:txBody>
          <a:bodyPr lIns="0" tIns="0" rIns="0" bIns="0" anchor="ctr"/>
          <a:lstStyle>
            <a:defPPr>
              <a:defRPr lang="en-US"/>
            </a:defPPr>
            <a:lvl1pPr indent="0" algn="ctr" defTabSz="685800">
              <a:lnSpc>
                <a:spcPct val="130000"/>
              </a:lnSpc>
              <a:spcBef>
                <a:spcPts val="750"/>
              </a:spcBef>
              <a:buFont typeface="Arial" panose="020B0604020202020204" pitchFamily="34" charset="0"/>
              <a:buNone/>
              <a:defRPr sz="4000">
                <a:solidFill>
                  <a:srgbClr val="3C3AFF"/>
                </a:solidFill>
                <a:latin typeface="Arial" panose="020B0604020202020204" pitchFamily="34" charset="0"/>
                <a:ea typeface="Enginuity" pitchFamily="2" charset="-128"/>
                <a:cs typeface="Arial" panose="020B0604020202020204" pitchFamily="34" charset="0"/>
              </a:defRPr>
            </a:lvl1pPr>
            <a:lvl2pPr marL="514350" indent="-171450" defTabSz="685800">
              <a:lnSpc>
                <a:spcPct val="90000"/>
              </a:lnSpc>
              <a:spcBef>
                <a:spcPts val="375"/>
              </a:spcBef>
              <a:buFont typeface="Arial" panose="020B0604020202020204" pitchFamily="34" charset="0"/>
              <a:buChar char="•"/>
              <a:defRPr>
                <a:solidFill>
                  <a:schemeClr val="bg1"/>
                </a:solidFill>
                <a:latin typeface="Poppins" pitchFamily="2" charset="77"/>
                <a:cs typeface="Poppins" pitchFamily="2" charset="77"/>
              </a:defRPr>
            </a:lvl2pPr>
            <a:lvl3pPr marL="857250" indent="-171450" defTabSz="685800">
              <a:lnSpc>
                <a:spcPct val="90000"/>
              </a:lnSpc>
              <a:spcBef>
                <a:spcPts val="375"/>
              </a:spcBef>
              <a:buFont typeface="Arial" panose="020B0604020202020204" pitchFamily="34" charset="0"/>
              <a:buChar char="•"/>
              <a:defRPr sz="1500">
                <a:solidFill>
                  <a:schemeClr val="bg1"/>
                </a:solidFill>
                <a:latin typeface="Poppins" pitchFamily="2" charset="77"/>
                <a:cs typeface="Poppins" pitchFamily="2" charset="77"/>
              </a:defRPr>
            </a:lvl3pPr>
            <a:lvl4pPr marL="1200150" indent="-171450" defTabSz="685800">
              <a:lnSpc>
                <a:spcPct val="90000"/>
              </a:lnSpc>
              <a:spcBef>
                <a:spcPts val="375"/>
              </a:spcBef>
              <a:buFont typeface="Arial" panose="020B0604020202020204" pitchFamily="34" charset="0"/>
              <a:buChar char="•"/>
              <a:defRPr sz="1350">
                <a:solidFill>
                  <a:schemeClr val="bg1"/>
                </a:solidFill>
                <a:latin typeface="Poppins" pitchFamily="2" charset="77"/>
                <a:cs typeface="Poppins" pitchFamily="2" charset="77"/>
              </a:defRPr>
            </a:lvl4pPr>
            <a:lvl5pPr marL="1543050" indent="-171450" defTabSz="685800">
              <a:lnSpc>
                <a:spcPct val="90000"/>
              </a:lnSpc>
              <a:spcBef>
                <a:spcPts val="375"/>
              </a:spcBef>
              <a:buFont typeface="Arial" panose="020B0604020202020204" pitchFamily="34" charset="0"/>
              <a:buChar char="•"/>
              <a:defRPr sz="1350">
                <a:solidFill>
                  <a:schemeClr val="bg1"/>
                </a:solidFill>
                <a:latin typeface="Poppins" pitchFamily="2" charset="77"/>
                <a:cs typeface="Poppins" pitchFamily="2" charset="77"/>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r>
              <a:rPr lang="en-GB" sz="5400" dirty="0">
                <a:solidFill>
                  <a:srgbClr val="FC4421"/>
                </a:solidFill>
              </a:rPr>
              <a:t>Any questions?</a:t>
            </a:r>
          </a:p>
        </p:txBody>
      </p:sp>
      <p:sp>
        <p:nvSpPr>
          <p:cNvPr id="2" name="TextBox 1">
            <a:extLst>
              <a:ext uri="{FF2B5EF4-FFF2-40B4-BE49-F238E27FC236}">
                <a16:creationId xmlns:a16="http://schemas.microsoft.com/office/drawing/2014/main" id="{F636A7F8-0231-B5ED-4356-D35CF0029890}"/>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5D46F-8CD0-B5ED-A7FC-600A62FA0CE8}"/>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452F292-81E7-34FC-A0FB-CEFAF614B043}"/>
              </a:ext>
            </a:extLst>
          </p:cNvPr>
          <p:cNvSpPr txBox="1">
            <a:spLocks/>
          </p:cNvSpPr>
          <p:nvPr/>
        </p:nvSpPr>
        <p:spPr>
          <a:xfrm>
            <a:off x="252000" y="972000"/>
            <a:ext cx="10488824" cy="648000"/>
          </a:xfrm>
        </p:spPr>
        <p:txBody>
          <a:bodyPr>
            <a:noAutofit/>
          </a:bodyPr>
          <a:lstStyle>
            <a:lvl1pPr algn="l" defTabSz="914400" rtl="0" eaLnBrk="1" latinLnBrk="0" hangingPunct="1">
              <a:lnSpc>
                <a:spcPct val="100000"/>
              </a:lnSpc>
              <a:spcBef>
                <a:spcPct val="0"/>
              </a:spcBef>
              <a:buNone/>
              <a:defRPr sz="5000" kern="1200">
                <a:solidFill>
                  <a:schemeClr val="bg1"/>
                </a:solidFill>
                <a:latin typeface="Enginuity" pitchFamily="2" charset="-128"/>
                <a:ea typeface="Enginuity" pitchFamily="2" charset="-128"/>
                <a:cs typeface="+mj-cs"/>
              </a:defRPr>
            </a:lvl1pPr>
          </a:lstStyle>
          <a:p>
            <a:r>
              <a:rPr lang="en-GB" sz="3600" b="1" dirty="0">
                <a:solidFill>
                  <a:srgbClr val="FC4421"/>
                </a:solidFill>
                <a:latin typeface="Arial" panose="020B0604020202020204" pitchFamily="34" charset="0"/>
                <a:cs typeface="Arial" panose="020B0604020202020204" pitchFamily="34" charset="0"/>
              </a:rPr>
              <a:t>Objectives</a:t>
            </a:r>
          </a:p>
          <a:p>
            <a:r>
              <a:rPr lang="en-GB" sz="2400" dirty="0">
                <a:solidFill>
                  <a:srgbClr val="3C3AFF"/>
                </a:solidFill>
                <a:latin typeface="Arial" panose="020B0604020202020204" pitchFamily="34" charset="0"/>
                <a:cs typeface="Arial" panose="020B0604020202020204" pitchFamily="34" charset="0"/>
              </a:rPr>
              <a:t> </a:t>
            </a:r>
            <a:br>
              <a:rPr lang="en-GB" sz="2400" dirty="0">
                <a:solidFill>
                  <a:srgbClr val="3C3AFF"/>
                </a:solidFill>
                <a:latin typeface="Arial" panose="020B0604020202020204" pitchFamily="34" charset="0"/>
                <a:cs typeface="Arial" panose="020B0604020202020204" pitchFamily="34" charset="0"/>
              </a:rPr>
            </a:br>
            <a:br>
              <a:rPr lang="en-GB" sz="2400" dirty="0">
                <a:solidFill>
                  <a:srgbClr val="3C3AFF"/>
                </a:solidFill>
                <a:latin typeface="Arial" panose="020B0604020202020204" pitchFamily="34" charset="0"/>
                <a:cs typeface="Arial" panose="020B0604020202020204" pitchFamily="34" charset="0"/>
              </a:rPr>
            </a:br>
            <a:endParaRPr lang="en-GB" sz="2400" dirty="0">
              <a:solidFill>
                <a:srgbClr val="3C3AFF"/>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E80F37B8-0138-0DD3-F2FE-EBAF279079A1}"/>
              </a:ext>
            </a:extLst>
          </p:cNvPr>
          <p:cNvSpPr>
            <a:spLocks/>
          </p:cNvSpPr>
          <p:nvPr/>
        </p:nvSpPr>
        <p:spPr>
          <a:xfrm>
            <a:off x="360000" y="1800049"/>
            <a:ext cx="11658739" cy="2055178"/>
          </a:xfrm>
          <a:prstGeom prst="rect">
            <a:avLst/>
          </a:prstGeom>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By the end of this session, you will be able to:</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b="1" dirty="0">
                <a:solidFill>
                  <a:srgbClr val="000000"/>
                </a:solidFill>
                <a:latin typeface="Arial" panose="020B0604020202020204" pitchFamily="34" charset="0"/>
              </a:rPr>
              <a:t>Explain</a:t>
            </a:r>
            <a:r>
              <a:rPr lang="en-GB" sz="2400" dirty="0">
                <a:solidFill>
                  <a:srgbClr val="000000"/>
                </a:solidFill>
                <a:latin typeface="Arial" panose="020B0604020202020204" pitchFamily="34" charset="0"/>
              </a:rPr>
              <a:t> the causes of slips and trips.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b="1" dirty="0">
                <a:solidFill>
                  <a:srgbClr val="000000"/>
                </a:solidFill>
                <a:latin typeface="Arial" panose="020B0604020202020204" pitchFamily="34" charset="0"/>
              </a:rPr>
              <a:t>Implement</a:t>
            </a:r>
            <a:r>
              <a:rPr lang="en-GB" sz="2400" dirty="0">
                <a:solidFill>
                  <a:srgbClr val="000000"/>
                </a:solidFill>
                <a:latin typeface="Arial" panose="020B0604020202020204" pitchFamily="34" charset="0"/>
              </a:rPr>
              <a:t> measures to minimise the risk of slips and trips.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b="1" dirty="0">
                <a:solidFill>
                  <a:srgbClr val="000000"/>
                </a:solidFill>
                <a:latin typeface="Arial" panose="020B0604020202020204" pitchFamily="34" charset="0"/>
              </a:rPr>
              <a:t>Promote</a:t>
            </a:r>
            <a:r>
              <a:rPr lang="en-GB" sz="2400" dirty="0">
                <a:solidFill>
                  <a:srgbClr val="000000"/>
                </a:solidFill>
                <a:latin typeface="Arial" panose="020B0604020202020204" pitchFamily="34" charset="0"/>
              </a:rPr>
              <a:t> safety awareness among gas engineers.</a:t>
            </a:r>
            <a:endParaRPr lang="en-GB" sz="2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5718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893FB-2ABB-7908-EA59-5955EE06AEC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DD91C10-5132-733F-DD37-84FA00E641CA}"/>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Slips and trips</a:t>
            </a:r>
          </a:p>
        </p:txBody>
      </p:sp>
      <p:sp>
        <p:nvSpPr>
          <p:cNvPr id="2" name="TextBox 1">
            <a:extLst>
              <a:ext uri="{FF2B5EF4-FFF2-40B4-BE49-F238E27FC236}">
                <a16:creationId xmlns:a16="http://schemas.microsoft.com/office/drawing/2014/main" id="{0B50709B-FFE9-C820-DE0C-98CB3CCFA9C5}"/>
              </a:ext>
            </a:extLst>
          </p:cNvPr>
          <p:cNvSpPr txBox="1"/>
          <p:nvPr/>
        </p:nvSpPr>
        <p:spPr>
          <a:xfrm>
            <a:off x="360000" y="1800000"/>
            <a:ext cx="10999662" cy="3680238"/>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Slips and trips rank among the leading causes of workplace injuries.</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For gas engineers, potential hazards include slipping on slick or greasy surfaces and tripping over tools, pipework, or trailing cables, particularly in cramped or unfamiliar areas such as plant rooms, loft spaces, or client locations.</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Such accidents can result in a range of injuries, from minor bruises to severe injuries that could hinder your ability to work.</a:t>
            </a:r>
          </a:p>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To minimise the risk, good housekeeping practices, wearing suitable footwear, and ensuring walkways are unobstructed are essential measures.</a:t>
            </a:r>
          </a:p>
        </p:txBody>
      </p:sp>
    </p:spTree>
    <p:extLst>
      <p:ext uri="{BB962C8B-B14F-4D97-AF65-F5344CB8AC3E}">
        <p14:creationId xmlns:p14="http://schemas.microsoft.com/office/powerpoint/2010/main" val="2142665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DAE341-9378-B5FD-34F6-35CFAD2E4CF4}"/>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Factors causing slip and trip incidents</a:t>
            </a:r>
            <a:endParaRPr lang="en-GB" sz="3600" b="1" dirty="0">
              <a:solidFill>
                <a:srgbClr val="3B3AF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355771A7-C456-AE87-CEEE-9998189A8763}"/>
              </a:ext>
            </a:extLst>
          </p:cNvPr>
          <p:cNvSpPr txBox="1"/>
          <p:nvPr/>
        </p:nvSpPr>
        <p:spPr>
          <a:xfrm>
            <a:off x="360000" y="1800000"/>
            <a:ext cx="9639785" cy="3175485"/>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Any slip incident may involve one or more of these contributing factors: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Contamination</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Cleaning</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People</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Environment</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Footwear.</a:t>
            </a:r>
          </a:p>
        </p:txBody>
      </p:sp>
    </p:spTree>
    <p:extLst>
      <p:ext uri="{BB962C8B-B14F-4D97-AF65-F5344CB8AC3E}">
        <p14:creationId xmlns:p14="http://schemas.microsoft.com/office/powerpoint/2010/main" val="963223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36866-44AE-55FD-2D9B-E78DA33001F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87144BB-6CA4-0A0D-DC3F-13CEE58B9AF4}"/>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Contamination</a:t>
            </a:r>
          </a:p>
        </p:txBody>
      </p:sp>
      <p:sp>
        <p:nvSpPr>
          <p:cNvPr id="2" name="TextBox 1">
            <a:extLst>
              <a:ext uri="{FF2B5EF4-FFF2-40B4-BE49-F238E27FC236}">
                <a16:creationId xmlns:a16="http://schemas.microsoft.com/office/drawing/2014/main" id="{8099981A-98F3-A71D-60FD-A68DF4AA455E}"/>
              </a:ext>
            </a:extLst>
          </p:cNvPr>
          <p:cNvSpPr txBox="1"/>
          <p:nvPr/>
        </p:nvSpPr>
        <p:spPr>
          <a:xfrm>
            <a:off x="360000" y="1800000"/>
            <a:ext cx="11105169" cy="2713820"/>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It is uncommon for individuals to slip on a clean and dry surface. </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Most slip incidents are related to some form of contamination, which can include substances that land on the floor, such as rainwater, oil, or dust. </a:t>
            </a:r>
          </a:p>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When a floor has a smooth finish—like typical vinyl, ceramic tiles, or polished wood – even a small amount of contamination can create a significant slipping hazard.</a:t>
            </a:r>
          </a:p>
        </p:txBody>
      </p:sp>
    </p:spTree>
    <p:extLst>
      <p:ext uri="{BB962C8B-B14F-4D97-AF65-F5344CB8AC3E}">
        <p14:creationId xmlns:p14="http://schemas.microsoft.com/office/powerpoint/2010/main" val="452069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E75B0-F8D9-C505-571F-188F970BA97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FCAF477-DB8C-2311-FA67-460A3B22BA81}"/>
              </a:ext>
            </a:extLst>
          </p:cNvPr>
          <p:cNvSpPr txBox="1">
            <a:spLocks/>
          </p:cNvSpPr>
          <p:nvPr/>
        </p:nvSpPr>
        <p:spPr>
          <a:xfrm>
            <a:off x="252001"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Slips – cleaning</a:t>
            </a:r>
          </a:p>
        </p:txBody>
      </p:sp>
      <p:sp>
        <p:nvSpPr>
          <p:cNvPr id="2" name="TextBox 1">
            <a:extLst>
              <a:ext uri="{FF2B5EF4-FFF2-40B4-BE49-F238E27FC236}">
                <a16:creationId xmlns:a16="http://schemas.microsoft.com/office/drawing/2014/main" id="{0595A450-80E5-7346-F395-39D2CB3CE3A0}"/>
              </a:ext>
            </a:extLst>
          </p:cNvPr>
          <p:cNvSpPr txBox="1"/>
          <p:nvPr/>
        </p:nvSpPr>
        <p:spPr>
          <a:xfrm>
            <a:off x="360000" y="1800000"/>
            <a:ext cx="11550646" cy="4086503"/>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Proper cleaning plays a crucial role in how employers handle the risks associated with slips and trips.</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There are two main reasons why cleaning is vital for managing these hazards: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Cleaning is intended to eliminate contaminants that could otherwise result in slip incidents, but the cleaning process itself can create slip or trip hazards, such as wet floors and loose cables.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It is essential to ensure that employees responsible for cleaning tasks receive the appropriate information, guidance, and training to perform their duties safely and efficiently.</a:t>
            </a:r>
          </a:p>
        </p:txBody>
      </p:sp>
    </p:spTree>
    <p:extLst>
      <p:ext uri="{BB962C8B-B14F-4D97-AF65-F5344CB8AC3E}">
        <p14:creationId xmlns:p14="http://schemas.microsoft.com/office/powerpoint/2010/main" val="2823334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6EEBA-4D37-2A94-F3EE-DD4873D103C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C7B29E4-16FE-1D2C-40C9-5F6E26E59275}"/>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Slips – people</a:t>
            </a:r>
          </a:p>
        </p:txBody>
      </p:sp>
      <p:sp>
        <p:nvSpPr>
          <p:cNvPr id="2" name="TextBox 1">
            <a:extLst>
              <a:ext uri="{FF2B5EF4-FFF2-40B4-BE49-F238E27FC236}">
                <a16:creationId xmlns:a16="http://schemas.microsoft.com/office/drawing/2014/main" id="{CBD394F9-4FB3-721A-2091-20CB3CFCC437}"/>
              </a:ext>
            </a:extLst>
          </p:cNvPr>
          <p:cNvSpPr txBox="1"/>
          <p:nvPr/>
        </p:nvSpPr>
        <p:spPr>
          <a:xfrm>
            <a:off x="360000" y="1800000"/>
            <a:ext cx="10706585" cy="3273973"/>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The way individuals conduct themselves in their workplace can influence incidents of slips and trips.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Address spillages promptly instead of leaving it for others to handle.</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Use appropriate footwear (Personal Protective Equipment – PPE) as it can significantly impact safety.</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Avoid rushing or carrying bulky items that obstruct visibility, and refrain from distractions while walking, such as using a mobile phone.</a:t>
            </a:r>
          </a:p>
        </p:txBody>
      </p:sp>
    </p:spTree>
    <p:extLst>
      <p:ext uri="{BB962C8B-B14F-4D97-AF65-F5344CB8AC3E}">
        <p14:creationId xmlns:p14="http://schemas.microsoft.com/office/powerpoint/2010/main" val="3762258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A9099-BB4A-6F18-A868-8C553308E15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7ED9D60-1DF1-DC55-149B-CB10A66FC77E}"/>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Slips – environment</a:t>
            </a:r>
          </a:p>
        </p:txBody>
      </p:sp>
      <p:sp>
        <p:nvSpPr>
          <p:cNvPr id="2" name="TextBox 1">
            <a:extLst>
              <a:ext uri="{FF2B5EF4-FFF2-40B4-BE49-F238E27FC236}">
                <a16:creationId xmlns:a16="http://schemas.microsoft.com/office/drawing/2014/main" id="{C9FBBBDF-C3CA-3BD2-A31D-F7D44E7E8A79}"/>
              </a:ext>
            </a:extLst>
          </p:cNvPr>
          <p:cNvSpPr txBox="1"/>
          <p:nvPr/>
        </p:nvSpPr>
        <p:spPr>
          <a:xfrm>
            <a:off x="359999" y="1800000"/>
            <a:ext cx="11163785" cy="2461443"/>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Environmental elements play a significant role in the occurrence of slips and trips, making their consideration crucial. </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b="1" dirty="0">
                <a:solidFill>
                  <a:srgbClr val="000000"/>
                </a:solidFill>
                <a:latin typeface="Arial" panose="020B0604020202020204" pitchFamily="34" charset="0"/>
              </a:rPr>
              <a:t>Lighting issues: </a:t>
            </a:r>
            <a:r>
              <a:rPr lang="en-GB" sz="2400" dirty="0">
                <a:solidFill>
                  <a:srgbClr val="000000"/>
                </a:solidFill>
                <a:latin typeface="Arial" panose="020B0604020202020204" pitchFamily="34" charset="0"/>
              </a:rPr>
              <a:t>glare from shiny floors or poor illumination can hide hazards.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b="1" dirty="0">
                <a:solidFill>
                  <a:srgbClr val="000000"/>
                </a:solidFill>
                <a:latin typeface="Arial" panose="020B0604020202020204" pitchFamily="34" charset="0"/>
              </a:rPr>
              <a:t>Distractions: </a:t>
            </a:r>
            <a:r>
              <a:rPr lang="en-GB" sz="2400" dirty="0">
                <a:solidFill>
                  <a:srgbClr val="000000"/>
                </a:solidFill>
                <a:latin typeface="Arial" panose="020B0604020202020204" pitchFamily="34" charset="0"/>
              </a:rPr>
              <a:t>loud or unfamiliar sounds divert attention.</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b="1" dirty="0">
                <a:solidFill>
                  <a:srgbClr val="000000"/>
                </a:solidFill>
                <a:latin typeface="Arial" panose="020B0604020202020204" pitchFamily="34" charset="0"/>
              </a:rPr>
              <a:t>Weather and moisture: </a:t>
            </a:r>
            <a:r>
              <a:rPr lang="en-GB" sz="2400" dirty="0">
                <a:solidFill>
                  <a:srgbClr val="000000"/>
                </a:solidFill>
                <a:latin typeface="Arial" panose="020B0604020202020204" pitchFamily="34" charset="0"/>
              </a:rPr>
              <a:t>rain, frost, ice, or condensation make surfaces slippery.</a:t>
            </a:r>
          </a:p>
        </p:txBody>
      </p:sp>
    </p:spTree>
    <p:extLst>
      <p:ext uri="{BB962C8B-B14F-4D97-AF65-F5344CB8AC3E}">
        <p14:creationId xmlns:p14="http://schemas.microsoft.com/office/powerpoint/2010/main" val="2933538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2B655-0983-05B7-71A2-644E618D051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1A9D496-9C9C-0F5F-6352-567650E1D601}"/>
              </a:ext>
            </a:extLst>
          </p:cNvPr>
          <p:cNvSpPr txBox="1">
            <a:spLocks/>
          </p:cNvSpPr>
          <p:nvPr/>
        </p:nvSpPr>
        <p:spPr>
          <a:xfrm>
            <a:off x="252001"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Slips – footwear</a:t>
            </a:r>
          </a:p>
        </p:txBody>
      </p:sp>
      <p:sp>
        <p:nvSpPr>
          <p:cNvPr id="2" name="TextBox 1">
            <a:extLst>
              <a:ext uri="{FF2B5EF4-FFF2-40B4-BE49-F238E27FC236}">
                <a16:creationId xmlns:a16="http://schemas.microsoft.com/office/drawing/2014/main" id="{E5F9D44F-F68B-09FC-0C73-BABD50E47B21}"/>
              </a:ext>
            </a:extLst>
          </p:cNvPr>
          <p:cNvSpPr txBox="1"/>
          <p:nvPr/>
        </p:nvSpPr>
        <p:spPr>
          <a:xfrm>
            <a:off x="360000" y="1800000"/>
            <a:ext cx="10905877" cy="3520964"/>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Selecting slip-resistant shoes can be challenging. Sole descriptions vary widely, using terms like “enhancing grip” or “multi-directional slip-resistance”. Many shoes are simply labelled “slip-resistant”, but details on performance conditions are often missing.</a:t>
            </a:r>
          </a:p>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When choosing footwear, consider more than slip resistance – comfort, durability, and added safety features, such as toe protection, also matter. Some compromises may be necessary.</a:t>
            </a:r>
          </a:p>
          <a:p>
            <a:endParaRPr lang="en-GB" sz="2400" dirty="0"/>
          </a:p>
        </p:txBody>
      </p:sp>
    </p:spTree>
    <p:extLst>
      <p:ext uri="{BB962C8B-B14F-4D97-AF65-F5344CB8AC3E}">
        <p14:creationId xmlns:p14="http://schemas.microsoft.com/office/powerpoint/2010/main" val="1185552799"/>
      </p:ext>
    </p:extLst>
  </p:cSld>
  <p:clrMapOvr>
    <a:masterClrMapping/>
  </p:clrMapOvr>
</p:sld>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c04300a-231c-4281-9146-a98f6f4a7aff">
      <Terms xmlns="http://schemas.microsoft.com/office/infopath/2007/PartnerControls"/>
    </lcf76f155ced4ddcb4097134ff3c332f>
    <TaxCatchAll xmlns="01e15224-84b2-4570-bdea-a67bb94d0921" xsi:nil="true"/>
  </documentManagement>
</p:properties>
</file>

<file path=customXml/itemProps1.xml><?xml version="1.0" encoding="utf-8"?>
<ds:datastoreItem xmlns:ds="http://schemas.openxmlformats.org/officeDocument/2006/customXml" ds:itemID="{03D7D8DC-03A9-4E5F-930F-F25761B6B6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B3EAC62-FC87-4EBD-A98C-4C5F6D6CD699}">
  <ds:schemaRefs>
    <ds:schemaRef ds:uri="http://schemas.microsoft.com/sharepoint/v3/contenttype/forms"/>
  </ds:schemaRefs>
</ds:datastoreItem>
</file>

<file path=customXml/itemProps3.xml><?xml version="1.0" encoding="utf-8"?>
<ds:datastoreItem xmlns:ds="http://schemas.openxmlformats.org/officeDocument/2006/customXml" ds:itemID="{02B8C262-ED8D-4D1A-BF4D-DBE9A6F76DF4}">
  <ds:schemaRefs>
    <ds:schemaRef ds:uri="http://schemas.openxmlformats.org/package/2006/metadata/core-properties"/>
    <ds:schemaRef ds:uri="http://www.w3.org/XML/1998/namespace"/>
    <ds:schemaRef ds:uri="01e15224-84b2-4570-bdea-a67bb94d0921"/>
    <ds:schemaRef ds:uri="http://purl.org/dc/terms/"/>
    <ds:schemaRef ds:uri="http://schemas.microsoft.com/office/2006/documentManagement/types"/>
    <ds:schemaRef ds:uri="http://schemas.microsoft.com/office/2006/metadata/properties"/>
    <ds:schemaRef ds:uri="http://purl.org/dc/dcmitype/"/>
    <ds:schemaRef ds:uri="http://schemas.microsoft.com/office/infopath/2007/PartnerControls"/>
    <ds:schemaRef ds:uri="http://purl.org/dc/elements/1.1/"/>
    <ds:schemaRef ds:uri="7c04300a-231c-4281-9146-a98f6f4a7aff"/>
  </ds:schemaRefs>
</ds:datastoreItem>
</file>

<file path=docMetadata/LabelInfo.xml><?xml version="1.0" encoding="utf-8"?>
<clbl:labelList xmlns:clbl="http://schemas.microsoft.com/office/2020/mipLabelMetadata">
  <clbl:label id="{cdb5124c-a56e-47e1-8444-7a6f9085be98}" enabled="1" method="Standard" siteId="{0b26221c-c008-47b1-94c7-58a0b89761cc}" contentBits="0" removed="0"/>
</clbl:labelList>
</file>

<file path=docProps/app.xml><?xml version="1.0" encoding="utf-8"?>
<Properties xmlns="http://schemas.openxmlformats.org/officeDocument/2006/extended-properties" xmlns:vt="http://schemas.openxmlformats.org/officeDocument/2006/docPropsVTypes">
  <Template>EAL ppt template</Template>
  <TotalTime>3342</TotalTime>
  <Words>988</Words>
  <Application>Microsoft Office PowerPoint</Application>
  <PresentationFormat>Custom</PresentationFormat>
  <Paragraphs>88</Paragraphs>
  <Slides>15</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Arial</vt:lpstr>
      <vt:lpstr>Calibri</vt:lpstr>
      <vt:lpstr>inherit</vt:lpstr>
      <vt:lpstr>Lucida Grande</vt:lpstr>
      <vt:lpstr>Poppins</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Enginuity Slides White Background</dc:title>
  <dc:subject/>
  <dc:creator>Bonita Searle-Barnes</dc:creator>
  <cp:keywords/>
  <dc:description/>
  <cp:lastModifiedBy>John, Catherine</cp:lastModifiedBy>
  <cp:revision>82</cp:revision>
  <cp:lastPrinted>2019-11-04T14:13:55Z</cp:lastPrinted>
  <dcterms:created xsi:type="dcterms:W3CDTF">2023-02-10T12:36:55Z</dcterms:created>
  <dcterms:modified xsi:type="dcterms:W3CDTF">2025-12-08T13:15:17Z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2025-12-02T09:54:15Z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d5a0a7ca-702e-4fec-af2d-781fc1ad2662</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