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0" r:id="rId4"/>
  </p:sldMasterIdLst>
  <p:notesMasterIdLst>
    <p:notesMasterId r:id="rId35"/>
  </p:notesMasterIdLst>
  <p:handoutMasterIdLst>
    <p:handoutMasterId r:id="rId36"/>
  </p:handoutMasterIdLst>
  <p:sldIdLst>
    <p:sldId id="462" r:id="rId5"/>
    <p:sldId id="533" r:id="rId6"/>
    <p:sldId id="496" r:id="rId7"/>
    <p:sldId id="829" r:id="rId8"/>
    <p:sldId id="855" r:id="rId9"/>
    <p:sldId id="858" r:id="rId10"/>
    <p:sldId id="857" r:id="rId11"/>
    <p:sldId id="859" r:id="rId12"/>
    <p:sldId id="860" r:id="rId13"/>
    <p:sldId id="861" r:id="rId14"/>
    <p:sldId id="862" r:id="rId15"/>
    <p:sldId id="863" r:id="rId16"/>
    <p:sldId id="864" r:id="rId17"/>
    <p:sldId id="865" r:id="rId18"/>
    <p:sldId id="877" r:id="rId19"/>
    <p:sldId id="866" r:id="rId20"/>
    <p:sldId id="867" r:id="rId21"/>
    <p:sldId id="868" r:id="rId22"/>
    <p:sldId id="869" r:id="rId23"/>
    <p:sldId id="870" r:id="rId24"/>
    <p:sldId id="878" r:id="rId25"/>
    <p:sldId id="871" r:id="rId26"/>
    <p:sldId id="879" r:id="rId27"/>
    <p:sldId id="872" r:id="rId28"/>
    <p:sldId id="873" r:id="rId29"/>
    <p:sldId id="874" r:id="rId30"/>
    <p:sldId id="875" r:id="rId31"/>
    <p:sldId id="876" r:id="rId32"/>
    <p:sldId id="854" r:id="rId33"/>
    <p:sldId id="512" r:id="rId34"/>
  </p:sldIdLst>
  <p:sldSz cx="12239625" cy="6840538"/>
  <p:notesSz cx="6858000" cy="9144000"/>
  <p:defaultTextStyle>
    <a:defPPr>
      <a:defRPr lang="en-US"/>
    </a:defPPr>
    <a:lvl1pPr marL="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1pPr>
    <a:lvl2pPr marL="61054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2pPr>
    <a:lvl3pPr marL="122109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3pPr>
    <a:lvl4pPr marL="183163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4pPr>
    <a:lvl5pPr marL="244218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5pPr>
    <a:lvl6pPr marL="305272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82204D-4A0B-FB87-22B0-EFD1E15448D1}" name="Bonita Searle-Barnes" initials="BSB" userId="S::bonita.searle-barnes@eal.org.uk::e782127f-826a-4a83-a372-afedaa2e0d4f" providerId="AD"/>
  <p188:author id="{8AB507DD-E2FB-55DC-0696-232B0307E534}" name="John, Catherine" initials="CJ" userId="S::catherine.john@wjec.co.uk::36b10958-3fe6-4d82-9cee-736ae9074b3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170030"/>
    <a:srgbClr val="3C3AFF"/>
    <a:srgbClr val="3B3AFF"/>
    <a:srgbClr val="3C3AFE"/>
    <a:srgbClr val="3432E1"/>
    <a:srgbClr val="21C79D"/>
    <a:srgbClr val="170130"/>
    <a:srgbClr val="6ECEAE"/>
    <a:srgbClr val="B9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5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Thirlwell" userId="0eea46bc-1a08-4dae-8290-d9217da89020" providerId="ADAL" clId="{A74DFD5C-A00E-4D75-B54F-AE1372332AAE}"/>
    <pc:docChg chg="undo redo custSel modSld modMainMaster">
      <pc:chgData name="Mark Thirlwell" userId="0eea46bc-1a08-4dae-8290-d9217da89020" providerId="ADAL" clId="{A74DFD5C-A00E-4D75-B54F-AE1372332AAE}" dt="2025-11-14T16:30:37.466" v="5133" actId="478"/>
      <pc:docMkLst>
        <pc:docMk/>
      </pc:docMkLst>
      <pc:sldChg chg="addSp delSp modSp mod">
        <pc:chgData name="Mark Thirlwell" userId="0eea46bc-1a08-4dae-8290-d9217da89020" providerId="ADAL" clId="{A74DFD5C-A00E-4D75-B54F-AE1372332AAE}" dt="2025-11-14T16:30:37.466" v="5133" actId="478"/>
        <pc:sldMkLst>
          <pc:docMk/>
          <pc:sldMk cId="4139293381" sldId="462"/>
        </pc:sldMkLst>
        <pc:spChg chg="add mod">
          <ac:chgData name="Mark Thirlwell" userId="0eea46bc-1a08-4dae-8290-d9217da89020" providerId="ADAL" clId="{A74DFD5C-A00E-4D75-B54F-AE1372332AAE}" dt="2025-11-14T16:30:33.581" v="5132" actId="207"/>
          <ac:spMkLst>
            <pc:docMk/>
            <pc:sldMk cId="4139293381" sldId="462"/>
            <ac:spMk id="2" creationId="{35BF5D28-E006-1A7D-D22A-98801764EC43}"/>
          </ac:spMkLst>
        </pc:spChg>
      </pc:sldChg>
      <pc:sldChg chg="modSp mod">
        <pc:chgData name="Mark Thirlwell" userId="0eea46bc-1a08-4dae-8290-d9217da89020" providerId="ADAL" clId="{A74DFD5C-A00E-4D75-B54F-AE1372332AAE}" dt="2025-11-14T16:24:42.375" v="5088" actId="207"/>
        <pc:sldMkLst>
          <pc:docMk/>
          <pc:sldMk cId="963223318" sldId="496"/>
        </pc:sldMkLst>
        <pc:spChg chg="mod">
          <ac:chgData name="Mark Thirlwell" userId="0eea46bc-1a08-4dae-8290-d9217da89020" providerId="ADAL" clId="{A74DFD5C-A00E-4D75-B54F-AE1372332AAE}" dt="2025-11-14T16:24:42.375" v="5088" actId="207"/>
          <ac:spMkLst>
            <pc:docMk/>
            <pc:sldMk cId="963223318" sldId="496"/>
            <ac:spMk id="2" creationId="{355771A7-C456-AE87-CEEE-9998189A8763}"/>
          </ac:spMkLst>
        </pc:spChg>
        <pc:spChg chg="mod">
          <ac:chgData name="Mark Thirlwell" userId="0eea46bc-1a08-4dae-8290-d9217da89020" providerId="ADAL" clId="{A74DFD5C-A00E-4D75-B54F-AE1372332AAE}" dt="2025-11-14T16:24:36.732" v="5086" actId="207"/>
          <ac:spMkLst>
            <pc:docMk/>
            <pc:sldMk cId="963223318" sldId="496"/>
            <ac:spMk id="3" creationId="{E8DAE341-9378-B5FD-34F6-35CFAD2E4CF4}"/>
          </ac:spMkLst>
        </pc:spChg>
      </pc:sldChg>
      <pc:sldChg chg="delSp modSp mod">
        <pc:chgData name="Mark Thirlwell" userId="0eea46bc-1a08-4dae-8290-d9217da89020" providerId="ADAL" clId="{A74DFD5C-A00E-4D75-B54F-AE1372332AAE}" dt="2025-11-14T16:26:39.167" v="5115" actId="207"/>
        <pc:sldMkLst>
          <pc:docMk/>
          <pc:sldMk cId="2402489006" sldId="512"/>
        </pc:sldMkLst>
        <pc:spChg chg="mod">
          <ac:chgData name="Mark Thirlwell" userId="0eea46bc-1a08-4dae-8290-d9217da89020" providerId="ADAL" clId="{A74DFD5C-A00E-4D75-B54F-AE1372332AAE}" dt="2025-11-14T16:26:39.167" v="5115" actId="207"/>
          <ac:spMkLst>
            <pc:docMk/>
            <pc:sldMk cId="2402489006" sldId="512"/>
            <ac:spMk id="4" creationId="{DC4EF56B-4E9E-3541-830E-4E0E7439A6C7}"/>
          </ac:spMkLst>
        </pc:spChg>
      </pc:sldChg>
      <pc:sldChg chg="modSp mod">
        <pc:chgData name="Mark Thirlwell" userId="0eea46bc-1a08-4dae-8290-d9217da89020" providerId="ADAL" clId="{A74DFD5C-A00E-4D75-B54F-AE1372332AAE}" dt="2025-11-14T16:24:25.440" v="5085" actId="207"/>
        <pc:sldMkLst>
          <pc:docMk/>
          <pc:sldMk cId="1505718859" sldId="533"/>
        </pc:sldMkLst>
        <pc:spChg chg="mod">
          <ac:chgData name="Mark Thirlwell" userId="0eea46bc-1a08-4dae-8290-d9217da89020" providerId="ADAL" clId="{A74DFD5C-A00E-4D75-B54F-AE1372332AAE}" dt="2025-11-14T15:56:03.637" v="777" actId="3064"/>
          <ac:spMkLst>
            <pc:docMk/>
            <pc:sldMk cId="1505718859" sldId="533"/>
            <ac:spMk id="2" creationId="{E80F37B8-0138-0DD3-F2FE-EBAF279079A1}"/>
          </ac:spMkLst>
        </pc:spChg>
        <pc:spChg chg="mod">
          <ac:chgData name="Mark Thirlwell" userId="0eea46bc-1a08-4dae-8290-d9217da89020" providerId="ADAL" clId="{A74DFD5C-A00E-4D75-B54F-AE1372332AAE}" dt="2025-11-14T16:24:25.440" v="5085" actId="207"/>
          <ac:spMkLst>
            <pc:docMk/>
            <pc:sldMk cId="1505718859" sldId="533"/>
            <ac:spMk id="3" creationId="{5452F292-81E7-34FC-A0FB-CEFAF614B043}"/>
          </ac:spMkLst>
        </pc:spChg>
      </pc:sldChg>
      <pc:sldChg chg="modSp mod">
        <pc:chgData name="Mark Thirlwell" userId="0eea46bc-1a08-4dae-8290-d9217da89020" providerId="ADAL" clId="{A74DFD5C-A00E-4D75-B54F-AE1372332AAE}" dt="2025-11-14T16:24:47.055" v="5089" actId="207"/>
        <pc:sldMkLst>
          <pc:docMk/>
          <pc:sldMk cId="625754985" sldId="829"/>
        </pc:sldMkLst>
        <pc:spChg chg="mod">
          <ac:chgData name="Mark Thirlwell" userId="0eea46bc-1a08-4dae-8290-d9217da89020" providerId="ADAL" clId="{A74DFD5C-A00E-4D75-B54F-AE1372332AAE}" dt="2025-11-14T16:24:47.055" v="5089" actId="207"/>
          <ac:spMkLst>
            <pc:docMk/>
            <pc:sldMk cId="625754985" sldId="829"/>
            <ac:spMk id="3" creationId="{E8DAE341-9378-B5FD-34F6-35CFAD2E4CF4}"/>
          </ac:spMkLst>
        </pc:spChg>
        <pc:spChg chg="mod">
          <ac:chgData name="Mark Thirlwell" userId="0eea46bc-1a08-4dae-8290-d9217da89020" providerId="ADAL" clId="{A74DFD5C-A00E-4D75-B54F-AE1372332AAE}" dt="2025-11-14T15:58:21.658" v="1313" actId="3064"/>
          <ac:spMkLst>
            <pc:docMk/>
            <pc:sldMk cId="625754985" sldId="829"/>
            <ac:spMk id="6" creationId="{2E205D8B-0098-6033-65D6-2A5EEB12D958}"/>
          </ac:spMkLst>
        </pc:spChg>
      </pc:sldChg>
      <pc:sldChg chg="modSp mod">
        <pc:chgData name="Mark Thirlwell" userId="0eea46bc-1a08-4dae-8290-d9217da89020" providerId="ADAL" clId="{A74DFD5C-A00E-4D75-B54F-AE1372332AAE}" dt="2025-11-14T16:26:34.478" v="5114" actId="207"/>
        <pc:sldMkLst>
          <pc:docMk/>
          <pc:sldMk cId="3653480748" sldId="854"/>
        </pc:sldMkLst>
        <pc:spChg chg="mod">
          <ac:chgData name="Mark Thirlwell" userId="0eea46bc-1a08-4dae-8290-d9217da89020" providerId="ADAL" clId="{A74DFD5C-A00E-4D75-B54F-AE1372332AAE}" dt="2025-11-14T16:26:34.478" v="5114" actId="207"/>
          <ac:spMkLst>
            <pc:docMk/>
            <pc:sldMk cId="3653480748" sldId="854"/>
            <ac:spMk id="2" creationId="{672388D7-719B-FA43-F463-9B5C66D02A1B}"/>
          </ac:spMkLst>
        </pc:spChg>
        <pc:spChg chg="mod">
          <ac:chgData name="Mark Thirlwell" userId="0eea46bc-1a08-4dae-8290-d9217da89020" providerId="ADAL" clId="{A74DFD5C-A00E-4D75-B54F-AE1372332AAE}" dt="2025-11-14T16:17:23.398" v="5062" actId="27636"/>
          <ac:spMkLst>
            <pc:docMk/>
            <pc:sldMk cId="3653480748" sldId="854"/>
            <ac:spMk id="3" creationId="{7CF51323-2985-FC1A-4C1D-08BB1451E877}"/>
          </ac:spMkLst>
        </pc:spChg>
      </pc:sldChg>
      <pc:sldChg chg="modSp mod">
        <pc:chgData name="Mark Thirlwell" userId="0eea46bc-1a08-4dae-8290-d9217da89020" providerId="ADAL" clId="{A74DFD5C-A00E-4D75-B54F-AE1372332AAE}" dt="2025-11-14T16:24:55.169" v="5090" actId="207"/>
        <pc:sldMkLst>
          <pc:docMk/>
          <pc:sldMk cId="3719565275" sldId="855"/>
        </pc:sldMkLst>
        <pc:spChg chg="mod">
          <ac:chgData name="Mark Thirlwell" userId="0eea46bc-1a08-4dae-8290-d9217da89020" providerId="ADAL" clId="{A74DFD5C-A00E-4D75-B54F-AE1372332AAE}" dt="2025-11-14T16:24:55.169" v="5090" actId="207"/>
          <ac:spMkLst>
            <pc:docMk/>
            <pc:sldMk cId="3719565275" sldId="855"/>
            <ac:spMk id="3" creationId="{89C4BCF3-4288-06F7-C2D1-78472B2C9521}"/>
          </ac:spMkLst>
        </pc:spChg>
        <pc:spChg chg="mod">
          <ac:chgData name="Mark Thirlwell" userId="0eea46bc-1a08-4dae-8290-d9217da89020" providerId="ADAL" clId="{A74DFD5C-A00E-4D75-B54F-AE1372332AAE}" dt="2025-11-14T15:59:04.404" v="1419" actId="12"/>
          <ac:spMkLst>
            <pc:docMk/>
            <pc:sldMk cId="3719565275" sldId="855"/>
            <ac:spMk id="6" creationId="{F293E11E-BD23-CB84-0836-DE816D7AD491}"/>
          </ac:spMkLst>
        </pc:spChg>
      </pc:sldChg>
      <pc:sldChg chg="modSp mod">
        <pc:chgData name="Mark Thirlwell" userId="0eea46bc-1a08-4dae-8290-d9217da89020" providerId="ADAL" clId="{A74DFD5C-A00E-4D75-B54F-AE1372332AAE}" dt="2025-11-14T16:25:04.696" v="5092" actId="207"/>
        <pc:sldMkLst>
          <pc:docMk/>
          <pc:sldMk cId="1903186374" sldId="857"/>
        </pc:sldMkLst>
        <pc:spChg chg="mod">
          <ac:chgData name="Mark Thirlwell" userId="0eea46bc-1a08-4dae-8290-d9217da89020" providerId="ADAL" clId="{A74DFD5C-A00E-4D75-B54F-AE1372332AAE}" dt="2025-11-14T16:25:04.696" v="5092" actId="207"/>
          <ac:spMkLst>
            <pc:docMk/>
            <pc:sldMk cId="1903186374" sldId="857"/>
            <ac:spMk id="3" creationId="{DC0A81F2-54C3-7BCC-68DA-C7AE36638C51}"/>
          </ac:spMkLst>
        </pc:spChg>
        <pc:spChg chg="mod">
          <ac:chgData name="Mark Thirlwell" userId="0eea46bc-1a08-4dae-8290-d9217da89020" providerId="ADAL" clId="{A74DFD5C-A00E-4D75-B54F-AE1372332AAE}" dt="2025-11-14T16:00:27.462" v="1649" actId="3064"/>
          <ac:spMkLst>
            <pc:docMk/>
            <pc:sldMk cId="1903186374" sldId="857"/>
            <ac:spMk id="6" creationId="{7AC3EB79-C64C-8465-02B4-23BD298A8617}"/>
          </ac:spMkLst>
        </pc:spChg>
      </pc:sldChg>
      <pc:sldChg chg="modSp mod">
        <pc:chgData name="Mark Thirlwell" userId="0eea46bc-1a08-4dae-8290-d9217da89020" providerId="ADAL" clId="{A74DFD5C-A00E-4D75-B54F-AE1372332AAE}" dt="2025-11-14T16:24:59.645" v="5091" actId="207"/>
        <pc:sldMkLst>
          <pc:docMk/>
          <pc:sldMk cId="3146435441" sldId="858"/>
        </pc:sldMkLst>
        <pc:spChg chg="mod">
          <ac:chgData name="Mark Thirlwell" userId="0eea46bc-1a08-4dae-8290-d9217da89020" providerId="ADAL" clId="{A74DFD5C-A00E-4D75-B54F-AE1372332AAE}" dt="2025-11-14T16:24:59.645" v="5091" actId="207"/>
          <ac:spMkLst>
            <pc:docMk/>
            <pc:sldMk cId="3146435441" sldId="858"/>
            <ac:spMk id="3" creationId="{EBD4706A-CDED-2FE8-96A4-B1763D0CA1CB}"/>
          </ac:spMkLst>
        </pc:spChg>
        <pc:spChg chg="mod">
          <ac:chgData name="Mark Thirlwell" userId="0eea46bc-1a08-4dae-8290-d9217da89020" providerId="ADAL" clId="{A74DFD5C-A00E-4D75-B54F-AE1372332AAE}" dt="2025-11-14T15:59:32.362" v="1525" actId="12"/>
          <ac:spMkLst>
            <pc:docMk/>
            <pc:sldMk cId="3146435441" sldId="858"/>
            <ac:spMk id="6" creationId="{5702FDB0-8EC7-2228-40A3-095FC7ECDF19}"/>
          </ac:spMkLst>
        </pc:spChg>
      </pc:sldChg>
      <pc:sldChg chg="modSp mod">
        <pc:chgData name="Mark Thirlwell" userId="0eea46bc-1a08-4dae-8290-d9217da89020" providerId="ADAL" clId="{A74DFD5C-A00E-4D75-B54F-AE1372332AAE}" dt="2025-11-14T16:25:08.925" v="5093" actId="207"/>
        <pc:sldMkLst>
          <pc:docMk/>
          <pc:sldMk cId="1754852602" sldId="859"/>
        </pc:sldMkLst>
        <pc:spChg chg="mod">
          <ac:chgData name="Mark Thirlwell" userId="0eea46bc-1a08-4dae-8290-d9217da89020" providerId="ADAL" clId="{A74DFD5C-A00E-4D75-B54F-AE1372332AAE}" dt="2025-11-14T16:25:08.925" v="5093" actId="207"/>
          <ac:spMkLst>
            <pc:docMk/>
            <pc:sldMk cId="1754852602" sldId="859"/>
            <ac:spMk id="3" creationId="{5ADCBC3F-55EE-AABE-B5D7-F316546594D1}"/>
          </ac:spMkLst>
        </pc:spChg>
        <pc:spChg chg="mod">
          <ac:chgData name="Mark Thirlwell" userId="0eea46bc-1a08-4dae-8290-d9217da89020" providerId="ADAL" clId="{A74DFD5C-A00E-4D75-B54F-AE1372332AAE}" dt="2025-11-14T16:01:02.764" v="1730" actId="3064"/>
          <ac:spMkLst>
            <pc:docMk/>
            <pc:sldMk cId="1754852602" sldId="859"/>
            <ac:spMk id="6" creationId="{1A284EDB-84E1-76E5-92A2-46F5C2823FF3}"/>
          </ac:spMkLst>
        </pc:spChg>
      </pc:sldChg>
      <pc:sldChg chg="modSp mod">
        <pc:chgData name="Mark Thirlwell" userId="0eea46bc-1a08-4dae-8290-d9217da89020" providerId="ADAL" clId="{A74DFD5C-A00E-4D75-B54F-AE1372332AAE}" dt="2025-11-14T16:25:12.537" v="5094" actId="207"/>
        <pc:sldMkLst>
          <pc:docMk/>
          <pc:sldMk cId="1766783702" sldId="860"/>
        </pc:sldMkLst>
        <pc:spChg chg="mod">
          <ac:chgData name="Mark Thirlwell" userId="0eea46bc-1a08-4dae-8290-d9217da89020" providerId="ADAL" clId="{A74DFD5C-A00E-4D75-B54F-AE1372332AAE}" dt="2025-11-14T16:25:12.537" v="5094" actId="207"/>
          <ac:spMkLst>
            <pc:docMk/>
            <pc:sldMk cId="1766783702" sldId="860"/>
            <ac:spMk id="3" creationId="{A91E05EF-0A3F-853F-4DCF-E64F780777FE}"/>
          </ac:spMkLst>
        </pc:spChg>
        <pc:spChg chg="mod">
          <ac:chgData name="Mark Thirlwell" userId="0eea46bc-1a08-4dae-8290-d9217da89020" providerId="ADAL" clId="{A74DFD5C-A00E-4D75-B54F-AE1372332AAE}" dt="2025-11-14T16:01:26.771" v="1760" actId="14100"/>
          <ac:spMkLst>
            <pc:docMk/>
            <pc:sldMk cId="1766783702" sldId="860"/>
            <ac:spMk id="6" creationId="{949DCDAB-45A4-3737-843D-9E161CBFA801}"/>
          </ac:spMkLst>
        </pc:spChg>
      </pc:sldChg>
      <pc:sldChg chg="modSp mod">
        <pc:chgData name="Mark Thirlwell" userId="0eea46bc-1a08-4dae-8290-d9217da89020" providerId="ADAL" clId="{A74DFD5C-A00E-4D75-B54F-AE1372332AAE}" dt="2025-11-14T16:25:16.323" v="5095" actId="207"/>
        <pc:sldMkLst>
          <pc:docMk/>
          <pc:sldMk cId="3318942089" sldId="861"/>
        </pc:sldMkLst>
        <pc:spChg chg="mod">
          <ac:chgData name="Mark Thirlwell" userId="0eea46bc-1a08-4dae-8290-d9217da89020" providerId="ADAL" clId="{A74DFD5C-A00E-4D75-B54F-AE1372332AAE}" dt="2025-11-14T16:25:16.323" v="5095" actId="207"/>
          <ac:spMkLst>
            <pc:docMk/>
            <pc:sldMk cId="3318942089" sldId="861"/>
            <ac:spMk id="3" creationId="{F117B86A-B3A0-7082-0B66-7AEC2DB25F0F}"/>
          </ac:spMkLst>
        </pc:spChg>
        <pc:spChg chg="mod">
          <ac:chgData name="Mark Thirlwell" userId="0eea46bc-1a08-4dae-8290-d9217da89020" providerId="ADAL" clId="{A74DFD5C-A00E-4D75-B54F-AE1372332AAE}" dt="2025-11-14T16:02:17.866" v="2144" actId="3064"/>
          <ac:spMkLst>
            <pc:docMk/>
            <pc:sldMk cId="3318942089" sldId="861"/>
            <ac:spMk id="6" creationId="{F88653E8-2E05-2C03-6E85-D3BB2A5DE615}"/>
          </ac:spMkLst>
        </pc:spChg>
      </pc:sldChg>
      <pc:sldChg chg="modSp mod">
        <pc:chgData name="Mark Thirlwell" userId="0eea46bc-1a08-4dae-8290-d9217da89020" providerId="ADAL" clId="{A74DFD5C-A00E-4D75-B54F-AE1372332AAE}" dt="2025-11-14T16:25:20.995" v="5096" actId="207"/>
        <pc:sldMkLst>
          <pc:docMk/>
          <pc:sldMk cId="4294215218" sldId="862"/>
        </pc:sldMkLst>
        <pc:spChg chg="mod">
          <ac:chgData name="Mark Thirlwell" userId="0eea46bc-1a08-4dae-8290-d9217da89020" providerId="ADAL" clId="{A74DFD5C-A00E-4D75-B54F-AE1372332AAE}" dt="2025-11-14T16:25:20.995" v="5096" actId="207"/>
          <ac:spMkLst>
            <pc:docMk/>
            <pc:sldMk cId="4294215218" sldId="862"/>
            <ac:spMk id="3" creationId="{3E3A8C92-0276-C734-7A93-0C3DED9BACB6}"/>
          </ac:spMkLst>
        </pc:spChg>
        <pc:spChg chg="mod">
          <ac:chgData name="Mark Thirlwell" userId="0eea46bc-1a08-4dae-8290-d9217da89020" providerId="ADAL" clId="{A74DFD5C-A00E-4D75-B54F-AE1372332AAE}" dt="2025-11-14T16:03:17.008" v="2300" actId="3064"/>
          <ac:spMkLst>
            <pc:docMk/>
            <pc:sldMk cId="4294215218" sldId="862"/>
            <ac:spMk id="6" creationId="{FAD96878-E7A7-1ADB-7D0B-EE7F95231CFF}"/>
          </ac:spMkLst>
        </pc:spChg>
      </pc:sldChg>
      <pc:sldChg chg="modSp mod">
        <pc:chgData name="Mark Thirlwell" userId="0eea46bc-1a08-4dae-8290-d9217da89020" providerId="ADAL" clId="{A74DFD5C-A00E-4D75-B54F-AE1372332AAE}" dt="2025-11-14T16:25:24.082" v="5097" actId="207"/>
        <pc:sldMkLst>
          <pc:docMk/>
          <pc:sldMk cId="500702183" sldId="863"/>
        </pc:sldMkLst>
        <pc:spChg chg="mod">
          <ac:chgData name="Mark Thirlwell" userId="0eea46bc-1a08-4dae-8290-d9217da89020" providerId="ADAL" clId="{A74DFD5C-A00E-4D75-B54F-AE1372332AAE}" dt="2025-11-14T16:25:24.082" v="5097" actId="207"/>
          <ac:spMkLst>
            <pc:docMk/>
            <pc:sldMk cId="500702183" sldId="863"/>
            <ac:spMk id="3" creationId="{FEE2947C-06AF-AB02-F93E-AC1BA271C0C3}"/>
          </ac:spMkLst>
        </pc:spChg>
        <pc:spChg chg="mod">
          <ac:chgData name="Mark Thirlwell" userId="0eea46bc-1a08-4dae-8290-d9217da89020" providerId="ADAL" clId="{A74DFD5C-A00E-4D75-B54F-AE1372332AAE}" dt="2025-11-14T16:03:46.334" v="2456" actId="3064"/>
          <ac:spMkLst>
            <pc:docMk/>
            <pc:sldMk cId="500702183" sldId="863"/>
            <ac:spMk id="6" creationId="{986753A1-BC41-7399-91D5-E192EC1E760B}"/>
          </ac:spMkLst>
        </pc:spChg>
      </pc:sldChg>
      <pc:sldChg chg="modSp mod">
        <pc:chgData name="Mark Thirlwell" userId="0eea46bc-1a08-4dae-8290-d9217da89020" providerId="ADAL" clId="{A74DFD5C-A00E-4D75-B54F-AE1372332AAE}" dt="2025-11-14T16:25:30.353" v="5098" actId="207"/>
        <pc:sldMkLst>
          <pc:docMk/>
          <pc:sldMk cId="367916607" sldId="864"/>
        </pc:sldMkLst>
        <pc:spChg chg="mod">
          <ac:chgData name="Mark Thirlwell" userId="0eea46bc-1a08-4dae-8290-d9217da89020" providerId="ADAL" clId="{A74DFD5C-A00E-4D75-B54F-AE1372332AAE}" dt="2025-11-14T16:25:30.353" v="5098" actId="207"/>
          <ac:spMkLst>
            <pc:docMk/>
            <pc:sldMk cId="367916607" sldId="864"/>
            <ac:spMk id="3" creationId="{D7A0F1A8-6D8D-83FE-D0C1-6BA058D92813}"/>
          </ac:spMkLst>
        </pc:spChg>
        <pc:spChg chg="mod">
          <ac:chgData name="Mark Thirlwell" userId="0eea46bc-1a08-4dae-8290-d9217da89020" providerId="ADAL" clId="{A74DFD5C-A00E-4D75-B54F-AE1372332AAE}" dt="2025-11-14T16:04:24.773" v="2639" actId="3064"/>
          <ac:spMkLst>
            <pc:docMk/>
            <pc:sldMk cId="367916607" sldId="864"/>
            <ac:spMk id="6" creationId="{BD47FF6E-40A3-A5C3-97F6-88D1FF2B8D0F}"/>
          </ac:spMkLst>
        </pc:spChg>
      </pc:sldChg>
      <pc:sldChg chg="modSp mod">
        <pc:chgData name="Mark Thirlwell" userId="0eea46bc-1a08-4dae-8290-d9217da89020" providerId="ADAL" clId="{A74DFD5C-A00E-4D75-B54F-AE1372332AAE}" dt="2025-11-14T16:25:34.875" v="5099" actId="207"/>
        <pc:sldMkLst>
          <pc:docMk/>
          <pc:sldMk cId="630464700" sldId="865"/>
        </pc:sldMkLst>
        <pc:spChg chg="mod">
          <ac:chgData name="Mark Thirlwell" userId="0eea46bc-1a08-4dae-8290-d9217da89020" providerId="ADAL" clId="{A74DFD5C-A00E-4D75-B54F-AE1372332AAE}" dt="2025-11-14T16:25:34.875" v="5099" actId="207"/>
          <ac:spMkLst>
            <pc:docMk/>
            <pc:sldMk cId="630464700" sldId="865"/>
            <ac:spMk id="3" creationId="{9DD1756A-7D1D-C032-AE7D-3CF2E501E647}"/>
          </ac:spMkLst>
        </pc:spChg>
        <pc:spChg chg="mod">
          <ac:chgData name="Mark Thirlwell" userId="0eea46bc-1a08-4dae-8290-d9217da89020" providerId="ADAL" clId="{A74DFD5C-A00E-4D75-B54F-AE1372332AAE}" dt="2025-11-14T16:05:01.951" v="2770" actId="3064"/>
          <ac:spMkLst>
            <pc:docMk/>
            <pc:sldMk cId="630464700" sldId="865"/>
            <ac:spMk id="6" creationId="{B984E18E-4B44-C17F-79C7-2433EC8C5BC3}"/>
          </ac:spMkLst>
        </pc:spChg>
      </pc:sldChg>
      <pc:sldChg chg="delSp modSp mod">
        <pc:chgData name="Mark Thirlwell" userId="0eea46bc-1a08-4dae-8290-d9217da89020" providerId="ADAL" clId="{A74DFD5C-A00E-4D75-B54F-AE1372332AAE}" dt="2025-11-14T16:25:43.134" v="5101" actId="207"/>
        <pc:sldMkLst>
          <pc:docMk/>
          <pc:sldMk cId="1545491132" sldId="866"/>
        </pc:sldMkLst>
        <pc:spChg chg="mod">
          <ac:chgData name="Mark Thirlwell" userId="0eea46bc-1a08-4dae-8290-d9217da89020" providerId="ADAL" clId="{A74DFD5C-A00E-4D75-B54F-AE1372332AAE}" dt="2025-11-14T16:25:43.134" v="5101" actId="207"/>
          <ac:spMkLst>
            <pc:docMk/>
            <pc:sldMk cId="1545491132" sldId="866"/>
            <ac:spMk id="3" creationId="{5B8FE13E-0958-2C4D-FE26-6A1AE40D736E}"/>
          </ac:spMkLst>
        </pc:spChg>
        <pc:spChg chg="mod">
          <ac:chgData name="Mark Thirlwell" userId="0eea46bc-1a08-4dae-8290-d9217da89020" providerId="ADAL" clId="{A74DFD5C-A00E-4D75-B54F-AE1372332AAE}" dt="2025-11-14T16:07:47.610" v="3038" actId="14100"/>
          <ac:spMkLst>
            <pc:docMk/>
            <pc:sldMk cId="1545491132" sldId="866"/>
            <ac:spMk id="6" creationId="{829491BF-3117-5D72-1954-BDC34EF153B7}"/>
          </ac:spMkLst>
        </pc:spChg>
      </pc:sldChg>
      <pc:sldChg chg="modSp mod">
        <pc:chgData name="Mark Thirlwell" userId="0eea46bc-1a08-4dae-8290-d9217da89020" providerId="ADAL" clId="{A74DFD5C-A00E-4D75-B54F-AE1372332AAE}" dt="2025-11-14T16:25:46.820" v="5102" actId="207"/>
        <pc:sldMkLst>
          <pc:docMk/>
          <pc:sldMk cId="1017921400" sldId="867"/>
        </pc:sldMkLst>
        <pc:spChg chg="mod">
          <ac:chgData name="Mark Thirlwell" userId="0eea46bc-1a08-4dae-8290-d9217da89020" providerId="ADAL" clId="{A74DFD5C-A00E-4D75-B54F-AE1372332AAE}" dt="2025-11-14T16:25:46.820" v="5102" actId="207"/>
          <ac:spMkLst>
            <pc:docMk/>
            <pc:sldMk cId="1017921400" sldId="867"/>
            <ac:spMk id="3" creationId="{0EC60506-5306-A75F-E5EB-38F9DDEDD41E}"/>
          </ac:spMkLst>
        </pc:spChg>
        <pc:spChg chg="mod">
          <ac:chgData name="Mark Thirlwell" userId="0eea46bc-1a08-4dae-8290-d9217da89020" providerId="ADAL" clId="{A74DFD5C-A00E-4D75-B54F-AE1372332AAE}" dt="2025-11-14T16:08:46.612" v="3297" actId="14100"/>
          <ac:spMkLst>
            <pc:docMk/>
            <pc:sldMk cId="1017921400" sldId="867"/>
            <ac:spMk id="6" creationId="{B63C3A18-9560-917C-61F8-F6947743DA0C}"/>
          </ac:spMkLst>
        </pc:spChg>
      </pc:sldChg>
      <pc:sldChg chg="modSp mod">
        <pc:chgData name="Mark Thirlwell" userId="0eea46bc-1a08-4dae-8290-d9217da89020" providerId="ADAL" clId="{A74DFD5C-A00E-4D75-B54F-AE1372332AAE}" dt="2025-11-14T16:27:54.262" v="5119" actId="20577"/>
        <pc:sldMkLst>
          <pc:docMk/>
          <pc:sldMk cId="791547184" sldId="868"/>
        </pc:sldMkLst>
        <pc:spChg chg="mod">
          <ac:chgData name="Mark Thirlwell" userId="0eea46bc-1a08-4dae-8290-d9217da89020" providerId="ADAL" clId="{A74DFD5C-A00E-4D75-B54F-AE1372332AAE}" dt="2025-11-14T16:27:54.262" v="5119" actId="20577"/>
          <ac:spMkLst>
            <pc:docMk/>
            <pc:sldMk cId="791547184" sldId="868"/>
            <ac:spMk id="3" creationId="{EA7FCD42-B659-AC79-4E3C-188D010FA964}"/>
          </ac:spMkLst>
        </pc:spChg>
        <pc:spChg chg="mod">
          <ac:chgData name="Mark Thirlwell" userId="0eea46bc-1a08-4dae-8290-d9217da89020" providerId="ADAL" clId="{A74DFD5C-A00E-4D75-B54F-AE1372332AAE}" dt="2025-11-14T16:09:15.719" v="3403" actId="3064"/>
          <ac:spMkLst>
            <pc:docMk/>
            <pc:sldMk cId="791547184" sldId="868"/>
            <ac:spMk id="6" creationId="{A12607A7-67BD-7BA9-E113-1C6E63335017}"/>
          </ac:spMkLst>
        </pc:spChg>
      </pc:sldChg>
      <pc:sldChg chg="modSp mod">
        <pc:chgData name="Mark Thirlwell" userId="0eea46bc-1a08-4dae-8290-d9217da89020" providerId="ADAL" clId="{A74DFD5C-A00E-4D75-B54F-AE1372332AAE}" dt="2025-11-14T16:27:58.615" v="5122" actId="20577"/>
        <pc:sldMkLst>
          <pc:docMk/>
          <pc:sldMk cId="3886204137" sldId="869"/>
        </pc:sldMkLst>
        <pc:spChg chg="mod">
          <ac:chgData name="Mark Thirlwell" userId="0eea46bc-1a08-4dae-8290-d9217da89020" providerId="ADAL" clId="{A74DFD5C-A00E-4D75-B54F-AE1372332AAE}" dt="2025-11-14T16:27:58.615" v="5122" actId="20577"/>
          <ac:spMkLst>
            <pc:docMk/>
            <pc:sldMk cId="3886204137" sldId="869"/>
            <ac:spMk id="3" creationId="{55BFEF7C-ABD1-795A-8212-911F0A32AF6B}"/>
          </ac:spMkLst>
        </pc:spChg>
        <pc:spChg chg="mod">
          <ac:chgData name="Mark Thirlwell" userId="0eea46bc-1a08-4dae-8290-d9217da89020" providerId="ADAL" clId="{A74DFD5C-A00E-4D75-B54F-AE1372332AAE}" dt="2025-11-14T16:11:56.313" v="3534" actId="3064"/>
          <ac:spMkLst>
            <pc:docMk/>
            <pc:sldMk cId="3886204137" sldId="869"/>
            <ac:spMk id="6" creationId="{419FFB3E-0A44-3922-69A1-8E5D1DF52A37}"/>
          </ac:spMkLst>
        </pc:spChg>
      </pc:sldChg>
      <pc:sldChg chg="modSp mod">
        <pc:chgData name="Mark Thirlwell" userId="0eea46bc-1a08-4dae-8290-d9217da89020" providerId="ADAL" clId="{A74DFD5C-A00E-4D75-B54F-AE1372332AAE}" dt="2025-11-14T16:25:59.273" v="5105" actId="207"/>
        <pc:sldMkLst>
          <pc:docMk/>
          <pc:sldMk cId="1397106863" sldId="870"/>
        </pc:sldMkLst>
        <pc:spChg chg="mod">
          <ac:chgData name="Mark Thirlwell" userId="0eea46bc-1a08-4dae-8290-d9217da89020" providerId="ADAL" clId="{A74DFD5C-A00E-4D75-B54F-AE1372332AAE}" dt="2025-11-14T16:25:59.273" v="5105" actId="207"/>
          <ac:spMkLst>
            <pc:docMk/>
            <pc:sldMk cId="1397106863" sldId="870"/>
            <ac:spMk id="3" creationId="{D6BDC8DC-E9C2-E324-41B9-60061ACF7622}"/>
          </ac:spMkLst>
        </pc:spChg>
        <pc:spChg chg="mod">
          <ac:chgData name="Mark Thirlwell" userId="0eea46bc-1a08-4dae-8290-d9217da89020" providerId="ADAL" clId="{A74DFD5C-A00E-4D75-B54F-AE1372332AAE}" dt="2025-11-14T16:12:17.821" v="3589" actId="3064"/>
          <ac:spMkLst>
            <pc:docMk/>
            <pc:sldMk cId="1397106863" sldId="870"/>
            <ac:spMk id="6" creationId="{B0773C64-D0F1-441F-90B0-F1E275C0BC29}"/>
          </ac:spMkLst>
        </pc:spChg>
      </pc:sldChg>
      <pc:sldChg chg="modSp mod">
        <pc:chgData name="Mark Thirlwell" userId="0eea46bc-1a08-4dae-8290-d9217da89020" providerId="ADAL" clId="{A74DFD5C-A00E-4D75-B54F-AE1372332AAE}" dt="2025-11-14T16:26:06.436" v="5107" actId="207"/>
        <pc:sldMkLst>
          <pc:docMk/>
          <pc:sldMk cId="2460196968" sldId="871"/>
        </pc:sldMkLst>
        <pc:spChg chg="mod">
          <ac:chgData name="Mark Thirlwell" userId="0eea46bc-1a08-4dae-8290-d9217da89020" providerId="ADAL" clId="{A74DFD5C-A00E-4D75-B54F-AE1372332AAE}" dt="2025-11-14T16:26:06.436" v="5107" actId="207"/>
          <ac:spMkLst>
            <pc:docMk/>
            <pc:sldMk cId="2460196968" sldId="871"/>
            <ac:spMk id="3" creationId="{3F1575BD-C0D8-B153-4C3B-6A9EA777470E}"/>
          </ac:spMkLst>
        </pc:spChg>
        <pc:spChg chg="mod">
          <ac:chgData name="Mark Thirlwell" userId="0eea46bc-1a08-4dae-8290-d9217da89020" providerId="ADAL" clId="{A74DFD5C-A00E-4D75-B54F-AE1372332AAE}" dt="2025-11-14T16:13:25.223" v="3826" actId="3064"/>
          <ac:spMkLst>
            <pc:docMk/>
            <pc:sldMk cId="2460196968" sldId="871"/>
            <ac:spMk id="6" creationId="{77662D84-1D34-6306-DE51-3F2AA9E30371}"/>
          </ac:spMkLst>
        </pc:spChg>
      </pc:sldChg>
      <pc:sldChg chg="modSp mod">
        <pc:chgData name="Mark Thirlwell" userId="0eea46bc-1a08-4dae-8290-d9217da89020" providerId="ADAL" clId="{A74DFD5C-A00E-4D75-B54F-AE1372332AAE}" dt="2025-11-14T16:26:16.626" v="5109" actId="207"/>
        <pc:sldMkLst>
          <pc:docMk/>
          <pc:sldMk cId="931067706" sldId="872"/>
        </pc:sldMkLst>
        <pc:spChg chg="mod">
          <ac:chgData name="Mark Thirlwell" userId="0eea46bc-1a08-4dae-8290-d9217da89020" providerId="ADAL" clId="{A74DFD5C-A00E-4D75-B54F-AE1372332AAE}" dt="2025-11-14T16:26:16.626" v="5109" actId="207"/>
          <ac:spMkLst>
            <pc:docMk/>
            <pc:sldMk cId="931067706" sldId="872"/>
            <ac:spMk id="3" creationId="{ACFEB615-3A94-D71D-D1EB-CB8B19CCC7BC}"/>
          </ac:spMkLst>
        </pc:spChg>
        <pc:spChg chg="mod">
          <ac:chgData name="Mark Thirlwell" userId="0eea46bc-1a08-4dae-8290-d9217da89020" providerId="ADAL" clId="{A74DFD5C-A00E-4D75-B54F-AE1372332AAE}" dt="2025-11-14T16:14:24.406" v="4112" actId="3064"/>
          <ac:spMkLst>
            <pc:docMk/>
            <pc:sldMk cId="931067706" sldId="872"/>
            <ac:spMk id="6" creationId="{46F8235A-BF08-96C0-0F55-2C0FA7C8E7C6}"/>
          </ac:spMkLst>
        </pc:spChg>
      </pc:sldChg>
      <pc:sldChg chg="modSp mod">
        <pc:chgData name="Mark Thirlwell" userId="0eea46bc-1a08-4dae-8290-d9217da89020" providerId="ADAL" clId="{A74DFD5C-A00E-4D75-B54F-AE1372332AAE}" dt="2025-11-14T16:26:20.302" v="5110" actId="207"/>
        <pc:sldMkLst>
          <pc:docMk/>
          <pc:sldMk cId="2444555821" sldId="873"/>
        </pc:sldMkLst>
        <pc:spChg chg="mod">
          <ac:chgData name="Mark Thirlwell" userId="0eea46bc-1a08-4dae-8290-d9217da89020" providerId="ADAL" clId="{A74DFD5C-A00E-4D75-B54F-AE1372332AAE}" dt="2025-11-14T16:26:20.302" v="5110" actId="207"/>
          <ac:spMkLst>
            <pc:docMk/>
            <pc:sldMk cId="2444555821" sldId="873"/>
            <ac:spMk id="3" creationId="{9529ECED-687A-6FBD-A82B-488A596A1A34}"/>
          </ac:spMkLst>
        </pc:spChg>
        <pc:spChg chg="mod">
          <ac:chgData name="Mark Thirlwell" userId="0eea46bc-1a08-4dae-8290-d9217da89020" providerId="ADAL" clId="{A74DFD5C-A00E-4D75-B54F-AE1372332AAE}" dt="2025-11-14T16:14:56.484" v="4319" actId="948"/>
          <ac:spMkLst>
            <pc:docMk/>
            <pc:sldMk cId="2444555821" sldId="873"/>
            <ac:spMk id="6" creationId="{545A82FC-95AF-493F-5ACC-10B6E77996D4}"/>
          </ac:spMkLst>
        </pc:spChg>
      </pc:sldChg>
      <pc:sldChg chg="modSp mod">
        <pc:chgData name="Mark Thirlwell" userId="0eea46bc-1a08-4dae-8290-d9217da89020" providerId="ADAL" clId="{A74DFD5C-A00E-4D75-B54F-AE1372332AAE}" dt="2025-11-14T16:26:23.549" v="5111" actId="207"/>
        <pc:sldMkLst>
          <pc:docMk/>
          <pc:sldMk cId="1468171413" sldId="874"/>
        </pc:sldMkLst>
        <pc:spChg chg="mod">
          <ac:chgData name="Mark Thirlwell" userId="0eea46bc-1a08-4dae-8290-d9217da89020" providerId="ADAL" clId="{A74DFD5C-A00E-4D75-B54F-AE1372332AAE}" dt="2025-11-14T16:26:23.549" v="5111" actId="207"/>
          <ac:spMkLst>
            <pc:docMk/>
            <pc:sldMk cId="1468171413" sldId="874"/>
            <ac:spMk id="3" creationId="{D9C828F2-2DC4-F5F9-3345-28F3227A3913}"/>
          </ac:spMkLst>
        </pc:spChg>
        <pc:spChg chg="mod">
          <ac:chgData name="Mark Thirlwell" userId="0eea46bc-1a08-4dae-8290-d9217da89020" providerId="ADAL" clId="{A74DFD5C-A00E-4D75-B54F-AE1372332AAE}" dt="2025-11-14T16:15:19.252" v="4475" actId="3064"/>
          <ac:spMkLst>
            <pc:docMk/>
            <pc:sldMk cId="1468171413" sldId="874"/>
            <ac:spMk id="6" creationId="{8058D62A-D85C-67E3-3B8B-D04E931FD912}"/>
          </ac:spMkLst>
        </pc:spChg>
      </pc:sldChg>
      <pc:sldChg chg="modSp mod">
        <pc:chgData name="Mark Thirlwell" userId="0eea46bc-1a08-4dae-8290-d9217da89020" providerId="ADAL" clId="{A74DFD5C-A00E-4D75-B54F-AE1372332AAE}" dt="2025-11-14T16:26:27.890" v="5112" actId="207"/>
        <pc:sldMkLst>
          <pc:docMk/>
          <pc:sldMk cId="1097550335" sldId="875"/>
        </pc:sldMkLst>
        <pc:spChg chg="mod">
          <ac:chgData name="Mark Thirlwell" userId="0eea46bc-1a08-4dae-8290-d9217da89020" providerId="ADAL" clId="{A74DFD5C-A00E-4D75-B54F-AE1372332AAE}" dt="2025-11-14T16:26:27.890" v="5112" actId="207"/>
          <ac:spMkLst>
            <pc:docMk/>
            <pc:sldMk cId="1097550335" sldId="875"/>
            <ac:spMk id="3" creationId="{82D1F510-A333-DE20-9E99-11B755E6436B}"/>
          </ac:spMkLst>
        </pc:spChg>
        <pc:spChg chg="mod">
          <ac:chgData name="Mark Thirlwell" userId="0eea46bc-1a08-4dae-8290-d9217da89020" providerId="ADAL" clId="{A74DFD5C-A00E-4D75-B54F-AE1372332AAE}" dt="2025-11-14T16:15:50.171" v="4658" actId="3064"/>
          <ac:spMkLst>
            <pc:docMk/>
            <pc:sldMk cId="1097550335" sldId="875"/>
            <ac:spMk id="6" creationId="{1AB1D6AC-2625-D4A1-0BFE-9B2A590B3A4E}"/>
          </ac:spMkLst>
        </pc:spChg>
      </pc:sldChg>
      <pc:sldChg chg="modSp mod">
        <pc:chgData name="Mark Thirlwell" userId="0eea46bc-1a08-4dae-8290-d9217da89020" providerId="ADAL" clId="{A74DFD5C-A00E-4D75-B54F-AE1372332AAE}" dt="2025-11-14T16:26:31.010" v="5113" actId="207"/>
        <pc:sldMkLst>
          <pc:docMk/>
          <pc:sldMk cId="971095970" sldId="876"/>
        </pc:sldMkLst>
        <pc:spChg chg="mod">
          <ac:chgData name="Mark Thirlwell" userId="0eea46bc-1a08-4dae-8290-d9217da89020" providerId="ADAL" clId="{A74DFD5C-A00E-4D75-B54F-AE1372332AAE}" dt="2025-11-14T16:26:31.010" v="5113" actId="207"/>
          <ac:spMkLst>
            <pc:docMk/>
            <pc:sldMk cId="971095970" sldId="876"/>
            <ac:spMk id="3" creationId="{74945DFC-740A-2072-DEFA-4D801D6F03CD}"/>
          </ac:spMkLst>
        </pc:spChg>
        <pc:spChg chg="mod">
          <ac:chgData name="Mark Thirlwell" userId="0eea46bc-1a08-4dae-8290-d9217da89020" providerId="ADAL" clId="{A74DFD5C-A00E-4D75-B54F-AE1372332AAE}" dt="2025-11-14T16:16:33.766" v="4923" actId="3064"/>
          <ac:spMkLst>
            <pc:docMk/>
            <pc:sldMk cId="971095970" sldId="876"/>
            <ac:spMk id="6" creationId="{5ECD88D6-2B97-0DC1-DEB6-4A79D22E8157}"/>
          </ac:spMkLst>
        </pc:spChg>
      </pc:sldChg>
      <pc:sldChg chg="modSp mod">
        <pc:chgData name="Mark Thirlwell" userId="0eea46bc-1a08-4dae-8290-d9217da89020" providerId="ADAL" clId="{A74DFD5C-A00E-4D75-B54F-AE1372332AAE}" dt="2025-11-14T16:25:40.368" v="5100" actId="207"/>
        <pc:sldMkLst>
          <pc:docMk/>
          <pc:sldMk cId="1140306130" sldId="877"/>
        </pc:sldMkLst>
        <pc:spChg chg="mod">
          <ac:chgData name="Mark Thirlwell" userId="0eea46bc-1a08-4dae-8290-d9217da89020" providerId="ADAL" clId="{A74DFD5C-A00E-4D75-B54F-AE1372332AAE}" dt="2025-11-14T16:25:40.368" v="5100" actId="207"/>
          <ac:spMkLst>
            <pc:docMk/>
            <pc:sldMk cId="1140306130" sldId="877"/>
            <ac:spMk id="3" creationId="{A967E25A-0BCF-5A13-BF44-DBF38F632684}"/>
          </ac:spMkLst>
        </pc:spChg>
        <pc:spChg chg="mod">
          <ac:chgData name="Mark Thirlwell" userId="0eea46bc-1a08-4dae-8290-d9217da89020" providerId="ADAL" clId="{A74DFD5C-A00E-4D75-B54F-AE1372332AAE}" dt="2025-11-14T16:06:45.186" v="2876" actId="3064"/>
          <ac:spMkLst>
            <pc:docMk/>
            <pc:sldMk cId="1140306130" sldId="877"/>
            <ac:spMk id="6" creationId="{03F0E120-A31E-A3FD-FCA0-B1BDFC310423}"/>
          </ac:spMkLst>
        </pc:spChg>
      </pc:sldChg>
      <pc:sldChg chg="modSp mod">
        <pc:chgData name="Mark Thirlwell" userId="0eea46bc-1a08-4dae-8290-d9217da89020" providerId="ADAL" clId="{A74DFD5C-A00E-4D75-B54F-AE1372332AAE}" dt="2025-11-14T16:26:02.758" v="5106" actId="207"/>
        <pc:sldMkLst>
          <pc:docMk/>
          <pc:sldMk cId="2951955325" sldId="878"/>
        </pc:sldMkLst>
        <pc:spChg chg="mod">
          <ac:chgData name="Mark Thirlwell" userId="0eea46bc-1a08-4dae-8290-d9217da89020" providerId="ADAL" clId="{A74DFD5C-A00E-4D75-B54F-AE1372332AAE}" dt="2025-11-14T16:26:02.758" v="5106" actId="207"/>
          <ac:spMkLst>
            <pc:docMk/>
            <pc:sldMk cId="2951955325" sldId="878"/>
            <ac:spMk id="3" creationId="{427DB6CE-1E59-BFEF-2100-AD539205A325}"/>
          </ac:spMkLst>
        </pc:spChg>
        <pc:spChg chg="mod">
          <ac:chgData name="Mark Thirlwell" userId="0eea46bc-1a08-4dae-8290-d9217da89020" providerId="ADAL" clId="{A74DFD5C-A00E-4D75-B54F-AE1372332AAE}" dt="2025-11-14T16:13:01.208" v="3771" actId="3064"/>
          <ac:spMkLst>
            <pc:docMk/>
            <pc:sldMk cId="2951955325" sldId="878"/>
            <ac:spMk id="6" creationId="{1723B002-631D-B7D8-B6E8-F3768BBBC798}"/>
          </ac:spMkLst>
        </pc:spChg>
      </pc:sldChg>
      <pc:sldChg chg="modSp mod">
        <pc:chgData name="Mark Thirlwell" userId="0eea46bc-1a08-4dae-8290-d9217da89020" providerId="ADAL" clId="{A74DFD5C-A00E-4D75-B54F-AE1372332AAE}" dt="2025-11-14T16:26:09.732" v="5108" actId="207"/>
        <pc:sldMkLst>
          <pc:docMk/>
          <pc:sldMk cId="3028106285" sldId="879"/>
        </pc:sldMkLst>
        <pc:spChg chg="mod">
          <ac:chgData name="Mark Thirlwell" userId="0eea46bc-1a08-4dae-8290-d9217da89020" providerId="ADAL" clId="{A74DFD5C-A00E-4D75-B54F-AE1372332AAE}" dt="2025-11-14T16:26:09.732" v="5108" actId="207"/>
          <ac:spMkLst>
            <pc:docMk/>
            <pc:sldMk cId="3028106285" sldId="879"/>
            <ac:spMk id="3" creationId="{A75EC2BC-9B47-2DD0-FE0E-BB5BD479CB3C}"/>
          </ac:spMkLst>
        </pc:spChg>
        <pc:spChg chg="mod">
          <ac:chgData name="Mark Thirlwell" userId="0eea46bc-1a08-4dae-8290-d9217da89020" providerId="ADAL" clId="{A74DFD5C-A00E-4D75-B54F-AE1372332AAE}" dt="2025-11-14T16:13:53.182" v="3981" actId="3064"/>
          <ac:spMkLst>
            <pc:docMk/>
            <pc:sldMk cId="3028106285" sldId="879"/>
            <ac:spMk id="6" creationId="{25279780-9270-947C-F3F2-4E27B129D9DE}"/>
          </ac:spMkLst>
        </pc:spChg>
      </pc:sldChg>
      <pc:sldMasterChg chg="addSp delSp modSp mod">
        <pc:chgData name="Mark Thirlwell" userId="0eea46bc-1a08-4dae-8290-d9217da89020" providerId="ADAL" clId="{A74DFD5C-A00E-4D75-B54F-AE1372332AAE}" dt="2025-11-14T15:53:37.971" v="632" actId="255"/>
        <pc:sldMasterMkLst>
          <pc:docMk/>
          <pc:sldMasterMk cId="2875967881" sldId="2147484110"/>
        </pc:sldMasterMkLst>
        <pc:spChg chg="mod">
          <ac:chgData name="Mark Thirlwell" userId="0eea46bc-1a08-4dae-8290-d9217da89020" providerId="ADAL" clId="{A74DFD5C-A00E-4D75-B54F-AE1372332AAE}" dt="2025-11-14T15:53:37.971" v="632" actId="255"/>
          <ac:spMkLst>
            <pc:docMk/>
            <pc:sldMasterMk cId="2875967881" sldId="2147484110"/>
            <ac:spMk id="12" creationId="{00000000-0000-0000-0000-000000000000}"/>
          </ac:spMkLst>
        </pc:spChg>
      </pc:sldMasterChg>
    </pc:docChg>
  </pc:docChgLst>
  <pc:docChgLst>
    <pc:chgData name="John, Catherine" userId="36b10958-3fe6-4d82-9cee-736ae9074b3f" providerId="ADAL" clId="{7CE9EBFF-1EB6-4E95-820E-35801409E55C}"/>
    <pc:docChg chg="custSel modSld">
      <pc:chgData name="John, Catherine" userId="36b10958-3fe6-4d82-9cee-736ae9074b3f" providerId="ADAL" clId="{7CE9EBFF-1EB6-4E95-820E-35801409E55C}" dt="2025-12-08T12:00:31.976" v="58" actId="20577"/>
      <pc:docMkLst>
        <pc:docMk/>
      </pc:docMkLst>
      <pc:sldChg chg="modSp mod">
        <pc:chgData name="John, Catherine" userId="36b10958-3fe6-4d82-9cee-736ae9074b3f" providerId="ADAL" clId="{7CE9EBFF-1EB6-4E95-820E-35801409E55C}" dt="2025-12-08T11:47:21.130" v="0" actId="20577"/>
        <pc:sldMkLst>
          <pc:docMk/>
          <pc:sldMk cId="1505718859" sldId="533"/>
        </pc:sldMkLst>
        <pc:spChg chg="mod">
          <ac:chgData name="John, Catherine" userId="36b10958-3fe6-4d82-9cee-736ae9074b3f" providerId="ADAL" clId="{7CE9EBFF-1EB6-4E95-820E-35801409E55C}" dt="2025-12-08T11:47:21.130" v="0" actId="20577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John, Catherine" userId="36b10958-3fe6-4d82-9cee-736ae9074b3f" providerId="ADAL" clId="{7CE9EBFF-1EB6-4E95-820E-35801409E55C}" dt="2025-12-08T11:55:27.619" v="2" actId="6549"/>
        <pc:sldMkLst>
          <pc:docMk/>
          <pc:sldMk cId="1903186374" sldId="857"/>
        </pc:sldMkLst>
        <pc:spChg chg="mod">
          <ac:chgData name="John, Catherine" userId="36b10958-3fe6-4d82-9cee-736ae9074b3f" providerId="ADAL" clId="{7CE9EBFF-1EB6-4E95-820E-35801409E55C}" dt="2025-12-08T11:55:27.619" v="2" actId="6549"/>
          <ac:spMkLst>
            <pc:docMk/>
            <pc:sldMk cId="1903186374" sldId="857"/>
            <ac:spMk id="6" creationId="{7AC3EB79-C64C-8465-02B4-23BD298A8617}"/>
          </ac:spMkLst>
        </pc:spChg>
      </pc:sldChg>
      <pc:sldChg chg="modSp mod">
        <pc:chgData name="John, Catherine" userId="36b10958-3fe6-4d82-9cee-736ae9074b3f" providerId="ADAL" clId="{7CE9EBFF-1EB6-4E95-820E-35801409E55C}" dt="2025-12-08T11:55:21.223" v="1" actId="20577"/>
        <pc:sldMkLst>
          <pc:docMk/>
          <pc:sldMk cId="3146435441" sldId="858"/>
        </pc:sldMkLst>
        <pc:spChg chg="mod">
          <ac:chgData name="John, Catherine" userId="36b10958-3fe6-4d82-9cee-736ae9074b3f" providerId="ADAL" clId="{7CE9EBFF-1EB6-4E95-820E-35801409E55C}" dt="2025-12-08T11:55:21.223" v="1" actId="20577"/>
          <ac:spMkLst>
            <pc:docMk/>
            <pc:sldMk cId="3146435441" sldId="858"/>
            <ac:spMk id="6" creationId="{5702FDB0-8EC7-2228-40A3-095FC7ECDF19}"/>
          </ac:spMkLst>
        </pc:spChg>
      </pc:sldChg>
      <pc:sldChg chg="modSp mod">
        <pc:chgData name="John, Catherine" userId="36b10958-3fe6-4d82-9cee-736ae9074b3f" providerId="ADAL" clId="{7CE9EBFF-1EB6-4E95-820E-35801409E55C}" dt="2025-12-08T11:57:45.796" v="7" actId="20577"/>
        <pc:sldMkLst>
          <pc:docMk/>
          <pc:sldMk cId="630464700" sldId="865"/>
        </pc:sldMkLst>
        <pc:spChg chg="mod">
          <ac:chgData name="John, Catherine" userId="36b10958-3fe6-4d82-9cee-736ae9074b3f" providerId="ADAL" clId="{7CE9EBFF-1EB6-4E95-820E-35801409E55C}" dt="2025-12-08T11:57:45.796" v="7" actId="20577"/>
          <ac:spMkLst>
            <pc:docMk/>
            <pc:sldMk cId="630464700" sldId="865"/>
            <ac:spMk id="3" creationId="{9DD1756A-7D1D-C032-AE7D-3CF2E501E647}"/>
          </ac:spMkLst>
        </pc:spChg>
      </pc:sldChg>
      <pc:sldChg chg="modSp mod">
        <pc:chgData name="John, Catherine" userId="36b10958-3fe6-4d82-9cee-736ae9074b3f" providerId="ADAL" clId="{7CE9EBFF-1EB6-4E95-820E-35801409E55C}" dt="2025-12-08T11:58:08.105" v="17" actId="20577"/>
        <pc:sldMkLst>
          <pc:docMk/>
          <pc:sldMk cId="1545491132" sldId="866"/>
        </pc:sldMkLst>
        <pc:spChg chg="mod">
          <ac:chgData name="John, Catherine" userId="36b10958-3fe6-4d82-9cee-736ae9074b3f" providerId="ADAL" clId="{7CE9EBFF-1EB6-4E95-820E-35801409E55C}" dt="2025-12-08T11:58:08.105" v="17" actId="20577"/>
          <ac:spMkLst>
            <pc:docMk/>
            <pc:sldMk cId="1545491132" sldId="866"/>
            <ac:spMk id="3" creationId="{5B8FE13E-0958-2C4D-FE26-6A1AE40D736E}"/>
          </ac:spMkLst>
        </pc:spChg>
      </pc:sldChg>
      <pc:sldChg chg="modSp mod">
        <pc:chgData name="John, Catherine" userId="36b10958-3fe6-4d82-9cee-736ae9074b3f" providerId="ADAL" clId="{7CE9EBFF-1EB6-4E95-820E-35801409E55C}" dt="2025-12-08T11:58:27.923" v="23" actId="20577"/>
        <pc:sldMkLst>
          <pc:docMk/>
          <pc:sldMk cId="1017921400" sldId="867"/>
        </pc:sldMkLst>
        <pc:spChg chg="mod">
          <ac:chgData name="John, Catherine" userId="36b10958-3fe6-4d82-9cee-736ae9074b3f" providerId="ADAL" clId="{7CE9EBFF-1EB6-4E95-820E-35801409E55C}" dt="2025-12-08T11:58:18.825" v="22" actId="20577"/>
          <ac:spMkLst>
            <pc:docMk/>
            <pc:sldMk cId="1017921400" sldId="867"/>
            <ac:spMk id="3" creationId="{0EC60506-5306-A75F-E5EB-38F9DDEDD41E}"/>
          </ac:spMkLst>
        </pc:spChg>
        <pc:spChg chg="mod">
          <ac:chgData name="John, Catherine" userId="36b10958-3fe6-4d82-9cee-736ae9074b3f" providerId="ADAL" clId="{7CE9EBFF-1EB6-4E95-820E-35801409E55C}" dt="2025-12-08T11:58:27.923" v="23" actId="20577"/>
          <ac:spMkLst>
            <pc:docMk/>
            <pc:sldMk cId="1017921400" sldId="867"/>
            <ac:spMk id="6" creationId="{B63C3A18-9560-917C-61F8-F6947743DA0C}"/>
          </ac:spMkLst>
        </pc:spChg>
      </pc:sldChg>
      <pc:sldChg chg="modSp mod">
        <pc:chgData name="John, Catherine" userId="36b10958-3fe6-4d82-9cee-736ae9074b3f" providerId="ADAL" clId="{7CE9EBFF-1EB6-4E95-820E-35801409E55C}" dt="2025-12-08T11:58:34.318" v="28" actId="20577"/>
        <pc:sldMkLst>
          <pc:docMk/>
          <pc:sldMk cId="791547184" sldId="868"/>
        </pc:sldMkLst>
        <pc:spChg chg="mod">
          <ac:chgData name="John, Catherine" userId="36b10958-3fe6-4d82-9cee-736ae9074b3f" providerId="ADAL" clId="{7CE9EBFF-1EB6-4E95-820E-35801409E55C}" dt="2025-12-08T11:58:34.318" v="28" actId="20577"/>
          <ac:spMkLst>
            <pc:docMk/>
            <pc:sldMk cId="791547184" sldId="868"/>
            <ac:spMk id="3" creationId="{EA7FCD42-B659-AC79-4E3C-188D010FA964}"/>
          </ac:spMkLst>
        </pc:spChg>
      </pc:sldChg>
      <pc:sldChg chg="modSp mod">
        <pc:chgData name="John, Catherine" userId="36b10958-3fe6-4d82-9cee-736ae9074b3f" providerId="ADAL" clId="{7CE9EBFF-1EB6-4E95-820E-35801409E55C}" dt="2025-12-08T11:58:46.008" v="35" actId="20577"/>
        <pc:sldMkLst>
          <pc:docMk/>
          <pc:sldMk cId="3886204137" sldId="869"/>
        </pc:sldMkLst>
        <pc:spChg chg="mod">
          <ac:chgData name="John, Catherine" userId="36b10958-3fe6-4d82-9cee-736ae9074b3f" providerId="ADAL" clId="{7CE9EBFF-1EB6-4E95-820E-35801409E55C}" dt="2025-12-08T11:58:46.008" v="35" actId="20577"/>
          <ac:spMkLst>
            <pc:docMk/>
            <pc:sldMk cId="3886204137" sldId="869"/>
            <ac:spMk id="3" creationId="{55BFEF7C-ABD1-795A-8212-911F0A32AF6B}"/>
          </ac:spMkLst>
        </pc:spChg>
      </pc:sldChg>
      <pc:sldChg chg="modSp mod">
        <pc:chgData name="John, Catherine" userId="36b10958-3fe6-4d82-9cee-736ae9074b3f" providerId="ADAL" clId="{7CE9EBFF-1EB6-4E95-820E-35801409E55C}" dt="2025-12-08T11:59:43.045" v="40" actId="20577"/>
        <pc:sldMkLst>
          <pc:docMk/>
          <pc:sldMk cId="2444555821" sldId="873"/>
        </pc:sldMkLst>
        <pc:spChg chg="mod">
          <ac:chgData name="John, Catherine" userId="36b10958-3fe6-4d82-9cee-736ae9074b3f" providerId="ADAL" clId="{7CE9EBFF-1EB6-4E95-820E-35801409E55C}" dt="2025-12-08T11:59:43.045" v="40" actId="20577"/>
          <ac:spMkLst>
            <pc:docMk/>
            <pc:sldMk cId="2444555821" sldId="873"/>
            <ac:spMk id="3" creationId="{9529ECED-687A-6FBD-A82B-488A596A1A34}"/>
          </ac:spMkLst>
        </pc:spChg>
      </pc:sldChg>
      <pc:sldChg chg="modSp mod">
        <pc:chgData name="John, Catherine" userId="36b10958-3fe6-4d82-9cee-736ae9074b3f" providerId="ADAL" clId="{7CE9EBFF-1EB6-4E95-820E-35801409E55C}" dt="2025-12-08T12:00:02.331" v="45" actId="20577"/>
        <pc:sldMkLst>
          <pc:docMk/>
          <pc:sldMk cId="1468171413" sldId="874"/>
        </pc:sldMkLst>
        <pc:spChg chg="mod">
          <ac:chgData name="John, Catherine" userId="36b10958-3fe6-4d82-9cee-736ae9074b3f" providerId="ADAL" clId="{7CE9EBFF-1EB6-4E95-820E-35801409E55C}" dt="2025-12-08T12:00:02.331" v="45" actId="20577"/>
          <ac:spMkLst>
            <pc:docMk/>
            <pc:sldMk cId="1468171413" sldId="874"/>
            <ac:spMk id="3" creationId="{D9C828F2-2DC4-F5F9-3345-28F3227A3913}"/>
          </ac:spMkLst>
        </pc:spChg>
      </pc:sldChg>
      <pc:sldChg chg="modSp mod">
        <pc:chgData name="John, Catherine" userId="36b10958-3fe6-4d82-9cee-736ae9074b3f" providerId="ADAL" clId="{7CE9EBFF-1EB6-4E95-820E-35801409E55C}" dt="2025-12-08T12:00:22.597" v="53" actId="20577"/>
        <pc:sldMkLst>
          <pc:docMk/>
          <pc:sldMk cId="1097550335" sldId="875"/>
        </pc:sldMkLst>
        <pc:spChg chg="mod">
          <ac:chgData name="John, Catherine" userId="36b10958-3fe6-4d82-9cee-736ae9074b3f" providerId="ADAL" clId="{7CE9EBFF-1EB6-4E95-820E-35801409E55C}" dt="2025-12-08T12:00:14.930" v="52" actId="20577"/>
          <ac:spMkLst>
            <pc:docMk/>
            <pc:sldMk cId="1097550335" sldId="875"/>
            <ac:spMk id="3" creationId="{82D1F510-A333-DE20-9E99-11B755E6436B}"/>
          </ac:spMkLst>
        </pc:spChg>
        <pc:spChg chg="mod">
          <ac:chgData name="John, Catherine" userId="36b10958-3fe6-4d82-9cee-736ae9074b3f" providerId="ADAL" clId="{7CE9EBFF-1EB6-4E95-820E-35801409E55C}" dt="2025-12-08T12:00:22.597" v="53" actId="20577"/>
          <ac:spMkLst>
            <pc:docMk/>
            <pc:sldMk cId="1097550335" sldId="875"/>
            <ac:spMk id="6" creationId="{1AB1D6AC-2625-D4A1-0BFE-9B2A590B3A4E}"/>
          </ac:spMkLst>
        </pc:spChg>
      </pc:sldChg>
      <pc:sldChg chg="modSp mod">
        <pc:chgData name="John, Catherine" userId="36b10958-3fe6-4d82-9cee-736ae9074b3f" providerId="ADAL" clId="{7CE9EBFF-1EB6-4E95-820E-35801409E55C}" dt="2025-12-08T12:00:31.976" v="58" actId="20577"/>
        <pc:sldMkLst>
          <pc:docMk/>
          <pc:sldMk cId="971095970" sldId="876"/>
        </pc:sldMkLst>
        <pc:spChg chg="mod">
          <ac:chgData name="John, Catherine" userId="36b10958-3fe6-4d82-9cee-736ae9074b3f" providerId="ADAL" clId="{7CE9EBFF-1EB6-4E95-820E-35801409E55C}" dt="2025-12-08T12:00:31.976" v="58" actId="20577"/>
          <ac:spMkLst>
            <pc:docMk/>
            <pc:sldMk cId="971095970" sldId="876"/>
            <ac:spMk id="3" creationId="{74945DFC-740A-2072-DEFA-4D801D6F03CD}"/>
          </ac:spMkLst>
        </pc:spChg>
      </pc:sldChg>
      <pc:sldChg chg="modSp mod">
        <pc:chgData name="John, Catherine" userId="36b10958-3fe6-4d82-9cee-736ae9074b3f" providerId="ADAL" clId="{7CE9EBFF-1EB6-4E95-820E-35801409E55C}" dt="2025-12-08T11:58:00.393" v="12" actId="20577"/>
        <pc:sldMkLst>
          <pc:docMk/>
          <pc:sldMk cId="1140306130" sldId="877"/>
        </pc:sldMkLst>
        <pc:spChg chg="mod">
          <ac:chgData name="John, Catherine" userId="36b10958-3fe6-4d82-9cee-736ae9074b3f" providerId="ADAL" clId="{7CE9EBFF-1EB6-4E95-820E-35801409E55C}" dt="2025-12-08T11:58:00.393" v="12" actId="20577"/>
          <ac:spMkLst>
            <pc:docMk/>
            <pc:sldMk cId="1140306130" sldId="877"/>
            <ac:spMk id="3" creationId="{A967E25A-0BCF-5A13-BF44-DBF38F632684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 modSld modMainMaster">
      <pc:chgData name="Hazell, Danielle" userId="16322be0-50ef-46ff-b0c0-d304bc10d5d2" providerId="ADAL" clId="{E6D12E1F-DF63-450C-A9ED-E72C5F6C045B}" dt="2025-12-12T11:57:26.262" v="11" actId="478"/>
      <pc:docMkLst>
        <pc:docMk/>
      </pc:docMkLst>
      <pc:sldChg chg="addSp modSp mod">
        <pc:chgData name="Hazell, Danielle" userId="16322be0-50ef-46ff-b0c0-d304bc10d5d2" providerId="ADAL" clId="{E6D12E1F-DF63-450C-A9ED-E72C5F6C045B}" dt="2025-12-02T09:50:18.039" v="4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2T09:50:18.039" v="4"/>
          <ac:spMkLst>
            <pc:docMk/>
            <pc:sldMk cId="2402489006" sldId="512"/>
            <ac:spMk id="2" creationId="{C94DFC71-971C-C049-FFAB-E9792830D1B7}"/>
          </ac:spMkLst>
        </pc:spChg>
        <pc:spChg chg="mod">
          <ac:chgData name="Hazell, Danielle" userId="16322be0-50ef-46ff-b0c0-d304bc10d5d2" providerId="ADAL" clId="{E6D12E1F-DF63-450C-A9ED-E72C5F6C045B}" dt="2025-12-02T09:50:17.526" v="3" actId="1076"/>
          <ac:spMkLst>
            <pc:docMk/>
            <pc:sldMk cId="2402489006" sldId="512"/>
            <ac:spMk id="4" creationId="{DC4EF56B-4E9E-3541-830E-4E0E7439A6C7}"/>
          </ac:spMkLst>
        </pc:spChg>
      </pc:sldChg>
      <pc:sldChg chg="modSp mod">
        <pc:chgData name="Hazell, Danielle" userId="16322be0-50ef-46ff-b0c0-d304bc10d5d2" providerId="ADAL" clId="{E6D12E1F-DF63-450C-A9ED-E72C5F6C045B}" dt="2025-12-02T09:50:30.422" v="5" actId="1076"/>
        <pc:sldMkLst>
          <pc:docMk/>
          <pc:sldMk cId="1505718859" sldId="533"/>
        </pc:sldMkLst>
        <pc:spChg chg="mod">
          <ac:chgData name="Hazell, Danielle" userId="16322be0-50ef-46ff-b0c0-d304bc10d5d2" providerId="ADAL" clId="{E6D12E1F-DF63-450C-A9ED-E72C5F6C045B}" dt="2025-12-02T09:50:30.422" v="5" actId="1076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Hazell, Danielle" userId="16322be0-50ef-46ff-b0c0-d304bc10d5d2" providerId="ADAL" clId="{E6D12E1F-DF63-450C-A9ED-E72C5F6C045B}" dt="2025-12-02T09:52:16.670" v="10" actId="20577"/>
        <pc:sldMkLst>
          <pc:docMk/>
          <pc:sldMk cId="3653480748" sldId="854"/>
        </pc:sldMkLst>
        <pc:spChg chg="mod">
          <ac:chgData name="Hazell, Danielle" userId="16322be0-50ef-46ff-b0c0-d304bc10d5d2" providerId="ADAL" clId="{E6D12E1F-DF63-450C-A9ED-E72C5F6C045B}" dt="2025-12-02T09:52:16.670" v="10" actId="20577"/>
          <ac:spMkLst>
            <pc:docMk/>
            <pc:sldMk cId="3653480748" sldId="854"/>
            <ac:spMk id="3" creationId="{7CF51323-2985-FC1A-4C1D-08BB1451E877}"/>
          </ac:spMkLst>
        </pc:spChg>
      </pc:sldChg>
      <pc:sldChg chg="modSp mod">
        <pc:chgData name="Hazell, Danielle" userId="16322be0-50ef-46ff-b0c0-d304bc10d5d2" providerId="ADAL" clId="{E6D12E1F-DF63-450C-A9ED-E72C5F6C045B}" dt="2025-12-02T09:51:20.147" v="6" actId="14100"/>
        <pc:sldMkLst>
          <pc:docMk/>
          <pc:sldMk cId="1545491132" sldId="866"/>
        </pc:sldMkLst>
        <pc:spChg chg="mod">
          <ac:chgData name="Hazell, Danielle" userId="16322be0-50ef-46ff-b0c0-d304bc10d5d2" providerId="ADAL" clId="{E6D12E1F-DF63-450C-A9ED-E72C5F6C045B}" dt="2025-12-02T09:51:20.147" v="6" actId="14100"/>
          <ac:spMkLst>
            <pc:docMk/>
            <pc:sldMk cId="1545491132" sldId="866"/>
            <ac:spMk id="6" creationId="{829491BF-3117-5D72-1954-BDC34EF153B7}"/>
          </ac:spMkLst>
        </pc:spChg>
      </pc:sldChg>
      <pc:sldChg chg="modSp mod">
        <pc:chgData name="Hazell, Danielle" userId="16322be0-50ef-46ff-b0c0-d304bc10d5d2" providerId="ADAL" clId="{E6D12E1F-DF63-450C-A9ED-E72C5F6C045B}" dt="2025-12-02T09:51:31.952" v="7" actId="33524"/>
        <pc:sldMkLst>
          <pc:docMk/>
          <pc:sldMk cId="791547184" sldId="868"/>
        </pc:sldMkLst>
        <pc:spChg chg="mod">
          <ac:chgData name="Hazell, Danielle" userId="16322be0-50ef-46ff-b0c0-d304bc10d5d2" providerId="ADAL" clId="{E6D12E1F-DF63-450C-A9ED-E72C5F6C045B}" dt="2025-12-02T09:51:31.952" v="7" actId="33524"/>
          <ac:spMkLst>
            <pc:docMk/>
            <pc:sldMk cId="791547184" sldId="868"/>
            <ac:spMk id="6" creationId="{A12607A7-67BD-7BA9-E113-1C6E63335017}"/>
          </ac:spMkLst>
        </pc:spChg>
      </pc:sldChg>
      <pc:sldChg chg="modSp mod">
        <pc:chgData name="Hazell, Danielle" userId="16322be0-50ef-46ff-b0c0-d304bc10d5d2" providerId="ADAL" clId="{E6D12E1F-DF63-450C-A9ED-E72C5F6C045B}" dt="2025-12-02T09:52:03.867" v="8" actId="6549"/>
        <pc:sldMkLst>
          <pc:docMk/>
          <pc:sldMk cId="1097550335" sldId="875"/>
        </pc:sldMkLst>
        <pc:spChg chg="mod">
          <ac:chgData name="Hazell, Danielle" userId="16322be0-50ef-46ff-b0c0-d304bc10d5d2" providerId="ADAL" clId="{E6D12E1F-DF63-450C-A9ED-E72C5F6C045B}" dt="2025-12-02T09:52:03.867" v="8" actId="6549"/>
          <ac:spMkLst>
            <pc:docMk/>
            <pc:sldMk cId="1097550335" sldId="875"/>
            <ac:spMk id="6" creationId="{1AB1D6AC-2625-D4A1-0BFE-9B2A590B3A4E}"/>
          </ac:spMkLst>
        </pc:spChg>
      </pc:sldChg>
      <pc:sldMasterChg chg="addSp delSp modSp mod modSldLayout">
        <pc:chgData name="Hazell, Danielle" userId="16322be0-50ef-46ff-b0c0-d304bc10d5d2" providerId="ADAL" clId="{E6D12E1F-DF63-450C-A9ED-E72C5F6C045B}" dt="2025-12-12T11:57:26.262" v="11" actId="478"/>
        <pc:sldMasterMkLst>
          <pc:docMk/>
          <pc:sldMasterMk cId="2875967881" sldId="2147484110"/>
        </pc:sldMasterMkLst>
        <pc:spChg chg="add mod">
          <ac:chgData name="Hazell, Danielle" userId="16322be0-50ef-46ff-b0c0-d304bc10d5d2" providerId="ADAL" clId="{E6D12E1F-DF63-450C-A9ED-E72C5F6C045B}" dt="2025-12-02T09:49:58.524" v="2"/>
          <ac:spMkLst>
            <pc:docMk/>
            <pc:sldMasterMk cId="2875967881" sldId="2147484110"/>
            <ac:spMk id="5" creationId="{7FE16003-33E9-8B20-A55F-06D1697A54A7}"/>
          </ac:spMkLst>
        </pc:spChg>
        <pc:picChg chg="add mod">
          <ac:chgData name="Hazell, Danielle" userId="16322be0-50ef-46ff-b0c0-d304bc10d5d2" providerId="ADAL" clId="{E6D12E1F-DF63-450C-A9ED-E72C5F6C045B}" dt="2025-12-02T09:49:58.524" v="2"/>
          <ac:picMkLst>
            <pc:docMk/>
            <pc:sldMasterMk cId="2875967881" sldId="2147484110"/>
            <ac:picMk id="4" creationId="{81F2049A-219B-2BE4-949A-4BEEDC9466FD}"/>
          </ac:picMkLst>
        </pc:picChg>
        <pc:picChg chg="add mod">
          <ac:chgData name="Hazell, Danielle" userId="16322be0-50ef-46ff-b0c0-d304bc10d5d2" providerId="ADAL" clId="{E6D12E1F-DF63-450C-A9ED-E72C5F6C045B}" dt="2025-12-02T09:49:58.524" v="2"/>
          <ac:picMkLst>
            <pc:docMk/>
            <pc:sldMasterMk cId="2875967881" sldId="2147484110"/>
            <ac:picMk id="7" creationId="{F9898732-A3FB-0498-3560-BEA09DC346C8}"/>
          </ac:picMkLst>
        </pc:picChg>
        <pc:picChg chg="add mod">
          <ac:chgData name="Hazell, Danielle" userId="16322be0-50ef-46ff-b0c0-d304bc10d5d2" providerId="ADAL" clId="{E6D12E1F-DF63-450C-A9ED-E72C5F6C045B}" dt="2025-12-02T09:49:58.524" v="2"/>
          <ac:picMkLst>
            <pc:docMk/>
            <pc:sldMasterMk cId="2875967881" sldId="2147484110"/>
            <ac:picMk id="9" creationId="{0C7DA33A-8929-5027-CB40-DD91E6DE6D03}"/>
          </ac:picMkLst>
        </pc:picChg>
        <pc:sldLayoutChg chg="delSp mod">
          <pc:chgData name="Hazell, Danielle" userId="16322be0-50ef-46ff-b0c0-d304bc10d5d2" providerId="ADAL" clId="{E6D12E1F-DF63-450C-A9ED-E72C5F6C045B}" dt="2025-12-12T11:57:26.262" v="11" actId="478"/>
          <pc:sldLayoutMkLst>
            <pc:docMk/>
            <pc:sldMasterMk cId="2875967881" sldId="2147484110"/>
            <pc:sldLayoutMk cId="236593882" sldId="2147484117"/>
          </pc:sldLayoutMkLst>
          <pc:picChg chg="del">
            <ac:chgData name="Hazell, Danielle" userId="16322be0-50ef-46ff-b0c0-d304bc10d5d2" providerId="ADAL" clId="{E6D12E1F-DF63-450C-A9ED-E72C5F6C045B}" dt="2025-12-12T11:57:26.262" v="11" actId="478"/>
            <ac:picMkLst>
              <pc:docMk/>
              <pc:sldMasterMk cId="2875967881" sldId="2147484110"/>
              <pc:sldLayoutMk cId="236593882" sldId="2147484117"/>
              <ac:picMk id="5" creationId="{2B74593B-26E0-F04F-A8DD-5CB40FF176A8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00C8EE-4A53-6146-B2C8-C08F2BD9F8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0DDE1-31D0-F642-B716-ED44ACA608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ADFC4-7390-4B45-8FC4-AA8A51FC95DD}" type="datetimeFigureOut">
              <a:rPr lang="en-GB" smtClean="0">
                <a:latin typeface="Poppins" pitchFamily="2" charset="77"/>
                <a:cs typeface="Poppins" pitchFamily="2" charset="77"/>
              </a:rPr>
              <a:t>12/12/2025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FFC1E-7CDE-D14C-9B9F-C869127DFB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7EEA6-9247-364A-AEB1-C45AEFA517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D7B8-B1CC-F644-87A6-7BEB13BBDD2F}" type="slidenum">
              <a:rPr lang="en-GB" smtClean="0">
                <a:latin typeface="Poppins" pitchFamily="2" charset="77"/>
                <a:cs typeface="Poppins" pitchFamily="2" charset="77"/>
              </a:rPr>
              <a:t>‹#›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4EF3626-7CD6-124F-B901-C4E2AFBA7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66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latin typeface="Poppins" pitchFamily="2" charset="77"/>
                <a:cs typeface="Poppins" pitchFamily="2" charset="77"/>
              </a:defRPr>
            </a:lvl1pPr>
          </a:lstStyle>
          <a:p>
            <a:fld id="{1ADB868C-099B-434E-8A2D-9C00C3E8136C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oppins" pitchFamily="2" charset="77"/>
                <a:cs typeface="Poppins" pitchFamily="2" charset="77"/>
              </a:defRPr>
            </a:lvl1pPr>
          </a:lstStyle>
          <a:p>
            <a:fld id="{37FF5B3C-53B5-664F-A361-196110A59AE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D485A5E-4B24-3142-8E0E-110BA3C1E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1054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2109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3163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4218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05272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7EA65-D623-EEB8-AF15-D6D7FC30E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560E43-F5CD-6E67-1FE4-F027758FA0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728A46-C014-9985-AAA6-17D7298EDA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62BFA8-B2C3-8EE3-3228-FF575CF0D6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76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78D27-9EAA-54A6-7642-6B45FC34B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170D18-3425-D808-483D-248422C0CD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6DDB34-B1AD-88F2-5298-AF0F86B916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B56E43-4983-6162-50D2-A8467A034E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138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BFD67-34FA-5F90-C311-EBEEEA58A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20A877-1EBF-A2CA-5F81-8F34B64B21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410947-247C-04C3-B652-88ACDB8D10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11065-5039-51F4-AEE5-32DC68F663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019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7872A-7C23-48C0-3FFC-882AA03C7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A9C0F9-FDCA-0BEE-764A-7DBE784B9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300990-74B6-AA55-93DA-39E7A88D70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82C11-BFF3-982F-560F-4FB28F2871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55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C5473-2CDA-249A-A433-27CC495F3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413251-CBAC-BE0E-60A1-42F3C33D55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84D55C-818E-A309-A5C7-EC0FF3893A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1834F-1A99-87E8-9010-98B52F8B6D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5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910FA-3AEA-4995-11F7-430F000CB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C31A49-4973-9A69-2EBF-DD69C86736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B53E95-5302-8D58-622A-43FEA30398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7C4AA-D617-F404-FC44-ADC223C089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826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4C8E2-5BEE-05D7-8065-26FFC0B29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D58178-303E-FB54-D9F7-EADC5166DF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E3B548-B1C6-7C94-0EB8-05E77DF780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0BF45-4082-79FE-EB7F-8AF43C1666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04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2412D-9AB5-522D-FFF5-EA4DE0B18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BE6E20-D0F0-4BA9-DA53-3BEE8146E6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FDD202-A3EB-FB4F-7C70-E59BF783B3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39224-4C11-A1EE-2BF9-64B940B482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910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1DDA0-63D7-FADA-FE0C-33DE8099A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8BC4AE-064D-92A3-4FF5-C1A9E7BFD3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E204D6-F3E2-D5D0-1046-04BE0171A6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E6FEF-A7FB-E2D1-CDF2-1D8086C791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02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BF96A-38D2-F472-4FAD-5E3F733EB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05E709-211D-5411-10D4-D0D8BC1614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B3A763-FC10-BBB4-1C1E-D7962FFC9A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AC2365-9B8D-C38F-DB51-596CFF52C7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0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4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E6237-9373-49FF-1431-13CA441B3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5DD941-39E8-CBBF-A88F-F5BB9794FA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1CA9DE-1C3E-87E6-AC49-614CF50B15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2C182-83BD-607E-F3A3-AC1B9BDDE2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393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14849-B3A8-9593-3280-9283AEDB6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C82932-39C9-CFB2-2BD4-95660E8F73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72CD84-C22D-4526-9DD1-A5434757BD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4925E8-BC69-C914-9850-47EB6DC089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177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B5A8B-60F2-6ED5-DD53-0701D1018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E3188E-4170-AC95-A0CA-0C07BAE87F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9C56E9-6FC0-902B-9D7D-44B078863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C5D87-6E35-6336-09ED-6809E70D9F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975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14BBA-AA0F-C598-66C8-4F96FCBA8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6FB75B-4E36-C27C-DD23-6FDC0E5109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F3AE71-9A37-CF8B-1FEA-87F8C38684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D4DFF7-E7BB-4553-63CA-88C13FEF77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912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B5FA8-5B25-AC27-5E93-F1E44ADDA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14C1A6-D520-4AF4-3106-80A120E205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EE0244-0777-0DA1-55E4-AF0174B0EA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2C793-E739-681E-8FD5-B05A94113A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77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98872-A7AE-E221-0620-B67117BF7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E453DF-E966-210A-96F8-AA29A3B9B1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A8E9F1-9CB5-B765-5118-5B9EFE200F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7C713-7641-4B2A-C70B-62A0A0361E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409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5A597-3569-225B-947A-72F08416A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6A0B90-B9F6-94E8-6E38-BCDDE742BF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D04F98-49CF-EBDC-A812-1C4454A0C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3E801-7BD8-0E03-1E98-8597B6EFC6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286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F64EA-1CF8-44AD-DD45-E7C75576A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F7B486-3DD9-9C32-84BC-A412595F2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F3248D-A3FF-5EDE-B004-A8DD46ACAE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BC917-9A13-0806-C80D-597EEBA7CB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628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83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01E1F-35DC-E5DC-9845-1DDADD7CE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6D6CAE-940D-0A67-66B4-5857ED066E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3A259-D9E9-62E2-B9EB-7A01474DDD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06BF2-D06D-9F55-C9FD-45AF056811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13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94F4E-3768-57F1-BAAF-984817812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11C9B4-83E6-6D2C-B79A-7C99A0825B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DA8CCA-D99E-7E36-C76C-07EFE9D20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5E056-0572-BB40-3868-C533117CC2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08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E2AF6-E3AD-D713-57BF-2CDC60281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A03EC0-EB8E-9446-D967-9FCFC7D30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17CADA-A12F-400A-A8BA-13E46D115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FBE488-4ACB-5BA7-7EAD-77FA0F37BA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96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9E089-D5DD-4EF8-B3F4-AADE9C3D8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8BFA63-9619-FBDE-D43D-9978018866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B9DB1C-ECD1-AC4A-1BF5-BD8A67AEA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34F76-8DCD-DE13-5823-41A42B13EF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64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F58E7-6CED-2C07-E6C0-BCC1BBC2F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202918-71B4-2695-FD9B-AD9B594825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C0FB96-0105-E177-B7A0-269C030634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1A52E8-BA49-6477-E26E-64DB2F798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51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22ADA-CA9E-D537-363B-8372DA38C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B8397D-3EA0-727F-789D-2DC9AC3F9F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6B07B2-64DA-9333-2146-B111D7FA1C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5A44E9-DCDE-A2AF-62C6-DDE8E93599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02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1" y="1029243"/>
            <a:ext cx="11628452" cy="506292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1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897"/>
              </a:spcAft>
              <a:defRPr sz="1793"/>
            </a:lvl1pPr>
            <a:lvl2pPr>
              <a:buClr>
                <a:srgbClr val="FC4421"/>
              </a:buClr>
              <a:defRPr sz="1793"/>
            </a:lvl2pPr>
            <a:lvl3pPr>
              <a:defRPr sz="1793"/>
            </a:lvl3pPr>
            <a:lvl4pPr>
              <a:buClr>
                <a:srgbClr val="FC4421"/>
              </a:buClr>
              <a:defRPr sz="1793"/>
            </a:lvl4pPr>
            <a:lvl5pPr>
              <a:defRPr sz="1793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6608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1" y="1029243"/>
            <a:ext cx="11628452" cy="506292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897"/>
              </a:spcAft>
              <a:defRPr sz="1793"/>
            </a:lvl1pPr>
            <a:lvl2pPr>
              <a:buClr>
                <a:srgbClr val="FC4421"/>
              </a:buClr>
              <a:defRPr sz="1793"/>
            </a:lvl2pPr>
            <a:lvl3pPr>
              <a:defRPr sz="1793"/>
            </a:lvl3pPr>
            <a:lvl4pPr>
              <a:buClr>
                <a:srgbClr val="FC4421"/>
              </a:buClr>
              <a:defRPr sz="1793"/>
            </a:lvl4pPr>
            <a:lvl5pPr>
              <a:defRPr sz="1793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3" y="1800002"/>
            <a:ext cx="3600798" cy="4139998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917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1" y="1029243"/>
            <a:ext cx="11628452" cy="506292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897"/>
              </a:spcAft>
              <a:defRPr sz="1793"/>
            </a:lvl1pPr>
            <a:lvl2pPr>
              <a:buClr>
                <a:srgbClr val="FC4421"/>
              </a:buClr>
              <a:defRPr sz="1793"/>
            </a:lvl2pPr>
            <a:lvl3pPr>
              <a:defRPr sz="1793"/>
            </a:lvl3pPr>
            <a:lvl4pPr>
              <a:buClr>
                <a:srgbClr val="FC4421"/>
              </a:buClr>
              <a:defRPr sz="1793"/>
            </a:lvl4pPr>
            <a:lvl5pPr>
              <a:defRPr sz="1793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1" y="1800002"/>
            <a:ext cx="3600798" cy="4139998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92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6"/>
            <a:ext cx="8640958" cy="4319588"/>
          </a:xfr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395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06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F8DA5C5-FB24-73DC-A489-6F86199BE252}"/>
              </a:ext>
            </a:extLst>
          </p:cNvPr>
          <p:cNvCxnSpPr/>
          <p:nvPr userDrawn="1"/>
        </p:nvCxnSpPr>
        <p:spPr>
          <a:xfrm>
            <a:off x="383786" y="1154260"/>
            <a:ext cx="115135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29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474" y="1305471"/>
            <a:ext cx="10556677" cy="1456781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41474" y="1862266"/>
            <a:ext cx="10556677" cy="4340259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defRPr>
            </a:lvl1pPr>
            <a:lvl2pPr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Add text</a:t>
            </a:r>
          </a:p>
          <a:p>
            <a:pPr lvl="0"/>
            <a:r>
              <a:rPr lang="en-US"/>
              <a:t>First level bullet point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6593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350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1060020"/>
            <a:ext cx="11628000" cy="506292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7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1500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1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450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450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 descr="A red arrow pointing up&#10;&#10;AI-generated content may be incorrect.">
            <a:extLst>
              <a:ext uri="{FF2B5EF4-FFF2-40B4-BE49-F238E27FC236}">
                <a16:creationId xmlns:a16="http://schemas.microsoft.com/office/drawing/2014/main" id="{81F2049A-219B-2BE4-949A-4BEEDC9466FD}"/>
              </a:ext>
            </a:extLst>
          </p:cNvPr>
          <p:cNvPicPr>
            <a:picLocks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7FE16003-33E9-8B20-A55F-06D1697A54A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F9898732-A3FB-0498-3560-BEA09DC346C8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C7DA33A-8929-5027-CB40-DD91E6DE6D0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6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1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9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6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CC0000"/>
          </a:solidFill>
          <a:latin typeface="Arial" charset="0"/>
        </a:defRPr>
      </a:lvl6pPr>
      <a:lvl7pPr marL="685812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CC0000"/>
          </a:solidFill>
          <a:latin typeface="Arial" charset="0"/>
        </a:defRPr>
      </a:lvl7pPr>
      <a:lvl8pPr marL="1028719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CC0000"/>
          </a:solidFill>
          <a:latin typeface="Arial" charset="0"/>
        </a:defRPr>
      </a:lvl8pPr>
      <a:lvl9pPr marL="1371625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1800"/>
        </a:lnSpc>
        <a:spcBef>
          <a:spcPts val="750"/>
        </a:spcBef>
        <a:spcAft>
          <a:spcPts val="750"/>
        </a:spcAft>
        <a:defRPr lang="en-GB" sz="1494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161928" indent="-161928" algn="l" rtl="0" eaLnBrk="1" fontAlgn="base" hangingPunct="1">
        <a:lnSpc>
          <a:spcPts val="1800"/>
        </a:lnSpc>
        <a:spcBef>
          <a:spcPts val="375"/>
        </a:spcBef>
        <a:spcAft>
          <a:spcPts val="375"/>
        </a:spcAft>
        <a:buClr>
          <a:srgbClr val="FC4421"/>
        </a:buClr>
        <a:buFont typeface="Arial" pitchFamily="-105" charset="0"/>
        <a:buChar char="•"/>
        <a:defRPr lang="en-GB" sz="1494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1500"/>
        </a:lnSpc>
        <a:spcBef>
          <a:spcPts val="375"/>
        </a:spcBef>
        <a:spcAft>
          <a:spcPts val="375"/>
        </a:spcAft>
        <a:buFont typeface="Lucida Grande" pitchFamily="-105" charset="0"/>
        <a:defRPr lang="en-GB" sz="1200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1928" indent="-161928" algn="l" rtl="0" eaLnBrk="1" fontAlgn="base" hangingPunct="1">
        <a:lnSpc>
          <a:spcPts val="1500"/>
        </a:lnSpc>
        <a:spcBef>
          <a:spcPts val="375"/>
        </a:spcBef>
        <a:spcAft>
          <a:spcPts val="375"/>
        </a:spcAft>
        <a:buClr>
          <a:srgbClr val="FC4421"/>
        </a:buClr>
        <a:buFont typeface="Arial" pitchFamily="-105" charset="0"/>
        <a:buChar char="•"/>
        <a:defRPr lang="en-GB" sz="12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323856" indent="-161928" algn="l" rtl="0" eaLnBrk="1" fontAlgn="base" hangingPunct="1">
        <a:lnSpc>
          <a:spcPts val="1500"/>
        </a:lnSpc>
        <a:spcBef>
          <a:spcPct val="0"/>
        </a:spcBef>
        <a:spcAft>
          <a:spcPts val="375"/>
        </a:spcAft>
        <a:buFont typeface="Arial" pitchFamily="-105" charset="0"/>
        <a:buChar char="–"/>
        <a:defRPr lang="en-US" sz="12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342906" indent="-342906" algn="l" defTabSz="685812" rtl="0" eaLnBrk="1" fontAlgn="base" hangingPunct="1">
        <a:spcBef>
          <a:spcPct val="20000"/>
        </a:spcBef>
        <a:spcAft>
          <a:spcPct val="0"/>
        </a:spcAft>
        <a:buChar char="»"/>
        <a:defRPr lang="en-GB" sz="1200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228891" indent="-171453" algn="l" defTabSz="685812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200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2571797" indent="-171453" algn="l" defTabSz="685812" rtl="0" eaLnBrk="1" fontAlgn="base" hangingPunct="1">
        <a:spcBef>
          <a:spcPct val="20000"/>
        </a:spcBef>
        <a:spcAft>
          <a:spcPct val="0"/>
        </a:spcAft>
        <a:buChar char="»"/>
        <a:defRPr lang="en-GB" sz="1200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2914703" indent="-171453" algn="l" defTabSz="685812" rtl="0" eaLnBrk="1" fontAlgn="base" hangingPunct="1">
        <a:spcBef>
          <a:spcPct val="20000"/>
        </a:spcBef>
        <a:spcAft>
          <a:spcPct val="0"/>
        </a:spcAft>
        <a:buChar char="»"/>
        <a:defRPr lang="en-GB" sz="750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6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2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9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25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31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37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44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50" algn="l" defTabSz="34290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35BF5D28-E006-1A7D-D22A-98801764EC43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601276" cy="2720866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/>
                <a:ea typeface="Enginuity"/>
                <a:cs typeface="Arial"/>
              </a:rPr>
              <a:t>Occupational Specialism: Gas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/>
                <a:ea typeface="Enginuity"/>
                <a:cs typeface="Arial"/>
              </a:rPr>
              <a:t>K1.1 Typical hazards and risks associated with working with gas systems</a:t>
            </a:r>
            <a:r>
              <a:rPr lang="en-GB" sz="28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and how these can be mitigated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Arial"/>
                <a:ea typeface="Enginuity"/>
                <a:cs typeface="Arial"/>
              </a:rPr>
              <a:t>PowerPoint </a:t>
            </a: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1.1b: Explosions</a:t>
            </a:r>
            <a:endParaRPr lang="en-US" sz="2800" b="1" dirty="0">
              <a:solidFill>
                <a:srgbClr val="FC4421"/>
              </a:solidFill>
              <a:latin typeface="Arial"/>
              <a:ea typeface="Enginuity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17C54-D23A-ACA4-18F3-52192A3C7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7B86A-B3A0-7082-0B66-7AEC2DB25F0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causes of explosions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8653E8-2E05-2C03-6E85-D3BB2A5DE615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26781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Gas leaks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Uncontrolled release of flammable gas into the atmosphere by: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Damaged or poorly installed pipework.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Loose fittings or joints.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Failing to test for tightness after installation or repair.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Leaked gas can form a flammable mixture with air, which is highly explosive.</a:t>
            </a:r>
          </a:p>
        </p:txBody>
      </p:sp>
    </p:spTree>
    <p:extLst>
      <p:ext uri="{BB962C8B-B14F-4D97-AF65-F5344CB8AC3E}">
        <p14:creationId xmlns:p14="http://schemas.microsoft.com/office/powerpoint/2010/main" val="3318942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38116-A266-A84A-86D0-ECB163C04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3A8C92-0276-C734-7A93-0C3DED9BACB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causes of explosions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D96878-E7A7-1ADB-7D0B-EE7F95231CFF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26781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Ignition sources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Any source of heat, flame, spark, or static electricity. Such as: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Electrical switches or appliances.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Smoking or open flames.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Static from clothing or tools.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A flammable gas-air mix only needs a small spark to ignite.</a:t>
            </a:r>
          </a:p>
        </p:txBody>
      </p:sp>
    </p:spTree>
    <p:extLst>
      <p:ext uri="{BB962C8B-B14F-4D97-AF65-F5344CB8AC3E}">
        <p14:creationId xmlns:p14="http://schemas.microsoft.com/office/powerpoint/2010/main" val="4294215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5D506-A4B1-84A8-5FE1-97CE66102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E2947C-06AF-AB02-F93E-AC1BA271C0C3}"/>
              </a:ext>
            </a:extLst>
          </p:cNvPr>
          <p:cNvSpPr txBox="1">
            <a:spLocks/>
          </p:cNvSpPr>
          <p:nvPr/>
        </p:nvSpPr>
        <p:spPr>
          <a:xfrm>
            <a:off x="252001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causes of explosions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6753A1-BC41-7399-91D5-E192EC1E760B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26781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Equipment failure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Faulty or poorly maintained appliances and systems. Such as: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Gas valves not shutting off properly.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Pressure regulators malfunctioning.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Cracked heat exchangers allowing gas into combustion chambers.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Lack of regular servicing increases risk.</a:t>
            </a:r>
          </a:p>
        </p:txBody>
      </p:sp>
    </p:spTree>
    <p:extLst>
      <p:ext uri="{BB962C8B-B14F-4D97-AF65-F5344CB8AC3E}">
        <p14:creationId xmlns:p14="http://schemas.microsoft.com/office/powerpoint/2010/main" val="500702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3E8D3-D994-7989-3147-D7B8A5907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A0F1A8-6D8D-83FE-D0C1-6BA058D92813}"/>
              </a:ext>
            </a:extLst>
          </p:cNvPr>
          <p:cNvSpPr txBox="1">
            <a:spLocks/>
          </p:cNvSpPr>
          <p:nvPr/>
        </p:nvSpPr>
        <p:spPr>
          <a:xfrm>
            <a:off x="252001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causes of explosions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47FF6E-40A3-A5C3-97F6-88D1FF2B8D0F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82797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Human error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Mistakes during installation, maintenance, or repair.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Not following industry standards or manufacturer guidelines.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Inadequate testing or failure to isolate supply.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Lack of ventilation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Confined or sealed spaces can allow gas build-up.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No air movement means leaked gas doesn’t disperse, raising explosion risk.</a:t>
            </a:r>
          </a:p>
        </p:txBody>
      </p:sp>
    </p:spTree>
    <p:extLst>
      <p:ext uri="{BB962C8B-B14F-4D97-AF65-F5344CB8AC3E}">
        <p14:creationId xmlns:p14="http://schemas.microsoft.com/office/powerpoint/2010/main" val="367916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222FA-DE2E-A74E-5240-7F11A5581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D1756A-7D1D-C032-AE7D-3CF2E501E647}"/>
              </a:ext>
            </a:extLst>
          </p:cNvPr>
          <p:cNvSpPr txBox="1">
            <a:spLocks/>
          </p:cNvSpPr>
          <p:nvPr/>
        </p:nvSpPr>
        <p:spPr>
          <a:xfrm>
            <a:off x="252001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properties – cause of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84E18E-4B44-C17F-79C7-2433EC8C5BC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707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Flammability limits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The range of gas concentration in air that can ignite.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Two key values: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Lower Explosive Limit (LEL): Minimum gas concentration needed to ignite.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Upper Explosive Limit (UEL): Maximum concentration that can ignite.</a:t>
            </a:r>
          </a:p>
        </p:txBody>
      </p:sp>
    </p:spTree>
    <p:extLst>
      <p:ext uri="{BB962C8B-B14F-4D97-AF65-F5344CB8AC3E}">
        <p14:creationId xmlns:p14="http://schemas.microsoft.com/office/powerpoint/2010/main" val="630464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ABA35-9902-C8D5-C15A-2B0171F79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67E25A-0BCF-5A13-BF44-DBF38F63268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properties – cause of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F0E120-A31E-A3FD-FCA0-B1BDFC310423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1658739" cy="205517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Example (Methane):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LEL = 5%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UEL = 15%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A methane-air mixture between 5%–15% is explosive if ignited.</a:t>
            </a:r>
          </a:p>
        </p:txBody>
      </p:sp>
    </p:spTree>
    <p:extLst>
      <p:ext uri="{BB962C8B-B14F-4D97-AF65-F5344CB8AC3E}">
        <p14:creationId xmlns:p14="http://schemas.microsoft.com/office/powerpoint/2010/main" val="1140306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77B52-4255-814D-3741-658DC1B54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8FE13E-0958-2C4D-FE26-6A1AE40D736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properties – cause of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9491BF-3117-5D72-1954-BDC34EF153B7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307743" cy="358175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Ignition temperature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This refers to the lowest temperature required to ignite a gas without the presence of a spark or flame.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Every type of gas possesses a unique ignition temperature.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For instance: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Methane = about 537°C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Propane = about 470°C</a:t>
            </a:r>
          </a:p>
        </p:txBody>
      </p:sp>
    </p:spTree>
    <p:extLst>
      <p:ext uri="{BB962C8B-B14F-4D97-AF65-F5344CB8AC3E}">
        <p14:creationId xmlns:p14="http://schemas.microsoft.com/office/powerpoint/2010/main" val="1545491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B4E2D-6AAE-407B-40CD-C52A1B808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C60506-5306-A75F-E5EB-38F9DDEDD41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properties – cause of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3C3A18-9560-917C-61F8-F6947743DA0C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442979" cy="26153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Gas-to-Air ratio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For a gas to burn or explode efficiently, it must be mixed with the right amount of air.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Too little or too much air = no ignition.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Stoichiometric mixture = perfect gas-to-air ratio for complete combustion.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Methane = approx. 1:10 (</a:t>
            </a:r>
            <a:r>
              <a:rPr lang="en-GB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gas:air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921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E757E-9436-5C7B-81B2-7B886666F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7FCD42-B659-AC79-4E3C-188D010FA96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properties – cause of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2607A7-67BD-7BA9-E113-1C6E63335017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1658739" cy="205517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Vapour density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Heavier gases (like propane) can sink and accumulate in low areas.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Lighter gases (like methane) rise but may still gather in confined roof spaces.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Knowing this helps assess ventilation needs and risk zones.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547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7AB09-EDF9-B84E-29EA-F7B9D7F62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BFEF7C-ABD1-795A-8212-911F0A32AF6B}"/>
              </a:ext>
            </a:extLst>
          </p:cNvPr>
          <p:cNvSpPr txBox="1">
            <a:spLocks/>
          </p:cNvSpPr>
          <p:nvPr/>
        </p:nvSpPr>
        <p:spPr>
          <a:xfrm>
            <a:off x="252001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properties – cause of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9FFB3E-0A44-3922-69A1-8E5D1DF52A37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707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Remember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 gas is only explosive when: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It's within its flammable range.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The correct air mix is present.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An ignition source is available.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20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D46F-8CD0-B5ED-A7FC-600A62FA0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452F292-81E7-34FC-A0FB-CEFAF614B04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</p:spPr>
        <p:txBody>
          <a:bodyPr anchor="ctr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kern="1200">
                <a:solidFill>
                  <a:schemeClr val="bg1"/>
                </a:solidFill>
                <a:latin typeface="Enginuity" pitchFamily="2" charset="-128"/>
                <a:ea typeface="Enginuity" pitchFamily="2" charset="-128"/>
                <a:cs typeface="+mj-cs"/>
              </a:defRPr>
            </a:lvl1pPr>
          </a:lstStyle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GB" sz="2400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0F37B8-0138-0DD3-F2FE-EBAF279079A1}"/>
              </a:ext>
            </a:extLst>
          </p:cNvPr>
          <p:cNvSpPr>
            <a:spLocks/>
          </p:cNvSpPr>
          <p:nvPr/>
        </p:nvSpPr>
        <p:spPr>
          <a:xfrm>
            <a:off x="328886" y="1620000"/>
            <a:ext cx="11658739" cy="433272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/>
                <a:sym typeface="Arial"/>
              </a:rPr>
              <a:t>By the end of this session, you should be able to: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what constitutes an explosion and explain the types relevant to gas engineering (chemical, physical, confined space, etc.).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common causes of explosions in gas systems, including gas leaks, ignition sources, and equipment failure.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properties of gases (such as flammability limits, ignition temperatures, and gas-to-air ratios) that influence explosion risk.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how to respond in an emergency, including immediate actions, evacuation protocols, and reporting procedures.</a:t>
            </a:r>
          </a:p>
        </p:txBody>
      </p:sp>
    </p:spTree>
    <p:extLst>
      <p:ext uri="{BB962C8B-B14F-4D97-AF65-F5344CB8AC3E}">
        <p14:creationId xmlns:p14="http://schemas.microsoft.com/office/powerpoint/2010/main" val="1505718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B3C90-1AC9-CFA6-4642-0A6711EC2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BDC8DC-E9C2-E324-41B9-60061ACF7622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Legislation and Regulations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773C64-D0F1-441F-90B0-F1E275C0BC29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1341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DSEAR (Dangerous Substances and Explosive Atmospheres Regulations 2002)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This regulation is relevant to workplaces where there is a potential for explosive atmospheres.</a:t>
            </a:r>
          </a:p>
        </p:txBody>
      </p:sp>
    </p:spTree>
    <p:extLst>
      <p:ext uri="{BB962C8B-B14F-4D97-AF65-F5344CB8AC3E}">
        <p14:creationId xmlns:p14="http://schemas.microsoft.com/office/powerpoint/2010/main" val="1397106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DDF7B-7DC2-E3CD-7D79-B25FE0935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7DB6CE-1E59-BFEF-2100-AD539205A32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Legislation and Regulations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23B002-631D-B7D8-B6E8-F3768BBBC798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82797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Employers are required to: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Recognise explosion hazards (such as gas leaks and vapour clouds).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Conduct comprehensive risk assessments.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Classify dangerous zones (Zone 0, 1, 2).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Establish control measures (including ventilation and ATEX-compliant equipment).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Offer training and appropriate signage to employees.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This applies to all combustible gases and vapours, including natural gas and LPG.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9553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2F05C-BFF3-4C13-C117-A03556C9A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1575BD-C0D8-B153-4C3B-6A9EA777470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Legislation and Regulations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662D84-1D34-6306-DE51-3F2AA9E30371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1341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Gas Safety (Installation and Use) Regulations 1998 (GSIUR)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This regulation establishes the legal guidelines for the safe installation, maintenance, and use of gas systems.</a:t>
            </a:r>
          </a:p>
        </p:txBody>
      </p:sp>
    </p:spTree>
    <p:extLst>
      <p:ext uri="{BB962C8B-B14F-4D97-AF65-F5344CB8AC3E}">
        <p14:creationId xmlns:p14="http://schemas.microsoft.com/office/powerpoint/2010/main" val="24601969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8BE92-0D7C-397C-C774-60264EA59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5EC2BC-9B47-2DD0-FE0E-BB5BD479CB3C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Legislation and Regulations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279780-9270-947C-F3F2-4E27B129D9D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6740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Key responsibilities: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All gas work must be conducted by a Gas Safe registered engineer.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Appliances should be installed and maintained safely.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Regular testing and tightness checks are necessary.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Any leaks or unsafe appliances must be reported and addressed immediately.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The HSE (Health &amp; Safety Executive) enforces these regulations, and violations may lead to prosecution.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1062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11A3E-71E1-14FA-65D9-00AB451E2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FEB615-3A94-D71D-D1EB-CB8B19CCC7BC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Legislation and Regulations</a:t>
            </a:r>
            <a:endParaRPr lang="en-GB" sz="24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F8235A-BF08-96C0-0F55-2C0FA7C8E7C6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707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Health and Safety at Work Act 1974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The primary legislation governing workplace safety.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Both employers and employees are required to: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Implement appropriate measures to mitigate injury and hazards.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Adopt safe working practices, particularly when handling gas.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0677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DEF34-3718-D45E-EA45-FFEC754AF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29ECED-687A-6FBD-A82B-488A596A1A3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do – gas leak or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A82FC-95AF-493F-5ACC-10B6E77996D4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416344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Immediate steps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Cease all work right away.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Avoid using electrical switches (such as lights, tools, or alarms) as they might trigger sparks.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If it is safe, turn off the gas supply at the emergency control valve (ECV).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Ensure the area is ventilated: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Open windows and doors to help disperse any gas.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Do not use mechanical fans unless they are ATEX-rated and allowed.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Alert others nearby to evacuate in a calm manner.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5558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9EE79-7AA3-2CA1-6994-0C1E071FA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C828F2-2DC4-F5F9-3345-28F3227A391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do – gas leak or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58D62A-D85C-67E3-3B8B-D04E931FD912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6740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Evacuation protocols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Evacuate the building/area quickly and safely.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Use designated escape routes.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Do not use lifts.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Go to the assembly point and remain there until further instructions.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Do not re-enter the area until it has been declared safe by a responsible person (e.g. emergency services, responsible gas engineer).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1714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12AD-D416-5932-F57B-72C2E3C32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D1F510-A333-DE20-9E99-11B755E6436B}"/>
              </a:ext>
            </a:extLst>
          </p:cNvPr>
          <p:cNvSpPr txBox="1">
            <a:spLocks/>
          </p:cNvSpPr>
          <p:nvPr/>
        </p:nvSpPr>
        <p:spPr>
          <a:xfrm>
            <a:off x="252001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do – gas leak or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B1D6AC-2625-D4A1-0BFE-9B2A590B3A4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82797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Reporting procedures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Call 999 in case of fire, explosion, or if you smell gas in a public place.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Report to the National Gas Emergency Service: 0800 111 999 (24/7).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Provide location, details of the leak, and any risk to life or property.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Notify the supervisor/site manager immediately.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Record the incident as per workplace procedure (incident report form, risk log, etc.).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If required, notify the Health &amp; Safety Executive (HSE) under RIDDOR.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5503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2781C-AB67-5ED1-230B-4A57F0D24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945DFC-740A-2072-DEFA-4D801D6F03CD}"/>
              </a:ext>
            </a:extLst>
          </p:cNvPr>
          <p:cNvSpPr txBox="1">
            <a:spLocks/>
          </p:cNvSpPr>
          <p:nvPr/>
        </p:nvSpPr>
        <p:spPr>
          <a:xfrm>
            <a:off x="252001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do – gas leak or explosion 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CD88D6-2B97-0DC1-DEB6-4A79D22E8157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707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Safety first – Essential advice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Do not overlook the smell of gas.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Consistently perform pre-work tightness checks and risk evaluations.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Ensure that fire extinguishers and first aid kits are easily accessible.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Always adhere to the emergency procedures established by the company.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959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88D7-719B-FA43-F463-9B5C66D02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1" y="972000"/>
            <a:ext cx="10488824" cy="64800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FC4421"/>
                </a:solidFill>
              </a:rPr>
              <a:t>Summary</a:t>
            </a:r>
            <a:endParaRPr lang="en-GB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51323-2985-FC1A-4C1D-08BB1451E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620000"/>
            <a:ext cx="11658739" cy="4332725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marL="0" indent="0" fontAlgn="auto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None/>
              <a:defRPr/>
            </a:pPr>
            <a:r>
              <a:rPr lang="en-GB" sz="2800" dirty="0">
                <a:solidFill>
                  <a:srgbClr val="000000"/>
                </a:solidFill>
                <a:cs typeface="Arial"/>
                <a:sym typeface="Arial"/>
              </a:rPr>
              <a:t>You should now be able to:</a:t>
            </a:r>
          </a:p>
          <a:p>
            <a:pPr defTabSz="457200" fontAlgn="auto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800" b="1" kern="1200" dirty="0">
                <a:solidFill>
                  <a:srgbClr val="000000"/>
                </a:solidFill>
                <a:ea typeface="+mn-ea"/>
              </a:rPr>
              <a:t>Define</a:t>
            </a:r>
            <a:r>
              <a:rPr lang="en-GB" sz="2800" kern="1200" dirty="0">
                <a:solidFill>
                  <a:srgbClr val="000000"/>
                </a:solidFill>
                <a:ea typeface="+mn-ea"/>
              </a:rPr>
              <a:t> what constitutes an explosion and explain the types relevant to gas engineering (chemical, physical, confined space, etc.).</a:t>
            </a:r>
          </a:p>
          <a:p>
            <a:pPr defTabSz="457200" fontAlgn="auto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800" b="1" kern="1200" dirty="0">
                <a:solidFill>
                  <a:srgbClr val="000000"/>
                </a:solidFill>
                <a:ea typeface="+mn-ea"/>
              </a:rPr>
              <a:t>Identify</a:t>
            </a:r>
            <a:r>
              <a:rPr lang="en-GB" sz="2800" kern="1200" dirty="0">
                <a:solidFill>
                  <a:srgbClr val="000000"/>
                </a:solidFill>
                <a:ea typeface="+mn-ea"/>
              </a:rPr>
              <a:t> the common causes of explosions in gas systems, including gas leaks, ignition sources, and equipment failure.</a:t>
            </a:r>
          </a:p>
          <a:p>
            <a:pPr defTabSz="457200" fontAlgn="auto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800" b="1" kern="1200" dirty="0">
                <a:solidFill>
                  <a:srgbClr val="000000"/>
                </a:solidFill>
                <a:ea typeface="+mn-ea"/>
              </a:rPr>
              <a:t>Understand</a:t>
            </a:r>
            <a:r>
              <a:rPr lang="en-GB" sz="2800" kern="1200" dirty="0">
                <a:solidFill>
                  <a:srgbClr val="000000"/>
                </a:solidFill>
                <a:ea typeface="+mn-ea"/>
              </a:rPr>
              <a:t> the properties of gases (such as flammability limits, ignition temperatures, and gas-to-air ratios) that influence explosion risk.</a:t>
            </a:r>
          </a:p>
          <a:p>
            <a:pPr defTabSz="457200" fontAlgn="auto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800" b="1" kern="1200" dirty="0">
                <a:solidFill>
                  <a:srgbClr val="000000"/>
                </a:solidFill>
                <a:ea typeface="+mn-ea"/>
              </a:rPr>
              <a:t>Know</a:t>
            </a:r>
            <a:r>
              <a:rPr lang="en-GB" sz="2800" kern="1200" dirty="0">
                <a:solidFill>
                  <a:srgbClr val="000000"/>
                </a:solidFill>
                <a:ea typeface="+mn-ea"/>
              </a:rPr>
              <a:t> how to respond in an emergency, including immediate actions, evacuation protocols, and reporting procedures.</a:t>
            </a:r>
          </a:p>
        </p:txBody>
      </p:sp>
    </p:spTree>
    <p:extLst>
      <p:ext uri="{BB962C8B-B14F-4D97-AF65-F5344CB8AC3E}">
        <p14:creationId xmlns:p14="http://schemas.microsoft.com/office/powerpoint/2010/main" val="3653480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Explosions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5771A7-C456-AE87-CEEE-9998189A876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174740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When working with gas systems, we need to be aware of the risks of explosions while carrying out our daily duties.  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Natural gas and LPG are highly flammable and pose a serious risk to ourselves and others.</a:t>
            </a:r>
          </a:p>
        </p:txBody>
      </p:sp>
    </p:spTree>
    <p:extLst>
      <p:ext uri="{BB962C8B-B14F-4D97-AF65-F5344CB8AC3E}">
        <p14:creationId xmlns:p14="http://schemas.microsoft.com/office/powerpoint/2010/main" val="963223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C4EF56B-4E9E-3541-830E-4E0E7439A6C7}"/>
              </a:ext>
            </a:extLst>
          </p:cNvPr>
          <p:cNvSpPr txBox="1">
            <a:spLocks/>
          </p:cNvSpPr>
          <p:nvPr/>
        </p:nvSpPr>
        <p:spPr>
          <a:xfrm>
            <a:off x="2383790" y="1298088"/>
            <a:ext cx="7200899" cy="809261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indent="0" algn="ctr" defTabSz="685800">
              <a:lnSpc>
                <a:spcPct val="130000"/>
              </a:lnSpc>
              <a:spcBef>
                <a:spcPts val="750"/>
              </a:spcBef>
              <a:buFont typeface="Arial" panose="020B0604020202020204" pitchFamily="34" charset="0"/>
              <a:buNone/>
              <a:defRPr sz="4000">
                <a:solidFill>
                  <a:srgbClr val="3C3AFF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>
              <a:spcBef>
                <a:spcPts val="0"/>
              </a:spcBef>
            </a:pPr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4DFC71-971C-C049-FFAB-E9792830D1B7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explosions?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205D8B-0098-6033-65D6-2A5EEB12D958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3663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What defines an explosion?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An explosion refers to the rapid release of energy that leads to an abrupt rise in pressure, temperature, and volume. 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This phenomenon is typically accompanied by a shock wave, sound, and may also involve fire or flying debris.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In the field of gas engineering, explosions can happen when combustible gases combine with air in the correct ratios and are ignited.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754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57950-D636-3C83-1433-8A3DF2895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C4BCF3-4288-06F7-C2D1-78472B2C9521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Explosions relevant to gas engineering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93E11E-BD23-CB84-0836-DE816D7AD491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9600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Chemical explosions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Result from a chemical reaction, typically combustion.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In gas-related situations, this frequently occurs when natural gas or LPG combines with air and ignites.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This is the most prevalent type of explosion in both domestic and commercial gas events.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565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5214B-26F1-4204-2C6E-AF630B99C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D4706A-CDED-2FE8-96A4-B1763D0CA1C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Explosions relevant to gas engineering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02FDB0-8EC7-2228-40A3-095FC7ECDF19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05517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Confined space explosions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Any explosion in a restricted area where pressure can't dissipate.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Increases the force and damage of the explosion.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Common in basements, cupboards, service voids, etc.</a:t>
            </a:r>
          </a:p>
        </p:txBody>
      </p:sp>
    </p:spTree>
    <p:extLst>
      <p:ext uri="{BB962C8B-B14F-4D97-AF65-F5344CB8AC3E}">
        <p14:creationId xmlns:p14="http://schemas.microsoft.com/office/powerpoint/2010/main" val="3146435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7A05A-BC03-9C3E-F458-AB688A40D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0A81F2-54C3-7BCC-68DA-C7AE36638C51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Explosions relevant to gas engineering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C3EB79-C64C-8465-02B4-23BD298A8617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1341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Physical explosions</a:t>
            </a:r>
          </a:p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Caused by pressure build-up without a chemical reaction, e.g. an over-pressurised boiler or a gas cylinder rupturing.</a:t>
            </a:r>
          </a:p>
        </p:txBody>
      </p:sp>
    </p:spTree>
    <p:extLst>
      <p:ext uri="{BB962C8B-B14F-4D97-AF65-F5344CB8AC3E}">
        <p14:creationId xmlns:p14="http://schemas.microsoft.com/office/powerpoint/2010/main" val="1903186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94B5C-1C04-B9F7-4B1D-D782307B9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DCBC3F-55EE-AABE-B5D7-F316546594D1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Explosions relevant to gas engineering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284EDB-84E1-76E5-92A2-46F5C2823FF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14950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Vapour Cloud Explosions (VCEs)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Occur when a cloud of flammable gas spreads, then ignites.</a:t>
            </a:r>
          </a:p>
          <a:p>
            <a:pPr marL="342900" indent="-342900"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Can cause flash fires or larger explosions depending on the environment.</a:t>
            </a:r>
          </a:p>
        </p:txBody>
      </p:sp>
    </p:spTree>
    <p:extLst>
      <p:ext uri="{BB962C8B-B14F-4D97-AF65-F5344CB8AC3E}">
        <p14:creationId xmlns:p14="http://schemas.microsoft.com/office/powerpoint/2010/main" val="1754852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6E48F-35A5-425B-8353-8E35C4E44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1E05EF-0A3F-853F-4DCF-E64F780777F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causes of explosions in gas systems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9DCDAB-45A4-3737-843D-9E161CBFA801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0488825" cy="7809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rPr>
              <a:t>Understanding the causes of gas-related explosions is key to preventing accidents and ensuring safe working practices.</a:t>
            </a:r>
          </a:p>
        </p:txBody>
      </p:sp>
    </p:spTree>
    <p:extLst>
      <p:ext uri="{BB962C8B-B14F-4D97-AF65-F5344CB8AC3E}">
        <p14:creationId xmlns:p14="http://schemas.microsoft.com/office/powerpoint/2010/main" val="1766783702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04300a-231c-4281-9146-a98f6f4a7aff">
      <Terms xmlns="http://schemas.microsoft.com/office/infopath/2007/PartnerControls"/>
    </lcf76f155ced4ddcb4097134ff3c332f>
    <TaxCatchAll xmlns="01e15224-84b2-4570-bdea-a67bb94d092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B8C262-ED8D-4D1A-BF4D-DBE9A6F76DF4}">
  <ds:schemaRefs>
    <ds:schemaRef ds:uri="http://schemas.openxmlformats.org/package/2006/metadata/core-properties"/>
    <ds:schemaRef ds:uri="http://schemas.microsoft.com/office/2006/metadata/properties"/>
    <ds:schemaRef ds:uri="7c04300a-231c-4281-9146-a98f6f4a7aff"/>
    <ds:schemaRef ds:uri="http://purl.org/dc/elements/1.1/"/>
    <ds:schemaRef ds:uri="http://schemas.microsoft.com/office/2006/documentManagement/types"/>
    <ds:schemaRef ds:uri="http://www.w3.org/XML/1998/namespace"/>
    <ds:schemaRef ds:uri="01e15224-84b2-4570-bdea-a67bb94d0921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B3EAC62-FC87-4EBD-A98C-4C5F6D6CD6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9FFEFF-40A0-4BD5-847E-1DE2057837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EAL ppt template</Template>
  <TotalTime>2</TotalTime>
  <Words>1658</Words>
  <Application>Microsoft Office PowerPoint</Application>
  <PresentationFormat>Custom</PresentationFormat>
  <Paragraphs>199</Paragraphs>
  <Slides>30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Aptos</vt:lpstr>
      <vt:lpstr>Arial</vt:lpstr>
      <vt:lpstr>Calibri</vt:lpstr>
      <vt:lpstr>inherit</vt:lpstr>
      <vt:lpstr>Lucida Grande</vt:lpstr>
      <vt:lpstr>Poppins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Enginuity Slides White Background</dc:title>
  <dc:subject/>
  <dc:creator>Bonita Searle-Barnes</dc:creator>
  <cp:keywords/>
  <dc:description/>
  <cp:lastModifiedBy>Hazell, Danielle</cp:lastModifiedBy>
  <cp:revision>1</cp:revision>
  <cp:lastPrinted>2019-11-04T14:13:55Z</cp:lastPrinted>
  <dcterms:created xsi:type="dcterms:W3CDTF">2023-02-10T12:36:55Z</dcterms:created>
  <dcterms:modified xsi:type="dcterms:W3CDTF">2025-12-12T11:57:44Z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2025-12-02T09:49:45Z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c45aee2e-80ac-4fe2-8be6-2ba8fb35ea74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