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14" r:id="rId4"/>
  </p:sldMasterIdLst>
  <p:notesMasterIdLst>
    <p:notesMasterId r:id="rId30"/>
  </p:notesMasterIdLst>
  <p:handoutMasterIdLst>
    <p:handoutMasterId r:id="rId31"/>
  </p:handoutMasterIdLst>
  <p:sldIdLst>
    <p:sldId id="462" r:id="rId5"/>
    <p:sldId id="533" r:id="rId6"/>
    <p:sldId id="857" r:id="rId7"/>
    <p:sldId id="858" r:id="rId8"/>
    <p:sldId id="859" r:id="rId9"/>
    <p:sldId id="860" r:id="rId10"/>
    <p:sldId id="861" r:id="rId11"/>
    <p:sldId id="862" r:id="rId12"/>
    <p:sldId id="876" r:id="rId13"/>
    <p:sldId id="863" r:id="rId14"/>
    <p:sldId id="864" r:id="rId15"/>
    <p:sldId id="865" r:id="rId16"/>
    <p:sldId id="866" r:id="rId17"/>
    <p:sldId id="867" r:id="rId18"/>
    <p:sldId id="868" r:id="rId19"/>
    <p:sldId id="869" r:id="rId20"/>
    <p:sldId id="870" r:id="rId21"/>
    <p:sldId id="871" r:id="rId22"/>
    <p:sldId id="872" r:id="rId23"/>
    <p:sldId id="873" r:id="rId24"/>
    <p:sldId id="874" r:id="rId25"/>
    <p:sldId id="877" r:id="rId26"/>
    <p:sldId id="875" r:id="rId27"/>
    <p:sldId id="854" r:id="rId28"/>
    <p:sldId id="512" r:id="rId29"/>
  </p:sldIdLst>
  <p:sldSz cx="12239625" cy="6840538"/>
  <p:notesSz cx="6858000" cy="9144000"/>
  <p:defaultTextStyle>
    <a:defPPr>
      <a:defRPr lang="en-US"/>
    </a:defPPr>
    <a:lvl1pPr marL="0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1pPr>
    <a:lvl2pPr marL="610545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2pPr>
    <a:lvl3pPr marL="1221090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3pPr>
    <a:lvl4pPr marL="1831635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4pPr>
    <a:lvl5pPr marL="2442180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5pPr>
    <a:lvl6pPr marL="3052724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6pPr>
    <a:lvl7pPr marL="3663269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7pPr>
    <a:lvl8pPr marL="4273814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8pPr>
    <a:lvl9pPr marL="4884359" algn="l" defTabSz="610545" rtl="0" eaLnBrk="1" latinLnBrk="0" hangingPunct="1">
      <a:defRPr sz="2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82204D-4A0B-FB87-22B0-EFD1E15448D1}" name="Bonita Searle-Barnes" initials="BSB" userId="S::bonita.searle-barnes@eal.org.uk::e782127f-826a-4a83-a372-afedaa2e0d4f" providerId="AD"/>
  <p188:author id="{9DEE27D4-7D94-F0A1-22B9-1983F428D68E}" name="Bonita Searle-Barnes" initials="BS" userId="S::Bonita.Searle-Barnes@eal.org.uk::e782127f-826a-4a83-a372-afedaa2e0d4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170030"/>
    <a:srgbClr val="3C3AFF"/>
    <a:srgbClr val="3B3AFF"/>
    <a:srgbClr val="3C3AFE"/>
    <a:srgbClr val="3432E1"/>
    <a:srgbClr val="21C79D"/>
    <a:srgbClr val="170130"/>
    <a:srgbClr val="6ECEAE"/>
    <a:srgbClr val="B9B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343185-EBCC-4FC1-B66F-4704D485CEB8}" v="2" dt="2025-12-02T09:58:08.5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15"/>
    <p:restoredTop sz="87226" autoAdjust="0"/>
  </p:normalViewPr>
  <p:slideViewPr>
    <p:cSldViewPr snapToGrid="0" snapToObjects="1">
      <p:cViewPr varScale="1">
        <p:scale>
          <a:sx n="97" d="100"/>
          <a:sy n="97" d="100"/>
        </p:scale>
        <p:origin x="1338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0" d="100"/>
        <a:sy n="11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7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Thirlwell" userId="0eea46bc-1a08-4dae-8290-d9217da89020" providerId="ADAL" clId="{A74DFD5C-A00E-4D75-B54F-AE1372332AAE}"/>
    <pc:docChg chg="undo custSel modSld modMainMaster">
      <pc:chgData name="Mark Thirlwell" userId="0eea46bc-1a08-4dae-8290-d9217da89020" providerId="ADAL" clId="{A74DFD5C-A00E-4D75-B54F-AE1372332AAE}" dt="2025-11-18T11:26:06.097" v="5152" actId="20577"/>
      <pc:docMkLst>
        <pc:docMk/>
      </pc:docMkLst>
      <pc:sldChg chg="addSp delSp modSp mod">
        <pc:chgData name="Mark Thirlwell" userId="0eea46bc-1a08-4dae-8290-d9217da89020" providerId="ADAL" clId="{A74DFD5C-A00E-4D75-B54F-AE1372332AAE}" dt="2025-11-18T09:16:59.773" v="21" actId="478"/>
        <pc:sldMkLst>
          <pc:docMk/>
          <pc:sldMk cId="4139293381" sldId="462"/>
        </pc:sldMkLst>
        <pc:spChg chg="add mod">
          <ac:chgData name="Mark Thirlwell" userId="0eea46bc-1a08-4dae-8290-d9217da89020" providerId="ADAL" clId="{A74DFD5C-A00E-4D75-B54F-AE1372332AAE}" dt="2025-11-18T09:16:51.572" v="20" actId="20577"/>
          <ac:spMkLst>
            <pc:docMk/>
            <pc:sldMk cId="4139293381" sldId="462"/>
            <ac:spMk id="2" creationId="{C5E196F8-5DC6-0B8E-796C-8CBC7AF1E46E}"/>
          </ac:spMkLst>
        </pc:spChg>
      </pc:sldChg>
      <pc:sldChg chg="addSp delSp modSp mod">
        <pc:chgData name="Mark Thirlwell" userId="0eea46bc-1a08-4dae-8290-d9217da89020" providerId="ADAL" clId="{A74DFD5C-A00E-4D75-B54F-AE1372332AAE}" dt="2025-11-18T09:20:56.240" v="282"/>
        <pc:sldMkLst>
          <pc:docMk/>
          <pc:sldMk cId="2402489006" sldId="512"/>
        </pc:sldMkLst>
        <pc:spChg chg="add mod">
          <ac:chgData name="Mark Thirlwell" userId="0eea46bc-1a08-4dae-8290-d9217da89020" providerId="ADAL" clId="{A74DFD5C-A00E-4D75-B54F-AE1372332AAE}" dt="2025-11-18T09:20:56.240" v="282"/>
          <ac:spMkLst>
            <pc:docMk/>
            <pc:sldMk cId="2402489006" sldId="512"/>
            <ac:spMk id="2" creationId="{DD449242-8B38-B408-C234-77FA4B8DA669}"/>
          </ac:spMkLst>
        </pc:spChg>
      </pc:sldChg>
      <pc:sldChg chg="modSp mod">
        <pc:chgData name="Mark Thirlwell" userId="0eea46bc-1a08-4dae-8290-d9217da89020" providerId="ADAL" clId="{A74DFD5C-A00E-4D75-B54F-AE1372332AAE}" dt="2025-11-18T10:42:00.661" v="5127" actId="3064"/>
        <pc:sldMkLst>
          <pc:docMk/>
          <pc:sldMk cId="1505718859" sldId="533"/>
        </pc:sldMkLst>
        <pc:spChg chg="mod">
          <ac:chgData name="Mark Thirlwell" userId="0eea46bc-1a08-4dae-8290-d9217da89020" providerId="ADAL" clId="{A74DFD5C-A00E-4D75-B54F-AE1372332AAE}" dt="2025-11-18T10:42:00.661" v="5127" actId="3064"/>
          <ac:spMkLst>
            <pc:docMk/>
            <pc:sldMk cId="1505718859" sldId="533"/>
            <ac:spMk id="2" creationId="{E80F37B8-0138-0DD3-F2FE-EBAF279079A1}"/>
          </ac:spMkLst>
        </pc:spChg>
        <pc:spChg chg="mod">
          <ac:chgData name="Mark Thirlwell" userId="0eea46bc-1a08-4dae-8290-d9217da89020" providerId="ADAL" clId="{A74DFD5C-A00E-4D75-B54F-AE1372332AAE}" dt="2025-11-18T09:19:03.435" v="36"/>
          <ac:spMkLst>
            <pc:docMk/>
            <pc:sldMk cId="1505718859" sldId="533"/>
            <ac:spMk id="3" creationId="{5452F292-81E7-34FC-A0FB-CEFAF614B043}"/>
          </ac:spMkLst>
        </pc:spChg>
      </pc:sldChg>
      <pc:sldChg chg="addSp delSp modSp mod">
        <pc:chgData name="Mark Thirlwell" userId="0eea46bc-1a08-4dae-8290-d9217da89020" providerId="ADAL" clId="{A74DFD5C-A00E-4D75-B54F-AE1372332AAE}" dt="2025-11-18T10:39:56.302" v="5018" actId="20577"/>
        <pc:sldMkLst>
          <pc:docMk/>
          <pc:sldMk cId="3653480748" sldId="854"/>
        </pc:sldMkLst>
        <pc:spChg chg="mod">
          <ac:chgData name="Mark Thirlwell" userId="0eea46bc-1a08-4dae-8290-d9217da89020" providerId="ADAL" clId="{A74DFD5C-A00E-4D75-B54F-AE1372332AAE}" dt="2025-11-18T10:39:35.522" v="5008" actId="3064"/>
          <ac:spMkLst>
            <pc:docMk/>
            <pc:sldMk cId="3653480748" sldId="854"/>
            <ac:spMk id="3" creationId="{7CF51323-2985-FC1A-4C1D-08BB1451E877}"/>
          </ac:spMkLst>
        </pc:spChg>
        <pc:spChg chg="add mod">
          <ac:chgData name="Mark Thirlwell" userId="0eea46bc-1a08-4dae-8290-d9217da89020" providerId="ADAL" clId="{A74DFD5C-A00E-4D75-B54F-AE1372332AAE}" dt="2025-11-18T10:39:56.302" v="5018" actId="20577"/>
          <ac:spMkLst>
            <pc:docMk/>
            <pc:sldMk cId="3653480748" sldId="854"/>
            <ac:spMk id="6" creationId="{F3496E2F-60A5-C8DD-9E92-8168781D91FB}"/>
          </ac:spMkLst>
        </pc:spChg>
      </pc:sldChg>
      <pc:sldChg chg="modSp mod">
        <pc:chgData name="Mark Thirlwell" userId="0eea46bc-1a08-4dae-8290-d9217da89020" providerId="ADAL" clId="{A74DFD5C-A00E-4D75-B54F-AE1372332AAE}" dt="2025-11-18T09:24:29.496" v="930" actId="12"/>
        <pc:sldMkLst>
          <pc:docMk/>
          <pc:sldMk cId="154703154" sldId="857"/>
        </pc:sldMkLst>
        <pc:spChg chg="mod">
          <ac:chgData name="Mark Thirlwell" userId="0eea46bc-1a08-4dae-8290-d9217da89020" providerId="ADAL" clId="{A74DFD5C-A00E-4D75-B54F-AE1372332AAE}" dt="2025-11-18T09:24:29.496" v="930" actId="12"/>
          <ac:spMkLst>
            <pc:docMk/>
            <pc:sldMk cId="154703154" sldId="857"/>
            <ac:spMk id="2" creationId="{C53EAB72-172E-C653-4C46-889ECB1F7458}"/>
          </ac:spMkLst>
        </pc:spChg>
        <pc:spChg chg="mod">
          <ac:chgData name="Mark Thirlwell" userId="0eea46bc-1a08-4dae-8290-d9217da89020" providerId="ADAL" clId="{A74DFD5C-A00E-4D75-B54F-AE1372332AAE}" dt="2025-11-18T09:19:06.920" v="47"/>
          <ac:spMkLst>
            <pc:docMk/>
            <pc:sldMk cId="154703154" sldId="857"/>
            <ac:spMk id="3" creationId="{BD02D3A7-4613-AB57-71E5-6A73C495DF9D}"/>
          </ac:spMkLst>
        </pc:spChg>
      </pc:sldChg>
      <pc:sldChg chg="modSp mod">
        <pc:chgData name="Mark Thirlwell" userId="0eea46bc-1a08-4dae-8290-d9217da89020" providerId="ADAL" clId="{A74DFD5C-A00E-4D75-B54F-AE1372332AAE}" dt="2025-11-18T11:06:13.568" v="5133" actId="948"/>
        <pc:sldMkLst>
          <pc:docMk/>
          <pc:sldMk cId="2806135969" sldId="858"/>
        </pc:sldMkLst>
        <pc:spChg chg="mod">
          <ac:chgData name="Mark Thirlwell" userId="0eea46bc-1a08-4dae-8290-d9217da89020" providerId="ADAL" clId="{A74DFD5C-A00E-4D75-B54F-AE1372332AAE}" dt="2025-11-18T11:06:13.568" v="5133" actId="948"/>
          <ac:spMkLst>
            <pc:docMk/>
            <pc:sldMk cId="2806135969" sldId="858"/>
            <ac:spMk id="2" creationId="{7644EFB0-1A63-940A-D7E7-926C3F1C2515}"/>
          </ac:spMkLst>
        </pc:spChg>
        <pc:spChg chg="mod">
          <ac:chgData name="Mark Thirlwell" userId="0eea46bc-1a08-4dae-8290-d9217da89020" providerId="ADAL" clId="{A74DFD5C-A00E-4D75-B54F-AE1372332AAE}" dt="2025-11-18T09:26:21.616" v="1213" actId="14100"/>
          <ac:spMkLst>
            <pc:docMk/>
            <pc:sldMk cId="2806135969" sldId="858"/>
            <ac:spMk id="3" creationId="{4E02F2F2-8B2E-B17B-AD84-331A4F354773}"/>
          </ac:spMkLst>
        </pc:spChg>
      </pc:sldChg>
      <pc:sldChg chg="modSp mod">
        <pc:chgData name="Mark Thirlwell" userId="0eea46bc-1a08-4dae-8290-d9217da89020" providerId="ADAL" clId="{A74DFD5C-A00E-4D75-B54F-AE1372332AAE}" dt="2025-11-18T11:06:48.434" v="5134" actId="113"/>
        <pc:sldMkLst>
          <pc:docMk/>
          <pc:sldMk cId="2018608633" sldId="859"/>
        </pc:sldMkLst>
        <pc:spChg chg="mod">
          <ac:chgData name="Mark Thirlwell" userId="0eea46bc-1a08-4dae-8290-d9217da89020" providerId="ADAL" clId="{A74DFD5C-A00E-4D75-B54F-AE1372332AAE}" dt="2025-11-18T11:06:48.434" v="5134" actId="113"/>
          <ac:spMkLst>
            <pc:docMk/>
            <pc:sldMk cId="2018608633" sldId="859"/>
            <ac:spMk id="2" creationId="{2EAE192B-B730-8C81-5268-C51D6320072D}"/>
          </ac:spMkLst>
        </pc:spChg>
        <pc:spChg chg="mod">
          <ac:chgData name="Mark Thirlwell" userId="0eea46bc-1a08-4dae-8290-d9217da89020" providerId="ADAL" clId="{A74DFD5C-A00E-4D75-B54F-AE1372332AAE}" dt="2025-11-18T10:20:23.616" v="1225" actId="14100"/>
          <ac:spMkLst>
            <pc:docMk/>
            <pc:sldMk cId="2018608633" sldId="859"/>
            <ac:spMk id="3" creationId="{D78319B6-2FBB-6D42-9CE8-17BA9E47C0EB}"/>
          </ac:spMkLst>
        </pc:spChg>
      </pc:sldChg>
      <pc:sldChg chg="modSp mod">
        <pc:chgData name="Mark Thirlwell" userId="0eea46bc-1a08-4dae-8290-d9217da89020" providerId="ADAL" clId="{A74DFD5C-A00E-4D75-B54F-AE1372332AAE}" dt="2025-11-18T10:24:09.297" v="1912" actId="113"/>
        <pc:sldMkLst>
          <pc:docMk/>
          <pc:sldMk cId="586770877" sldId="860"/>
        </pc:sldMkLst>
        <pc:spChg chg="mod">
          <ac:chgData name="Mark Thirlwell" userId="0eea46bc-1a08-4dae-8290-d9217da89020" providerId="ADAL" clId="{A74DFD5C-A00E-4D75-B54F-AE1372332AAE}" dt="2025-11-18T10:24:09.297" v="1912" actId="113"/>
          <ac:spMkLst>
            <pc:docMk/>
            <pc:sldMk cId="586770877" sldId="860"/>
            <ac:spMk id="2" creationId="{D21628D3-A55B-F767-40D5-066AF1F9EB5E}"/>
          </ac:spMkLst>
        </pc:spChg>
        <pc:spChg chg="mod">
          <ac:chgData name="Mark Thirlwell" userId="0eea46bc-1a08-4dae-8290-d9217da89020" providerId="ADAL" clId="{A74DFD5C-A00E-4D75-B54F-AE1372332AAE}" dt="2025-11-18T10:21:17.558" v="1667" actId="14100"/>
          <ac:spMkLst>
            <pc:docMk/>
            <pc:sldMk cId="586770877" sldId="860"/>
            <ac:spMk id="3" creationId="{6DA3ACE1-4355-BB74-1562-48C785EC2C93}"/>
          </ac:spMkLst>
        </pc:spChg>
      </pc:sldChg>
      <pc:sldChg chg="modSp mod">
        <pc:chgData name="Mark Thirlwell" userId="0eea46bc-1a08-4dae-8290-d9217da89020" providerId="ADAL" clId="{A74DFD5C-A00E-4D75-B54F-AE1372332AAE}" dt="2025-11-18T11:11:16.200" v="5151" actId="403"/>
        <pc:sldMkLst>
          <pc:docMk/>
          <pc:sldMk cId="2887902035" sldId="861"/>
        </pc:sldMkLst>
        <pc:spChg chg="mod">
          <ac:chgData name="Mark Thirlwell" userId="0eea46bc-1a08-4dae-8290-d9217da89020" providerId="ADAL" clId="{A74DFD5C-A00E-4D75-B54F-AE1372332AAE}" dt="2025-11-18T11:11:16.200" v="5151" actId="403"/>
          <ac:spMkLst>
            <pc:docMk/>
            <pc:sldMk cId="2887902035" sldId="861"/>
            <ac:spMk id="2" creationId="{79827D0F-4801-6DFF-3000-8F73BF999E49}"/>
          </ac:spMkLst>
        </pc:spChg>
        <pc:spChg chg="mod">
          <ac:chgData name="Mark Thirlwell" userId="0eea46bc-1a08-4dae-8290-d9217da89020" providerId="ADAL" clId="{A74DFD5C-A00E-4D75-B54F-AE1372332AAE}" dt="2025-11-18T10:23:56.743" v="1911" actId="14100"/>
          <ac:spMkLst>
            <pc:docMk/>
            <pc:sldMk cId="2887902035" sldId="861"/>
            <ac:spMk id="3" creationId="{3BA99209-8B86-A3B3-6064-5B7072B54428}"/>
          </ac:spMkLst>
        </pc:spChg>
      </pc:sldChg>
      <pc:sldChg chg="modSp mod">
        <pc:chgData name="Mark Thirlwell" userId="0eea46bc-1a08-4dae-8290-d9217da89020" providerId="ADAL" clId="{A74DFD5C-A00E-4D75-B54F-AE1372332AAE}" dt="2025-11-18T10:26:10.739" v="2104" actId="20577"/>
        <pc:sldMkLst>
          <pc:docMk/>
          <pc:sldMk cId="1139577052" sldId="862"/>
        </pc:sldMkLst>
        <pc:spChg chg="mod">
          <ac:chgData name="Mark Thirlwell" userId="0eea46bc-1a08-4dae-8290-d9217da89020" providerId="ADAL" clId="{A74DFD5C-A00E-4D75-B54F-AE1372332AAE}" dt="2025-11-18T10:26:10.739" v="2104" actId="20577"/>
          <ac:spMkLst>
            <pc:docMk/>
            <pc:sldMk cId="1139577052" sldId="862"/>
            <ac:spMk id="2" creationId="{66DA4053-4E08-CF54-08FF-65BAD07EDB66}"/>
          </ac:spMkLst>
        </pc:spChg>
        <pc:spChg chg="mod">
          <ac:chgData name="Mark Thirlwell" userId="0eea46bc-1a08-4dae-8290-d9217da89020" providerId="ADAL" clId="{A74DFD5C-A00E-4D75-B54F-AE1372332AAE}" dt="2025-11-18T10:25:55.086" v="2098" actId="14100"/>
          <ac:spMkLst>
            <pc:docMk/>
            <pc:sldMk cId="1139577052" sldId="862"/>
            <ac:spMk id="3" creationId="{5F2BB246-10A8-44A0-8309-9F65453D4253}"/>
          </ac:spMkLst>
        </pc:spChg>
      </pc:sldChg>
      <pc:sldChg chg="modSp mod">
        <pc:chgData name="Mark Thirlwell" userId="0eea46bc-1a08-4dae-8290-d9217da89020" providerId="ADAL" clId="{A74DFD5C-A00E-4D75-B54F-AE1372332AAE}" dt="2025-11-18T11:26:06.097" v="5152" actId="20577"/>
        <pc:sldMkLst>
          <pc:docMk/>
          <pc:sldMk cId="1279882356" sldId="863"/>
        </pc:sldMkLst>
        <pc:spChg chg="mod">
          <ac:chgData name="Mark Thirlwell" userId="0eea46bc-1a08-4dae-8290-d9217da89020" providerId="ADAL" clId="{A74DFD5C-A00E-4D75-B54F-AE1372332AAE}" dt="2025-11-18T11:26:06.097" v="5152" actId="20577"/>
          <ac:spMkLst>
            <pc:docMk/>
            <pc:sldMk cId="1279882356" sldId="863"/>
            <ac:spMk id="2" creationId="{240C2BAB-8CA3-B41E-97E3-6B06100ADDF3}"/>
          </ac:spMkLst>
        </pc:spChg>
        <pc:spChg chg="mod">
          <ac:chgData name="Mark Thirlwell" userId="0eea46bc-1a08-4dae-8290-d9217da89020" providerId="ADAL" clId="{A74DFD5C-A00E-4D75-B54F-AE1372332AAE}" dt="2025-11-18T09:19:32.419" v="124"/>
          <ac:spMkLst>
            <pc:docMk/>
            <pc:sldMk cId="1279882356" sldId="863"/>
            <ac:spMk id="3" creationId="{A8AC745F-1252-55EC-A987-49BC4FD50DB8}"/>
          </ac:spMkLst>
        </pc:spChg>
      </pc:sldChg>
      <pc:sldChg chg="modSp mod">
        <pc:chgData name="Mark Thirlwell" userId="0eea46bc-1a08-4dae-8290-d9217da89020" providerId="ADAL" clId="{A74DFD5C-A00E-4D75-B54F-AE1372332AAE}" dt="2025-11-18T10:28:05.178" v="2497" actId="14100"/>
        <pc:sldMkLst>
          <pc:docMk/>
          <pc:sldMk cId="1956132714" sldId="864"/>
        </pc:sldMkLst>
        <pc:spChg chg="mod">
          <ac:chgData name="Mark Thirlwell" userId="0eea46bc-1a08-4dae-8290-d9217da89020" providerId="ADAL" clId="{A74DFD5C-A00E-4D75-B54F-AE1372332AAE}" dt="2025-11-18T10:28:05.178" v="2497" actId="14100"/>
          <ac:spMkLst>
            <pc:docMk/>
            <pc:sldMk cId="1956132714" sldId="864"/>
            <ac:spMk id="2" creationId="{56A7676B-0181-32E9-50F2-49E67FD6A8C5}"/>
          </ac:spMkLst>
        </pc:spChg>
        <pc:spChg chg="mod">
          <ac:chgData name="Mark Thirlwell" userId="0eea46bc-1a08-4dae-8290-d9217da89020" providerId="ADAL" clId="{A74DFD5C-A00E-4D75-B54F-AE1372332AAE}" dt="2025-11-18T09:19:35.903" v="135"/>
          <ac:spMkLst>
            <pc:docMk/>
            <pc:sldMk cId="1956132714" sldId="864"/>
            <ac:spMk id="3" creationId="{7F795EF7-88A7-7D2F-95B9-C96C3DA9254B}"/>
          </ac:spMkLst>
        </pc:spChg>
      </pc:sldChg>
      <pc:sldChg chg="modSp mod">
        <pc:chgData name="Mark Thirlwell" userId="0eea46bc-1a08-4dae-8290-d9217da89020" providerId="ADAL" clId="{A74DFD5C-A00E-4D75-B54F-AE1372332AAE}" dt="2025-11-18T10:31:15.174" v="2654" actId="12"/>
        <pc:sldMkLst>
          <pc:docMk/>
          <pc:sldMk cId="655358129" sldId="865"/>
        </pc:sldMkLst>
        <pc:spChg chg="mod">
          <ac:chgData name="Mark Thirlwell" userId="0eea46bc-1a08-4dae-8290-d9217da89020" providerId="ADAL" clId="{A74DFD5C-A00E-4D75-B54F-AE1372332AAE}" dt="2025-11-18T10:31:15.174" v="2654" actId="12"/>
          <ac:spMkLst>
            <pc:docMk/>
            <pc:sldMk cId="655358129" sldId="865"/>
            <ac:spMk id="2" creationId="{1D935237-40C6-C529-5727-0FDE63C2F8D0}"/>
          </ac:spMkLst>
        </pc:spChg>
        <pc:spChg chg="mod">
          <ac:chgData name="Mark Thirlwell" userId="0eea46bc-1a08-4dae-8290-d9217da89020" providerId="ADAL" clId="{A74DFD5C-A00E-4D75-B54F-AE1372332AAE}" dt="2025-11-18T09:19:39.882" v="146"/>
          <ac:spMkLst>
            <pc:docMk/>
            <pc:sldMk cId="655358129" sldId="865"/>
            <ac:spMk id="3" creationId="{5E6222DE-5218-7D62-6C78-97C84FDB0BF4}"/>
          </ac:spMkLst>
        </pc:spChg>
      </pc:sldChg>
      <pc:sldChg chg="modSp mod">
        <pc:chgData name="Mark Thirlwell" userId="0eea46bc-1a08-4dae-8290-d9217da89020" providerId="ADAL" clId="{A74DFD5C-A00E-4D75-B54F-AE1372332AAE}" dt="2025-11-18T10:31:49.340" v="2834" actId="3064"/>
        <pc:sldMkLst>
          <pc:docMk/>
          <pc:sldMk cId="2467536953" sldId="866"/>
        </pc:sldMkLst>
        <pc:spChg chg="mod">
          <ac:chgData name="Mark Thirlwell" userId="0eea46bc-1a08-4dae-8290-d9217da89020" providerId="ADAL" clId="{A74DFD5C-A00E-4D75-B54F-AE1372332AAE}" dt="2025-11-18T10:31:49.340" v="2834" actId="3064"/>
          <ac:spMkLst>
            <pc:docMk/>
            <pc:sldMk cId="2467536953" sldId="866"/>
            <ac:spMk id="2" creationId="{2CF18D88-9E0C-3C62-482C-AC5D72021A1B}"/>
          </ac:spMkLst>
        </pc:spChg>
        <pc:spChg chg="mod">
          <ac:chgData name="Mark Thirlwell" userId="0eea46bc-1a08-4dae-8290-d9217da89020" providerId="ADAL" clId="{A74DFD5C-A00E-4D75-B54F-AE1372332AAE}" dt="2025-11-18T09:19:42.808" v="157"/>
          <ac:spMkLst>
            <pc:docMk/>
            <pc:sldMk cId="2467536953" sldId="866"/>
            <ac:spMk id="3" creationId="{93A35E76-E0BA-61B4-37D6-9BF5CCEDFBDF}"/>
          </ac:spMkLst>
        </pc:spChg>
      </pc:sldChg>
      <pc:sldChg chg="modSp mod">
        <pc:chgData name="Mark Thirlwell" userId="0eea46bc-1a08-4dae-8290-d9217da89020" providerId="ADAL" clId="{A74DFD5C-A00E-4D75-B54F-AE1372332AAE}" dt="2025-11-18T10:40:44.646" v="5019" actId="948"/>
        <pc:sldMkLst>
          <pc:docMk/>
          <pc:sldMk cId="3295710841" sldId="867"/>
        </pc:sldMkLst>
        <pc:spChg chg="mod">
          <ac:chgData name="Mark Thirlwell" userId="0eea46bc-1a08-4dae-8290-d9217da89020" providerId="ADAL" clId="{A74DFD5C-A00E-4D75-B54F-AE1372332AAE}" dt="2025-11-18T10:40:44.646" v="5019" actId="948"/>
          <ac:spMkLst>
            <pc:docMk/>
            <pc:sldMk cId="3295710841" sldId="867"/>
            <ac:spMk id="2" creationId="{DF2CAB1D-B2AD-4FFF-1683-0415CBE95856}"/>
          </ac:spMkLst>
        </pc:spChg>
        <pc:spChg chg="mod">
          <ac:chgData name="Mark Thirlwell" userId="0eea46bc-1a08-4dae-8290-d9217da89020" providerId="ADAL" clId="{A74DFD5C-A00E-4D75-B54F-AE1372332AAE}" dt="2025-11-18T09:19:45.729" v="168"/>
          <ac:spMkLst>
            <pc:docMk/>
            <pc:sldMk cId="3295710841" sldId="867"/>
            <ac:spMk id="3" creationId="{11526A72-7116-B921-424C-A785354C4949}"/>
          </ac:spMkLst>
        </pc:spChg>
      </pc:sldChg>
      <pc:sldChg chg="modSp mod">
        <pc:chgData name="Mark Thirlwell" userId="0eea46bc-1a08-4dae-8290-d9217da89020" providerId="ADAL" clId="{A74DFD5C-A00E-4D75-B54F-AE1372332AAE}" dt="2025-11-18T10:33:03.576" v="3331" actId="20577"/>
        <pc:sldMkLst>
          <pc:docMk/>
          <pc:sldMk cId="365600349" sldId="868"/>
        </pc:sldMkLst>
        <pc:spChg chg="mod">
          <ac:chgData name="Mark Thirlwell" userId="0eea46bc-1a08-4dae-8290-d9217da89020" providerId="ADAL" clId="{A74DFD5C-A00E-4D75-B54F-AE1372332AAE}" dt="2025-11-18T10:33:03.576" v="3331" actId="20577"/>
          <ac:spMkLst>
            <pc:docMk/>
            <pc:sldMk cId="365600349" sldId="868"/>
            <ac:spMk id="2" creationId="{D9C9A4C3-3717-9BDF-EF6A-9922C8480951}"/>
          </ac:spMkLst>
        </pc:spChg>
        <pc:spChg chg="mod">
          <ac:chgData name="Mark Thirlwell" userId="0eea46bc-1a08-4dae-8290-d9217da89020" providerId="ADAL" clId="{A74DFD5C-A00E-4D75-B54F-AE1372332AAE}" dt="2025-11-18T09:19:51.122" v="179"/>
          <ac:spMkLst>
            <pc:docMk/>
            <pc:sldMk cId="365600349" sldId="868"/>
            <ac:spMk id="3" creationId="{5441649B-2BE6-0A92-8E4D-C5550AEF4C5F}"/>
          </ac:spMkLst>
        </pc:spChg>
      </pc:sldChg>
      <pc:sldChg chg="modSp mod">
        <pc:chgData name="Mark Thirlwell" userId="0eea46bc-1a08-4dae-8290-d9217da89020" providerId="ADAL" clId="{A74DFD5C-A00E-4D75-B54F-AE1372332AAE}" dt="2025-11-18T10:34:37.943" v="3570" actId="14100"/>
        <pc:sldMkLst>
          <pc:docMk/>
          <pc:sldMk cId="1998650731" sldId="869"/>
        </pc:sldMkLst>
        <pc:spChg chg="mod">
          <ac:chgData name="Mark Thirlwell" userId="0eea46bc-1a08-4dae-8290-d9217da89020" providerId="ADAL" clId="{A74DFD5C-A00E-4D75-B54F-AE1372332AAE}" dt="2025-11-18T10:34:37.943" v="3570" actId="14100"/>
          <ac:spMkLst>
            <pc:docMk/>
            <pc:sldMk cId="1998650731" sldId="869"/>
            <ac:spMk id="2" creationId="{E3547351-AB25-C257-EDD1-929B78297125}"/>
          </ac:spMkLst>
        </pc:spChg>
        <pc:spChg chg="mod">
          <ac:chgData name="Mark Thirlwell" userId="0eea46bc-1a08-4dae-8290-d9217da89020" providerId="ADAL" clId="{A74DFD5C-A00E-4D75-B54F-AE1372332AAE}" dt="2025-11-18T09:19:54.512" v="190"/>
          <ac:spMkLst>
            <pc:docMk/>
            <pc:sldMk cId="1998650731" sldId="869"/>
            <ac:spMk id="3" creationId="{36726A23-2B67-E04A-CDEE-3D66DA25BD44}"/>
          </ac:spMkLst>
        </pc:spChg>
      </pc:sldChg>
      <pc:sldChg chg="modSp mod">
        <pc:chgData name="Mark Thirlwell" userId="0eea46bc-1a08-4dae-8290-d9217da89020" providerId="ADAL" clId="{A74DFD5C-A00E-4D75-B54F-AE1372332AAE}" dt="2025-11-18T10:35:20.608" v="3779" actId="14100"/>
        <pc:sldMkLst>
          <pc:docMk/>
          <pc:sldMk cId="1441854346" sldId="870"/>
        </pc:sldMkLst>
        <pc:spChg chg="mod">
          <ac:chgData name="Mark Thirlwell" userId="0eea46bc-1a08-4dae-8290-d9217da89020" providerId="ADAL" clId="{A74DFD5C-A00E-4D75-B54F-AE1372332AAE}" dt="2025-11-18T10:35:20.608" v="3779" actId="14100"/>
          <ac:spMkLst>
            <pc:docMk/>
            <pc:sldMk cId="1441854346" sldId="870"/>
            <ac:spMk id="2" creationId="{F6209C69-315A-B775-D684-6B2C33367084}"/>
          </ac:spMkLst>
        </pc:spChg>
        <pc:spChg chg="mod">
          <ac:chgData name="Mark Thirlwell" userId="0eea46bc-1a08-4dae-8290-d9217da89020" providerId="ADAL" clId="{A74DFD5C-A00E-4D75-B54F-AE1372332AAE}" dt="2025-11-18T09:19:57.168" v="201"/>
          <ac:spMkLst>
            <pc:docMk/>
            <pc:sldMk cId="1441854346" sldId="870"/>
            <ac:spMk id="3" creationId="{ACE9FE90-0105-FCD8-D3C8-5FBF4DB2D188}"/>
          </ac:spMkLst>
        </pc:spChg>
      </pc:sldChg>
      <pc:sldChg chg="modSp mod">
        <pc:chgData name="Mark Thirlwell" userId="0eea46bc-1a08-4dae-8290-d9217da89020" providerId="ADAL" clId="{A74DFD5C-A00E-4D75-B54F-AE1372332AAE}" dt="2025-11-18T10:36:07.683" v="3937" actId="14100"/>
        <pc:sldMkLst>
          <pc:docMk/>
          <pc:sldMk cId="2570735654" sldId="871"/>
        </pc:sldMkLst>
        <pc:spChg chg="mod">
          <ac:chgData name="Mark Thirlwell" userId="0eea46bc-1a08-4dae-8290-d9217da89020" providerId="ADAL" clId="{A74DFD5C-A00E-4D75-B54F-AE1372332AAE}" dt="2025-11-18T10:36:07.683" v="3937" actId="14100"/>
          <ac:spMkLst>
            <pc:docMk/>
            <pc:sldMk cId="2570735654" sldId="871"/>
            <ac:spMk id="2" creationId="{DB8DE90C-0F3C-23F6-EFAD-AF4431D7B5CC}"/>
          </ac:spMkLst>
        </pc:spChg>
        <pc:spChg chg="mod">
          <ac:chgData name="Mark Thirlwell" userId="0eea46bc-1a08-4dae-8290-d9217da89020" providerId="ADAL" clId="{A74DFD5C-A00E-4D75-B54F-AE1372332AAE}" dt="2025-11-18T09:20:01.081" v="212"/>
          <ac:spMkLst>
            <pc:docMk/>
            <pc:sldMk cId="2570735654" sldId="871"/>
            <ac:spMk id="3" creationId="{5A493614-6DE4-1124-A00C-FBCD2A1A01F2}"/>
          </ac:spMkLst>
        </pc:spChg>
      </pc:sldChg>
      <pc:sldChg chg="modSp mod">
        <pc:chgData name="Mark Thirlwell" userId="0eea46bc-1a08-4dae-8290-d9217da89020" providerId="ADAL" clId="{A74DFD5C-A00E-4D75-B54F-AE1372332AAE}" dt="2025-11-18T10:37:09.773" v="4173" actId="948"/>
        <pc:sldMkLst>
          <pc:docMk/>
          <pc:sldMk cId="1485951525" sldId="872"/>
        </pc:sldMkLst>
        <pc:spChg chg="mod">
          <ac:chgData name="Mark Thirlwell" userId="0eea46bc-1a08-4dae-8290-d9217da89020" providerId="ADAL" clId="{A74DFD5C-A00E-4D75-B54F-AE1372332AAE}" dt="2025-11-18T10:37:09.773" v="4173" actId="948"/>
          <ac:spMkLst>
            <pc:docMk/>
            <pc:sldMk cId="1485951525" sldId="872"/>
            <ac:spMk id="2" creationId="{078B6224-EB08-3D5F-0B40-00F08511C103}"/>
          </ac:spMkLst>
        </pc:spChg>
        <pc:spChg chg="mod">
          <ac:chgData name="Mark Thirlwell" userId="0eea46bc-1a08-4dae-8290-d9217da89020" providerId="ADAL" clId="{A74DFD5C-A00E-4D75-B54F-AE1372332AAE}" dt="2025-11-18T09:20:04.800" v="223"/>
          <ac:spMkLst>
            <pc:docMk/>
            <pc:sldMk cId="1485951525" sldId="872"/>
            <ac:spMk id="3" creationId="{434429C9-49E4-FB64-D4D3-A4F4326D8CF5}"/>
          </ac:spMkLst>
        </pc:spChg>
      </pc:sldChg>
      <pc:sldChg chg="modSp mod">
        <pc:chgData name="Mark Thirlwell" userId="0eea46bc-1a08-4dae-8290-d9217da89020" providerId="ADAL" clId="{A74DFD5C-A00E-4D75-B54F-AE1372332AAE}" dt="2025-11-18T10:37:52.649" v="4356" actId="3064"/>
        <pc:sldMkLst>
          <pc:docMk/>
          <pc:sldMk cId="7363351" sldId="873"/>
        </pc:sldMkLst>
        <pc:spChg chg="mod">
          <ac:chgData name="Mark Thirlwell" userId="0eea46bc-1a08-4dae-8290-d9217da89020" providerId="ADAL" clId="{A74DFD5C-A00E-4D75-B54F-AE1372332AAE}" dt="2025-11-18T10:37:52.649" v="4356" actId="3064"/>
          <ac:spMkLst>
            <pc:docMk/>
            <pc:sldMk cId="7363351" sldId="873"/>
            <ac:spMk id="2" creationId="{6635B410-D07E-9EA4-1330-542D84C01646}"/>
          </ac:spMkLst>
        </pc:spChg>
        <pc:spChg chg="mod">
          <ac:chgData name="Mark Thirlwell" userId="0eea46bc-1a08-4dae-8290-d9217da89020" providerId="ADAL" clId="{A74DFD5C-A00E-4D75-B54F-AE1372332AAE}" dt="2025-11-18T09:20:07.670" v="234"/>
          <ac:spMkLst>
            <pc:docMk/>
            <pc:sldMk cId="7363351" sldId="873"/>
            <ac:spMk id="3" creationId="{550FB57D-8676-5BBD-FEB6-C905BD5E1D73}"/>
          </ac:spMkLst>
        </pc:spChg>
      </pc:sldChg>
      <pc:sldChg chg="modSp mod">
        <pc:chgData name="Mark Thirlwell" userId="0eea46bc-1a08-4dae-8290-d9217da89020" providerId="ADAL" clId="{A74DFD5C-A00E-4D75-B54F-AE1372332AAE}" dt="2025-11-18T10:38:25.003" v="4513" actId="14100"/>
        <pc:sldMkLst>
          <pc:docMk/>
          <pc:sldMk cId="1202434576" sldId="874"/>
        </pc:sldMkLst>
        <pc:spChg chg="mod">
          <ac:chgData name="Mark Thirlwell" userId="0eea46bc-1a08-4dae-8290-d9217da89020" providerId="ADAL" clId="{A74DFD5C-A00E-4D75-B54F-AE1372332AAE}" dt="2025-11-18T10:38:25.003" v="4513" actId="14100"/>
          <ac:spMkLst>
            <pc:docMk/>
            <pc:sldMk cId="1202434576" sldId="874"/>
            <ac:spMk id="2" creationId="{3E629339-FE4C-C9CA-ABA4-9A1ABC5B22C4}"/>
          </ac:spMkLst>
        </pc:spChg>
        <pc:spChg chg="mod">
          <ac:chgData name="Mark Thirlwell" userId="0eea46bc-1a08-4dae-8290-d9217da89020" providerId="ADAL" clId="{A74DFD5C-A00E-4D75-B54F-AE1372332AAE}" dt="2025-11-18T09:20:13.745" v="245"/>
          <ac:spMkLst>
            <pc:docMk/>
            <pc:sldMk cId="1202434576" sldId="874"/>
            <ac:spMk id="3" creationId="{DB1794E2-544B-5874-489E-98EBCD071C21}"/>
          </ac:spMkLst>
        </pc:spChg>
      </pc:sldChg>
      <pc:sldChg chg="modSp mod">
        <pc:chgData name="Mark Thirlwell" userId="0eea46bc-1a08-4dae-8290-d9217da89020" providerId="ADAL" clId="{A74DFD5C-A00E-4D75-B54F-AE1372332AAE}" dt="2025-11-18T10:39:03.338" v="4900" actId="3064"/>
        <pc:sldMkLst>
          <pc:docMk/>
          <pc:sldMk cId="2284587050" sldId="875"/>
        </pc:sldMkLst>
        <pc:spChg chg="mod">
          <ac:chgData name="Mark Thirlwell" userId="0eea46bc-1a08-4dae-8290-d9217da89020" providerId="ADAL" clId="{A74DFD5C-A00E-4D75-B54F-AE1372332AAE}" dt="2025-11-18T10:39:03.338" v="4900" actId="3064"/>
          <ac:spMkLst>
            <pc:docMk/>
            <pc:sldMk cId="2284587050" sldId="875"/>
            <ac:spMk id="2" creationId="{70A4D356-086F-C05A-5106-581825F093D9}"/>
          </ac:spMkLst>
        </pc:spChg>
        <pc:spChg chg="mod">
          <ac:chgData name="Mark Thirlwell" userId="0eea46bc-1a08-4dae-8290-d9217da89020" providerId="ADAL" clId="{A74DFD5C-A00E-4D75-B54F-AE1372332AAE}" dt="2025-11-18T09:20:19.287" v="267"/>
          <ac:spMkLst>
            <pc:docMk/>
            <pc:sldMk cId="2284587050" sldId="875"/>
            <ac:spMk id="3" creationId="{A11F20B7-733F-54D9-F69F-B5AE7E4AC26C}"/>
          </ac:spMkLst>
        </pc:spChg>
      </pc:sldChg>
      <pc:sldChg chg="modSp mod">
        <pc:chgData name="Mark Thirlwell" userId="0eea46bc-1a08-4dae-8290-d9217da89020" providerId="ADAL" clId="{A74DFD5C-A00E-4D75-B54F-AE1372332AAE}" dt="2025-11-18T10:26:48.355" v="2235" actId="3064"/>
        <pc:sldMkLst>
          <pc:docMk/>
          <pc:sldMk cId="1255182241" sldId="876"/>
        </pc:sldMkLst>
        <pc:spChg chg="mod">
          <ac:chgData name="Mark Thirlwell" userId="0eea46bc-1a08-4dae-8290-d9217da89020" providerId="ADAL" clId="{A74DFD5C-A00E-4D75-B54F-AE1372332AAE}" dt="2025-11-18T10:26:48.355" v="2235" actId="3064"/>
          <ac:spMkLst>
            <pc:docMk/>
            <pc:sldMk cId="1255182241" sldId="876"/>
            <ac:spMk id="2" creationId="{373CF215-F868-3554-0541-302B37AD4333}"/>
          </ac:spMkLst>
        </pc:spChg>
        <pc:spChg chg="mod">
          <ac:chgData name="Mark Thirlwell" userId="0eea46bc-1a08-4dae-8290-d9217da89020" providerId="ADAL" clId="{A74DFD5C-A00E-4D75-B54F-AE1372332AAE}" dt="2025-11-18T10:26:22.195" v="2105" actId="14100"/>
          <ac:spMkLst>
            <pc:docMk/>
            <pc:sldMk cId="1255182241" sldId="876"/>
            <ac:spMk id="3" creationId="{50604F25-0218-F166-B6E2-A0418718E769}"/>
          </ac:spMkLst>
        </pc:spChg>
      </pc:sldChg>
      <pc:sldChg chg="modSp mod">
        <pc:chgData name="Mark Thirlwell" userId="0eea46bc-1a08-4dae-8290-d9217da89020" providerId="ADAL" clId="{A74DFD5C-A00E-4D75-B54F-AE1372332AAE}" dt="2025-11-18T10:38:44.346" v="4719" actId="3064"/>
        <pc:sldMkLst>
          <pc:docMk/>
          <pc:sldMk cId="2760204238" sldId="877"/>
        </pc:sldMkLst>
        <pc:spChg chg="mod">
          <ac:chgData name="Mark Thirlwell" userId="0eea46bc-1a08-4dae-8290-d9217da89020" providerId="ADAL" clId="{A74DFD5C-A00E-4D75-B54F-AE1372332AAE}" dt="2025-11-18T10:38:44.346" v="4719" actId="3064"/>
          <ac:spMkLst>
            <pc:docMk/>
            <pc:sldMk cId="2760204238" sldId="877"/>
            <ac:spMk id="2" creationId="{5DE1368B-509D-676B-3E75-9ABFB3B64944}"/>
          </ac:spMkLst>
        </pc:spChg>
        <pc:spChg chg="mod">
          <ac:chgData name="Mark Thirlwell" userId="0eea46bc-1a08-4dae-8290-d9217da89020" providerId="ADAL" clId="{A74DFD5C-A00E-4D75-B54F-AE1372332AAE}" dt="2025-11-18T09:20:16.735" v="256"/>
          <ac:spMkLst>
            <pc:docMk/>
            <pc:sldMk cId="2760204238" sldId="877"/>
            <ac:spMk id="3" creationId="{146BFCA1-55FE-48A9-21A6-DC82BD4DBD0E}"/>
          </ac:spMkLst>
        </pc:spChg>
      </pc:sldChg>
      <pc:sldMasterChg chg="addSp delSp modSp mod modSldLayout">
        <pc:chgData name="Mark Thirlwell" userId="0eea46bc-1a08-4dae-8290-d9217da89020" providerId="ADAL" clId="{A74DFD5C-A00E-4D75-B54F-AE1372332AAE}" dt="2025-11-18T09:18:01.558" v="25" actId="478"/>
        <pc:sldMasterMkLst>
          <pc:docMk/>
          <pc:sldMasterMk cId="2869789105" sldId="2147484114"/>
        </pc:sldMasterMkLst>
        <pc:spChg chg="add mod">
          <ac:chgData name="Mark Thirlwell" userId="0eea46bc-1a08-4dae-8290-d9217da89020" providerId="ADAL" clId="{A74DFD5C-A00E-4D75-B54F-AE1372332AAE}" dt="2025-11-18T09:17:22.511" v="23"/>
          <ac:spMkLst>
            <pc:docMk/>
            <pc:sldMasterMk cId="2869789105" sldId="2147484114"/>
            <ac:spMk id="2" creationId="{2E935B11-FA7B-AE85-BEA5-B8BAEBB8FD7A}"/>
          </ac:spMkLst>
        </pc:spChg>
        <pc:spChg chg="mod">
          <ac:chgData name="Mark Thirlwell" userId="0eea46bc-1a08-4dae-8290-d9217da89020" providerId="ADAL" clId="{A74DFD5C-A00E-4D75-B54F-AE1372332AAE}" dt="2025-11-18T09:17:35.125" v="24" actId="255"/>
          <ac:spMkLst>
            <pc:docMk/>
            <pc:sldMasterMk cId="2869789105" sldId="2147484114"/>
            <ac:spMk id="12" creationId="{00000000-0000-0000-0000-000000000000}"/>
          </ac:spMkLst>
        </pc:spChg>
        <pc:sldLayoutChg chg="delSp mod">
          <pc:chgData name="Mark Thirlwell" userId="0eea46bc-1a08-4dae-8290-d9217da89020" providerId="ADAL" clId="{A74DFD5C-A00E-4D75-B54F-AE1372332AAE}" dt="2025-11-18T09:18:01.558" v="25" actId="478"/>
          <pc:sldLayoutMkLst>
            <pc:docMk/>
            <pc:sldMasterMk cId="2869789105" sldId="2147484114"/>
            <pc:sldLayoutMk cId="1735509284" sldId="2147484121"/>
          </pc:sldLayoutMkLst>
        </pc:sldLayoutChg>
      </pc:sldMasterChg>
    </pc:docChg>
  </pc:docChgLst>
  <pc:docChgLst>
    <pc:chgData name="Hazell, Danielle" userId="16322be0-50ef-46ff-b0c0-d304bc10d5d2" providerId="ADAL" clId="{E6D12E1F-DF63-450C-A9ED-E72C5F6C045B}"/>
    <pc:docChg chg="custSel mod modSld modMainMaster">
      <pc:chgData name="Hazell, Danielle" userId="16322be0-50ef-46ff-b0c0-d304bc10d5d2" providerId="ADAL" clId="{E6D12E1F-DF63-450C-A9ED-E72C5F6C045B}" dt="2025-12-02T09:59:11.651" v="9" actId="14100"/>
      <pc:docMkLst>
        <pc:docMk/>
      </pc:docMkLst>
      <pc:sldChg chg="addSp modSp mod">
        <pc:chgData name="Hazell, Danielle" userId="16322be0-50ef-46ff-b0c0-d304bc10d5d2" providerId="ADAL" clId="{E6D12E1F-DF63-450C-A9ED-E72C5F6C045B}" dt="2025-12-02T09:58:08.576" v="4"/>
        <pc:sldMkLst>
          <pc:docMk/>
          <pc:sldMk cId="2402489006" sldId="512"/>
        </pc:sldMkLst>
        <pc:spChg chg="mod">
          <ac:chgData name="Hazell, Danielle" userId="16322be0-50ef-46ff-b0c0-d304bc10d5d2" providerId="ADAL" clId="{E6D12E1F-DF63-450C-A9ED-E72C5F6C045B}" dt="2025-12-02T09:58:08.116" v="3" actId="1076"/>
          <ac:spMkLst>
            <pc:docMk/>
            <pc:sldMk cId="2402489006" sldId="512"/>
            <ac:spMk id="2" creationId="{DD449242-8B38-B408-C234-77FA4B8DA669}"/>
          </ac:spMkLst>
        </pc:spChg>
        <pc:spChg chg="add mod">
          <ac:chgData name="Hazell, Danielle" userId="16322be0-50ef-46ff-b0c0-d304bc10d5d2" providerId="ADAL" clId="{E6D12E1F-DF63-450C-A9ED-E72C5F6C045B}" dt="2025-12-02T09:58:08.576" v="4"/>
          <ac:spMkLst>
            <pc:docMk/>
            <pc:sldMk cId="2402489006" sldId="512"/>
            <ac:spMk id="3" creationId="{07A9B151-1A3C-4963-D370-B3437E5147B7}"/>
          </ac:spMkLst>
        </pc:spChg>
      </pc:sldChg>
      <pc:sldChg chg="modSp mod">
        <pc:chgData name="Hazell, Danielle" userId="16322be0-50ef-46ff-b0c0-d304bc10d5d2" providerId="ADAL" clId="{E6D12E1F-DF63-450C-A9ED-E72C5F6C045B}" dt="2025-12-02T09:58:26.380" v="7" actId="6549"/>
        <pc:sldMkLst>
          <pc:docMk/>
          <pc:sldMk cId="154703154" sldId="857"/>
        </pc:sldMkLst>
        <pc:spChg chg="mod">
          <ac:chgData name="Hazell, Danielle" userId="16322be0-50ef-46ff-b0c0-d304bc10d5d2" providerId="ADAL" clId="{E6D12E1F-DF63-450C-A9ED-E72C5F6C045B}" dt="2025-12-02T09:58:26.380" v="7" actId="6549"/>
          <ac:spMkLst>
            <pc:docMk/>
            <pc:sldMk cId="154703154" sldId="857"/>
            <ac:spMk id="2" creationId="{C53EAB72-172E-C653-4C46-889ECB1F7458}"/>
          </ac:spMkLst>
        </pc:spChg>
      </pc:sldChg>
      <pc:sldChg chg="modSp mod">
        <pc:chgData name="Hazell, Danielle" userId="16322be0-50ef-46ff-b0c0-d304bc10d5d2" providerId="ADAL" clId="{E6D12E1F-DF63-450C-A9ED-E72C5F6C045B}" dt="2025-12-02T09:58:44.534" v="8" actId="1076"/>
        <pc:sldMkLst>
          <pc:docMk/>
          <pc:sldMk cId="586770877" sldId="860"/>
        </pc:sldMkLst>
        <pc:spChg chg="mod">
          <ac:chgData name="Hazell, Danielle" userId="16322be0-50ef-46ff-b0c0-d304bc10d5d2" providerId="ADAL" clId="{E6D12E1F-DF63-450C-A9ED-E72C5F6C045B}" dt="2025-12-02T09:58:44.534" v="8" actId="1076"/>
          <ac:spMkLst>
            <pc:docMk/>
            <pc:sldMk cId="586770877" sldId="860"/>
            <ac:spMk id="2" creationId="{D21628D3-A55B-F767-40D5-066AF1F9EB5E}"/>
          </ac:spMkLst>
        </pc:spChg>
      </pc:sldChg>
      <pc:sldChg chg="modSp mod">
        <pc:chgData name="Hazell, Danielle" userId="16322be0-50ef-46ff-b0c0-d304bc10d5d2" providerId="ADAL" clId="{E6D12E1F-DF63-450C-A9ED-E72C5F6C045B}" dt="2025-12-02T09:59:11.651" v="9" actId="14100"/>
        <pc:sldMkLst>
          <pc:docMk/>
          <pc:sldMk cId="655358129" sldId="865"/>
        </pc:sldMkLst>
        <pc:spChg chg="mod">
          <ac:chgData name="Hazell, Danielle" userId="16322be0-50ef-46ff-b0c0-d304bc10d5d2" providerId="ADAL" clId="{E6D12E1F-DF63-450C-A9ED-E72C5F6C045B}" dt="2025-12-02T09:59:11.651" v="9" actId="14100"/>
          <ac:spMkLst>
            <pc:docMk/>
            <pc:sldMk cId="655358129" sldId="865"/>
            <ac:spMk id="2" creationId="{1D935237-40C6-C529-5727-0FDE63C2F8D0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09:57:54.701" v="2"/>
        <pc:sldMasterMkLst>
          <pc:docMk/>
          <pc:sldMasterMk cId="2869789105" sldId="2147484114"/>
        </pc:sldMasterMkLst>
        <pc:spChg chg="del">
          <ac:chgData name="Hazell, Danielle" userId="16322be0-50ef-46ff-b0c0-d304bc10d5d2" providerId="ADAL" clId="{E6D12E1F-DF63-450C-A9ED-E72C5F6C045B}" dt="2025-12-02T09:57:52.584" v="1" actId="478"/>
          <ac:spMkLst>
            <pc:docMk/>
            <pc:sldMasterMk cId="2869789105" sldId="2147484114"/>
            <ac:spMk id="2" creationId="{2E935B11-FA7B-AE85-BEA5-B8BAEBB8FD7A}"/>
          </ac:spMkLst>
        </pc:spChg>
        <pc:spChg chg="add mod">
          <ac:chgData name="Hazell, Danielle" userId="16322be0-50ef-46ff-b0c0-d304bc10d5d2" providerId="ADAL" clId="{E6D12E1F-DF63-450C-A9ED-E72C5F6C045B}" dt="2025-12-02T09:57:54.701" v="2"/>
          <ac:spMkLst>
            <pc:docMk/>
            <pc:sldMasterMk cId="2869789105" sldId="2147484114"/>
            <ac:spMk id="5" creationId="{41384B97-2504-3102-6CE6-57F3F5BC3FAF}"/>
          </ac:spMkLst>
        </pc:spChg>
        <pc:picChg chg="add mod">
          <ac:chgData name="Hazell, Danielle" userId="16322be0-50ef-46ff-b0c0-d304bc10d5d2" providerId="ADAL" clId="{E6D12E1F-DF63-450C-A9ED-E72C5F6C045B}" dt="2025-12-02T09:57:54.701" v="2"/>
          <ac:picMkLst>
            <pc:docMk/>
            <pc:sldMasterMk cId="2869789105" sldId="2147484114"/>
            <ac:picMk id="4" creationId="{1A5C9270-62E7-4B4F-FF10-7E9200F00F76}"/>
          </ac:picMkLst>
        </pc:picChg>
        <pc:picChg chg="add mod">
          <ac:chgData name="Hazell, Danielle" userId="16322be0-50ef-46ff-b0c0-d304bc10d5d2" providerId="ADAL" clId="{E6D12E1F-DF63-450C-A9ED-E72C5F6C045B}" dt="2025-12-02T09:57:54.701" v="2"/>
          <ac:picMkLst>
            <pc:docMk/>
            <pc:sldMasterMk cId="2869789105" sldId="2147484114"/>
            <ac:picMk id="7" creationId="{65FC4FA0-1715-C893-78C3-A4F2F8BCEB40}"/>
          </ac:picMkLst>
        </pc:picChg>
        <pc:picChg chg="del">
          <ac:chgData name="Hazell, Danielle" userId="16322be0-50ef-46ff-b0c0-d304bc10d5d2" providerId="ADAL" clId="{E6D12E1F-DF63-450C-A9ED-E72C5F6C045B}" dt="2025-12-02T09:57:52.584" v="1" actId="478"/>
          <ac:picMkLst>
            <pc:docMk/>
            <pc:sldMasterMk cId="2869789105" sldId="2147484114"/>
            <ac:picMk id="8" creationId="{4D501824-D9B0-C525-F662-3787B202B144}"/>
          </ac:picMkLst>
        </pc:picChg>
        <pc:picChg chg="add mod">
          <ac:chgData name="Hazell, Danielle" userId="16322be0-50ef-46ff-b0c0-d304bc10d5d2" providerId="ADAL" clId="{E6D12E1F-DF63-450C-A9ED-E72C5F6C045B}" dt="2025-12-02T09:57:54.701" v="2"/>
          <ac:picMkLst>
            <pc:docMk/>
            <pc:sldMasterMk cId="2869789105" sldId="2147484114"/>
            <ac:picMk id="9" creationId="{F9C8D49A-2E26-C9F7-AE34-A9153A3782D5}"/>
          </ac:picMkLst>
        </pc:picChg>
        <pc:picChg chg="del">
          <ac:chgData name="Hazell, Danielle" userId="16322be0-50ef-46ff-b0c0-d304bc10d5d2" providerId="ADAL" clId="{E6D12E1F-DF63-450C-A9ED-E72C5F6C045B}" dt="2025-12-02T09:57:52.584" v="1" actId="478"/>
          <ac:picMkLst>
            <pc:docMk/>
            <pc:sldMasterMk cId="2869789105" sldId="2147484114"/>
            <ac:picMk id="10" creationId="{9F3B6811-98F9-78F6-2493-AACB6F69F7B0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C00C8EE-4A53-6146-B2C8-C08F2BD9F8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80DDE1-31D0-F642-B716-ED44ACA608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ADFC4-7390-4B45-8FC4-AA8A51FC95DD}" type="datetimeFigureOut">
              <a:rPr lang="en-GB" smtClean="0">
                <a:latin typeface="Poppins" pitchFamily="2" charset="77"/>
                <a:cs typeface="Poppins" pitchFamily="2" charset="77"/>
              </a:rPr>
              <a:t>02/12/2025</a:t>
            </a:fld>
            <a:endParaRPr lang="en-GB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4FFC1E-7CDE-D14C-9B9F-C869127DFB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87EEA6-9247-364A-AEB1-C45AEFA517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8D7B8-B1CC-F644-87A6-7BEB13BBDD2F}" type="slidenum">
              <a:rPr lang="en-GB" smtClean="0">
                <a:latin typeface="Poppins" pitchFamily="2" charset="77"/>
                <a:cs typeface="Poppins" pitchFamily="2" charset="77"/>
              </a:rPr>
              <a:t>‹#›</a:t>
            </a:fld>
            <a:endParaRPr lang="en-GB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4EF3626-7CD6-124F-B901-C4E2AFBA7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914" y="9285"/>
            <a:ext cx="1494971" cy="32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866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>
                <a:latin typeface="Poppins" pitchFamily="2" charset="77"/>
                <a:cs typeface="Poppins" pitchFamily="2" charset="77"/>
              </a:defRPr>
            </a:lvl1pPr>
          </a:lstStyle>
          <a:p>
            <a:fld id="{1ADB868C-099B-434E-8A2D-9C00C3E8136C}" type="datetimeFigureOut">
              <a:rPr lang="en-US" smtClean="0"/>
              <a:pPr/>
              <a:t>12/2/2025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8338" y="1019175"/>
            <a:ext cx="5521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fld id="{37FF5B3C-53B5-664F-A361-196110A59AE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6D485A5E-4B24-3142-8E0E-110BA3C1E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914" y="9285"/>
            <a:ext cx="1494971" cy="32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806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21090" rtl="0" eaLnBrk="1" latinLnBrk="0" hangingPunct="1">
      <a:defRPr sz="1602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10545" algn="l" defTabSz="1221090" rtl="0" eaLnBrk="1" latinLnBrk="0" hangingPunct="1">
      <a:defRPr sz="1602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21090" algn="l" defTabSz="1221090" rtl="0" eaLnBrk="1" latinLnBrk="0" hangingPunct="1">
      <a:defRPr sz="1602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31635" algn="l" defTabSz="1221090" rtl="0" eaLnBrk="1" latinLnBrk="0" hangingPunct="1">
      <a:defRPr sz="1602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42180" algn="l" defTabSz="1221090" rtl="0" eaLnBrk="1" latinLnBrk="0" hangingPunct="1">
      <a:defRPr sz="1602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052724" algn="l" defTabSz="1221090" rtl="0" eaLnBrk="1" latinLnBrk="0" hangingPunct="1">
      <a:defRPr sz="1602" kern="1200">
        <a:solidFill>
          <a:schemeClr val="tx1"/>
        </a:solidFill>
        <a:latin typeface="+mn-lt"/>
        <a:ea typeface="+mn-ea"/>
        <a:cs typeface="+mn-cs"/>
      </a:defRPr>
    </a:lvl6pPr>
    <a:lvl7pPr marL="3663269" algn="l" defTabSz="1221090" rtl="0" eaLnBrk="1" latinLnBrk="0" hangingPunct="1">
      <a:defRPr sz="1602" kern="1200">
        <a:solidFill>
          <a:schemeClr val="tx1"/>
        </a:solidFill>
        <a:latin typeface="+mn-lt"/>
        <a:ea typeface="+mn-ea"/>
        <a:cs typeface="+mn-cs"/>
      </a:defRPr>
    </a:lvl7pPr>
    <a:lvl8pPr marL="4273814" algn="l" defTabSz="1221090" rtl="0" eaLnBrk="1" latinLnBrk="0" hangingPunct="1">
      <a:defRPr sz="1602" kern="1200">
        <a:solidFill>
          <a:schemeClr val="tx1"/>
        </a:solidFill>
        <a:latin typeface="+mn-lt"/>
        <a:ea typeface="+mn-ea"/>
        <a:cs typeface="+mn-cs"/>
      </a:defRPr>
    </a:lvl8pPr>
    <a:lvl9pPr marL="4884359" algn="l" defTabSz="1221090" rtl="0" eaLnBrk="1" latinLnBrk="0" hangingPunct="1">
      <a:defRPr sz="160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568295-E441-E7F3-FDC3-EF2344CAB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063206-064F-1F0E-4F1E-5BB72D230B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13C8DA-0458-A2F6-8B6F-548A8527C6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6B190-B388-CDBA-EFF7-134ED5824F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30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139BB-7A14-85D9-544B-8576C359BC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23C1C6-3543-0F08-7A5D-2E3734DCFA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85F95B9-EF77-F1E4-3EEA-36E39AAE54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EA234F-4426-A6CA-6F69-1865A56EE1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248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AD3C3-051C-707C-61EB-F82E14FD1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69626D-2A76-3399-799A-2FD61DBE96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1C394A-D1DB-769E-6B18-22B3EF48F4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0A98D-084E-146E-D5ED-57CA8FF6CC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59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C31F7-3171-4616-6B5C-8F3913541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A0AF6F-9449-16DE-9ED7-114331E76B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7C5D16-F4FF-FED1-7AB7-0B08D81AD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06D9D-5F97-F6C5-F289-C676B1933F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3142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D4DA44-F0B9-0761-B125-8D957A1A0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3D6902A-9914-DC4E-FADC-0F7A5CD828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BC0220-71E5-0C60-99C6-7FE2246E47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E8E8E2-1F3B-84B5-F3A8-91E2654A7E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265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C2F30-9A38-91A6-CA6E-32017AE02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5F43D8-715D-56B2-6F4E-4E492B6CE8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B6000E-16FF-3D81-FFE5-0ABF2580FC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DDA7A-36D2-0990-0CA4-45037EB588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880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C1D5C-9B70-6D93-C548-F015A9FBF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C50DB85-F9CE-9070-FC0C-6AC50BB1F4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A156478-76AF-FDDF-AFFA-C84FA72F8E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39E432-FB75-7224-1C89-434B665BE5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308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FCA87-5907-513A-4F95-CF0B46357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D6B6E6-74FB-A058-19B6-8182FB47EA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D79442-BDB3-632E-BC08-1325AE370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7899BC-75F2-19E2-27B8-DC037C36F2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104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71B24-03A6-7F35-B060-1A0DECA4C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1F17BF-3B4A-29A1-DD2D-15337F92BA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DFBDD3-DAE6-EA4F-82C1-062E0171AF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AAE9D-3A76-42B2-463C-4B5D4AF85D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66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80795-9FFB-BCDB-1EBB-93C7F4CBB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51D4E4-81C4-7043-340B-12296680F6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636C06-0BC1-C777-EF83-08584E681C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B00B21-5817-F864-2F4B-27122E7AE6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886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051E2-DE85-023C-234B-C2908EB9A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ECCF9D-BAB5-3F17-5A51-C9FAA7603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63217E-CB57-C292-BC20-24C3D2DB7E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41CA41-D2BF-B88E-FE1C-86F4426928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2996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B3D5E-F656-595C-3461-A3BEE42E4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F6D62B-0FB8-3235-D8C3-619C4F8FD6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8A49B6-90C7-857D-F4FE-B488BE6228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B64AA-C395-833B-1868-0420BC99D9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3994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0BD89-43A6-9FEF-33A6-378B6528F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0E62957-3347-6740-795D-9FC6A19193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01FA5B-DAF6-5493-DB25-DFF3E55DA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030B55-9134-DF01-C94F-EDDC3C3E3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4478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73EEB-3DD4-A694-38AC-F79DCAB86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C8A77D-4AA1-1077-C0BA-CA9D96C43D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03F9C0-A14B-BEEF-9730-3EF760DDB6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66CD4-C523-920F-577C-8E34DC9E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5540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C499C-0CB5-A3F4-919D-959296FD0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43B470-242F-BA78-103E-4179F676AC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EA0A-5833-7749-7807-D4E7F5B806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203B9F-5543-9D62-B2D7-CE8E496E23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73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37183-C5BB-7C5B-3AD4-214308397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91BBB5A-B9BB-E72E-BB85-483CBA6191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ED512B-A5D6-0398-DDC1-7B42F86B84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C25E6-CC87-194A-354E-31E8040CD3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979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A2E8F-E2F6-4155-4B45-1A0FF3FBC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B9CF25-C792-9609-F465-B037B4A2BF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64D9C0-37BF-7EB4-3C9B-BA43E6D57E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EF0B5-3F88-D8B3-3888-6461DE2331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165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CD696-6347-3E11-9594-C756EF447D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ADDB19-360E-619B-688F-2B55ACF087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C5DC5B-B9B7-031D-6868-D725C3C259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D2594D-3EF3-B3EB-BBDF-E68C80EE39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2810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96BCA-8F21-14E4-F043-671619C5C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581C42-5CAB-B6D1-6AA1-EF85D3E315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98ACA-647E-5C3D-15A0-360E22D7F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B8B83-C625-1C16-F995-F106C28C47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809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C5559-979F-FBBD-DD71-1EF054D4E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849909-3425-BD9B-A1AA-2E897AA1B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AFA134-38BC-6317-4755-11C1205D9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7183A-F382-9136-6E47-F1B4138FF1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601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269FC-940C-EEA6-9235-F59BB2E1D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C85F81-695A-0CD9-159C-85673510CE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68338" y="1019175"/>
            <a:ext cx="5521325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5DBCA1-94F2-D857-3ADF-2CDFB954D5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2E6D9A-30EE-6CC1-9F9E-7D2C9447F6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70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1" y="1029243"/>
            <a:ext cx="11628452" cy="506292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1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897"/>
              </a:spcAft>
              <a:defRPr sz="1793"/>
            </a:lvl1pPr>
            <a:lvl2pPr>
              <a:buClr>
                <a:srgbClr val="FC4421"/>
              </a:buClr>
              <a:defRPr sz="1793"/>
            </a:lvl2pPr>
            <a:lvl3pPr>
              <a:defRPr sz="1793"/>
            </a:lvl3pPr>
            <a:lvl4pPr>
              <a:buClr>
                <a:srgbClr val="FC4421"/>
              </a:buClr>
              <a:defRPr sz="1793"/>
            </a:lvl4pPr>
            <a:lvl5pPr>
              <a:defRPr sz="1793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401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1" y="1029243"/>
            <a:ext cx="11628452" cy="506292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897"/>
              </a:spcAft>
              <a:defRPr sz="1793"/>
            </a:lvl1pPr>
            <a:lvl2pPr>
              <a:buClr>
                <a:srgbClr val="FC4421"/>
              </a:buClr>
              <a:defRPr sz="1793"/>
            </a:lvl2pPr>
            <a:lvl3pPr>
              <a:defRPr sz="1793"/>
            </a:lvl3pPr>
            <a:lvl4pPr>
              <a:buClr>
                <a:srgbClr val="FC4421"/>
              </a:buClr>
              <a:defRPr sz="1793"/>
            </a:lvl4pPr>
            <a:lvl5pPr>
              <a:defRPr sz="1793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3" y="1800002"/>
            <a:ext cx="3600798" cy="4139998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990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1" y="1029243"/>
            <a:ext cx="11628452" cy="506292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897"/>
              </a:spcAft>
              <a:defRPr sz="1793"/>
            </a:lvl1pPr>
            <a:lvl2pPr>
              <a:buClr>
                <a:srgbClr val="FC4421"/>
              </a:buClr>
              <a:defRPr sz="1793"/>
            </a:lvl2pPr>
            <a:lvl3pPr>
              <a:defRPr sz="1793"/>
            </a:lvl3pPr>
            <a:lvl4pPr>
              <a:buClr>
                <a:srgbClr val="FC4421"/>
              </a:buClr>
              <a:defRPr sz="1793"/>
            </a:lvl4pPr>
            <a:lvl5pPr>
              <a:defRPr sz="1793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1" y="1800002"/>
            <a:ext cx="3600798" cy="4139998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882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6"/>
            <a:ext cx="8640958" cy="4319588"/>
          </a:xfrm>
        </p:spPr>
        <p:txBody>
          <a:bodyPr/>
          <a:lstStyle>
            <a:lvl1pPr>
              <a:defRPr sz="1793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7950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74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F8DA5C5-FB24-73DC-A489-6F86199BE252}"/>
              </a:ext>
            </a:extLst>
          </p:cNvPr>
          <p:cNvCxnSpPr/>
          <p:nvPr userDrawn="1"/>
        </p:nvCxnSpPr>
        <p:spPr>
          <a:xfrm>
            <a:off x="383786" y="1154260"/>
            <a:ext cx="115135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884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474" y="1305471"/>
            <a:ext cx="10556677" cy="1456781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41474" y="1862266"/>
            <a:ext cx="10556677" cy="4340259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Add text</a:t>
            </a:r>
          </a:p>
          <a:p>
            <a:pPr lvl="0"/>
            <a:r>
              <a:rPr lang="en-US"/>
              <a:t>First level bullet point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35509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68314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5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1060020"/>
            <a:ext cx="11628000" cy="506292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7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pPr marL="0" marR="0" lvl="0" indent="0" algn="l" defTabSz="68314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5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1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marL="0" marR="0" lvl="0" indent="0" algn="l" defTabSz="683148" rtl="0" eaLnBrk="1" fontAlgn="base" latinLnBrk="0" hangingPunct="1">
              <a:lnSpc>
                <a:spcPct val="100000"/>
              </a:lnSpc>
              <a:spcBef>
                <a:spcPts val="45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 pitchFamily="-105" charset="0"/>
                <a:cs typeface="Arial" pitchFamily="-105" charset="0"/>
              </a:rPr>
              <a:pPr marL="0" marR="0" lvl="0" indent="0" algn="l" defTabSz="683148" rtl="0" eaLnBrk="1" fontAlgn="base" latinLnBrk="0" hangingPunct="1">
                <a:lnSpc>
                  <a:spcPct val="100000"/>
                </a:lnSpc>
                <a:spcBef>
                  <a:spcPts val="45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4" name="Picture 3" descr="A red arrow pointing up&#10;&#10;AI-generated content may be incorrect.">
            <a:extLst>
              <a:ext uri="{FF2B5EF4-FFF2-40B4-BE49-F238E27FC236}">
                <a16:creationId xmlns:a16="http://schemas.microsoft.com/office/drawing/2014/main" id="{1A5C9270-62E7-4B4F-FF10-7E9200F00F76}"/>
              </a:ext>
            </a:extLst>
          </p:cNvPr>
          <p:cNvPicPr>
            <a:picLocks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Box 2">
            <a:extLst>
              <a:ext uri="{FF2B5EF4-FFF2-40B4-BE49-F238E27FC236}">
                <a16:creationId xmlns:a16="http://schemas.microsoft.com/office/drawing/2014/main" id="{41384B97-2504-3102-6CE6-57F3F5BC3FA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65FC4FA0-1715-C893-78C3-A4F2F8BCEB4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9C8D49A-2E26-C9F7-AE34-A9153A3782D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89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269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18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342906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CC0000"/>
          </a:solidFill>
          <a:latin typeface="Arial" charset="0"/>
        </a:defRPr>
      </a:lvl6pPr>
      <a:lvl7pPr marL="685812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CC0000"/>
          </a:solidFill>
          <a:latin typeface="Arial" charset="0"/>
        </a:defRPr>
      </a:lvl7pPr>
      <a:lvl8pPr marL="1028719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CC0000"/>
          </a:solidFill>
          <a:latin typeface="Arial" charset="0"/>
        </a:defRPr>
      </a:lvl8pPr>
      <a:lvl9pPr marL="1371625" algn="ctr" rtl="0" eaLnBrk="1" fontAlgn="base" hangingPunct="1">
        <a:spcBef>
          <a:spcPct val="0"/>
        </a:spcBef>
        <a:spcAft>
          <a:spcPct val="0"/>
        </a:spcAft>
        <a:defRPr sz="33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1800"/>
        </a:lnSpc>
        <a:spcBef>
          <a:spcPts val="750"/>
        </a:spcBef>
        <a:spcAft>
          <a:spcPts val="750"/>
        </a:spcAft>
        <a:defRPr lang="en-GB" sz="1494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161928" indent="-161928" algn="l" rtl="0" eaLnBrk="1" fontAlgn="base" hangingPunct="1">
        <a:lnSpc>
          <a:spcPts val="1800"/>
        </a:lnSpc>
        <a:spcBef>
          <a:spcPts val="375"/>
        </a:spcBef>
        <a:spcAft>
          <a:spcPts val="375"/>
        </a:spcAft>
        <a:buClr>
          <a:srgbClr val="FC4421"/>
        </a:buClr>
        <a:buFont typeface="Arial" pitchFamily="-105" charset="0"/>
        <a:buChar char="•"/>
        <a:defRPr lang="en-GB" sz="1494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1500"/>
        </a:lnSpc>
        <a:spcBef>
          <a:spcPts val="375"/>
        </a:spcBef>
        <a:spcAft>
          <a:spcPts val="375"/>
        </a:spcAft>
        <a:buFont typeface="Lucida Grande" pitchFamily="-105" charset="0"/>
        <a:defRPr lang="en-GB" sz="12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1928" indent="-161928" algn="l" rtl="0" eaLnBrk="1" fontAlgn="base" hangingPunct="1">
        <a:lnSpc>
          <a:spcPts val="1500"/>
        </a:lnSpc>
        <a:spcBef>
          <a:spcPts val="375"/>
        </a:spcBef>
        <a:spcAft>
          <a:spcPts val="375"/>
        </a:spcAft>
        <a:buClr>
          <a:srgbClr val="FC4421"/>
        </a:buClr>
        <a:buFont typeface="Arial" pitchFamily="-105" charset="0"/>
        <a:buChar char="•"/>
        <a:defRPr lang="en-GB" sz="12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323856" indent="-161928" algn="l" rtl="0" eaLnBrk="1" fontAlgn="base" hangingPunct="1">
        <a:lnSpc>
          <a:spcPts val="1500"/>
        </a:lnSpc>
        <a:spcBef>
          <a:spcPct val="0"/>
        </a:spcBef>
        <a:spcAft>
          <a:spcPts val="375"/>
        </a:spcAft>
        <a:buFont typeface="Arial" pitchFamily="-105" charset="0"/>
        <a:buChar char="–"/>
        <a:defRPr lang="en-US" sz="12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342906" indent="-342906" algn="l" defTabSz="685812" rtl="0" eaLnBrk="1" fontAlgn="base" hangingPunct="1">
        <a:spcBef>
          <a:spcPct val="20000"/>
        </a:spcBef>
        <a:spcAft>
          <a:spcPct val="0"/>
        </a:spcAft>
        <a:buChar char="»"/>
        <a:defRPr lang="en-GB" sz="12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228891" indent="-171453" algn="l" defTabSz="685812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2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2571797" indent="-171453" algn="l" defTabSz="685812" rtl="0" eaLnBrk="1" fontAlgn="base" hangingPunct="1">
        <a:spcBef>
          <a:spcPct val="20000"/>
        </a:spcBef>
        <a:spcAft>
          <a:spcPct val="0"/>
        </a:spcAft>
        <a:buChar char="»"/>
        <a:defRPr lang="en-GB" sz="12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2914703" indent="-171453" algn="l" defTabSz="685812" rtl="0" eaLnBrk="1" fontAlgn="base" hangingPunct="1">
        <a:spcBef>
          <a:spcPct val="20000"/>
        </a:spcBef>
        <a:spcAft>
          <a:spcPct val="0"/>
        </a:spcAft>
        <a:buChar char="»"/>
        <a:defRPr lang="en-GB" sz="75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6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12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9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25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31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37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44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50" algn="l" defTabSz="34290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5E196F8-5DC6-0B8E-796C-8CBC7AF1E46E}"/>
              </a:ext>
            </a:extLst>
          </p:cNvPr>
          <p:cNvSpPr txBox="1">
            <a:spLocks/>
          </p:cNvSpPr>
          <p:nvPr/>
        </p:nvSpPr>
        <p:spPr>
          <a:xfrm>
            <a:off x="360000" y="1800000"/>
            <a:ext cx="10601276" cy="2720866"/>
          </a:xfrm>
          <a:prstGeom prst="rect">
            <a:avLst/>
          </a:prstGeom>
        </p:spPr>
        <p:txBody>
          <a:bodyPr lIns="0" tIns="0" rIns="0" bIns="0"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/>
                <a:ea typeface="Enginuity"/>
                <a:cs typeface="Arial"/>
              </a:rPr>
              <a:t>Occupational Specialism: Gas Engineering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Arial"/>
                <a:ea typeface="Enginuity"/>
                <a:cs typeface="Arial"/>
              </a:rPr>
              <a:t>K1.1 Typical hazards and risks associated with working with gas systems</a:t>
            </a:r>
            <a:r>
              <a:rPr lang="en-GB" sz="2800" dirty="0"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and how these can be mitigated</a:t>
            </a:r>
            <a:endParaRPr lang="en-GB" sz="2800" b="1" dirty="0">
              <a:solidFill>
                <a:schemeClr val="tx1"/>
              </a:solidFill>
              <a:latin typeface="Arial" panose="020B0604020202020204" pitchFamily="34" charset="0"/>
              <a:ea typeface="Enginuity" pitchFamily="2" charset="-128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FC4421"/>
                </a:solidFill>
                <a:latin typeface="Arial"/>
                <a:ea typeface="Enginuity"/>
                <a:cs typeface="Arial"/>
              </a:rPr>
              <a:t>PowerPoint 1.1f: Working at height</a:t>
            </a: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2CA44-44AF-567C-01D3-2DF42FA1C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AC745F-1252-55EC-A987-49BC4FD50DB8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Falls from height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0C2BAB-8CA3-B41E-97E3-6B06100ADDF3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0380824" cy="2153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Falling from a height remains one of the leading causes of fatal injuries in the workplace. 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In the 2022/23 period, the Health and Safety Executive (HSE) reported that falls from height were responsible for 40 deaths, constituting 30% of all workplace fatalities.</a:t>
            </a:r>
          </a:p>
        </p:txBody>
      </p:sp>
    </p:spTree>
    <p:extLst>
      <p:ext uri="{BB962C8B-B14F-4D97-AF65-F5344CB8AC3E}">
        <p14:creationId xmlns:p14="http://schemas.microsoft.com/office/powerpoint/2010/main" val="1279882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88E6A-1D87-079C-AFDF-C0AAE2692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795EF7-88A7-7D2F-95B9-C96C3DA9254B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 equipment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A7676B-0181-32E9-50F2-49E67FD6A8C5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0380824" cy="42342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As a gas engineer, you may need to use various types of equipment to reach elevated areas, including: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Stepladders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Roof ladders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Trestle scaffolds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Mobile tower scaffolds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Fixed scaffolds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Elevated platforms.</a:t>
            </a:r>
          </a:p>
        </p:txBody>
      </p:sp>
    </p:spTree>
    <p:extLst>
      <p:ext uri="{BB962C8B-B14F-4D97-AF65-F5344CB8AC3E}">
        <p14:creationId xmlns:p14="http://schemas.microsoft.com/office/powerpoint/2010/main" val="1956132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4B50E-D9A1-2208-8C88-BFA29BF11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E6222DE-5218-7D62-6C78-97C84FDB0BF4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Using ladders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935237-40C6-C529-5727-0FDE63C2F8D0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507535" cy="39880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Each year, approximately 14 people lose their lives, and around 1,200 sustain serious injuries at work due to falls from leaning ladders or stepladders.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Many of these incidents may stem from: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Inadequate planning.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Using inappropriate equipment for the task.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Misapplication of the equipment.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In your opinion, what are the primary factors that contribute to these fatalities and injuries?</a:t>
            </a:r>
          </a:p>
        </p:txBody>
      </p:sp>
    </p:spTree>
    <p:extLst>
      <p:ext uri="{BB962C8B-B14F-4D97-AF65-F5344CB8AC3E}">
        <p14:creationId xmlns:p14="http://schemas.microsoft.com/office/powerpoint/2010/main" val="655358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F0DDE-E552-BCE4-CD9F-6AFAEAC6C1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A35E76-E0BA-61B4-37D6-9BF5CCEDFBDF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Factors contributing to ladder injuries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F18D88-9E0C-3C62-482C-AC5D72021A1B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8279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 ladder that is leaning may slip either from the top or the bottom.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 leaning ladder can tip over or detach at the top.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Reaching too far.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There may be an issue with the ladder itself.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Slipping or losing balance.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 stepladder may wobble if it has missing feet or is not fully opened.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Using a stepladder sideways in relation to the task at hand.</a:t>
            </a:r>
          </a:p>
        </p:txBody>
      </p:sp>
    </p:spTree>
    <p:extLst>
      <p:ext uri="{BB962C8B-B14F-4D97-AF65-F5344CB8AC3E}">
        <p14:creationId xmlns:p14="http://schemas.microsoft.com/office/powerpoint/2010/main" val="246753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C2D01-E488-BAAD-8C79-6280943C5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526A72-7116-B921-424C-A785354C4949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Ladders – checks before use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2CAB1D-B2AD-4FFF-1683-0415CBE95856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41568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At the beginning of the workday or after any changes, users should conduct the following checks: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Inspect the stiles for bending or damage to prevent buckling.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Examine the feet for wear or absence, ensuring proper contact with the ground on various surfaces.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Assess the rungs for any bends, wear, or looseness that could affect stability.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Review the locking mechanisms for damage and ensure all bars are engaged.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Inspect the stepladder platform for splits or buckling that may lead to instability.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Check the steps or treads for contamination and ensure fixings are secure to prevent slipping hazards.</a:t>
            </a:r>
          </a:p>
        </p:txBody>
      </p:sp>
    </p:spTree>
    <p:extLst>
      <p:ext uri="{BB962C8B-B14F-4D97-AF65-F5344CB8AC3E}">
        <p14:creationId xmlns:p14="http://schemas.microsoft.com/office/powerpoint/2010/main" val="3295710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A33D0-CA1D-9C29-B07E-1446604DB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41649B-2BE6-0A92-8E4D-C5550AEF4C5F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Placement of leaning ladders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C9A4C3-3717-9BDF-EF6A-9922C8480951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0488824" cy="368023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Safely positioning a leaning ladder – The ladder demonstrates the proper 1 in 4 angle (securing details omitted for clarity).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Positioning a leaning ladder on a back slope—when placed on a back slope, the ladder illustrates a maximum angle of 6°.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Positioning a leaning ladder on a side slope – the ladder indicates a maximum angle of 16° when positioned on a side slope.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Ladder secured at the top stiles (suitable for working purposes, not for accessing).</a:t>
            </a:r>
          </a:p>
        </p:txBody>
      </p:sp>
    </p:spTree>
    <p:extLst>
      <p:ext uri="{BB962C8B-B14F-4D97-AF65-F5344CB8AC3E}">
        <p14:creationId xmlns:p14="http://schemas.microsoft.com/office/powerpoint/2010/main" val="365600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B00C9-8F5D-E83C-538A-861DAFAEC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726A23-2B67-E04A-CDEE-3D66DA25BD44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Ladder suitability and classification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547351-AB25-C257-EDD1-929B78297125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0380824" cy="506786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Class 1 – suitable for industrial use, with a maximum weight capacity of 175kg.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Class 2 – designed for commercial purposes, holding up to 150kg.</a:t>
            </a:r>
          </a:p>
          <a:p>
            <a:pPr>
              <a:lnSpc>
                <a:spcPct val="110000"/>
              </a:lnSpc>
              <a:spcAft>
                <a:spcPts val="18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Class 3 – intended for domestic use, accommodating up to 125kg.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Materials used in manufacturing include: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Wood.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Aluminium.</a:t>
            </a:r>
          </a:p>
          <a:p>
            <a:pPr marL="342900" indent="-342900">
              <a:lnSpc>
                <a:spcPct val="110000"/>
              </a:lnSpc>
              <a:spcAft>
                <a:spcPts val="18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Fibreglass (colour coded yellow for electricians).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  <a:t>Ladders are intended for short-duration tasks only, with a maximum usage time of 30 minutes.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br>
              <a:rPr lang="en-GB" sz="22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n-GB" sz="2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50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A43687-6523-AE1B-A9A2-C8DBDD0362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CE9FE90-0105-FCD8-D3C8-5FBF4DB2D188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Roof ladders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209C69-315A-B775-D684-6B2C33367084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0612799" cy="27138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This ladder is intended for use on a sloped roof and should be approached from a scaffold rather than a ladder.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 roof ladder features two wheels at its upper end, enabling it to be manoeuvred up the roof without harming the slates or tiles.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On the opposite side of the wheels, the ladder is designed with a hook that securely fits over the ridge of the roof, preventing the ladder from sliding down.</a:t>
            </a:r>
          </a:p>
        </p:txBody>
      </p:sp>
    </p:spTree>
    <p:extLst>
      <p:ext uri="{BB962C8B-B14F-4D97-AF65-F5344CB8AC3E}">
        <p14:creationId xmlns:p14="http://schemas.microsoft.com/office/powerpoint/2010/main" val="14418543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FF8182-6203-D347-984C-EA5F9D217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A493614-6DE4-1124-A00C-FBCD2A1A01F2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Mobile tower scaffold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8DE90C-0F3C-23F6-EFAD-AF4431D7B5CC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0694862" cy="39264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Competence – what does it involve?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An individual is considered competent when they have sufficient knowledge or technical training, relevant practical experience, and the necessary authority to: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Carry out their responsibilities with the appropriate level of accountability.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Detect potential risks linked to the task at hand.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Identify any errors or gaps in the work, grasp the health and safety consequences arising from those issues, and be able to suggest corrective measures to mitigate those consequences.</a:t>
            </a:r>
          </a:p>
        </p:txBody>
      </p:sp>
    </p:spTree>
    <p:extLst>
      <p:ext uri="{BB962C8B-B14F-4D97-AF65-F5344CB8AC3E}">
        <p14:creationId xmlns:p14="http://schemas.microsoft.com/office/powerpoint/2010/main" val="25707356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6F786-09FE-8F21-B8DC-223C3BA0A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4429C9-49E4-FB64-D4D3-A4F4326D8CF5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Mobile tower scaffold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8B6224-EB08-3D5F-0B40-00F08511C103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9110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There are several categories of mobile tower scaffolds, which consist of: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Vertical ladder towers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Inclined ladder towers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Stairway towers</a:t>
            </a:r>
          </a:p>
          <a:p>
            <a:pPr marL="342900" indent="-342900">
              <a:lnSpc>
                <a:spcPct val="110000"/>
              </a:lnSpc>
              <a:spcAft>
                <a:spcPts val="18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Frame access towers.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These scaffolds are available in various widths (double or single):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Double usually measures between 1.3m and 1.45m wide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Single typically ranges from 0.8m to 0.85m wide.</a:t>
            </a:r>
          </a:p>
        </p:txBody>
      </p:sp>
    </p:spTree>
    <p:extLst>
      <p:ext uri="{BB962C8B-B14F-4D97-AF65-F5344CB8AC3E}">
        <p14:creationId xmlns:p14="http://schemas.microsoft.com/office/powerpoint/2010/main" val="1485951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B5D46F-8CD0-B5ED-A7FC-600A62FA0C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452F292-81E7-34FC-A0FB-CEFAF614B043}"/>
              </a:ext>
            </a:extLst>
          </p:cNvPr>
          <p:cNvSpPr txBox="1">
            <a:spLocks/>
          </p:cNvSpPr>
          <p:nvPr/>
        </p:nvSpPr>
        <p:spPr>
          <a:xfrm>
            <a:off x="252001" y="972000"/>
            <a:ext cx="10488824" cy="64800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000" kern="1200">
                <a:solidFill>
                  <a:schemeClr val="bg1"/>
                </a:solidFill>
                <a:latin typeface="Enginuity" pitchFamily="2" charset="-128"/>
                <a:ea typeface="Enginuity" pitchFamily="2" charset="-128"/>
                <a:cs typeface="+mj-cs"/>
              </a:defRPr>
            </a:lvl1pPr>
          </a:lstStyle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  <a:p>
            <a:r>
              <a:rPr lang="en-GB" sz="2400" dirty="0">
                <a:solidFill>
                  <a:srgbClr val="3C3A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2400" dirty="0">
                <a:solidFill>
                  <a:srgbClr val="3C3A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400" dirty="0">
                <a:solidFill>
                  <a:srgbClr val="3C3A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2400" dirty="0">
              <a:solidFill>
                <a:srgbClr val="3C3A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80F37B8-0138-0DD3-F2FE-EBAF279079A1}"/>
              </a:ext>
            </a:extLst>
          </p:cNvPr>
          <p:cNvSpPr>
            <a:spLocks/>
          </p:cNvSpPr>
          <p:nvPr/>
        </p:nvSpPr>
        <p:spPr>
          <a:xfrm>
            <a:off x="360000" y="1800049"/>
            <a:ext cx="11658739" cy="25537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By the end of this session, you should be able to: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Know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 the equipment used for tasks performed at height.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Follow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 step-by-step instructions for assembling, setting up, and operating equipment related to height.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Make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 recommendations for assembling and utilising mobile tower scaffolds.</a:t>
            </a:r>
          </a:p>
        </p:txBody>
      </p:sp>
    </p:spTree>
    <p:extLst>
      <p:ext uri="{BB962C8B-B14F-4D97-AF65-F5344CB8AC3E}">
        <p14:creationId xmlns:p14="http://schemas.microsoft.com/office/powerpoint/2010/main" val="15057188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C0E10-C36A-6C51-2B29-6BDAC8A65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0FB57D-8676-5BBD-FEB6-C905BD5E1D73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Double width mobile tower scaffold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35B410-D07E-9EA4-1330-542D84C01646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408034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This frame design consists of two platforms placed adjacent to each other, with one requiring a trapdoor for access.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Ensure proper access to the tower.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 hinged trapdoor MUST open outward.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Platforms without trapdoors can be positioned next to the hinged one or serve as intermediate platforms.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 minimum width of each platform is 600mm.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 maximum vertical distance between platforms is 4m.</a:t>
            </a:r>
          </a:p>
        </p:txBody>
      </p:sp>
    </p:spTree>
    <p:extLst>
      <p:ext uri="{BB962C8B-B14F-4D97-AF65-F5344CB8AC3E}">
        <p14:creationId xmlns:p14="http://schemas.microsoft.com/office/powerpoint/2010/main" val="7363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C4914-5DE2-B295-AAE0-B4221B81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1794E2-544B-5874-489E-98EBCD071C21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Moving a mobile tower scaffold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629339-FE4C-C9CA-ABA4-9A1ABC5B22C4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281015" cy="2707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Prior to relocating a mobile tower scaffold, several key factors must be considered: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Clear the platforms of individuals and items.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Lower the height to a maximum of 2m if stabilisers are not in place.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Apply force at or close to the base.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Avoid using mechanical methods for movement.</a:t>
            </a:r>
          </a:p>
        </p:txBody>
      </p:sp>
    </p:spTree>
    <p:extLst>
      <p:ext uri="{BB962C8B-B14F-4D97-AF65-F5344CB8AC3E}">
        <p14:creationId xmlns:p14="http://schemas.microsoft.com/office/powerpoint/2010/main" val="12024345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F714E-5C9A-DEA3-9F4B-B5E4CB748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46BFCA1-55FE-48A9-21A6-DC82BD4DBD0E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Moving a mobile tower scaffold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368B-509D-676B-3E75-9ABFB3B64944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82797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What factors should you think about before utilising a tower scaffold?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Maximum height.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Securing the structure.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Risk of electrocution.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Safety of the public.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Wind conditions.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Weight capacity.</a:t>
            </a:r>
          </a:p>
        </p:txBody>
      </p:sp>
    </p:spTree>
    <p:extLst>
      <p:ext uri="{BB962C8B-B14F-4D97-AF65-F5344CB8AC3E}">
        <p14:creationId xmlns:p14="http://schemas.microsoft.com/office/powerpoint/2010/main" val="27602042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45106-8534-B162-59BD-41CBA45246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1F20B7-733F-54D9-F69F-B5AE7E4AC26C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Inspecting a mobile tower scaffold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A4D356-086F-C05A-5106-581825F093D9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2678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Conduct an inspection following assembly and prior to use.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Prepare a written report before concluding your shift.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Provide the report to the intended recipient within 24 hours.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Perform re-inspections at a minimum of every seven days.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It is not necessary to re-inspect with each relocation.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Ensure a copy of the inspection report is securely stored.</a:t>
            </a:r>
          </a:p>
        </p:txBody>
      </p:sp>
    </p:spTree>
    <p:extLst>
      <p:ext uri="{BB962C8B-B14F-4D97-AF65-F5344CB8AC3E}">
        <p14:creationId xmlns:p14="http://schemas.microsoft.com/office/powerpoint/2010/main" val="22845870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51323-2985-FC1A-4C1D-08BB1451E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800049"/>
            <a:ext cx="11658739" cy="2553776"/>
          </a:xfr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 defTabSz="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None/>
              <a:defRPr/>
            </a:pPr>
            <a:r>
              <a:rPr lang="en-GB" sz="2400" kern="1200" dirty="0">
                <a:solidFill>
                  <a:srgbClr val="000000"/>
                </a:solidFill>
                <a:ea typeface="+mn-ea"/>
                <a:cs typeface="+mn-cs"/>
              </a:rPr>
              <a:t>You should now be able to:</a:t>
            </a:r>
          </a:p>
          <a:p>
            <a:pPr defTabSz="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defRPr/>
            </a:pPr>
            <a:r>
              <a:rPr lang="en-GB" sz="2400" b="1" kern="1200" dirty="0">
                <a:solidFill>
                  <a:srgbClr val="000000"/>
                </a:solidFill>
                <a:ea typeface="+mn-ea"/>
                <a:cs typeface="+mn-cs"/>
              </a:rPr>
              <a:t>Know</a:t>
            </a:r>
            <a:r>
              <a:rPr lang="en-GB" sz="2400" kern="1200" dirty="0">
                <a:solidFill>
                  <a:srgbClr val="000000"/>
                </a:solidFill>
                <a:ea typeface="+mn-ea"/>
                <a:cs typeface="+mn-cs"/>
              </a:rPr>
              <a:t> the equipment used for tasks performed at height.</a:t>
            </a:r>
          </a:p>
          <a:p>
            <a:pPr defTabSz="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defRPr/>
            </a:pPr>
            <a:r>
              <a:rPr lang="en-GB" sz="2400" b="1" kern="1200" dirty="0">
                <a:solidFill>
                  <a:srgbClr val="000000"/>
                </a:solidFill>
                <a:ea typeface="+mn-ea"/>
                <a:cs typeface="+mn-cs"/>
              </a:rPr>
              <a:t>Follow</a:t>
            </a:r>
            <a:r>
              <a:rPr lang="en-GB" sz="2400" kern="1200" dirty="0">
                <a:solidFill>
                  <a:srgbClr val="000000"/>
                </a:solidFill>
                <a:ea typeface="+mn-ea"/>
                <a:cs typeface="+mn-cs"/>
              </a:rPr>
              <a:t> step-by-step instructions for assembling, setting up, and operating equipment related to height.</a:t>
            </a:r>
          </a:p>
          <a:p>
            <a:pPr defTabSz="45720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defRPr/>
            </a:pPr>
            <a:r>
              <a:rPr lang="en-GB" sz="2400" b="1" kern="1200" dirty="0">
                <a:solidFill>
                  <a:srgbClr val="000000"/>
                </a:solidFill>
                <a:ea typeface="+mn-ea"/>
                <a:cs typeface="+mn-cs"/>
              </a:rPr>
              <a:t>Make</a:t>
            </a:r>
            <a:r>
              <a:rPr lang="en-GB" sz="2400" kern="1200" dirty="0">
                <a:solidFill>
                  <a:srgbClr val="000000"/>
                </a:solidFill>
                <a:ea typeface="+mn-ea"/>
                <a:cs typeface="+mn-cs"/>
              </a:rPr>
              <a:t> recommendations for assembling and utilising mobile tower scaffolds.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496E2F-60A5-C8DD-9E92-8168781D91FB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</a:rPr>
              <a:t>Summary</a:t>
            </a:r>
            <a:endParaRPr lang="en-GB" sz="3600" b="1" dirty="0">
              <a:solidFill>
                <a:srgbClr val="FC442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480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D449242-8B38-B408-C234-77FA4B8DA669}"/>
              </a:ext>
            </a:extLst>
          </p:cNvPr>
          <p:cNvSpPr txBox="1">
            <a:spLocks/>
          </p:cNvSpPr>
          <p:nvPr/>
        </p:nvSpPr>
        <p:spPr>
          <a:xfrm>
            <a:off x="2393131" y="1385497"/>
            <a:ext cx="7200899" cy="809261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indent="0" algn="ctr" defTabSz="685800">
              <a:lnSpc>
                <a:spcPct val="130000"/>
              </a:lnSpc>
              <a:spcBef>
                <a:spcPts val="750"/>
              </a:spcBef>
              <a:buFont typeface="Arial" panose="020B0604020202020204" pitchFamily="34" charset="0"/>
              <a:buNone/>
              <a:defRPr sz="4000">
                <a:solidFill>
                  <a:srgbClr val="3C3AFF"/>
                </a:solidFill>
                <a:latin typeface="Arial" panose="020B0604020202020204" pitchFamily="34" charset="0"/>
                <a:ea typeface="Enginuity" pitchFamily="2" charset="-128"/>
                <a:cs typeface="Arial" panose="020B060402020202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pPr>
              <a:spcBef>
                <a:spcPts val="0"/>
              </a:spcBef>
            </a:pPr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A9B151-1A3C-4963-D370-B3437E5147B7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254B0-F47E-8142-67DA-85C7D8E1B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02D3A7-4613-AB57-71E5-6A73C495DF9D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0488824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working at height?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3EAB72-172E-C653-4C46-889ECB1F7458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52019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Working at height applies to: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Any task performed in a location where without appropriate safety measures, an individual could fall a distance that may result in personal injury. You are considered to be working at height if you: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Operate above ground or floor level.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Are at risk of falling from an edge, through an opening, or onto a fragile surface.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Could fall from ground level into an opening in a floor or a pit in the ground.</a:t>
            </a:r>
          </a:p>
        </p:txBody>
      </p:sp>
    </p:spTree>
    <p:extLst>
      <p:ext uri="{BB962C8B-B14F-4D97-AF65-F5344CB8AC3E}">
        <p14:creationId xmlns:p14="http://schemas.microsoft.com/office/powerpoint/2010/main" val="154703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52B0B-D7B8-0573-C017-FD3AED829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E02F2F2-8B2E-B17B-AD84-331A4F354773}"/>
              </a:ext>
            </a:extLst>
          </p:cNvPr>
          <p:cNvSpPr txBox="1">
            <a:spLocks/>
          </p:cNvSpPr>
          <p:nvPr/>
        </p:nvSpPr>
        <p:spPr>
          <a:xfrm>
            <a:off x="251999" y="972000"/>
            <a:ext cx="108614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Working at Height Regulations 2005 (WAHR)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44EFB0-1A63-940A-D7E7-926C3F1C2515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1658739" cy="414190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These regulations apply to any work at height that poses a fall risk causing injury. They establish a legal duty for employers, employees, and managers to ensure safety. 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The rules cover all height-related tasks and include: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Safety guards and fall protection systems.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Safety harnesses.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Proper planning.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Risk assessments and method statements (RAMS).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Inspections of equipment.</a:t>
            </a:r>
          </a:p>
        </p:txBody>
      </p:sp>
    </p:spTree>
    <p:extLst>
      <p:ext uri="{BB962C8B-B14F-4D97-AF65-F5344CB8AC3E}">
        <p14:creationId xmlns:p14="http://schemas.microsoft.com/office/powerpoint/2010/main" val="2806135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FE0F7-8E3F-2C2D-14ED-105AA011B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78319B6-2FBB-6D42-9CE8-17BA9E47C0EB}"/>
              </a:ext>
            </a:extLst>
          </p:cNvPr>
          <p:cNvSpPr txBox="1">
            <a:spLocks/>
          </p:cNvSpPr>
          <p:nvPr/>
        </p:nvSpPr>
        <p:spPr>
          <a:xfrm>
            <a:off x="251999" y="972000"/>
            <a:ext cx="11295231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best way to prevent falls from height?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AE192B-B730-8C81-5268-C51D6320072D}"/>
              </a:ext>
            </a:extLst>
          </p:cNvPr>
          <p:cNvSpPr txBox="1">
            <a:spLocks/>
          </p:cNvSpPr>
          <p:nvPr/>
        </p:nvSpPr>
        <p:spPr>
          <a:xfrm>
            <a:off x="360001" y="1800049"/>
            <a:ext cx="11658739" cy="36740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Is it possible to prevent working at height from the outset?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Aim to perform as many tasks as you can from ground level. Here are some practical examples: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Using extendable tools from the ground to remove the need for a ladder.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Installing cables at ground level.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Lowering a lighting mast to ground level.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Assembling edge protection at ground level.</a:t>
            </a:r>
          </a:p>
        </p:txBody>
      </p:sp>
    </p:spTree>
    <p:extLst>
      <p:ext uri="{BB962C8B-B14F-4D97-AF65-F5344CB8AC3E}">
        <p14:creationId xmlns:p14="http://schemas.microsoft.com/office/powerpoint/2010/main" val="2018608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6718D-10C4-C951-EC56-EAC80E762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A3ACE1-4355-BB74-1562-48C785EC2C93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1072492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best way to prevent falls from height?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1628D3-A55B-F767-40D5-066AF1F9EB5E}"/>
              </a:ext>
            </a:extLst>
          </p:cNvPr>
          <p:cNvSpPr txBox="1">
            <a:spLocks/>
          </p:cNvSpPr>
          <p:nvPr/>
        </p:nvSpPr>
        <p:spPr>
          <a:xfrm>
            <a:off x="360000" y="1620000"/>
            <a:ext cx="11658739" cy="43173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300" b="1" dirty="0">
                <a:solidFill>
                  <a:srgbClr val="000000"/>
                </a:solidFill>
                <a:latin typeface="Arial" panose="020B0604020202020204" pitchFamily="34" charset="0"/>
              </a:rPr>
              <a:t>Can falls be prevented? </a:t>
            </a: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Yes, by: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Using a safe workplace, like a strong roof with permanent guardrails, or</a:t>
            </a:r>
          </a:p>
          <a:p>
            <a:pPr marL="342900" indent="-342900">
              <a:lnSpc>
                <a:spcPct val="110000"/>
              </a:lnSpc>
              <a:spcAft>
                <a:spcPts val="18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Employing fall prevention equipment.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Examples of collective protection in a safe workplace include:</a:t>
            </a:r>
          </a:p>
          <a:p>
            <a:pPr marL="342900" indent="-342900">
              <a:lnSpc>
                <a:spcPct val="110000"/>
              </a:lnSpc>
              <a:spcAft>
                <a:spcPts val="18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Concrete roofs with edge protection or mezzanine floors with guards.</a:t>
            </a:r>
          </a:p>
          <a:p>
            <a:pPr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Collective protection using equipment involves: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Mobile elevating work platforms (MEWPs), tower scaffolds, and scaffolds.</a:t>
            </a: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300" dirty="0">
                <a:solidFill>
                  <a:srgbClr val="000000"/>
                </a:solidFill>
                <a:latin typeface="Arial" panose="020B0604020202020204" pitchFamily="34" charset="0"/>
              </a:rPr>
              <a:t>For personal protection, a work restraint system can prevent workers from accessing fall hazards.</a:t>
            </a:r>
          </a:p>
        </p:txBody>
      </p:sp>
    </p:spTree>
    <p:extLst>
      <p:ext uri="{BB962C8B-B14F-4D97-AF65-F5344CB8AC3E}">
        <p14:creationId xmlns:p14="http://schemas.microsoft.com/office/powerpoint/2010/main" val="586770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FC584-4DA7-CE0F-D6BF-D3BAB8627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A99209-8B86-A3B3-6064-5B7072B54428}"/>
              </a:ext>
            </a:extLst>
          </p:cNvPr>
          <p:cNvSpPr txBox="1">
            <a:spLocks/>
          </p:cNvSpPr>
          <p:nvPr/>
        </p:nvSpPr>
        <p:spPr>
          <a:xfrm>
            <a:off x="251999" y="972000"/>
            <a:ext cx="11166277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best way to prevent falls from height?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827D0F-4801-6DFF-3000-8F73BF999E49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889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How can you reduce the distance and/or impact of a fall?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When a persistent fall risk exists, measures must reduce both distance and impact.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Examples of collective protection include:</a:t>
            </a:r>
          </a:p>
          <a:p>
            <a:pPr marL="342900" indent="-342900">
              <a:lnSpc>
                <a:spcPct val="110000"/>
              </a:lnSpc>
              <a:spcAft>
                <a:spcPts val="24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Safety nets or soft-landing systems like airbags near the work level.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Personal protection options include: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Industrial rope access for facades 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Fall-arrest systems using a high anchor point.</a:t>
            </a:r>
          </a:p>
        </p:txBody>
      </p:sp>
    </p:spTree>
    <p:extLst>
      <p:ext uri="{BB962C8B-B14F-4D97-AF65-F5344CB8AC3E}">
        <p14:creationId xmlns:p14="http://schemas.microsoft.com/office/powerpoint/2010/main" val="2887902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62A12-94A2-6FBC-3245-B3F7B9CEE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2BB246-10A8-44A0-8309-9F65453D4253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1658738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best way to prevent falls from height?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DA4053-4E08-CF54-08FF-65BAD07EDB66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13411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Using ladders and stepladders.</a:t>
            </a:r>
          </a:p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For low-risk tasks that are brief in duration, ladders and stepladders can be a reasonable and effective choice.</a:t>
            </a:r>
          </a:p>
        </p:txBody>
      </p:sp>
    </p:spTree>
    <p:extLst>
      <p:ext uri="{BB962C8B-B14F-4D97-AF65-F5344CB8AC3E}">
        <p14:creationId xmlns:p14="http://schemas.microsoft.com/office/powerpoint/2010/main" val="1139577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90C1E-82CE-4431-D9AD-0FEE641B7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604F25-0218-F166-B6E2-A0418718E769}"/>
              </a:ext>
            </a:extLst>
          </p:cNvPr>
          <p:cNvSpPr txBox="1">
            <a:spLocks/>
          </p:cNvSpPr>
          <p:nvPr/>
        </p:nvSpPr>
        <p:spPr>
          <a:xfrm>
            <a:off x="252000" y="972000"/>
            <a:ext cx="11658738" cy="64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C44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best way to prevent falls from height?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3CF215-F868-3554-0541-302B37AD4333}"/>
              </a:ext>
            </a:extLst>
          </p:cNvPr>
          <p:cNvSpPr txBox="1">
            <a:spLocks/>
          </p:cNvSpPr>
          <p:nvPr/>
        </p:nvSpPr>
        <p:spPr>
          <a:xfrm>
            <a:off x="360000" y="1800049"/>
            <a:ext cx="11658739" cy="311392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If your risk assessment indicates that using a ladder is appropriate, you should further minimise the risk by ensuring you: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select the correct type of ladder for the task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possess the necessary skills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handle the provided equipment safely and adhere to a safe working system</a:t>
            </a:r>
          </a:p>
          <a:p>
            <a:pPr marL="342900" indent="-342900">
              <a:lnSpc>
                <a:spcPct val="110000"/>
              </a:lnSpc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are fully informed about the risks and the measures in place to mitigate them.</a:t>
            </a:r>
          </a:p>
        </p:txBody>
      </p:sp>
    </p:spTree>
    <p:extLst>
      <p:ext uri="{BB962C8B-B14F-4D97-AF65-F5344CB8AC3E}">
        <p14:creationId xmlns:p14="http://schemas.microsoft.com/office/powerpoint/2010/main" val="1255182241"/>
      </p:ext>
    </p:extLst>
  </p:cSld>
  <p:clrMapOvr>
    <a:masterClrMapping/>
  </p:clrMapOvr>
</p:sld>
</file>

<file path=ppt/theme/theme1.xml><?xml version="1.0" encoding="utf-8"?>
<a:theme xmlns:a="http://schemas.openxmlformats.org/drawingml/2006/main" name="2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04300a-231c-4281-9146-a98f6f4a7aff">
      <Terms xmlns="http://schemas.microsoft.com/office/infopath/2007/PartnerControls"/>
    </lcf76f155ced4ddcb4097134ff3c332f>
    <TaxCatchAll xmlns="01e15224-84b2-4570-bdea-a67bb94d0921" xsi:nil="true"/>
  </documentManagement>
</p:properties>
</file>

<file path=customXml/itemProps1.xml><?xml version="1.0" encoding="utf-8"?>
<ds:datastoreItem xmlns:ds="http://schemas.openxmlformats.org/officeDocument/2006/customXml" ds:itemID="{0B3EAC62-FC87-4EBD-A98C-4C5F6D6CD6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A53259F-5F0E-48AF-A21C-18E8C74131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B8C262-ED8D-4D1A-BF4D-DBE9A6F76DF4}">
  <ds:schemaRefs>
    <ds:schemaRef ds:uri="http://www.w3.org/XML/1998/namespace"/>
    <ds:schemaRef ds:uri="http://purl.org/dc/dcmitype/"/>
    <ds:schemaRef ds:uri="http://purl.org/dc/terms/"/>
    <ds:schemaRef ds:uri="http://purl.org/dc/elements/1.1/"/>
    <ds:schemaRef ds:uri="7c04300a-231c-4281-9146-a98f6f4a7aff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01e15224-84b2-4570-bdea-a67bb94d0921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EAL ppt template</Template>
  <TotalTime>3614</TotalTime>
  <Words>1732</Words>
  <Application>Microsoft Office PowerPoint</Application>
  <PresentationFormat>Custom</PresentationFormat>
  <Paragraphs>188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Aptos</vt:lpstr>
      <vt:lpstr>Arial</vt:lpstr>
      <vt:lpstr>Calibri</vt:lpstr>
      <vt:lpstr>inherit</vt:lpstr>
      <vt:lpstr>Lucida Grande</vt:lpstr>
      <vt:lpstr>Poppins</vt:lpstr>
      <vt:lpstr>2_Default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Enginuity Slides White Background</dc:title>
  <dc:subject/>
  <dc:creator>Bonita Searle-Barnes</dc:creator>
  <cp:keywords/>
  <dc:description/>
  <cp:lastModifiedBy>Hazell, Danielle</cp:lastModifiedBy>
  <cp:revision>81</cp:revision>
  <cp:lastPrinted>2019-11-04T14:13:55Z</cp:lastPrinted>
  <dcterms:created xsi:type="dcterms:W3CDTF">2023-02-10T12:36:55Z</dcterms:created>
  <dcterms:modified xsi:type="dcterms:W3CDTF">2025-12-02T09:59:31Z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2025-12-02T09:57:46Z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983802b7-6763-4a7e-973c-29f599a0c015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