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462" r:id="rId5"/>
    <p:sldId id="840" r:id="rId6"/>
    <p:sldId id="837" r:id="rId7"/>
    <p:sldId id="844" r:id="rId8"/>
    <p:sldId id="853" r:id="rId9"/>
    <p:sldId id="868" r:id="rId10"/>
    <p:sldId id="834" r:id="rId11"/>
    <p:sldId id="869" r:id="rId12"/>
    <p:sldId id="871" r:id="rId13"/>
    <p:sldId id="870" r:id="rId14"/>
    <p:sldId id="838" r:id="rId15"/>
    <p:sldId id="512" r:id="rId16"/>
  </p:sldIdLst>
  <p:sldSz cx="12239625" cy="6840538"/>
  <p:notesSz cx="6797675" cy="9928225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EE27D4-7D94-F0A1-22B9-1983F428D68E}" name="Bonita Searle-Barnes" initials="BS" userId="S::Bonita.Searle-Barnes@eal.org.uk::e782127f-826a-4a83-a372-afedaa2e0d4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3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Grant Dodd" initials="GD" lastIdx="3" clrIdx="2">
    <p:extLst>
      <p:ext uri="{19B8F6BF-5375-455C-9EA6-DF929625EA0E}">
        <p15:presenceInfo xmlns:p15="http://schemas.microsoft.com/office/powerpoint/2012/main" userId="Grant Dod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FC4421"/>
    <a:srgbClr val="000000"/>
    <a:srgbClr val="0077E3"/>
    <a:srgbClr val="E30613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7FF1D8-729F-4BF6-998E-D1E50CA69E4F}" v="2" dt="2025-12-02T10:48:45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80" y="102"/>
      </p:cViewPr>
      <p:guideLst>
        <p:guide orient="horz" pos="2155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k Thirlwell" userId="0eea46bc-1a08-4dae-8290-d9217da89020" providerId="ADAL" clId="{A74DFD5C-A00E-4D75-B54F-AE1372332AAE}"/>
    <pc:docChg chg="modSld">
      <pc:chgData name="Mark Thirlwell" userId="0eea46bc-1a08-4dae-8290-d9217da89020" providerId="ADAL" clId="{A74DFD5C-A00E-4D75-B54F-AE1372332AAE}" dt="2025-11-28T11:48:19.423" v="62" actId="20577"/>
      <pc:docMkLst>
        <pc:docMk/>
      </pc:docMkLst>
      <pc:sldChg chg="modSp mod">
        <pc:chgData name="Mark Thirlwell" userId="0eea46bc-1a08-4dae-8290-d9217da89020" providerId="ADAL" clId="{A74DFD5C-A00E-4D75-B54F-AE1372332AAE}" dt="2025-11-28T11:48:19.423" v="62" actId="20577"/>
        <pc:sldMkLst>
          <pc:docMk/>
          <pc:sldMk cId="4139293381" sldId="462"/>
        </pc:sldMkLst>
        <pc:spChg chg="mod">
          <ac:chgData name="Mark Thirlwell" userId="0eea46bc-1a08-4dae-8290-d9217da89020" providerId="ADAL" clId="{A74DFD5C-A00E-4D75-B54F-AE1372332AAE}" dt="2025-11-28T11:48:19.423" v="62" actId="20577"/>
          <ac:spMkLst>
            <pc:docMk/>
            <pc:sldMk cId="4139293381" sldId="462"/>
            <ac:spMk id="3" creationId="{C071156A-2242-124B-AF49-34A979232ED8}"/>
          </ac:spMkLst>
        </pc:spChg>
      </pc:sldChg>
      <pc:sldChg chg="modSp mod">
        <pc:chgData name="Mark Thirlwell" userId="0eea46bc-1a08-4dae-8290-d9217da89020" providerId="ADAL" clId="{A74DFD5C-A00E-4D75-B54F-AE1372332AAE}" dt="2025-11-21T11:29:11.035" v="41" actId="14100"/>
        <pc:sldMkLst>
          <pc:docMk/>
          <pc:sldMk cId="1753962167" sldId="834"/>
        </pc:sldMkLst>
        <pc:spChg chg="mod">
          <ac:chgData name="Mark Thirlwell" userId="0eea46bc-1a08-4dae-8290-d9217da89020" providerId="ADAL" clId="{A74DFD5C-A00E-4D75-B54F-AE1372332AAE}" dt="2025-11-21T11:23:51.221" v="6" actId="1076"/>
          <ac:spMkLst>
            <pc:docMk/>
            <pc:sldMk cId="1753962167" sldId="834"/>
            <ac:spMk id="2" creationId="{8A73EA40-4EAE-272A-D5C5-CE8DE51110B3}"/>
          </ac:spMkLst>
        </pc:spChg>
        <pc:spChg chg="mod">
          <ac:chgData name="Mark Thirlwell" userId="0eea46bc-1a08-4dae-8290-d9217da89020" providerId="ADAL" clId="{A74DFD5C-A00E-4D75-B54F-AE1372332AAE}" dt="2025-11-21T11:29:11.035" v="41" actId="14100"/>
          <ac:spMkLst>
            <pc:docMk/>
            <pc:sldMk cId="1753962167" sldId="834"/>
            <ac:spMk id="3" creationId="{714CC82E-44A1-50A1-0B32-D441D147CC86}"/>
          </ac:spMkLst>
        </pc:spChg>
      </pc:sldChg>
      <pc:sldChg chg="modSp mod">
        <pc:chgData name="Mark Thirlwell" userId="0eea46bc-1a08-4dae-8290-d9217da89020" providerId="ADAL" clId="{A74DFD5C-A00E-4D75-B54F-AE1372332AAE}" dt="2025-11-21T11:25:14.622" v="18" actId="20577"/>
        <pc:sldMkLst>
          <pc:docMk/>
          <pc:sldMk cId="3661908118" sldId="837"/>
        </pc:sldMkLst>
        <pc:spChg chg="mod">
          <ac:chgData name="Mark Thirlwell" userId="0eea46bc-1a08-4dae-8290-d9217da89020" providerId="ADAL" clId="{A74DFD5C-A00E-4D75-B54F-AE1372332AAE}" dt="2025-11-21T11:23:27.370" v="2" actId="1076"/>
          <ac:spMkLst>
            <pc:docMk/>
            <pc:sldMk cId="3661908118" sldId="837"/>
            <ac:spMk id="3" creationId="{F0792BCA-8AB6-0FDF-AC08-CE636D202BE9}"/>
          </ac:spMkLst>
        </pc:spChg>
        <pc:spChg chg="mod">
          <ac:chgData name="Mark Thirlwell" userId="0eea46bc-1a08-4dae-8290-d9217da89020" providerId="ADAL" clId="{A74DFD5C-A00E-4D75-B54F-AE1372332AAE}" dt="2025-11-21T11:25:14.622" v="18" actId="20577"/>
          <ac:spMkLst>
            <pc:docMk/>
            <pc:sldMk cId="3661908118" sldId="837"/>
            <ac:spMk id="4" creationId="{BBFFC9DD-99F6-E5CA-5CF5-B1C6B4D6BBC1}"/>
          </ac:spMkLst>
        </pc:spChg>
      </pc:sldChg>
      <pc:sldChg chg="modSp mod">
        <pc:chgData name="Mark Thirlwell" userId="0eea46bc-1a08-4dae-8290-d9217da89020" providerId="ADAL" clId="{A74DFD5C-A00E-4D75-B54F-AE1372332AAE}" dt="2025-11-21T11:29:44.279" v="47" actId="20577"/>
        <pc:sldMkLst>
          <pc:docMk/>
          <pc:sldMk cId="3014219946" sldId="838"/>
        </pc:sldMkLst>
        <pc:spChg chg="mod">
          <ac:chgData name="Mark Thirlwell" userId="0eea46bc-1a08-4dae-8290-d9217da89020" providerId="ADAL" clId="{A74DFD5C-A00E-4D75-B54F-AE1372332AAE}" dt="2025-11-21T11:24:22.137" v="9" actId="1076"/>
          <ac:spMkLst>
            <pc:docMk/>
            <pc:sldMk cId="3014219946" sldId="838"/>
            <ac:spMk id="3" creationId="{3A94B90A-30B6-56D1-21EB-457B88DBC0F3}"/>
          </ac:spMkLst>
        </pc:spChg>
        <pc:spChg chg="mod">
          <ac:chgData name="Mark Thirlwell" userId="0eea46bc-1a08-4dae-8290-d9217da89020" providerId="ADAL" clId="{A74DFD5C-A00E-4D75-B54F-AE1372332AAE}" dt="2025-11-21T11:29:44.279" v="47" actId="20577"/>
          <ac:spMkLst>
            <pc:docMk/>
            <pc:sldMk cId="3014219946" sldId="838"/>
            <ac:spMk id="4" creationId="{93E98F04-331F-CCC4-AA81-C88F3473D389}"/>
          </ac:spMkLst>
        </pc:spChg>
      </pc:sldChg>
      <pc:sldChg chg="modSp mod">
        <pc:chgData name="Mark Thirlwell" userId="0eea46bc-1a08-4dae-8290-d9217da89020" providerId="ADAL" clId="{A74DFD5C-A00E-4D75-B54F-AE1372332AAE}" dt="2025-11-21T11:23:19.774" v="1" actId="1076"/>
        <pc:sldMkLst>
          <pc:docMk/>
          <pc:sldMk cId="2808480706" sldId="840"/>
        </pc:sldMkLst>
        <pc:spChg chg="mod">
          <ac:chgData name="Mark Thirlwell" userId="0eea46bc-1a08-4dae-8290-d9217da89020" providerId="ADAL" clId="{A74DFD5C-A00E-4D75-B54F-AE1372332AAE}" dt="2025-11-21T11:23:19.774" v="1" actId="1076"/>
          <ac:spMkLst>
            <pc:docMk/>
            <pc:sldMk cId="2808480706" sldId="840"/>
            <ac:spMk id="3" creationId="{6FFB772F-E825-9D87-9E8B-D04BC8A5280C}"/>
          </ac:spMkLst>
        </pc:spChg>
      </pc:sldChg>
      <pc:sldChg chg="modSp mod">
        <pc:chgData name="Mark Thirlwell" userId="0eea46bc-1a08-4dae-8290-d9217da89020" providerId="ADAL" clId="{A74DFD5C-A00E-4D75-B54F-AE1372332AAE}" dt="2025-11-21T11:52:54.100" v="49" actId="948"/>
        <pc:sldMkLst>
          <pc:docMk/>
          <pc:sldMk cId="859905571" sldId="844"/>
        </pc:sldMkLst>
        <pc:spChg chg="mod">
          <ac:chgData name="Mark Thirlwell" userId="0eea46bc-1a08-4dae-8290-d9217da89020" providerId="ADAL" clId="{A74DFD5C-A00E-4D75-B54F-AE1372332AAE}" dt="2025-11-21T11:23:33.582" v="3" actId="1076"/>
          <ac:spMkLst>
            <pc:docMk/>
            <pc:sldMk cId="859905571" sldId="844"/>
            <ac:spMk id="5" creationId="{977C994D-10BE-0914-16E5-B4836D05AFF2}"/>
          </ac:spMkLst>
        </pc:spChg>
        <pc:spChg chg="mod">
          <ac:chgData name="Mark Thirlwell" userId="0eea46bc-1a08-4dae-8290-d9217da89020" providerId="ADAL" clId="{A74DFD5C-A00E-4D75-B54F-AE1372332AAE}" dt="2025-11-21T11:52:54.100" v="49" actId="948"/>
          <ac:spMkLst>
            <pc:docMk/>
            <pc:sldMk cId="859905571" sldId="844"/>
            <ac:spMk id="6" creationId="{63DEF0A9-7F3F-3D10-1348-19477BA25909}"/>
          </ac:spMkLst>
        </pc:spChg>
      </pc:sldChg>
      <pc:sldChg chg="modSp mod">
        <pc:chgData name="Mark Thirlwell" userId="0eea46bc-1a08-4dae-8290-d9217da89020" providerId="ADAL" clId="{A74DFD5C-A00E-4D75-B54F-AE1372332AAE}" dt="2025-11-21T11:26:37.874" v="28"/>
        <pc:sldMkLst>
          <pc:docMk/>
          <pc:sldMk cId="1134977947" sldId="853"/>
        </pc:sldMkLst>
        <pc:spChg chg="mod">
          <ac:chgData name="Mark Thirlwell" userId="0eea46bc-1a08-4dae-8290-d9217da89020" providerId="ADAL" clId="{A74DFD5C-A00E-4D75-B54F-AE1372332AAE}" dt="2025-11-21T11:23:40.488" v="4" actId="1076"/>
          <ac:spMkLst>
            <pc:docMk/>
            <pc:sldMk cId="1134977947" sldId="853"/>
            <ac:spMk id="5" creationId="{7A5C21B8-C821-5312-464A-C6F5C18497E4}"/>
          </ac:spMkLst>
        </pc:spChg>
        <pc:spChg chg="mod">
          <ac:chgData name="Mark Thirlwell" userId="0eea46bc-1a08-4dae-8290-d9217da89020" providerId="ADAL" clId="{A74DFD5C-A00E-4D75-B54F-AE1372332AAE}" dt="2025-11-21T11:26:37.874" v="28"/>
          <ac:spMkLst>
            <pc:docMk/>
            <pc:sldMk cId="1134977947" sldId="853"/>
            <ac:spMk id="6" creationId="{7EF03B6B-7F04-C574-F1BC-764EFE16F3FB}"/>
          </ac:spMkLst>
        </pc:spChg>
      </pc:sldChg>
      <pc:sldChg chg="modSp mod">
        <pc:chgData name="Mark Thirlwell" userId="0eea46bc-1a08-4dae-8290-d9217da89020" providerId="ADAL" clId="{A74DFD5C-A00E-4D75-B54F-AE1372332AAE}" dt="2025-11-21T11:26:33.896" v="26" actId="21"/>
        <pc:sldMkLst>
          <pc:docMk/>
          <pc:sldMk cId="534392201" sldId="868"/>
        </pc:sldMkLst>
        <pc:spChg chg="mod">
          <ac:chgData name="Mark Thirlwell" userId="0eea46bc-1a08-4dae-8290-d9217da89020" providerId="ADAL" clId="{A74DFD5C-A00E-4D75-B54F-AE1372332AAE}" dt="2025-11-21T11:23:46.634" v="5" actId="1076"/>
          <ac:spMkLst>
            <pc:docMk/>
            <pc:sldMk cId="534392201" sldId="868"/>
            <ac:spMk id="5" creationId="{544E4978-9678-AAE8-92C1-811840D0AFE3}"/>
          </ac:spMkLst>
        </pc:spChg>
        <pc:spChg chg="mod">
          <ac:chgData name="Mark Thirlwell" userId="0eea46bc-1a08-4dae-8290-d9217da89020" providerId="ADAL" clId="{A74DFD5C-A00E-4D75-B54F-AE1372332AAE}" dt="2025-11-21T11:26:33.896" v="26" actId="21"/>
          <ac:spMkLst>
            <pc:docMk/>
            <pc:sldMk cId="534392201" sldId="868"/>
            <ac:spMk id="6" creationId="{F70DED4B-E6BB-1DFB-DEFB-F9B10D0F7026}"/>
          </ac:spMkLst>
        </pc:spChg>
      </pc:sldChg>
      <pc:sldChg chg="modSp mod">
        <pc:chgData name="Mark Thirlwell" userId="0eea46bc-1a08-4dae-8290-d9217da89020" providerId="ADAL" clId="{A74DFD5C-A00E-4D75-B54F-AE1372332AAE}" dt="2025-11-21T11:28:47.280" v="38" actId="113"/>
        <pc:sldMkLst>
          <pc:docMk/>
          <pc:sldMk cId="629325043" sldId="869"/>
        </pc:sldMkLst>
        <pc:spChg chg="mod">
          <ac:chgData name="Mark Thirlwell" userId="0eea46bc-1a08-4dae-8290-d9217da89020" providerId="ADAL" clId="{A74DFD5C-A00E-4D75-B54F-AE1372332AAE}" dt="2025-11-21T11:23:56.804" v="7" actId="1076"/>
          <ac:spMkLst>
            <pc:docMk/>
            <pc:sldMk cId="629325043" sldId="869"/>
            <ac:spMk id="2" creationId="{169BAD0A-8351-4AE8-EE2B-CD3DF0856ED0}"/>
          </ac:spMkLst>
        </pc:spChg>
        <pc:spChg chg="mod">
          <ac:chgData name="Mark Thirlwell" userId="0eea46bc-1a08-4dae-8290-d9217da89020" providerId="ADAL" clId="{A74DFD5C-A00E-4D75-B54F-AE1372332AAE}" dt="2025-11-21T11:28:47.280" v="38" actId="113"/>
          <ac:spMkLst>
            <pc:docMk/>
            <pc:sldMk cId="629325043" sldId="869"/>
            <ac:spMk id="3" creationId="{9B861DB9-C9E1-53D0-D922-068E91F758CE}"/>
          </ac:spMkLst>
        </pc:spChg>
      </pc:sldChg>
      <pc:sldChg chg="modSp mod">
        <pc:chgData name="Mark Thirlwell" userId="0eea46bc-1a08-4dae-8290-d9217da89020" providerId="ADAL" clId="{A74DFD5C-A00E-4D75-B54F-AE1372332AAE}" dt="2025-11-21T11:52:00.973" v="48" actId="14100"/>
        <pc:sldMkLst>
          <pc:docMk/>
          <pc:sldMk cId="3182607237" sldId="870"/>
        </pc:sldMkLst>
        <pc:spChg chg="mod">
          <ac:chgData name="Mark Thirlwell" userId="0eea46bc-1a08-4dae-8290-d9217da89020" providerId="ADAL" clId="{A74DFD5C-A00E-4D75-B54F-AE1372332AAE}" dt="2025-11-21T11:24:30.259" v="10" actId="1076"/>
          <ac:spMkLst>
            <pc:docMk/>
            <pc:sldMk cId="3182607237" sldId="870"/>
            <ac:spMk id="2" creationId="{A8CD12CF-39DA-EE86-A246-B6582276A3E6}"/>
          </ac:spMkLst>
        </pc:spChg>
        <pc:spChg chg="mod">
          <ac:chgData name="Mark Thirlwell" userId="0eea46bc-1a08-4dae-8290-d9217da89020" providerId="ADAL" clId="{A74DFD5C-A00E-4D75-B54F-AE1372332AAE}" dt="2025-11-21T11:52:00.973" v="48" actId="14100"/>
          <ac:spMkLst>
            <pc:docMk/>
            <pc:sldMk cId="3182607237" sldId="870"/>
            <ac:spMk id="3" creationId="{FFC8DB02-D61A-8671-8AB4-11CC83FDC528}"/>
          </ac:spMkLst>
        </pc:spChg>
      </pc:sldChg>
      <pc:sldChg chg="modSp mod">
        <pc:chgData name="Mark Thirlwell" userId="0eea46bc-1a08-4dae-8290-d9217da89020" providerId="ADAL" clId="{A74DFD5C-A00E-4D75-B54F-AE1372332AAE}" dt="2025-11-21T11:28:55.872" v="39" actId="113"/>
        <pc:sldMkLst>
          <pc:docMk/>
          <pc:sldMk cId="3857133266" sldId="871"/>
        </pc:sldMkLst>
        <pc:spChg chg="mod">
          <ac:chgData name="Mark Thirlwell" userId="0eea46bc-1a08-4dae-8290-d9217da89020" providerId="ADAL" clId="{A74DFD5C-A00E-4D75-B54F-AE1372332AAE}" dt="2025-11-21T11:24:02.224" v="8" actId="1076"/>
          <ac:spMkLst>
            <pc:docMk/>
            <pc:sldMk cId="3857133266" sldId="871"/>
            <ac:spMk id="2" creationId="{8DE26000-3F5D-74D8-4CF8-9840A628B791}"/>
          </ac:spMkLst>
        </pc:spChg>
        <pc:spChg chg="mod">
          <ac:chgData name="Mark Thirlwell" userId="0eea46bc-1a08-4dae-8290-d9217da89020" providerId="ADAL" clId="{A74DFD5C-A00E-4D75-B54F-AE1372332AAE}" dt="2025-11-21T11:28:55.872" v="39" actId="113"/>
          <ac:spMkLst>
            <pc:docMk/>
            <pc:sldMk cId="3857133266" sldId="871"/>
            <ac:spMk id="3" creationId="{3C5FC9FE-296D-F6B7-17F5-DC9526057B31}"/>
          </ac:spMkLst>
        </pc:spChg>
      </pc:sldChg>
    </pc:docChg>
  </pc:docChgLst>
  <pc:docChgLst>
    <pc:chgData name="Hazell, Danielle" userId="16322be0-50ef-46ff-b0c0-d304bc10d5d2" providerId="ADAL" clId="{E6D12E1F-DF63-450C-A9ED-E72C5F6C045B}"/>
    <pc:docChg chg="custSel mod modSld modMainMaster">
      <pc:chgData name="Hazell, Danielle" userId="16322be0-50ef-46ff-b0c0-d304bc10d5d2" providerId="ADAL" clId="{E6D12E1F-DF63-450C-A9ED-E72C5F6C045B}" dt="2025-12-02T10:49:08.431" v="7" actId="14100"/>
      <pc:docMkLst>
        <pc:docMk/>
      </pc:docMkLst>
      <pc:sldChg chg="addSp modSp mod">
        <pc:chgData name="Hazell, Danielle" userId="16322be0-50ef-46ff-b0c0-d304bc10d5d2" providerId="ADAL" clId="{E6D12E1F-DF63-450C-A9ED-E72C5F6C045B}" dt="2025-12-02T10:48:45.026" v="5"/>
        <pc:sldMkLst>
          <pc:docMk/>
          <pc:sldMk cId="2402489006" sldId="512"/>
        </pc:sldMkLst>
        <pc:spChg chg="add mod">
          <ac:chgData name="Hazell, Danielle" userId="16322be0-50ef-46ff-b0c0-d304bc10d5d2" providerId="ADAL" clId="{E6D12E1F-DF63-450C-A9ED-E72C5F6C045B}" dt="2025-12-02T10:48:45.026" v="5"/>
          <ac:spMkLst>
            <pc:docMk/>
            <pc:sldMk cId="2402489006" sldId="512"/>
            <ac:spMk id="2" creationId="{937D4E51-04F1-79CB-B4E8-513E315B9EBE}"/>
          </ac:spMkLst>
        </pc:spChg>
        <pc:spChg chg="mod">
          <ac:chgData name="Hazell, Danielle" userId="16322be0-50ef-46ff-b0c0-d304bc10d5d2" providerId="ADAL" clId="{E6D12E1F-DF63-450C-A9ED-E72C5F6C045B}" dt="2025-12-02T10:48:44.502" v="4" actId="1076"/>
          <ac:spMkLst>
            <pc:docMk/>
            <pc:sldMk cId="2402489006" sldId="512"/>
            <ac:spMk id="3" creationId="{C100DF00-DDB1-9E17-D96C-C839324D3C8E}"/>
          </ac:spMkLst>
        </pc:spChg>
      </pc:sldChg>
      <pc:sldChg chg="modSp mod">
        <pc:chgData name="Hazell, Danielle" userId="16322be0-50ef-46ff-b0c0-d304bc10d5d2" providerId="ADAL" clId="{E6D12E1F-DF63-450C-A9ED-E72C5F6C045B}" dt="2025-12-02T10:48:50.517" v="6" actId="14100"/>
        <pc:sldMkLst>
          <pc:docMk/>
          <pc:sldMk cId="2808480706" sldId="840"/>
        </pc:sldMkLst>
        <pc:spChg chg="mod">
          <ac:chgData name="Hazell, Danielle" userId="16322be0-50ef-46ff-b0c0-d304bc10d5d2" providerId="ADAL" clId="{E6D12E1F-DF63-450C-A9ED-E72C5F6C045B}" dt="2025-12-02T10:48:50.517" v="6" actId="14100"/>
          <ac:spMkLst>
            <pc:docMk/>
            <pc:sldMk cId="2808480706" sldId="840"/>
            <ac:spMk id="4" creationId="{183CA12B-98D8-441B-A2DE-6FF2B2597824}"/>
          </ac:spMkLst>
        </pc:spChg>
      </pc:sldChg>
      <pc:sldChg chg="modSp mod">
        <pc:chgData name="Hazell, Danielle" userId="16322be0-50ef-46ff-b0c0-d304bc10d5d2" providerId="ADAL" clId="{E6D12E1F-DF63-450C-A9ED-E72C5F6C045B}" dt="2025-12-02T10:49:08.431" v="7" actId="14100"/>
        <pc:sldMkLst>
          <pc:docMk/>
          <pc:sldMk cId="629325043" sldId="869"/>
        </pc:sldMkLst>
        <pc:spChg chg="mod">
          <ac:chgData name="Hazell, Danielle" userId="16322be0-50ef-46ff-b0c0-d304bc10d5d2" providerId="ADAL" clId="{E6D12E1F-DF63-450C-A9ED-E72C5F6C045B}" dt="2025-12-02T10:49:08.431" v="7" actId="14100"/>
          <ac:spMkLst>
            <pc:docMk/>
            <pc:sldMk cId="629325043" sldId="869"/>
            <ac:spMk id="3" creationId="{9B861DB9-C9E1-53D0-D922-068E91F758CE}"/>
          </ac:spMkLst>
        </pc:spChg>
      </pc:sldChg>
      <pc:sldMasterChg chg="addSp delSp modSp mod">
        <pc:chgData name="Hazell, Danielle" userId="16322be0-50ef-46ff-b0c0-d304bc10d5d2" providerId="ADAL" clId="{E6D12E1F-DF63-450C-A9ED-E72C5F6C045B}" dt="2025-12-02T10:48:30.871" v="3"/>
        <pc:sldMasterMkLst>
          <pc:docMk/>
          <pc:sldMasterMk cId="2966563060" sldId="2147483653"/>
        </pc:sldMasterMkLst>
        <pc:spChg chg="add mod">
          <ac:chgData name="Hazell, Danielle" userId="16322be0-50ef-46ff-b0c0-d304bc10d5d2" providerId="ADAL" clId="{E6D12E1F-DF63-450C-A9ED-E72C5F6C045B}" dt="2025-12-02T10:48:30.871" v="3"/>
          <ac:spMkLst>
            <pc:docMk/>
            <pc:sldMasterMk cId="2966563060" sldId="2147483653"/>
            <ac:spMk id="4" creationId="{AF70E25B-7904-B4F5-6394-EB0DD7130EEB}"/>
          </ac:spMkLst>
        </pc:spChg>
        <pc:spChg chg="del">
          <ac:chgData name="Hazell, Danielle" userId="16322be0-50ef-46ff-b0c0-d304bc10d5d2" providerId="ADAL" clId="{E6D12E1F-DF63-450C-A9ED-E72C5F6C045B}" dt="2025-12-02T10:48:29.933" v="2" actId="478"/>
          <ac:spMkLst>
            <pc:docMk/>
            <pc:sldMasterMk cId="2966563060" sldId="2147483653"/>
            <ac:spMk id="9" creationId="{12A05E16-C31E-E0B1-F9BA-6CA1198C9AE5}"/>
          </ac:spMkLst>
        </pc:spChg>
        <pc:picChg chg="add mod">
          <ac:chgData name="Hazell, Danielle" userId="16322be0-50ef-46ff-b0c0-d304bc10d5d2" providerId="ADAL" clId="{E6D12E1F-DF63-450C-A9ED-E72C5F6C045B}" dt="2025-12-02T10:48:30.871" v="3"/>
          <ac:picMkLst>
            <pc:docMk/>
            <pc:sldMasterMk cId="2966563060" sldId="2147483653"/>
            <ac:picMk id="2" creationId="{9D84FBF9-4FFB-30FD-352A-ED7B58067925}"/>
          </ac:picMkLst>
        </pc:picChg>
        <pc:picChg chg="add mod">
          <ac:chgData name="Hazell, Danielle" userId="16322be0-50ef-46ff-b0c0-d304bc10d5d2" providerId="ADAL" clId="{E6D12E1F-DF63-450C-A9ED-E72C5F6C045B}" dt="2025-12-02T10:48:30.871" v="3"/>
          <ac:picMkLst>
            <pc:docMk/>
            <pc:sldMasterMk cId="2966563060" sldId="2147483653"/>
            <ac:picMk id="5" creationId="{A9A994E1-33C8-0233-1609-4FF0BC24DF9E}"/>
          </ac:picMkLst>
        </pc:picChg>
        <pc:picChg chg="add mod">
          <ac:chgData name="Hazell, Danielle" userId="16322be0-50ef-46ff-b0c0-d304bc10d5d2" providerId="ADAL" clId="{E6D12E1F-DF63-450C-A9ED-E72C5F6C045B}" dt="2025-12-02T10:48:30.871" v="3"/>
          <ac:picMkLst>
            <pc:docMk/>
            <pc:sldMasterMk cId="2966563060" sldId="2147483653"/>
            <ac:picMk id="7" creationId="{483EB07C-95F2-1184-F978-1780ECABC26F}"/>
          </ac:picMkLst>
        </pc:picChg>
        <pc:picChg chg="del">
          <ac:chgData name="Hazell, Danielle" userId="16322be0-50ef-46ff-b0c0-d304bc10d5d2" providerId="ADAL" clId="{E6D12E1F-DF63-450C-A9ED-E72C5F6C045B}" dt="2025-12-02T10:48:29.933" v="2" actId="478"/>
          <ac:picMkLst>
            <pc:docMk/>
            <pc:sldMasterMk cId="2966563060" sldId="2147483653"/>
            <ac:picMk id="8" creationId="{4D501824-D9B0-C525-F662-3787B202B144}"/>
          </ac:picMkLst>
        </pc:picChg>
        <pc:picChg chg="del">
          <ac:chgData name="Hazell, Danielle" userId="16322be0-50ef-46ff-b0c0-d304bc10d5d2" providerId="ADAL" clId="{E6D12E1F-DF63-450C-A9ED-E72C5F6C045B}" dt="2025-12-02T10:48:29.933" v="2" actId="478"/>
          <ac:picMkLst>
            <pc:docMk/>
            <pc:sldMasterMk cId="2966563060" sldId="2147483653"/>
            <ac:picMk id="10" creationId="{9F3B6811-98F9-78F6-2493-AACB6F69F7B0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44538"/>
            <a:ext cx="665797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37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1638" y="1106488"/>
            <a:ext cx="59944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FF5B3C-53B5-664F-A361-196110A59AE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9360212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4361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80052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668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252000" y="990000"/>
            <a:ext cx="11628452" cy="584775"/>
          </a:xfrm>
          <a:noFill/>
        </p:spPr>
        <p:txBody>
          <a:bodyPr wrap="square">
            <a:spAutoFit/>
          </a:bodyPr>
          <a:lstStyle>
            <a:lvl1pPr>
              <a:defRPr lang="en-GB" dirty="0"/>
            </a:lvl1pPr>
          </a:lstStyle>
          <a:p>
            <a:pPr lvl="0"/>
            <a:r>
              <a:rPr lang="en-GB"/>
              <a:t>Add title here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320000" y="1799999"/>
            <a:ext cx="7560000" cy="4140000"/>
          </a:xfrm>
        </p:spPr>
        <p:txBody>
          <a:bodyPr/>
          <a:lstStyle>
            <a:lvl1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 sz="2400"/>
            </a:lvl1pPr>
            <a:lvl2pPr>
              <a:buClr>
                <a:srgbClr val="FC4421"/>
              </a:buClr>
              <a:defRPr sz="2400"/>
            </a:lvl2pPr>
            <a:lvl3pPr>
              <a:defRPr sz="2400"/>
            </a:lvl3pPr>
            <a:lvl4pPr>
              <a:buClr>
                <a:srgbClr val="FC4421"/>
              </a:buClr>
              <a:defRPr sz="2400"/>
            </a:lvl4pPr>
            <a:lvl5pPr>
              <a:defRPr sz="2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5149BBC-E612-58D3-5504-2B010FA75E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0000" y="1800000"/>
            <a:ext cx="3600798" cy="4139999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48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7DBAA5-A1A5-E447-B3A6-3E2DEB396A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9172" y="1260475"/>
            <a:ext cx="8640959" cy="4319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1008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6036"/>
            <a:ext cx="12239625" cy="152012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7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252000" y="990000"/>
            <a:ext cx="11628000" cy="646331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361406" y="1800000"/>
            <a:ext cx="1152000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Graphic 26">
            <a:extLst>
              <a:ext uri="{FF2B5EF4-FFF2-40B4-BE49-F238E27FC236}">
                <a16:creationId xmlns:a16="http://schemas.microsoft.com/office/drawing/2014/main" id="{4987E8D9-377B-AB1D-8A32-2882D85AB09F}"/>
              </a:ext>
            </a:extLst>
          </p:cNvPr>
          <p:cNvSpPr>
            <a:spLocks/>
          </p:cNvSpPr>
          <p:nvPr userDrawn="1"/>
        </p:nvSpPr>
        <p:spPr>
          <a:xfrm>
            <a:off x="6" y="756000"/>
            <a:ext cx="12239626" cy="36000"/>
          </a:xfrm>
          <a:custGeom>
            <a:avLst/>
            <a:gdLst/>
            <a:ahLst/>
            <a:cxnLst/>
            <a:rect l="l" t="t" r="r" b="b"/>
            <a:pathLst>
              <a:path w="15119985" h="127000">
                <a:moveTo>
                  <a:pt x="0" y="0"/>
                </a:moveTo>
                <a:lnTo>
                  <a:pt x="0" y="127000"/>
                </a:lnTo>
                <a:lnTo>
                  <a:pt x="15119985" y="127000"/>
                </a:lnTo>
                <a:lnTo>
                  <a:pt x="1511998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prstTxWarp prst="textNoShape">
              <a:avLst/>
            </a:prstTxWarp>
            <a:noAutofit/>
          </a:bodyPr>
          <a:lstStyle/>
          <a:p>
            <a:endParaRPr lang="en-GB" sz="2008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360000" y="6343435"/>
            <a:ext cx="5885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  <a:spAutoFit/>
          </a:bodyPr>
          <a:lstStyle/>
          <a:p>
            <a:pPr algn="l">
              <a:spcBef>
                <a:spcPts val="602"/>
              </a:spcBef>
            </a:pPr>
            <a:fld id="{6152C911-7D81-1845-9D20-613E63F035EB}" type="slidenum">
              <a:rPr lang="en-US" sz="1600" baseline="0" smtClean="0">
                <a:latin typeface="+mn-lt"/>
                <a:ea typeface="Arial" pitchFamily="-105" charset="0"/>
                <a:cs typeface="Arial" pitchFamily="-105" charset="0"/>
              </a:rPr>
              <a:pPr algn="l">
                <a:spcBef>
                  <a:spcPts val="602"/>
                </a:spcBef>
              </a:pPr>
              <a:t>‹#›</a:t>
            </a:fld>
            <a:endParaRPr lang="en-US" sz="1600" baseline="0">
              <a:latin typeface="+mn-lt"/>
              <a:ea typeface="Arial" pitchFamily="-105" charset="0"/>
              <a:cs typeface="Arial" pitchFamily="-105" charset="0"/>
            </a:endParaRPr>
          </a:p>
        </p:txBody>
      </p:sp>
      <p:pic>
        <p:nvPicPr>
          <p:cNvPr id="11" name="Picture 10" descr="A purple and white logo&#10;&#10;AI-generated content may be incorrect.">
            <a:extLst>
              <a:ext uri="{FF2B5EF4-FFF2-40B4-BE49-F238E27FC236}">
                <a16:creationId xmlns:a16="http://schemas.microsoft.com/office/drawing/2014/main" id="{FDCAB167-3DB8-1DBB-F44F-644CAB60BD4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000" y="6228000"/>
            <a:ext cx="2520000" cy="4565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F6FB0EF-50E1-BEA5-42FC-4B590EC0611E}"/>
              </a:ext>
            </a:extLst>
          </p:cNvPr>
          <p:cNvCxnSpPr/>
          <p:nvPr userDrawn="1"/>
        </p:nvCxnSpPr>
        <p:spPr>
          <a:xfrm>
            <a:off x="0" y="6084000"/>
            <a:ext cx="122400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Picture 1" descr="A red arrow pointing up&#10;&#10;AI-generated content may be incorrect.">
            <a:extLst>
              <a:ext uri="{FF2B5EF4-FFF2-40B4-BE49-F238E27FC236}">
                <a16:creationId xmlns:a16="http://schemas.microsoft.com/office/drawing/2014/main" id="{9D84FBF9-4FFB-30FD-352A-ED7B58067925}"/>
              </a:ext>
            </a:extLst>
          </p:cNvPr>
          <p:cNvPicPr>
            <a:picLocks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762" y="170588"/>
            <a:ext cx="591666" cy="4374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 Box 2">
            <a:extLst>
              <a:ext uri="{FF2B5EF4-FFF2-40B4-BE49-F238E27FC236}">
                <a16:creationId xmlns:a16="http://schemas.microsoft.com/office/drawing/2014/main" id="{AF70E25B-7904-B4F5-6394-EB0DD7130E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848985" y="67612"/>
            <a:ext cx="5827751" cy="5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797" tIns="45899" rIns="91797" bIns="45899" anchor="t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 Level Technical Qualification in 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ts val="1305"/>
              </a:lnSpc>
              <a:spcBef>
                <a:spcPts val="402"/>
              </a:spcBef>
              <a:spcAft>
                <a:spcPts val="402"/>
              </a:spcAft>
              <a:buClrTx/>
              <a:buSzTx/>
              <a:buFontTx/>
              <a:buNone/>
              <a:tabLst/>
              <a:defRPr/>
            </a:pPr>
            <a:r>
              <a:rPr lang="en-GB" sz="1400" b="1" i="0" dirty="0">
                <a:solidFill>
                  <a:srgbClr val="FC4421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Occupational Specialism: Gas Engineering </a:t>
            </a:r>
            <a:endParaRPr lang="en-GB" sz="1050" i="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A9A994E1-33C8-0233-1609-4FF0BC24DF9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8368" y="157157"/>
            <a:ext cx="2563495" cy="498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83EB07C-95F2-1184-F978-1780ECABC26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84256" y="177135"/>
            <a:ext cx="2685203" cy="440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63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4" r:id="rId2"/>
    <p:sldLayoutId id="2147483659" r:id="rId3"/>
    <p:sldLayoutId id="2147483657" r:id="rId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600" b="1" kern="1200" baseline="0" dirty="0">
          <a:solidFill>
            <a:srgbClr val="FC4421"/>
          </a:solidFill>
          <a:latin typeface="+mj-lt"/>
          <a:ea typeface="ＭＳ Ｐゴシック" pitchFamily="-105" charset="-128"/>
          <a:cs typeface="Arial" panose="020B06040202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9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8983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6pPr>
      <a:lvl7pPr marL="917966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7pPr>
      <a:lvl8pPr marL="1376949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8pPr>
      <a:lvl9pPr marL="1835932" algn="ctr" rtl="0" eaLnBrk="1" fontAlgn="base" hangingPunct="1">
        <a:spcBef>
          <a:spcPct val="0"/>
        </a:spcBef>
        <a:spcAft>
          <a:spcPct val="0"/>
        </a:spcAft>
        <a:defRPr sz="4417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9"/>
        </a:lnSpc>
        <a:spcBef>
          <a:spcPts val="1004"/>
        </a:spcBef>
        <a:spcAft>
          <a:spcPts val="1004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6742" indent="-216742" algn="l" rtl="0" eaLnBrk="1" fontAlgn="base" hangingPunct="1">
        <a:lnSpc>
          <a:spcPts val="2409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Font typeface="Lucida Grande" pitchFamily="-105" charset="0"/>
        <a:defRPr lang="en-GB" sz="1606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6742" indent="-216742" algn="l" rtl="0" eaLnBrk="1" fontAlgn="base" hangingPunct="1">
        <a:lnSpc>
          <a:spcPts val="2008"/>
        </a:lnSpc>
        <a:spcBef>
          <a:spcPts val="502"/>
        </a:spcBef>
        <a:spcAft>
          <a:spcPts val="502"/>
        </a:spcAft>
        <a:buClr>
          <a:srgbClr val="FC4421"/>
        </a:buClr>
        <a:buFont typeface="Arial" pitchFamily="-105" charset="0"/>
        <a:buChar char="•"/>
        <a:defRPr lang="en-GB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3484" indent="-216742" algn="l" rtl="0" eaLnBrk="1" fontAlgn="base" hangingPunct="1">
        <a:lnSpc>
          <a:spcPts val="2008"/>
        </a:lnSpc>
        <a:spcBef>
          <a:spcPct val="0"/>
        </a:spcBef>
        <a:spcAft>
          <a:spcPts val="502"/>
        </a:spcAft>
        <a:buFont typeface="Arial" pitchFamily="-105" charset="0"/>
        <a:buChar char="–"/>
        <a:defRPr lang="en-US" sz="1606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8983" indent="-458983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83390" indent="-229492" algn="l" defTabSz="917966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6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42373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606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901356" indent="-229492" algn="l" defTabSz="917966" rtl="0" eaLnBrk="1" fontAlgn="base" hangingPunct="1">
        <a:spcBef>
          <a:spcPct val="20000"/>
        </a:spcBef>
        <a:spcAft>
          <a:spcPct val="0"/>
        </a:spcAft>
        <a:buChar char="»"/>
        <a:defRPr lang="en-GB" sz="1004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458983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1156A-2242-124B-AF49-34A979232ED8}"/>
              </a:ext>
            </a:extLst>
          </p:cNvPr>
          <p:cNvSpPr txBox="1">
            <a:spLocks/>
          </p:cNvSpPr>
          <p:nvPr/>
        </p:nvSpPr>
        <p:spPr>
          <a:xfrm>
            <a:off x="360000" y="1800000"/>
            <a:ext cx="11566529" cy="3779890"/>
          </a:xfrm>
          <a:prstGeom prst="rect">
            <a:avLst/>
          </a:prstGeom>
        </p:spPr>
        <p:txBody>
          <a:bodyPr lIns="0" tIns="0" rIns="0" bIns="0" anchor="t" anchorCtr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1"/>
                </a:solidFill>
                <a:latin typeface="Poppins" pitchFamily="2" charset="77"/>
                <a:ea typeface="+mn-ea"/>
                <a:cs typeface="Poppins" pitchFamily="2" charset="77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608030" fontAlgn="auto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en-GB" sz="2800" b="1" dirty="0">
                <a:solidFill>
                  <a:srgbClr val="17013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Occupational Specialism: Gas Engineering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sz="2800" dirty="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K1.3 Emergency procedures for unsafe situations</a:t>
            </a:r>
            <a:endParaRPr lang="en-GB" sz="2800" dirty="0">
              <a:solidFill>
                <a:srgbClr val="3432E1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b="1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PowerPoint 1.3b: </a:t>
            </a:r>
            <a:r>
              <a:rPr lang="en-US" sz="2800" b="1" dirty="0">
                <a:solidFill>
                  <a:srgbClr val="FC4421"/>
                </a:solidFill>
                <a:latin typeface="Arial"/>
                <a:ea typeface="ＭＳ Ｐゴシック"/>
                <a:cs typeface="Arial"/>
              </a:rPr>
              <a:t>Emergency actions and procedures</a:t>
            </a:r>
          </a:p>
        </p:txBody>
      </p:sp>
    </p:spTree>
    <p:extLst>
      <p:ext uri="{BB962C8B-B14F-4D97-AF65-F5344CB8AC3E}">
        <p14:creationId xmlns:p14="http://schemas.microsoft.com/office/powerpoint/2010/main" val="4139293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D2BFF-BCD4-5628-E5D7-C3D301B08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D12CF-39DA-EE86-A246-B6582276A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Question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FFC8DB02-D61A-8671-8AB4-11CC83FDC5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928486" cy="41400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Why is it critical to avoid using light switches or mobile phones in a suspected gas leak?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What’s the emergency gas number in the UK?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What does GIUSP stand for?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Name two things you must NOT do during a gas leak.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Which regulation governs gas safety in the UK?</a:t>
            </a:r>
          </a:p>
        </p:txBody>
      </p:sp>
    </p:spTree>
    <p:extLst>
      <p:ext uri="{BB962C8B-B14F-4D97-AF65-F5344CB8AC3E}">
        <p14:creationId xmlns:p14="http://schemas.microsoft.com/office/powerpoint/2010/main" val="3182607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644A-242E-ABA1-434F-9E6A4A35F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4B90A-30B6-56D1-21EB-457B88DBC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E98F04-331F-CCC4-AA81-C88F3473D38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59999" y="1800000"/>
            <a:ext cx="10819630" cy="4140000"/>
          </a:xfrm>
        </p:spPr>
        <p:txBody>
          <a:bodyPr/>
          <a:lstStyle/>
          <a:p>
            <a:pPr algn="l">
              <a:buClr>
                <a:schemeClr val="tx1"/>
              </a:buClr>
            </a:pPr>
            <a:r>
              <a:rPr lang="en-GB" b="0" i="0" dirty="0">
                <a:effectLst/>
                <a:cs typeface="Arial"/>
              </a:rPr>
              <a:t>You should now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Recall</a:t>
            </a:r>
            <a:r>
              <a:rPr lang="en-GB" dirty="0">
                <a:cs typeface="Arial"/>
              </a:rPr>
              <a:t> correct procedures in the event of a gas escape or unsafe situation.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Demonstrate</a:t>
            </a:r>
            <a:r>
              <a:rPr lang="en-GB" dirty="0">
                <a:cs typeface="Arial"/>
              </a:rPr>
              <a:t> the steps to safely isolate a gas supply.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>
                <a:cs typeface="Arial"/>
              </a:rPr>
              <a:t>Interpret</a:t>
            </a:r>
            <a:r>
              <a:rPr lang="en-GB" dirty="0">
                <a:cs typeface="Arial"/>
              </a:rPr>
              <a:t> guidance documents such as GIUSP and GSIUR.</a:t>
            </a:r>
          </a:p>
        </p:txBody>
      </p:sp>
    </p:spTree>
    <p:extLst>
      <p:ext uri="{BB962C8B-B14F-4D97-AF65-F5344CB8AC3E}">
        <p14:creationId xmlns:p14="http://schemas.microsoft.com/office/powerpoint/2010/main" val="3014219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00DF00-DDB1-9E17-D96C-C839324D3C8E}"/>
              </a:ext>
            </a:extLst>
          </p:cNvPr>
          <p:cNvSpPr txBox="1"/>
          <p:nvPr/>
        </p:nvSpPr>
        <p:spPr>
          <a:xfrm>
            <a:off x="3599812" y="1380021"/>
            <a:ext cx="50400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5400" dirty="0">
                <a:solidFill>
                  <a:srgbClr val="FC4421"/>
                </a:solidFill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7D4E51-04F1-79CB-B4E8-513E315B9EBE}"/>
              </a:ext>
            </a:extLst>
          </p:cNvPr>
          <p:cNvSpPr txBox="1"/>
          <p:nvPr/>
        </p:nvSpPr>
        <p:spPr>
          <a:xfrm>
            <a:off x="467358" y="3571368"/>
            <a:ext cx="11304908" cy="206210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Copyright in this </a:t>
            </a:r>
            <a:r>
              <a:rPr lang="en-GB" sz="1800" dirty="0">
                <a:solidFill>
                  <a:srgbClr val="000000"/>
                </a:solidFill>
                <a:latin typeface="inherit"/>
                <a:ea typeface="ＭＳ Ｐゴシック"/>
              </a:rPr>
              <a:t>document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  <a:ea typeface="ＭＳ Ｐゴシック"/>
              </a:rPr>
              <a:t> belongs to and is used under licence from the Department for Education, © 2025.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  <a:ea typeface="ＭＳ Ｐゴシック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‘T-LEVELS’ and ‘T Level’ are registered trademarks of the Department for Education.</a:t>
            </a: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endParaRPr lang="en-GB" sz="1800" b="0" i="0" dirty="0">
              <a:solidFill>
                <a:srgbClr val="242424"/>
              </a:solidFill>
              <a:effectLst/>
              <a:latin typeface="Aptos" panose="020B0004020202020204" pitchFamily="34" charset="0"/>
            </a:endParaRPr>
          </a:p>
          <a:p>
            <a:pPr algn="l" fontAlgn="base">
              <a:buNone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inherit"/>
              </a:rPr>
              <a:t>WJEC is authorised by the Department for Education to develop and deliver this T Level Technical Qualification.</a:t>
            </a:r>
          </a:p>
          <a:p>
            <a:pPr algn="l" fontAlgn="base">
              <a:buNone/>
            </a:pPr>
            <a:endParaRPr lang="en-GB" sz="1800" dirty="0">
              <a:solidFill>
                <a:srgbClr val="000000"/>
              </a:solidFill>
              <a:latin typeface="inherit"/>
            </a:endParaRPr>
          </a:p>
          <a:p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WJEC operates in England under the name </a:t>
            </a:r>
            <a:r>
              <a:rPr lang="en-US" altLang="en-US" sz="1800" dirty="0" err="1">
                <a:solidFill>
                  <a:srgbClr val="000000"/>
                </a:solidFill>
                <a:latin typeface="inherit"/>
                <a:ea typeface="ＭＳ Ｐゴシック"/>
              </a:rPr>
              <a:t>Eduqas</a:t>
            </a:r>
            <a:r>
              <a:rPr lang="en-US" altLang="en-US" sz="1800" dirty="0">
                <a:solidFill>
                  <a:srgbClr val="000000"/>
                </a:solidFill>
                <a:latin typeface="inherit"/>
                <a:ea typeface="ＭＳ Ｐゴシック"/>
              </a:rPr>
              <a:t> which is a registered trademark of WJEC.</a:t>
            </a:r>
          </a:p>
        </p:txBody>
      </p:sp>
    </p:spTree>
    <p:extLst>
      <p:ext uri="{BB962C8B-B14F-4D97-AF65-F5344CB8AC3E}">
        <p14:creationId xmlns:p14="http://schemas.microsoft.com/office/powerpoint/2010/main" val="240248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FB772F-E825-9D87-9E8B-D04BC8A52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 wrap="square" lIns="91440" tIns="45720" rIns="91440" bIns="45720" anchor="ctr" anchorCtr="0">
            <a:spAutoFit/>
          </a:bodyPr>
          <a:lstStyle/>
          <a:p>
            <a:r>
              <a:rPr lang="en-GB">
                <a:ea typeface="ＭＳ Ｐゴシック"/>
                <a:cs typeface="Arial"/>
              </a:rPr>
              <a:t>Starter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CA12B-98D8-441B-A2DE-6FF2B25978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106576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Scenario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Upon reaching Simon's residence, you are met with the smell of gas.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Simon mentions that he detected the odour originating from the kitchen, specifically around the gas hob.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​In pairs, talk about the potential reasons for the gas leak and the appropriate steps to address the issue.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480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92BCA-8AB6-0FDF-AC08-CE636D202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Objectives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FFC9DD-99F6-E5CA-5CF5-B1C6B4D6BB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525714" cy="4140000"/>
          </a:xfrm>
        </p:spPr>
        <p:txBody>
          <a:bodyPr/>
          <a:lstStyle/>
          <a:p>
            <a:pPr algn="l"/>
            <a:r>
              <a:rPr lang="en-GB" dirty="0">
                <a:latin typeface="Arial"/>
                <a:cs typeface="Arial"/>
              </a:rPr>
              <a:t>By the end of this session, y</a:t>
            </a:r>
            <a:r>
              <a:rPr lang="en-GB" b="0" i="0" dirty="0">
                <a:effectLst/>
                <a:latin typeface="Arial"/>
                <a:cs typeface="Arial"/>
              </a:rPr>
              <a:t>ou should be able to: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Recall</a:t>
            </a:r>
            <a:r>
              <a:rPr lang="en-GB" b="0" i="0" dirty="0">
                <a:effectLst/>
                <a:latin typeface="Arial"/>
                <a:cs typeface="Arial"/>
              </a:rPr>
              <a:t> correct procedures in the event of a gas escape or unsafe situation.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Demonstrate</a:t>
            </a:r>
            <a:r>
              <a:rPr lang="en-GB" b="0" i="0" dirty="0">
                <a:effectLst/>
                <a:latin typeface="Arial"/>
                <a:cs typeface="Arial"/>
              </a:rPr>
              <a:t> the steps to safely isolate a gas supply.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b="1" i="0" dirty="0">
                <a:effectLst/>
                <a:latin typeface="Arial"/>
                <a:cs typeface="Arial"/>
              </a:rPr>
              <a:t>Interpret</a:t>
            </a:r>
            <a:r>
              <a:rPr lang="en-GB" b="0" i="0" dirty="0">
                <a:effectLst/>
                <a:latin typeface="Arial"/>
                <a:cs typeface="Arial"/>
              </a:rPr>
              <a:t> guidance documents such as GIUSP and GSIUR.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08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7C994D-10BE-0914-16E5-B4836D05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Immediate actions in unsafe situations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DEF0A9-7F3F-3D10-1348-19477BA259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6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If you believe there is a gas leak, risk of explosion, or presence of carbon monoxide, you should: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Shut off the gas supply at the Emergency Control Valve (ECV).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Ensure proper ventilation by opening doors and windows if it's safe to do so.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Refrain from using any electrical switches, including lights and phones.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Evacuate the area if needed.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Call the Gas Emergency Service at 0800 111 999 if necessary.</a:t>
            </a:r>
          </a:p>
          <a:p>
            <a:pPr marL="342900" indent="-342900" algn="l" rtl="0" eaLnBrk="1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Apply “Do Not Use” labels and warning signs, and document all actions taken.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59905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393DB0-4A91-2437-4357-6B1838C1AB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5C21B8-C821-5312-464A-C6F5C1849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Steps for safely isolating a gas installation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F03B6B-7F04-C574-F1BC-764EFE16F3F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1. Locate the isolation point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Find the gas meter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and its emergency control valve (ECV), typically situated next to the meter or at the entry point to the flat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2. Shut off the gas supply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Switch off the ECV, making sure it is in the off position, which is usually marked by a visual indicator on the valve.</a:t>
            </a:r>
          </a:p>
          <a:p>
            <a:pPr>
              <a:spcAft>
                <a:spcPts val="0"/>
              </a:spcAf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</a:rPr>
              <a:t>3. Secure the isolation</a:t>
            </a:r>
            <a:endParaRPr lang="en-GB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Employ an appropriate lock-off device, like a padlock, to keep the ECV in the off position.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97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941F4-8B0A-FEEC-6C4E-D059F3FDBD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4E4978-9678-AAE8-92C1-811840D0A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 sz="3600" b="1">
                <a:solidFill>
                  <a:srgbClr val="FC4421"/>
                </a:solidFill>
                <a:effectLst/>
                <a:latin typeface="Arial" panose="020B0604020202020204" pitchFamily="34" charset="0"/>
              </a:rPr>
              <a:t>Steps for safely isolating a gas installation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0DED4B-E6BB-1DFB-DEFB-F9B10D0F70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520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4. Post warning notices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Place a warning notice on the ECV and any associated equipment to show that the gas supply is isolated and should not be disturbed.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5. Confirm the isolation</a:t>
            </a: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Before starting any work, verify that the gas supply is indeed isolated. This might require the use of a gas detector or other specialised tools to check for gas flow.</a:t>
            </a:r>
          </a:p>
        </p:txBody>
      </p:sp>
    </p:spTree>
    <p:extLst>
      <p:ext uri="{BB962C8B-B14F-4D97-AF65-F5344CB8AC3E}">
        <p14:creationId xmlns:p14="http://schemas.microsoft.com/office/powerpoint/2010/main" val="534392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3EA40-4EAE-272A-D5C5-CE8DE5111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Key guidance documents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714CC82E-44A1-50A1-0B32-D441D147CC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0786971" cy="4140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Gas Industry Unsafe Situations Procedure (GIUSP) </a:t>
            </a: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</a:rPr>
              <a:t>guides gas engineers in recognising and addressing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unsafe gas installations.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600"/>
              </a:spcAft>
              <a:buNone/>
            </a:pP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It assists engineers in categorising defects and implementing suitable measures to ensure safety, which may include disconnecting gas supplies if necessary.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600"/>
              </a:spcAft>
              <a:buNone/>
            </a:pP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procedure is applicable when managing unsafe gas appliances, chimneys, flues, and piping in both residential and commercial environments. It classifies unsafe conditions as follows: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600"/>
              </a:spcAft>
              <a:buNone/>
            </a:pPr>
            <a:r>
              <a:rPr lang="en-GB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ID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– Immediately Dangerous  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600"/>
              </a:spcAft>
              <a:buNone/>
            </a:pPr>
            <a:r>
              <a:rPr lang="en-GB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AR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– At Risk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96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16E656-DDBC-324A-C868-016F46595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AD0A-8351-4AE8-EE2B-CD3DF0856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Key guidance documents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9B861DB9-C9E1-53D0-D922-068E91F758C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243736" cy="4140000"/>
          </a:xfrm>
        </p:spPr>
        <p:txBody>
          <a:bodyPr/>
          <a:lstStyle/>
          <a:p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Gas Safety (Rights of Entry) Regulations 1996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provide gas transporters and relevant authorities with the authority to access premises for particular reasons tied to gas safety.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This includes actions aimed at preventing gas leaks and conducting inspections or disconnections of gas fittings. </a:t>
            </a:r>
          </a:p>
          <a:p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regulations are designed to protect public safety and to facilitate essential responses to potential gas hazards.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93250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F4429-AE0B-ADC8-DC83-EDF458AD3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26000-3F5D-74D8-4CF8-9840A628B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972000"/>
            <a:ext cx="11628452" cy="646331"/>
          </a:xfrm>
        </p:spPr>
        <p:txBody>
          <a:bodyPr/>
          <a:lstStyle/>
          <a:p>
            <a:r>
              <a:rPr lang="en-GB"/>
              <a:t>Key guidance documents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3C5FC9FE-296D-F6B7-17F5-DC9526057B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0000" y="1800000"/>
            <a:ext cx="11628452" cy="4140000"/>
          </a:xfrm>
        </p:spPr>
        <p:txBody>
          <a:bodyPr/>
          <a:lstStyle/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 Gas Safety (Installation and Use) Regulations 1998 (GSIUR)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represent a collection of guidelines in the UK aimed at ensuring the safe installation, maintenance, and operation of gas systems, encompassing appliances, fittings, and flues in both residential and specific commercial settings.</a:t>
            </a:r>
          </a:p>
          <a:p>
            <a:pPr marL="0" indent="0" algn="l" rtl="0" eaLnBrk="1" hangingPunct="1">
              <a:lnSpc>
                <a:spcPct val="110000"/>
              </a:lnSpc>
              <a:spcAft>
                <a:spcPts val="1200"/>
              </a:spcAft>
              <a:buNone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These regulations impose responsibilities on several stakeholders, including landlords, employers, and self-employed persons, to guarantee that gas installations are secure and adhere to the established standards.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1332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FF"/>
      </a:accent1>
      <a:accent2>
        <a:srgbClr val="FC4421"/>
      </a:accent2>
      <a:accent3>
        <a:srgbClr val="FFFFFF"/>
      </a:accent3>
      <a:accent4>
        <a:srgbClr val="000000"/>
      </a:accent4>
      <a:accent5>
        <a:srgbClr val="DAEDEF"/>
      </a:accent5>
      <a:accent6>
        <a:srgbClr val="FC4421"/>
      </a:accent6>
      <a:hlink>
        <a:srgbClr val="FC4421"/>
      </a:hlink>
      <a:folHlink>
        <a:srgbClr val="FC4421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6B563CFC-CD60-4224-AB25-9DCADAE5E69D}" vid="{1152999A-4C62-4532-9CB6-CBBF7EC6714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D05C0E7E0E414EB79F81A23986EA6A" ma:contentTypeVersion="11" ma:contentTypeDescription="Create a new document." ma:contentTypeScope="" ma:versionID="a6f930148186a8a3d9c5bc00b37c8558">
  <xsd:schema xmlns:xsd="http://www.w3.org/2001/XMLSchema" xmlns:xs="http://www.w3.org/2001/XMLSchema" xmlns:p="http://schemas.microsoft.com/office/2006/metadata/properties" xmlns:ns2="7c04300a-231c-4281-9146-a98f6f4a7aff" xmlns:ns3="01e15224-84b2-4570-bdea-a67bb94d0921" targetNamespace="http://schemas.microsoft.com/office/2006/metadata/properties" ma:root="true" ma:fieldsID="ef8fa4cbc806802382e5c5506b25357a" ns2:_="" ns3:_="">
    <xsd:import namespace="7c04300a-231c-4281-9146-a98f6f4a7aff"/>
    <xsd:import namespace="01e15224-84b2-4570-bdea-a67bb94d09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04300a-231c-4281-9146-a98f6f4a7a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fd004107-dac0-45af-83fb-11757b2c839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e15224-84b2-4570-bdea-a67bb94d092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b8a52c73-49a1-4329-875b-4831fc8e3540}" ma:internalName="TaxCatchAll" ma:showField="CatchAllData" ma:web="01e15224-84b2-4570-bdea-a67bb94d09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e15224-84b2-4570-bdea-a67bb94d0921" xsi:nil="true"/>
    <lcf76f155ced4ddcb4097134ff3c332f xmlns="7c04300a-231c-4281-9146-a98f6f4a7af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DD6414-9675-4DAA-87EB-580F6813B75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04300a-231c-4281-9146-a98f6f4a7aff"/>
    <ds:schemaRef ds:uri="01e15224-84b2-4570-bdea-a67bb94d09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5041F6D-BBDE-4B15-9860-57A05AB8973C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7c04300a-231c-4281-9146-a98f6f4a7aff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1e15224-84b2-4570-bdea-a67bb94d092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7D282AF-3624-45B9-804D-F764465AEF68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db5124c-a56e-47e1-8444-7a6f9085be98}" enabled="1" method="Standard" siteId="{0b26221c-c008-47b1-94c7-58a0b89761c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 Levels Powerpoint Template</Template>
  <TotalTime>0</TotalTime>
  <Words>805</Words>
  <Application>Microsoft Office PowerPoint</Application>
  <PresentationFormat>Custom</PresentationFormat>
  <Paragraphs>67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Aptos</vt:lpstr>
      <vt:lpstr>Arial</vt:lpstr>
      <vt:lpstr>inherit</vt:lpstr>
      <vt:lpstr>Lucida Grande</vt:lpstr>
      <vt:lpstr>1_Default Design</vt:lpstr>
      <vt:lpstr>PowerPoint Presentation</vt:lpstr>
      <vt:lpstr>Starter</vt:lpstr>
      <vt:lpstr>Objectives</vt:lpstr>
      <vt:lpstr>Immediate actions in unsafe situations</vt:lpstr>
      <vt:lpstr>Steps for safely isolating a gas installation</vt:lpstr>
      <vt:lpstr>Steps for safely isolating a gas installation</vt:lpstr>
      <vt:lpstr>Key guidance documents</vt:lpstr>
      <vt:lpstr>Key guidance documents</vt:lpstr>
      <vt:lpstr>Key guidance documents</vt:lpstr>
      <vt:lpstr>Question</vt:lpstr>
      <vt:lpstr>Summary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Thirlwell</dc:creator>
  <cp:lastModifiedBy>Hazell, Danielle</cp:lastModifiedBy>
  <cp:revision>1</cp:revision>
  <cp:lastPrinted>2025-05-28T15:27:28Z</cp:lastPrinted>
  <dcterms:created xsi:type="dcterms:W3CDTF">2025-04-15T10:44:23Z</dcterms:created>
  <dcterms:modified xsi:type="dcterms:W3CDTF">2025-12-02T10:49:18Z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0x010100CDD05C0E7E0E414EB79F81A23986EA6A</vt:lpwstr>
  </property>
  <property fmtid="{D5CDD505-2E9C-101B-9397-08002B2CF9AE}" pid="3" name="MediaServiceImageTags">
    <vt:lpwstr/>
  </property>
  <property fmtid="{D5CDD505-2E9C-101B-9397-08002B2CF9AE}" pid="4" name="MSIP_Label_8330bda6-d095-477b-8893-df3ed8791773_Enabled">
    <vt:lpwstr>true</vt:lpwstr>
  </property>
  <property fmtid="{D5CDD505-2E9C-101B-9397-08002B2CF9AE}" pid="5" name="MSIP_Label_8330bda6-d095-477b-8893-df3ed8791773_SetDate">
    <vt:lpwstr>2025-12-02T10:48:22Z</vt:lpwstr>
  </property>
  <property fmtid="{D5CDD505-2E9C-101B-9397-08002B2CF9AE}" pid="6" name="MSIP_Label_8330bda6-d095-477b-8893-df3ed8791773_Method">
    <vt:lpwstr>Privileged</vt:lpwstr>
  </property>
  <property fmtid="{D5CDD505-2E9C-101B-9397-08002B2CF9AE}" pid="7" name="MSIP_Label_8330bda6-d095-477b-8893-df3ed8791773_Name">
    <vt:lpwstr>8330bda6-d095-477b-8893-df3ed8791773</vt:lpwstr>
  </property>
  <property fmtid="{D5CDD505-2E9C-101B-9397-08002B2CF9AE}" pid="8" name="MSIP_Label_8330bda6-d095-477b-8893-df3ed8791773_SiteId">
    <vt:lpwstr>b6d3492e-0aa1-4a60-840d-b706a96e670d</vt:lpwstr>
  </property>
  <property fmtid="{D5CDD505-2E9C-101B-9397-08002B2CF9AE}" pid="9" name="MSIP_Label_8330bda6-d095-477b-8893-df3ed8791773_ActionId">
    <vt:lpwstr>f7108e74-9b65-42d0-9ca4-1d18d391a4e8</vt:lpwstr>
  </property>
  <property fmtid="{D5CDD505-2E9C-101B-9397-08002B2CF9AE}" pid="10" name="MSIP_Label_8330bda6-d095-477b-8893-df3ed8791773_ContentBits">
    <vt:lpwstr>0</vt:lpwstr>
  </property>
  <property fmtid="{D5CDD505-2E9C-101B-9397-08002B2CF9AE}" pid="11" name="MSIP_Label_8330bda6-d095-477b-8893-df3ed8791773_Tag">
    <vt:lpwstr>10, 0, 1, 1</vt:lpwstr>
  </property>
</Properties>
</file>