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4"/>
  </p:notesMasterIdLst>
  <p:handoutMasterIdLst>
    <p:handoutMasterId r:id="rId25"/>
  </p:handoutMasterIdLst>
  <p:sldIdLst>
    <p:sldId id="462" r:id="rId5"/>
    <p:sldId id="840" r:id="rId6"/>
    <p:sldId id="837" r:id="rId7"/>
    <p:sldId id="844" r:id="rId8"/>
    <p:sldId id="853" r:id="rId9"/>
    <p:sldId id="852" r:id="rId10"/>
    <p:sldId id="878" r:id="rId11"/>
    <p:sldId id="854" r:id="rId12"/>
    <p:sldId id="855" r:id="rId13"/>
    <p:sldId id="856" r:id="rId14"/>
    <p:sldId id="879" r:id="rId15"/>
    <p:sldId id="857" r:id="rId16"/>
    <p:sldId id="858" r:id="rId17"/>
    <p:sldId id="880" r:id="rId18"/>
    <p:sldId id="860" r:id="rId19"/>
    <p:sldId id="859" r:id="rId20"/>
    <p:sldId id="875" r:id="rId21"/>
    <p:sldId id="838" r:id="rId22"/>
    <p:sldId id="512" r:id="rId23"/>
  </p:sldIdLst>
  <p:sldSz cx="12239625" cy="6840538"/>
  <p:notesSz cx="6797675" cy="9928225"/>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55" userDrawn="1">
          <p15:clr>
            <a:srgbClr val="A4A3A4"/>
          </p15:clr>
        </p15:guide>
        <p15:guide id="2" pos="3855"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D82555-537F-E2F1-613C-D8E839C8829C}" name="Andrasko, Rhiannon" initials="AR" userId="S::rhiannon.andrasko@wjec.co.uk::15be4c62-2de6-4343-a7f4-3c209826edd1" providerId="AD"/>
  <p188:author id="{9DEE27D4-7D94-F0A1-22B9-1983F428D68E}" name="Bonita Searle-Barnes" initials="BS" userId="S::Bonita.Searle-Barnes@eal.org.uk::e782127f-826a-4a83-a372-afedaa2e0d4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 id="3" name="Grant Dodd" initials="GD" lastIdx="3"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FFFFFF"/>
    <a:srgbClr val="FC4421"/>
    <a:srgbClr val="000000"/>
    <a:srgbClr val="0077E3"/>
    <a:srgbClr val="E30613"/>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7" d="100"/>
          <a:sy n="77" d="100"/>
        </p:scale>
        <p:origin x="62" y="365"/>
      </p:cViewPr>
      <p:guideLst>
        <p:guide orient="horz" pos="2155"/>
        <p:guide pos="3855"/>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Guthrie" userId="1cb701bb-47c8-4e70-a967-200e600f3e71" providerId="ADAL" clId="{2E3988C0-49EB-4F2D-94F8-5ACA8DBCC780}"/>
    <pc:docChg chg="modSld">
      <pc:chgData name="Lee Guthrie" userId="1cb701bb-47c8-4e70-a967-200e600f3e71" providerId="ADAL" clId="{2E3988C0-49EB-4F2D-94F8-5ACA8DBCC780}" dt="2025-11-25T10:32:31.340" v="7" actId="20577"/>
      <pc:docMkLst>
        <pc:docMk/>
      </pc:docMkLst>
      <pc:sldChg chg="modSp mod">
        <pc:chgData name="Lee Guthrie" userId="1cb701bb-47c8-4e70-a967-200e600f3e71" providerId="ADAL" clId="{2E3988C0-49EB-4F2D-94F8-5ACA8DBCC780}" dt="2025-11-25T10:31:02.946" v="2" actId="21"/>
        <pc:sldMkLst>
          <pc:docMk/>
          <pc:sldMk cId="2431314172" sldId="855"/>
        </pc:sldMkLst>
        <pc:spChg chg="mod">
          <ac:chgData name="Lee Guthrie" userId="1cb701bb-47c8-4e70-a967-200e600f3e71" providerId="ADAL" clId="{2E3988C0-49EB-4F2D-94F8-5ACA8DBCC780}" dt="2025-11-25T10:31:02.946" v="2" actId="21"/>
          <ac:spMkLst>
            <pc:docMk/>
            <pc:sldMk cId="2431314172" sldId="855"/>
            <ac:spMk id="6" creationId="{03DAFA03-B90F-4A23-8E64-2AFBFF7D948D}"/>
          </ac:spMkLst>
        </pc:spChg>
      </pc:sldChg>
      <pc:sldChg chg="modSp mod">
        <pc:chgData name="Lee Guthrie" userId="1cb701bb-47c8-4e70-a967-200e600f3e71" providerId="ADAL" clId="{2E3988C0-49EB-4F2D-94F8-5ACA8DBCC780}" dt="2025-11-25T10:30:54.603" v="1" actId="21"/>
        <pc:sldMkLst>
          <pc:docMk/>
          <pc:sldMk cId="1135689860" sldId="856"/>
        </pc:sldMkLst>
        <pc:spChg chg="mod">
          <ac:chgData name="Lee Guthrie" userId="1cb701bb-47c8-4e70-a967-200e600f3e71" providerId="ADAL" clId="{2E3988C0-49EB-4F2D-94F8-5ACA8DBCC780}" dt="2025-11-25T10:30:54.603" v="1" actId="21"/>
          <ac:spMkLst>
            <pc:docMk/>
            <pc:sldMk cId="1135689860" sldId="856"/>
            <ac:spMk id="6" creationId="{A996F9F2-D93A-AD96-5E47-769F882CE5DA}"/>
          </ac:spMkLst>
        </pc:spChg>
      </pc:sldChg>
      <pc:sldChg chg="modSp mod">
        <pc:chgData name="Lee Guthrie" userId="1cb701bb-47c8-4e70-a967-200e600f3e71" providerId="ADAL" clId="{2E3988C0-49EB-4F2D-94F8-5ACA8DBCC780}" dt="2025-11-25T10:32:31.340" v="7" actId="20577"/>
        <pc:sldMkLst>
          <pc:docMk/>
          <pc:sldMk cId="2360257157" sldId="859"/>
        </pc:sldMkLst>
        <pc:spChg chg="mod">
          <ac:chgData name="Lee Guthrie" userId="1cb701bb-47c8-4e70-a967-200e600f3e71" providerId="ADAL" clId="{2E3988C0-49EB-4F2D-94F8-5ACA8DBCC780}" dt="2025-11-25T10:32:31.340" v="7" actId="20577"/>
          <ac:spMkLst>
            <pc:docMk/>
            <pc:sldMk cId="2360257157" sldId="859"/>
            <ac:spMk id="6" creationId="{ADA2F689-DD75-938A-2073-DCC686E52151}"/>
          </ac:spMkLst>
        </pc:spChg>
      </pc:sldChg>
      <pc:sldChg chg="modSp">
        <pc:chgData name="Lee Guthrie" userId="1cb701bb-47c8-4e70-a967-200e600f3e71" providerId="ADAL" clId="{2E3988C0-49EB-4F2D-94F8-5ACA8DBCC780}" dt="2025-11-25T10:29:52.419" v="0" actId="14826"/>
        <pc:sldMkLst>
          <pc:docMk/>
          <pc:sldMk cId="1989187268" sldId="860"/>
        </pc:sldMkLst>
        <pc:picChg chg="mod">
          <ac:chgData name="Lee Guthrie" userId="1cb701bb-47c8-4e70-a967-200e600f3e71" providerId="ADAL" clId="{2E3988C0-49EB-4F2D-94F8-5ACA8DBCC780}" dt="2025-11-25T10:29:52.419" v="0" actId="14826"/>
          <ac:picMkLst>
            <pc:docMk/>
            <pc:sldMk cId="1989187268" sldId="860"/>
            <ac:picMk id="4" creationId="{F783BE58-D1C6-B445-F725-550752ECC630}"/>
          </ac:picMkLst>
        </pc:picChg>
      </pc:sldChg>
    </pc:docChg>
  </pc:docChgLst>
  <pc:docChgLst>
    <pc:chgData name="Andrasko, Rhiannon" userId="S::rhiannon.andrasko@wjec.co.uk::15be4c62-2de6-4343-a7f4-3c209826edd1" providerId="AD" clId="Web-{7F12709D-344D-654B-D7EF-FC8156DAEA33}"/>
    <pc:docChg chg="mod">
      <pc:chgData name="Andrasko, Rhiannon" userId="S::rhiannon.andrasko@wjec.co.uk::15be4c62-2de6-4343-a7f4-3c209826edd1" providerId="AD" clId="Web-{7F12709D-344D-654B-D7EF-FC8156DAEA33}" dt="2025-12-04T11:38:57.149" v="2" actId="33475"/>
      <pc:docMkLst>
        <pc:docMk/>
      </pc:docMkLst>
    </pc:docChg>
  </pc:docChgLst>
  <pc:docChgLst>
    <pc:chgData name="Lee Guthrie" userId="S::lee.guthrie@eal.org.uk::1cb701bb-47c8-4e70-a967-200e600f3e71" providerId="AD" clId="Web-{1CB42148-7BC6-1A18-D5AE-806F6A22C732}"/>
    <pc:docChg chg="modSld">
      <pc:chgData name="Lee Guthrie" userId="S::lee.guthrie@eal.org.uk::1cb701bb-47c8-4e70-a967-200e600f3e71" providerId="AD" clId="Web-{1CB42148-7BC6-1A18-D5AE-806F6A22C732}" dt="2025-11-21T15:08:43.573" v="2" actId="1076"/>
      <pc:docMkLst>
        <pc:docMk/>
      </pc:docMkLst>
      <pc:sldChg chg="modSp">
        <pc:chgData name="Lee Guthrie" userId="S::lee.guthrie@eal.org.uk::1cb701bb-47c8-4e70-a967-200e600f3e71" providerId="AD" clId="Web-{1CB42148-7BC6-1A18-D5AE-806F6A22C732}" dt="2025-11-21T15:08:43.573" v="2" actId="1076"/>
        <pc:sldMkLst>
          <pc:docMk/>
          <pc:sldMk cId="1989187268" sldId="860"/>
        </pc:sldMkLst>
        <pc:picChg chg="mod modCrop">
          <ac:chgData name="Lee Guthrie" userId="S::lee.guthrie@eal.org.uk::1cb701bb-47c8-4e70-a967-200e600f3e71" providerId="AD" clId="Web-{1CB42148-7BC6-1A18-D5AE-806F6A22C732}" dt="2025-11-21T15:08:43.573" v="2" actId="1076"/>
          <ac:picMkLst>
            <pc:docMk/>
            <pc:sldMk cId="1989187268" sldId="860"/>
            <ac:picMk id="4" creationId="{F783BE58-D1C6-B445-F725-550752ECC630}"/>
          </ac:picMkLst>
        </pc:picChg>
      </pc:sldChg>
    </pc:docChg>
  </pc:docChgLst>
  <pc:docChgLst>
    <pc:chgData name="Hazell, Danielle" userId="16322be0-50ef-46ff-b0c0-d304bc10d5d2" providerId="ADAL" clId="{E6D12E1F-DF63-450C-A9ED-E72C5F6C045B}"/>
    <pc:docChg chg="undo custSel modSld modMainMaster">
      <pc:chgData name="Hazell, Danielle" userId="16322be0-50ef-46ff-b0c0-d304bc10d5d2" providerId="ADAL" clId="{E6D12E1F-DF63-450C-A9ED-E72C5F6C045B}" dt="2025-12-12T11:40:56.660" v="76" actId="20577"/>
      <pc:docMkLst>
        <pc:docMk/>
      </pc:docMkLst>
      <pc:sldChg chg="addSp modSp mod">
        <pc:chgData name="Hazell, Danielle" userId="16322be0-50ef-46ff-b0c0-d304bc10d5d2" providerId="ADAL" clId="{E6D12E1F-DF63-450C-A9ED-E72C5F6C045B}" dt="2025-12-01T16:58:22.981" v="3"/>
        <pc:sldMkLst>
          <pc:docMk/>
          <pc:sldMk cId="2402489006" sldId="512"/>
        </pc:sldMkLst>
        <pc:spChg chg="add mod">
          <ac:chgData name="Hazell, Danielle" userId="16322be0-50ef-46ff-b0c0-d304bc10d5d2" providerId="ADAL" clId="{E6D12E1F-DF63-450C-A9ED-E72C5F6C045B}" dt="2025-12-01T16:58:22.981" v="3"/>
          <ac:spMkLst>
            <pc:docMk/>
            <pc:sldMk cId="2402489006" sldId="512"/>
            <ac:spMk id="2" creationId="{709A2A5B-883B-D614-12F9-92AA1E3C127B}"/>
          </ac:spMkLst>
        </pc:spChg>
        <pc:spChg chg="mod">
          <ac:chgData name="Hazell, Danielle" userId="16322be0-50ef-46ff-b0c0-d304bc10d5d2" providerId="ADAL" clId="{E6D12E1F-DF63-450C-A9ED-E72C5F6C045B}" dt="2025-12-01T16:58:21.993" v="2" actId="1076"/>
          <ac:spMkLst>
            <pc:docMk/>
            <pc:sldMk cId="2402489006" sldId="512"/>
            <ac:spMk id="3" creationId="{C100DF00-DDB1-9E17-D96C-C839324D3C8E}"/>
          </ac:spMkLst>
        </pc:spChg>
      </pc:sldChg>
      <pc:sldChg chg="modSp mod">
        <pc:chgData name="Hazell, Danielle" userId="16322be0-50ef-46ff-b0c0-d304bc10d5d2" providerId="ADAL" clId="{E6D12E1F-DF63-450C-A9ED-E72C5F6C045B}" dt="2025-12-01T16:58:43.592" v="9" actId="14100"/>
        <pc:sldMkLst>
          <pc:docMk/>
          <pc:sldMk cId="3661908118" sldId="837"/>
        </pc:sldMkLst>
        <pc:spChg chg="mod">
          <ac:chgData name="Hazell, Danielle" userId="16322be0-50ef-46ff-b0c0-d304bc10d5d2" providerId="ADAL" clId="{E6D12E1F-DF63-450C-A9ED-E72C5F6C045B}" dt="2025-12-01T16:58:43.592" v="9" actId="14100"/>
          <ac:spMkLst>
            <pc:docMk/>
            <pc:sldMk cId="3661908118" sldId="837"/>
            <ac:spMk id="4" creationId="{BBFFC9DD-99F6-E5CA-5CF5-B1C6B4D6BBC1}"/>
          </ac:spMkLst>
        </pc:spChg>
      </pc:sldChg>
      <pc:sldChg chg="modSp mod">
        <pc:chgData name="Hazell, Danielle" userId="16322be0-50ef-46ff-b0c0-d304bc10d5d2" providerId="ADAL" clId="{E6D12E1F-DF63-450C-A9ED-E72C5F6C045B}" dt="2025-12-01T17:04:26.032" v="74" actId="20577"/>
        <pc:sldMkLst>
          <pc:docMk/>
          <pc:sldMk cId="3014219946" sldId="838"/>
        </pc:sldMkLst>
        <pc:spChg chg="mod">
          <ac:chgData name="Hazell, Danielle" userId="16322be0-50ef-46ff-b0c0-d304bc10d5d2" providerId="ADAL" clId="{E6D12E1F-DF63-450C-A9ED-E72C5F6C045B}" dt="2025-12-01T17:04:26.032" v="74" actId="20577"/>
          <ac:spMkLst>
            <pc:docMk/>
            <pc:sldMk cId="3014219946" sldId="838"/>
            <ac:spMk id="4" creationId="{93E98F04-331F-CCC4-AA81-C88F3473D389}"/>
          </ac:spMkLst>
        </pc:spChg>
      </pc:sldChg>
      <pc:sldChg chg="modSp mod">
        <pc:chgData name="Hazell, Danielle" userId="16322be0-50ef-46ff-b0c0-d304bc10d5d2" providerId="ADAL" clId="{E6D12E1F-DF63-450C-A9ED-E72C5F6C045B}" dt="2025-12-01T16:58:33.769" v="4" actId="14100"/>
        <pc:sldMkLst>
          <pc:docMk/>
          <pc:sldMk cId="2808480706" sldId="840"/>
        </pc:sldMkLst>
        <pc:spChg chg="mod">
          <ac:chgData name="Hazell, Danielle" userId="16322be0-50ef-46ff-b0c0-d304bc10d5d2" providerId="ADAL" clId="{E6D12E1F-DF63-450C-A9ED-E72C5F6C045B}" dt="2025-12-01T16:58:33.769" v="4" actId="14100"/>
          <ac:spMkLst>
            <pc:docMk/>
            <pc:sldMk cId="2808480706" sldId="840"/>
            <ac:spMk id="4" creationId="{183CA12B-98D8-441B-A2DE-6FF2B2597824}"/>
          </ac:spMkLst>
        </pc:spChg>
      </pc:sldChg>
      <pc:sldChg chg="modSp mod">
        <pc:chgData name="Hazell, Danielle" userId="16322be0-50ef-46ff-b0c0-d304bc10d5d2" providerId="ADAL" clId="{E6D12E1F-DF63-450C-A9ED-E72C5F6C045B}" dt="2025-12-01T16:58:48.856" v="10" actId="14100"/>
        <pc:sldMkLst>
          <pc:docMk/>
          <pc:sldMk cId="859905571" sldId="844"/>
        </pc:sldMkLst>
        <pc:spChg chg="mod">
          <ac:chgData name="Hazell, Danielle" userId="16322be0-50ef-46ff-b0c0-d304bc10d5d2" providerId="ADAL" clId="{E6D12E1F-DF63-450C-A9ED-E72C5F6C045B}" dt="2025-12-01T16:58:48.856" v="10" actId="14100"/>
          <ac:spMkLst>
            <pc:docMk/>
            <pc:sldMk cId="859905571" sldId="844"/>
            <ac:spMk id="6" creationId="{63DEF0A9-7F3F-3D10-1348-19477BA25909}"/>
          </ac:spMkLst>
        </pc:spChg>
      </pc:sldChg>
      <pc:sldChg chg="modSp mod">
        <pc:chgData name="Hazell, Danielle" userId="16322be0-50ef-46ff-b0c0-d304bc10d5d2" providerId="ADAL" clId="{E6D12E1F-DF63-450C-A9ED-E72C5F6C045B}" dt="2025-12-01T16:58:57.928" v="12" actId="14100"/>
        <pc:sldMkLst>
          <pc:docMk/>
          <pc:sldMk cId="391676609" sldId="852"/>
        </pc:sldMkLst>
        <pc:spChg chg="mod">
          <ac:chgData name="Hazell, Danielle" userId="16322be0-50ef-46ff-b0c0-d304bc10d5d2" providerId="ADAL" clId="{E6D12E1F-DF63-450C-A9ED-E72C5F6C045B}" dt="2025-12-01T16:58:57.928" v="12" actId="14100"/>
          <ac:spMkLst>
            <pc:docMk/>
            <pc:sldMk cId="391676609" sldId="852"/>
            <ac:spMk id="6" creationId="{03A7179F-EB83-9653-C0F9-B73822C92522}"/>
          </ac:spMkLst>
        </pc:spChg>
      </pc:sldChg>
      <pc:sldChg chg="modSp mod">
        <pc:chgData name="Hazell, Danielle" userId="16322be0-50ef-46ff-b0c0-d304bc10d5d2" providerId="ADAL" clId="{E6D12E1F-DF63-450C-A9ED-E72C5F6C045B}" dt="2025-12-01T16:58:53.553" v="11" actId="14100"/>
        <pc:sldMkLst>
          <pc:docMk/>
          <pc:sldMk cId="3645915834" sldId="853"/>
        </pc:sldMkLst>
        <pc:spChg chg="mod">
          <ac:chgData name="Hazell, Danielle" userId="16322be0-50ef-46ff-b0c0-d304bc10d5d2" providerId="ADAL" clId="{E6D12E1F-DF63-450C-A9ED-E72C5F6C045B}" dt="2025-12-01T16:58:53.553" v="11" actId="14100"/>
          <ac:spMkLst>
            <pc:docMk/>
            <pc:sldMk cId="3645915834" sldId="853"/>
            <ac:spMk id="6" creationId="{BB9280F8-BA85-A33E-C9C1-607BF6AFB07C}"/>
          </ac:spMkLst>
        </pc:spChg>
      </pc:sldChg>
      <pc:sldChg chg="modSp mod modNotesTx">
        <pc:chgData name="Hazell, Danielle" userId="16322be0-50ef-46ff-b0c0-d304bc10d5d2" providerId="ADAL" clId="{E6D12E1F-DF63-450C-A9ED-E72C5F6C045B}" dt="2025-12-12T11:40:36.011" v="75" actId="20577"/>
        <pc:sldMkLst>
          <pc:docMk/>
          <pc:sldMk cId="2431314172" sldId="855"/>
        </pc:sldMkLst>
        <pc:spChg chg="mod">
          <ac:chgData name="Hazell, Danielle" userId="16322be0-50ef-46ff-b0c0-d304bc10d5d2" providerId="ADAL" clId="{E6D12E1F-DF63-450C-A9ED-E72C5F6C045B}" dt="2025-12-01T17:00:07.325" v="18" actId="20577"/>
          <ac:spMkLst>
            <pc:docMk/>
            <pc:sldMk cId="2431314172" sldId="855"/>
            <ac:spMk id="6" creationId="{03DAFA03-B90F-4A23-8E64-2AFBFF7D948D}"/>
          </ac:spMkLst>
        </pc:spChg>
      </pc:sldChg>
      <pc:sldChg chg="modSp mod modNotesTx">
        <pc:chgData name="Hazell, Danielle" userId="16322be0-50ef-46ff-b0c0-d304bc10d5d2" providerId="ADAL" clId="{E6D12E1F-DF63-450C-A9ED-E72C5F6C045B}" dt="2025-12-12T11:40:56.660" v="76" actId="20577"/>
        <pc:sldMkLst>
          <pc:docMk/>
          <pc:sldMk cId="1135689860" sldId="856"/>
        </pc:sldMkLst>
        <pc:spChg chg="mod">
          <ac:chgData name="Hazell, Danielle" userId="16322be0-50ef-46ff-b0c0-d304bc10d5d2" providerId="ADAL" clId="{E6D12E1F-DF63-450C-A9ED-E72C5F6C045B}" dt="2025-12-01T17:00:27.566" v="25" actId="12"/>
          <ac:spMkLst>
            <pc:docMk/>
            <pc:sldMk cId="1135689860" sldId="856"/>
            <ac:spMk id="6" creationId="{A996F9F2-D93A-AD96-5E47-769F882CE5DA}"/>
          </ac:spMkLst>
        </pc:spChg>
      </pc:sldChg>
      <pc:sldChg chg="modSp mod">
        <pc:chgData name="Hazell, Danielle" userId="16322be0-50ef-46ff-b0c0-d304bc10d5d2" providerId="ADAL" clId="{E6D12E1F-DF63-450C-A9ED-E72C5F6C045B}" dt="2025-12-01T17:00:46.556" v="28" actId="14100"/>
        <pc:sldMkLst>
          <pc:docMk/>
          <pc:sldMk cId="616617940" sldId="857"/>
        </pc:sldMkLst>
        <pc:spChg chg="mod">
          <ac:chgData name="Hazell, Danielle" userId="16322be0-50ef-46ff-b0c0-d304bc10d5d2" providerId="ADAL" clId="{E6D12E1F-DF63-450C-A9ED-E72C5F6C045B}" dt="2025-12-01T17:00:46.556" v="28" actId="14100"/>
          <ac:spMkLst>
            <pc:docMk/>
            <pc:sldMk cId="616617940" sldId="857"/>
            <ac:spMk id="6" creationId="{9D24A1A8-E8B0-899A-BCC7-6D8A36A4A5CF}"/>
          </ac:spMkLst>
        </pc:spChg>
      </pc:sldChg>
      <pc:sldChg chg="modSp mod">
        <pc:chgData name="Hazell, Danielle" userId="16322be0-50ef-46ff-b0c0-d304bc10d5d2" providerId="ADAL" clId="{E6D12E1F-DF63-450C-A9ED-E72C5F6C045B}" dt="2025-12-01T17:00:54.668" v="29" actId="14100"/>
        <pc:sldMkLst>
          <pc:docMk/>
          <pc:sldMk cId="1600292906" sldId="858"/>
        </pc:sldMkLst>
        <pc:spChg chg="mod">
          <ac:chgData name="Hazell, Danielle" userId="16322be0-50ef-46ff-b0c0-d304bc10d5d2" providerId="ADAL" clId="{E6D12E1F-DF63-450C-A9ED-E72C5F6C045B}" dt="2025-12-01T17:00:54.668" v="29" actId="14100"/>
          <ac:spMkLst>
            <pc:docMk/>
            <pc:sldMk cId="1600292906" sldId="858"/>
            <ac:spMk id="6" creationId="{A70B9E20-8185-F565-93CB-6AA56F04A066}"/>
          </ac:spMkLst>
        </pc:spChg>
      </pc:sldChg>
      <pc:sldChg chg="modSp mod">
        <pc:chgData name="Hazell, Danielle" userId="16322be0-50ef-46ff-b0c0-d304bc10d5d2" providerId="ADAL" clId="{E6D12E1F-DF63-450C-A9ED-E72C5F6C045B}" dt="2025-12-01T17:03:45.963" v="69" actId="20577"/>
        <pc:sldMkLst>
          <pc:docMk/>
          <pc:sldMk cId="2360257157" sldId="859"/>
        </pc:sldMkLst>
        <pc:spChg chg="mod">
          <ac:chgData name="Hazell, Danielle" userId="16322be0-50ef-46ff-b0c0-d304bc10d5d2" providerId="ADAL" clId="{E6D12E1F-DF63-450C-A9ED-E72C5F6C045B}" dt="2025-12-01T17:03:45.963" v="69" actId="20577"/>
          <ac:spMkLst>
            <pc:docMk/>
            <pc:sldMk cId="2360257157" sldId="859"/>
            <ac:spMk id="6" creationId="{ADA2F689-DD75-938A-2073-DCC686E52151}"/>
          </ac:spMkLst>
        </pc:spChg>
      </pc:sldChg>
      <pc:sldChg chg="modSp mod">
        <pc:chgData name="Hazell, Danielle" userId="16322be0-50ef-46ff-b0c0-d304bc10d5d2" providerId="ADAL" clId="{E6D12E1F-DF63-450C-A9ED-E72C5F6C045B}" dt="2025-12-01T17:03:34.027" v="63" actId="1076"/>
        <pc:sldMkLst>
          <pc:docMk/>
          <pc:sldMk cId="1989187268" sldId="860"/>
        </pc:sldMkLst>
        <pc:spChg chg="mod">
          <ac:chgData name="Hazell, Danielle" userId="16322be0-50ef-46ff-b0c0-d304bc10d5d2" providerId="ADAL" clId="{E6D12E1F-DF63-450C-A9ED-E72C5F6C045B}" dt="2025-12-01T17:03:20.968" v="61" actId="14100"/>
          <ac:spMkLst>
            <pc:docMk/>
            <pc:sldMk cId="1989187268" sldId="860"/>
            <ac:spMk id="3" creationId="{B87FA343-ECC4-5008-3886-CFD638E19648}"/>
          </ac:spMkLst>
        </pc:spChg>
        <pc:spChg chg="mod">
          <ac:chgData name="Hazell, Danielle" userId="16322be0-50ef-46ff-b0c0-d304bc10d5d2" providerId="ADAL" clId="{E6D12E1F-DF63-450C-A9ED-E72C5F6C045B}" dt="2025-12-01T17:01:45.691" v="33" actId="1076"/>
          <ac:spMkLst>
            <pc:docMk/>
            <pc:sldMk cId="1989187268" sldId="860"/>
            <ac:spMk id="6" creationId="{8F395D73-FDB9-B257-0900-E2EA8636BF60}"/>
          </ac:spMkLst>
        </pc:spChg>
        <pc:graphicFrameChg chg="mod modGraphic">
          <ac:chgData name="Hazell, Danielle" userId="16322be0-50ef-46ff-b0c0-d304bc10d5d2" providerId="ADAL" clId="{E6D12E1F-DF63-450C-A9ED-E72C5F6C045B}" dt="2025-12-01T17:03:06.526" v="59" actId="12385"/>
          <ac:graphicFrameMkLst>
            <pc:docMk/>
            <pc:sldMk cId="1989187268" sldId="860"/>
            <ac:graphicFrameMk id="2" creationId="{14C93BAA-5B02-4467-3EB3-C1695BAEDD92}"/>
          </ac:graphicFrameMkLst>
        </pc:graphicFrameChg>
        <pc:picChg chg="mod">
          <ac:chgData name="Hazell, Danielle" userId="16322be0-50ef-46ff-b0c0-d304bc10d5d2" providerId="ADAL" clId="{E6D12E1F-DF63-450C-A9ED-E72C5F6C045B}" dt="2025-12-01T17:03:34.027" v="63" actId="1076"/>
          <ac:picMkLst>
            <pc:docMk/>
            <pc:sldMk cId="1989187268" sldId="860"/>
            <ac:picMk id="4" creationId="{F783BE58-D1C6-B445-F725-550752ECC630}"/>
          </ac:picMkLst>
        </pc:picChg>
      </pc:sldChg>
      <pc:sldChg chg="modSp mod">
        <pc:chgData name="Hazell, Danielle" userId="16322be0-50ef-46ff-b0c0-d304bc10d5d2" providerId="ADAL" clId="{E6D12E1F-DF63-450C-A9ED-E72C5F6C045B}" dt="2025-12-01T16:59:03.640" v="13" actId="14100"/>
        <pc:sldMkLst>
          <pc:docMk/>
          <pc:sldMk cId="4095941420" sldId="878"/>
        </pc:sldMkLst>
        <pc:spChg chg="mod">
          <ac:chgData name="Hazell, Danielle" userId="16322be0-50ef-46ff-b0c0-d304bc10d5d2" providerId="ADAL" clId="{E6D12E1F-DF63-450C-A9ED-E72C5F6C045B}" dt="2025-12-01T16:59:03.640" v="13" actId="14100"/>
          <ac:spMkLst>
            <pc:docMk/>
            <pc:sldMk cId="4095941420" sldId="878"/>
            <ac:spMk id="6" creationId="{9623EA00-7EEB-19E5-91C2-73036E308FE5}"/>
          </ac:spMkLst>
        </pc:spChg>
      </pc:sldChg>
      <pc:sldChg chg="modSp mod">
        <pc:chgData name="Hazell, Danielle" userId="16322be0-50ef-46ff-b0c0-d304bc10d5d2" providerId="ADAL" clId="{E6D12E1F-DF63-450C-A9ED-E72C5F6C045B}" dt="2025-12-01T17:00:39.030" v="27" actId="12"/>
        <pc:sldMkLst>
          <pc:docMk/>
          <pc:sldMk cId="25597288" sldId="879"/>
        </pc:sldMkLst>
        <pc:spChg chg="mod">
          <ac:chgData name="Hazell, Danielle" userId="16322be0-50ef-46ff-b0c0-d304bc10d5d2" providerId="ADAL" clId="{E6D12E1F-DF63-450C-A9ED-E72C5F6C045B}" dt="2025-12-01T17:00:39.030" v="27" actId="12"/>
          <ac:spMkLst>
            <pc:docMk/>
            <pc:sldMk cId="25597288" sldId="879"/>
            <ac:spMk id="6" creationId="{2B96391E-8C85-1CAD-4052-A146F1D98633}"/>
          </ac:spMkLst>
        </pc:spChg>
      </pc:sldChg>
      <pc:sldChg chg="modSp mod">
        <pc:chgData name="Hazell, Danielle" userId="16322be0-50ef-46ff-b0c0-d304bc10d5d2" providerId="ADAL" clId="{E6D12E1F-DF63-450C-A9ED-E72C5F6C045B}" dt="2025-12-01T17:01:01.887" v="32" actId="20577"/>
        <pc:sldMkLst>
          <pc:docMk/>
          <pc:sldMk cId="3566938949" sldId="880"/>
        </pc:sldMkLst>
        <pc:spChg chg="mod">
          <ac:chgData name="Hazell, Danielle" userId="16322be0-50ef-46ff-b0c0-d304bc10d5d2" providerId="ADAL" clId="{E6D12E1F-DF63-450C-A9ED-E72C5F6C045B}" dt="2025-12-01T17:01:01.887" v="32" actId="20577"/>
          <ac:spMkLst>
            <pc:docMk/>
            <pc:sldMk cId="3566938949" sldId="880"/>
            <ac:spMk id="6" creationId="{F563261B-5E1E-95D5-71C2-F8DD73B4285C}"/>
          </ac:spMkLst>
        </pc:spChg>
      </pc:sldChg>
      <pc:sldMasterChg chg="addSp delSp modSp mod">
        <pc:chgData name="Hazell, Danielle" userId="16322be0-50ef-46ff-b0c0-d304bc10d5d2" providerId="ADAL" clId="{E6D12E1F-DF63-450C-A9ED-E72C5F6C045B}" dt="2025-12-01T16:58:03.826" v="1"/>
        <pc:sldMasterMkLst>
          <pc:docMk/>
          <pc:sldMasterMk cId="2966563060" sldId="2147483653"/>
        </pc:sldMasterMkLst>
        <pc:spChg chg="add mod">
          <ac:chgData name="Hazell, Danielle" userId="16322be0-50ef-46ff-b0c0-d304bc10d5d2" providerId="ADAL" clId="{E6D12E1F-DF63-450C-A9ED-E72C5F6C045B}" dt="2025-12-01T16:58:03.826" v="1"/>
          <ac:spMkLst>
            <pc:docMk/>
            <pc:sldMasterMk cId="2966563060" sldId="2147483653"/>
            <ac:spMk id="4" creationId="{A0EED6F3-14D5-F5B2-41B0-E36F14C76790}"/>
          </ac:spMkLst>
        </pc:spChg>
        <pc:picChg chg="add mod">
          <ac:chgData name="Hazell, Danielle" userId="16322be0-50ef-46ff-b0c0-d304bc10d5d2" providerId="ADAL" clId="{E6D12E1F-DF63-450C-A9ED-E72C5F6C045B}" dt="2025-12-01T16:58:03.826" v="1"/>
          <ac:picMkLst>
            <pc:docMk/>
            <pc:sldMasterMk cId="2966563060" sldId="2147483653"/>
            <ac:picMk id="2" creationId="{D5C9CA37-B4A1-C61B-B4BF-4A09CF96678D}"/>
          </ac:picMkLst>
        </pc:picChg>
        <pc:picChg chg="add mod">
          <ac:chgData name="Hazell, Danielle" userId="16322be0-50ef-46ff-b0c0-d304bc10d5d2" providerId="ADAL" clId="{E6D12E1F-DF63-450C-A9ED-E72C5F6C045B}" dt="2025-12-01T16:58:03.826" v="1"/>
          <ac:picMkLst>
            <pc:docMk/>
            <pc:sldMasterMk cId="2966563060" sldId="2147483653"/>
            <ac:picMk id="5" creationId="{BFC4C188-7F03-91DC-6CC7-6B344806E879}"/>
          </ac:picMkLst>
        </pc:picChg>
        <pc:picChg chg="add mod">
          <ac:chgData name="Hazell, Danielle" userId="16322be0-50ef-46ff-b0c0-d304bc10d5d2" providerId="ADAL" clId="{E6D12E1F-DF63-450C-A9ED-E72C5F6C045B}" dt="2025-12-01T16:58:03.826" v="1"/>
          <ac:picMkLst>
            <pc:docMk/>
            <pc:sldMasterMk cId="2966563060" sldId="2147483653"/>
            <ac:picMk id="7" creationId="{A6C5AD3E-13F7-1349-5DB6-8264F9E6F434}"/>
          </ac:picMkLst>
        </pc:pic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50443" y="0"/>
            <a:ext cx="2945659" cy="496411"/>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12/12/2025</a:t>
            </a:fld>
            <a:endParaRPr lang="en-US"/>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50443"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69850" y="744538"/>
            <a:ext cx="665797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907"/>
            <a:ext cx="5438140" cy="446770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30091"/>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50443" y="9430091"/>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1106488"/>
            <a:ext cx="5994400" cy="3351212"/>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1</a:t>
            </a:fld>
            <a:endParaRPr lang="en-US"/>
          </a:p>
        </p:txBody>
      </p:sp>
    </p:spTree>
    <p:extLst>
      <p:ext uri="{BB962C8B-B14F-4D97-AF65-F5344CB8AC3E}">
        <p14:creationId xmlns:p14="http://schemas.microsoft.com/office/powerpoint/2010/main" val="1736937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18215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168469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1106488"/>
            <a:ext cx="5994400" cy="3351212"/>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19</a:t>
            </a:fld>
            <a:endParaRPr lang="en-US"/>
          </a:p>
        </p:txBody>
      </p:sp>
    </p:spTree>
    <p:extLst>
      <p:ext uri="{BB962C8B-B14F-4D97-AF65-F5344CB8AC3E}">
        <p14:creationId xmlns:p14="http://schemas.microsoft.com/office/powerpoint/2010/main" val="4138113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0" y="1800000"/>
            <a:ext cx="9360212"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Tree>
    <p:extLst>
      <p:ext uri="{BB962C8B-B14F-4D97-AF65-F5344CB8AC3E}">
        <p14:creationId xmlns:p14="http://schemas.microsoft.com/office/powerpoint/2010/main" val="3624361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0" y="1800000"/>
            <a:ext cx="7560000"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8280052" y="1800000"/>
            <a:ext cx="3600798" cy="4139999"/>
          </a:xfrm>
        </p:spPr>
        <p:txBody>
          <a:bodyPr/>
          <a:lstStyle/>
          <a:p>
            <a:endParaRPr lang="en-GB"/>
          </a:p>
        </p:txBody>
      </p:sp>
    </p:spTree>
    <p:extLst>
      <p:ext uri="{BB962C8B-B14F-4D97-AF65-F5344CB8AC3E}">
        <p14:creationId xmlns:p14="http://schemas.microsoft.com/office/powerpoint/2010/main" val="893668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20000" y="1799999"/>
            <a:ext cx="7560000"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360000" y="1800000"/>
            <a:ext cx="3600798" cy="4139999"/>
          </a:xfrm>
        </p:spPr>
        <p:txBody>
          <a:bodyPr/>
          <a:lstStyle/>
          <a:p>
            <a:endParaRPr lang="en-GB"/>
          </a:p>
        </p:txBody>
      </p:sp>
    </p:spTree>
    <p:extLst>
      <p:ext uri="{BB962C8B-B14F-4D97-AF65-F5344CB8AC3E}">
        <p14:creationId xmlns:p14="http://schemas.microsoft.com/office/powerpoint/2010/main" val="4089487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359172" y="1260475"/>
            <a:ext cx="8640959" cy="4319588"/>
          </a:xfrm>
        </p:spPr>
        <p:txBody>
          <a:bodyPr/>
          <a:lstStyle>
            <a:lvl1pPr>
              <a:defRPr sz="2400"/>
            </a:lvl1pPr>
          </a:lstStyle>
          <a:p>
            <a:pPr lvl="0"/>
            <a:r>
              <a:rPr lang="en-GB"/>
              <a:t>Click to edit Master text styles</a:t>
            </a:r>
          </a:p>
        </p:txBody>
      </p:sp>
    </p:spTree>
    <p:extLst>
      <p:ext uri="{BB962C8B-B14F-4D97-AF65-F5344CB8AC3E}">
        <p14:creationId xmlns:p14="http://schemas.microsoft.com/office/powerpoint/2010/main" val="2961008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6036"/>
            <a:ext cx="12239625" cy="152012"/>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7">
                <a:solidFill>
                  <a:srgbClr val="D9D9D9"/>
                </a:solidFill>
                <a:cs typeface="Arial" charset="0"/>
              </a:rPr>
              <a:t> </a:t>
            </a:r>
          </a:p>
        </p:txBody>
      </p:sp>
      <p:sp>
        <p:nvSpPr>
          <p:cNvPr id="1035" name="Title Placeholder 10"/>
          <p:cNvSpPr>
            <a:spLocks noGrp="1"/>
          </p:cNvSpPr>
          <p:nvPr>
            <p:ph type="title"/>
          </p:nvPr>
        </p:nvSpPr>
        <p:spPr bwMode="auto">
          <a:xfrm>
            <a:off x="252000" y="990000"/>
            <a:ext cx="11628000" cy="646331"/>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361406" y="1800000"/>
            <a:ext cx="11520000" cy="4140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6" y="756000"/>
            <a:ext cx="12239626" cy="3600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008"/>
          </a:p>
        </p:txBody>
      </p:sp>
      <p:sp>
        <p:nvSpPr>
          <p:cNvPr id="12" name="Text Box 11"/>
          <p:cNvSpPr txBox="1">
            <a:spLocks noChangeArrowheads="1"/>
          </p:cNvSpPr>
          <p:nvPr userDrawn="1"/>
        </p:nvSpPr>
        <p:spPr bwMode="auto">
          <a:xfrm>
            <a:off x="360000" y="6343435"/>
            <a:ext cx="588541" cy="246221"/>
          </a:xfrm>
          <a:prstGeom prst="rect">
            <a:avLst/>
          </a:prstGeom>
          <a:noFill/>
          <a:ln w="9525">
            <a:noFill/>
            <a:miter lim="800000"/>
            <a:headEnd/>
            <a:tailEnd/>
          </a:ln>
        </p:spPr>
        <p:txBody>
          <a:bodyPr lIns="0" tIns="0" rIns="0" bIns="0" anchor="ctr">
            <a:prstTxWarp prst="textNoShape">
              <a:avLst/>
            </a:prstTxWarp>
            <a:spAutoFit/>
          </a:bodyPr>
          <a:lstStyle/>
          <a:p>
            <a:pPr algn="l">
              <a:spcBef>
                <a:spcPts val="602"/>
              </a:spcBef>
            </a:pPr>
            <a:fld id="{6152C911-7D81-1845-9D20-613E63F035EB}" type="slidenum">
              <a:rPr lang="en-US" sz="1600" baseline="0" smtClean="0">
                <a:latin typeface="+mn-lt"/>
                <a:ea typeface="Arial" pitchFamily="-105" charset="0"/>
                <a:cs typeface="Arial" pitchFamily="-105" charset="0"/>
              </a:rPr>
              <a:pPr algn="l">
                <a:spcBef>
                  <a:spcPts val="602"/>
                </a:spcBef>
              </a:pPr>
              <a:t>‹#›</a:t>
            </a:fld>
            <a:endParaRPr lang="en-US" sz="1600" baseline="0">
              <a:latin typeface="+mn-lt"/>
              <a:ea typeface="Arial" pitchFamily="-105" charset="0"/>
              <a:cs typeface="Arial" pitchFamily="-105" charset="0"/>
            </a:endParaRP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360000" y="6228000"/>
            <a:ext cx="2520000" cy="456536"/>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6084000"/>
            <a:ext cx="12240000"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pic>
        <p:nvPicPr>
          <p:cNvPr id="2" name="Picture 1" descr="A red arrow pointing up&#10;&#10;AI-generated content may be incorrect.">
            <a:extLst>
              <a:ext uri="{FF2B5EF4-FFF2-40B4-BE49-F238E27FC236}">
                <a16:creationId xmlns:a16="http://schemas.microsoft.com/office/drawing/2014/main" id="{D5C9CA37-B4A1-C61B-B4BF-4A09CF96678D}"/>
              </a:ext>
            </a:extLst>
          </p:cNvPr>
          <p:cNvPicPr>
            <a:picLocks/>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a:off x="267762" y="170588"/>
            <a:ext cx="591666" cy="437463"/>
          </a:xfrm>
          <a:prstGeom prst="rect">
            <a:avLst/>
          </a:prstGeom>
          <a:noFill/>
          <a:ln>
            <a:noFill/>
          </a:ln>
        </p:spPr>
      </p:pic>
      <p:sp>
        <p:nvSpPr>
          <p:cNvPr id="4" name="Text Box 2">
            <a:extLst>
              <a:ext uri="{FF2B5EF4-FFF2-40B4-BE49-F238E27FC236}">
                <a16:creationId xmlns:a16="http://schemas.microsoft.com/office/drawing/2014/main" id="{A0EED6F3-14D5-F5B2-41B0-E36F14C76790}"/>
              </a:ext>
            </a:extLst>
          </p:cNvPr>
          <p:cNvSpPr txBox="1">
            <a:spLocks noChangeArrowheads="1"/>
          </p:cNvSpPr>
          <p:nvPr userDrawn="1"/>
        </p:nvSpPr>
        <p:spPr bwMode="auto">
          <a:xfrm>
            <a:off x="3848985" y="67612"/>
            <a:ext cx="5827751" cy="589388"/>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Gas Engineering </a:t>
            </a:r>
            <a:endParaRPr lang="en-GB" sz="105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5" name="Picture 4" descr="A black and white logo&#10;&#10;AI-generated content may be incorrect.">
            <a:extLst>
              <a:ext uri="{FF2B5EF4-FFF2-40B4-BE49-F238E27FC236}">
                <a16:creationId xmlns:a16="http://schemas.microsoft.com/office/drawing/2014/main" id="{BFC4C188-7F03-91DC-6CC7-6B344806E879}"/>
              </a:ext>
            </a:extLst>
          </p:cNvPr>
          <p:cNvPicPr>
            <a:picLocks noChangeAspect="1"/>
          </p:cNvPicPr>
          <p:nvPr userDrawn="1"/>
        </p:nvPicPr>
        <p:blipFill>
          <a:blip r:embed="rId8" cstate="print">
            <a:extLst>
              <a:ext uri="{28A0092B-C50C-407E-A947-70E740481C1C}">
                <a14:useLocalDpi xmlns:a14="http://schemas.microsoft.com/office/drawing/2010/main"/>
              </a:ext>
            </a:extLst>
          </a:blip>
          <a:srcRect/>
          <a:stretch>
            <a:fillRect/>
          </a:stretch>
        </p:blipFill>
        <p:spPr bwMode="auto">
          <a:xfrm>
            <a:off x="9408368" y="157157"/>
            <a:ext cx="2563495" cy="498243"/>
          </a:xfrm>
          <a:prstGeom prst="rect">
            <a:avLst/>
          </a:prstGeom>
          <a:noFill/>
          <a:ln>
            <a:noFill/>
          </a:ln>
        </p:spPr>
      </p:pic>
      <p:pic>
        <p:nvPicPr>
          <p:cNvPr id="7" name="Picture 6" descr="A black background with a black square&#10;&#10;AI-generated content may be incorrect.">
            <a:extLst>
              <a:ext uri="{FF2B5EF4-FFF2-40B4-BE49-F238E27FC236}">
                <a16:creationId xmlns:a16="http://schemas.microsoft.com/office/drawing/2014/main" id="{A6C5AD3E-13F7-1349-5DB6-8264F9E6F434}"/>
              </a:ext>
            </a:extLst>
          </p:cNvPr>
          <p:cNvPicPr>
            <a:picLocks noChangeAspect="1"/>
          </p:cNvPicPr>
          <p:nvPr userDrawn="1"/>
        </p:nvPicPr>
        <p:blipFill>
          <a:blip r:embed="rId9"/>
          <a:stretch>
            <a:fillRect/>
          </a:stretch>
        </p:blipFill>
        <p:spPr>
          <a:xfrm>
            <a:off x="984256" y="177135"/>
            <a:ext cx="2685203" cy="440679"/>
          </a:xfrm>
          <a:prstGeom prst="rect">
            <a:avLst/>
          </a:prstGeom>
        </p:spPr>
      </p:pic>
    </p:spTree>
    <p:extLst>
      <p:ext uri="{BB962C8B-B14F-4D97-AF65-F5344CB8AC3E}">
        <p14:creationId xmlns:p14="http://schemas.microsoft.com/office/powerpoint/2010/main" val="2966563060"/>
      </p:ext>
    </p:extLst>
  </p:cSld>
  <p:clrMap bg1="lt1" tx1="dk1" bg2="lt2" tx2="dk2" accent1="accent1" accent2="accent2" accent3="accent3" accent4="accent4" accent5="accent5" accent6="accent6" hlink="hlink" folHlink="folHlink"/>
  <p:sldLayoutIdLst>
    <p:sldLayoutId id="2147483658" r:id="rId1"/>
    <p:sldLayoutId id="2147483654" r:id="rId2"/>
    <p:sldLayoutId id="2147483659" r:id="rId3"/>
    <p:sldLayoutId id="2147483657" r:id="rId4"/>
  </p:sldLayoutIdLst>
  <p:hf hdr="0" ftr="0" dt="0"/>
  <p:txStyles>
    <p:titleStyle>
      <a:lvl1pPr algn="l" rtl="0" eaLnBrk="1" fontAlgn="base" hangingPunct="1">
        <a:spcBef>
          <a:spcPct val="0"/>
        </a:spcBef>
        <a:spcAft>
          <a:spcPct val="0"/>
        </a:spcAft>
        <a:defRPr lang="en-US" sz="3600"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5pPr>
      <a:lvl6pPr marL="458983" algn="ctr" rtl="0" eaLnBrk="1" fontAlgn="base" hangingPunct="1">
        <a:spcBef>
          <a:spcPct val="0"/>
        </a:spcBef>
        <a:spcAft>
          <a:spcPct val="0"/>
        </a:spcAft>
        <a:defRPr sz="4417">
          <a:solidFill>
            <a:srgbClr val="CC0000"/>
          </a:solidFill>
          <a:latin typeface="Arial" charset="0"/>
        </a:defRPr>
      </a:lvl6pPr>
      <a:lvl7pPr marL="917966" algn="ctr" rtl="0" eaLnBrk="1" fontAlgn="base" hangingPunct="1">
        <a:spcBef>
          <a:spcPct val="0"/>
        </a:spcBef>
        <a:spcAft>
          <a:spcPct val="0"/>
        </a:spcAft>
        <a:defRPr sz="4417">
          <a:solidFill>
            <a:srgbClr val="CC0000"/>
          </a:solidFill>
          <a:latin typeface="Arial" charset="0"/>
        </a:defRPr>
      </a:lvl7pPr>
      <a:lvl8pPr marL="1376949" algn="ctr" rtl="0" eaLnBrk="1" fontAlgn="base" hangingPunct="1">
        <a:spcBef>
          <a:spcPct val="0"/>
        </a:spcBef>
        <a:spcAft>
          <a:spcPct val="0"/>
        </a:spcAft>
        <a:defRPr sz="4417">
          <a:solidFill>
            <a:srgbClr val="CC0000"/>
          </a:solidFill>
          <a:latin typeface="Arial" charset="0"/>
        </a:defRPr>
      </a:lvl8pPr>
      <a:lvl9pPr marL="1835932" algn="ctr" rtl="0" eaLnBrk="1" fontAlgn="base" hangingPunct="1">
        <a:spcBef>
          <a:spcPct val="0"/>
        </a:spcBef>
        <a:spcAft>
          <a:spcPct val="0"/>
        </a:spcAft>
        <a:defRPr sz="4417">
          <a:solidFill>
            <a:srgbClr val="CC0000"/>
          </a:solidFill>
          <a:latin typeface="Arial" charset="0"/>
        </a:defRPr>
      </a:lvl9pPr>
    </p:titleStyle>
    <p:bodyStyle>
      <a:lvl1pPr marL="0" indent="0" algn="l" rtl="0" eaLnBrk="1" fontAlgn="base" hangingPunct="1">
        <a:lnSpc>
          <a:spcPts val="2409"/>
        </a:lnSpc>
        <a:spcBef>
          <a:spcPts val="1004"/>
        </a:spcBef>
        <a:spcAft>
          <a:spcPts val="1004"/>
        </a:spcAft>
        <a:defRPr lang="en-GB" sz="2000" dirty="0">
          <a:solidFill>
            <a:schemeClr val="tx1"/>
          </a:solidFill>
          <a:latin typeface="+mn-lt"/>
          <a:ea typeface="ＭＳ Ｐゴシック" charset="-128"/>
          <a:cs typeface="ＭＳ Ｐゴシック" charset="-128"/>
        </a:defRPr>
      </a:lvl1pPr>
      <a:lvl2pPr marL="216742" indent="-216742" algn="l" rtl="0" eaLnBrk="1" fontAlgn="base" hangingPunct="1">
        <a:lnSpc>
          <a:spcPts val="2409"/>
        </a:lnSpc>
        <a:spcBef>
          <a:spcPts val="502"/>
        </a:spcBef>
        <a:spcAft>
          <a:spcPts val="502"/>
        </a:spcAft>
        <a:buClr>
          <a:srgbClr val="FC4421"/>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8"/>
        </a:lnSpc>
        <a:spcBef>
          <a:spcPts val="502"/>
        </a:spcBef>
        <a:spcAft>
          <a:spcPts val="502"/>
        </a:spcAft>
        <a:buFont typeface="Lucida Grande" pitchFamily="-105" charset="0"/>
        <a:defRPr lang="en-GB" sz="1606" dirty="0">
          <a:solidFill>
            <a:schemeClr val="tx1"/>
          </a:solidFill>
          <a:latin typeface="+mn-lt"/>
          <a:ea typeface="ＭＳ Ｐゴシック" charset="-128"/>
          <a:cs typeface="+mn-cs"/>
        </a:defRPr>
      </a:lvl3pPr>
      <a:lvl4pPr marL="216742" indent="-216742" algn="l" rtl="0" eaLnBrk="1" fontAlgn="base" hangingPunct="1">
        <a:lnSpc>
          <a:spcPts val="2008"/>
        </a:lnSpc>
        <a:spcBef>
          <a:spcPts val="502"/>
        </a:spcBef>
        <a:spcAft>
          <a:spcPts val="502"/>
        </a:spcAft>
        <a:buClr>
          <a:srgbClr val="FC4421"/>
        </a:buClr>
        <a:buFont typeface="Arial" pitchFamily="-105" charset="0"/>
        <a:buChar char="•"/>
        <a:defRPr lang="en-GB" sz="1606" dirty="0">
          <a:solidFill>
            <a:schemeClr val="tx1"/>
          </a:solidFill>
          <a:latin typeface="+mn-lt"/>
          <a:ea typeface="ＭＳ Ｐゴシック" charset="-128"/>
          <a:cs typeface="ＭＳ Ｐゴシック" charset="-128"/>
        </a:defRPr>
      </a:lvl4pPr>
      <a:lvl5pPr marL="433484" indent="-216742" algn="l" rtl="0" eaLnBrk="1" fontAlgn="base" hangingPunct="1">
        <a:lnSpc>
          <a:spcPts val="2008"/>
        </a:lnSpc>
        <a:spcBef>
          <a:spcPct val="0"/>
        </a:spcBef>
        <a:spcAft>
          <a:spcPts val="502"/>
        </a:spcAft>
        <a:buFont typeface="Arial" pitchFamily="-105" charset="0"/>
        <a:buChar char="–"/>
        <a:defRPr lang="en-US" sz="1606" dirty="0">
          <a:solidFill>
            <a:schemeClr val="tx1"/>
          </a:solidFill>
          <a:latin typeface="+mn-lt"/>
          <a:ea typeface="ＭＳ Ｐゴシック" charset="-128"/>
          <a:cs typeface="ＭＳ Ｐゴシック" charset="-128"/>
        </a:defRPr>
      </a:lvl5pPr>
      <a:lvl6pPr marL="458983" indent="-458983" algn="l" defTabSz="917966" rtl="0" eaLnBrk="1" fontAlgn="base" hangingPunct="1">
        <a:spcBef>
          <a:spcPct val="20000"/>
        </a:spcBef>
        <a:spcAft>
          <a:spcPct val="0"/>
        </a:spcAft>
        <a:buChar char="»"/>
        <a:defRPr lang="en-GB" sz="1606" kern="0" baseline="0" dirty="0" smtClean="0">
          <a:solidFill>
            <a:schemeClr val="tx1"/>
          </a:solidFill>
          <a:latin typeface="+mn-lt"/>
          <a:ea typeface="ＭＳ Ｐゴシック" charset="-128"/>
          <a:cs typeface="ＭＳ Ｐゴシック" charset="-128"/>
        </a:defRPr>
      </a:lvl6pPr>
      <a:lvl7pPr marL="2983390" indent="-229492" algn="l" defTabSz="917966" rtl="0" eaLnBrk="1" fontAlgn="base" hangingPunct="1">
        <a:spcBef>
          <a:spcPct val="20000"/>
        </a:spcBef>
        <a:spcAft>
          <a:spcPct val="0"/>
        </a:spcAft>
        <a:buClr>
          <a:srgbClr val="E30613"/>
        </a:buClr>
        <a:buChar char="»"/>
        <a:defRPr lang="en-GB" sz="1606" kern="0" baseline="0" dirty="0" smtClean="0">
          <a:solidFill>
            <a:schemeClr val="tx1"/>
          </a:solidFill>
          <a:latin typeface="+mn-lt"/>
          <a:ea typeface="ＭＳ Ｐゴシック" charset="-128"/>
          <a:cs typeface="ＭＳ Ｐゴシック" charset="-128"/>
        </a:defRPr>
      </a:lvl7pPr>
      <a:lvl8pPr marL="3442373" indent="-229492" algn="l" defTabSz="917966" rtl="0" eaLnBrk="1" fontAlgn="base" hangingPunct="1">
        <a:spcBef>
          <a:spcPct val="20000"/>
        </a:spcBef>
        <a:spcAft>
          <a:spcPct val="0"/>
        </a:spcAft>
        <a:buChar char="»"/>
        <a:defRPr lang="en-GB" sz="1606" kern="0" dirty="0" smtClean="0">
          <a:solidFill>
            <a:schemeClr val="tx1"/>
          </a:solidFill>
          <a:latin typeface="+mn-lt"/>
          <a:ea typeface="ＭＳ Ｐゴシック" charset="-128"/>
          <a:cs typeface="ＭＳ Ｐゴシック" charset="-128"/>
        </a:defRPr>
      </a:lvl8pPr>
      <a:lvl9pPr marL="3901356" indent="-229492" algn="l" defTabSz="917966" rtl="0" eaLnBrk="1" fontAlgn="base" hangingPunct="1">
        <a:spcBef>
          <a:spcPct val="20000"/>
        </a:spcBef>
        <a:spcAft>
          <a:spcPct val="0"/>
        </a:spcAft>
        <a:buChar char="»"/>
        <a:defRPr lang="en-GB" sz="1004"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8983" rtl="0" eaLnBrk="1" latinLnBrk="0" hangingPunct="1">
        <a:defRPr sz="1807" kern="1200">
          <a:solidFill>
            <a:schemeClr val="tx1"/>
          </a:solidFill>
          <a:latin typeface="+mn-lt"/>
          <a:ea typeface="+mn-ea"/>
          <a:cs typeface="+mn-cs"/>
        </a:defRPr>
      </a:lvl1pPr>
      <a:lvl2pPr marL="458983" algn="l" defTabSz="458983" rtl="0" eaLnBrk="1" latinLnBrk="0" hangingPunct="1">
        <a:defRPr sz="1807" kern="1200">
          <a:solidFill>
            <a:schemeClr val="tx1"/>
          </a:solidFill>
          <a:latin typeface="+mn-lt"/>
          <a:ea typeface="+mn-ea"/>
          <a:cs typeface="+mn-cs"/>
        </a:defRPr>
      </a:lvl2pPr>
      <a:lvl3pPr marL="917966" algn="l" defTabSz="458983" rtl="0" eaLnBrk="1" latinLnBrk="0" hangingPunct="1">
        <a:defRPr sz="1807" kern="1200">
          <a:solidFill>
            <a:schemeClr val="tx1"/>
          </a:solidFill>
          <a:latin typeface="+mn-lt"/>
          <a:ea typeface="+mn-ea"/>
          <a:cs typeface="+mn-cs"/>
        </a:defRPr>
      </a:lvl3pPr>
      <a:lvl4pPr marL="1376949" algn="l" defTabSz="458983" rtl="0" eaLnBrk="1" latinLnBrk="0" hangingPunct="1">
        <a:defRPr sz="1807" kern="1200">
          <a:solidFill>
            <a:schemeClr val="tx1"/>
          </a:solidFill>
          <a:latin typeface="+mn-lt"/>
          <a:ea typeface="+mn-ea"/>
          <a:cs typeface="+mn-cs"/>
        </a:defRPr>
      </a:lvl4pPr>
      <a:lvl5pPr marL="1835932" algn="l" defTabSz="458983" rtl="0" eaLnBrk="1" latinLnBrk="0" hangingPunct="1">
        <a:defRPr sz="1807" kern="1200">
          <a:solidFill>
            <a:schemeClr val="tx1"/>
          </a:solidFill>
          <a:latin typeface="+mn-lt"/>
          <a:ea typeface="+mn-ea"/>
          <a:cs typeface="+mn-cs"/>
        </a:defRPr>
      </a:lvl5pPr>
      <a:lvl6pPr marL="2294915" algn="l" defTabSz="458983" rtl="0" eaLnBrk="1" latinLnBrk="0" hangingPunct="1">
        <a:defRPr sz="1807" kern="1200">
          <a:solidFill>
            <a:schemeClr val="tx1"/>
          </a:solidFill>
          <a:latin typeface="+mn-lt"/>
          <a:ea typeface="+mn-ea"/>
          <a:cs typeface="+mn-cs"/>
        </a:defRPr>
      </a:lvl6pPr>
      <a:lvl7pPr marL="2753898" algn="l" defTabSz="458983" rtl="0" eaLnBrk="1" latinLnBrk="0" hangingPunct="1">
        <a:defRPr sz="1807" kern="1200">
          <a:solidFill>
            <a:schemeClr val="tx1"/>
          </a:solidFill>
          <a:latin typeface="+mn-lt"/>
          <a:ea typeface="+mn-ea"/>
          <a:cs typeface="+mn-cs"/>
        </a:defRPr>
      </a:lvl7pPr>
      <a:lvl8pPr marL="3212882" algn="l" defTabSz="458983" rtl="0" eaLnBrk="1" latinLnBrk="0" hangingPunct="1">
        <a:defRPr sz="1807" kern="1200">
          <a:solidFill>
            <a:schemeClr val="tx1"/>
          </a:solidFill>
          <a:latin typeface="+mn-lt"/>
          <a:ea typeface="+mn-ea"/>
          <a:cs typeface="+mn-cs"/>
        </a:defRPr>
      </a:lvl8pPr>
      <a:lvl9pPr marL="3671865" algn="l" defTabSz="458983" rtl="0" eaLnBrk="1" latinLnBrk="0" hangingPunct="1">
        <a:defRPr sz="180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71156A-2242-124B-AF49-34A979232ED8}"/>
              </a:ext>
            </a:extLst>
          </p:cNvPr>
          <p:cNvSpPr txBox="1">
            <a:spLocks/>
          </p:cNvSpPr>
          <p:nvPr/>
        </p:nvSpPr>
        <p:spPr>
          <a:xfrm>
            <a:off x="360000" y="1980110"/>
            <a:ext cx="10800000" cy="3779890"/>
          </a:xfrm>
          <a:prstGeom prst="rect">
            <a:avLst/>
          </a:prstGeom>
        </p:spPr>
        <p:txBody>
          <a:bodyPr lIns="0" tIns="0" rIns="0" bIns="0" anchor="t" anchorCtr="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030" fontAlgn="auto">
              <a:lnSpc>
                <a:spcPct val="100000"/>
              </a:lnSpc>
              <a:spcBef>
                <a:spcPts val="0"/>
              </a:spcBef>
              <a:spcAft>
                <a:spcPts val="0"/>
              </a:spcAft>
              <a:buNone/>
              <a:defRPr/>
            </a:pPr>
            <a:r>
              <a:rPr lang="en-GB" sz="2800" b="1">
                <a:solidFill>
                  <a:srgbClr val="170130"/>
                </a:solidFill>
                <a:latin typeface="Arial" panose="020B0604020202020204" pitchFamily="34" charset="0"/>
                <a:ea typeface="ＭＳ Ｐゴシック" panose="020B0600070205080204" pitchFamily="34" charset="-128"/>
                <a:cs typeface="Arial" panose="020B0604020202020204" pitchFamily="34" charset="0"/>
              </a:rPr>
              <a:t>Occupational Specialism: Gas Engineering</a:t>
            </a:r>
          </a:p>
          <a:p>
            <a:pPr marL="0" indent="0">
              <a:buNone/>
            </a:pPr>
            <a:r>
              <a:rPr lang="en-GB" sz="2800">
                <a:solidFill>
                  <a:schemeClr val="tx1"/>
                </a:solidFill>
                <a:latin typeface="Arial" panose="020B0604020202020204" pitchFamily="34" charset="0"/>
                <a:ea typeface="ＭＳ Ｐゴシック" panose="020B0600070205080204" pitchFamily="34" charset="-128"/>
                <a:cs typeface="Arial" panose="020B0604020202020204" pitchFamily="34" charset="0"/>
              </a:rPr>
              <a:t>K1.16 Scientific principles and concepts as applied to gas engineering</a:t>
            </a:r>
          </a:p>
          <a:p>
            <a:pPr marL="0" indent="0">
              <a:buNone/>
            </a:pPr>
            <a:endParaRPr lang="en-GB" sz="2800">
              <a:solidFill>
                <a:srgbClr val="3432E1"/>
              </a:solidFill>
              <a:latin typeface="Arial" panose="020B0604020202020204" pitchFamily="34" charset="0"/>
              <a:ea typeface="ＭＳ Ｐゴシック" panose="020B0600070205080204" pitchFamily="34" charset="-128"/>
              <a:cs typeface="Arial" panose="020B0604020202020204" pitchFamily="34" charset="0"/>
            </a:endParaRPr>
          </a:p>
          <a:p>
            <a:pPr marL="0" indent="0">
              <a:buNone/>
            </a:pPr>
            <a:r>
              <a:rPr lang="en-US" sz="2800" b="1">
                <a:solidFill>
                  <a:srgbClr val="FC4421"/>
                </a:solidFill>
                <a:latin typeface="Arial" panose="020B0604020202020204" pitchFamily="34" charset="0"/>
                <a:ea typeface="ＭＳ Ｐゴシック" panose="020B0600070205080204" pitchFamily="34" charset="-128"/>
                <a:cs typeface="Arial" panose="020B0604020202020204" pitchFamily="34" charset="0"/>
              </a:rPr>
              <a:t>PowerPoint 1.16b: </a:t>
            </a:r>
            <a:r>
              <a:rPr lang="en-GB" sz="2800" b="1">
                <a:solidFill>
                  <a:srgbClr val="FC4421"/>
                </a:solidFill>
                <a:latin typeface="Arial" panose="020B0604020202020204" pitchFamily="34" charset="0"/>
                <a:ea typeface="ＭＳ Ｐゴシック" panose="020B0600070205080204" pitchFamily="34" charset="-128"/>
                <a:cs typeface="Arial" panose="020B0604020202020204" pitchFamily="34" charset="0"/>
              </a:rPr>
              <a:t>Types of combustion and reactions</a:t>
            </a:r>
            <a:endParaRPr lang="en-US" sz="2800" b="1">
              <a:solidFill>
                <a:srgbClr val="FC4421"/>
              </a:solidFill>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93D77-835C-1CD8-4624-C06660EEF48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8FD9B97-B213-0BA2-40C1-05CEE24AE01E}"/>
              </a:ext>
            </a:extLst>
          </p:cNvPr>
          <p:cNvSpPr>
            <a:spLocks noGrp="1"/>
          </p:cNvSpPr>
          <p:nvPr>
            <p:ph type="title"/>
          </p:nvPr>
        </p:nvSpPr>
        <p:spPr>
          <a:xfrm>
            <a:off x="252000" y="959222"/>
            <a:ext cx="11628452" cy="646331"/>
          </a:xfrm>
        </p:spPr>
        <p:txBody>
          <a:bodyPr/>
          <a:lstStyle/>
          <a:p>
            <a:r>
              <a:rPr lang="en-GB" dirty="0"/>
              <a:t>2. Smouldering</a:t>
            </a:r>
          </a:p>
        </p:txBody>
      </p:sp>
      <p:sp>
        <p:nvSpPr>
          <p:cNvPr id="6" name="Content Placeholder 5">
            <a:extLst>
              <a:ext uri="{FF2B5EF4-FFF2-40B4-BE49-F238E27FC236}">
                <a16:creationId xmlns:a16="http://schemas.microsoft.com/office/drawing/2014/main" id="{A996F9F2-D93A-AD96-5E47-769F882CE5DA}"/>
              </a:ext>
            </a:extLst>
          </p:cNvPr>
          <p:cNvSpPr>
            <a:spLocks noGrp="1"/>
          </p:cNvSpPr>
          <p:nvPr>
            <p:ph sz="quarter" idx="10"/>
          </p:nvPr>
        </p:nvSpPr>
        <p:spPr>
          <a:xfrm>
            <a:off x="359999" y="1800000"/>
            <a:ext cx="11315533" cy="4140000"/>
          </a:xfrm>
        </p:spPr>
        <p:txBody>
          <a:bodyPr/>
          <a:lstStyle/>
          <a:p>
            <a:pPr marL="342900" indent="-342900"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Gradual oxidation at low temperatures without flames.</a:t>
            </a:r>
          </a:p>
          <a:p>
            <a:pPr marL="342900" indent="-342900"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Extremely slow oxidation occurring without an open flame.</a:t>
            </a:r>
          </a:p>
          <a:p>
            <a:pPr marL="342900" indent="-342900"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Happens due to a limited oxygen supply.</a:t>
            </a:r>
          </a:p>
          <a:p>
            <a:pPr marL="342900" indent="-342900"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May take place in obstructed burners or areas with inadequate ventilation.</a:t>
            </a:r>
          </a:p>
          <a:p>
            <a:pPr marL="0" indent="0" algn="l" rtl="0" eaLnBrk="1" hangingPunct="1">
              <a:lnSpc>
                <a:spcPct val="110000"/>
              </a:lnSpc>
              <a:spcAft>
                <a:spcPts val="1200"/>
              </a:spcAft>
              <a:buNone/>
            </a:pPr>
            <a:r>
              <a:rPr lang="en-GB" sz="2400" i="1" dirty="0">
                <a:solidFill>
                  <a:srgbClr val="000000"/>
                </a:solidFill>
                <a:effectLst/>
                <a:latin typeface="Arial" panose="020B0604020202020204" pitchFamily="34" charset="0"/>
              </a:rPr>
              <a:t>Risk</a:t>
            </a:r>
            <a:r>
              <a:rPr lang="en-GB" sz="2400" dirty="0">
                <a:solidFill>
                  <a:srgbClr val="000000"/>
                </a:solidFill>
                <a:effectLst/>
                <a:latin typeface="Arial" panose="020B0604020202020204" pitchFamily="34" charset="0"/>
              </a:rPr>
              <a:t>: Can result in the accumulation of carbon monoxide.</a:t>
            </a:r>
            <a:br>
              <a:rPr lang="en-GB" sz="2400" dirty="0">
                <a:solidFill>
                  <a:srgbClr val="000000"/>
                </a:solidFill>
                <a:effectLst/>
                <a:latin typeface="Arial" panose="020B0604020202020204" pitchFamily="34" charset="0"/>
              </a:rPr>
            </a:br>
            <a:r>
              <a:rPr lang="en-GB" sz="2400" dirty="0">
                <a:solidFill>
                  <a:srgbClr val="000000"/>
                </a:solidFill>
                <a:effectLst/>
                <a:latin typeface="Arial" panose="020B0604020202020204" pitchFamily="34" charset="0"/>
              </a:rPr>
              <a:t>​</a:t>
            </a:r>
            <a:endParaRPr lang="en-GB" dirty="0"/>
          </a:p>
        </p:txBody>
      </p:sp>
    </p:spTree>
    <p:extLst>
      <p:ext uri="{BB962C8B-B14F-4D97-AF65-F5344CB8AC3E}">
        <p14:creationId xmlns:p14="http://schemas.microsoft.com/office/powerpoint/2010/main" val="1135689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CFEAB-4E22-01F7-77AC-88AC4F4A8C7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BAADD57-48C3-6E88-B2EC-0FCF925455B4}"/>
              </a:ext>
            </a:extLst>
          </p:cNvPr>
          <p:cNvSpPr>
            <a:spLocks noGrp="1"/>
          </p:cNvSpPr>
          <p:nvPr>
            <p:ph type="title"/>
          </p:nvPr>
        </p:nvSpPr>
        <p:spPr>
          <a:xfrm>
            <a:off x="252000" y="959222"/>
            <a:ext cx="11628452" cy="646331"/>
          </a:xfrm>
        </p:spPr>
        <p:txBody>
          <a:bodyPr/>
          <a:lstStyle/>
          <a:p>
            <a:r>
              <a:rPr lang="en-GB" dirty="0"/>
              <a:t>3. Diffusion</a:t>
            </a:r>
          </a:p>
        </p:txBody>
      </p:sp>
      <p:sp>
        <p:nvSpPr>
          <p:cNvPr id="6" name="Content Placeholder 5">
            <a:extLst>
              <a:ext uri="{FF2B5EF4-FFF2-40B4-BE49-F238E27FC236}">
                <a16:creationId xmlns:a16="http://schemas.microsoft.com/office/drawing/2014/main" id="{2B96391E-8C85-1CAD-4052-A146F1D98633}"/>
              </a:ext>
            </a:extLst>
          </p:cNvPr>
          <p:cNvSpPr>
            <a:spLocks noGrp="1"/>
          </p:cNvSpPr>
          <p:nvPr>
            <p:ph sz="quarter" idx="10"/>
          </p:nvPr>
        </p:nvSpPr>
        <p:spPr>
          <a:xfrm>
            <a:off x="360000" y="1800000"/>
            <a:ext cx="11520452" cy="4140000"/>
          </a:xfrm>
        </p:spPr>
        <p:txBody>
          <a:bodyPr/>
          <a:lstStyle/>
          <a:p>
            <a:pPr marL="342900" indent="-342900"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Gas and air combine following ignition (for instance, in cookers and open flame devices).</a:t>
            </a:r>
          </a:p>
          <a:p>
            <a:pPr marL="342900" indent="-342900"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Gas and air interact </a:t>
            </a:r>
            <a:r>
              <a:rPr lang="en-GB" sz="2400" b="1" dirty="0">
                <a:solidFill>
                  <a:srgbClr val="000000"/>
                </a:solidFill>
                <a:effectLst/>
                <a:latin typeface="Arial" panose="020B0604020202020204" pitchFamily="34" charset="0"/>
              </a:rPr>
              <a:t>post-ignition</a:t>
            </a:r>
            <a:r>
              <a:rPr lang="en-GB" sz="2400" dirty="0">
                <a:solidFill>
                  <a:srgbClr val="000000"/>
                </a:solidFill>
                <a:effectLst/>
                <a:latin typeface="Arial" panose="020B0604020202020204" pitchFamily="34" charset="0"/>
              </a:rPr>
              <a:t>.</a:t>
            </a:r>
          </a:p>
          <a:p>
            <a:pPr marL="342900" indent="-342900"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This is typical in older open-flame devices or cookers.</a:t>
            </a:r>
          </a:p>
          <a:p>
            <a:pPr marL="342900" indent="-342900"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These systems are less efficient and present a </a:t>
            </a:r>
            <a:r>
              <a:rPr lang="en-GB" sz="2400" b="1" dirty="0">
                <a:solidFill>
                  <a:srgbClr val="000000"/>
                </a:solidFill>
                <a:effectLst/>
                <a:latin typeface="Arial" panose="020B0604020202020204" pitchFamily="34" charset="0"/>
              </a:rPr>
              <a:t>greater CO risk</a:t>
            </a:r>
            <a:r>
              <a:rPr lang="en-GB" sz="2400" dirty="0">
                <a:solidFill>
                  <a:srgbClr val="000000"/>
                </a:solidFill>
                <a:effectLst/>
                <a:latin typeface="Arial" panose="020B0604020202020204" pitchFamily="34" charset="0"/>
              </a:rPr>
              <a:t> if ventilation is inadequate.</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Uses: hob burners, decorative fires</a:t>
            </a:r>
            <a:br>
              <a:rPr lang="en-GB" sz="2400" dirty="0">
                <a:solidFill>
                  <a:srgbClr val="000000"/>
                </a:solidFill>
                <a:effectLst/>
                <a:latin typeface="Arial" panose="020B0604020202020204" pitchFamily="34" charset="0"/>
              </a:rPr>
            </a:br>
            <a:r>
              <a:rPr lang="en-GB" sz="2400" dirty="0">
                <a:solidFill>
                  <a:srgbClr val="000000"/>
                </a:solidFill>
                <a:effectLst/>
                <a:latin typeface="Arial" panose="020B0604020202020204" pitchFamily="34" charset="0"/>
              </a:rPr>
              <a:t>Maintenance Advice: Ensure air inlets are free of debris.</a:t>
            </a:r>
            <a:endParaRPr lang="en-GB" dirty="0"/>
          </a:p>
        </p:txBody>
      </p:sp>
    </p:spTree>
    <p:extLst>
      <p:ext uri="{BB962C8B-B14F-4D97-AF65-F5344CB8AC3E}">
        <p14:creationId xmlns:p14="http://schemas.microsoft.com/office/powerpoint/2010/main" val="25597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79E93-934F-1684-D113-0DBD6F33F49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F2C5F80-3298-7D04-5FD8-A440E5DCCD87}"/>
              </a:ext>
            </a:extLst>
          </p:cNvPr>
          <p:cNvSpPr>
            <a:spLocks noGrp="1"/>
          </p:cNvSpPr>
          <p:nvPr>
            <p:ph type="title"/>
          </p:nvPr>
        </p:nvSpPr>
        <p:spPr>
          <a:xfrm>
            <a:off x="252000" y="959222"/>
            <a:ext cx="11628452" cy="646331"/>
          </a:xfrm>
        </p:spPr>
        <p:txBody>
          <a:bodyPr/>
          <a:lstStyle/>
          <a:p>
            <a:r>
              <a:rPr lang="en-GB" dirty="0"/>
              <a:t>4. Spontaneous</a:t>
            </a:r>
          </a:p>
        </p:txBody>
      </p:sp>
      <p:sp>
        <p:nvSpPr>
          <p:cNvPr id="6" name="Content Placeholder 5">
            <a:extLst>
              <a:ext uri="{FF2B5EF4-FFF2-40B4-BE49-F238E27FC236}">
                <a16:creationId xmlns:a16="http://schemas.microsoft.com/office/drawing/2014/main" id="{9D24A1A8-E8B0-899A-BCC7-6D8A36A4A5CF}"/>
              </a:ext>
            </a:extLst>
          </p:cNvPr>
          <p:cNvSpPr>
            <a:spLocks noGrp="1"/>
          </p:cNvSpPr>
          <p:nvPr>
            <p:ph sz="quarter" idx="10"/>
          </p:nvPr>
        </p:nvSpPr>
        <p:spPr>
          <a:xfrm>
            <a:off x="360000" y="1800000"/>
            <a:ext cx="11324000" cy="4140000"/>
          </a:xfrm>
        </p:spPr>
        <p:txBody>
          <a:bodyPr/>
          <a:lstStyle/>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Ignition can happen without an external spark or flame.</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Chemical self-heating can ignite materials without a spark.</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While it is uncommon in gas engineering, it can occur in:</a:t>
            </a:r>
          </a:p>
          <a:p>
            <a:pPr marL="342900" indent="-342900"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Areas where oily rags are stored</a:t>
            </a:r>
          </a:p>
          <a:p>
            <a:pPr marL="342900" indent="-342900"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Situations where heat accumulates in insulation</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This phenomenon is more frequent with </a:t>
            </a:r>
            <a:r>
              <a:rPr lang="en-GB" sz="2400" b="1" dirty="0">
                <a:solidFill>
                  <a:srgbClr val="000000"/>
                </a:solidFill>
                <a:effectLst/>
                <a:latin typeface="Arial" panose="020B0604020202020204" pitchFamily="34" charset="0"/>
              </a:rPr>
              <a:t>solid fuels</a:t>
            </a:r>
            <a:r>
              <a:rPr lang="en-GB" sz="2400" dirty="0">
                <a:solidFill>
                  <a:srgbClr val="000000"/>
                </a:solidFill>
                <a:effectLst/>
                <a:latin typeface="Arial" panose="020B0604020202020204" pitchFamily="34" charset="0"/>
              </a:rPr>
              <a:t>, but it is crucial to be aware of it in confined environments.</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Control measures: ensure proper storage and adequate ventilation.</a:t>
            </a:r>
            <a:endParaRPr lang="en-GB" dirty="0"/>
          </a:p>
        </p:txBody>
      </p:sp>
    </p:spTree>
    <p:extLst>
      <p:ext uri="{BB962C8B-B14F-4D97-AF65-F5344CB8AC3E}">
        <p14:creationId xmlns:p14="http://schemas.microsoft.com/office/powerpoint/2010/main" val="616617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38448-5873-2B68-0BF7-3EC07445101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892617C-CB46-6240-2AE6-721F2232528B}"/>
              </a:ext>
            </a:extLst>
          </p:cNvPr>
          <p:cNvSpPr>
            <a:spLocks noGrp="1"/>
          </p:cNvSpPr>
          <p:nvPr>
            <p:ph type="title"/>
          </p:nvPr>
        </p:nvSpPr>
        <p:spPr>
          <a:xfrm>
            <a:off x="252000" y="959222"/>
            <a:ext cx="11628452" cy="646331"/>
          </a:xfrm>
        </p:spPr>
        <p:txBody>
          <a:bodyPr/>
          <a:lstStyle/>
          <a:p>
            <a:r>
              <a:rPr lang="en-GB" dirty="0"/>
              <a:t>5. Explosive</a:t>
            </a:r>
          </a:p>
        </p:txBody>
      </p:sp>
      <p:sp>
        <p:nvSpPr>
          <p:cNvPr id="6" name="Content Placeholder 5">
            <a:extLst>
              <a:ext uri="{FF2B5EF4-FFF2-40B4-BE49-F238E27FC236}">
                <a16:creationId xmlns:a16="http://schemas.microsoft.com/office/drawing/2014/main" id="{A70B9E20-8185-F565-93CB-6AA56F04A066}"/>
              </a:ext>
            </a:extLst>
          </p:cNvPr>
          <p:cNvSpPr>
            <a:spLocks noGrp="1"/>
          </p:cNvSpPr>
          <p:nvPr>
            <p:ph sz="quarter" idx="10"/>
          </p:nvPr>
        </p:nvSpPr>
        <p:spPr>
          <a:xfrm>
            <a:off x="360000" y="1800000"/>
            <a:ext cx="11374800" cy="4140000"/>
          </a:xfrm>
        </p:spPr>
        <p:txBody>
          <a:bodyPr/>
          <a:lstStyle/>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A rapid reaction can lead to a shockwave resulting from the ignition of a gas-air mixture.</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When the gas-air mixture falls within the flammable range and is ignited, it results in an explosion.</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Key factors include the Lower Explosive Limit (LEL) and Upper Explosive Limit (UEL).</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For methane, the LEL is approximately 5%, while the UEL is around 15%.</a:t>
            </a:r>
            <a:endParaRPr lang="en-GB" dirty="0"/>
          </a:p>
        </p:txBody>
      </p:sp>
    </p:spTree>
    <p:extLst>
      <p:ext uri="{BB962C8B-B14F-4D97-AF65-F5344CB8AC3E}">
        <p14:creationId xmlns:p14="http://schemas.microsoft.com/office/powerpoint/2010/main" val="1600292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7A2CC-DA41-E51F-C7BA-AFF4BF524B9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93C016E-92ED-A9AE-1DE3-732512FF777B}"/>
              </a:ext>
            </a:extLst>
          </p:cNvPr>
          <p:cNvSpPr>
            <a:spLocks noGrp="1"/>
          </p:cNvSpPr>
          <p:nvPr>
            <p:ph type="title"/>
          </p:nvPr>
        </p:nvSpPr>
        <p:spPr>
          <a:xfrm>
            <a:off x="252000" y="959222"/>
            <a:ext cx="11628452" cy="646331"/>
          </a:xfrm>
        </p:spPr>
        <p:txBody>
          <a:bodyPr/>
          <a:lstStyle/>
          <a:p>
            <a:r>
              <a:rPr lang="en-GB" dirty="0"/>
              <a:t>5. Explosive</a:t>
            </a:r>
          </a:p>
        </p:txBody>
      </p:sp>
      <p:sp>
        <p:nvSpPr>
          <p:cNvPr id="6" name="Content Placeholder 5">
            <a:extLst>
              <a:ext uri="{FF2B5EF4-FFF2-40B4-BE49-F238E27FC236}">
                <a16:creationId xmlns:a16="http://schemas.microsoft.com/office/drawing/2014/main" id="{F563261B-5E1E-95D5-71C2-F8DD73B4285C}"/>
              </a:ext>
            </a:extLst>
          </p:cNvPr>
          <p:cNvSpPr>
            <a:spLocks noGrp="1"/>
          </p:cNvSpPr>
          <p:nvPr>
            <p:ph sz="quarter" idx="10"/>
          </p:nvPr>
        </p:nvSpPr>
        <p:spPr/>
        <p:txBody>
          <a:bodyPr/>
          <a:lstStyle/>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Common triggers include:</a:t>
            </a:r>
          </a:p>
          <a:p>
            <a:pPr marL="342900" indent="-342900"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Delayed ignition.</a:t>
            </a:r>
          </a:p>
          <a:p>
            <a:pPr marL="342900" indent="-342900"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Failure of the pilot light.</a:t>
            </a:r>
          </a:p>
          <a:p>
            <a:pPr marL="342900" indent="-342900"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Leaks in enclosed spaces.</a:t>
            </a:r>
            <a:endParaRPr lang="en-GB" dirty="0"/>
          </a:p>
        </p:txBody>
      </p:sp>
    </p:spTree>
    <p:extLst>
      <p:ext uri="{BB962C8B-B14F-4D97-AF65-F5344CB8AC3E}">
        <p14:creationId xmlns:p14="http://schemas.microsoft.com/office/powerpoint/2010/main" val="35669389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DF8FE-970C-30AE-1AD3-33CDF5B68B1C}"/>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F783BE58-D1C6-B445-F725-550752ECC630}"/>
              </a:ext>
            </a:extLst>
          </p:cNvPr>
          <p:cNvPicPr>
            <a:picLocks noChangeAspect="1"/>
          </p:cNvPicPr>
          <p:nvPr/>
        </p:nvPicPr>
        <p:blipFill>
          <a:blip r:embed="rId2"/>
          <a:srcRect t="6730" b="6730"/>
          <a:stretch/>
        </p:blipFill>
        <p:spPr>
          <a:xfrm>
            <a:off x="9796717" y="886051"/>
            <a:ext cx="1990246" cy="1722378"/>
          </a:xfrm>
          <a:prstGeom prst="rect">
            <a:avLst/>
          </a:prstGeom>
        </p:spPr>
      </p:pic>
      <p:sp>
        <p:nvSpPr>
          <p:cNvPr id="5" name="Title 4">
            <a:extLst>
              <a:ext uri="{FF2B5EF4-FFF2-40B4-BE49-F238E27FC236}">
                <a16:creationId xmlns:a16="http://schemas.microsoft.com/office/drawing/2014/main" id="{41992A51-2C34-2845-E827-C90E1F0236DC}"/>
              </a:ext>
            </a:extLst>
          </p:cNvPr>
          <p:cNvSpPr>
            <a:spLocks noGrp="1"/>
          </p:cNvSpPr>
          <p:nvPr>
            <p:ph type="title"/>
          </p:nvPr>
        </p:nvSpPr>
        <p:spPr>
          <a:xfrm>
            <a:off x="252000" y="959222"/>
            <a:ext cx="11628452" cy="646331"/>
          </a:xfrm>
        </p:spPr>
        <p:txBody>
          <a:bodyPr/>
          <a:lstStyle/>
          <a:p>
            <a:r>
              <a:rPr lang="en-GB"/>
              <a:t>Combustion Triangle</a:t>
            </a:r>
          </a:p>
        </p:txBody>
      </p:sp>
      <p:sp>
        <p:nvSpPr>
          <p:cNvPr id="6" name="Content Placeholder 5">
            <a:extLst>
              <a:ext uri="{FF2B5EF4-FFF2-40B4-BE49-F238E27FC236}">
                <a16:creationId xmlns:a16="http://schemas.microsoft.com/office/drawing/2014/main" id="{8F395D73-FDB9-B257-0900-E2EA8636BF60}"/>
              </a:ext>
            </a:extLst>
          </p:cNvPr>
          <p:cNvSpPr>
            <a:spLocks noGrp="1"/>
          </p:cNvSpPr>
          <p:nvPr>
            <p:ph sz="quarter" idx="10"/>
          </p:nvPr>
        </p:nvSpPr>
        <p:spPr>
          <a:xfrm>
            <a:off x="345488" y="1623569"/>
            <a:ext cx="11441475" cy="4140000"/>
          </a:xfrm>
        </p:spPr>
        <p:txBody>
          <a:bodyPr/>
          <a:lstStyle/>
          <a:p>
            <a:pPr marL="0" indent="0" algn="l" rtl="0" eaLnBrk="0" hangingPunct="0">
              <a:buNone/>
            </a:pPr>
            <a:r>
              <a:rPr lang="en-GB" sz="2400" b="1" dirty="0">
                <a:solidFill>
                  <a:srgbClr val="000000"/>
                </a:solidFill>
                <a:effectLst/>
                <a:latin typeface="Arial" panose="020B0604020202020204" pitchFamily="34" charset="0"/>
              </a:rPr>
              <a:t>Fire Triangle (Combustion Triangle)</a:t>
            </a:r>
            <a:endParaRPr lang="en-GB" sz="2400" dirty="0">
              <a:solidFill>
                <a:srgbClr val="000000"/>
              </a:solidFill>
              <a:effectLst/>
              <a:latin typeface="Arial" panose="020B0604020202020204" pitchFamily="34" charset="0"/>
            </a:endParaRPr>
          </a:p>
          <a:p>
            <a:pPr marL="0" indent="0" algn="l" rtl="0" eaLnBrk="0" hangingPunct="0">
              <a:buNone/>
            </a:pPr>
            <a:r>
              <a:rPr lang="en-GB" sz="2400" b="1" dirty="0">
                <a:solidFill>
                  <a:srgbClr val="000000"/>
                </a:solidFill>
                <a:effectLst/>
                <a:latin typeface="Arial" panose="020B0604020202020204" pitchFamily="34" charset="0"/>
              </a:rPr>
              <a:t>Illustrates the process of how fire ignites and is maintained</a:t>
            </a:r>
            <a:endParaRPr lang="en-GB" dirty="0"/>
          </a:p>
        </p:txBody>
      </p:sp>
      <p:graphicFrame>
        <p:nvGraphicFramePr>
          <p:cNvPr id="2" name="Table 1">
            <a:extLst>
              <a:ext uri="{FF2B5EF4-FFF2-40B4-BE49-F238E27FC236}">
                <a16:creationId xmlns:a16="http://schemas.microsoft.com/office/drawing/2014/main" id="{14C93BAA-5B02-4467-3EB3-C1695BAEDD92}"/>
              </a:ext>
            </a:extLst>
          </p:cNvPr>
          <p:cNvGraphicFramePr>
            <a:graphicFrameLocks noGrp="1"/>
          </p:cNvGraphicFramePr>
          <p:nvPr>
            <p:extLst>
              <p:ext uri="{D42A27DB-BD31-4B8C-83A1-F6EECF244321}">
                <p14:modId xmlns:p14="http://schemas.microsoft.com/office/powerpoint/2010/main" val="1034685980"/>
              </p:ext>
            </p:extLst>
          </p:nvPr>
        </p:nvGraphicFramePr>
        <p:xfrm>
          <a:off x="306775" y="2691585"/>
          <a:ext cx="11518900" cy="2003968"/>
        </p:xfrm>
        <a:graphic>
          <a:graphicData uri="http://schemas.openxmlformats.org/drawingml/2006/table">
            <a:tbl>
              <a:tblPr>
                <a:tableStyleId>{8A107856-5554-42FB-B03E-39F5DBC370BA}</a:tableStyleId>
              </a:tblPr>
              <a:tblGrid>
                <a:gridCol w="1630732">
                  <a:extLst>
                    <a:ext uri="{9D8B030D-6E8A-4147-A177-3AD203B41FA5}">
                      <a16:colId xmlns:a16="http://schemas.microsoft.com/office/drawing/2014/main" val="1015038096"/>
                    </a:ext>
                  </a:extLst>
                </a:gridCol>
                <a:gridCol w="9888168">
                  <a:extLst>
                    <a:ext uri="{9D8B030D-6E8A-4147-A177-3AD203B41FA5}">
                      <a16:colId xmlns:a16="http://schemas.microsoft.com/office/drawing/2014/main" val="3383678628"/>
                    </a:ext>
                  </a:extLst>
                </a:gridCol>
              </a:tblGrid>
              <a:tr h="500992">
                <a:tc>
                  <a:txBody>
                    <a:bodyPr/>
                    <a:lstStyle/>
                    <a:p>
                      <a:pPr>
                        <a:buNone/>
                      </a:pPr>
                      <a:r>
                        <a:rPr lang="en-GB" sz="2400" b="1" u="none" dirty="0"/>
                        <a:t>Element</a:t>
                      </a:r>
                    </a:p>
                  </a:txBody>
                  <a:tcPr anchor="ctr"/>
                </a:tc>
                <a:tc>
                  <a:txBody>
                    <a:bodyPr/>
                    <a:lstStyle/>
                    <a:p>
                      <a:pPr>
                        <a:buNone/>
                      </a:pPr>
                      <a:r>
                        <a:rPr lang="en-GB" sz="2400" b="1" u="none" dirty="0"/>
                        <a:t>Description</a:t>
                      </a:r>
                    </a:p>
                  </a:txBody>
                  <a:tcPr anchor="ctr"/>
                </a:tc>
                <a:extLst>
                  <a:ext uri="{0D108BD9-81ED-4DB2-BD59-A6C34878D82A}">
                    <a16:rowId xmlns:a16="http://schemas.microsoft.com/office/drawing/2014/main" val="180254158"/>
                  </a:ext>
                </a:extLst>
              </a:tr>
              <a:tr h="500992">
                <a:tc>
                  <a:txBody>
                    <a:bodyPr/>
                    <a:lstStyle/>
                    <a:p>
                      <a:pPr>
                        <a:buNone/>
                      </a:pPr>
                      <a:r>
                        <a:rPr lang="en-GB" sz="2400" b="1"/>
                        <a:t>Fuel</a:t>
                      </a:r>
                      <a:endParaRPr lang="en-GB" sz="2400"/>
                    </a:p>
                  </a:txBody>
                  <a:tcPr anchor="ctr"/>
                </a:tc>
                <a:tc>
                  <a:txBody>
                    <a:bodyPr/>
                    <a:lstStyle/>
                    <a:p>
                      <a:pPr>
                        <a:buNone/>
                      </a:pPr>
                      <a:r>
                        <a:rPr lang="en-GB" sz="2400" dirty="0"/>
                        <a:t>Any combustible material (gas, liquid, solid) that can burn.</a:t>
                      </a:r>
                    </a:p>
                  </a:txBody>
                  <a:tcPr anchor="ctr"/>
                </a:tc>
                <a:extLst>
                  <a:ext uri="{0D108BD9-81ED-4DB2-BD59-A6C34878D82A}">
                    <a16:rowId xmlns:a16="http://schemas.microsoft.com/office/drawing/2014/main" val="2913095220"/>
                  </a:ext>
                </a:extLst>
              </a:tr>
              <a:tr h="500992">
                <a:tc>
                  <a:txBody>
                    <a:bodyPr/>
                    <a:lstStyle/>
                    <a:p>
                      <a:pPr>
                        <a:buNone/>
                      </a:pPr>
                      <a:r>
                        <a:rPr lang="en-GB" sz="2400" b="1"/>
                        <a:t>Oxygen</a:t>
                      </a:r>
                      <a:endParaRPr lang="en-GB" sz="2400"/>
                    </a:p>
                  </a:txBody>
                  <a:tcPr anchor="ctr"/>
                </a:tc>
                <a:tc>
                  <a:txBody>
                    <a:bodyPr/>
                    <a:lstStyle/>
                    <a:p>
                      <a:pPr>
                        <a:buNone/>
                      </a:pPr>
                      <a:r>
                        <a:rPr lang="en-GB" sz="2400" dirty="0"/>
                        <a:t>Supports combustion (usually from the air; approx. 21% oxygen).</a:t>
                      </a:r>
                    </a:p>
                  </a:txBody>
                  <a:tcPr anchor="ctr"/>
                </a:tc>
                <a:extLst>
                  <a:ext uri="{0D108BD9-81ED-4DB2-BD59-A6C34878D82A}">
                    <a16:rowId xmlns:a16="http://schemas.microsoft.com/office/drawing/2014/main" val="715433436"/>
                  </a:ext>
                </a:extLst>
              </a:tr>
              <a:tr h="500992">
                <a:tc>
                  <a:txBody>
                    <a:bodyPr/>
                    <a:lstStyle/>
                    <a:p>
                      <a:pPr>
                        <a:buNone/>
                      </a:pPr>
                      <a:r>
                        <a:rPr lang="en-GB" sz="2400" b="1"/>
                        <a:t>Heat</a:t>
                      </a:r>
                      <a:endParaRPr lang="en-GB" sz="2400"/>
                    </a:p>
                  </a:txBody>
                  <a:tcPr anchor="ctr"/>
                </a:tc>
                <a:tc>
                  <a:txBody>
                    <a:bodyPr/>
                    <a:lstStyle/>
                    <a:p>
                      <a:pPr>
                        <a:buNone/>
                      </a:pPr>
                      <a:r>
                        <a:rPr lang="en-GB" sz="2400" dirty="0"/>
                        <a:t>The ignition source that raises the fuel to its ignition temperature.</a:t>
                      </a:r>
                    </a:p>
                  </a:txBody>
                  <a:tcPr anchor="ctr"/>
                </a:tc>
                <a:extLst>
                  <a:ext uri="{0D108BD9-81ED-4DB2-BD59-A6C34878D82A}">
                    <a16:rowId xmlns:a16="http://schemas.microsoft.com/office/drawing/2014/main" val="2377440063"/>
                  </a:ext>
                </a:extLst>
              </a:tr>
            </a:tbl>
          </a:graphicData>
        </a:graphic>
      </p:graphicFrame>
      <p:sp>
        <p:nvSpPr>
          <p:cNvPr id="3" name="Rectangle 1">
            <a:extLst>
              <a:ext uri="{FF2B5EF4-FFF2-40B4-BE49-F238E27FC236}">
                <a16:creationId xmlns:a16="http://schemas.microsoft.com/office/drawing/2014/main" id="{B87FA343-ECC4-5008-3886-CFD638E19648}"/>
              </a:ext>
            </a:extLst>
          </p:cNvPr>
          <p:cNvSpPr>
            <a:spLocks noChangeArrowheads="1"/>
          </p:cNvSpPr>
          <p:nvPr/>
        </p:nvSpPr>
        <p:spPr bwMode="auto">
          <a:xfrm>
            <a:off x="360000" y="4809462"/>
            <a:ext cx="1142696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indent="0" algn="l" rtl="0" eaLnBrk="0" latinLnBrk="0" hangingPunct="0">
              <a:buNone/>
            </a:pPr>
            <a:r>
              <a:rPr lang="en-GB" sz="2400" b="1" dirty="0">
                <a:solidFill>
                  <a:srgbClr val="000000"/>
                </a:solidFill>
                <a:effectLst/>
                <a:latin typeface="Arial" panose="020B0604020202020204" pitchFamily="34" charset="0"/>
              </a:rPr>
              <a:t>Essential concept</a:t>
            </a:r>
            <a:r>
              <a:rPr lang="en-GB" sz="2400" dirty="0">
                <a:solidFill>
                  <a:srgbClr val="000000"/>
                </a:solidFill>
                <a:effectLst/>
                <a:latin typeface="Arial" panose="020B0604020202020204" pitchFamily="34" charset="0"/>
              </a:rPr>
              <a:t>:</a:t>
            </a:r>
          </a:p>
          <a:p>
            <a:pPr marL="0" indent="0" algn="l" rtl="0" eaLnBrk="0" latinLnBrk="0" hangingPunct="0">
              <a:buNone/>
            </a:pPr>
            <a:r>
              <a:rPr lang="en-GB" sz="2400" dirty="0">
                <a:solidFill>
                  <a:srgbClr val="000000"/>
                </a:solidFill>
                <a:effectLst/>
                <a:latin typeface="Arial" panose="020B0604020202020204" pitchFamily="34" charset="0"/>
              </a:rPr>
              <a:t>Eliminate </a:t>
            </a:r>
            <a:r>
              <a:rPr lang="en-GB" sz="2400" b="1" dirty="0">
                <a:solidFill>
                  <a:srgbClr val="000000"/>
                </a:solidFill>
                <a:effectLst/>
                <a:latin typeface="Arial" panose="020B0604020202020204" pitchFamily="34" charset="0"/>
              </a:rPr>
              <a:t>any single</a:t>
            </a:r>
            <a:r>
              <a:rPr lang="en-GB" sz="2400" dirty="0">
                <a:solidFill>
                  <a:srgbClr val="000000"/>
                </a:solidFill>
                <a:effectLst/>
                <a:latin typeface="Arial" panose="020B0604020202020204" pitchFamily="34" charset="0"/>
              </a:rPr>
              <a:t> one of the three components, and the fire </a:t>
            </a:r>
            <a:r>
              <a:rPr lang="en-GB" sz="2400" b="1" dirty="0">
                <a:solidFill>
                  <a:srgbClr val="000000"/>
                </a:solidFill>
                <a:effectLst/>
                <a:latin typeface="Arial" panose="020B0604020202020204" pitchFamily="34" charset="0"/>
              </a:rPr>
              <a:t>will not ignite or will be extinguished</a:t>
            </a:r>
            <a:r>
              <a:rPr lang="en-GB" sz="2400" dirty="0">
                <a:solidFill>
                  <a:srgbClr val="000000"/>
                </a:solidFill>
                <a:effectLst/>
                <a:latin typeface="Arial" panose="020B0604020202020204" pitchFamily="34" charset="0"/>
              </a:rPr>
              <a:t>.</a:t>
            </a:r>
            <a:endParaRPr kumimoji="0" lang="en-US" altLang="en-US"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9891872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0A46A-B3EC-DBAB-2C76-321F1788A05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EDFEB2D-1C50-471E-2998-5E4BE82C5138}"/>
              </a:ext>
            </a:extLst>
          </p:cNvPr>
          <p:cNvSpPr>
            <a:spLocks noGrp="1"/>
          </p:cNvSpPr>
          <p:nvPr>
            <p:ph type="title"/>
          </p:nvPr>
        </p:nvSpPr>
        <p:spPr>
          <a:xfrm>
            <a:off x="252000" y="959222"/>
            <a:ext cx="11628452" cy="646331"/>
          </a:xfrm>
        </p:spPr>
        <p:txBody>
          <a:bodyPr/>
          <a:lstStyle/>
          <a:p>
            <a:r>
              <a:rPr lang="en-GB"/>
              <a:t>Applying knowledge to appliances</a:t>
            </a:r>
          </a:p>
        </p:txBody>
      </p:sp>
      <p:sp>
        <p:nvSpPr>
          <p:cNvPr id="6" name="Content Placeholder 5">
            <a:extLst>
              <a:ext uri="{FF2B5EF4-FFF2-40B4-BE49-F238E27FC236}">
                <a16:creationId xmlns:a16="http://schemas.microsoft.com/office/drawing/2014/main" id="{ADA2F689-DD75-938A-2073-DCC686E52151}"/>
              </a:ext>
            </a:extLst>
          </p:cNvPr>
          <p:cNvSpPr>
            <a:spLocks noGrp="1"/>
          </p:cNvSpPr>
          <p:nvPr>
            <p:ph sz="quarter" idx="10"/>
          </p:nvPr>
        </p:nvSpPr>
        <p:spPr>
          <a:xfrm>
            <a:off x="359999" y="1800000"/>
            <a:ext cx="11241451" cy="4140000"/>
          </a:xfrm>
        </p:spPr>
        <p:txBody>
          <a:bodyPr/>
          <a:lstStyle/>
          <a:p>
            <a:pPr marL="347472" indent="-347472" algn="l" rtl="0" eaLnBrk="1" hangingPunct="1">
              <a:lnSpc>
                <a:spcPct val="110000"/>
              </a:lnSpc>
              <a:spcAft>
                <a:spcPts val="1200"/>
              </a:spcAft>
              <a:buNone/>
            </a:pPr>
            <a:r>
              <a:rPr lang="en-GB" sz="2400" b="1" dirty="0">
                <a:solidFill>
                  <a:srgbClr val="000000"/>
                </a:solidFill>
                <a:effectLst/>
                <a:latin typeface="Arial" panose="020B0604020202020204" pitchFamily="34" charset="0"/>
              </a:rPr>
              <a:t>Task</a:t>
            </a:r>
            <a:r>
              <a:rPr lang="en-GB" b="1" dirty="0">
                <a:solidFill>
                  <a:srgbClr val="000000"/>
                </a:solidFill>
                <a:latin typeface="Arial" panose="020B0604020202020204" pitchFamily="34" charset="0"/>
              </a:rPr>
              <a:t>:</a:t>
            </a:r>
            <a:endParaRPr lang="en-GB" sz="2400" dirty="0">
              <a:solidFill>
                <a:srgbClr val="000000"/>
              </a:solidFill>
              <a:effectLst/>
              <a:latin typeface="Arial" panose="020B0604020202020204" pitchFamily="34" charset="0"/>
            </a:endParaRPr>
          </a:p>
          <a:p>
            <a:pPr marL="347472" indent="-347472" algn="l" rtl="0" eaLnBrk="1" hangingPunct="1">
              <a:lnSpc>
                <a:spcPct val="110000"/>
              </a:lnSpc>
              <a:spcAft>
                <a:spcPts val="1200"/>
              </a:spcAft>
              <a:buNone/>
            </a:pPr>
            <a:r>
              <a:rPr lang="en-GB" sz="2400" dirty="0">
                <a:solidFill>
                  <a:srgbClr val="000000"/>
                </a:solidFill>
                <a:effectLst/>
                <a:latin typeface="Arial" panose="020B0604020202020204" pitchFamily="34" charset="0"/>
              </a:rPr>
              <a:t>Associate these appliance issues with the appropriate type of combustion:</a:t>
            </a:r>
          </a:p>
          <a:p>
            <a:pPr marL="347472" indent="-347472"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Clogged air inlet on a boiler.</a:t>
            </a:r>
          </a:p>
          <a:p>
            <a:pPr marL="347472" indent="-347472"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An operational hob.</a:t>
            </a:r>
          </a:p>
          <a:p>
            <a:pPr marL="347472" indent="-347472"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Delayed ignition of the pilot light leading to a boom.</a:t>
            </a:r>
          </a:p>
          <a:p>
            <a:pPr marL="347472" indent="-347472"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Cloth’s left near flue outlets.</a:t>
            </a:r>
          </a:p>
          <a:p>
            <a:pPr marL="347472" indent="-347472" algn="l" rtl="0" eaLnBrk="1" hangingPunct="1">
              <a:lnSpc>
                <a:spcPct val="110000"/>
              </a:lnSpc>
              <a:spcAft>
                <a:spcPts val="1200"/>
              </a:spcAft>
              <a:buFont typeface="Arial" panose="020B0604020202020204" pitchFamily="34" charset="0"/>
              <a:buChar char="•"/>
            </a:pPr>
            <a:r>
              <a:rPr lang="en-GB" sz="2400" dirty="0">
                <a:solidFill>
                  <a:srgbClr val="000000"/>
                </a:solidFill>
                <a:effectLst/>
                <a:latin typeface="Arial" panose="020B0604020202020204" pitchFamily="34" charset="0"/>
              </a:rPr>
              <a:t>Completely premixed condensing boiler.</a:t>
            </a:r>
            <a:endParaRPr lang="en-GB" dirty="0"/>
          </a:p>
        </p:txBody>
      </p:sp>
    </p:spTree>
    <p:extLst>
      <p:ext uri="{BB962C8B-B14F-4D97-AF65-F5344CB8AC3E}">
        <p14:creationId xmlns:p14="http://schemas.microsoft.com/office/powerpoint/2010/main" val="23602571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03C1E-80D4-247C-0949-C9822447645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C688D78-52DE-CA43-86AF-37BABF4FE521}"/>
              </a:ext>
            </a:extLst>
          </p:cNvPr>
          <p:cNvSpPr>
            <a:spLocks noGrp="1"/>
          </p:cNvSpPr>
          <p:nvPr>
            <p:ph type="title"/>
          </p:nvPr>
        </p:nvSpPr>
        <p:spPr>
          <a:xfrm>
            <a:off x="252000" y="959222"/>
            <a:ext cx="11628452" cy="646331"/>
          </a:xfrm>
        </p:spPr>
        <p:txBody>
          <a:bodyPr/>
          <a:lstStyle/>
          <a:p>
            <a:r>
              <a:rPr lang="en-GB"/>
              <a:t>Knowledge check quiz</a:t>
            </a:r>
          </a:p>
        </p:txBody>
      </p:sp>
      <p:sp>
        <p:nvSpPr>
          <p:cNvPr id="6" name="Content Placeholder 5">
            <a:extLst>
              <a:ext uri="{FF2B5EF4-FFF2-40B4-BE49-F238E27FC236}">
                <a16:creationId xmlns:a16="http://schemas.microsoft.com/office/drawing/2014/main" id="{EA9363EE-B76A-84A2-8053-7351E99CF7C7}"/>
              </a:ext>
            </a:extLst>
          </p:cNvPr>
          <p:cNvSpPr>
            <a:spLocks noGrp="1"/>
          </p:cNvSpPr>
          <p:nvPr>
            <p:ph sz="quarter" idx="10"/>
          </p:nvPr>
        </p:nvSpPr>
        <p:spPr/>
        <p:txBody>
          <a:bodyPr/>
          <a:lstStyle/>
          <a:p>
            <a:pPr marL="457200" lvl="0" indent="-457200">
              <a:buFont typeface="+mj-lt"/>
              <a:buAutoNum type="arabicPeriod"/>
            </a:pPr>
            <a:r>
              <a:rPr lang="en-GB"/>
              <a:t>Which type of combustion is used in condensing boilers?</a:t>
            </a:r>
          </a:p>
          <a:p>
            <a:pPr marL="457200" lvl="0" indent="-457200">
              <a:buFont typeface="+mj-lt"/>
              <a:buAutoNum type="arabicPeriod"/>
            </a:pPr>
            <a:r>
              <a:rPr lang="en-GB"/>
              <a:t>What type occurs when air mixes with gas after ignition?</a:t>
            </a:r>
          </a:p>
          <a:p>
            <a:pPr marL="457200" lvl="0" indent="-457200">
              <a:buFont typeface="+mj-lt"/>
              <a:buAutoNum type="arabicPeriod"/>
            </a:pPr>
            <a:r>
              <a:rPr lang="en-GB"/>
              <a:t>What does LEL stand for?</a:t>
            </a:r>
          </a:p>
          <a:p>
            <a:pPr marL="457200" lvl="0" indent="-457200">
              <a:buFont typeface="+mj-lt"/>
              <a:buAutoNum type="arabicPeriod"/>
            </a:pPr>
            <a:r>
              <a:rPr lang="en-GB"/>
              <a:t>Name a cause of explosive combustion in domestic settings.</a:t>
            </a:r>
          </a:p>
          <a:p>
            <a:endParaRPr lang="en-GB" sz="240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1858776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C644A-242E-ABA1-434F-9E6A4A35F9E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A94B90A-30B6-56D1-21EB-457B88DBC0F3}"/>
              </a:ext>
            </a:extLst>
          </p:cNvPr>
          <p:cNvSpPr>
            <a:spLocks noGrp="1"/>
          </p:cNvSpPr>
          <p:nvPr>
            <p:ph type="title"/>
          </p:nvPr>
        </p:nvSpPr>
        <p:spPr>
          <a:xfrm>
            <a:off x="252000" y="959222"/>
            <a:ext cx="11628452" cy="646331"/>
          </a:xfrm>
        </p:spPr>
        <p:txBody>
          <a:bodyPr/>
          <a:lstStyle/>
          <a:p>
            <a:r>
              <a:rPr lang="en-GB"/>
              <a:t>Summary</a:t>
            </a:r>
          </a:p>
        </p:txBody>
      </p:sp>
      <p:sp>
        <p:nvSpPr>
          <p:cNvPr id="4" name="Content Placeholder 3">
            <a:extLst>
              <a:ext uri="{FF2B5EF4-FFF2-40B4-BE49-F238E27FC236}">
                <a16:creationId xmlns:a16="http://schemas.microsoft.com/office/drawing/2014/main" id="{93E98F04-331F-CCC4-AA81-C88F3473D389}"/>
              </a:ext>
            </a:extLst>
          </p:cNvPr>
          <p:cNvSpPr>
            <a:spLocks noGrp="1"/>
          </p:cNvSpPr>
          <p:nvPr>
            <p:ph sz="quarter" idx="10"/>
          </p:nvPr>
        </p:nvSpPr>
        <p:spPr>
          <a:xfrm>
            <a:off x="359999" y="1800000"/>
            <a:ext cx="11357867" cy="4140000"/>
          </a:xfrm>
        </p:spPr>
        <p:txBody>
          <a:bodyPr/>
          <a:lstStyle/>
          <a:p>
            <a:pPr algn="l">
              <a:buClr>
                <a:schemeClr val="tx1"/>
              </a:buClr>
            </a:pPr>
            <a:r>
              <a:rPr lang="en-GB" b="0" i="0" dirty="0">
                <a:effectLst/>
                <a:cs typeface="Arial"/>
              </a:rPr>
              <a:t>You should now be able to:</a:t>
            </a:r>
          </a:p>
          <a:p>
            <a:pPr marL="342900" lvl="0" indent="-342900">
              <a:buFont typeface="Arial" panose="020B0604020202020204" pitchFamily="34" charset="0"/>
              <a:buChar char="•"/>
            </a:pPr>
            <a:r>
              <a:rPr lang="en-GB" b="1" dirty="0"/>
              <a:t>Define</a:t>
            </a:r>
            <a:r>
              <a:rPr lang="en-GB" dirty="0"/>
              <a:t> and classify the five main types of combustion.</a:t>
            </a:r>
          </a:p>
          <a:p>
            <a:pPr marL="342900" lvl="0" indent="-342900">
              <a:buFont typeface="Arial" panose="020B0604020202020204" pitchFamily="34" charset="0"/>
              <a:buChar char="•"/>
            </a:pPr>
            <a:r>
              <a:rPr lang="en-GB" b="1" dirty="0"/>
              <a:t>Compare</a:t>
            </a:r>
            <a:r>
              <a:rPr lang="en-GB" dirty="0"/>
              <a:t> slow and rapid combustion reactions.</a:t>
            </a:r>
          </a:p>
          <a:p>
            <a:pPr marL="342900" lvl="0" indent="-342900">
              <a:buFont typeface="Arial" panose="020B0604020202020204" pitchFamily="34" charset="0"/>
              <a:buChar char="•"/>
            </a:pPr>
            <a:r>
              <a:rPr lang="en-GB" b="1" dirty="0"/>
              <a:t>Identify</a:t>
            </a:r>
            <a:r>
              <a:rPr lang="en-GB" dirty="0"/>
              <a:t> the risks and features of explosive combustion.</a:t>
            </a:r>
          </a:p>
          <a:p>
            <a:pPr marL="342900" lvl="0" indent="-342900">
              <a:buFont typeface="Arial" panose="020B0604020202020204" pitchFamily="34" charset="0"/>
              <a:buChar char="•"/>
            </a:pPr>
            <a:r>
              <a:rPr lang="en-GB" b="1" dirty="0"/>
              <a:t>Explain</a:t>
            </a:r>
            <a:r>
              <a:rPr lang="en-GB" dirty="0"/>
              <a:t> the causes and implications of smouldering or diffusion flames in appliances.</a:t>
            </a:r>
          </a:p>
          <a:p>
            <a:endParaRPr lang="en-GB" sz="2200" dirty="0"/>
          </a:p>
        </p:txBody>
      </p:sp>
    </p:spTree>
    <p:extLst>
      <p:ext uri="{BB962C8B-B14F-4D97-AF65-F5344CB8AC3E}">
        <p14:creationId xmlns:p14="http://schemas.microsoft.com/office/powerpoint/2010/main" val="3014219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00DF00-DDB1-9E17-D96C-C839324D3C8E}"/>
              </a:ext>
            </a:extLst>
          </p:cNvPr>
          <p:cNvSpPr txBox="1"/>
          <p:nvPr/>
        </p:nvSpPr>
        <p:spPr>
          <a:xfrm>
            <a:off x="3372800" y="1400680"/>
            <a:ext cx="5040000" cy="923330"/>
          </a:xfrm>
          <a:prstGeom prst="rect">
            <a:avLst/>
          </a:prstGeom>
          <a:noFill/>
        </p:spPr>
        <p:txBody>
          <a:bodyPr wrap="none" rtlCol="0">
            <a:spAutoFit/>
          </a:bodyPr>
          <a:lstStyle/>
          <a:p>
            <a:pPr algn="ctr"/>
            <a:r>
              <a:rPr lang="en-GB" sz="5400" dirty="0">
                <a:solidFill>
                  <a:srgbClr val="FC4421"/>
                </a:solidFill>
              </a:rPr>
              <a:t>Any questions?</a:t>
            </a:r>
          </a:p>
        </p:txBody>
      </p:sp>
      <p:sp>
        <p:nvSpPr>
          <p:cNvPr id="2" name="TextBox 1">
            <a:extLst>
              <a:ext uri="{FF2B5EF4-FFF2-40B4-BE49-F238E27FC236}">
                <a16:creationId xmlns:a16="http://schemas.microsoft.com/office/drawing/2014/main" id="{709A2A5B-883B-D614-12F9-92AA1E3C127B}"/>
              </a:ext>
            </a:extLst>
          </p:cNvPr>
          <p:cNvSpPr txBox="1"/>
          <p:nvPr/>
        </p:nvSpPr>
        <p:spPr>
          <a:xfrm>
            <a:off x="467358" y="3571368"/>
            <a:ext cx="11304908" cy="2062103"/>
          </a:xfrm>
          <a:prstGeom prst="rect">
            <a:avLst/>
          </a:prstGeom>
          <a:noFill/>
        </p:spPr>
        <p:txBody>
          <a:bodyPr wrap="square" lIns="91440" tIns="45720" rIns="91440" bIns="45720" anchor="t">
            <a:spAutoFit/>
          </a:bodyPr>
          <a:lstStyle/>
          <a:p>
            <a:r>
              <a:rPr lang="en-GB" sz="1800" b="0" i="0" dirty="0">
                <a:solidFill>
                  <a:srgbClr val="000000"/>
                </a:solidFill>
                <a:effectLst/>
                <a:latin typeface="inherit"/>
                <a:ea typeface="ＭＳ Ｐゴシック"/>
              </a:rPr>
              <a:t>Copyright in this </a:t>
            </a:r>
            <a:r>
              <a:rPr lang="en-GB" sz="1800" dirty="0">
                <a:solidFill>
                  <a:srgbClr val="000000"/>
                </a:solidFill>
                <a:latin typeface="inherit"/>
                <a:ea typeface="ＭＳ Ｐゴシック"/>
              </a:rPr>
              <a:t>document</a:t>
            </a:r>
            <a:r>
              <a:rPr lang="en-GB" sz="1800" b="0" i="0" dirty="0">
                <a:solidFill>
                  <a:srgbClr val="000000"/>
                </a:solidFill>
                <a:effectLst/>
                <a:latin typeface="inherit"/>
                <a:ea typeface="ＭＳ Ｐゴシック"/>
              </a:rPr>
              <a:t> belongs to and is used under licence from the Department for Education, © 2025.</a:t>
            </a:r>
            <a:endParaRPr lang="en-GB" sz="1800" b="0" i="0" dirty="0">
              <a:solidFill>
                <a:srgbClr val="242424"/>
              </a:solidFill>
              <a:effectLst/>
              <a:latin typeface="Aptos" panose="020B0004020202020204" pitchFamily="34" charset="0"/>
              <a:ea typeface="ＭＳ Ｐゴシック"/>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ea typeface="ＭＳ Ｐゴシック"/>
              </a:rPr>
              <a:t>WJEC operates in England under the name </a:t>
            </a:r>
            <a:r>
              <a:rPr lang="en-US" altLang="en-US" sz="1800" dirty="0" err="1">
                <a:solidFill>
                  <a:srgbClr val="000000"/>
                </a:solidFill>
                <a:latin typeface="inherit"/>
                <a:ea typeface="ＭＳ Ｐゴシック"/>
              </a:rPr>
              <a:t>Eduqas</a:t>
            </a:r>
            <a:r>
              <a:rPr lang="en-US" altLang="en-US" sz="1800" dirty="0">
                <a:solidFill>
                  <a:srgbClr val="000000"/>
                </a:solidFill>
                <a:latin typeface="inherit"/>
                <a:ea typeface="ＭＳ Ｐゴシック"/>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772F-E825-9D87-9E8B-D04BC8A5280C}"/>
              </a:ext>
            </a:extLst>
          </p:cNvPr>
          <p:cNvSpPr>
            <a:spLocks noGrp="1"/>
          </p:cNvSpPr>
          <p:nvPr>
            <p:ph type="title"/>
          </p:nvPr>
        </p:nvSpPr>
        <p:spPr>
          <a:xfrm>
            <a:off x="252000" y="959222"/>
            <a:ext cx="11628452" cy="646331"/>
          </a:xfrm>
        </p:spPr>
        <p:txBody>
          <a:bodyPr/>
          <a:lstStyle/>
          <a:p>
            <a:r>
              <a:rPr lang="en-GB"/>
              <a:t>Starter</a:t>
            </a:r>
          </a:p>
        </p:txBody>
      </p:sp>
      <p:sp>
        <p:nvSpPr>
          <p:cNvPr id="4" name="Content Placeholder 3">
            <a:extLst>
              <a:ext uri="{FF2B5EF4-FFF2-40B4-BE49-F238E27FC236}">
                <a16:creationId xmlns:a16="http://schemas.microsoft.com/office/drawing/2014/main" id="{183CA12B-98D8-441B-A2DE-6FF2B2597824}"/>
              </a:ext>
            </a:extLst>
          </p:cNvPr>
          <p:cNvSpPr>
            <a:spLocks noGrp="1"/>
          </p:cNvSpPr>
          <p:nvPr>
            <p:ph sz="quarter" idx="10"/>
          </p:nvPr>
        </p:nvSpPr>
        <p:spPr>
          <a:xfrm>
            <a:off x="360000" y="1800000"/>
            <a:ext cx="11520452" cy="4140000"/>
          </a:xfrm>
        </p:spPr>
        <p:txBody>
          <a:bodyPr/>
          <a:lstStyle/>
          <a:p>
            <a:r>
              <a:rPr lang="en-GB" dirty="0"/>
              <a:t>Today we’re going to start by thinking about the different types of flames we might encounter – both in safe environments and in hazardous ones.</a:t>
            </a:r>
          </a:p>
          <a:p>
            <a:r>
              <a:rPr lang="en-GB" dirty="0"/>
              <a:t>Let’s begin with a question:</a:t>
            </a:r>
            <a:br>
              <a:rPr lang="en-GB" dirty="0"/>
            </a:br>
            <a:r>
              <a:rPr lang="en-GB" b="1" dirty="0"/>
              <a:t>‘Describe a time you’ve seen a fire, explosion, or flare. What made it different from a typical blue gas flame?’</a:t>
            </a:r>
            <a:endParaRPr lang="en-GB" dirty="0"/>
          </a:p>
          <a:p>
            <a:r>
              <a:rPr lang="en-GB" dirty="0"/>
              <a:t>This could be something you’ve seen on a building site, in a workshop, at home, or even on the news.</a:t>
            </a:r>
          </a:p>
        </p:txBody>
      </p:sp>
    </p:spTree>
    <p:extLst>
      <p:ext uri="{BB962C8B-B14F-4D97-AF65-F5344CB8AC3E}">
        <p14:creationId xmlns:p14="http://schemas.microsoft.com/office/powerpoint/2010/main" val="2808480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92BCA-8AB6-0FDF-AC08-CE636D202BE9}"/>
              </a:ext>
            </a:extLst>
          </p:cNvPr>
          <p:cNvSpPr>
            <a:spLocks noGrp="1"/>
          </p:cNvSpPr>
          <p:nvPr>
            <p:ph type="title"/>
          </p:nvPr>
        </p:nvSpPr>
        <p:spPr>
          <a:xfrm>
            <a:off x="252000" y="959222"/>
            <a:ext cx="11628452" cy="646331"/>
          </a:xfrm>
        </p:spPr>
        <p:txBody>
          <a:bodyPr/>
          <a:lstStyle/>
          <a:p>
            <a:r>
              <a:rPr lang="en-GB"/>
              <a:t>Objectives</a:t>
            </a:r>
          </a:p>
        </p:txBody>
      </p:sp>
      <p:sp>
        <p:nvSpPr>
          <p:cNvPr id="4" name="Content Placeholder 3">
            <a:extLst>
              <a:ext uri="{FF2B5EF4-FFF2-40B4-BE49-F238E27FC236}">
                <a16:creationId xmlns:a16="http://schemas.microsoft.com/office/drawing/2014/main" id="{BBFFC9DD-99F6-E5CA-5CF5-B1C6B4D6BBC1}"/>
              </a:ext>
            </a:extLst>
          </p:cNvPr>
          <p:cNvSpPr>
            <a:spLocks noGrp="1"/>
          </p:cNvSpPr>
          <p:nvPr>
            <p:ph sz="quarter" idx="10"/>
          </p:nvPr>
        </p:nvSpPr>
        <p:spPr>
          <a:xfrm>
            <a:off x="359999" y="1800000"/>
            <a:ext cx="11315533" cy="4140000"/>
          </a:xfrm>
        </p:spPr>
        <p:txBody>
          <a:bodyPr/>
          <a:lstStyle/>
          <a:p>
            <a:pPr algn="l"/>
            <a:r>
              <a:rPr lang="en-GB" dirty="0">
                <a:latin typeface="Arial"/>
                <a:ea typeface="ＭＳ Ｐゴシック"/>
                <a:cs typeface="Arial"/>
              </a:rPr>
              <a:t>By the end of this session, y</a:t>
            </a:r>
            <a:r>
              <a:rPr lang="en-GB" b="0" i="0" dirty="0">
                <a:effectLst/>
                <a:latin typeface="Arial"/>
                <a:ea typeface="ＭＳ Ｐゴシック"/>
                <a:cs typeface="Arial"/>
              </a:rPr>
              <a:t>ou should be able to:</a:t>
            </a:r>
          </a:p>
          <a:p>
            <a:pPr marL="342900" indent="-342900">
              <a:buFont typeface="Arial" panose="020B0604020202020204" pitchFamily="34" charset="0"/>
              <a:buChar char="•"/>
            </a:pPr>
            <a:r>
              <a:rPr lang="en-GB" b="1" dirty="0">
                <a:ea typeface="ＭＳ Ｐゴシック"/>
              </a:rPr>
              <a:t>Define</a:t>
            </a:r>
            <a:r>
              <a:rPr lang="en-GB" dirty="0">
                <a:ea typeface="ＭＳ Ｐゴシック"/>
              </a:rPr>
              <a:t> and classify the five main types of combustion.</a:t>
            </a:r>
          </a:p>
          <a:p>
            <a:pPr marL="342900" lvl="0" indent="-342900">
              <a:buFont typeface="Arial" panose="020B0604020202020204" pitchFamily="34" charset="0"/>
              <a:buChar char="•"/>
            </a:pPr>
            <a:r>
              <a:rPr lang="en-GB" b="1" dirty="0">
                <a:ea typeface="ＭＳ Ｐゴシック"/>
              </a:rPr>
              <a:t>Compare</a:t>
            </a:r>
            <a:r>
              <a:rPr lang="en-GB" dirty="0">
                <a:ea typeface="ＭＳ Ｐゴシック"/>
              </a:rPr>
              <a:t> slow and rapid combustion reactions.</a:t>
            </a:r>
          </a:p>
          <a:p>
            <a:pPr marL="342900" lvl="0" indent="-342900">
              <a:buFont typeface="Arial" panose="020B0604020202020204" pitchFamily="34" charset="0"/>
              <a:buChar char="•"/>
            </a:pPr>
            <a:r>
              <a:rPr lang="en-GB" b="1" dirty="0">
                <a:ea typeface="ＭＳ Ｐゴシック"/>
              </a:rPr>
              <a:t>Identify</a:t>
            </a:r>
            <a:r>
              <a:rPr lang="en-GB" dirty="0">
                <a:ea typeface="ＭＳ Ｐゴシック"/>
              </a:rPr>
              <a:t> the risks and features of explosive combustion.</a:t>
            </a:r>
          </a:p>
          <a:p>
            <a:pPr marL="342900" lvl="0" indent="-342900">
              <a:buFont typeface="Arial" panose="020B0604020202020204" pitchFamily="34" charset="0"/>
              <a:buChar char="•"/>
            </a:pPr>
            <a:r>
              <a:rPr lang="en-GB" b="1" dirty="0">
                <a:ea typeface="ＭＳ Ｐゴシック"/>
              </a:rPr>
              <a:t>Explain</a:t>
            </a:r>
            <a:r>
              <a:rPr lang="en-GB" dirty="0">
                <a:ea typeface="ＭＳ Ｐゴシック"/>
              </a:rPr>
              <a:t> the causes and implications of smouldering or diffusion flames in appliances.</a:t>
            </a:r>
          </a:p>
        </p:txBody>
      </p:sp>
    </p:spTree>
    <p:extLst>
      <p:ext uri="{BB962C8B-B14F-4D97-AF65-F5344CB8AC3E}">
        <p14:creationId xmlns:p14="http://schemas.microsoft.com/office/powerpoint/2010/main" val="3661908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77C994D-10BE-0914-16E5-B4836D05AFF2}"/>
              </a:ext>
            </a:extLst>
          </p:cNvPr>
          <p:cNvSpPr>
            <a:spLocks noGrp="1"/>
          </p:cNvSpPr>
          <p:nvPr>
            <p:ph type="title"/>
          </p:nvPr>
        </p:nvSpPr>
        <p:spPr>
          <a:xfrm>
            <a:off x="252000" y="959222"/>
            <a:ext cx="11628452" cy="646331"/>
          </a:xfrm>
        </p:spPr>
        <p:txBody>
          <a:bodyPr/>
          <a:lstStyle/>
          <a:p>
            <a:r>
              <a:rPr lang="en-GB"/>
              <a:t>Recap – What is combustion?</a:t>
            </a:r>
          </a:p>
        </p:txBody>
      </p:sp>
      <p:sp>
        <p:nvSpPr>
          <p:cNvPr id="6" name="Content Placeholder 5">
            <a:extLst>
              <a:ext uri="{FF2B5EF4-FFF2-40B4-BE49-F238E27FC236}">
                <a16:creationId xmlns:a16="http://schemas.microsoft.com/office/drawing/2014/main" id="{63DEF0A9-7F3F-3D10-1348-19477BA25909}"/>
              </a:ext>
            </a:extLst>
          </p:cNvPr>
          <p:cNvSpPr>
            <a:spLocks noGrp="1"/>
          </p:cNvSpPr>
          <p:nvPr>
            <p:ph sz="quarter" idx="10"/>
          </p:nvPr>
        </p:nvSpPr>
        <p:spPr>
          <a:xfrm>
            <a:off x="359999" y="1800000"/>
            <a:ext cx="11281667" cy="4140000"/>
          </a:xfrm>
        </p:spPr>
        <p:txBody>
          <a:bodyPr/>
          <a:lstStyle/>
          <a:p>
            <a:pPr marL="0" indent="0" algn="l" rtl="0" eaLnBrk="1" hangingPunct="1">
              <a:lnSpc>
                <a:spcPct val="110000"/>
              </a:lnSpc>
              <a:spcAft>
                <a:spcPts val="1200"/>
              </a:spcAft>
              <a:buNone/>
            </a:pPr>
            <a:r>
              <a:rPr lang="en-GB" sz="2400" b="1" dirty="0">
                <a:solidFill>
                  <a:srgbClr val="000000"/>
                </a:solidFill>
                <a:effectLst/>
                <a:latin typeface="Arial" panose="020B0604020202020204" pitchFamily="34" charset="0"/>
              </a:rPr>
              <a:t>Combustion</a:t>
            </a:r>
            <a:r>
              <a:rPr lang="en-GB" sz="2400" dirty="0">
                <a:solidFill>
                  <a:srgbClr val="000000"/>
                </a:solidFill>
                <a:effectLst/>
                <a:latin typeface="Arial" panose="020B0604020202020204" pitchFamily="34" charset="0"/>
              </a:rPr>
              <a:t> is a key scientific concept in gas engineering, describing a </a:t>
            </a:r>
            <a:r>
              <a:rPr lang="en-GB" sz="2400" b="1" dirty="0">
                <a:solidFill>
                  <a:srgbClr val="000000"/>
                </a:solidFill>
                <a:effectLst/>
                <a:latin typeface="Arial" panose="020B0604020202020204" pitchFamily="34" charset="0"/>
              </a:rPr>
              <a:t>chemical reaction</a:t>
            </a:r>
            <a:r>
              <a:rPr lang="en-GB" sz="2400" dirty="0">
                <a:solidFill>
                  <a:srgbClr val="000000"/>
                </a:solidFill>
                <a:effectLst/>
                <a:latin typeface="Arial" panose="020B0604020202020204" pitchFamily="34" charset="0"/>
              </a:rPr>
              <a:t> that occurs between a </a:t>
            </a:r>
            <a:r>
              <a:rPr lang="en-GB" sz="2400" b="1" dirty="0">
                <a:solidFill>
                  <a:srgbClr val="000000"/>
                </a:solidFill>
                <a:effectLst/>
                <a:latin typeface="Arial" panose="020B0604020202020204" pitchFamily="34" charset="0"/>
              </a:rPr>
              <a:t>fuel</a:t>
            </a:r>
            <a:r>
              <a:rPr lang="en-GB" sz="2400" dirty="0">
                <a:solidFill>
                  <a:srgbClr val="000000"/>
                </a:solidFill>
                <a:effectLst/>
                <a:latin typeface="Arial" panose="020B0604020202020204" pitchFamily="34" charset="0"/>
              </a:rPr>
              <a:t> (usually a hydrocarbon gas like natural gas or LPG) and </a:t>
            </a:r>
            <a:r>
              <a:rPr lang="en-GB" sz="2400" b="1" dirty="0">
                <a:solidFill>
                  <a:srgbClr val="000000"/>
                </a:solidFill>
                <a:effectLst/>
                <a:latin typeface="Arial" panose="020B0604020202020204" pitchFamily="34" charset="0"/>
              </a:rPr>
              <a:t>oxygen</a:t>
            </a:r>
            <a:r>
              <a:rPr lang="en-GB" sz="2400" dirty="0">
                <a:solidFill>
                  <a:srgbClr val="000000"/>
                </a:solidFill>
                <a:effectLst/>
                <a:latin typeface="Arial" panose="020B0604020202020204" pitchFamily="34" charset="0"/>
              </a:rPr>
              <a:t>, which produces </a:t>
            </a:r>
            <a:r>
              <a:rPr lang="en-GB" sz="2400" b="1" dirty="0">
                <a:solidFill>
                  <a:srgbClr val="000000"/>
                </a:solidFill>
                <a:effectLst/>
                <a:latin typeface="Arial" panose="020B0604020202020204" pitchFamily="34" charset="0"/>
              </a:rPr>
              <a:t>heat and light</a:t>
            </a:r>
            <a:r>
              <a:rPr lang="en-GB" sz="2400" dirty="0">
                <a:solidFill>
                  <a:srgbClr val="000000"/>
                </a:solidFill>
                <a:effectLst/>
                <a:latin typeface="Arial" panose="020B0604020202020204" pitchFamily="34" charset="0"/>
              </a:rPr>
              <a:t>.</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This process is essential for the functioning of gas appliances utilised in heating, cooking, and hot water systems.</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In the following slides, we will explore the various types of combustion.</a:t>
            </a:r>
            <a:endParaRPr lang="en-GB" dirty="0"/>
          </a:p>
        </p:txBody>
      </p:sp>
    </p:spTree>
    <p:extLst>
      <p:ext uri="{BB962C8B-B14F-4D97-AF65-F5344CB8AC3E}">
        <p14:creationId xmlns:p14="http://schemas.microsoft.com/office/powerpoint/2010/main" val="859905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791252-1311-09DF-6D2D-D944981CCAA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ACB9206-A546-9A9A-2F23-6DC64BCF7F63}"/>
              </a:ext>
            </a:extLst>
          </p:cNvPr>
          <p:cNvSpPr>
            <a:spLocks noGrp="1"/>
          </p:cNvSpPr>
          <p:nvPr>
            <p:ph type="title"/>
          </p:nvPr>
        </p:nvSpPr>
        <p:spPr>
          <a:xfrm>
            <a:off x="252000" y="959222"/>
            <a:ext cx="11628452" cy="646331"/>
          </a:xfrm>
        </p:spPr>
        <p:txBody>
          <a:bodyPr/>
          <a:lstStyle/>
          <a:p>
            <a:r>
              <a:rPr lang="en-GB"/>
              <a:t>What is combustion?</a:t>
            </a:r>
          </a:p>
        </p:txBody>
      </p:sp>
      <p:sp>
        <p:nvSpPr>
          <p:cNvPr id="6" name="Content Placeholder 5">
            <a:extLst>
              <a:ext uri="{FF2B5EF4-FFF2-40B4-BE49-F238E27FC236}">
                <a16:creationId xmlns:a16="http://schemas.microsoft.com/office/drawing/2014/main" id="{BB9280F8-BA85-A33E-C9C1-607BF6AFB07C}"/>
              </a:ext>
            </a:extLst>
          </p:cNvPr>
          <p:cNvSpPr>
            <a:spLocks noGrp="1"/>
          </p:cNvSpPr>
          <p:nvPr>
            <p:ph sz="quarter" idx="10"/>
          </p:nvPr>
        </p:nvSpPr>
        <p:spPr>
          <a:xfrm>
            <a:off x="359999" y="1800000"/>
            <a:ext cx="11239333" cy="4140000"/>
          </a:xfrm>
        </p:spPr>
        <p:txBody>
          <a:bodyPr/>
          <a:lstStyle/>
          <a:p>
            <a:r>
              <a:rPr lang="en-GB" b="1" dirty="0"/>
              <a:t>Complete combustion</a:t>
            </a:r>
            <a:r>
              <a:rPr lang="en-GB" dirty="0"/>
              <a:t> is the chemical reaction that occurs when a fuel burns in the presence of a </a:t>
            </a:r>
            <a:r>
              <a:rPr lang="en-GB" b="1" dirty="0"/>
              <a:t>sufficient supply of oxygen</a:t>
            </a:r>
            <a:r>
              <a:rPr lang="en-GB" dirty="0"/>
              <a:t>, allowing all the carbon in the fuel to convert to </a:t>
            </a:r>
            <a:r>
              <a:rPr lang="en-GB" b="1" dirty="0"/>
              <a:t>carbon dioxide (CO₂)</a:t>
            </a:r>
            <a:r>
              <a:rPr lang="en-GB" dirty="0"/>
              <a:t> and all the hydrogen to convert to </a:t>
            </a:r>
            <a:r>
              <a:rPr lang="en-GB" b="1" dirty="0"/>
              <a:t>water vapour (H₂O)</a:t>
            </a:r>
            <a:r>
              <a:rPr lang="en-GB" dirty="0"/>
              <a:t>. </a:t>
            </a:r>
          </a:p>
          <a:p>
            <a:r>
              <a:rPr lang="en-GB" dirty="0"/>
              <a:t>This reaction produces a </a:t>
            </a:r>
            <a:r>
              <a:rPr lang="en-GB" b="1" dirty="0"/>
              <a:t>clean, blue flame</a:t>
            </a:r>
            <a:r>
              <a:rPr lang="en-GB" dirty="0"/>
              <a:t>, </a:t>
            </a:r>
            <a:r>
              <a:rPr lang="en-GB" b="1" dirty="0"/>
              <a:t>maximum heat output</a:t>
            </a:r>
            <a:r>
              <a:rPr lang="en-GB" dirty="0"/>
              <a:t>, and </a:t>
            </a:r>
            <a:r>
              <a:rPr lang="en-GB" b="1" dirty="0"/>
              <a:t>minimal harmful emissions</a:t>
            </a:r>
            <a:r>
              <a:rPr lang="en-GB" dirty="0"/>
              <a:t>.</a:t>
            </a:r>
            <a:endParaRPr lang="en-GB" sz="2400"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3645915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74184-C590-1446-3938-62738299352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AFB77E0-8A2C-46A1-B6C7-C01864882624}"/>
              </a:ext>
            </a:extLst>
          </p:cNvPr>
          <p:cNvSpPr>
            <a:spLocks noGrp="1"/>
          </p:cNvSpPr>
          <p:nvPr>
            <p:ph type="title"/>
          </p:nvPr>
        </p:nvSpPr>
        <p:spPr>
          <a:xfrm>
            <a:off x="252000" y="959222"/>
            <a:ext cx="11628452" cy="646331"/>
          </a:xfrm>
        </p:spPr>
        <p:txBody>
          <a:bodyPr/>
          <a:lstStyle/>
          <a:p>
            <a:r>
              <a:rPr lang="en-GB"/>
              <a:t>What is combustion?</a:t>
            </a:r>
          </a:p>
        </p:txBody>
      </p:sp>
      <p:sp>
        <p:nvSpPr>
          <p:cNvPr id="6" name="Content Placeholder 5">
            <a:extLst>
              <a:ext uri="{FF2B5EF4-FFF2-40B4-BE49-F238E27FC236}">
                <a16:creationId xmlns:a16="http://schemas.microsoft.com/office/drawing/2014/main" id="{03A7179F-EB83-9653-C0F9-B73822C92522}"/>
              </a:ext>
            </a:extLst>
          </p:cNvPr>
          <p:cNvSpPr>
            <a:spLocks noGrp="1"/>
          </p:cNvSpPr>
          <p:nvPr>
            <p:ph sz="quarter" idx="10"/>
          </p:nvPr>
        </p:nvSpPr>
        <p:spPr>
          <a:xfrm>
            <a:off x="359999" y="1800000"/>
            <a:ext cx="11383267" cy="4140000"/>
          </a:xfrm>
        </p:spPr>
        <p:txBody>
          <a:bodyPr/>
          <a:lstStyle/>
          <a:p>
            <a:r>
              <a:rPr lang="en-GB" sz="2400" b="1" dirty="0">
                <a:solidFill>
                  <a:srgbClr val="000000"/>
                </a:solidFill>
                <a:effectLst/>
                <a:latin typeface="Arial" panose="020B0604020202020204" pitchFamily="34" charset="0"/>
              </a:rPr>
              <a:t>Incomplete combustion</a:t>
            </a:r>
            <a:r>
              <a:rPr lang="en-GB" sz="2400" dirty="0">
                <a:solidFill>
                  <a:srgbClr val="000000"/>
                </a:solidFill>
                <a:effectLst/>
                <a:latin typeface="Arial" panose="020B0604020202020204" pitchFamily="34" charset="0"/>
              </a:rPr>
              <a:t> occurs when fuel burns with </a:t>
            </a:r>
            <a:r>
              <a:rPr lang="en-GB" sz="2400" b="1" dirty="0">
                <a:solidFill>
                  <a:srgbClr val="000000"/>
                </a:solidFill>
                <a:effectLst/>
                <a:latin typeface="Arial" panose="020B0604020202020204" pitchFamily="34" charset="0"/>
              </a:rPr>
              <a:t>insufficient oxygen</a:t>
            </a:r>
            <a:r>
              <a:rPr lang="en-GB" sz="2400" dirty="0">
                <a:solidFill>
                  <a:srgbClr val="000000"/>
                </a:solidFill>
                <a:effectLst/>
                <a:latin typeface="Arial" panose="020B0604020202020204" pitchFamily="34" charset="0"/>
              </a:rPr>
              <a:t>, leading to the production of </a:t>
            </a:r>
            <a:r>
              <a:rPr lang="en-GB" sz="2400" b="1" dirty="0">
                <a:solidFill>
                  <a:srgbClr val="000000"/>
                </a:solidFill>
                <a:effectLst/>
                <a:latin typeface="Arial" panose="020B0604020202020204" pitchFamily="34" charset="0"/>
              </a:rPr>
              <a:t>carbon monoxide (CO)</a:t>
            </a:r>
            <a:r>
              <a:rPr lang="en-GB" sz="2400" dirty="0">
                <a:solidFill>
                  <a:srgbClr val="000000"/>
                </a:solidFill>
                <a:effectLst/>
                <a:latin typeface="Arial" panose="020B0604020202020204" pitchFamily="34" charset="0"/>
              </a:rPr>
              <a:t>, </a:t>
            </a:r>
            <a:r>
              <a:rPr lang="en-GB" sz="2400" b="1" dirty="0">
                <a:solidFill>
                  <a:srgbClr val="000000"/>
                </a:solidFill>
                <a:effectLst/>
                <a:latin typeface="Arial" panose="020B0604020202020204" pitchFamily="34" charset="0"/>
              </a:rPr>
              <a:t>soot</a:t>
            </a:r>
            <a:r>
              <a:rPr lang="en-GB" sz="2400" dirty="0">
                <a:solidFill>
                  <a:srgbClr val="000000"/>
                </a:solidFill>
                <a:effectLst/>
                <a:latin typeface="Arial" panose="020B0604020202020204" pitchFamily="34" charset="0"/>
              </a:rPr>
              <a:t>, and other harmful by-products instead of just </a:t>
            </a:r>
            <a:r>
              <a:rPr lang="en-GB" sz="2400" b="1" dirty="0">
                <a:solidFill>
                  <a:srgbClr val="000000"/>
                </a:solidFill>
                <a:effectLst/>
                <a:latin typeface="Arial" panose="020B0604020202020204" pitchFamily="34" charset="0"/>
              </a:rPr>
              <a:t>carbon dioxide (CO₂)</a:t>
            </a:r>
            <a:r>
              <a:rPr lang="en-GB" sz="2400" dirty="0">
                <a:solidFill>
                  <a:srgbClr val="000000"/>
                </a:solidFill>
                <a:effectLst/>
                <a:latin typeface="Arial" panose="020B0604020202020204" pitchFamily="34" charset="0"/>
              </a:rPr>
              <a:t> and </a:t>
            </a:r>
            <a:r>
              <a:rPr lang="en-GB" sz="2400" b="1" dirty="0">
                <a:solidFill>
                  <a:srgbClr val="000000"/>
                </a:solidFill>
                <a:effectLst/>
                <a:latin typeface="Arial" panose="020B0604020202020204" pitchFamily="34" charset="0"/>
              </a:rPr>
              <a:t>water vapour (H₂O)</a:t>
            </a:r>
            <a:r>
              <a:rPr lang="en-GB" sz="2400" dirty="0">
                <a:solidFill>
                  <a:srgbClr val="000000"/>
                </a:solidFill>
                <a:effectLst/>
                <a:latin typeface="Arial" panose="020B0604020202020204" pitchFamily="34" charset="0"/>
              </a:rPr>
              <a:t>. </a:t>
            </a:r>
          </a:p>
          <a:p>
            <a:r>
              <a:rPr lang="en-GB" sz="2400" dirty="0">
                <a:solidFill>
                  <a:srgbClr val="000000"/>
                </a:solidFill>
                <a:effectLst/>
                <a:latin typeface="Arial" panose="020B0604020202020204" pitchFamily="34" charset="0"/>
              </a:rPr>
              <a:t>This process is </a:t>
            </a:r>
            <a:r>
              <a:rPr lang="en-GB" sz="2400" b="1" dirty="0">
                <a:solidFill>
                  <a:srgbClr val="000000"/>
                </a:solidFill>
                <a:effectLst/>
                <a:latin typeface="Arial" panose="020B0604020202020204" pitchFamily="34" charset="0"/>
              </a:rPr>
              <a:t>less efficient</a:t>
            </a:r>
            <a:r>
              <a:rPr lang="en-GB" sz="2400" dirty="0">
                <a:solidFill>
                  <a:srgbClr val="000000"/>
                </a:solidFill>
                <a:effectLst/>
                <a:latin typeface="Arial" panose="020B0604020202020204" pitchFamily="34" charset="0"/>
              </a:rPr>
              <a:t>, produces </a:t>
            </a:r>
            <a:r>
              <a:rPr lang="en-GB" sz="2400" b="1" dirty="0">
                <a:solidFill>
                  <a:srgbClr val="000000"/>
                </a:solidFill>
                <a:effectLst/>
                <a:latin typeface="Arial" panose="020B0604020202020204" pitchFamily="34" charset="0"/>
              </a:rPr>
              <a:t>less heat</a:t>
            </a:r>
            <a:r>
              <a:rPr lang="en-GB" sz="2400" dirty="0">
                <a:solidFill>
                  <a:srgbClr val="000000"/>
                </a:solidFill>
                <a:effectLst/>
                <a:latin typeface="Arial" panose="020B0604020202020204" pitchFamily="34" charset="0"/>
              </a:rPr>
              <a:t>, and can create serious </a:t>
            </a:r>
            <a:r>
              <a:rPr lang="en-GB" sz="2400" b="1" dirty="0">
                <a:solidFill>
                  <a:srgbClr val="000000"/>
                </a:solidFill>
                <a:effectLst/>
                <a:latin typeface="Arial" panose="020B0604020202020204" pitchFamily="34" charset="0"/>
              </a:rPr>
              <a:t>health risks</a:t>
            </a:r>
            <a:r>
              <a:rPr lang="en-GB" sz="2400" dirty="0">
                <a:solidFill>
                  <a:srgbClr val="000000"/>
                </a:solidFill>
                <a:effectLst/>
                <a:latin typeface="Arial" panose="020B0604020202020204" pitchFamily="34" charset="0"/>
              </a:rPr>
              <a:t> due to toxic gases. In gas appliances, it is often shown by a </a:t>
            </a:r>
            <a:r>
              <a:rPr lang="en-GB" sz="2400" b="1" dirty="0">
                <a:solidFill>
                  <a:srgbClr val="000000"/>
                </a:solidFill>
                <a:effectLst/>
                <a:latin typeface="Arial" panose="020B0604020202020204" pitchFamily="34" charset="0"/>
              </a:rPr>
              <a:t>yellow or orange flame</a:t>
            </a:r>
            <a:r>
              <a:rPr lang="en-GB" sz="2400" dirty="0">
                <a:solidFill>
                  <a:srgbClr val="000000"/>
                </a:solidFill>
                <a:effectLst/>
                <a:latin typeface="Arial" panose="020B0604020202020204" pitchFamily="34" charset="0"/>
              </a:rPr>
              <a:t>, indicating a need for </a:t>
            </a:r>
            <a:r>
              <a:rPr lang="en-GB" sz="2400" b="1" dirty="0">
                <a:solidFill>
                  <a:srgbClr val="000000"/>
                </a:solidFill>
                <a:effectLst/>
                <a:latin typeface="Arial" panose="020B0604020202020204" pitchFamily="34" charset="0"/>
              </a:rPr>
              <a:t>maintenance or improved ventilation</a:t>
            </a:r>
            <a:r>
              <a:rPr lang="en-GB" sz="2400" dirty="0">
                <a:solidFill>
                  <a:srgbClr val="000000"/>
                </a:solidFill>
                <a:effectLst/>
                <a:latin typeface="Arial" panose="020B0604020202020204" pitchFamily="34" charset="0"/>
              </a:rPr>
              <a:t>.</a:t>
            </a:r>
            <a:endParaRPr lang="en-GB" dirty="0"/>
          </a:p>
        </p:txBody>
      </p:sp>
    </p:spTree>
    <p:extLst>
      <p:ext uri="{BB962C8B-B14F-4D97-AF65-F5344CB8AC3E}">
        <p14:creationId xmlns:p14="http://schemas.microsoft.com/office/powerpoint/2010/main" val="391676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4AC25-0C00-9E29-D648-39B53B70E15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C2FB474-10B6-7743-E5E3-95CEDDE50235}"/>
              </a:ext>
            </a:extLst>
          </p:cNvPr>
          <p:cNvSpPr>
            <a:spLocks noGrp="1"/>
          </p:cNvSpPr>
          <p:nvPr>
            <p:ph type="title"/>
          </p:nvPr>
        </p:nvSpPr>
        <p:spPr>
          <a:xfrm>
            <a:off x="252000" y="959222"/>
            <a:ext cx="11628452" cy="646331"/>
          </a:xfrm>
        </p:spPr>
        <p:txBody>
          <a:bodyPr/>
          <a:lstStyle/>
          <a:p>
            <a:r>
              <a:rPr lang="en-GB"/>
              <a:t>What is combustion?</a:t>
            </a:r>
          </a:p>
        </p:txBody>
      </p:sp>
      <p:sp>
        <p:nvSpPr>
          <p:cNvPr id="6" name="Content Placeholder 5">
            <a:extLst>
              <a:ext uri="{FF2B5EF4-FFF2-40B4-BE49-F238E27FC236}">
                <a16:creationId xmlns:a16="http://schemas.microsoft.com/office/drawing/2014/main" id="{9623EA00-7EEB-19E5-91C2-73036E308FE5}"/>
              </a:ext>
            </a:extLst>
          </p:cNvPr>
          <p:cNvSpPr>
            <a:spLocks noGrp="1"/>
          </p:cNvSpPr>
          <p:nvPr>
            <p:ph sz="quarter" idx="10"/>
          </p:nvPr>
        </p:nvSpPr>
        <p:spPr>
          <a:xfrm>
            <a:off x="359999" y="1800000"/>
            <a:ext cx="11230867" cy="4140000"/>
          </a:xfrm>
        </p:spPr>
        <p:txBody>
          <a:bodyPr/>
          <a:lstStyle/>
          <a:p>
            <a:r>
              <a:rPr lang="en-GB" b="1" dirty="0"/>
              <a:t>Stoichiometric combustion</a:t>
            </a:r>
            <a:r>
              <a:rPr lang="en-GB" dirty="0"/>
              <a:t> is the ideal chemical reaction in which a fuel burns with the </a:t>
            </a:r>
            <a:r>
              <a:rPr lang="en-GB" b="1" dirty="0"/>
              <a:t>exact amount of oxygen</a:t>
            </a:r>
            <a:r>
              <a:rPr lang="en-GB" dirty="0"/>
              <a:t> required for complete combustion, no more and no less. </a:t>
            </a:r>
          </a:p>
          <a:p>
            <a:r>
              <a:rPr lang="en-GB" dirty="0"/>
              <a:t>This means all the carbon in the fuel is converted to </a:t>
            </a:r>
            <a:r>
              <a:rPr lang="en-GB" b="1" dirty="0"/>
              <a:t>carbon dioxide (CO₂)</a:t>
            </a:r>
            <a:r>
              <a:rPr lang="en-GB" dirty="0"/>
              <a:t> and all the hydrogen is converted to </a:t>
            </a:r>
            <a:r>
              <a:rPr lang="en-GB" b="1" dirty="0"/>
              <a:t>water vapour (H₂O)</a:t>
            </a:r>
            <a:r>
              <a:rPr lang="en-GB" dirty="0"/>
              <a:t>, with </a:t>
            </a:r>
            <a:r>
              <a:rPr lang="en-GB" b="1" dirty="0"/>
              <a:t>no unburned fuel or excess oxygen</a:t>
            </a:r>
            <a:r>
              <a:rPr lang="en-GB" dirty="0"/>
              <a:t> in the products</a:t>
            </a:r>
          </a:p>
        </p:txBody>
      </p:sp>
    </p:spTree>
    <p:extLst>
      <p:ext uri="{BB962C8B-B14F-4D97-AF65-F5344CB8AC3E}">
        <p14:creationId xmlns:p14="http://schemas.microsoft.com/office/powerpoint/2010/main" val="4095941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F8890-54B0-D724-3AE6-C03C3C9548C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50309F4-49CB-2535-E4F8-77CBCA5F09DD}"/>
              </a:ext>
            </a:extLst>
          </p:cNvPr>
          <p:cNvSpPr>
            <a:spLocks noGrp="1"/>
          </p:cNvSpPr>
          <p:nvPr>
            <p:ph type="title"/>
          </p:nvPr>
        </p:nvSpPr>
        <p:spPr>
          <a:xfrm>
            <a:off x="252000" y="959222"/>
            <a:ext cx="11628452" cy="646331"/>
          </a:xfrm>
        </p:spPr>
        <p:txBody>
          <a:bodyPr/>
          <a:lstStyle/>
          <a:p>
            <a:r>
              <a:rPr lang="en-GB"/>
              <a:t>Five types of combustion in gas engineering</a:t>
            </a:r>
          </a:p>
        </p:txBody>
      </p:sp>
      <p:sp>
        <p:nvSpPr>
          <p:cNvPr id="6" name="Content Placeholder 5">
            <a:extLst>
              <a:ext uri="{FF2B5EF4-FFF2-40B4-BE49-F238E27FC236}">
                <a16:creationId xmlns:a16="http://schemas.microsoft.com/office/drawing/2014/main" id="{BE5328AE-B492-F3CF-5FA6-2C776F044D02}"/>
              </a:ext>
            </a:extLst>
          </p:cNvPr>
          <p:cNvSpPr>
            <a:spLocks noGrp="1"/>
          </p:cNvSpPr>
          <p:nvPr>
            <p:ph sz="quarter" idx="10"/>
          </p:nvPr>
        </p:nvSpPr>
        <p:spPr/>
        <p:txBody>
          <a:bodyPr/>
          <a:lstStyle/>
          <a:p>
            <a:pPr marL="0" indent="0" algn="l" rtl="0" eaLnBrk="1" hangingPunct="1">
              <a:lnSpc>
                <a:spcPct val="110000"/>
              </a:lnSpc>
              <a:spcAft>
                <a:spcPts val="1200"/>
              </a:spcAft>
              <a:buNone/>
            </a:pPr>
            <a:r>
              <a:rPr lang="en-GB" sz="2400">
                <a:solidFill>
                  <a:srgbClr val="000000"/>
                </a:solidFill>
                <a:effectLst/>
                <a:latin typeface="Arial" panose="020B0604020202020204" pitchFamily="34" charset="0"/>
              </a:rPr>
              <a:t>​</a:t>
            </a:r>
            <a:endParaRPr lang="en-GB"/>
          </a:p>
        </p:txBody>
      </p:sp>
      <p:sp>
        <p:nvSpPr>
          <p:cNvPr id="2" name="Content Placeholder 5">
            <a:extLst>
              <a:ext uri="{FF2B5EF4-FFF2-40B4-BE49-F238E27FC236}">
                <a16:creationId xmlns:a16="http://schemas.microsoft.com/office/drawing/2014/main" id="{76C6CB77-06D4-656B-272A-E613CFA0C5B2}"/>
              </a:ext>
            </a:extLst>
          </p:cNvPr>
          <p:cNvSpPr txBox="1">
            <a:spLocks/>
          </p:cNvSpPr>
          <p:nvPr/>
        </p:nvSpPr>
        <p:spPr bwMode="auto">
          <a:xfrm>
            <a:off x="359173" y="1743339"/>
            <a:ext cx="11253983" cy="460882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1" fontAlgn="base" hangingPunct="1">
              <a:lnSpc>
                <a:spcPct val="110000"/>
              </a:lnSpc>
              <a:spcBef>
                <a:spcPts val="0"/>
              </a:spcBef>
              <a:spcAft>
                <a:spcPts val="1200"/>
              </a:spcAft>
              <a:defRPr lang="en-GB" sz="2400">
                <a:solidFill>
                  <a:schemeClr val="tx1"/>
                </a:solidFill>
                <a:latin typeface="+mn-lt"/>
                <a:ea typeface="ＭＳ Ｐゴシック" charset="-128"/>
                <a:cs typeface="ＭＳ Ｐゴシック" charset="-128"/>
              </a:defRPr>
            </a:lvl1pPr>
            <a:lvl2pPr marL="216742" indent="-216742" algn="l" rtl="0" eaLnBrk="1" fontAlgn="base" hangingPunct="1">
              <a:lnSpc>
                <a:spcPts val="2409"/>
              </a:lnSpc>
              <a:spcBef>
                <a:spcPts val="502"/>
              </a:spcBef>
              <a:spcAft>
                <a:spcPts val="502"/>
              </a:spcAft>
              <a:buClr>
                <a:srgbClr val="FC4421"/>
              </a:buClr>
              <a:buFont typeface="Arial" pitchFamily="-105" charset="0"/>
              <a:buChar char="•"/>
              <a:defRPr lang="en-GB" sz="2400">
                <a:solidFill>
                  <a:schemeClr val="tx1"/>
                </a:solidFill>
                <a:latin typeface="+mn-lt"/>
                <a:ea typeface="ＭＳ Ｐゴシック" charset="-128"/>
                <a:cs typeface="+mn-cs"/>
              </a:defRPr>
            </a:lvl2pPr>
            <a:lvl3pPr marL="0" indent="0" algn="l" rtl="0" eaLnBrk="1" fontAlgn="base" hangingPunct="1">
              <a:lnSpc>
                <a:spcPts val="2008"/>
              </a:lnSpc>
              <a:spcBef>
                <a:spcPts val="502"/>
              </a:spcBef>
              <a:spcAft>
                <a:spcPts val="502"/>
              </a:spcAft>
              <a:buFont typeface="Lucida Grande" pitchFamily="-105" charset="0"/>
              <a:defRPr lang="en-GB" sz="2400">
                <a:solidFill>
                  <a:schemeClr val="tx1"/>
                </a:solidFill>
                <a:latin typeface="+mn-lt"/>
                <a:ea typeface="ＭＳ Ｐゴシック" charset="-128"/>
                <a:cs typeface="+mn-cs"/>
              </a:defRPr>
            </a:lvl3pPr>
            <a:lvl4pPr marL="216742" indent="-216742" algn="l" rtl="0" eaLnBrk="1" fontAlgn="base" hangingPunct="1">
              <a:lnSpc>
                <a:spcPts val="2008"/>
              </a:lnSpc>
              <a:spcBef>
                <a:spcPts val="502"/>
              </a:spcBef>
              <a:spcAft>
                <a:spcPts val="502"/>
              </a:spcAft>
              <a:buClr>
                <a:srgbClr val="FC4421"/>
              </a:buClr>
              <a:buFont typeface="Arial" pitchFamily="-105" charset="0"/>
              <a:buChar char="•"/>
              <a:defRPr lang="en-GB" sz="2400">
                <a:solidFill>
                  <a:schemeClr val="tx1"/>
                </a:solidFill>
                <a:latin typeface="+mn-lt"/>
                <a:ea typeface="ＭＳ Ｐゴシック" charset="-128"/>
                <a:cs typeface="ＭＳ Ｐゴシック" charset="-128"/>
              </a:defRPr>
            </a:lvl4pPr>
            <a:lvl5pPr marL="433484" indent="-216742" algn="l" rtl="0" eaLnBrk="1" fontAlgn="base" hangingPunct="1">
              <a:lnSpc>
                <a:spcPts val="2008"/>
              </a:lnSpc>
              <a:spcBef>
                <a:spcPct val="0"/>
              </a:spcBef>
              <a:spcAft>
                <a:spcPts val="502"/>
              </a:spcAft>
              <a:buFont typeface="Arial" pitchFamily="-105" charset="0"/>
              <a:buChar char="–"/>
              <a:defRPr lang="en-US" sz="2400">
                <a:solidFill>
                  <a:schemeClr val="tx1"/>
                </a:solidFill>
                <a:latin typeface="+mn-lt"/>
                <a:ea typeface="ＭＳ Ｐゴシック" charset="-128"/>
                <a:cs typeface="ＭＳ Ｐゴシック" charset="-128"/>
              </a:defRPr>
            </a:lvl5pPr>
            <a:lvl6pPr marL="458983" indent="-458983" algn="l" defTabSz="917966" rtl="0" eaLnBrk="1" fontAlgn="base" hangingPunct="1">
              <a:spcBef>
                <a:spcPct val="20000"/>
              </a:spcBef>
              <a:spcAft>
                <a:spcPct val="0"/>
              </a:spcAft>
              <a:buChar char="»"/>
              <a:defRPr lang="en-GB" sz="1606" kern="0" baseline="0" dirty="0" smtClean="0">
                <a:solidFill>
                  <a:schemeClr val="tx1"/>
                </a:solidFill>
                <a:latin typeface="+mn-lt"/>
                <a:ea typeface="ＭＳ Ｐゴシック" charset="-128"/>
                <a:cs typeface="ＭＳ Ｐゴシック" charset="-128"/>
              </a:defRPr>
            </a:lvl6pPr>
            <a:lvl7pPr marL="2983390" indent="-229492" algn="l" defTabSz="917966" rtl="0" eaLnBrk="1" fontAlgn="base" hangingPunct="1">
              <a:spcBef>
                <a:spcPct val="20000"/>
              </a:spcBef>
              <a:spcAft>
                <a:spcPct val="0"/>
              </a:spcAft>
              <a:buClr>
                <a:srgbClr val="E30613"/>
              </a:buClr>
              <a:buChar char="»"/>
              <a:defRPr lang="en-GB" sz="1606" kern="0" baseline="0" dirty="0" smtClean="0">
                <a:solidFill>
                  <a:schemeClr val="tx1"/>
                </a:solidFill>
                <a:latin typeface="+mn-lt"/>
                <a:ea typeface="ＭＳ Ｐゴシック" charset="-128"/>
                <a:cs typeface="ＭＳ Ｐゴシック" charset="-128"/>
              </a:defRPr>
            </a:lvl7pPr>
            <a:lvl8pPr marL="3442373" indent="-229492" algn="l" defTabSz="917966" rtl="0" eaLnBrk="1" fontAlgn="base" hangingPunct="1">
              <a:spcBef>
                <a:spcPct val="20000"/>
              </a:spcBef>
              <a:spcAft>
                <a:spcPct val="0"/>
              </a:spcAft>
              <a:buChar char="»"/>
              <a:defRPr lang="en-GB" sz="1606" kern="0" dirty="0" smtClean="0">
                <a:solidFill>
                  <a:schemeClr val="tx1"/>
                </a:solidFill>
                <a:latin typeface="+mn-lt"/>
                <a:ea typeface="ＭＳ Ｐゴシック" charset="-128"/>
                <a:cs typeface="ＭＳ Ｐゴシック" charset="-128"/>
              </a:defRPr>
            </a:lvl8pPr>
            <a:lvl9pPr marL="3901356" indent="-229492" algn="l" defTabSz="917966" rtl="0" eaLnBrk="1" fontAlgn="base" hangingPunct="1">
              <a:spcBef>
                <a:spcPct val="20000"/>
              </a:spcBef>
              <a:spcAft>
                <a:spcPct val="0"/>
              </a:spcAft>
              <a:buChar char="»"/>
              <a:defRPr lang="en-GB" sz="1004" kern="0" baseline="0" dirty="0" smtClean="0">
                <a:solidFill>
                  <a:schemeClr val="tx1"/>
                </a:solidFill>
                <a:latin typeface="+mn-lt"/>
                <a:ea typeface="ＭＳ Ｐゴシック" charset="-128"/>
                <a:cs typeface="ＭＳ Ｐゴシック" charset="-128"/>
              </a:defRPr>
            </a:lvl9pPr>
          </a:lstStyle>
          <a:p>
            <a:pPr marL="0" indent="0" algn="l" rtl="0" eaLnBrk="1" hangingPunct="1">
              <a:lnSpc>
                <a:spcPct val="110000"/>
              </a:lnSpc>
              <a:spcAft>
                <a:spcPts val="1200"/>
              </a:spcAft>
              <a:buNone/>
            </a:pPr>
            <a:r>
              <a:rPr lang="en-GB" sz="2400">
                <a:solidFill>
                  <a:srgbClr val="000000"/>
                </a:solidFill>
                <a:effectLst/>
                <a:latin typeface="Arial" panose="020B0604020202020204" pitchFamily="34" charset="0"/>
              </a:rPr>
              <a:t>Combustion is defined as the process of igniting a fuel in combination with an oxidiser, most commonly oxygen, to produce heat and light. In gas engineering, understanding the principles of combustion is essential for ensuring the safety, efficiency, and adherence to regulations of various appliances.</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Instead of merely evaluating the flame's colour or temperature, combustion can be classified according to the interaction between fuel and air, the rate of reaction, and the surrounding environmental conditions.</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Throughout the industry, different types of combustion can be encountered, which we will delve into in the subsequent slides.</a:t>
            </a:r>
            <a:endParaRPr lang="en-GB" dirty="0"/>
          </a:p>
        </p:txBody>
      </p:sp>
    </p:spTree>
    <p:extLst>
      <p:ext uri="{BB962C8B-B14F-4D97-AF65-F5344CB8AC3E}">
        <p14:creationId xmlns:p14="http://schemas.microsoft.com/office/powerpoint/2010/main" val="25911886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C7F9CB-EF77-24E7-869E-FC1604BD28E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BF9CF74-26FB-A57E-3738-A45DD5ABB18E}"/>
              </a:ext>
            </a:extLst>
          </p:cNvPr>
          <p:cNvSpPr>
            <a:spLocks noGrp="1"/>
          </p:cNvSpPr>
          <p:nvPr>
            <p:ph type="title"/>
          </p:nvPr>
        </p:nvSpPr>
        <p:spPr>
          <a:xfrm>
            <a:off x="252000" y="959222"/>
            <a:ext cx="11628452" cy="646331"/>
          </a:xfrm>
        </p:spPr>
        <p:txBody>
          <a:bodyPr/>
          <a:lstStyle/>
          <a:p>
            <a:r>
              <a:rPr lang="en-GB" dirty="0"/>
              <a:t>1. Chemical combustion</a:t>
            </a:r>
          </a:p>
        </p:txBody>
      </p:sp>
      <p:sp>
        <p:nvSpPr>
          <p:cNvPr id="6" name="Content Placeholder 5">
            <a:extLst>
              <a:ext uri="{FF2B5EF4-FFF2-40B4-BE49-F238E27FC236}">
                <a16:creationId xmlns:a16="http://schemas.microsoft.com/office/drawing/2014/main" id="{03DAFA03-B90F-4A23-8E64-2AFBFF7D948D}"/>
              </a:ext>
            </a:extLst>
          </p:cNvPr>
          <p:cNvSpPr>
            <a:spLocks noGrp="1"/>
          </p:cNvSpPr>
          <p:nvPr>
            <p:ph sz="quarter" idx="10"/>
          </p:nvPr>
        </p:nvSpPr>
        <p:spPr>
          <a:xfrm>
            <a:off x="359999" y="1800000"/>
            <a:ext cx="11078467" cy="4140000"/>
          </a:xfrm>
        </p:spPr>
        <p:txBody>
          <a:bodyPr/>
          <a:lstStyle/>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In a controlled environment, fuel combines with oxygen (for instance, in a boiler burner).</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Commonly used in boilers, gas fires, and cookers equipped with premixed burners.</a:t>
            </a:r>
          </a:p>
          <a:p>
            <a:pPr marL="0" indent="0" algn="l" rtl="0" eaLnBrk="1" hangingPunct="1">
              <a:lnSpc>
                <a:spcPct val="110000"/>
              </a:lnSpc>
              <a:spcAft>
                <a:spcPts val="1200"/>
              </a:spcAft>
              <a:buNone/>
            </a:pPr>
            <a:r>
              <a:rPr lang="en-GB" sz="2400" b="1" dirty="0">
                <a:solidFill>
                  <a:srgbClr val="000000"/>
                </a:solidFill>
                <a:effectLst/>
                <a:latin typeface="Arial" panose="020B0604020202020204" pitchFamily="34" charset="0"/>
              </a:rPr>
              <a:t>Regulated air</a:t>
            </a:r>
            <a:r>
              <a:rPr lang="en-GB" b="1" dirty="0">
                <a:solidFill>
                  <a:srgbClr val="000000"/>
                </a:solidFill>
                <a:latin typeface="Arial" panose="020B0604020202020204" pitchFamily="34" charset="0"/>
              </a:rPr>
              <a:t>-</a:t>
            </a:r>
            <a:r>
              <a:rPr lang="en-GB" sz="2400" b="1" dirty="0">
                <a:solidFill>
                  <a:srgbClr val="000000"/>
                </a:solidFill>
                <a:effectLst/>
                <a:latin typeface="Arial" panose="020B0604020202020204" pitchFamily="34" charset="0"/>
              </a:rPr>
              <a:t>fuel mixture</a:t>
            </a:r>
            <a:r>
              <a:rPr lang="en-GB" sz="2400" dirty="0">
                <a:solidFill>
                  <a:srgbClr val="000000"/>
                </a:solidFill>
                <a:effectLst/>
                <a:latin typeface="Arial" panose="020B0604020202020204" pitchFamily="34" charset="0"/>
              </a:rPr>
              <a:t> – produces a steady flame with high efficiency.</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This method is safe and optimal.</a:t>
            </a:r>
          </a:p>
          <a:p>
            <a:pPr marL="0" indent="0" algn="l" rtl="0" eaLnBrk="1" hangingPunct="1">
              <a:lnSpc>
                <a:spcPct val="110000"/>
              </a:lnSpc>
              <a:spcAft>
                <a:spcPts val="1200"/>
              </a:spcAft>
              <a:buNone/>
            </a:pPr>
            <a:r>
              <a:rPr lang="en-GB" sz="2400" dirty="0">
                <a:solidFill>
                  <a:srgbClr val="000000"/>
                </a:solidFill>
                <a:effectLst/>
                <a:latin typeface="Arial" panose="020B0604020202020204" pitchFamily="34" charset="0"/>
              </a:rPr>
              <a:t>​</a:t>
            </a:r>
            <a:endParaRPr lang="en-GB" dirty="0"/>
          </a:p>
        </p:txBody>
      </p:sp>
    </p:spTree>
    <p:extLst>
      <p:ext uri="{BB962C8B-B14F-4D97-AF65-F5344CB8AC3E}">
        <p14:creationId xmlns:p14="http://schemas.microsoft.com/office/powerpoint/2010/main" val="24313141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5041F6D-BBDE-4B15-9860-57A05AB8973C}">
  <ds:schemaRefs>
    <ds:schemaRef ds:uri="http://purl.org/dc/terms/"/>
    <ds:schemaRef ds:uri="http://purl.org/dc/elements/1.1/"/>
    <ds:schemaRef ds:uri="http://schemas.microsoft.com/office/2006/documentManagement/types"/>
    <ds:schemaRef ds:uri="http://schemas.microsoft.com/office/2006/metadata/properties"/>
    <ds:schemaRef ds:uri="http://www.w3.org/XML/1998/namespace"/>
    <ds:schemaRef ds:uri="http://purl.org/dc/dcmitype/"/>
    <ds:schemaRef ds:uri="7c04300a-231c-4281-9146-a98f6f4a7aff"/>
    <ds:schemaRef ds:uri="http://schemas.microsoft.com/office/infopath/2007/PartnerControls"/>
    <ds:schemaRef ds:uri="http://schemas.openxmlformats.org/package/2006/metadata/core-properties"/>
    <ds:schemaRef ds:uri="01e15224-84b2-4570-bdea-a67bb94d0921"/>
  </ds:schemaRefs>
</ds:datastoreItem>
</file>

<file path=customXml/itemProps2.xml><?xml version="1.0" encoding="utf-8"?>
<ds:datastoreItem xmlns:ds="http://schemas.openxmlformats.org/officeDocument/2006/customXml" ds:itemID="{F7D282AF-3624-45B9-804D-F764465AEF68}">
  <ds:schemaRefs>
    <ds:schemaRef ds:uri="http://schemas.microsoft.com/sharepoint/v3/contenttype/forms"/>
  </ds:schemaRefs>
</ds:datastoreItem>
</file>

<file path=customXml/itemProps3.xml><?xml version="1.0" encoding="utf-8"?>
<ds:datastoreItem xmlns:ds="http://schemas.openxmlformats.org/officeDocument/2006/customXml" ds:itemID="{76572F73-33FC-43BC-AC81-A5F5D65C8E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db5124c-a56e-47e1-8444-7a6f9085be98}" enabled="1" method="Standard" siteId="{0b26221c-c008-47b1-94c7-58a0b89761cc}" removed="0"/>
</clbl:labelList>
</file>

<file path=docProps/app.xml><?xml version="1.0" encoding="utf-8"?>
<Properties xmlns="http://schemas.openxmlformats.org/officeDocument/2006/extended-properties" xmlns:vt="http://schemas.openxmlformats.org/officeDocument/2006/docPropsVTypes">
  <Template>T Levels Powerpoint Template</Template>
  <TotalTime>16</TotalTime>
  <Words>1249</Words>
  <Application>Microsoft Office PowerPoint</Application>
  <PresentationFormat>Custom</PresentationFormat>
  <Paragraphs>112</Paragraphs>
  <Slides>19</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ＭＳ Ｐゴシック</vt:lpstr>
      <vt:lpstr>Aptos</vt:lpstr>
      <vt:lpstr>Arial</vt:lpstr>
      <vt:lpstr>inherit</vt:lpstr>
      <vt:lpstr>Lucida Grande</vt:lpstr>
      <vt:lpstr>1_Default Design</vt:lpstr>
      <vt:lpstr>PowerPoint Presentation</vt:lpstr>
      <vt:lpstr>Starter</vt:lpstr>
      <vt:lpstr>Objectives</vt:lpstr>
      <vt:lpstr>Recap – What is combustion?</vt:lpstr>
      <vt:lpstr>What is combustion?</vt:lpstr>
      <vt:lpstr>What is combustion?</vt:lpstr>
      <vt:lpstr>What is combustion?</vt:lpstr>
      <vt:lpstr>Five types of combustion in gas engineering</vt:lpstr>
      <vt:lpstr>1. Chemical combustion</vt:lpstr>
      <vt:lpstr>2. Smouldering</vt:lpstr>
      <vt:lpstr>3. Diffusion</vt:lpstr>
      <vt:lpstr>4. Spontaneous</vt:lpstr>
      <vt:lpstr>5. Explosive</vt:lpstr>
      <vt:lpstr>5. Explosive</vt:lpstr>
      <vt:lpstr>Combustion Triangle</vt:lpstr>
      <vt:lpstr>Applying knowledge to appliances</vt:lpstr>
      <vt:lpstr>Knowledge check quiz</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Mark Thirlwell</dc:creator>
  <cp:lastModifiedBy>Hazell, Danielle</cp:lastModifiedBy>
  <cp:revision>12</cp:revision>
  <cp:lastPrinted>2025-05-28T15:27:28Z</cp:lastPrinted>
  <dcterms:created xsi:type="dcterms:W3CDTF">2025-04-15T10:44:23Z</dcterms:created>
  <dcterms:modified xsi:type="dcterms:W3CDTF">2025-12-12T11:41:06Z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SetDate">
    <vt:lpwstr>2025-12-04T11:38:57Z</vt:lpwstr>
  </property>
  <property fmtid="{D5CDD505-2E9C-101B-9397-08002B2CF9AE}" pid="5" name="MSIP_Label_8330bda6-d095-477b-8893-df3ed8791773_Enabled">
    <vt:lpwstr>true</vt:lpwstr>
  </property>
  <property fmtid="{D5CDD505-2E9C-101B-9397-08002B2CF9AE}" pid="6" name="MSIP_Label_8330bda6-d095-477b-8893-df3ed8791773_ActionId">
    <vt:lpwstr>6ad97b78-e5ae-47b6-9028-0850219631d0</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ContentBits">
    <vt:lpwstr>0</vt:lpwstr>
  </property>
  <property fmtid="{D5CDD505-2E9C-101B-9397-08002B2CF9AE}" pid="9" name="MSIP_Label_8330bda6-d095-477b-8893-df3ed8791773_Method">
    <vt:lpwstr>Privileged</vt:lpwstr>
  </property>
  <property fmtid="{D5CDD505-2E9C-101B-9397-08002B2CF9AE}" pid="10" name="MSIP_Label_8330bda6-d095-477b-8893-df3ed8791773_Tag">
    <vt:lpwstr>10, 0, 1, 2</vt:lpwstr>
  </property>
  <property fmtid="{D5CDD505-2E9C-101B-9397-08002B2CF9AE}" pid="11" name="MSIP_Label_8330bda6-d095-477b-8893-df3ed8791773_SiteId">
    <vt:lpwstr>b6d3492e-0aa1-4a60-840d-b706a96e670d</vt:lpwstr>
  </property>
</Properties>
</file>