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6"/>
  </p:notesMasterIdLst>
  <p:handoutMasterIdLst>
    <p:handoutMasterId r:id="rId37"/>
  </p:handoutMasterIdLst>
  <p:sldIdLst>
    <p:sldId id="462" r:id="rId5"/>
    <p:sldId id="840" r:id="rId6"/>
    <p:sldId id="837" r:id="rId7"/>
    <p:sldId id="879" r:id="rId8"/>
    <p:sldId id="992" r:id="rId9"/>
    <p:sldId id="949" r:id="rId10"/>
    <p:sldId id="993" r:id="rId11"/>
    <p:sldId id="994" r:id="rId12"/>
    <p:sldId id="950" r:id="rId13"/>
    <p:sldId id="995" r:id="rId14"/>
    <p:sldId id="996" r:id="rId15"/>
    <p:sldId id="997" r:id="rId16"/>
    <p:sldId id="966" r:id="rId17"/>
    <p:sldId id="998" r:id="rId18"/>
    <p:sldId id="967" r:id="rId19"/>
    <p:sldId id="999" r:id="rId20"/>
    <p:sldId id="1000" r:id="rId21"/>
    <p:sldId id="1001" r:id="rId22"/>
    <p:sldId id="1002" r:id="rId23"/>
    <p:sldId id="968" r:id="rId24"/>
    <p:sldId id="1003" r:id="rId25"/>
    <p:sldId id="1004" r:id="rId26"/>
    <p:sldId id="1005" r:id="rId27"/>
    <p:sldId id="969" r:id="rId28"/>
    <p:sldId id="1006" r:id="rId29"/>
    <p:sldId id="1007" r:id="rId30"/>
    <p:sldId id="1008" r:id="rId31"/>
    <p:sldId id="1009" r:id="rId32"/>
    <p:sldId id="1010" r:id="rId33"/>
    <p:sldId id="838" r:id="rId34"/>
    <p:sldId id="512" r:id="rId35"/>
  </p:sldIdLst>
  <p:sldSz cx="12239625" cy="6840538"/>
  <p:notesSz cx="6797675" cy="9928225"/>
  <p:custDataLst>
    <p:tags r:id="rId3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a:srgbClr val="FC4421"/>
    <a:srgbClr val="000000"/>
    <a:srgbClr val="0077E3"/>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62" y="365"/>
      </p:cViewPr>
      <p:guideLst>
        <p:guide orient="horz" pos="2155"/>
        <p:guide pos="3855"/>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asko, Rhiannon" userId="S::rhiannon.andrasko@wjec.co.uk::15be4c62-2de6-4343-a7f4-3c209826edd1" providerId="AD" clId="Web-{B65CB883-389C-6EE2-2E67-00C82A001D96}"/>
    <pc:docChg chg="modSld">
      <pc:chgData name="Andrasko, Rhiannon" userId="S::rhiannon.andrasko@wjec.co.uk::15be4c62-2de6-4343-a7f4-3c209826edd1" providerId="AD" clId="Web-{B65CB883-389C-6EE2-2E67-00C82A001D96}" dt="2025-12-08T18:36:20.569" v="21"/>
      <pc:docMkLst>
        <pc:docMk/>
      </pc:docMkLst>
      <pc:sldChg chg="addSp modSp addAnim delAnim modAnim modCm">
        <pc:chgData name="Andrasko, Rhiannon" userId="S::rhiannon.andrasko@wjec.co.uk::15be4c62-2de6-4343-a7f4-3c209826edd1" providerId="AD" clId="Web-{B65CB883-389C-6EE2-2E67-00C82A001D96}" dt="2025-12-08T18:34:12.362" v="8"/>
        <pc:sldMkLst>
          <pc:docMk/>
          <pc:sldMk cId="102755790" sldId="969"/>
        </pc:sldMkLst>
        <pc:spChg chg="mod">
          <ac:chgData name="Andrasko, Rhiannon" userId="S::rhiannon.andrasko@wjec.co.uk::15be4c62-2de6-4343-a7f4-3c209826edd1" providerId="AD" clId="Web-{B65CB883-389C-6EE2-2E67-00C82A001D96}" dt="2025-12-08T18:33:21.825" v="1" actId="20577"/>
          <ac:spMkLst>
            <pc:docMk/>
            <pc:sldMk cId="102755790" sldId="969"/>
            <ac:spMk id="6" creationId="{5A304A30-122A-31FA-5482-CB682F6E1FF0}"/>
          </ac:spMkLst>
        </pc:spChg>
        <pc:picChg chg="add mod">
          <ac:chgData name="Andrasko, Rhiannon" userId="S::rhiannon.andrasko@wjec.co.uk::15be4c62-2de6-4343-a7f4-3c209826edd1" providerId="AD" clId="Web-{B65CB883-389C-6EE2-2E67-00C82A001D96}" dt="2025-12-08T18:33:44.640" v="5" actId="1076"/>
          <ac:picMkLst>
            <pc:docMk/>
            <pc:sldMk cId="102755790" sldId="969"/>
            <ac:picMk id="2" creationId="{B79F2B46-5ED0-024B-10A3-7D506521512E}"/>
          </ac:picMkLst>
        </pc:picChg>
        <pc:extLst>
          <p:ext xmlns:p="http://schemas.openxmlformats.org/presentationml/2006/main" uri="{D6D511B9-2390-475A-947B-AFAB55BFBCF1}">
            <pc226:cmChg xmlns:pc226="http://schemas.microsoft.com/office/powerpoint/2022/06/main/command" chg="mod">
              <pc226:chgData name="Andrasko, Rhiannon" userId="S::rhiannon.andrasko@wjec.co.uk::15be4c62-2de6-4343-a7f4-3c209826edd1" providerId="AD" clId="Web-{B65CB883-389C-6EE2-2E67-00C82A001D96}" dt="2025-12-08T18:33:20.090" v="0" actId="20577"/>
              <pc2:cmMkLst xmlns:pc2="http://schemas.microsoft.com/office/powerpoint/2019/9/main/command">
                <pc:docMk/>
                <pc:sldMk cId="102755790" sldId="969"/>
                <pc2:cmMk id="{5E00ADA8-D788-400D-A4D9-7168DEB17403}"/>
              </pc2:cmMkLst>
            </pc226:cmChg>
          </p:ext>
        </pc:extLst>
      </pc:sldChg>
      <pc:sldChg chg="addSp modSp addAnim delAnim modCm">
        <pc:chgData name="Andrasko, Rhiannon" userId="S::rhiannon.andrasko@wjec.co.uk::15be4c62-2de6-4343-a7f4-3c209826edd1" providerId="AD" clId="Web-{B65CB883-389C-6EE2-2E67-00C82A001D96}" dt="2025-12-08T18:35:13.474" v="14"/>
        <pc:sldMkLst>
          <pc:docMk/>
          <pc:sldMk cId="179978666" sldId="1006"/>
        </pc:sldMkLst>
        <pc:spChg chg="mod">
          <ac:chgData name="Andrasko, Rhiannon" userId="S::rhiannon.andrasko@wjec.co.uk::15be4c62-2de6-4343-a7f4-3c209826edd1" providerId="AD" clId="Web-{B65CB883-389C-6EE2-2E67-00C82A001D96}" dt="2025-12-08T18:34:51.442" v="10" actId="20577"/>
          <ac:spMkLst>
            <pc:docMk/>
            <pc:sldMk cId="179978666" sldId="1006"/>
            <ac:spMk id="6" creationId="{BC8E7DCF-0CB5-B0B3-1189-611B446B878E}"/>
          </ac:spMkLst>
        </pc:spChg>
        <pc:picChg chg="add mod">
          <ac:chgData name="Andrasko, Rhiannon" userId="S::rhiannon.andrasko@wjec.co.uk::15be4c62-2de6-4343-a7f4-3c209826edd1" providerId="AD" clId="Web-{B65CB883-389C-6EE2-2E67-00C82A001D96}" dt="2025-12-08T18:34:57.005" v="12" actId="1076"/>
          <ac:picMkLst>
            <pc:docMk/>
            <pc:sldMk cId="179978666" sldId="1006"/>
            <ac:picMk id="2" creationId="{E77A5295-F6E6-4884-5A8E-09B0B9233582}"/>
          </ac:picMkLst>
        </pc:picChg>
        <pc:extLst>
          <p:ext xmlns:p="http://schemas.openxmlformats.org/presentationml/2006/main" uri="{D6D511B9-2390-475A-947B-AFAB55BFBCF1}">
            <pc226:cmChg xmlns:pc226="http://schemas.microsoft.com/office/powerpoint/2022/06/main/command" chg="mod">
              <pc226:chgData name="Andrasko, Rhiannon" userId="S::rhiannon.andrasko@wjec.co.uk::15be4c62-2de6-4343-a7f4-3c209826edd1" providerId="AD" clId="Web-{B65CB883-389C-6EE2-2E67-00C82A001D96}" dt="2025-12-08T18:34:51.442" v="10" actId="20577"/>
              <pc2:cmMkLst xmlns:pc2="http://schemas.microsoft.com/office/powerpoint/2019/9/main/command">
                <pc:docMk/>
                <pc:sldMk cId="179978666" sldId="1006"/>
                <pc2:cmMk id="{04E6B637-F979-4669-AAF1-2894D1D6C69E}"/>
              </pc2:cmMkLst>
            </pc226:cmChg>
          </p:ext>
        </pc:extLst>
      </pc:sldChg>
      <pc:sldChg chg="addSp modSp addAnim delAnim modCm">
        <pc:chgData name="Andrasko, Rhiannon" userId="S::rhiannon.andrasko@wjec.co.uk::15be4c62-2de6-4343-a7f4-3c209826edd1" providerId="AD" clId="Web-{B65CB883-389C-6EE2-2E67-00C82A001D96}" dt="2025-12-08T18:36:20.569" v="21"/>
        <pc:sldMkLst>
          <pc:docMk/>
          <pc:sldMk cId="1951320983" sldId="1007"/>
        </pc:sldMkLst>
        <pc:spChg chg="mod">
          <ac:chgData name="Andrasko, Rhiannon" userId="S::rhiannon.andrasko@wjec.co.uk::15be4c62-2de6-4343-a7f4-3c209826edd1" providerId="AD" clId="Web-{B65CB883-389C-6EE2-2E67-00C82A001D96}" dt="2025-12-08T18:35:25.834" v="17" actId="20577"/>
          <ac:spMkLst>
            <pc:docMk/>
            <pc:sldMk cId="1951320983" sldId="1007"/>
            <ac:spMk id="6" creationId="{36A0A7BF-8566-0E30-1CCE-72B428E7280B}"/>
          </ac:spMkLst>
        </pc:spChg>
        <pc:picChg chg="add mod">
          <ac:chgData name="Andrasko, Rhiannon" userId="S::rhiannon.andrasko@wjec.co.uk::15be4c62-2de6-4343-a7f4-3c209826edd1" providerId="AD" clId="Web-{B65CB883-389C-6EE2-2E67-00C82A001D96}" dt="2025-12-08T18:35:27.959" v="18" actId="1076"/>
          <ac:picMkLst>
            <pc:docMk/>
            <pc:sldMk cId="1951320983" sldId="1007"/>
            <ac:picMk id="2" creationId="{D3AF03C1-2691-C13B-5D67-2926660D68EC}"/>
          </ac:picMkLst>
        </pc:picChg>
        <pc:extLst>
          <p:ext xmlns:p="http://schemas.openxmlformats.org/presentationml/2006/main" uri="{D6D511B9-2390-475A-947B-AFAB55BFBCF1}">
            <pc226:cmChg xmlns:pc226="http://schemas.microsoft.com/office/powerpoint/2022/06/main/command" chg="mod">
              <pc226:chgData name="Andrasko, Rhiannon" userId="S::rhiannon.andrasko@wjec.co.uk::15be4c62-2de6-4343-a7f4-3c209826edd1" providerId="AD" clId="Web-{B65CB883-389C-6EE2-2E67-00C82A001D96}" dt="2025-12-08T18:35:25.834" v="17" actId="20577"/>
              <pc2:cmMkLst xmlns:pc2="http://schemas.microsoft.com/office/powerpoint/2019/9/main/command">
                <pc:docMk/>
                <pc:sldMk cId="1951320983" sldId="1007"/>
                <pc2:cmMk id="{550F2A0D-F422-4C3C-B623-3638894261C3}"/>
              </pc2:cmMkLst>
            </pc226:cmChg>
          </p:ext>
        </pc:extLst>
      </pc:sldChg>
    </pc:docChg>
  </pc:docChgLst>
  <pc:docChgLst>
    <pc:chgData name="Andrasko, Rhiannon" userId="S::rhiannon.andrasko@wjec.co.uk::15be4c62-2de6-4343-a7f4-3c209826edd1" providerId="AD" clId="Web-{AE126C36-0047-6490-EF79-0CD7D0AC1A32}"/>
    <pc:docChg chg="mod modSld">
      <pc:chgData name="Andrasko, Rhiannon" userId="S::rhiannon.andrasko@wjec.co.uk::15be4c62-2de6-4343-a7f4-3c209826edd1" providerId="AD" clId="Web-{AE126C36-0047-6490-EF79-0CD7D0AC1A32}" dt="2025-12-04T17:09:10.730" v="17"/>
      <pc:docMkLst>
        <pc:docMk/>
      </pc:docMkLst>
      <pc:sldChg chg="addAnim delAnim">
        <pc:chgData name="Andrasko, Rhiannon" userId="S::rhiannon.andrasko@wjec.co.uk::15be4c62-2de6-4343-a7f4-3c209826edd1" providerId="AD" clId="Web-{AE126C36-0047-6490-EF79-0CD7D0AC1A32}" dt="2025-12-04T17:05:32.118" v="16"/>
        <pc:sldMkLst>
          <pc:docMk/>
          <pc:sldMk cId="102755790" sldId="969"/>
        </pc:sldMkLst>
      </pc:sldChg>
      <pc:sldChg chg="modSp">
        <pc:chgData name="Andrasko, Rhiannon" userId="S::rhiannon.andrasko@wjec.co.uk::15be4c62-2de6-4343-a7f4-3c209826edd1" providerId="AD" clId="Web-{AE126C36-0047-6490-EF79-0CD7D0AC1A32}" dt="2025-12-04T16:53:35.120" v="2" actId="20577"/>
        <pc:sldMkLst>
          <pc:docMk/>
          <pc:sldMk cId="2254269523" sldId="994"/>
        </pc:sldMkLst>
        <pc:spChg chg="mod">
          <ac:chgData name="Andrasko, Rhiannon" userId="S::rhiannon.andrasko@wjec.co.uk::15be4c62-2de6-4343-a7f4-3c209826edd1" providerId="AD" clId="Web-{AE126C36-0047-6490-EF79-0CD7D0AC1A32}" dt="2025-12-04T16:53:35.120" v="2" actId="20577"/>
          <ac:spMkLst>
            <pc:docMk/>
            <pc:sldMk cId="2254269523" sldId="994"/>
            <ac:spMk id="6" creationId="{EF863ED1-82C1-D64A-1E13-CF5C396E9255}"/>
          </ac:spMkLst>
        </pc:spChg>
      </pc:sldChg>
      <pc:sldChg chg="modSp">
        <pc:chgData name="Andrasko, Rhiannon" userId="S::rhiannon.andrasko@wjec.co.uk::15be4c62-2de6-4343-a7f4-3c209826edd1" providerId="AD" clId="Web-{AE126C36-0047-6490-EF79-0CD7D0AC1A32}" dt="2025-12-04T16:53:42.026" v="3" actId="20577"/>
        <pc:sldMkLst>
          <pc:docMk/>
          <pc:sldMk cId="1943091806" sldId="995"/>
        </pc:sldMkLst>
        <pc:spChg chg="mod">
          <ac:chgData name="Andrasko, Rhiannon" userId="S::rhiannon.andrasko@wjec.co.uk::15be4c62-2de6-4343-a7f4-3c209826edd1" providerId="AD" clId="Web-{AE126C36-0047-6490-EF79-0CD7D0AC1A32}" dt="2025-12-04T16:53:42.026" v="3" actId="20577"/>
          <ac:spMkLst>
            <pc:docMk/>
            <pc:sldMk cId="1943091806" sldId="995"/>
            <ac:spMk id="6" creationId="{BE7F183B-ED55-3399-287B-A6EC9BB35A1A}"/>
          </ac:spMkLst>
        </pc:spChg>
      </pc:sldChg>
    </pc:docChg>
  </pc:docChgLst>
  <pc:docChgLst>
    <pc:chgData name="Hazell, Danielle" userId="16322be0-50ef-46ff-b0c0-d304bc10d5d2" providerId="ADAL" clId="{E6D12E1F-DF63-450C-A9ED-E72C5F6C045B}"/>
    <pc:docChg chg="custSel mod modSld modMainMaster">
      <pc:chgData name="Hazell, Danielle" userId="16322be0-50ef-46ff-b0c0-d304bc10d5d2" providerId="ADAL" clId="{E6D12E1F-DF63-450C-A9ED-E72C5F6C045B}" dt="2025-12-02T12:06:22.800" v="23" actId="20577"/>
      <pc:docMkLst>
        <pc:docMk/>
      </pc:docMkLst>
      <pc:sldChg chg="addSp modSp mod">
        <pc:chgData name="Hazell, Danielle" userId="16322be0-50ef-46ff-b0c0-d304bc10d5d2" providerId="ADAL" clId="{E6D12E1F-DF63-450C-A9ED-E72C5F6C045B}" dt="2025-12-02T12:04:32.244" v="3"/>
        <pc:sldMkLst>
          <pc:docMk/>
          <pc:sldMk cId="2402489006" sldId="512"/>
        </pc:sldMkLst>
        <pc:spChg chg="add mod">
          <ac:chgData name="Hazell, Danielle" userId="16322be0-50ef-46ff-b0c0-d304bc10d5d2" providerId="ADAL" clId="{E6D12E1F-DF63-450C-A9ED-E72C5F6C045B}" dt="2025-12-02T12:04:32.244" v="3"/>
          <ac:spMkLst>
            <pc:docMk/>
            <pc:sldMk cId="2402489006" sldId="512"/>
            <ac:spMk id="2" creationId="{B5CCA0D5-3BCD-24B4-78D5-CE1A2EFC253A}"/>
          </ac:spMkLst>
        </pc:spChg>
        <pc:spChg chg="mod">
          <ac:chgData name="Hazell, Danielle" userId="16322be0-50ef-46ff-b0c0-d304bc10d5d2" providerId="ADAL" clId="{E6D12E1F-DF63-450C-A9ED-E72C5F6C045B}" dt="2025-12-02T12:04:31.025" v="2"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2-02T12:05:06.482" v="12" actId="20577"/>
        <pc:sldMkLst>
          <pc:docMk/>
          <pc:sldMk cId="3661908118" sldId="837"/>
        </pc:sldMkLst>
        <pc:spChg chg="mod">
          <ac:chgData name="Hazell, Danielle" userId="16322be0-50ef-46ff-b0c0-d304bc10d5d2" providerId="ADAL" clId="{E6D12E1F-DF63-450C-A9ED-E72C5F6C045B}" dt="2025-12-02T12:05:06.482" v="12"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2-02T12:06:22.800" v="23" actId="20577"/>
        <pc:sldMkLst>
          <pc:docMk/>
          <pc:sldMk cId="3014219946" sldId="838"/>
        </pc:sldMkLst>
        <pc:spChg chg="mod">
          <ac:chgData name="Hazell, Danielle" userId="16322be0-50ef-46ff-b0c0-d304bc10d5d2" providerId="ADAL" clId="{E6D12E1F-DF63-450C-A9ED-E72C5F6C045B}" dt="2025-12-02T12:06:22.800" v="23" actId="20577"/>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2-02T12:05:01.337" v="8" actId="113"/>
        <pc:sldMkLst>
          <pc:docMk/>
          <pc:sldMk cId="2808480706" sldId="840"/>
        </pc:sldMkLst>
        <pc:spChg chg="mod">
          <ac:chgData name="Hazell, Danielle" userId="16322be0-50ef-46ff-b0c0-d304bc10d5d2" providerId="ADAL" clId="{E6D12E1F-DF63-450C-A9ED-E72C5F6C045B}" dt="2025-12-02T12:05:01.337" v="8" actId="113"/>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2-02T12:05:15.680" v="15" actId="1076"/>
        <pc:sldMkLst>
          <pc:docMk/>
          <pc:sldMk cId="2117383685" sldId="879"/>
        </pc:sldMkLst>
        <pc:spChg chg="mod">
          <ac:chgData name="Hazell, Danielle" userId="16322be0-50ef-46ff-b0c0-d304bc10d5d2" providerId="ADAL" clId="{E6D12E1F-DF63-450C-A9ED-E72C5F6C045B}" dt="2025-12-02T12:05:11.273" v="13" actId="1076"/>
          <ac:spMkLst>
            <pc:docMk/>
            <pc:sldMk cId="2117383685" sldId="879"/>
            <ac:spMk id="5" creationId="{11B76BA5-9CFB-706A-BFE4-F272764370FE}"/>
          </ac:spMkLst>
        </pc:spChg>
        <pc:spChg chg="mod">
          <ac:chgData name="Hazell, Danielle" userId="16322be0-50ef-46ff-b0c0-d304bc10d5d2" providerId="ADAL" clId="{E6D12E1F-DF63-450C-A9ED-E72C5F6C045B}" dt="2025-12-02T12:05:13.320" v="14" actId="1076"/>
          <ac:spMkLst>
            <pc:docMk/>
            <pc:sldMk cId="2117383685" sldId="879"/>
            <ac:spMk id="8" creationId="{C789DC6A-6391-C8F9-E08B-05EB95ACB23A}"/>
          </ac:spMkLst>
        </pc:spChg>
        <pc:picChg chg="mod">
          <ac:chgData name="Hazell, Danielle" userId="16322be0-50ef-46ff-b0c0-d304bc10d5d2" providerId="ADAL" clId="{E6D12E1F-DF63-450C-A9ED-E72C5F6C045B}" dt="2025-12-02T12:05:15.680" v="15" actId="1076"/>
          <ac:picMkLst>
            <pc:docMk/>
            <pc:sldMk cId="2117383685" sldId="879"/>
            <ac:picMk id="4" creationId="{69F9177D-AD34-3A64-7F36-D71EE70B04E6}"/>
          </ac:picMkLst>
        </pc:picChg>
      </pc:sldChg>
      <pc:sldChg chg="modSp mod">
        <pc:chgData name="Hazell, Danielle" userId="16322be0-50ef-46ff-b0c0-d304bc10d5d2" providerId="ADAL" clId="{E6D12E1F-DF63-450C-A9ED-E72C5F6C045B}" dt="2025-12-02T12:05:25.015" v="16" actId="1076"/>
        <pc:sldMkLst>
          <pc:docMk/>
          <pc:sldMk cId="2729383493" sldId="949"/>
        </pc:sldMkLst>
        <pc:spChg chg="mod">
          <ac:chgData name="Hazell, Danielle" userId="16322be0-50ef-46ff-b0c0-d304bc10d5d2" providerId="ADAL" clId="{E6D12E1F-DF63-450C-A9ED-E72C5F6C045B}" dt="2025-12-02T12:05:25.015" v="16" actId="1076"/>
          <ac:spMkLst>
            <pc:docMk/>
            <pc:sldMk cId="2729383493" sldId="949"/>
            <ac:spMk id="6" creationId="{C20D6D41-0AE1-CC51-7A6D-044A63FE1144}"/>
          </ac:spMkLst>
        </pc:spChg>
      </pc:sldChg>
      <pc:sldChg chg="modSp mod">
        <pc:chgData name="Hazell, Danielle" userId="16322be0-50ef-46ff-b0c0-d304bc10d5d2" providerId="ADAL" clId="{E6D12E1F-DF63-450C-A9ED-E72C5F6C045B}" dt="2025-12-02T12:05:38.727" v="18" actId="1076"/>
        <pc:sldMkLst>
          <pc:docMk/>
          <pc:sldMk cId="703162163" sldId="950"/>
        </pc:sldMkLst>
        <pc:spChg chg="mod">
          <ac:chgData name="Hazell, Danielle" userId="16322be0-50ef-46ff-b0c0-d304bc10d5d2" providerId="ADAL" clId="{E6D12E1F-DF63-450C-A9ED-E72C5F6C045B}" dt="2025-12-02T12:05:35.792" v="17" actId="1076"/>
          <ac:spMkLst>
            <pc:docMk/>
            <pc:sldMk cId="703162163" sldId="950"/>
            <ac:spMk id="6" creationId="{2B65DF85-4D24-6E7C-481B-0DE599A4D16C}"/>
          </ac:spMkLst>
        </pc:spChg>
        <pc:picChg chg="mod">
          <ac:chgData name="Hazell, Danielle" userId="16322be0-50ef-46ff-b0c0-d304bc10d5d2" providerId="ADAL" clId="{E6D12E1F-DF63-450C-A9ED-E72C5F6C045B}" dt="2025-12-02T12:05:38.727" v="18" actId="1076"/>
          <ac:picMkLst>
            <pc:docMk/>
            <pc:sldMk cId="703162163" sldId="950"/>
            <ac:picMk id="3" creationId="{25E304EC-E4F6-107A-AFB0-E0D3B46FDE6C}"/>
          </ac:picMkLst>
        </pc:picChg>
      </pc:sldChg>
      <pc:sldChg chg="modSp mod">
        <pc:chgData name="Hazell, Danielle" userId="16322be0-50ef-46ff-b0c0-d304bc10d5d2" providerId="ADAL" clId="{E6D12E1F-DF63-450C-A9ED-E72C5F6C045B}" dt="2025-12-02T12:05:51.126" v="19" actId="12385"/>
        <pc:sldMkLst>
          <pc:docMk/>
          <pc:sldMk cId="4135847938" sldId="966"/>
        </pc:sldMkLst>
        <pc:graphicFrameChg chg="modGraphic">
          <ac:chgData name="Hazell, Danielle" userId="16322be0-50ef-46ff-b0c0-d304bc10d5d2" providerId="ADAL" clId="{E6D12E1F-DF63-450C-A9ED-E72C5F6C045B}" dt="2025-12-02T12:05:51.126" v="19" actId="12385"/>
          <ac:graphicFrameMkLst>
            <pc:docMk/>
            <pc:sldMk cId="4135847938" sldId="966"/>
            <ac:graphicFrameMk id="2" creationId="{7CE07B81-E967-3D83-3CA9-D185ADFF9E30}"/>
          </ac:graphicFrameMkLst>
        </pc:graphicFrameChg>
      </pc:sldChg>
      <pc:sldMasterChg chg="addSp delSp modSp mod">
        <pc:chgData name="Hazell, Danielle" userId="16322be0-50ef-46ff-b0c0-d304bc10d5d2" providerId="ADAL" clId="{E6D12E1F-DF63-450C-A9ED-E72C5F6C045B}" dt="2025-12-02T12:04:48.504" v="5"/>
        <pc:sldMasterMkLst>
          <pc:docMk/>
          <pc:sldMasterMk cId="2966563060" sldId="2147483653"/>
        </pc:sldMasterMkLst>
        <pc:spChg chg="add mod">
          <ac:chgData name="Hazell, Danielle" userId="16322be0-50ef-46ff-b0c0-d304bc10d5d2" providerId="ADAL" clId="{E6D12E1F-DF63-450C-A9ED-E72C5F6C045B}" dt="2025-12-02T12:04:48.504" v="5"/>
          <ac:spMkLst>
            <pc:docMk/>
            <pc:sldMasterMk cId="2966563060" sldId="2147483653"/>
            <ac:spMk id="4" creationId="{0407D0B1-046B-D09E-CF2A-C84906BCE232}"/>
          </ac:spMkLst>
        </pc:spChg>
        <pc:picChg chg="add mod">
          <ac:chgData name="Hazell, Danielle" userId="16322be0-50ef-46ff-b0c0-d304bc10d5d2" providerId="ADAL" clId="{E6D12E1F-DF63-450C-A9ED-E72C5F6C045B}" dt="2025-12-02T12:04:48.504" v="5"/>
          <ac:picMkLst>
            <pc:docMk/>
            <pc:sldMasterMk cId="2966563060" sldId="2147483653"/>
            <ac:picMk id="2" creationId="{53387B4C-25D0-8885-80C1-7AEB1D451727}"/>
          </ac:picMkLst>
        </pc:picChg>
        <pc:picChg chg="add mod">
          <ac:chgData name="Hazell, Danielle" userId="16322be0-50ef-46ff-b0c0-d304bc10d5d2" providerId="ADAL" clId="{E6D12E1F-DF63-450C-A9ED-E72C5F6C045B}" dt="2025-12-02T12:04:48.504" v="5"/>
          <ac:picMkLst>
            <pc:docMk/>
            <pc:sldMasterMk cId="2966563060" sldId="2147483653"/>
            <ac:picMk id="5" creationId="{E79485F7-C226-F783-46E6-4F0D9C652B83}"/>
          </ac:picMkLst>
        </pc:picChg>
        <pc:picChg chg="add mod">
          <ac:chgData name="Hazell, Danielle" userId="16322be0-50ef-46ff-b0c0-d304bc10d5d2" providerId="ADAL" clId="{E6D12E1F-DF63-450C-A9ED-E72C5F6C045B}" dt="2025-12-02T12:04:48.504" v="5"/>
          <ac:picMkLst>
            <pc:docMk/>
            <pc:sldMasterMk cId="2966563060" sldId="2147483653"/>
            <ac:picMk id="7" creationId="{02017066-FD6B-EEAE-0EA7-5EABEB28704B}"/>
          </ac:picMkLst>
        </pc:picChg>
      </pc:sldMasterChg>
    </pc:docChg>
  </pc:docChgLst>
  <pc:docChgLst>
    <pc:chgData name="Bonita Searle-Barnes" userId="e782127f-826a-4a83-a372-afedaa2e0d4f" providerId="ADAL" clId="{FA3BD239-4B9A-4CBA-8CF5-F7BFBEA885D5}"/>
    <pc:docChg chg="undo redo custSel modSld">
      <pc:chgData name="Bonita Searle-Barnes" userId="e782127f-826a-4a83-a372-afedaa2e0d4f" providerId="ADAL" clId="{FA3BD239-4B9A-4CBA-8CF5-F7BFBEA885D5}" dt="2025-11-27T12:35:53.110" v="149" actId="20577"/>
      <pc:docMkLst>
        <pc:docMk/>
      </pc:docMkLst>
      <pc:sldChg chg="modSp mod">
        <pc:chgData name="Bonita Searle-Barnes" userId="e782127f-826a-4a83-a372-afedaa2e0d4f" providerId="ADAL" clId="{FA3BD239-4B9A-4CBA-8CF5-F7BFBEA885D5}" dt="2025-11-27T12:22:55.516" v="15" actId="948"/>
        <pc:sldMkLst>
          <pc:docMk/>
          <pc:sldMk cId="2808480706" sldId="840"/>
        </pc:sldMkLst>
        <pc:spChg chg="mod">
          <ac:chgData name="Bonita Searle-Barnes" userId="e782127f-826a-4a83-a372-afedaa2e0d4f" providerId="ADAL" clId="{FA3BD239-4B9A-4CBA-8CF5-F7BFBEA885D5}" dt="2025-11-27T12:22:55.516" v="15" actId="948"/>
          <ac:spMkLst>
            <pc:docMk/>
            <pc:sldMk cId="2808480706" sldId="840"/>
            <ac:spMk id="4" creationId="{183CA12B-98D8-441B-A2DE-6FF2B2597824}"/>
          </ac:spMkLst>
        </pc:spChg>
      </pc:sldChg>
      <pc:sldChg chg="modSp mod">
        <pc:chgData name="Bonita Searle-Barnes" userId="e782127f-826a-4a83-a372-afedaa2e0d4f" providerId="ADAL" clId="{FA3BD239-4B9A-4CBA-8CF5-F7BFBEA885D5}" dt="2025-11-27T12:23:20.892" v="17" actId="20577"/>
        <pc:sldMkLst>
          <pc:docMk/>
          <pc:sldMk cId="2117383685" sldId="879"/>
        </pc:sldMkLst>
        <pc:spChg chg="mod">
          <ac:chgData name="Bonita Searle-Barnes" userId="e782127f-826a-4a83-a372-afedaa2e0d4f" providerId="ADAL" clId="{FA3BD239-4B9A-4CBA-8CF5-F7BFBEA885D5}" dt="2025-11-27T12:23:20.892" v="17" actId="20577"/>
          <ac:spMkLst>
            <pc:docMk/>
            <pc:sldMk cId="2117383685" sldId="879"/>
            <ac:spMk id="5" creationId="{11B76BA5-9CFB-706A-BFE4-F272764370FE}"/>
          </ac:spMkLst>
        </pc:spChg>
      </pc:sldChg>
      <pc:sldChg chg="modSp mod">
        <pc:chgData name="Bonita Searle-Barnes" userId="e782127f-826a-4a83-a372-afedaa2e0d4f" providerId="ADAL" clId="{FA3BD239-4B9A-4CBA-8CF5-F7BFBEA885D5}" dt="2025-11-27T12:27:59.652" v="116" actId="20577"/>
        <pc:sldMkLst>
          <pc:docMk/>
          <pc:sldMk cId="2729383493" sldId="949"/>
        </pc:sldMkLst>
        <pc:spChg chg="mod">
          <ac:chgData name="Bonita Searle-Barnes" userId="e782127f-826a-4a83-a372-afedaa2e0d4f" providerId="ADAL" clId="{FA3BD239-4B9A-4CBA-8CF5-F7BFBEA885D5}" dt="2025-11-27T12:27:59.652" v="116" actId="20577"/>
          <ac:spMkLst>
            <pc:docMk/>
            <pc:sldMk cId="2729383493" sldId="949"/>
            <ac:spMk id="6" creationId="{C20D6D41-0AE1-CC51-7A6D-044A63FE1144}"/>
          </ac:spMkLst>
        </pc:spChg>
      </pc:sldChg>
      <pc:sldChg chg="modSp mod">
        <pc:chgData name="Bonita Searle-Barnes" userId="e782127f-826a-4a83-a372-afedaa2e0d4f" providerId="ADAL" clId="{FA3BD239-4B9A-4CBA-8CF5-F7BFBEA885D5}" dt="2025-11-27T12:27:05.794" v="106" actId="20577"/>
        <pc:sldMkLst>
          <pc:docMk/>
          <pc:sldMk cId="703162163" sldId="950"/>
        </pc:sldMkLst>
        <pc:spChg chg="mod">
          <ac:chgData name="Bonita Searle-Barnes" userId="e782127f-826a-4a83-a372-afedaa2e0d4f" providerId="ADAL" clId="{FA3BD239-4B9A-4CBA-8CF5-F7BFBEA885D5}" dt="2025-11-27T12:27:05.794" v="106" actId="20577"/>
          <ac:spMkLst>
            <pc:docMk/>
            <pc:sldMk cId="703162163" sldId="950"/>
            <ac:spMk id="6" creationId="{2B65DF85-4D24-6E7C-481B-0DE599A4D16C}"/>
          </ac:spMkLst>
        </pc:spChg>
      </pc:sldChg>
      <pc:sldChg chg="modSp mod">
        <pc:chgData name="Bonita Searle-Barnes" userId="e782127f-826a-4a83-a372-afedaa2e0d4f" providerId="ADAL" clId="{FA3BD239-4B9A-4CBA-8CF5-F7BFBEA885D5}" dt="2025-11-27T12:33:35.809" v="127" actId="1076"/>
        <pc:sldMkLst>
          <pc:docMk/>
          <pc:sldMk cId="4135847938" sldId="966"/>
        </pc:sldMkLst>
        <pc:graphicFrameChg chg="mod">
          <ac:chgData name="Bonita Searle-Barnes" userId="e782127f-826a-4a83-a372-afedaa2e0d4f" providerId="ADAL" clId="{FA3BD239-4B9A-4CBA-8CF5-F7BFBEA885D5}" dt="2025-11-27T12:33:35.809" v="127" actId="1076"/>
          <ac:graphicFrameMkLst>
            <pc:docMk/>
            <pc:sldMk cId="4135847938" sldId="966"/>
            <ac:graphicFrameMk id="2" creationId="{7CE07B81-E967-3D83-3CA9-D185ADFF9E30}"/>
          </ac:graphicFrameMkLst>
        </pc:graphicFrameChg>
      </pc:sldChg>
      <pc:sldChg chg="modSp mod">
        <pc:chgData name="Bonita Searle-Barnes" userId="e782127f-826a-4a83-a372-afedaa2e0d4f" providerId="ADAL" clId="{FA3BD239-4B9A-4CBA-8CF5-F7BFBEA885D5}" dt="2025-11-27T12:34:09.252" v="128" actId="20577"/>
        <pc:sldMkLst>
          <pc:docMk/>
          <pc:sldMk cId="612998303" sldId="967"/>
        </pc:sldMkLst>
        <pc:spChg chg="mod">
          <ac:chgData name="Bonita Searle-Barnes" userId="e782127f-826a-4a83-a372-afedaa2e0d4f" providerId="ADAL" clId="{FA3BD239-4B9A-4CBA-8CF5-F7BFBEA885D5}" dt="2025-11-27T12:34:09.252" v="128" actId="20577"/>
          <ac:spMkLst>
            <pc:docMk/>
            <pc:sldMk cId="612998303" sldId="967"/>
            <ac:spMk id="6" creationId="{D9DFD6B3-9009-979D-E47F-FB29F2D7004A}"/>
          </ac:spMkLst>
        </pc:spChg>
      </pc:sldChg>
      <pc:sldChg chg="modSp">
        <pc:chgData name="Bonita Searle-Barnes" userId="e782127f-826a-4a83-a372-afedaa2e0d4f" providerId="ADAL" clId="{FA3BD239-4B9A-4CBA-8CF5-F7BFBEA885D5}" dt="2025-11-27T12:35:12.150" v="136" actId="20577"/>
        <pc:sldMkLst>
          <pc:docMk/>
          <pc:sldMk cId="102755790" sldId="969"/>
        </pc:sldMkLst>
        <pc:spChg chg="mod">
          <ac:chgData name="Bonita Searle-Barnes" userId="e782127f-826a-4a83-a372-afedaa2e0d4f" providerId="ADAL" clId="{FA3BD239-4B9A-4CBA-8CF5-F7BFBEA885D5}" dt="2025-11-27T12:35:12.150" v="136" actId="20577"/>
          <ac:spMkLst>
            <pc:docMk/>
            <pc:sldMk cId="102755790" sldId="969"/>
            <ac:spMk id="6" creationId="{5A304A30-122A-31FA-5482-CB682F6E1FF0}"/>
          </ac:spMkLst>
        </pc:spChg>
      </pc:sldChg>
      <pc:sldChg chg="modSp mod">
        <pc:chgData name="Bonita Searle-Barnes" userId="e782127f-826a-4a83-a372-afedaa2e0d4f" providerId="ADAL" clId="{FA3BD239-4B9A-4CBA-8CF5-F7BFBEA885D5}" dt="2025-11-27T12:23:57.956" v="21" actId="6549"/>
        <pc:sldMkLst>
          <pc:docMk/>
          <pc:sldMk cId="244656845" sldId="992"/>
        </pc:sldMkLst>
        <pc:spChg chg="mod">
          <ac:chgData name="Bonita Searle-Barnes" userId="e782127f-826a-4a83-a372-afedaa2e0d4f" providerId="ADAL" clId="{FA3BD239-4B9A-4CBA-8CF5-F7BFBEA885D5}" dt="2025-11-27T12:23:37.819" v="19" actId="20577"/>
          <ac:spMkLst>
            <pc:docMk/>
            <pc:sldMk cId="244656845" sldId="992"/>
            <ac:spMk id="5" creationId="{C4D7D1BD-549C-36E5-B06E-A2D9F0192503}"/>
          </ac:spMkLst>
        </pc:spChg>
        <pc:spChg chg="mod">
          <ac:chgData name="Bonita Searle-Barnes" userId="e782127f-826a-4a83-a372-afedaa2e0d4f" providerId="ADAL" clId="{FA3BD239-4B9A-4CBA-8CF5-F7BFBEA885D5}" dt="2025-11-27T12:23:57.956" v="21" actId="6549"/>
          <ac:spMkLst>
            <pc:docMk/>
            <pc:sldMk cId="244656845" sldId="992"/>
            <ac:spMk id="8" creationId="{45B3E21C-4E4D-9C2A-E0AA-C21759F63210}"/>
          </ac:spMkLst>
        </pc:spChg>
      </pc:sldChg>
      <pc:sldChg chg="modSp mod">
        <pc:chgData name="Bonita Searle-Barnes" userId="e782127f-826a-4a83-a372-afedaa2e0d4f" providerId="ADAL" clId="{FA3BD239-4B9A-4CBA-8CF5-F7BFBEA885D5}" dt="2025-11-27T12:28:09.144" v="123" actId="20577"/>
        <pc:sldMkLst>
          <pc:docMk/>
          <pc:sldMk cId="2254269523" sldId="994"/>
        </pc:sldMkLst>
        <pc:spChg chg="mod">
          <ac:chgData name="Bonita Searle-Barnes" userId="e782127f-826a-4a83-a372-afedaa2e0d4f" providerId="ADAL" clId="{FA3BD239-4B9A-4CBA-8CF5-F7BFBEA885D5}" dt="2025-11-27T12:28:09.144" v="123" actId="20577"/>
          <ac:spMkLst>
            <pc:docMk/>
            <pc:sldMk cId="2254269523" sldId="994"/>
            <ac:spMk id="6" creationId="{EF863ED1-82C1-D64A-1E13-CF5C396E9255}"/>
          </ac:spMkLst>
        </pc:spChg>
      </pc:sldChg>
      <pc:sldChg chg="modSp mod">
        <pc:chgData name="Bonita Searle-Barnes" userId="e782127f-826a-4a83-a372-afedaa2e0d4f" providerId="ADAL" clId="{FA3BD239-4B9A-4CBA-8CF5-F7BFBEA885D5}" dt="2025-11-27T12:27:27.471" v="107" actId="20577"/>
        <pc:sldMkLst>
          <pc:docMk/>
          <pc:sldMk cId="1943091806" sldId="995"/>
        </pc:sldMkLst>
        <pc:spChg chg="mod">
          <ac:chgData name="Bonita Searle-Barnes" userId="e782127f-826a-4a83-a372-afedaa2e0d4f" providerId="ADAL" clId="{FA3BD239-4B9A-4CBA-8CF5-F7BFBEA885D5}" dt="2025-11-27T12:27:27.471" v="107" actId="20577"/>
          <ac:spMkLst>
            <pc:docMk/>
            <pc:sldMk cId="1943091806" sldId="995"/>
            <ac:spMk id="6" creationId="{BE7F183B-ED55-3399-287B-A6EC9BB35A1A}"/>
          </ac:spMkLst>
        </pc:spChg>
      </pc:sldChg>
      <pc:sldChg chg="modSp mod">
        <pc:chgData name="Bonita Searle-Barnes" userId="e782127f-826a-4a83-a372-afedaa2e0d4f" providerId="ADAL" clId="{FA3BD239-4B9A-4CBA-8CF5-F7BFBEA885D5}" dt="2025-11-27T12:28:54.352" v="126" actId="14861"/>
        <pc:sldMkLst>
          <pc:docMk/>
          <pc:sldMk cId="25777752" sldId="996"/>
        </pc:sldMkLst>
        <pc:spChg chg="mod">
          <ac:chgData name="Bonita Searle-Barnes" userId="e782127f-826a-4a83-a372-afedaa2e0d4f" providerId="ADAL" clId="{FA3BD239-4B9A-4CBA-8CF5-F7BFBEA885D5}" dt="2025-11-27T12:28:28.743" v="124" actId="20577"/>
          <ac:spMkLst>
            <pc:docMk/>
            <pc:sldMk cId="25777752" sldId="996"/>
            <ac:spMk id="6" creationId="{96983AF9-B792-03DD-2769-B8DF9BD7E5B6}"/>
          </ac:spMkLst>
        </pc:spChg>
        <pc:picChg chg="mod">
          <ac:chgData name="Bonita Searle-Barnes" userId="e782127f-826a-4a83-a372-afedaa2e0d4f" providerId="ADAL" clId="{FA3BD239-4B9A-4CBA-8CF5-F7BFBEA885D5}" dt="2025-11-27T12:28:54.352" v="126" actId="14861"/>
          <ac:picMkLst>
            <pc:docMk/>
            <pc:sldMk cId="25777752" sldId="996"/>
            <ac:picMk id="3" creationId="{1BDA30C8-46CC-312E-9164-EA71FD9A659D}"/>
          </ac:picMkLst>
        </pc:picChg>
      </pc:sldChg>
      <pc:sldChg chg="modSp mod">
        <pc:chgData name="Bonita Searle-Barnes" userId="e782127f-826a-4a83-a372-afedaa2e0d4f" providerId="ADAL" clId="{FA3BD239-4B9A-4CBA-8CF5-F7BFBEA885D5}" dt="2025-11-27T12:34:43.006" v="132" actId="20577"/>
        <pc:sldMkLst>
          <pc:docMk/>
          <pc:sldMk cId="1838962983" sldId="999"/>
        </pc:sldMkLst>
        <pc:spChg chg="mod">
          <ac:chgData name="Bonita Searle-Barnes" userId="e782127f-826a-4a83-a372-afedaa2e0d4f" providerId="ADAL" clId="{FA3BD239-4B9A-4CBA-8CF5-F7BFBEA885D5}" dt="2025-11-27T12:34:43.006" v="132" actId="20577"/>
          <ac:spMkLst>
            <pc:docMk/>
            <pc:sldMk cId="1838962983" sldId="999"/>
            <ac:spMk id="6" creationId="{7A4323B9-0360-4BFE-5FA5-C14279B07390}"/>
          </ac:spMkLst>
        </pc:spChg>
      </pc:sldChg>
      <pc:sldChg chg="modSp mod">
        <pc:chgData name="Bonita Searle-Barnes" userId="e782127f-826a-4a83-a372-afedaa2e0d4f" providerId="ADAL" clId="{FA3BD239-4B9A-4CBA-8CF5-F7BFBEA885D5}" dt="2025-11-27T12:34:45.930" v="133" actId="20577"/>
        <pc:sldMkLst>
          <pc:docMk/>
          <pc:sldMk cId="1406166003" sldId="1000"/>
        </pc:sldMkLst>
        <pc:spChg chg="mod">
          <ac:chgData name="Bonita Searle-Barnes" userId="e782127f-826a-4a83-a372-afedaa2e0d4f" providerId="ADAL" clId="{FA3BD239-4B9A-4CBA-8CF5-F7BFBEA885D5}" dt="2025-11-27T12:34:45.930" v="133" actId="20577"/>
          <ac:spMkLst>
            <pc:docMk/>
            <pc:sldMk cId="1406166003" sldId="1000"/>
            <ac:spMk id="6" creationId="{F3EF984F-7103-7C2F-4B94-FC0EA13D306E}"/>
          </ac:spMkLst>
        </pc:spChg>
      </pc:sldChg>
      <pc:sldChg chg="modSp mod">
        <pc:chgData name="Bonita Searle-Barnes" userId="e782127f-826a-4a83-a372-afedaa2e0d4f" providerId="ADAL" clId="{FA3BD239-4B9A-4CBA-8CF5-F7BFBEA885D5}" dt="2025-11-27T12:34:30.237" v="130" actId="20577"/>
        <pc:sldMkLst>
          <pc:docMk/>
          <pc:sldMk cId="2395790796" sldId="1001"/>
        </pc:sldMkLst>
        <pc:spChg chg="mod">
          <ac:chgData name="Bonita Searle-Barnes" userId="e782127f-826a-4a83-a372-afedaa2e0d4f" providerId="ADAL" clId="{FA3BD239-4B9A-4CBA-8CF5-F7BFBEA885D5}" dt="2025-11-27T12:34:30.237" v="130" actId="20577"/>
          <ac:spMkLst>
            <pc:docMk/>
            <pc:sldMk cId="2395790796" sldId="1001"/>
            <ac:spMk id="6" creationId="{C57EBC40-B401-4425-DE0C-BCF29DF82B71}"/>
          </ac:spMkLst>
        </pc:spChg>
      </pc:sldChg>
      <pc:sldChg chg="modSp mod">
        <pc:chgData name="Bonita Searle-Barnes" userId="e782127f-826a-4a83-a372-afedaa2e0d4f" providerId="ADAL" clId="{FA3BD239-4B9A-4CBA-8CF5-F7BFBEA885D5}" dt="2025-11-27T12:34:35.126" v="131" actId="20577"/>
        <pc:sldMkLst>
          <pc:docMk/>
          <pc:sldMk cId="3777484064" sldId="1002"/>
        </pc:sldMkLst>
        <pc:spChg chg="mod">
          <ac:chgData name="Bonita Searle-Barnes" userId="e782127f-826a-4a83-a372-afedaa2e0d4f" providerId="ADAL" clId="{FA3BD239-4B9A-4CBA-8CF5-F7BFBEA885D5}" dt="2025-11-27T12:34:35.126" v="131" actId="20577"/>
          <ac:spMkLst>
            <pc:docMk/>
            <pc:sldMk cId="3777484064" sldId="1002"/>
            <ac:spMk id="6" creationId="{4BE1ECA7-A137-0AB0-6FEB-FB1A7FB0E1C2}"/>
          </ac:spMkLst>
        </pc:spChg>
      </pc:sldChg>
      <pc:sldChg chg="modSp mod">
        <pc:chgData name="Bonita Searle-Barnes" userId="e782127f-826a-4a83-a372-afedaa2e0d4f" providerId="ADAL" clId="{FA3BD239-4B9A-4CBA-8CF5-F7BFBEA885D5}" dt="2025-11-27T12:35:01.345" v="134" actId="20577"/>
        <pc:sldMkLst>
          <pc:docMk/>
          <pc:sldMk cId="508876116" sldId="1004"/>
        </pc:sldMkLst>
        <pc:spChg chg="mod">
          <ac:chgData name="Bonita Searle-Barnes" userId="e782127f-826a-4a83-a372-afedaa2e0d4f" providerId="ADAL" clId="{FA3BD239-4B9A-4CBA-8CF5-F7BFBEA885D5}" dt="2025-11-27T12:35:01.345" v="134" actId="20577"/>
          <ac:spMkLst>
            <pc:docMk/>
            <pc:sldMk cId="508876116" sldId="1004"/>
            <ac:spMk id="6" creationId="{A394303F-5DA0-B123-B8AF-5566E98A679E}"/>
          </ac:spMkLst>
        </pc:spChg>
      </pc:sldChg>
      <pc:sldChg chg="modSp mod">
        <pc:chgData name="Bonita Searle-Barnes" userId="e782127f-826a-4a83-a372-afedaa2e0d4f" providerId="ADAL" clId="{FA3BD239-4B9A-4CBA-8CF5-F7BFBEA885D5}" dt="2025-11-27T12:35:07.465" v="135" actId="20577"/>
        <pc:sldMkLst>
          <pc:docMk/>
          <pc:sldMk cId="4282758076" sldId="1005"/>
        </pc:sldMkLst>
        <pc:spChg chg="mod">
          <ac:chgData name="Bonita Searle-Barnes" userId="e782127f-826a-4a83-a372-afedaa2e0d4f" providerId="ADAL" clId="{FA3BD239-4B9A-4CBA-8CF5-F7BFBEA885D5}" dt="2025-11-27T12:35:07.465" v="135" actId="20577"/>
          <ac:spMkLst>
            <pc:docMk/>
            <pc:sldMk cId="4282758076" sldId="1005"/>
            <ac:spMk id="6" creationId="{2682F37B-8BF3-9321-78F4-4E1EA2DC5F13}"/>
          </ac:spMkLst>
        </pc:spChg>
      </pc:sldChg>
      <pc:sldChg chg="modSp">
        <pc:chgData name="Bonita Searle-Barnes" userId="e782127f-826a-4a83-a372-afedaa2e0d4f" providerId="ADAL" clId="{FA3BD239-4B9A-4CBA-8CF5-F7BFBEA885D5}" dt="2025-11-27T12:35:16.672" v="137" actId="20577"/>
        <pc:sldMkLst>
          <pc:docMk/>
          <pc:sldMk cId="179978666" sldId="1006"/>
        </pc:sldMkLst>
        <pc:spChg chg="mod">
          <ac:chgData name="Bonita Searle-Barnes" userId="e782127f-826a-4a83-a372-afedaa2e0d4f" providerId="ADAL" clId="{FA3BD239-4B9A-4CBA-8CF5-F7BFBEA885D5}" dt="2025-11-27T12:35:16.672" v="137" actId="20577"/>
          <ac:spMkLst>
            <pc:docMk/>
            <pc:sldMk cId="179978666" sldId="1006"/>
            <ac:spMk id="6" creationId="{BC8E7DCF-0CB5-B0B3-1189-611B446B878E}"/>
          </ac:spMkLst>
        </pc:spChg>
      </pc:sldChg>
      <pc:sldChg chg="modSp">
        <pc:chgData name="Bonita Searle-Barnes" userId="e782127f-826a-4a83-a372-afedaa2e0d4f" providerId="ADAL" clId="{FA3BD239-4B9A-4CBA-8CF5-F7BFBEA885D5}" dt="2025-11-27T12:35:22.820" v="138" actId="20577"/>
        <pc:sldMkLst>
          <pc:docMk/>
          <pc:sldMk cId="1951320983" sldId="1007"/>
        </pc:sldMkLst>
        <pc:spChg chg="mod">
          <ac:chgData name="Bonita Searle-Barnes" userId="e782127f-826a-4a83-a372-afedaa2e0d4f" providerId="ADAL" clId="{FA3BD239-4B9A-4CBA-8CF5-F7BFBEA885D5}" dt="2025-11-27T12:35:22.820" v="138" actId="20577"/>
          <ac:spMkLst>
            <pc:docMk/>
            <pc:sldMk cId="1951320983" sldId="1007"/>
            <ac:spMk id="6" creationId="{36A0A7BF-8566-0E30-1CCE-72B428E7280B}"/>
          </ac:spMkLst>
        </pc:spChg>
      </pc:sldChg>
      <pc:sldChg chg="modSp mod">
        <pc:chgData name="Bonita Searle-Barnes" userId="e782127f-826a-4a83-a372-afedaa2e0d4f" providerId="ADAL" clId="{FA3BD239-4B9A-4CBA-8CF5-F7BFBEA885D5}" dt="2025-11-27T12:35:34.401" v="147" actId="20577"/>
        <pc:sldMkLst>
          <pc:docMk/>
          <pc:sldMk cId="1028933771" sldId="1008"/>
        </pc:sldMkLst>
        <pc:spChg chg="mod">
          <ac:chgData name="Bonita Searle-Barnes" userId="e782127f-826a-4a83-a372-afedaa2e0d4f" providerId="ADAL" clId="{FA3BD239-4B9A-4CBA-8CF5-F7BFBEA885D5}" dt="2025-11-27T12:35:34.401" v="147" actId="20577"/>
          <ac:spMkLst>
            <pc:docMk/>
            <pc:sldMk cId="1028933771" sldId="1008"/>
            <ac:spMk id="6" creationId="{1D89FECB-D5B3-B43F-3B2D-E22A133C5EE4}"/>
          </ac:spMkLst>
        </pc:spChg>
      </pc:sldChg>
      <pc:sldChg chg="modSp mod">
        <pc:chgData name="Bonita Searle-Barnes" userId="e782127f-826a-4a83-a372-afedaa2e0d4f" providerId="ADAL" clId="{FA3BD239-4B9A-4CBA-8CF5-F7BFBEA885D5}" dt="2025-11-27T12:35:41.624" v="148" actId="20577"/>
        <pc:sldMkLst>
          <pc:docMk/>
          <pc:sldMk cId="3541208273" sldId="1009"/>
        </pc:sldMkLst>
        <pc:spChg chg="mod">
          <ac:chgData name="Bonita Searle-Barnes" userId="e782127f-826a-4a83-a372-afedaa2e0d4f" providerId="ADAL" clId="{FA3BD239-4B9A-4CBA-8CF5-F7BFBEA885D5}" dt="2025-11-27T12:35:41.624" v="148" actId="20577"/>
          <ac:spMkLst>
            <pc:docMk/>
            <pc:sldMk cId="3541208273" sldId="1009"/>
            <ac:spMk id="6" creationId="{597F46F1-0F14-7370-80F3-950536DAC743}"/>
          </ac:spMkLst>
        </pc:spChg>
      </pc:sldChg>
      <pc:sldChg chg="modSp mod">
        <pc:chgData name="Bonita Searle-Barnes" userId="e782127f-826a-4a83-a372-afedaa2e0d4f" providerId="ADAL" clId="{FA3BD239-4B9A-4CBA-8CF5-F7BFBEA885D5}" dt="2025-11-27T12:35:53.110" v="149" actId="20577"/>
        <pc:sldMkLst>
          <pc:docMk/>
          <pc:sldMk cId="2282433375" sldId="1010"/>
        </pc:sldMkLst>
        <pc:spChg chg="mod">
          <ac:chgData name="Bonita Searle-Barnes" userId="e782127f-826a-4a83-a372-afedaa2e0d4f" providerId="ADAL" clId="{FA3BD239-4B9A-4CBA-8CF5-F7BFBEA885D5}" dt="2025-11-27T12:35:53.110" v="149" actId="20577"/>
          <ac:spMkLst>
            <pc:docMk/>
            <pc:sldMk cId="2282433375" sldId="1010"/>
            <ac:spMk id="6" creationId="{AEFFF180-3960-9D74-33F3-015C40101D9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12/12/2025</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69850" y="744538"/>
            <a:ext cx="665797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31</a:t>
            </a:fld>
            <a:endParaRPr lang="en-US"/>
          </a:p>
        </p:txBody>
      </p:sp>
    </p:spTree>
    <p:extLst>
      <p:ext uri="{BB962C8B-B14F-4D97-AF65-F5344CB8AC3E}">
        <p14:creationId xmlns:p14="http://schemas.microsoft.com/office/powerpoint/2010/main" val="413811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624361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89366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408948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2961008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008"/>
          </a:p>
        </p:txBody>
      </p:sp>
      <p:sp>
        <p:nvSpPr>
          <p:cNvPr id="12" name="Text Box 11"/>
          <p:cNvSpPr txBox="1">
            <a:spLocks noChangeArrowheads="1"/>
          </p:cNvSpPr>
          <p:nvPr userDrawn="1"/>
        </p:nvSpPr>
        <p:spPr bwMode="auto">
          <a:xfrm>
            <a:off x="360000"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600" baseline="0" smtClean="0">
                <a:latin typeface="+mn-lt"/>
                <a:ea typeface="Arial" pitchFamily="-105" charset="0"/>
                <a:cs typeface="Arial" pitchFamily="-105" charset="0"/>
              </a:rPr>
              <a:pPr algn="l">
                <a:spcBef>
                  <a:spcPts val="602"/>
                </a:spcBef>
              </a:pPr>
              <a:t>‹#›</a:t>
            </a:fld>
            <a:endParaRPr lang="en-US" sz="16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53387B4C-25D0-8885-80C1-7AEB1D451727}"/>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4" name="Text Box 2">
            <a:extLst>
              <a:ext uri="{FF2B5EF4-FFF2-40B4-BE49-F238E27FC236}">
                <a16:creationId xmlns:a16="http://schemas.microsoft.com/office/drawing/2014/main" id="{0407D0B1-046B-D09E-CF2A-C84906BCE232}"/>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5" name="Picture 4" descr="A black and white logo&#10;&#10;AI-generated content may be incorrect.">
            <a:extLst>
              <a:ext uri="{FF2B5EF4-FFF2-40B4-BE49-F238E27FC236}">
                <a16:creationId xmlns:a16="http://schemas.microsoft.com/office/drawing/2014/main" id="{E79485F7-C226-F783-46E6-4F0D9C652B83}"/>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02017066-FD6B-EEAE-0EA7-5EABEB28704B}"/>
              </a:ext>
            </a:extLst>
          </p:cNvPr>
          <p:cNvPicPr>
            <a:picLocks noChangeAspect="1"/>
          </p:cNvPicPr>
          <p:nvPr userDrawn="1"/>
        </p:nvPicPr>
        <p:blipFill>
          <a:blip r:embed="rId9"/>
          <a:stretch>
            <a:fillRect/>
          </a:stretch>
        </p:blipFill>
        <p:spPr>
          <a:xfrm>
            <a:off x="984256" y="177135"/>
            <a:ext cx="2685203" cy="440679"/>
          </a:xfrm>
          <a:prstGeom prst="rect">
            <a:avLst/>
          </a:prstGeom>
        </p:spPr>
      </p:pic>
    </p:spTree>
    <p:extLst>
      <p:ext uri="{BB962C8B-B14F-4D97-AF65-F5344CB8AC3E}">
        <p14:creationId xmlns:p14="http://schemas.microsoft.com/office/powerpoint/2010/main" val="2966563060"/>
      </p:ext>
    </p:extLst>
  </p:cSld>
  <p:clrMap bg1="lt1" tx1="dk1" bg2="lt2" tx2="dk2" accent1="accent1" accent2="accent2" accent3="accent3" accent4="accent4" accent5="accent5" accent6="accent6" hlink="hlink" folHlink="folHlink"/>
  <p:sldLayoutIdLst>
    <p:sldLayoutId id="2147483658" r:id="rId1"/>
    <p:sldLayoutId id="2147483654" r:id="rId2"/>
    <p:sldLayoutId id="2147483659" r:id="rId3"/>
    <p:sldLayoutId id="2147483657"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98011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00000"/>
              </a:lnSpc>
              <a:spcBef>
                <a:spcPts val="0"/>
              </a:spcBef>
              <a:spcAft>
                <a:spcPts val="0"/>
              </a:spcAft>
              <a:buNone/>
              <a:defRPr/>
            </a:pPr>
            <a:r>
              <a:rPr lang="en-GB" sz="2800" b="1">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Gas Engineering</a:t>
            </a:r>
          </a:p>
          <a:p>
            <a:pPr marL="0" indent="0">
              <a:buNone/>
            </a:pPr>
            <a:r>
              <a:rPr lang="en-GB" sz="2800" b="1">
                <a:solidFill>
                  <a:schemeClr val="tx1"/>
                </a:solidFill>
                <a:latin typeface="Arial" panose="020B0604020202020204" pitchFamily="34" charset="0"/>
                <a:ea typeface="ＭＳ Ｐゴシック" panose="020B0600070205080204" pitchFamily="34" charset="-128"/>
                <a:cs typeface="Arial" panose="020B0604020202020204" pitchFamily="34" charset="0"/>
              </a:rPr>
              <a:t>K1.11 Gas and the combustion process</a:t>
            </a:r>
          </a:p>
          <a:p>
            <a:pPr marL="0" indent="0">
              <a:buNone/>
            </a:pPr>
            <a:endParaRPr lang="en-GB" sz="280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a:buNone/>
            </a:pPr>
            <a:r>
              <a:rPr lang="en-US" sz="2800" b="1">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1.11a: C</a:t>
            </a:r>
            <a:r>
              <a:rPr lang="en-GB" sz="2800" b="1" err="1">
                <a:solidFill>
                  <a:srgbClr val="FC4421"/>
                </a:solidFill>
                <a:latin typeface="Arial" panose="020B0604020202020204" pitchFamily="34" charset="0"/>
                <a:ea typeface="ＭＳ Ｐゴシック" panose="020B0600070205080204" pitchFamily="34" charset="-128"/>
                <a:cs typeface="Arial" panose="020B0604020202020204" pitchFamily="34" charset="0"/>
              </a:rPr>
              <a:t>ombustion</a:t>
            </a:r>
            <a:r>
              <a:rPr lang="en-GB" sz="2800" b="1">
                <a:solidFill>
                  <a:srgbClr val="FC4421"/>
                </a:solidFill>
                <a:latin typeface="Arial" panose="020B0604020202020204" pitchFamily="34" charset="0"/>
                <a:ea typeface="ＭＳ Ｐゴシック" panose="020B0600070205080204" pitchFamily="34" charset="-128"/>
                <a:cs typeface="Arial" panose="020B0604020202020204" pitchFamily="34" charset="0"/>
              </a:rPr>
              <a:t> chemistry – complete vs incomplete</a:t>
            </a:r>
            <a:endParaRPr lang="en-US" sz="2800" b="1">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D3FADA-C846-E9F6-9C65-145D4D5244B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A3B4E8-6A1A-342B-5689-C4929A3BAB25}"/>
              </a:ext>
            </a:extLst>
          </p:cNvPr>
          <p:cNvSpPr>
            <a:spLocks noGrp="1"/>
          </p:cNvSpPr>
          <p:nvPr>
            <p:ph type="title"/>
          </p:nvPr>
        </p:nvSpPr>
        <p:spPr>
          <a:xfrm>
            <a:off x="252000" y="959222"/>
            <a:ext cx="11628452" cy="646331"/>
          </a:xfrm>
        </p:spPr>
        <p:txBody>
          <a:bodyPr/>
          <a:lstStyle/>
          <a:p>
            <a:r>
              <a:rPr lang="en-GB"/>
              <a:t>Incomplete combustion</a:t>
            </a:r>
          </a:p>
        </p:txBody>
      </p:sp>
      <p:sp>
        <p:nvSpPr>
          <p:cNvPr id="6" name="Content Placeholder 5">
            <a:extLst>
              <a:ext uri="{FF2B5EF4-FFF2-40B4-BE49-F238E27FC236}">
                <a16:creationId xmlns:a16="http://schemas.microsoft.com/office/drawing/2014/main" id="{BE7F183B-ED55-3399-287B-A6EC9BB35A1A}"/>
              </a:ext>
            </a:extLst>
          </p:cNvPr>
          <p:cNvSpPr>
            <a:spLocks noGrp="1"/>
          </p:cNvSpPr>
          <p:nvPr>
            <p:ph sz="quarter" idx="10"/>
          </p:nvPr>
        </p:nvSpPr>
        <p:spPr>
          <a:xfrm>
            <a:off x="360000" y="1800000"/>
            <a:ext cx="11628452" cy="4140000"/>
          </a:xfrm>
        </p:spPr>
        <p:txBody>
          <a:bodyPr/>
          <a:lstStyle/>
          <a:p>
            <a:r>
              <a:rPr lang="en-GB" b="1" dirty="0"/>
              <a:t>By-products</a:t>
            </a:r>
          </a:p>
          <a:p>
            <a:pPr marL="342900" indent="-342900">
              <a:buFont typeface="Arial" panose="020B0604020202020204" pitchFamily="34" charset="0"/>
              <a:buChar char="•"/>
            </a:pPr>
            <a:r>
              <a:rPr lang="en-GB" dirty="0"/>
              <a:t>Carbon monoxide (CO) - highly toxic</a:t>
            </a:r>
          </a:p>
          <a:p>
            <a:pPr marL="342900" indent="-342900">
              <a:buFont typeface="Arial" panose="020B0604020202020204" pitchFamily="34" charset="0"/>
              <a:buChar char="•"/>
            </a:pPr>
            <a:r>
              <a:rPr lang="en-GB" dirty="0"/>
              <a:t>Soot (carbon particles)</a:t>
            </a:r>
          </a:p>
          <a:p>
            <a:pPr marL="342900" indent="-342900">
              <a:buFont typeface="Arial" panose="020B0604020202020204" pitchFamily="34" charset="0"/>
              <a:buChar char="•"/>
            </a:pPr>
            <a:r>
              <a:rPr lang="en-GB" dirty="0"/>
              <a:t>Water vapour (H₂O)</a:t>
            </a:r>
          </a:p>
          <a:p>
            <a:pPr marL="342900" indent="-342900">
              <a:buFont typeface="Arial" panose="020B0604020202020204" pitchFamily="34" charset="0"/>
              <a:buChar char="•"/>
            </a:pPr>
            <a:r>
              <a:rPr lang="en-GB" dirty="0"/>
              <a:t>Unburned hydrocarbons</a:t>
            </a:r>
          </a:p>
          <a:p>
            <a:pPr marL="342900" indent="-342900">
              <a:buFont typeface="Arial" panose="020B0604020202020204" pitchFamily="34" charset="0"/>
              <a:buChar char="•"/>
            </a:pPr>
            <a:r>
              <a:rPr lang="en-GB" dirty="0">
                <a:ea typeface="ＭＳ Ｐゴシック"/>
              </a:rPr>
              <a:t>Less heat energy than complete combustion</a:t>
            </a:r>
            <a:endParaRPr lang="en-GB" dirty="0"/>
          </a:p>
          <a:p>
            <a:endParaRPr lang="en-GB" b="1" dirty="0"/>
          </a:p>
        </p:txBody>
      </p:sp>
    </p:spTree>
    <p:extLst>
      <p:ext uri="{BB962C8B-B14F-4D97-AF65-F5344CB8AC3E}">
        <p14:creationId xmlns:p14="http://schemas.microsoft.com/office/powerpoint/2010/main" val="19430918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2A05E3-6897-1A57-C0EE-6CDEF4D1610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11F0FF5-FBE4-8BC4-D42C-432BB60C2865}"/>
              </a:ext>
            </a:extLst>
          </p:cNvPr>
          <p:cNvSpPr>
            <a:spLocks noGrp="1"/>
          </p:cNvSpPr>
          <p:nvPr>
            <p:ph type="title"/>
          </p:nvPr>
        </p:nvSpPr>
        <p:spPr>
          <a:xfrm>
            <a:off x="252000" y="959222"/>
            <a:ext cx="11628452" cy="646331"/>
          </a:xfrm>
        </p:spPr>
        <p:txBody>
          <a:bodyPr/>
          <a:lstStyle/>
          <a:p>
            <a:r>
              <a:rPr lang="en-GB"/>
              <a:t>Incomplete combustion</a:t>
            </a:r>
          </a:p>
        </p:txBody>
      </p:sp>
      <p:sp>
        <p:nvSpPr>
          <p:cNvPr id="6" name="Content Placeholder 5">
            <a:extLst>
              <a:ext uri="{FF2B5EF4-FFF2-40B4-BE49-F238E27FC236}">
                <a16:creationId xmlns:a16="http://schemas.microsoft.com/office/drawing/2014/main" id="{96983AF9-B792-03DD-2769-B8DF9BD7E5B6}"/>
              </a:ext>
            </a:extLst>
          </p:cNvPr>
          <p:cNvSpPr>
            <a:spLocks noGrp="1"/>
          </p:cNvSpPr>
          <p:nvPr>
            <p:ph sz="quarter" idx="10"/>
          </p:nvPr>
        </p:nvSpPr>
        <p:spPr>
          <a:xfrm>
            <a:off x="360000" y="1800000"/>
            <a:ext cx="11628452" cy="4140000"/>
          </a:xfrm>
        </p:spPr>
        <p:txBody>
          <a:bodyPr/>
          <a:lstStyle/>
          <a:p>
            <a:r>
              <a:rPr lang="en-GB" b="1" dirty="0"/>
              <a:t>Visual signs</a:t>
            </a:r>
          </a:p>
          <a:p>
            <a:pPr marL="342900" indent="-342900">
              <a:buFont typeface="Arial" panose="020B0604020202020204" pitchFamily="34" charset="0"/>
              <a:buChar char="•"/>
            </a:pPr>
            <a:r>
              <a:rPr lang="en-GB" dirty="0"/>
              <a:t>Yellow/orange flame instead of blue</a:t>
            </a:r>
          </a:p>
          <a:p>
            <a:pPr marL="342900" indent="-342900">
              <a:buFont typeface="Arial" panose="020B0604020202020204" pitchFamily="34" charset="0"/>
              <a:buChar char="•"/>
            </a:pPr>
            <a:r>
              <a:rPr lang="en-GB" dirty="0" err="1"/>
              <a:t>Sooting</a:t>
            </a:r>
            <a:r>
              <a:rPr lang="en-GB" dirty="0"/>
              <a:t> on heat exchanger or around appliance</a:t>
            </a:r>
          </a:p>
          <a:p>
            <a:pPr marL="342900" indent="-342900">
              <a:buFont typeface="Arial" panose="020B0604020202020204" pitchFamily="34" charset="0"/>
              <a:buChar char="•"/>
            </a:pPr>
            <a:r>
              <a:rPr lang="en-GB" dirty="0"/>
              <a:t>Excessive condensation</a:t>
            </a:r>
          </a:p>
          <a:p>
            <a:pPr marL="342900" indent="-342900">
              <a:buFont typeface="Arial" panose="020B0604020202020204" pitchFamily="34" charset="0"/>
              <a:buChar char="•"/>
            </a:pPr>
            <a:r>
              <a:rPr lang="en-GB" dirty="0"/>
              <a:t>Discoloration of appliance casing</a:t>
            </a:r>
          </a:p>
          <a:p>
            <a:pPr marL="342900" indent="-342900">
              <a:buFont typeface="Arial" panose="020B0604020202020204" pitchFamily="34" charset="0"/>
              <a:buChar char="•"/>
            </a:pPr>
            <a:r>
              <a:rPr lang="en-GB" dirty="0"/>
              <a:t>Staining around flue terminal</a:t>
            </a:r>
          </a:p>
          <a:p>
            <a:endParaRPr lang="en-GB" dirty="0"/>
          </a:p>
          <a:p>
            <a:endParaRPr lang="en-GB" b="1" dirty="0"/>
          </a:p>
        </p:txBody>
      </p:sp>
      <p:pic>
        <p:nvPicPr>
          <p:cNvPr id="3" name="Picture 2">
            <a:extLst>
              <a:ext uri="{FF2B5EF4-FFF2-40B4-BE49-F238E27FC236}">
                <a16:creationId xmlns:a16="http://schemas.microsoft.com/office/drawing/2014/main" id="{1BDA30C8-46CC-312E-9164-EA71FD9A659D}"/>
              </a:ext>
            </a:extLst>
          </p:cNvPr>
          <p:cNvPicPr>
            <a:picLocks noChangeAspect="1"/>
          </p:cNvPicPr>
          <p:nvPr/>
        </p:nvPicPr>
        <p:blipFill>
          <a:blip r:embed="rId2"/>
          <a:stretch>
            <a:fillRect/>
          </a:stretch>
        </p:blipFill>
        <p:spPr>
          <a:xfrm>
            <a:off x="7963627" y="959222"/>
            <a:ext cx="3810532" cy="4744112"/>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5777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1AB20-539C-7DCF-7907-1E25FF836BC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08015D6-331C-A2B7-13C1-41500039328C}"/>
              </a:ext>
            </a:extLst>
          </p:cNvPr>
          <p:cNvSpPr>
            <a:spLocks noGrp="1"/>
          </p:cNvSpPr>
          <p:nvPr>
            <p:ph type="title"/>
          </p:nvPr>
        </p:nvSpPr>
        <p:spPr>
          <a:xfrm>
            <a:off x="252000" y="959222"/>
            <a:ext cx="11628452" cy="646331"/>
          </a:xfrm>
        </p:spPr>
        <p:txBody>
          <a:bodyPr/>
          <a:lstStyle/>
          <a:p>
            <a:r>
              <a:rPr lang="en-GB"/>
              <a:t>Incomplete combustion</a:t>
            </a:r>
          </a:p>
        </p:txBody>
      </p:sp>
      <p:sp>
        <p:nvSpPr>
          <p:cNvPr id="6" name="Content Placeholder 5">
            <a:extLst>
              <a:ext uri="{FF2B5EF4-FFF2-40B4-BE49-F238E27FC236}">
                <a16:creationId xmlns:a16="http://schemas.microsoft.com/office/drawing/2014/main" id="{4E9810AF-8CEF-C9EA-7849-4D6DC01D2DBC}"/>
              </a:ext>
            </a:extLst>
          </p:cNvPr>
          <p:cNvSpPr>
            <a:spLocks noGrp="1"/>
          </p:cNvSpPr>
          <p:nvPr>
            <p:ph sz="quarter" idx="10"/>
          </p:nvPr>
        </p:nvSpPr>
        <p:spPr>
          <a:xfrm>
            <a:off x="360000" y="1800000"/>
            <a:ext cx="11628452" cy="4140000"/>
          </a:xfrm>
        </p:spPr>
        <p:txBody>
          <a:bodyPr/>
          <a:lstStyle/>
          <a:p>
            <a:r>
              <a:rPr lang="en-GB" b="1"/>
              <a:t>DANGER - Carbon monoxide</a:t>
            </a:r>
          </a:p>
          <a:p>
            <a:r>
              <a:rPr lang="en-GB"/>
              <a:t>Carbon monoxide is toxic, invisible, and odourless. </a:t>
            </a:r>
          </a:p>
          <a:p>
            <a:r>
              <a:rPr lang="en-GB"/>
              <a:t>It binds to haemoglobin in blood with an affinity 240 times greater than oxygen, preventing oxygen transport and causing hypoxia at the cellular level. </a:t>
            </a:r>
          </a:p>
          <a:p>
            <a:r>
              <a:rPr lang="en-GB"/>
              <a:t>Even low concentrations can be fatal with prolonged exposure.</a:t>
            </a:r>
          </a:p>
          <a:p>
            <a:endParaRPr lang="en-GB"/>
          </a:p>
          <a:p>
            <a:endParaRPr lang="en-GB" b="1"/>
          </a:p>
        </p:txBody>
      </p:sp>
    </p:spTree>
    <p:extLst>
      <p:ext uri="{BB962C8B-B14F-4D97-AF65-F5344CB8AC3E}">
        <p14:creationId xmlns:p14="http://schemas.microsoft.com/office/powerpoint/2010/main" val="15942088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D6066-D9B1-AB44-091B-E8B95C216DC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D16A78-CCF0-702F-B066-BD8782983C1C}"/>
              </a:ext>
            </a:extLst>
          </p:cNvPr>
          <p:cNvSpPr>
            <a:spLocks noGrp="1"/>
          </p:cNvSpPr>
          <p:nvPr>
            <p:ph type="title"/>
          </p:nvPr>
        </p:nvSpPr>
        <p:spPr>
          <a:xfrm>
            <a:off x="305580" y="932845"/>
            <a:ext cx="11628452" cy="646331"/>
          </a:xfrm>
        </p:spPr>
        <p:txBody>
          <a:bodyPr/>
          <a:lstStyle/>
          <a:p>
            <a:r>
              <a:rPr lang="en-GB"/>
              <a:t>Combustion reaction summary</a:t>
            </a:r>
          </a:p>
        </p:txBody>
      </p:sp>
      <p:graphicFrame>
        <p:nvGraphicFramePr>
          <p:cNvPr id="2" name="Content Placeholder 1">
            <a:extLst>
              <a:ext uri="{FF2B5EF4-FFF2-40B4-BE49-F238E27FC236}">
                <a16:creationId xmlns:a16="http://schemas.microsoft.com/office/drawing/2014/main" id="{7CE07B81-E967-3D83-3CA9-D185ADFF9E30}"/>
              </a:ext>
            </a:extLst>
          </p:cNvPr>
          <p:cNvGraphicFramePr>
            <a:graphicFrameLocks noGrp="1"/>
          </p:cNvGraphicFramePr>
          <p:nvPr>
            <p:ph sz="quarter" idx="10"/>
            <p:extLst>
              <p:ext uri="{D42A27DB-BD31-4B8C-83A1-F6EECF244321}">
                <p14:modId xmlns:p14="http://schemas.microsoft.com/office/powerpoint/2010/main" val="2499368001"/>
              </p:ext>
            </p:extLst>
          </p:nvPr>
        </p:nvGraphicFramePr>
        <p:xfrm>
          <a:off x="415130" y="1830247"/>
          <a:ext cx="11518902" cy="3931920"/>
        </p:xfrm>
        <a:graphic>
          <a:graphicData uri="http://schemas.openxmlformats.org/drawingml/2006/table">
            <a:tbl>
              <a:tblPr>
                <a:tableStyleId>{8A107856-5554-42FB-B03E-39F5DBC370BA}</a:tableStyleId>
              </a:tblPr>
              <a:tblGrid>
                <a:gridCol w="1689243">
                  <a:extLst>
                    <a:ext uri="{9D8B030D-6E8A-4147-A177-3AD203B41FA5}">
                      <a16:colId xmlns:a16="http://schemas.microsoft.com/office/drawing/2014/main" val="3210711279"/>
                    </a:ext>
                  </a:extLst>
                </a:gridCol>
                <a:gridCol w="2150391">
                  <a:extLst>
                    <a:ext uri="{9D8B030D-6E8A-4147-A177-3AD203B41FA5}">
                      <a16:colId xmlns:a16="http://schemas.microsoft.com/office/drawing/2014/main" val="1940027026"/>
                    </a:ext>
                  </a:extLst>
                </a:gridCol>
                <a:gridCol w="1919817">
                  <a:extLst>
                    <a:ext uri="{9D8B030D-6E8A-4147-A177-3AD203B41FA5}">
                      <a16:colId xmlns:a16="http://schemas.microsoft.com/office/drawing/2014/main" val="336246479"/>
                    </a:ext>
                  </a:extLst>
                </a:gridCol>
                <a:gridCol w="1562650">
                  <a:extLst>
                    <a:ext uri="{9D8B030D-6E8A-4147-A177-3AD203B41FA5}">
                      <a16:colId xmlns:a16="http://schemas.microsoft.com/office/drawing/2014/main" val="2687660938"/>
                    </a:ext>
                  </a:extLst>
                </a:gridCol>
                <a:gridCol w="2646484">
                  <a:extLst>
                    <a:ext uri="{9D8B030D-6E8A-4147-A177-3AD203B41FA5}">
                      <a16:colId xmlns:a16="http://schemas.microsoft.com/office/drawing/2014/main" val="1940740228"/>
                    </a:ext>
                  </a:extLst>
                </a:gridCol>
                <a:gridCol w="1550317">
                  <a:extLst>
                    <a:ext uri="{9D8B030D-6E8A-4147-A177-3AD203B41FA5}">
                      <a16:colId xmlns:a16="http://schemas.microsoft.com/office/drawing/2014/main" val="4272220862"/>
                    </a:ext>
                  </a:extLst>
                </a:gridCol>
              </a:tblGrid>
              <a:tr h="0">
                <a:tc>
                  <a:txBody>
                    <a:bodyPr/>
                    <a:lstStyle/>
                    <a:p>
                      <a:pPr>
                        <a:buNone/>
                      </a:pPr>
                      <a:r>
                        <a:rPr lang="en-GB" sz="2000" b="1"/>
                        <a:t>Combustion type</a:t>
                      </a:r>
                      <a:endParaRPr lang="en-GB" sz="2000"/>
                    </a:p>
                  </a:txBody>
                  <a:tcPr anchor="ctr"/>
                </a:tc>
                <a:tc>
                  <a:txBody>
                    <a:bodyPr/>
                    <a:lstStyle/>
                    <a:p>
                      <a:pPr>
                        <a:buNone/>
                      </a:pPr>
                      <a:r>
                        <a:rPr lang="en-GB" sz="2000" b="1"/>
                        <a:t>Conditions</a:t>
                      </a:r>
                      <a:endParaRPr lang="en-GB" sz="2000"/>
                    </a:p>
                  </a:txBody>
                  <a:tcPr anchor="ctr"/>
                </a:tc>
                <a:tc>
                  <a:txBody>
                    <a:bodyPr/>
                    <a:lstStyle/>
                    <a:p>
                      <a:pPr>
                        <a:buNone/>
                      </a:pPr>
                      <a:r>
                        <a:rPr lang="en-GB" sz="2000" b="1"/>
                        <a:t>Chemical equation</a:t>
                      </a:r>
                      <a:endParaRPr lang="en-GB" sz="2000"/>
                    </a:p>
                  </a:txBody>
                  <a:tcPr anchor="ctr"/>
                </a:tc>
                <a:tc>
                  <a:txBody>
                    <a:bodyPr/>
                    <a:lstStyle/>
                    <a:p>
                      <a:pPr>
                        <a:buNone/>
                      </a:pPr>
                      <a:r>
                        <a:rPr lang="en-GB" sz="2000" b="1"/>
                        <a:t>By-products</a:t>
                      </a:r>
                      <a:endParaRPr lang="en-GB" sz="2000"/>
                    </a:p>
                  </a:txBody>
                  <a:tcPr anchor="ctr"/>
                </a:tc>
                <a:tc>
                  <a:txBody>
                    <a:bodyPr/>
                    <a:lstStyle/>
                    <a:p>
                      <a:pPr>
                        <a:buNone/>
                      </a:pPr>
                      <a:r>
                        <a:rPr lang="en-GB" sz="2000" b="1"/>
                        <a:t>Flame appearance</a:t>
                      </a:r>
                      <a:endParaRPr lang="en-GB" sz="2000"/>
                    </a:p>
                  </a:txBody>
                  <a:tcPr anchor="ctr"/>
                </a:tc>
                <a:tc>
                  <a:txBody>
                    <a:bodyPr/>
                    <a:lstStyle/>
                    <a:p>
                      <a:pPr>
                        <a:buNone/>
                      </a:pPr>
                      <a:r>
                        <a:rPr lang="en-GB" sz="2000" b="1"/>
                        <a:t>Hazard risk</a:t>
                      </a:r>
                      <a:endParaRPr lang="en-GB" sz="2000"/>
                    </a:p>
                  </a:txBody>
                  <a:tcPr anchor="ctr"/>
                </a:tc>
                <a:extLst>
                  <a:ext uri="{0D108BD9-81ED-4DB2-BD59-A6C34878D82A}">
                    <a16:rowId xmlns:a16="http://schemas.microsoft.com/office/drawing/2014/main" val="62489010"/>
                  </a:ext>
                </a:extLst>
              </a:tr>
              <a:tr h="0">
                <a:tc>
                  <a:txBody>
                    <a:bodyPr/>
                    <a:lstStyle/>
                    <a:p>
                      <a:pPr>
                        <a:buNone/>
                      </a:pPr>
                      <a:r>
                        <a:rPr lang="en-GB" sz="2000"/>
                        <a:t>Complete</a:t>
                      </a:r>
                    </a:p>
                  </a:txBody>
                  <a:tcPr anchor="ctr"/>
                </a:tc>
                <a:tc>
                  <a:txBody>
                    <a:bodyPr/>
                    <a:lstStyle/>
                    <a:p>
                      <a:pPr>
                        <a:buNone/>
                      </a:pPr>
                      <a:r>
                        <a:rPr lang="en-GB" sz="2000"/>
                        <a:t>Sufficient air supply, proper gas/air ratio, adequate ventilation</a:t>
                      </a:r>
                    </a:p>
                  </a:txBody>
                  <a:tcPr anchor="ctr"/>
                </a:tc>
                <a:tc>
                  <a:txBody>
                    <a:bodyPr/>
                    <a:lstStyle/>
                    <a:p>
                      <a:pPr>
                        <a:buNone/>
                      </a:pPr>
                      <a:r>
                        <a:rPr lang="en-GB" sz="2000" dirty="0"/>
                        <a:t>CH₄ + 2O₂ → CO₂ + 2H₂O + heat</a:t>
                      </a:r>
                    </a:p>
                  </a:txBody>
                  <a:tcPr anchor="ctr"/>
                </a:tc>
                <a:tc>
                  <a:txBody>
                    <a:bodyPr/>
                    <a:lstStyle/>
                    <a:p>
                      <a:pPr>
                        <a:buNone/>
                      </a:pPr>
                      <a:r>
                        <a:rPr lang="en-GB" sz="2000"/>
                        <a:t>CO₂, H₂O, heat</a:t>
                      </a:r>
                    </a:p>
                  </a:txBody>
                  <a:tcPr anchor="ctr"/>
                </a:tc>
                <a:tc>
                  <a:txBody>
                    <a:bodyPr/>
                    <a:lstStyle/>
                    <a:p>
                      <a:pPr>
                        <a:buNone/>
                      </a:pPr>
                      <a:r>
                        <a:rPr lang="en-GB" sz="2000"/>
                        <a:t>Blue with defined cones</a:t>
                      </a:r>
                    </a:p>
                  </a:txBody>
                  <a:tcPr anchor="ctr"/>
                </a:tc>
                <a:tc>
                  <a:txBody>
                    <a:bodyPr/>
                    <a:lstStyle/>
                    <a:p>
                      <a:pPr>
                        <a:buNone/>
                      </a:pPr>
                      <a:r>
                        <a:rPr lang="en-GB" sz="2000"/>
                        <a:t>Low</a:t>
                      </a:r>
                    </a:p>
                  </a:txBody>
                  <a:tcPr anchor="ctr"/>
                </a:tc>
                <a:extLst>
                  <a:ext uri="{0D108BD9-81ED-4DB2-BD59-A6C34878D82A}">
                    <a16:rowId xmlns:a16="http://schemas.microsoft.com/office/drawing/2014/main" val="3279026591"/>
                  </a:ext>
                </a:extLst>
              </a:tr>
              <a:tr h="0">
                <a:tc>
                  <a:txBody>
                    <a:bodyPr/>
                    <a:lstStyle/>
                    <a:p>
                      <a:pPr>
                        <a:buNone/>
                      </a:pPr>
                      <a:r>
                        <a:rPr lang="en-GB" sz="2000"/>
                        <a:t>Incomplete</a:t>
                      </a:r>
                    </a:p>
                  </a:txBody>
                  <a:tcPr anchor="ctr"/>
                </a:tc>
                <a:tc>
                  <a:txBody>
                    <a:bodyPr/>
                    <a:lstStyle/>
                    <a:p>
                      <a:pPr>
                        <a:buNone/>
                      </a:pPr>
                      <a:r>
                        <a:rPr lang="en-GB" sz="2000" dirty="0"/>
                        <a:t>Poor ventilation, incorrect gas pressure, blocked flue, burner issues</a:t>
                      </a:r>
                    </a:p>
                  </a:txBody>
                  <a:tcPr anchor="ctr"/>
                </a:tc>
                <a:tc>
                  <a:txBody>
                    <a:bodyPr/>
                    <a:lstStyle/>
                    <a:p>
                      <a:pPr>
                        <a:buNone/>
                      </a:pPr>
                      <a:r>
                        <a:rPr lang="en-GB" sz="2000"/>
                        <a:t>CH₄ + O₂ → CO + H₂O + C + heat</a:t>
                      </a:r>
                    </a:p>
                  </a:txBody>
                  <a:tcPr anchor="ctr"/>
                </a:tc>
                <a:tc>
                  <a:txBody>
                    <a:bodyPr/>
                    <a:lstStyle/>
                    <a:p>
                      <a:pPr>
                        <a:buNone/>
                      </a:pPr>
                      <a:r>
                        <a:rPr lang="en-GB" sz="2000"/>
                        <a:t>CO, soot, unburned fuel, less heat</a:t>
                      </a:r>
                    </a:p>
                  </a:txBody>
                  <a:tcPr anchor="ctr"/>
                </a:tc>
                <a:tc>
                  <a:txBody>
                    <a:bodyPr/>
                    <a:lstStyle/>
                    <a:p>
                      <a:pPr>
                        <a:buNone/>
                      </a:pPr>
                      <a:r>
                        <a:rPr lang="en-GB" sz="2000"/>
                        <a:t>Yellow/Orange with unstable pattern</a:t>
                      </a:r>
                    </a:p>
                  </a:txBody>
                  <a:tcPr anchor="ctr"/>
                </a:tc>
                <a:tc>
                  <a:txBody>
                    <a:bodyPr/>
                    <a:lstStyle/>
                    <a:p>
                      <a:pPr>
                        <a:buNone/>
                      </a:pPr>
                      <a:r>
                        <a:rPr lang="en-GB" sz="2000" dirty="0"/>
                        <a:t>High</a:t>
                      </a:r>
                    </a:p>
                  </a:txBody>
                  <a:tcPr anchor="ctr"/>
                </a:tc>
                <a:extLst>
                  <a:ext uri="{0D108BD9-81ED-4DB2-BD59-A6C34878D82A}">
                    <a16:rowId xmlns:a16="http://schemas.microsoft.com/office/drawing/2014/main" val="4261228177"/>
                  </a:ext>
                </a:extLst>
              </a:tr>
            </a:tbl>
          </a:graphicData>
        </a:graphic>
      </p:graphicFrame>
    </p:spTree>
    <p:extLst>
      <p:ext uri="{BB962C8B-B14F-4D97-AF65-F5344CB8AC3E}">
        <p14:creationId xmlns:p14="http://schemas.microsoft.com/office/powerpoint/2010/main" val="4135847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4FC3D-1B12-DF0D-BCC9-DAFAF57314F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0B31D7C-2439-4478-9640-1D0FE07350D8}"/>
              </a:ext>
            </a:extLst>
          </p:cNvPr>
          <p:cNvSpPr>
            <a:spLocks noGrp="1"/>
          </p:cNvSpPr>
          <p:nvPr>
            <p:ph type="title"/>
          </p:nvPr>
        </p:nvSpPr>
        <p:spPr>
          <a:xfrm>
            <a:off x="305580" y="932845"/>
            <a:ext cx="11628452" cy="646331"/>
          </a:xfrm>
        </p:spPr>
        <p:txBody>
          <a:bodyPr/>
          <a:lstStyle/>
          <a:p>
            <a:r>
              <a:rPr lang="en-GB"/>
              <a:t>Combustion reaction summary</a:t>
            </a:r>
          </a:p>
        </p:txBody>
      </p:sp>
      <p:sp>
        <p:nvSpPr>
          <p:cNvPr id="4" name="Content Placeholder 3">
            <a:extLst>
              <a:ext uri="{FF2B5EF4-FFF2-40B4-BE49-F238E27FC236}">
                <a16:creationId xmlns:a16="http://schemas.microsoft.com/office/drawing/2014/main" id="{8358FAD8-7538-C88B-8B6C-6723F28DCEE8}"/>
              </a:ext>
            </a:extLst>
          </p:cNvPr>
          <p:cNvSpPr>
            <a:spLocks noGrp="1"/>
          </p:cNvSpPr>
          <p:nvPr>
            <p:ph sz="quarter" idx="10"/>
          </p:nvPr>
        </p:nvSpPr>
        <p:spPr>
          <a:xfrm>
            <a:off x="360000" y="1670538"/>
            <a:ext cx="11412900" cy="4269462"/>
          </a:xfrm>
        </p:spPr>
        <p:txBody>
          <a:bodyPr/>
          <a:lstStyle/>
          <a:p>
            <a:r>
              <a:rPr lang="en-GB" b="1"/>
              <a:t>Ventilation requirements</a:t>
            </a:r>
          </a:p>
          <a:p>
            <a:r>
              <a:rPr lang="en-GB"/>
              <a:t>Connects to Unit K1.14 on Ventilation calculations and requirements. Proper air supply is critical for complete combustion.</a:t>
            </a:r>
          </a:p>
          <a:p>
            <a:r>
              <a:rPr lang="en-GB" b="1"/>
              <a:t>Safety devices</a:t>
            </a:r>
          </a:p>
          <a:p>
            <a:r>
              <a:rPr lang="en-GB"/>
              <a:t>Links to Unit K1.10 on Safety Devices including Flame Supervision Devices (FSD), CO alarms, and other protective measures.</a:t>
            </a:r>
          </a:p>
          <a:p>
            <a:r>
              <a:rPr lang="en-GB" b="1"/>
              <a:t>Flue gas analysis</a:t>
            </a:r>
          </a:p>
          <a:p>
            <a:r>
              <a:rPr lang="en-GB"/>
              <a:t>Connects to commissioning procedures where combustion analysis verifies safe operation within parameters.</a:t>
            </a:r>
          </a:p>
          <a:p>
            <a:endParaRPr lang="en-GB"/>
          </a:p>
        </p:txBody>
      </p:sp>
    </p:spTree>
    <p:extLst>
      <p:ext uri="{BB962C8B-B14F-4D97-AF65-F5344CB8AC3E}">
        <p14:creationId xmlns:p14="http://schemas.microsoft.com/office/powerpoint/2010/main" val="10540963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87612-8053-CD82-74BF-103FD4F401B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FC4D493-D983-1954-FDA3-BB66618F63F9}"/>
              </a:ext>
            </a:extLst>
          </p:cNvPr>
          <p:cNvSpPr>
            <a:spLocks noGrp="1"/>
          </p:cNvSpPr>
          <p:nvPr>
            <p:ph type="title"/>
          </p:nvPr>
        </p:nvSpPr>
        <p:spPr>
          <a:xfrm>
            <a:off x="252000" y="959222"/>
            <a:ext cx="11628452" cy="646331"/>
          </a:xfrm>
        </p:spPr>
        <p:txBody>
          <a:bodyPr/>
          <a:lstStyle/>
          <a:p>
            <a:r>
              <a:rPr lang="en-GB"/>
              <a:t>Why incomplete combustion is dangerous</a:t>
            </a:r>
          </a:p>
        </p:txBody>
      </p:sp>
      <p:sp>
        <p:nvSpPr>
          <p:cNvPr id="6" name="Content Placeholder 5">
            <a:extLst>
              <a:ext uri="{FF2B5EF4-FFF2-40B4-BE49-F238E27FC236}">
                <a16:creationId xmlns:a16="http://schemas.microsoft.com/office/drawing/2014/main" id="{D9DFD6B3-9009-979D-E47F-FB29F2D7004A}"/>
              </a:ext>
            </a:extLst>
          </p:cNvPr>
          <p:cNvSpPr>
            <a:spLocks noGrp="1"/>
          </p:cNvSpPr>
          <p:nvPr>
            <p:ph sz="quarter" idx="10"/>
          </p:nvPr>
        </p:nvSpPr>
        <p:spPr>
          <a:xfrm>
            <a:off x="360000" y="1800000"/>
            <a:ext cx="11628452" cy="4140000"/>
          </a:xfrm>
        </p:spPr>
        <p:txBody>
          <a:bodyPr/>
          <a:lstStyle/>
          <a:p>
            <a:r>
              <a:rPr lang="en-GB" b="1" dirty="0"/>
              <a:t>Carbon monoxide (CO) poisoning</a:t>
            </a:r>
          </a:p>
          <a:p>
            <a:r>
              <a:rPr lang="en-GB" dirty="0"/>
              <a:t>CO is a colourless, odourless gas produced during incomplete combustion. </a:t>
            </a:r>
          </a:p>
          <a:p>
            <a:r>
              <a:rPr lang="en-GB" dirty="0"/>
              <a:t>It binds to haemoglobin in red blood cells, forming carboxyhaemoglobin (</a:t>
            </a:r>
            <a:r>
              <a:rPr lang="en-GB" dirty="0" err="1"/>
              <a:t>COHb</a:t>
            </a:r>
            <a:r>
              <a:rPr lang="en-GB" dirty="0"/>
              <a:t>), which prevents oxygen transport throughout the body. </a:t>
            </a:r>
          </a:p>
          <a:p>
            <a:r>
              <a:rPr lang="en-GB" dirty="0"/>
              <a:t>This leads to cellular hypoxia and potential tissue damage.</a:t>
            </a:r>
          </a:p>
        </p:txBody>
      </p:sp>
    </p:spTree>
    <p:extLst>
      <p:ext uri="{BB962C8B-B14F-4D97-AF65-F5344CB8AC3E}">
        <p14:creationId xmlns:p14="http://schemas.microsoft.com/office/powerpoint/2010/main" val="612998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635AA-6E10-F569-FDE5-972D217B174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79C2138-A65C-2BC7-76C4-F814C2A6D0D6}"/>
              </a:ext>
            </a:extLst>
          </p:cNvPr>
          <p:cNvSpPr>
            <a:spLocks noGrp="1"/>
          </p:cNvSpPr>
          <p:nvPr>
            <p:ph type="title"/>
          </p:nvPr>
        </p:nvSpPr>
        <p:spPr>
          <a:xfrm>
            <a:off x="252000" y="959222"/>
            <a:ext cx="11628452" cy="646331"/>
          </a:xfrm>
        </p:spPr>
        <p:txBody>
          <a:bodyPr/>
          <a:lstStyle/>
          <a:p>
            <a:r>
              <a:rPr lang="en-GB"/>
              <a:t>Why incomplete combustion is dangerous</a:t>
            </a:r>
          </a:p>
        </p:txBody>
      </p:sp>
      <p:sp>
        <p:nvSpPr>
          <p:cNvPr id="6" name="Content Placeholder 5">
            <a:extLst>
              <a:ext uri="{FF2B5EF4-FFF2-40B4-BE49-F238E27FC236}">
                <a16:creationId xmlns:a16="http://schemas.microsoft.com/office/drawing/2014/main" id="{7A4323B9-0360-4BFE-5FA5-C14279B07390}"/>
              </a:ext>
            </a:extLst>
          </p:cNvPr>
          <p:cNvSpPr>
            <a:spLocks noGrp="1"/>
          </p:cNvSpPr>
          <p:nvPr>
            <p:ph sz="quarter" idx="10"/>
          </p:nvPr>
        </p:nvSpPr>
        <p:spPr>
          <a:xfrm>
            <a:off x="360000" y="1800000"/>
            <a:ext cx="11628452" cy="4140000"/>
          </a:xfrm>
        </p:spPr>
        <p:txBody>
          <a:bodyPr/>
          <a:lstStyle/>
          <a:p>
            <a:r>
              <a:rPr lang="en-GB" b="1" dirty="0"/>
              <a:t>Symptoms of CO poisoning</a:t>
            </a:r>
          </a:p>
          <a:p>
            <a:pPr marL="342900" indent="-342900">
              <a:buFont typeface="Arial" panose="020B0604020202020204" pitchFamily="34" charset="0"/>
              <a:buChar char="•"/>
            </a:pPr>
            <a:r>
              <a:rPr lang="en-GB" dirty="0"/>
              <a:t>Headache and dizziness</a:t>
            </a:r>
          </a:p>
          <a:p>
            <a:pPr marL="342900" indent="-342900">
              <a:buFont typeface="Arial" panose="020B0604020202020204" pitchFamily="34" charset="0"/>
              <a:buChar char="•"/>
            </a:pPr>
            <a:r>
              <a:rPr lang="en-GB" dirty="0"/>
              <a:t>Nausea and vomiting</a:t>
            </a:r>
          </a:p>
          <a:p>
            <a:pPr marL="342900" indent="-342900">
              <a:buFont typeface="Arial" panose="020B0604020202020204" pitchFamily="34" charset="0"/>
              <a:buChar char="•"/>
            </a:pPr>
            <a:r>
              <a:rPr lang="en-GB" dirty="0"/>
              <a:t>Fatigue and confusion</a:t>
            </a:r>
          </a:p>
          <a:p>
            <a:pPr marL="342900" indent="-342900">
              <a:buFont typeface="Arial" panose="020B0604020202020204" pitchFamily="34" charset="0"/>
              <a:buChar char="•"/>
            </a:pPr>
            <a:r>
              <a:rPr lang="en-GB" dirty="0"/>
              <a:t>Chest pain and rapid heartbeat</a:t>
            </a:r>
          </a:p>
          <a:p>
            <a:pPr marL="342900" indent="-342900">
              <a:buFont typeface="Arial" panose="020B0604020202020204" pitchFamily="34" charset="0"/>
              <a:buChar char="•"/>
            </a:pPr>
            <a:r>
              <a:rPr lang="en-GB" dirty="0"/>
              <a:t>Seizures and loss of consciousness</a:t>
            </a:r>
          </a:p>
          <a:p>
            <a:pPr marL="342900" indent="-342900">
              <a:buFont typeface="Arial" panose="020B0604020202020204" pitchFamily="34" charset="0"/>
              <a:buChar char="•"/>
            </a:pPr>
            <a:r>
              <a:rPr lang="en-GB" dirty="0"/>
              <a:t>Death at high concentrations</a:t>
            </a:r>
          </a:p>
        </p:txBody>
      </p:sp>
    </p:spTree>
    <p:extLst>
      <p:ext uri="{BB962C8B-B14F-4D97-AF65-F5344CB8AC3E}">
        <p14:creationId xmlns:p14="http://schemas.microsoft.com/office/powerpoint/2010/main" val="1838962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F2673-B6FE-4BED-0A03-0060B52EDA6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A16BE46-423C-61CA-5027-E023813D6E77}"/>
              </a:ext>
            </a:extLst>
          </p:cNvPr>
          <p:cNvSpPr>
            <a:spLocks noGrp="1"/>
          </p:cNvSpPr>
          <p:nvPr>
            <p:ph type="title"/>
          </p:nvPr>
        </p:nvSpPr>
        <p:spPr>
          <a:xfrm>
            <a:off x="252000" y="959222"/>
            <a:ext cx="11628452" cy="646331"/>
          </a:xfrm>
        </p:spPr>
        <p:txBody>
          <a:bodyPr/>
          <a:lstStyle/>
          <a:p>
            <a:r>
              <a:rPr lang="en-GB"/>
              <a:t>Why incomplete combustion is dangerous</a:t>
            </a:r>
          </a:p>
        </p:txBody>
      </p:sp>
      <p:sp>
        <p:nvSpPr>
          <p:cNvPr id="6" name="Content Placeholder 5">
            <a:extLst>
              <a:ext uri="{FF2B5EF4-FFF2-40B4-BE49-F238E27FC236}">
                <a16:creationId xmlns:a16="http://schemas.microsoft.com/office/drawing/2014/main" id="{F3EF984F-7103-7C2F-4B94-FC0EA13D306E}"/>
              </a:ext>
            </a:extLst>
          </p:cNvPr>
          <p:cNvSpPr>
            <a:spLocks noGrp="1"/>
          </p:cNvSpPr>
          <p:nvPr>
            <p:ph sz="quarter" idx="10"/>
          </p:nvPr>
        </p:nvSpPr>
        <p:spPr>
          <a:xfrm>
            <a:off x="360000" y="1800000"/>
            <a:ext cx="11628452" cy="4140000"/>
          </a:xfrm>
        </p:spPr>
        <p:txBody>
          <a:bodyPr/>
          <a:lstStyle/>
          <a:p>
            <a:r>
              <a:rPr lang="en-GB" b="1" dirty="0"/>
              <a:t>Risk factors that increase danger</a:t>
            </a:r>
          </a:p>
          <a:p>
            <a:pPr marL="342900" indent="-342900">
              <a:buFont typeface="Arial" panose="020B0604020202020204" pitchFamily="34" charset="0"/>
              <a:buChar char="•"/>
            </a:pPr>
            <a:r>
              <a:rPr lang="en-GB" dirty="0"/>
              <a:t>Sleeping occupants may not notice symptoms</a:t>
            </a:r>
          </a:p>
          <a:p>
            <a:pPr marL="342900" indent="-342900">
              <a:buFont typeface="Arial" panose="020B0604020202020204" pitchFamily="34" charset="0"/>
              <a:buChar char="•"/>
            </a:pPr>
            <a:r>
              <a:rPr lang="en-GB" dirty="0"/>
              <a:t>Confused with flu-like symptoms</a:t>
            </a:r>
          </a:p>
          <a:p>
            <a:pPr marL="342900" indent="-342900">
              <a:buFont typeface="Arial" panose="020B0604020202020204" pitchFamily="34" charset="0"/>
              <a:buChar char="•"/>
            </a:pPr>
            <a:r>
              <a:rPr lang="en-GB" dirty="0"/>
              <a:t>Particularly dangerous for the elderly, children, and those with respiratory conditions</a:t>
            </a:r>
          </a:p>
        </p:txBody>
      </p:sp>
    </p:spTree>
    <p:extLst>
      <p:ext uri="{BB962C8B-B14F-4D97-AF65-F5344CB8AC3E}">
        <p14:creationId xmlns:p14="http://schemas.microsoft.com/office/powerpoint/2010/main" val="14061660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144AA-200B-E0E9-785D-75C9CCD675D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C56F028-B3CA-2FBB-3421-5CD85DEDAAA0}"/>
              </a:ext>
            </a:extLst>
          </p:cNvPr>
          <p:cNvSpPr>
            <a:spLocks noGrp="1"/>
          </p:cNvSpPr>
          <p:nvPr>
            <p:ph type="title"/>
          </p:nvPr>
        </p:nvSpPr>
        <p:spPr>
          <a:xfrm>
            <a:off x="252000" y="959222"/>
            <a:ext cx="11628452" cy="646331"/>
          </a:xfrm>
        </p:spPr>
        <p:txBody>
          <a:bodyPr/>
          <a:lstStyle/>
          <a:p>
            <a:r>
              <a:rPr lang="en-GB"/>
              <a:t>Why incomplete combustion is dangerous</a:t>
            </a:r>
          </a:p>
        </p:txBody>
      </p:sp>
      <p:sp>
        <p:nvSpPr>
          <p:cNvPr id="6" name="Content Placeholder 5">
            <a:extLst>
              <a:ext uri="{FF2B5EF4-FFF2-40B4-BE49-F238E27FC236}">
                <a16:creationId xmlns:a16="http://schemas.microsoft.com/office/drawing/2014/main" id="{C57EBC40-B401-4425-DE0C-BCF29DF82B71}"/>
              </a:ext>
            </a:extLst>
          </p:cNvPr>
          <p:cNvSpPr>
            <a:spLocks noGrp="1"/>
          </p:cNvSpPr>
          <p:nvPr>
            <p:ph sz="quarter" idx="10"/>
          </p:nvPr>
        </p:nvSpPr>
        <p:spPr>
          <a:xfrm>
            <a:off x="360000" y="1800000"/>
            <a:ext cx="11628452" cy="4140000"/>
          </a:xfrm>
        </p:spPr>
        <p:txBody>
          <a:bodyPr/>
          <a:lstStyle/>
          <a:p>
            <a:r>
              <a:rPr lang="en-GB" b="1" dirty="0"/>
              <a:t>Technical hazards</a:t>
            </a:r>
          </a:p>
          <a:p>
            <a:pPr marL="342900" indent="-342900">
              <a:buFont typeface="Arial" panose="020B0604020202020204" pitchFamily="34" charset="0"/>
              <a:buChar char="•"/>
            </a:pPr>
            <a:r>
              <a:rPr lang="en-GB" dirty="0"/>
              <a:t>Soot accumulation reduces heat transfer efficiency</a:t>
            </a:r>
          </a:p>
          <a:p>
            <a:pPr marL="342900" indent="-342900">
              <a:buFont typeface="Arial" panose="020B0604020202020204" pitchFamily="34" charset="0"/>
              <a:buChar char="•"/>
            </a:pPr>
            <a:r>
              <a:rPr lang="en-GB" dirty="0"/>
              <a:t>Blocked heat exchangers lead to overheating</a:t>
            </a:r>
          </a:p>
          <a:p>
            <a:pPr marL="342900" indent="-342900">
              <a:buFont typeface="Arial" panose="020B0604020202020204" pitchFamily="34" charset="0"/>
              <a:buChar char="•"/>
            </a:pPr>
            <a:r>
              <a:rPr lang="en-GB" dirty="0"/>
              <a:t>Potential for delayed ignition and flashback</a:t>
            </a:r>
          </a:p>
          <a:p>
            <a:pPr marL="342900" indent="-342900">
              <a:buFont typeface="Arial" panose="020B0604020202020204" pitchFamily="34" charset="0"/>
              <a:buChar char="•"/>
            </a:pPr>
            <a:r>
              <a:rPr lang="en-GB" dirty="0"/>
              <a:t>Appliance breakdown and component failure</a:t>
            </a:r>
          </a:p>
          <a:p>
            <a:pPr marL="342900" indent="-342900">
              <a:buFont typeface="Arial" panose="020B0604020202020204" pitchFamily="34" charset="0"/>
              <a:buChar char="•"/>
            </a:pPr>
            <a:r>
              <a:rPr lang="en-GB" dirty="0"/>
              <a:t>Failed safety checks during servicing</a:t>
            </a:r>
          </a:p>
          <a:p>
            <a:pPr marL="342900" indent="-342900">
              <a:buFont typeface="Arial" panose="020B0604020202020204" pitchFamily="34" charset="0"/>
              <a:buChar char="•"/>
            </a:pPr>
            <a:r>
              <a:rPr lang="en-GB" dirty="0"/>
              <a:t>Appliance lockouts requiring an engineer to reset</a:t>
            </a:r>
          </a:p>
        </p:txBody>
      </p:sp>
    </p:spTree>
    <p:extLst>
      <p:ext uri="{BB962C8B-B14F-4D97-AF65-F5344CB8AC3E}">
        <p14:creationId xmlns:p14="http://schemas.microsoft.com/office/powerpoint/2010/main" val="2395790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17A2D3-C246-3D08-4E90-E09035AA2D5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B51E7FF-A7A9-97E6-C896-C3AE76DAD594}"/>
              </a:ext>
            </a:extLst>
          </p:cNvPr>
          <p:cNvSpPr>
            <a:spLocks noGrp="1"/>
          </p:cNvSpPr>
          <p:nvPr>
            <p:ph type="title"/>
          </p:nvPr>
        </p:nvSpPr>
        <p:spPr>
          <a:xfrm>
            <a:off x="252000" y="959222"/>
            <a:ext cx="11628452" cy="646331"/>
          </a:xfrm>
        </p:spPr>
        <p:txBody>
          <a:bodyPr/>
          <a:lstStyle/>
          <a:p>
            <a:r>
              <a:rPr lang="en-GB"/>
              <a:t>Why incomplete combustion is dangerous</a:t>
            </a:r>
          </a:p>
        </p:txBody>
      </p:sp>
      <p:sp>
        <p:nvSpPr>
          <p:cNvPr id="6" name="Content Placeholder 5">
            <a:extLst>
              <a:ext uri="{FF2B5EF4-FFF2-40B4-BE49-F238E27FC236}">
                <a16:creationId xmlns:a16="http://schemas.microsoft.com/office/drawing/2014/main" id="{4BE1ECA7-A137-0AB0-6FEB-FB1A7FB0E1C2}"/>
              </a:ext>
            </a:extLst>
          </p:cNvPr>
          <p:cNvSpPr>
            <a:spLocks noGrp="1"/>
          </p:cNvSpPr>
          <p:nvPr>
            <p:ph sz="quarter" idx="10"/>
          </p:nvPr>
        </p:nvSpPr>
        <p:spPr>
          <a:xfrm>
            <a:off x="360000" y="1800000"/>
            <a:ext cx="11628452" cy="4140000"/>
          </a:xfrm>
        </p:spPr>
        <p:txBody>
          <a:bodyPr/>
          <a:lstStyle/>
          <a:p>
            <a:r>
              <a:rPr lang="en-GB" b="1" dirty="0"/>
              <a:t>Critical safety note</a:t>
            </a:r>
          </a:p>
          <a:p>
            <a:r>
              <a:rPr lang="en-GB" dirty="0"/>
              <a:t>CO may be produced without any noticeable smell or flame change in some cases, particularly with high-efficiency condensing appliances. </a:t>
            </a:r>
          </a:p>
          <a:p>
            <a:r>
              <a:rPr lang="en-GB" dirty="0"/>
              <a:t>This "silent killer" aspect makes regular CO detector installation and testing essential.</a:t>
            </a:r>
          </a:p>
        </p:txBody>
      </p:sp>
    </p:spTree>
    <p:extLst>
      <p:ext uri="{BB962C8B-B14F-4D97-AF65-F5344CB8AC3E}">
        <p14:creationId xmlns:p14="http://schemas.microsoft.com/office/powerpoint/2010/main" val="37774840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252000" y="959222"/>
            <a:ext cx="11628452" cy="646331"/>
          </a:xfrm>
        </p:spPr>
        <p:txBody>
          <a:bodyPr/>
          <a:lstStyle/>
          <a:p>
            <a:r>
              <a:rPr lang="en-GB"/>
              <a:t>Starter</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360000" y="1800000"/>
            <a:ext cx="11188872" cy="4140000"/>
          </a:xfrm>
        </p:spPr>
        <p:txBody>
          <a:bodyPr/>
          <a:lstStyle/>
          <a:p>
            <a:r>
              <a:rPr lang="en-GB" b="1" dirty="0"/>
              <a:t>Scenario</a:t>
            </a:r>
          </a:p>
          <a:p>
            <a:pPr>
              <a:spcAft>
                <a:spcPts val="0"/>
              </a:spcAft>
            </a:pPr>
            <a:r>
              <a:rPr lang="en-GB" dirty="0"/>
              <a:t>Georgia's boiler flame has turned yellow, and the casing feels hotter than usual. There's also a strong smell near the flue.</a:t>
            </a:r>
          </a:p>
          <a:p>
            <a:endParaRPr lang="en-GB" dirty="0"/>
          </a:p>
          <a:p>
            <a:r>
              <a:rPr lang="en-GB" b="1" dirty="0"/>
              <a:t>Discuss:</a:t>
            </a:r>
          </a:p>
          <a:p>
            <a:pPr marL="342900" indent="-342900">
              <a:buFont typeface="Arial" panose="020B0604020202020204" pitchFamily="34" charset="0"/>
              <a:buChar char="•"/>
            </a:pPr>
            <a:r>
              <a:rPr lang="en-GB" dirty="0"/>
              <a:t>What might be happening inside the combustion chamber?</a:t>
            </a:r>
          </a:p>
          <a:p>
            <a:pPr marL="342900" indent="-342900">
              <a:buFont typeface="Arial" panose="020B0604020202020204" pitchFamily="34" charset="0"/>
              <a:buChar char="•"/>
            </a:pPr>
            <a:r>
              <a:rPr lang="en-GB" dirty="0"/>
              <a:t>What causes a flame to burn yellow?</a:t>
            </a:r>
          </a:p>
          <a:p>
            <a:pPr marL="342900" indent="-342900">
              <a:buFont typeface="Arial" panose="020B0604020202020204" pitchFamily="34" charset="0"/>
              <a:buChar char="•"/>
            </a:pPr>
            <a:r>
              <a:rPr lang="en-GB" dirty="0"/>
              <a:t>What risks does this pose to the occupant?</a:t>
            </a:r>
          </a:p>
          <a:p>
            <a:endParaRPr lang="en-GB" b="1" dirty="0"/>
          </a:p>
          <a:p>
            <a:endParaRPr lang="en-GB" b="1" dirty="0"/>
          </a:p>
          <a:p>
            <a:endParaRPr lang="en-GB" dirty="0"/>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EE8DC-216C-C62F-710A-139E88B1012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A75FCD8-546E-521C-CAC2-599451E4C0A8}"/>
              </a:ext>
            </a:extLst>
          </p:cNvPr>
          <p:cNvSpPr>
            <a:spLocks noGrp="1"/>
          </p:cNvSpPr>
          <p:nvPr>
            <p:ph type="title"/>
          </p:nvPr>
        </p:nvSpPr>
        <p:spPr>
          <a:xfrm>
            <a:off x="217360" y="963168"/>
            <a:ext cx="11855008" cy="646331"/>
          </a:xfrm>
        </p:spPr>
        <p:txBody>
          <a:bodyPr/>
          <a:lstStyle/>
          <a:p>
            <a:r>
              <a:rPr lang="en-GB"/>
              <a:t>Appliance design to prevent incomplete combustion</a:t>
            </a:r>
          </a:p>
        </p:txBody>
      </p:sp>
      <p:sp>
        <p:nvSpPr>
          <p:cNvPr id="6" name="Content Placeholder 5">
            <a:extLst>
              <a:ext uri="{FF2B5EF4-FFF2-40B4-BE49-F238E27FC236}">
                <a16:creationId xmlns:a16="http://schemas.microsoft.com/office/drawing/2014/main" id="{FB27E999-6251-FD81-F8B4-0932163BE65C}"/>
              </a:ext>
            </a:extLst>
          </p:cNvPr>
          <p:cNvSpPr>
            <a:spLocks noGrp="1"/>
          </p:cNvSpPr>
          <p:nvPr>
            <p:ph sz="quarter" idx="10"/>
          </p:nvPr>
        </p:nvSpPr>
        <p:spPr>
          <a:xfrm>
            <a:off x="360000" y="1800000"/>
            <a:ext cx="11628452" cy="4140000"/>
          </a:xfrm>
        </p:spPr>
        <p:txBody>
          <a:bodyPr/>
          <a:lstStyle/>
          <a:p>
            <a:r>
              <a:rPr lang="en-GB" b="1"/>
              <a:t>Design principles</a:t>
            </a:r>
          </a:p>
          <a:p>
            <a:r>
              <a:rPr lang="en-GB"/>
              <a:t>Modern gas appliances incorporate numerous safety features and design elements specifically engineered to prevent incomplete combustion and protect users.</a:t>
            </a:r>
          </a:p>
          <a:p>
            <a:r>
              <a:rPr lang="en-GB" b="1"/>
              <a:t>Burner technology</a:t>
            </a:r>
          </a:p>
          <a:p>
            <a:r>
              <a:rPr lang="en-GB"/>
              <a:t>Precisely engineered burner ports and injectors ensure proper gas/air mixing. Pre-mix burners combine gas and air before combustion for optimal ratios. Venturi tubes create pressure differentials to draw in correct air volumes.</a:t>
            </a:r>
          </a:p>
        </p:txBody>
      </p:sp>
    </p:spTree>
    <p:extLst>
      <p:ext uri="{BB962C8B-B14F-4D97-AF65-F5344CB8AC3E}">
        <p14:creationId xmlns:p14="http://schemas.microsoft.com/office/powerpoint/2010/main" val="1002711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F1207-46A8-78CC-6191-8F7D63D614F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1E142D8-B6E1-680A-176D-55E9F924FC16}"/>
              </a:ext>
            </a:extLst>
          </p:cNvPr>
          <p:cNvSpPr>
            <a:spLocks noGrp="1"/>
          </p:cNvSpPr>
          <p:nvPr>
            <p:ph type="title"/>
          </p:nvPr>
        </p:nvSpPr>
        <p:spPr>
          <a:xfrm>
            <a:off x="234196" y="963168"/>
            <a:ext cx="11855008" cy="646331"/>
          </a:xfrm>
        </p:spPr>
        <p:txBody>
          <a:bodyPr/>
          <a:lstStyle/>
          <a:p>
            <a:r>
              <a:rPr lang="en-GB"/>
              <a:t>Appliance design to prevent incomplete combustion</a:t>
            </a:r>
          </a:p>
        </p:txBody>
      </p:sp>
      <p:sp>
        <p:nvSpPr>
          <p:cNvPr id="6" name="Content Placeholder 5">
            <a:extLst>
              <a:ext uri="{FF2B5EF4-FFF2-40B4-BE49-F238E27FC236}">
                <a16:creationId xmlns:a16="http://schemas.microsoft.com/office/drawing/2014/main" id="{B5093E8E-8115-E7EF-D40C-B61BAB94DB9A}"/>
              </a:ext>
            </a:extLst>
          </p:cNvPr>
          <p:cNvSpPr>
            <a:spLocks noGrp="1"/>
          </p:cNvSpPr>
          <p:nvPr>
            <p:ph sz="quarter" idx="10"/>
          </p:nvPr>
        </p:nvSpPr>
        <p:spPr>
          <a:xfrm>
            <a:off x="360000" y="1800000"/>
            <a:ext cx="11628452" cy="4140000"/>
          </a:xfrm>
        </p:spPr>
        <p:txBody>
          <a:bodyPr/>
          <a:lstStyle/>
          <a:p>
            <a:r>
              <a:rPr lang="en-GB" b="1"/>
              <a:t>Monitoring systems</a:t>
            </a:r>
          </a:p>
          <a:p>
            <a:r>
              <a:rPr lang="en-GB"/>
              <a:t>Flame rectification sensors verify proper combustion. Oxygen depletion sensors detect insufficient air. Temperature sensors monitor heat exchanger conditions. Pressure switches confirm proper air flow and flue operation.</a:t>
            </a:r>
          </a:p>
          <a:p>
            <a:r>
              <a:rPr lang="en-GB" b="1"/>
              <a:t>Ventilation requirements</a:t>
            </a:r>
          </a:p>
          <a:p>
            <a:r>
              <a:rPr lang="en-GB"/>
              <a:t>Room-sealed appliances separate combustion air from the living space. Powered flue systems ensure proper exhaust regardless of natural draft. Ventilation calculations determine the required free area for air supply. Specific installation clearances maintain airflow around appliances.</a:t>
            </a:r>
          </a:p>
        </p:txBody>
      </p:sp>
    </p:spTree>
    <p:extLst>
      <p:ext uri="{BB962C8B-B14F-4D97-AF65-F5344CB8AC3E}">
        <p14:creationId xmlns:p14="http://schemas.microsoft.com/office/powerpoint/2010/main" val="18806372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0E20C-1854-3C1B-5904-CCEDC43F966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EF9A9D0-96F1-65A3-0CE6-1BB3362D4D1F}"/>
              </a:ext>
            </a:extLst>
          </p:cNvPr>
          <p:cNvSpPr>
            <a:spLocks noGrp="1"/>
          </p:cNvSpPr>
          <p:nvPr>
            <p:ph type="title"/>
          </p:nvPr>
        </p:nvSpPr>
        <p:spPr>
          <a:xfrm>
            <a:off x="217360" y="938116"/>
            <a:ext cx="11855008" cy="646331"/>
          </a:xfrm>
        </p:spPr>
        <p:txBody>
          <a:bodyPr/>
          <a:lstStyle/>
          <a:p>
            <a:r>
              <a:rPr lang="en-GB"/>
              <a:t>Appliance design to prevent incomplete combustion</a:t>
            </a:r>
          </a:p>
        </p:txBody>
      </p:sp>
      <p:sp>
        <p:nvSpPr>
          <p:cNvPr id="6" name="Content Placeholder 5">
            <a:extLst>
              <a:ext uri="{FF2B5EF4-FFF2-40B4-BE49-F238E27FC236}">
                <a16:creationId xmlns:a16="http://schemas.microsoft.com/office/drawing/2014/main" id="{A394303F-5DA0-B123-B8AF-5566E98A679E}"/>
              </a:ext>
            </a:extLst>
          </p:cNvPr>
          <p:cNvSpPr>
            <a:spLocks noGrp="1"/>
          </p:cNvSpPr>
          <p:nvPr>
            <p:ph sz="quarter" idx="10"/>
          </p:nvPr>
        </p:nvSpPr>
        <p:spPr>
          <a:xfrm>
            <a:off x="360000" y="1800000"/>
            <a:ext cx="11628452" cy="4140000"/>
          </a:xfrm>
        </p:spPr>
        <p:txBody>
          <a:bodyPr/>
          <a:lstStyle/>
          <a:p>
            <a:r>
              <a:rPr lang="en-GB" b="1" dirty="0"/>
              <a:t>During installation</a:t>
            </a:r>
          </a:p>
          <a:p>
            <a:pPr marL="342900" indent="-342900">
              <a:buFont typeface="Arial" panose="020B0604020202020204" pitchFamily="34" charset="0"/>
              <a:buChar char="•"/>
            </a:pPr>
            <a:r>
              <a:rPr lang="en-GB" dirty="0"/>
              <a:t>Verify correct gas type and pressure</a:t>
            </a:r>
          </a:p>
          <a:p>
            <a:pPr marL="342900" indent="-342900">
              <a:buFont typeface="Arial" panose="020B0604020202020204" pitchFamily="34" charset="0"/>
              <a:buChar char="•"/>
            </a:pPr>
            <a:r>
              <a:rPr lang="en-GB" dirty="0"/>
              <a:t>Ensure appropriate ventilation</a:t>
            </a:r>
          </a:p>
          <a:p>
            <a:pPr marL="342900" indent="-342900">
              <a:buFont typeface="Arial" panose="020B0604020202020204" pitchFamily="34" charset="0"/>
              <a:buChar char="•"/>
            </a:pPr>
            <a:r>
              <a:rPr lang="en-GB" dirty="0"/>
              <a:t>Install per manufacturer's instructions</a:t>
            </a:r>
          </a:p>
          <a:p>
            <a:pPr marL="342900" indent="-342900">
              <a:buFont typeface="Arial" panose="020B0604020202020204" pitchFamily="34" charset="0"/>
              <a:buChar char="•"/>
            </a:pPr>
            <a:r>
              <a:rPr lang="en-GB" dirty="0"/>
              <a:t>Commission with combustion analysis</a:t>
            </a:r>
          </a:p>
          <a:p>
            <a:pPr marL="342900" indent="-342900">
              <a:buFont typeface="Arial" panose="020B0604020202020204" pitchFamily="34" charset="0"/>
              <a:buChar char="•"/>
            </a:pPr>
            <a:r>
              <a:rPr lang="en-GB" dirty="0"/>
              <a:t>Test all safety devices</a:t>
            </a:r>
          </a:p>
          <a:p>
            <a:endParaRPr lang="en-GB" dirty="0"/>
          </a:p>
        </p:txBody>
      </p:sp>
    </p:spTree>
    <p:extLst>
      <p:ext uri="{BB962C8B-B14F-4D97-AF65-F5344CB8AC3E}">
        <p14:creationId xmlns:p14="http://schemas.microsoft.com/office/powerpoint/2010/main" val="508876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28B99-D5C9-11D6-0152-FC86C8B556B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0B8FE05-E2E8-D49D-E16A-0009C0993243}"/>
              </a:ext>
            </a:extLst>
          </p:cNvPr>
          <p:cNvSpPr>
            <a:spLocks noGrp="1"/>
          </p:cNvSpPr>
          <p:nvPr>
            <p:ph type="title"/>
          </p:nvPr>
        </p:nvSpPr>
        <p:spPr>
          <a:xfrm>
            <a:off x="246722" y="938116"/>
            <a:ext cx="11855008" cy="646331"/>
          </a:xfrm>
        </p:spPr>
        <p:txBody>
          <a:bodyPr/>
          <a:lstStyle/>
          <a:p>
            <a:r>
              <a:rPr lang="en-GB"/>
              <a:t>Appliance design to prevent incomplete combustion</a:t>
            </a:r>
          </a:p>
        </p:txBody>
      </p:sp>
      <p:sp>
        <p:nvSpPr>
          <p:cNvPr id="6" name="Content Placeholder 5">
            <a:extLst>
              <a:ext uri="{FF2B5EF4-FFF2-40B4-BE49-F238E27FC236}">
                <a16:creationId xmlns:a16="http://schemas.microsoft.com/office/drawing/2014/main" id="{2682F37B-8BF3-9321-78F4-4E1EA2DC5F13}"/>
              </a:ext>
            </a:extLst>
          </p:cNvPr>
          <p:cNvSpPr>
            <a:spLocks noGrp="1"/>
          </p:cNvSpPr>
          <p:nvPr>
            <p:ph sz="quarter" idx="10"/>
          </p:nvPr>
        </p:nvSpPr>
        <p:spPr>
          <a:xfrm>
            <a:off x="360000" y="1800000"/>
            <a:ext cx="11628452" cy="4140000"/>
          </a:xfrm>
        </p:spPr>
        <p:txBody>
          <a:bodyPr/>
          <a:lstStyle/>
          <a:p>
            <a:r>
              <a:rPr lang="en-GB" b="1" dirty="0"/>
              <a:t>During servicing</a:t>
            </a:r>
          </a:p>
          <a:p>
            <a:pPr marL="342900" indent="-342900">
              <a:buFont typeface="Arial" panose="020B0604020202020204" pitchFamily="34" charset="0"/>
              <a:buChar char="•"/>
            </a:pPr>
            <a:r>
              <a:rPr lang="en-GB" dirty="0"/>
              <a:t>Clean burners and injectors</a:t>
            </a:r>
          </a:p>
          <a:p>
            <a:pPr marL="342900" indent="-342900">
              <a:buFont typeface="Arial" panose="020B0604020202020204" pitchFamily="34" charset="0"/>
              <a:buChar char="•"/>
            </a:pPr>
            <a:r>
              <a:rPr lang="en-GB" dirty="0"/>
              <a:t>Inspect heat exchangers for damage</a:t>
            </a:r>
          </a:p>
          <a:p>
            <a:pPr marL="342900" indent="-342900">
              <a:buFont typeface="Arial" panose="020B0604020202020204" pitchFamily="34" charset="0"/>
              <a:buChar char="•"/>
            </a:pPr>
            <a:r>
              <a:rPr lang="en-GB" dirty="0"/>
              <a:t>Check flue integrity and termination</a:t>
            </a:r>
          </a:p>
          <a:p>
            <a:pPr marL="342900" indent="-342900">
              <a:buFont typeface="Arial" panose="020B0604020202020204" pitchFamily="34" charset="0"/>
              <a:buChar char="•"/>
            </a:pPr>
            <a:r>
              <a:rPr lang="en-GB" dirty="0"/>
              <a:t>Verify safety device operation</a:t>
            </a:r>
          </a:p>
          <a:p>
            <a:pPr marL="342900" indent="-342900">
              <a:buFont typeface="Arial" panose="020B0604020202020204" pitchFamily="34" charset="0"/>
              <a:buChar char="•"/>
            </a:pPr>
            <a:r>
              <a:rPr lang="en-GB" dirty="0"/>
              <a:t>Perform combustion analysis</a:t>
            </a:r>
          </a:p>
        </p:txBody>
      </p:sp>
    </p:spTree>
    <p:extLst>
      <p:ext uri="{BB962C8B-B14F-4D97-AF65-F5344CB8AC3E}">
        <p14:creationId xmlns:p14="http://schemas.microsoft.com/office/powerpoint/2010/main" val="42827580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F069F-DFC6-C3FB-20F8-98B9971AE1C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A164422-B74C-4500-C800-EB97F49D6F86}"/>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5A304A30-122A-31FA-5482-CB682F6E1FF0}"/>
              </a:ext>
            </a:extLst>
          </p:cNvPr>
          <p:cNvSpPr>
            <a:spLocks noGrp="1"/>
          </p:cNvSpPr>
          <p:nvPr>
            <p:ph sz="quarter" idx="10"/>
          </p:nvPr>
        </p:nvSpPr>
        <p:spPr>
          <a:xfrm>
            <a:off x="360000" y="1800000"/>
            <a:ext cx="11628452" cy="4140000"/>
          </a:xfrm>
        </p:spPr>
        <p:txBody>
          <a:bodyPr/>
          <a:lstStyle/>
          <a:p>
            <a:r>
              <a:rPr lang="en-GB" b="1" dirty="0"/>
              <a:t>Question 1</a:t>
            </a:r>
          </a:p>
          <a:p>
            <a:r>
              <a:rPr lang="en-GB" dirty="0"/>
              <a:t>What is the chemical formula for carbon monoxide?</a:t>
            </a:r>
          </a:p>
          <a:p>
            <a:r>
              <a:rPr lang="en-GB" dirty="0"/>
              <a:t>CO₂</a:t>
            </a:r>
          </a:p>
          <a:p>
            <a:r>
              <a:rPr lang="en-GB" dirty="0"/>
              <a:t>C₂H₆</a:t>
            </a:r>
          </a:p>
          <a:p>
            <a:r>
              <a:rPr lang="en-GB" dirty="0"/>
              <a:t>CH₄</a:t>
            </a:r>
          </a:p>
          <a:p>
            <a:r>
              <a:rPr lang="en-GB" dirty="0">
                <a:ea typeface="ＭＳ Ｐゴシック"/>
              </a:rPr>
              <a:t>CO</a:t>
            </a:r>
          </a:p>
        </p:txBody>
      </p:sp>
      <p:pic>
        <p:nvPicPr>
          <p:cNvPr id="2" name="Graphic 2" descr="Checkbox Ticked with solid fill">
            <a:extLst>
              <a:ext uri="{FF2B5EF4-FFF2-40B4-BE49-F238E27FC236}">
                <a16:creationId xmlns:a16="http://schemas.microsoft.com/office/drawing/2014/main" id="{B79F2B46-5ED0-024B-10A3-7D506521512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6342" y="4306230"/>
            <a:ext cx="914400" cy="914400"/>
          </a:xfrm>
          <a:prstGeom prst="rect">
            <a:avLst/>
          </a:prstGeom>
        </p:spPr>
      </p:pic>
    </p:spTree>
    <p:extLst>
      <p:ext uri="{BB962C8B-B14F-4D97-AF65-F5344CB8AC3E}">
        <p14:creationId xmlns:p14="http://schemas.microsoft.com/office/powerpoint/2010/main" val="102755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CE581-D217-69F0-FD91-6BB7978D965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CE24F1B-15A9-D506-FB06-F03B1FFE1CD1}"/>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BC8E7DCF-0CB5-B0B3-1189-611B446B878E}"/>
              </a:ext>
            </a:extLst>
          </p:cNvPr>
          <p:cNvSpPr>
            <a:spLocks noGrp="1"/>
          </p:cNvSpPr>
          <p:nvPr>
            <p:ph sz="quarter" idx="10"/>
          </p:nvPr>
        </p:nvSpPr>
        <p:spPr>
          <a:xfrm>
            <a:off x="360000" y="1800000"/>
            <a:ext cx="11628452" cy="4140000"/>
          </a:xfrm>
        </p:spPr>
        <p:txBody>
          <a:bodyPr/>
          <a:lstStyle/>
          <a:p>
            <a:r>
              <a:rPr lang="en-GB" b="1" dirty="0"/>
              <a:t>Question 2</a:t>
            </a:r>
          </a:p>
          <a:p>
            <a:r>
              <a:rPr lang="en-GB" dirty="0"/>
              <a:t>What is a visual sign of incomplete combustion?</a:t>
            </a:r>
          </a:p>
          <a:p>
            <a:r>
              <a:rPr lang="en-GB" dirty="0"/>
              <a:t>Blue flame</a:t>
            </a:r>
          </a:p>
          <a:p>
            <a:r>
              <a:rPr lang="en-GB" dirty="0">
                <a:ea typeface="ＭＳ Ｐゴシック"/>
              </a:rPr>
              <a:t>Soot around appliance </a:t>
            </a:r>
          </a:p>
          <a:p>
            <a:r>
              <a:rPr lang="en-GB" dirty="0"/>
              <a:t>Cold flue pipe</a:t>
            </a:r>
          </a:p>
          <a:p>
            <a:r>
              <a:rPr lang="en-GB" dirty="0"/>
              <a:t>Higher water pressure</a:t>
            </a:r>
          </a:p>
        </p:txBody>
      </p:sp>
      <p:pic>
        <p:nvPicPr>
          <p:cNvPr id="2" name="Graphic 2" descr="Checkbox Ticked with solid fill">
            <a:extLst>
              <a:ext uri="{FF2B5EF4-FFF2-40B4-BE49-F238E27FC236}">
                <a16:creationId xmlns:a16="http://schemas.microsoft.com/office/drawing/2014/main" id="{E77A5295-F6E6-4884-5A8E-09B0B9233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34062" y="3202452"/>
            <a:ext cx="914400" cy="914400"/>
          </a:xfrm>
          <a:prstGeom prst="rect">
            <a:avLst/>
          </a:prstGeom>
        </p:spPr>
      </p:pic>
    </p:spTree>
    <p:extLst>
      <p:ext uri="{BB962C8B-B14F-4D97-AF65-F5344CB8AC3E}">
        <p14:creationId xmlns:p14="http://schemas.microsoft.com/office/powerpoint/2010/main" val="17997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651BA-B57B-DCF2-63C8-6AA7ED8A984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B87E994-D227-D8E6-C4EE-7DB79897E5BA}"/>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36A0A7BF-8566-0E30-1CCE-72B428E7280B}"/>
              </a:ext>
            </a:extLst>
          </p:cNvPr>
          <p:cNvSpPr>
            <a:spLocks noGrp="1"/>
          </p:cNvSpPr>
          <p:nvPr>
            <p:ph sz="quarter" idx="10"/>
          </p:nvPr>
        </p:nvSpPr>
        <p:spPr>
          <a:xfrm>
            <a:off x="360000" y="1800000"/>
            <a:ext cx="11628452" cy="4140000"/>
          </a:xfrm>
        </p:spPr>
        <p:txBody>
          <a:bodyPr/>
          <a:lstStyle/>
          <a:p>
            <a:r>
              <a:rPr lang="en-GB" b="1" dirty="0"/>
              <a:t>Question 3</a:t>
            </a:r>
          </a:p>
          <a:p>
            <a:r>
              <a:rPr lang="en-GB" dirty="0"/>
              <a:t>What gas is not produced during complete combustion?</a:t>
            </a:r>
          </a:p>
          <a:p>
            <a:r>
              <a:rPr lang="en-GB" dirty="0"/>
              <a:t>Water vapour</a:t>
            </a:r>
          </a:p>
          <a:p>
            <a:r>
              <a:rPr lang="en-GB" dirty="0"/>
              <a:t>Carbon dioxide</a:t>
            </a:r>
          </a:p>
          <a:p>
            <a:r>
              <a:rPr lang="en-GB" dirty="0">
                <a:ea typeface="ＭＳ Ｐゴシック"/>
              </a:rPr>
              <a:t>Carbon monoxide</a:t>
            </a:r>
          </a:p>
          <a:p>
            <a:r>
              <a:rPr lang="en-GB" dirty="0"/>
              <a:t>Heat</a:t>
            </a:r>
          </a:p>
        </p:txBody>
      </p:sp>
      <p:pic>
        <p:nvPicPr>
          <p:cNvPr id="2" name="Graphic 2" descr="Checkbox Ticked with solid fill">
            <a:extLst>
              <a:ext uri="{FF2B5EF4-FFF2-40B4-BE49-F238E27FC236}">
                <a16:creationId xmlns:a16="http://schemas.microsoft.com/office/drawing/2014/main" id="{D3AF03C1-2691-C13B-5D67-2926660D68E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70397" y="3776715"/>
            <a:ext cx="914400" cy="914400"/>
          </a:xfrm>
          <a:prstGeom prst="rect">
            <a:avLst/>
          </a:prstGeom>
        </p:spPr>
      </p:pic>
    </p:spTree>
    <p:extLst>
      <p:ext uri="{BB962C8B-B14F-4D97-AF65-F5344CB8AC3E}">
        <p14:creationId xmlns:p14="http://schemas.microsoft.com/office/powerpoint/2010/main" val="1951320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2D5C0-FF24-F99E-04DD-E4FF896D1A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46CF9A9-E193-BB69-8CE0-DF3777849906}"/>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1D89FECB-D5B3-B43F-3B2D-E22A133C5EE4}"/>
              </a:ext>
            </a:extLst>
          </p:cNvPr>
          <p:cNvSpPr>
            <a:spLocks noGrp="1"/>
          </p:cNvSpPr>
          <p:nvPr>
            <p:ph sz="quarter" idx="10"/>
          </p:nvPr>
        </p:nvSpPr>
        <p:spPr>
          <a:xfrm>
            <a:off x="360000" y="1800000"/>
            <a:ext cx="11628452" cy="4140000"/>
          </a:xfrm>
        </p:spPr>
        <p:txBody>
          <a:bodyPr/>
          <a:lstStyle/>
          <a:p>
            <a:r>
              <a:rPr lang="en-GB" b="1" dirty="0"/>
              <a:t>Question 1</a:t>
            </a:r>
          </a:p>
          <a:p>
            <a:r>
              <a:rPr lang="en-GB" dirty="0"/>
              <a:t>What is the chemical formula for carbon monoxide?</a:t>
            </a:r>
          </a:p>
          <a:p>
            <a:r>
              <a:rPr lang="en-GB" b="1" dirty="0"/>
              <a:t>Explanation:</a:t>
            </a:r>
            <a:r>
              <a:rPr lang="en-GB" dirty="0"/>
              <a:t> Carbon monoxide (CO) consists of one carbon atom bonded to one oxygen atom. This partially oxidised form of carbon is the dangerous by-product of incomplete combustion.</a:t>
            </a:r>
          </a:p>
        </p:txBody>
      </p:sp>
    </p:spTree>
    <p:extLst>
      <p:ext uri="{BB962C8B-B14F-4D97-AF65-F5344CB8AC3E}">
        <p14:creationId xmlns:p14="http://schemas.microsoft.com/office/powerpoint/2010/main" val="1028933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1309C-5903-A087-65FA-B0619A21B00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2703409-155A-C017-57A2-7C23535BA441}"/>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597F46F1-0F14-7370-80F3-950536DAC743}"/>
              </a:ext>
            </a:extLst>
          </p:cNvPr>
          <p:cNvSpPr>
            <a:spLocks noGrp="1"/>
          </p:cNvSpPr>
          <p:nvPr>
            <p:ph sz="quarter" idx="10"/>
          </p:nvPr>
        </p:nvSpPr>
        <p:spPr>
          <a:xfrm>
            <a:off x="360000" y="1800000"/>
            <a:ext cx="11628452" cy="4140000"/>
          </a:xfrm>
        </p:spPr>
        <p:txBody>
          <a:bodyPr/>
          <a:lstStyle/>
          <a:p>
            <a:r>
              <a:rPr lang="en-GB" b="1" dirty="0"/>
              <a:t>Question 2</a:t>
            </a:r>
          </a:p>
          <a:p>
            <a:r>
              <a:rPr lang="en-GB" dirty="0"/>
              <a:t>What is a visual sign of incomplete combustion?</a:t>
            </a:r>
          </a:p>
          <a:p>
            <a:r>
              <a:rPr lang="en-GB" b="1" dirty="0"/>
              <a:t>Explanation:</a:t>
            </a:r>
            <a:r>
              <a:rPr lang="en-GB" dirty="0"/>
              <a:t> Soot (carbon particles) is produced during incomplete combustion when carbon isn't fully oxidized to CO₂. It appears as black deposits around the appliance, particularly on heat exchangers and flue ways.</a:t>
            </a:r>
          </a:p>
        </p:txBody>
      </p:sp>
    </p:spTree>
    <p:extLst>
      <p:ext uri="{BB962C8B-B14F-4D97-AF65-F5344CB8AC3E}">
        <p14:creationId xmlns:p14="http://schemas.microsoft.com/office/powerpoint/2010/main" val="3541208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E4B747-8E5C-ACDF-D21D-6EE9F2DBDA4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948DEC-1C1E-F52A-74BA-286E8CFFD9B8}"/>
              </a:ext>
            </a:extLst>
          </p:cNvPr>
          <p:cNvSpPr>
            <a:spLocks noGrp="1"/>
          </p:cNvSpPr>
          <p:nvPr>
            <p:ph type="title"/>
          </p:nvPr>
        </p:nvSpPr>
        <p:spPr>
          <a:xfrm>
            <a:off x="252000" y="959222"/>
            <a:ext cx="11628452" cy="646331"/>
          </a:xfrm>
        </p:spPr>
        <p:txBody>
          <a:bodyPr/>
          <a:lstStyle/>
          <a:p>
            <a:r>
              <a:rPr lang="en-GB"/>
              <a:t>Knowledge check</a:t>
            </a:r>
          </a:p>
        </p:txBody>
      </p:sp>
      <p:sp>
        <p:nvSpPr>
          <p:cNvPr id="6" name="Content Placeholder 5">
            <a:extLst>
              <a:ext uri="{FF2B5EF4-FFF2-40B4-BE49-F238E27FC236}">
                <a16:creationId xmlns:a16="http://schemas.microsoft.com/office/drawing/2014/main" id="{AEFFF180-3960-9D74-33F3-015C40101D9E}"/>
              </a:ext>
            </a:extLst>
          </p:cNvPr>
          <p:cNvSpPr>
            <a:spLocks noGrp="1"/>
          </p:cNvSpPr>
          <p:nvPr>
            <p:ph sz="quarter" idx="10"/>
          </p:nvPr>
        </p:nvSpPr>
        <p:spPr>
          <a:xfrm>
            <a:off x="360000" y="1800000"/>
            <a:ext cx="11628452" cy="4140000"/>
          </a:xfrm>
        </p:spPr>
        <p:txBody>
          <a:bodyPr/>
          <a:lstStyle/>
          <a:p>
            <a:r>
              <a:rPr lang="en-GB" b="1"/>
              <a:t>Question 3</a:t>
            </a:r>
          </a:p>
          <a:p>
            <a:r>
              <a:rPr lang="en-GB" dirty="0"/>
              <a:t>What gas is not produced during complete combustion?</a:t>
            </a:r>
          </a:p>
          <a:p>
            <a:r>
              <a:rPr lang="en-GB" b="1" dirty="0"/>
              <a:t>Explanation:</a:t>
            </a:r>
            <a:r>
              <a:rPr lang="en-GB" dirty="0"/>
              <a:t> Complete combustion produces primarily CO₂ and H₂O. Carbon monoxide (CO) is specifically a product of incomplete combustion when there isn't enough oxygen for full oxidation of carbon atoms.</a:t>
            </a:r>
          </a:p>
        </p:txBody>
      </p:sp>
    </p:spTree>
    <p:extLst>
      <p:ext uri="{BB962C8B-B14F-4D97-AF65-F5344CB8AC3E}">
        <p14:creationId xmlns:p14="http://schemas.microsoft.com/office/powerpoint/2010/main" val="2282433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59222"/>
            <a:ext cx="11628452" cy="646331"/>
          </a:xfrm>
        </p:spPr>
        <p:txBody>
          <a:bodyPr/>
          <a:lstStyle/>
          <a:p>
            <a:r>
              <a:rPr lang="en-GB"/>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359999" y="1800000"/>
            <a:ext cx="11367013" cy="4140000"/>
          </a:xfrm>
        </p:spPr>
        <p:txBody>
          <a:bodyPr>
            <a:normAutofit/>
          </a:bodyPr>
          <a:lstStyle/>
          <a:p>
            <a:r>
              <a:rPr lang="en-GB" dirty="0"/>
              <a:t>By the end of this session, you should be able to:</a:t>
            </a:r>
          </a:p>
          <a:p>
            <a:pPr marL="342900" lvl="0" indent="-342900">
              <a:buFont typeface="Arial" panose="020B0604020202020204" pitchFamily="34" charset="0"/>
              <a:buChar char="•"/>
            </a:pPr>
            <a:r>
              <a:rPr lang="en-GB" b="1" dirty="0"/>
              <a:t>Describe</a:t>
            </a:r>
            <a:r>
              <a:rPr lang="en-GB" dirty="0"/>
              <a:t> the process of complete and incomplete combustion.</a:t>
            </a:r>
          </a:p>
          <a:p>
            <a:pPr marL="342900" lvl="0" indent="-342900">
              <a:buFont typeface="Arial" panose="020B0604020202020204" pitchFamily="34" charset="0"/>
              <a:buChar char="•"/>
            </a:pPr>
            <a:r>
              <a:rPr lang="en-GB" b="1" dirty="0"/>
              <a:t>Explain</a:t>
            </a:r>
            <a:r>
              <a:rPr lang="en-GB" dirty="0"/>
              <a:t> the chemical by-products of each reaction.</a:t>
            </a:r>
          </a:p>
          <a:p>
            <a:pPr marL="342900" lvl="0" indent="-342900">
              <a:buFont typeface="Arial" panose="020B0604020202020204" pitchFamily="34" charset="0"/>
              <a:buChar char="•"/>
            </a:pPr>
            <a:r>
              <a:rPr lang="en-GB" b="1" dirty="0"/>
              <a:t>Identify</a:t>
            </a:r>
            <a:r>
              <a:rPr lang="en-GB" dirty="0"/>
              <a:t> visual and measurable signs of unsafe combustion.</a:t>
            </a:r>
          </a:p>
          <a:p>
            <a:pPr marL="342900" lvl="0" indent="-342900">
              <a:buFont typeface="Arial" panose="020B0604020202020204" pitchFamily="34" charset="0"/>
              <a:buChar char="•"/>
            </a:pPr>
            <a:r>
              <a:rPr lang="en-GB" b="1" dirty="0"/>
              <a:t>Link</a:t>
            </a:r>
            <a:r>
              <a:rPr lang="en-GB" dirty="0"/>
              <a:t> combustion conditions to appliance performance and safety.</a:t>
            </a:r>
          </a:p>
        </p:txBody>
      </p:sp>
    </p:spTree>
    <p:extLst>
      <p:ext uri="{BB962C8B-B14F-4D97-AF65-F5344CB8AC3E}">
        <p14:creationId xmlns:p14="http://schemas.microsoft.com/office/powerpoint/2010/main" val="3661908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59222"/>
            <a:ext cx="11628452" cy="646331"/>
          </a:xfrm>
        </p:spPr>
        <p:txBody>
          <a:bodyPr/>
          <a:lstStyle/>
          <a:p>
            <a:r>
              <a:rPr lang="en-GB"/>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60000" y="1800000"/>
            <a:ext cx="11694254" cy="4140000"/>
          </a:xfrm>
        </p:spPr>
        <p:txBody>
          <a:bodyPr/>
          <a:lstStyle/>
          <a:p>
            <a:r>
              <a:rPr lang="en-GB" dirty="0"/>
              <a:t>You should now be able to:</a:t>
            </a:r>
          </a:p>
          <a:p>
            <a:pPr marL="342900" lvl="0" indent="-342900">
              <a:buFont typeface="Arial" panose="020B0604020202020204" pitchFamily="34" charset="0"/>
              <a:buChar char="•"/>
            </a:pPr>
            <a:r>
              <a:rPr lang="en-GB" b="1" dirty="0"/>
              <a:t>Describe</a:t>
            </a:r>
            <a:r>
              <a:rPr lang="en-GB" dirty="0"/>
              <a:t> the process of complete and incomplete combustion.</a:t>
            </a:r>
          </a:p>
          <a:p>
            <a:pPr marL="342900" lvl="0" indent="-342900">
              <a:buFont typeface="Arial" panose="020B0604020202020204" pitchFamily="34" charset="0"/>
              <a:buChar char="•"/>
            </a:pPr>
            <a:r>
              <a:rPr lang="en-GB" b="1" dirty="0"/>
              <a:t>Explain</a:t>
            </a:r>
            <a:r>
              <a:rPr lang="en-GB" dirty="0"/>
              <a:t> the chemical by-products of each reaction.</a:t>
            </a:r>
          </a:p>
          <a:p>
            <a:pPr marL="342900" lvl="0" indent="-342900">
              <a:buFont typeface="Arial" panose="020B0604020202020204" pitchFamily="34" charset="0"/>
              <a:buChar char="•"/>
            </a:pPr>
            <a:r>
              <a:rPr lang="en-GB" b="1" dirty="0"/>
              <a:t>Identify</a:t>
            </a:r>
            <a:r>
              <a:rPr lang="en-GB" dirty="0"/>
              <a:t> visual and measurable signs of unsafe combustion.</a:t>
            </a:r>
          </a:p>
          <a:p>
            <a:pPr marL="342900" lvl="0" indent="-342900">
              <a:buFont typeface="Arial" panose="020B0604020202020204" pitchFamily="34" charset="0"/>
              <a:buChar char="•"/>
            </a:pPr>
            <a:r>
              <a:rPr lang="en-GB" b="1" dirty="0"/>
              <a:t>Link</a:t>
            </a:r>
            <a:r>
              <a:rPr lang="en-GB" dirty="0"/>
              <a:t> combustion conditions to appliance performance </a:t>
            </a:r>
            <a:r>
              <a:rPr lang="en-GB"/>
              <a:t>and safety.</a:t>
            </a:r>
            <a:endParaRPr lang="en-GB" dirty="0"/>
          </a:p>
          <a:p>
            <a:endParaRPr lang="en-GB" sz="2200" dirty="0"/>
          </a:p>
        </p:txBody>
      </p:sp>
    </p:spTree>
    <p:extLst>
      <p:ext uri="{BB962C8B-B14F-4D97-AF65-F5344CB8AC3E}">
        <p14:creationId xmlns:p14="http://schemas.microsoft.com/office/powerpoint/2010/main" val="30142199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599812" y="1535469"/>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1">
            <a:extLst>
              <a:ext uri="{FF2B5EF4-FFF2-40B4-BE49-F238E27FC236}">
                <a16:creationId xmlns:a16="http://schemas.microsoft.com/office/drawing/2014/main" id="{B5CCA0D5-3BCD-24B4-78D5-CE1A2EFC253A}"/>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A09AD-C07D-33DC-956F-88668DECFBB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B76BA5-9CFB-706A-BFE4-F272764370FE}"/>
              </a:ext>
            </a:extLst>
          </p:cNvPr>
          <p:cNvSpPr>
            <a:spLocks noGrp="1"/>
          </p:cNvSpPr>
          <p:nvPr>
            <p:ph type="title"/>
          </p:nvPr>
        </p:nvSpPr>
        <p:spPr>
          <a:xfrm>
            <a:off x="252000" y="886070"/>
            <a:ext cx="11628452" cy="646331"/>
          </a:xfrm>
        </p:spPr>
        <p:txBody>
          <a:bodyPr/>
          <a:lstStyle/>
          <a:p>
            <a:r>
              <a:rPr lang="en-GB" dirty="0"/>
              <a:t>What is combustion?</a:t>
            </a:r>
          </a:p>
        </p:txBody>
      </p:sp>
      <p:sp>
        <p:nvSpPr>
          <p:cNvPr id="8" name="TextBox 7">
            <a:extLst>
              <a:ext uri="{FF2B5EF4-FFF2-40B4-BE49-F238E27FC236}">
                <a16:creationId xmlns:a16="http://schemas.microsoft.com/office/drawing/2014/main" id="{C789DC6A-6391-C8F9-E08B-05EB95ACB23A}"/>
              </a:ext>
            </a:extLst>
          </p:cNvPr>
          <p:cNvSpPr txBox="1"/>
          <p:nvPr/>
        </p:nvSpPr>
        <p:spPr>
          <a:xfrm>
            <a:off x="252000" y="1532401"/>
            <a:ext cx="11518900" cy="4893647"/>
          </a:xfrm>
          <a:prstGeom prst="rect">
            <a:avLst/>
          </a:prstGeom>
          <a:noFill/>
        </p:spPr>
        <p:txBody>
          <a:bodyPr wrap="square">
            <a:spAutoFit/>
          </a:bodyPr>
          <a:lstStyle/>
          <a:p>
            <a:r>
              <a:rPr lang="en-GB" sz="2400" dirty="0"/>
              <a:t>Combustion is a chemical reaction between a fuel and oxygen, releasing heat and light energy. </a:t>
            </a:r>
          </a:p>
          <a:p>
            <a:endParaRPr lang="en-GB" sz="2400" dirty="0"/>
          </a:p>
          <a:p>
            <a:r>
              <a:rPr lang="en-GB" sz="2400" dirty="0"/>
              <a:t>It is an exothermic oxidation process that forms the basis of all gas appliance operation.</a:t>
            </a:r>
          </a:p>
          <a:p>
            <a:endParaRPr lang="en-GB" sz="2400" dirty="0"/>
          </a:p>
          <a:p>
            <a:r>
              <a:rPr lang="en-GB" sz="2400" b="1" dirty="0"/>
              <a:t>Basic equation (using methane as an example):</a:t>
            </a:r>
          </a:p>
          <a:p>
            <a:endParaRPr lang="en-GB" sz="2400" b="1" dirty="0"/>
          </a:p>
          <a:p>
            <a:endParaRPr lang="en-GB" sz="2400" b="1" dirty="0"/>
          </a:p>
          <a:p>
            <a:r>
              <a:rPr lang="en-GB" sz="2400" dirty="0"/>
              <a:t>This balanced equation shows that one molecule of methane (CH₄) reacts with two molecules of oxygen (O₂) to produce one molecule of carbon dioxide (CO₂), two molecules of water (H₂O), and heat energy.</a:t>
            </a:r>
          </a:p>
          <a:p>
            <a:endParaRPr lang="en-GB" sz="2400" dirty="0"/>
          </a:p>
        </p:txBody>
      </p:sp>
      <p:pic>
        <p:nvPicPr>
          <p:cNvPr id="4" name="Picture 3">
            <a:extLst>
              <a:ext uri="{FF2B5EF4-FFF2-40B4-BE49-F238E27FC236}">
                <a16:creationId xmlns:a16="http://schemas.microsoft.com/office/drawing/2014/main" id="{69F9177D-AD34-3A64-7F36-D71EE70B04E6}"/>
              </a:ext>
            </a:extLst>
          </p:cNvPr>
          <p:cNvPicPr>
            <a:picLocks noChangeAspect="1"/>
          </p:cNvPicPr>
          <p:nvPr/>
        </p:nvPicPr>
        <p:blipFill>
          <a:blip r:embed="rId2"/>
          <a:stretch>
            <a:fillRect/>
          </a:stretch>
        </p:blipFill>
        <p:spPr>
          <a:xfrm>
            <a:off x="3589625" y="4310967"/>
            <a:ext cx="5060373" cy="477676"/>
          </a:xfrm>
          <a:prstGeom prst="rect">
            <a:avLst/>
          </a:prstGeom>
        </p:spPr>
      </p:pic>
    </p:spTree>
    <p:extLst>
      <p:ext uri="{BB962C8B-B14F-4D97-AF65-F5344CB8AC3E}">
        <p14:creationId xmlns:p14="http://schemas.microsoft.com/office/powerpoint/2010/main" val="2117383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A87D73-0426-3C2A-2600-90063D39EED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4D7D1BD-549C-36E5-B06E-A2D9F0192503}"/>
              </a:ext>
            </a:extLst>
          </p:cNvPr>
          <p:cNvSpPr>
            <a:spLocks noGrp="1"/>
          </p:cNvSpPr>
          <p:nvPr>
            <p:ph type="title"/>
          </p:nvPr>
        </p:nvSpPr>
        <p:spPr>
          <a:xfrm>
            <a:off x="252000" y="959222"/>
            <a:ext cx="11628452" cy="646331"/>
          </a:xfrm>
        </p:spPr>
        <p:txBody>
          <a:bodyPr/>
          <a:lstStyle/>
          <a:p>
            <a:r>
              <a:rPr lang="en-GB" dirty="0"/>
              <a:t>What is combustion?</a:t>
            </a:r>
          </a:p>
        </p:txBody>
      </p:sp>
      <p:sp>
        <p:nvSpPr>
          <p:cNvPr id="8" name="TextBox 7">
            <a:extLst>
              <a:ext uri="{FF2B5EF4-FFF2-40B4-BE49-F238E27FC236}">
                <a16:creationId xmlns:a16="http://schemas.microsoft.com/office/drawing/2014/main" id="{45B3E21C-4E4D-9C2A-E0AA-C21759F63210}"/>
              </a:ext>
            </a:extLst>
          </p:cNvPr>
          <p:cNvSpPr txBox="1"/>
          <p:nvPr/>
        </p:nvSpPr>
        <p:spPr>
          <a:xfrm>
            <a:off x="252000" y="1605553"/>
            <a:ext cx="11518900" cy="4345805"/>
          </a:xfrm>
          <a:prstGeom prst="rect">
            <a:avLst/>
          </a:prstGeom>
          <a:noFill/>
        </p:spPr>
        <p:txBody>
          <a:bodyPr wrap="square">
            <a:spAutoFit/>
          </a:bodyPr>
          <a:lstStyle/>
          <a:p>
            <a:pPr>
              <a:lnSpc>
                <a:spcPct val="110000"/>
              </a:lnSpc>
              <a:spcAft>
                <a:spcPts val="1200"/>
              </a:spcAft>
            </a:pPr>
            <a:r>
              <a:rPr lang="en-GB" sz="2400" b="1" dirty="0"/>
              <a:t>Key requirements:</a:t>
            </a:r>
          </a:p>
          <a:p>
            <a:pPr marL="342900" indent="-342900">
              <a:buFont typeface="Arial" panose="020B0604020202020204" pitchFamily="34" charset="0"/>
              <a:buChar char="•"/>
            </a:pPr>
            <a:r>
              <a:rPr lang="en-GB" sz="2400" dirty="0"/>
              <a:t>Adequate oxygen supply (primary and secondary air)</a:t>
            </a:r>
          </a:p>
          <a:p>
            <a:pPr marL="342900" indent="-342900">
              <a:buFont typeface="Arial" panose="020B0604020202020204" pitchFamily="34" charset="0"/>
              <a:buChar char="•"/>
            </a:pPr>
            <a:r>
              <a:rPr lang="en-GB" sz="2400" dirty="0"/>
              <a:t>Correct gas/air ratio (stoichiometric mixture)</a:t>
            </a:r>
          </a:p>
          <a:p>
            <a:pPr marL="342900" indent="-342900">
              <a:buFont typeface="Arial" panose="020B0604020202020204" pitchFamily="34" charset="0"/>
              <a:buChar char="•"/>
            </a:pPr>
            <a:r>
              <a:rPr lang="en-GB" sz="2400" dirty="0"/>
              <a:t>Ignition source of sufficient temperature</a:t>
            </a:r>
          </a:p>
          <a:p>
            <a:pPr marL="342900" indent="-342900">
              <a:buFont typeface="Arial" panose="020B0604020202020204" pitchFamily="34" charset="0"/>
              <a:buChar char="•"/>
            </a:pPr>
            <a:r>
              <a:rPr lang="en-GB" sz="2400" dirty="0"/>
              <a:t>Contained environment with proper ventilation</a:t>
            </a:r>
          </a:p>
          <a:p>
            <a:pPr marL="342900" indent="-342900">
              <a:buFont typeface="Arial" panose="020B0604020202020204" pitchFamily="34" charset="0"/>
              <a:buChar char="•"/>
            </a:pPr>
            <a:r>
              <a:rPr lang="en-GB" sz="2400" dirty="0"/>
              <a:t>Appropriate pressure and flow rates</a:t>
            </a:r>
          </a:p>
          <a:p>
            <a:endParaRPr lang="en-GB" sz="2400" dirty="0"/>
          </a:p>
          <a:p>
            <a:r>
              <a:rPr lang="en-GB" sz="2400" dirty="0"/>
              <a:t>This process occurs in all gas appliances including boilers, water heaters, cookers, fires, and industrial equipment. The efficiency and safety of these appliances depend on achieving proper combustion conditions.</a:t>
            </a:r>
          </a:p>
          <a:p>
            <a:endParaRPr lang="en-GB" sz="2400" dirty="0"/>
          </a:p>
        </p:txBody>
      </p:sp>
    </p:spTree>
    <p:extLst>
      <p:ext uri="{BB962C8B-B14F-4D97-AF65-F5344CB8AC3E}">
        <p14:creationId xmlns:p14="http://schemas.microsoft.com/office/powerpoint/2010/main" val="244656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CC86A-C7D3-524B-13BD-65BA888D64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51471B-11E7-452D-1623-FFC63C0C6359}"/>
              </a:ext>
            </a:extLst>
          </p:cNvPr>
          <p:cNvSpPr>
            <a:spLocks noGrp="1"/>
          </p:cNvSpPr>
          <p:nvPr>
            <p:ph type="title"/>
          </p:nvPr>
        </p:nvSpPr>
        <p:spPr>
          <a:xfrm>
            <a:off x="252000" y="959222"/>
            <a:ext cx="11628452" cy="646331"/>
          </a:xfrm>
        </p:spPr>
        <p:txBody>
          <a:bodyPr/>
          <a:lstStyle/>
          <a:p>
            <a:r>
              <a:rPr lang="en-GB"/>
              <a:t>Complete combustion</a:t>
            </a:r>
          </a:p>
        </p:txBody>
      </p:sp>
      <p:sp>
        <p:nvSpPr>
          <p:cNvPr id="6" name="Content Placeholder 5">
            <a:extLst>
              <a:ext uri="{FF2B5EF4-FFF2-40B4-BE49-F238E27FC236}">
                <a16:creationId xmlns:a16="http://schemas.microsoft.com/office/drawing/2014/main" id="{C20D6D41-0AE1-CC51-7A6D-044A63FE1144}"/>
              </a:ext>
            </a:extLst>
          </p:cNvPr>
          <p:cNvSpPr>
            <a:spLocks noGrp="1"/>
          </p:cNvSpPr>
          <p:nvPr>
            <p:ph sz="quarter" idx="10"/>
          </p:nvPr>
        </p:nvSpPr>
        <p:spPr>
          <a:xfrm>
            <a:off x="387432" y="1605553"/>
            <a:ext cx="11628452" cy="4140000"/>
          </a:xfrm>
        </p:spPr>
        <p:txBody>
          <a:bodyPr/>
          <a:lstStyle/>
          <a:p>
            <a:r>
              <a:rPr lang="en-GB" b="1" dirty="0"/>
              <a:t>Sufficient oxygen</a:t>
            </a:r>
          </a:p>
          <a:p>
            <a:r>
              <a:rPr lang="en-GB" dirty="0"/>
              <a:t>Complete combustion requires the stoichiometric amount of oxygen or slightly more (</a:t>
            </a:r>
            <a:r>
              <a:rPr lang="en-GB" b="1" dirty="0"/>
              <a:t>excess air</a:t>
            </a:r>
            <a:r>
              <a:rPr lang="en-GB" dirty="0"/>
              <a:t>) to ensure all fuel molecules react fully.</a:t>
            </a:r>
          </a:p>
          <a:p>
            <a:endParaRPr lang="en-GB" b="1" dirty="0"/>
          </a:p>
          <a:p>
            <a:r>
              <a:rPr lang="en-GB" b="1" dirty="0"/>
              <a:t>Visual signs</a:t>
            </a:r>
          </a:p>
          <a:p>
            <a:pPr marL="342900" indent="-342900">
              <a:buFont typeface="Arial" panose="020B0604020202020204" pitchFamily="34" charset="0"/>
              <a:buChar char="•"/>
            </a:pPr>
            <a:r>
              <a:rPr lang="en-GB" dirty="0"/>
              <a:t>Steady blue flame with well-defined inner and outer cones</a:t>
            </a:r>
          </a:p>
          <a:p>
            <a:pPr marL="342900" indent="-342900">
              <a:buFont typeface="Arial" panose="020B0604020202020204" pitchFamily="34" charset="0"/>
              <a:buChar char="•"/>
            </a:pPr>
            <a:r>
              <a:rPr lang="en-GB" dirty="0"/>
              <a:t>No visible soot or yellow colouration</a:t>
            </a:r>
          </a:p>
          <a:p>
            <a:pPr marL="342900" indent="-342900">
              <a:buFont typeface="Arial" panose="020B0604020202020204" pitchFamily="34" charset="0"/>
              <a:buChar char="•"/>
            </a:pPr>
            <a:r>
              <a:rPr lang="en-GB" dirty="0"/>
              <a:t>Clean heat exchanger surfaces</a:t>
            </a:r>
          </a:p>
          <a:p>
            <a:endParaRPr lang="en-GB" dirty="0"/>
          </a:p>
        </p:txBody>
      </p:sp>
    </p:spTree>
    <p:extLst>
      <p:ext uri="{BB962C8B-B14F-4D97-AF65-F5344CB8AC3E}">
        <p14:creationId xmlns:p14="http://schemas.microsoft.com/office/powerpoint/2010/main" val="2729383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FCC42-D592-B93B-D1AC-0B959B2EB80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4632863-4E30-D576-B642-EA75D682DA75}"/>
              </a:ext>
            </a:extLst>
          </p:cNvPr>
          <p:cNvSpPr>
            <a:spLocks noGrp="1"/>
          </p:cNvSpPr>
          <p:nvPr>
            <p:ph type="title"/>
          </p:nvPr>
        </p:nvSpPr>
        <p:spPr>
          <a:xfrm>
            <a:off x="252000" y="959222"/>
            <a:ext cx="11628452" cy="646331"/>
          </a:xfrm>
        </p:spPr>
        <p:txBody>
          <a:bodyPr/>
          <a:lstStyle/>
          <a:p>
            <a:r>
              <a:rPr lang="en-GB"/>
              <a:t>Complete combustion</a:t>
            </a:r>
          </a:p>
        </p:txBody>
      </p:sp>
      <p:sp>
        <p:nvSpPr>
          <p:cNvPr id="6" name="Content Placeholder 5">
            <a:extLst>
              <a:ext uri="{FF2B5EF4-FFF2-40B4-BE49-F238E27FC236}">
                <a16:creationId xmlns:a16="http://schemas.microsoft.com/office/drawing/2014/main" id="{9AE18413-4479-2C6B-A214-9BE403CABD13}"/>
              </a:ext>
            </a:extLst>
          </p:cNvPr>
          <p:cNvSpPr>
            <a:spLocks noGrp="1"/>
          </p:cNvSpPr>
          <p:nvPr>
            <p:ph sz="quarter" idx="10"/>
          </p:nvPr>
        </p:nvSpPr>
        <p:spPr>
          <a:xfrm>
            <a:off x="360000" y="1800000"/>
            <a:ext cx="11628452" cy="4140000"/>
          </a:xfrm>
        </p:spPr>
        <p:txBody>
          <a:bodyPr/>
          <a:lstStyle/>
          <a:p>
            <a:r>
              <a:rPr lang="en-GB" b="1"/>
              <a:t>By-products</a:t>
            </a:r>
          </a:p>
          <a:p>
            <a:pPr marL="342900" indent="-342900">
              <a:buFont typeface="Arial" panose="020B0604020202020204" pitchFamily="34" charset="0"/>
              <a:buChar char="•"/>
            </a:pPr>
            <a:r>
              <a:rPr lang="en-GB"/>
              <a:t>Carbon dioxide (CO₂)</a:t>
            </a:r>
          </a:p>
          <a:p>
            <a:pPr marL="342900" indent="-342900">
              <a:buFont typeface="Arial" panose="020B0604020202020204" pitchFamily="34" charset="0"/>
              <a:buChar char="•"/>
            </a:pPr>
            <a:r>
              <a:rPr lang="en-GB"/>
              <a:t>Water vapour (H₂O)</a:t>
            </a:r>
          </a:p>
          <a:p>
            <a:pPr marL="342900" indent="-342900">
              <a:buFont typeface="Arial" panose="020B0604020202020204" pitchFamily="34" charset="0"/>
              <a:buChar char="•"/>
            </a:pPr>
            <a:r>
              <a:rPr lang="en-GB"/>
              <a:t>Heat energy (enthalpy)</a:t>
            </a:r>
          </a:p>
          <a:p>
            <a:pPr marL="342900" indent="-342900">
              <a:buFont typeface="Arial" panose="020B0604020202020204" pitchFamily="34" charset="0"/>
              <a:buChar char="•"/>
            </a:pPr>
            <a:r>
              <a:rPr lang="en-GB"/>
              <a:t>Trace amounts of nitrogen oxides (NOₓ)</a:t>
            </a:r>
          </a:p>
          <a:p>
            <a:r>
              <a:rPr lang="en-GB" b="1"/>
              <a:t>Measurable indicators</a:t>
            </a:r>
          </a:p>
          <a:p>
            <a:r>
              <a:rPr lang="en-GB"/>
              <a:t>CO₂ readings of 8-10% in flue gas. CO levels below 20ppm. Flue gas temperature within manufacturer's specifications.</a:t>
            </a:r>
          </a:p>
        </p:txBody>
      </p:sp>
    </p:spTree>
    <p:extLst>
      <p:ext uri="{BB962C8B-B14F-4D97-AF65-F5344CB8AC3E}">
        <p14:creationId xmlns:p14="http://schemas.microsoft.com/office/powerpoint/2010/main" val="4071711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1F2D6-E4A8-1459-BAFA-491253490D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68602AA-18AB-8EF1-E14B-511B8BD3414E}"/>
              </a:ext>
            </a:extLst>
          </p:cNvPr>
          <p:cNvSpPr>
            <a:spLocks noGrp="1"/>
          </p:cNvSpPr>
          <p:nvPr>
            <p:ph type="title"/>
          </p:nvPr>
        </p:nvSpPr>
        <p:spPr>
          <a:xfrm>
            <a:off x="252000" y="959222"/>
            <a:ext cx="11628452" cy="646331"/>
          </a:xfrm>
        </p:spPr>
        <p:txBody>
          <a:bodyPr/>
          <a:lstStyle/>
          <a:p>
            <a:r>
              <a:rPr lang="en-GB"/>
              <a:t>Complete combustion</a:t>
            </a:r>
          </a:p>
        </p:txBody>
      </p:sp>
      <p:sp>
        <p:nvSpPr>
          <p:cNvPr id="6" name="Content Placeholder 5">
            <a:extLst>
              <a:ext uri="{FF2B5EF4-FFF2-40B4-BE49-F238E27FC236}">
                <a16:creationId xmlns:a16="http://schemas.microsoft.com/office/drawing/2014/main" id="{EF863ED1-82C1-D64A-1E13-CF5C396E9255}"/>
              </a:ext>
            </a:extLst>
          </p:cNvPr>
          <p:cNvSpPr>
            <a:spLocks noGrp="1"/>
          </p:cNvSpPr>
          <p:nvPr>
            <p:ph sz="quarter" idx="10"/>
          </p:nvPr>
        </p:nvSpPr>
        <p:spPr>
          <a:xfrm>
            <a:off x="360000" y="1800000"/>
            <a:ext cx="11628452" cy="4140000"/>
          </a:xfrm>
        </p:spPr>
        <p:txBody>
          <a:bodyPr/>
          <a:lstStyle/>
          <a:p>
            <a:r>
              <a:rPr lang="en-GB" b="1" dirty="0"/>
              <a:t>Efficiency benefits</a:t>
            </a:r>
          </a:p>
          <a:p>
            <a:pPr marL="342900" indent="-342900">
              <a:buFont typeface="Arial" panose="020B0604020202020204" pitchFamily="34" charset="0"/>
              <a:buChar char="•"/>
            </a:pPr>
            <a:r>
              <a:rPr lang="en-GB" dirty="0"/>
              <a:t>Maximum heat transfer</a:t>
            </a:r>
          </a:p>
          <a:p>
            <a:pPr marL="342900" indent="-342900">
              <a:buFont typeface="Arial" panose="020B0604020202020204" pitchFamily="34" charset="0"/>
              <a:buChar char="•"/>
            </a:pPr>
            <a:r>
              <a:rPr lang="en-GB" dirty="0"/>
              <a:t>Lower fuel consumption</a:t>
            </a:r>
          </a:p>
          <a:p>
            <a:pPr marL="342900" indent="-342900">
              <a:buFont typeface="Arial" panose="020B0604020202020204" pitchFamily="34" charset="0"/>
              <a:buChar char="•"/>
            </a:pPr>
            <a:r>
              <a:rPr lang="en-GB" dirty="0"/>
              <a:t>Reduced maintenance requirements</a:t>
            </a:r>
          </a:p>
          <a:p>
            <a:pPr marL="342900" indent="-342900">
              <a:buFont typeface="Arial" panose="020B0604020202020204" pitchFamily="34" charset="0"/>
              <a:buChar char="•"/>
            </a:pPr>
            <a:r>
              <a:rPr lang="en-GB" dirty="0">
                <a:ea typeface="ＭＳ Ｐゴシック"/>
              </a:rPr>
              <a:t>Extended appliance lifespan</a:t>
            </a:r>
            <a:endParaRPr lang="en-GB" dirty="0"/>
          </a:p>
          <a:p>
            <a:r>
              <a:rPr lang="en-GB" dirty="0"/>
              <a:t>Complete combustion represents the ideal combustion scenario that gas engineers strive to achieve through proper installation, commissioning and maintenance. </a:t>
            </a:r>
          </a:p>
          <a:p>
            <a:r>
              <a:rPr lang="en-GB" dirty="0"/>
              <a:t>It maximises efficiency while minimising safety risks and environmental impact.</a:t>
            </a:r>
          </a:p>
        </p:txBody>
      </p:sp>
    </p:spTree>
    <p:extLst>
      <p:ext uri="{BB962C8B-B14F-4D97-AF65-F5344CB8AC3E}">
        <p14:creationId xmlns:p14="http://schemas.microsoft.com/office/powerpoint/2010/main" val="2254269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F0840-0CDB-CFED-6E17-0E601EA2C33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AFC53C8-60D1-D357-1488-6B2AF4DA65D1}"/>
              </a:ext>
            </a:extLst>
          </p:cNvPr>
          <p:cNvSpPr>
            <a:spLocks noGrp="1"/>
          </p:cNvSpPr>
          <p:nvPr>
            <p:ph type="title"/>
          </p:nvPr>
        </p:nvSpPr>
        <p:spPr>
          <a:xfrm>
            <a:off x="252000" y="959222"/>
            <a:ext cx="11628452" cy="646331"/>
          </a:xfrm>
        </p:spPr>
        <p:txBody>
          <a:bodyPr/>
          <a:lstStyle/>
          <a:p>
            <a:r>
              <a:rPr lang="en-GB"/>
              <a:t>Incomplete combustion</a:t>
            </a:r>
          </a:p>
        </p:txBody>
      </p:sp>
      <p:sp>
        <p:nvSpPr>
          <p:cNvPr id="6" name="Content Placeholder 5">
            <a:extLst>
              <a:ext uri="{FF2B5EF4-FFF2-40B4-BE49-F238E27FC236}">
                <a16:creationId xmlns:a16="http://schemas.microsoft.com/office/drawing/2014/main" id="{2B65DF85-4D24-6E7C-481B-0DE599A4D16C}"/>
              </a:ext>
            </a:extLst>
          </p:cNvPr>
          <p:cNvSpPr>
            <a:spLocks noGrp="1"/>
          </p:cNvSpPr>
          <p:nvPr>
            <p:ph sz="quarter" idx="10"/>
          </p:nvPr>
        </p:nvSpPr>
        <p:spPr>
          <a:xfrm>
            <a:off x="359173" y="1605553"/>
            <a:ext cx="11628452" cy="4140000"/>
          </a:xfrm>
        </p:spPr>
        <p:txBody>
          <a:bodyPr/>
          <a:lstStyle/>
          <a:p>
            <a:r>
              <a:rPr lang="en-GB" b="1" dirty="0"/>
              <a:t>What happens</a:t>
            </a:r>
          </a:p>
          <a:p>
            <a:r>
              <a:rPr lang="en-GB" dirty="0"/>
              <a:t>Incomplete combustion occurs when there is insufficient oxygen available for the fuel to burn completely. This results in partial oxidation of the fuel, producing harmful by-products and reducing efficiency.</a:t>
            </a:r>
          </a:p>
          <a:p>
            <a:r>
              <a:rPr lang="en-GB" b="1" dirty="0"/>
              <a:t>Chemical equation (simplified for methane):</a:t>
            </a:r>
          </a:p>
          <a:p>
            <a:endParaRPr lang="en-GB" b="1" dirty="0"/>
          </a:p>
          <a:p>
            <a:r>
              <a:rPr lang="en-GB" b="1" dirty="0"/>
              <a:t>Primary causes:</a:t>
            </a:r>
          </a:p>
          <a:p>
            <a:r>
              <a:rPr lang="en-GB" dirty="0"/>
              <a:t>• Blocked air inlets or ventilation  • Incorrect gas pressure  • Blocked or damaged flue    • Incorrectly adjusted burners  • Heat exchanger fouling</a:t>
            </a:r>
          </a:p>
          <a:p>
            <a:endParaRPr lang="en-GB" b="1" dirty="0"/>
          </a:p>
        </p:txBody>
      </p:sp>
      <p:pic>
        <p:nvPicPr>
          <p:cNvPr id="3" name="Picture 2">
            <a:extLst>
              <a:ext uri="{FF2B5EF4-FFF2-40B4-BE49-F238E27FC236}">
                <a16:creationId xmlns:a16="http://schemas.microsoft.com/office/drawing/2014/main" id="{25E304EC-E4F6-107A-AFB0-E0D3B46FDE6C}"/>
              </a:ext>
            </a:extLst>
          </p:cNvPr>
          <p:cNvPicPr>
            <a:picLocks noChangeAspect="1"/>
          </p:cNvPicPr>
          <p:nvPr/>
        </p:nvPicPr>
        <p:blipFill>
          <a:blip r:embed="rId2"/>
          <a:stretch>
            <a:fillRect/>
          </a:stretch>
        </p:blipFill>
        <p:spPr>
          <a:xfrm>
            <a:off x="3760461" y="4082841"/>
            <a:ext cx="4718701" cy="462240"/>
          </a:xfrm>
          <a:prstGeom prst="rect">
            <a:avLst/>
          </a:prstGeom>
        </p:spPr>
      </p:pic>
    </p:spTree>
    <p:extLst>
      <p:ext uri="{BB962C8B-B14F-4D97-AF65-F5344CB8AC3E}">
        <p14:creationId xmlns:p14="http://schemas.microsoft.com/office/powerpoint/2010/main" val="703162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5041F6D-BBDE-4B15-9860-57A05AB8973C}">
  <ds:schemaRefs>
    <ds:schemaRef ds:uri="http://www.w3.org/XML/1998/namespace"/>
    <ds:schemaRef ds:uri="http://purl.org/dc/elements/1.1/"/>
    <ds:schemaRef ds:uri="http://purl.org/dc/terms/"/>
    <ds:schemaRef ds:uri="http://schemas.microsoft.com/office/2006/metadata/properties"/>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01e15224-84b2-4570-bdea-a67bb94d0921"/>
    <ds:schemaRef ds:uri="7c04300a-231c-4281-9146-a98f6f4a7aff"/>
  </ds:schemaRefs>
</ds:datastoreItem>
</file>

<file path=customXml/itemProps2.xml><?xml version="1.0" encoding="utf-8"?>
<ds:datastoreItem xmlns:ds="http://schemas.openxmlformats.org/officeDocument/2006/customXml" ds:itemID="{FE6DCF82-120E-419F-90F4-7D3D222605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D282AF-3624-45B9-804D-F764465AEF68}">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2</TotalTime>
  <Words>1525</Words>
  <Application>Microsoft Office PowerPoint</Application>
  <PresentationFormat>Custom</PresentationFormat>
  <Paragraphs>217</Paragraphs>
  <Slides>31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ＭＳ Ｐゴシック</vt:lpstr>
      <vt:lpstr>Aptos</vt:lpstr>
      <vt:lpstr>Arial</vt:lpstr>
      <vt:lpstr>inherit</vt:lpstr>
      <vt:lpstr>Lucida Grande</vt:lpstr>
      <vt:lpstr>1_Default Design</vt:lpstr>
      <vt:lpstr>PowerPoint Presentation</vt:lpstr>
      <vt:lpstr>Starter</vt:lpstr>
      <vt:lpstr>Objectives</vt:lpstr>
      <vt:lpstr>What is combustion?</vt:lpstr>
      <vt:lpstr>What is combustion?</vt:lpstr>
      <vt:lpstr>Complete combustion</vt:lpstr>
      <vt:lpstr>Complete combustion</vt:lpstr>
      <vt:lpstr>Complete combustion</vt:lpstr>
      <vt:lpstr>Incomplete combustion</vt:lpstr>
      <vt:lpstr>Incomplete combustion</vt:lpstr>
      <vt:lpstr>Incomplete combustion</vt:lpstr>
      <vt:lpstr>Incomplete combustion</vt:lpstr>
      <vt:lpstr>Combustion reaction summary</vt:lpstr>
      <vt:lpstr>Combustion reaction summary</vt:lpstr>
      <vt:lpstr>Why incomplete combustion is dangerous</vt:lpstr>
      <vt:lpstr>Why incomplete combustion is dangerous</vt:lpstr>
      <vt:lpstr>Why incomplete combustion is dangerous</vt:lpstr>
      <vt:lpstr>Why incomplete combustion is dangerous</vt:lpstr>
      <vt:lpstr>Why incomplete combustion is dangerous</vt:lpstr>
      <vt:lpstr>Appliance design to prevent incomplete combustion</vt:lpstr>
      <vt:lpstr>Appliance design to prevent incomplete combustion</vt:lpstr>
      <vt:lpstr>Appliance design to prevent incomplete combustion</vt:lpstr>
      <vt:lpstr>Appliance design to prevent incomplete combustion</vt:lpstr>
      <vt:lpstr>Knowledge check</vt:lpstr>
      <vt:lpstr>Knowledge check</vt:lpstr>
      <vt:lpstr>Knowledge check</vt:lpstr>
      <vt:lpstr>Knowledge check</vt:lpstr>
      <vt:lpstr>Knowledge check</vt:lpstr>
      <vt:lpstr>Knowledge check</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1</cp:revision>
  <cp:lastPrinted>2025-05-28T15:27:28Z</cp:lastPrinted>
  <dcterms:created xsi:type="dcterms:W3CDTF">2025-04-15T10:44:23Z</dcterms:created>
  <dcterms:modified xsi:type="dcterms:W3CDTF">2025-12-12T11:44:36Z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2025-12-02T12:04:24Z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75b6a60d-9821-4b1b-bb4e-0c3b1caee462</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