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22"/>
  </p:notesMasterIdLst>
  <p:handoutMasterIdLst>
    <p:handoutMasterId r:id="rId23"/>
  </p:handoutMasterIdLst>
  <p:sldIdLst>
    <p:sldId id="462" r:id="rId5"/>
    <p:sldId id="840" r:id="rId6"/>
    <p:sldId id="837" r:id="rId7"/>
    <p:sldId id="328" r:id="rId8"/>
    <p:sldId id="841" r:id="rId9"/>
    <p:sldId id="842" r:id="rId10"/>
    <p:sldId id="843" r:id="rId11"/>
    <p:sldId id="844" r:id="rId12"/>
    <p:sldId id="845" r:id="rId13"/>
    <p:sldId id="846" r:id="rId14"/>
    <p:sldId id="847" r:id="rId15"/>
    <p:sldId id="848" r:id="rId16"/>
    <p:sldId id="849" r:id="rId17"/>
    <p:sldId id="850" r:id="rId18"/>
    <p:sldId id="851" r:id="rId19"/>
    <p:sldId id="838" r:id="rId20"/>
    <p:sldId id="267" r:id="rId21"/>
  </p:sldIdLst>
  <p:sldSz cx="12239625" cy="6840538"/>
  <p:notesSz cx="6797675" cy="9928225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421"/>
    <a:srgbClr val="D9D9D9"/>
    <a:srgbClr val="FFFFFF"/>
    <a:srgbClr val="000000"/>
    <a:srgbClr val="0077E3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71FB92-1E64-7ED6-5B13-50C2C14A633A}" v="13" dt="2025-12-08T17:13:57.4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80" y="102"/>
      </p:cViewPr>
      <p:guideLst>
        <p:guide orient="horz" pos="2155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zell, Danielle" userId="16322be0-50ef-46ff-b0c0-d304bc10d5d2" providerId="ADAL" clId="{E6D12E1F-DF63-450C-A9ED-E72C5F6C045B}"/>
    <pc:docChg chg="custSel mod modSld modMainMaster">
      <pc:chgData name="Hazell, Danielle" userId="16322be0-50ef-46ff-b0c0-d304bc10d5d2" providerId="ADAL" clId="{E6D12E1F-DF63-450C-A9ED-E72C5F6C045B}" dt="2025-12-02T16:15:13.841" v="12" actId="33475"/>
      <pc:docMkLst>
        <pc:docMk/>
      </pc:docMkLst>
      <pc:sldChg chg="addSp modSp mod">
        <pc:chgData name="Hazell, Danielle" userId="16322be0-50ef-46ff-b0c0-d304bc10d5d2" providerId="ADAL" clId="{E6D12E1F-DF63-450C-A9ED-E72C5F6C045B}" dt="2025-12-02T16:13:55.230" v="3"/>
        <pc:sldMkLst>
          <pc:docMk/>
          <pc:sldMk cId="0" sldId="267"/>
        </pc:sldMkLst>
        <pc:spChg chg="add mod">
          <ac:chgData name="Hazell, Danielle" userId="16322be0-50ef-46ff-b0c0-d304bc10d5d2" providerId="ADAL" clId="{E6D12E1F-DF63-450C-A9ED-E72C5F6C045B}" dt="2025-12-02T16:13:55.230" v="3"/>
          <ac:spMkLst>
            <pc:docMk/>
            <pc:sldMk cId="0" sldId="267"/>
            <ac:spMk id="2" creationId="{CD538471-995E-5384-8E0E-7CFDD6A70C3F}"/>
          </ac:spMkLst>
        </pc:spChg>
        <pc:spChg chg="mod">
          <ac:chgData name="Hazell, Danielle" userId="16322be0-50ef-46ff-b0c0-d304bc10d5d2" providerId="ADAL" clId="{E6D12E1F-DF63-450C-A9ED-E72C5F6C045B}" dt="2025-12-02T16:13:54.749" v="2" actId="1076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Hazell, Danielle" userId="16322be0-50ef-46ff-b0c0-d304bc10d5d2" providerId="ADAL" clId="{E6D12E1F-DF63-450C-A9ED-E72C5F6C045B}" dt="2025-12-02T16:15:07.973" v="10" actId="14100"/>
        <pc:sldMkLst>
          <pc:docMk/>
          <pc:sldMk cId="3014219946" sldId="838"/>
        </pc:sldMkLst>
        <pc:spChg chg="mod">
          <ac:chgData name="Hazell, Danielle" userId="16322be0-50ef-46ff-b0c0-d304bc10d5d2" providerId="ADAL" clId="{E6D12E1F-DF63-450C-A9ED-E72C5F6C045B}" dt="2025-12-02T16:15:07.973" v="10" actId="14100"/>
          <ac:spMkLst>
            <pc:docMk/>
            <pc:sldMk cId="3014219946" sldId="838"/>
            <ac:spMk id="4" creationId="{93E98F04-331F-CCC4-AA81-C88F3473D389}"/>
          </ac:spMkLst>
        </pc:spChg>
      </pc:sldChg>
      <pc:sldChg chg="modSp mod">
        <pc:chgData name="Hazell, Danielle" userId="16322be0-50ef-46ff-b0c0-d304bc10d5d2" providerId="ADAL" clId="{E6D12E1F-DF63-450C-A9ED-E72C5F6C045B}" dt="2025-12-02T16:14:29.349" v="5" actId="1076"/>
        <pc:sldMkLst>
          <pc:docMk/>
          <pc:sldMk cId="3255178547" sldId="843"/>
        </pc:sldMkLst>
        <pc:spChg chg="mod">
          <ac:chgData name="Hazell, Danielle" userId="16322be0-50ef-46ff-b0c0-d304bc10d5d2" providerId="ADAL" clId="{E6D12E1F-DF63-450C-A9ED-E72C5F6C045B}" dt="2025-12-02T16:14:29.349" v="5" actId="1076"/>
          <ac:spMkLst>
            <pc:docMk/>
            <pc:sldMk cId="3255178547" sldId="843"/>
            <ac:spMk id="3075" creationId="{E2AEB93F-3FE8-9294-E1C8-B7E5F5479522}"/>
          </ac:spMkLst>
        </pc:spChg>
      </pc:sldChg>
      <pc:sldChg chg="modSp mod">
        <pc:chgData name="Hazell, Danielle" userId="16322be0-50ef-46ff-b0c0-d304bc10d5d2" providerId="ADAL" clId="{E6D12E1F-DF63-450C-A9ED-E72C5F6C045B}" dt="2025-12-02T16:14:37.990" v="6" actId="14100"/>
        <pc:sldMkLst>
          <pc:docMk/>
          <pc:sldMk cId="2703586783" sldId="846"/>
        </pc:sldMkLst>
        <pc:spChg chg="mod">
          <ac:chgData name="Hazell, Danielle" userId="16322be0-50ef-46ff-b0c0-d304bc10d5d2" providerId="ADAL" clId="{E6D12E1F-DF63-450C-A9ED-E72C5F6C045B}" dt="2025-12-02T16:14:37.990" v="6" actId="14100"/>
          <ac:spMkLst>
            <pc:docMk/>
            <pc:sldMk cId="2703586783" sldId="846"/>
            <ac:spMk id="3075" creationId="{640A9DEB-5968-EB82-4B6A-76E9C0C07AFF}"/>
          </ac:spMkLst>
        </pc:spChg>
      </pc:sldChg>
      <pc:sldChg chg="modSp mod">
        <pc:chgData name="Hazell, Danielle" userId="16322be0-50ef-46ff-b0c0-d304bc10d5d2" providerId="ADAL" clId="{E6D12E1F-DF63-450C-A9ED-E72C5F6C045B}" dt="2025-12-02T16:14:54.092" v="7" actId="14100"/>
        <pc:sldMkLst>
          <pc:docMk/>
          <pc:sldMk cId="4271442239" sldId="849"/>
        </pc:sldMkLst>
        <pc:spChg chg="mod">
          <ac:chgData name="Hazell, Danielle" userId="16322be0-50ef-46ff-b0c0-d304bc10d5d2" providerId="ADAL" clId="{E6D12E1F-DF63-450C-A9ED-E72C5F6C045B}" dt="2025-12-02T16:14:54.092" v="7" actId="14100"/>
          <ac:spMkLst>
            <pc:docMk/>
            <pc:sldMk cId="4271442239" sldId="849"/>
            <ac:spMk id="3075" creationId="{F5BD1374-5D80-B4FF-B72D-B049AFE52663}"/>
          </ac:spMkLst>
        </pc:spChg>
      </pc:sldChg>
      <pc:sldChg chg="modSp mod">
        <pc:chgData name="Hazell, Danielle" userId="16322be0-50ef-46ff-b0c0-d304bc10d5d2" providerId="ADAL" clId="{E6D12E1F-DF63-450C-A9ED-E72C5F6C045B}" dt="2025-12-02T16:15:00.529" v="9" actId="113"/>
        <pc:sldMkLst>
          <pc:docMk/>
          <pc:sldMk cId="3897679534" sldId="850"/>
        </pc:sldMkLst>
        <pc:spChg chg="mod">
          <ac:chgData name="Hazell, Danielle" userId="16322be0-50ef-46ff-b0c0-d304bc10d5d2" providerId="ADAL" clId="{E6D12E1F-DF63-450C-A9ED-E72C5F6C045B}" dt="2025-12-02T16:15:00.529" v="9" actId="113"/>
          <ac:spMkLst>
            <pc:docMk/>
            <pc:sldMk cId="3897679534" sldId="850"/>
            <ac:spMk id="3075" creationId="{75F0A547-974F-EB80-D597-0B20018D4364}"/>
          </ac:spMkLst>
        </pc:spChg>
      </pc:sldChg>
      <pc:sldMasterChg chg="addSp delSp modSp mod">
        <pc:chgData name="Hazell, Danielle" userId="16322be0-50ef-46ff-b0c0-d304bc10d5d2" providerId="ADAL" clId="{E6D12E1F-DF63-450C-A9ED-E72C5F6C045B}" dt="2025-12-02T16:13:41.884" v="1"/>
        <pc:sldMasterMkLst>
          <pc:docMk/>
          <pc:sldMasterMk cId="2966563060" sldId="2147483653"/>
        </pc:sldMasterMkLst>
        <pc:spChg chg="add mod">
          <ac:chgData name="Hazell, Danielle" userId="16322be0-50ef-46ff-b0c0-d304bc10d5d2" providerId="ADAL" clId="{E6D12E1F-DF63-450C-A9ED-E72C5F6C045B}" dt="2025-12-02T16:13:41.884" v="1"/>
          <ac:spMkLst>
            <pc:docMk/>
            <pc:sldMasterMk cId="2966563060" sldId="2147483653"/>
            <ac:spMk id="4" creationId="{064EFF85-8BFA-7BD5-A473-72F687279264}"/>
          </ac:spMkLst>
        </pc:spChg>
        <pc:picChg chg="add mod">
          <ac:chgData name="Hazell, Danielle" userId="16322be0-50ef-46ff-b0c0-d304bc10d5d2" providerId="ADAL" clId="{E6D12E1F-DF63-450C-A9ED-E72C5F6C045B}" dt="2025-12-02T16:13:41.884" v="1"/>
          <ac:picMkLst>
            <pc:docMk/>
            <pc:sldMasterMk cId="2966563060" sldId="2147483653"/>
            <ac:picMk id="2" creationId="{1FD494FF-4806-9DF6-CAA4-000F6FD0CF0A}"/>
          </ac:picMkLst>
        </pc:picChg>
        <pc:picChg chg="add mod">
          <ac:chgData name="Hazell, Danielle" userId="16322be0-50ef-46ff-b0c0-d304bc10d5d2" providerId="ADAL" clId="{E6D12E1F-DF63-450C-A9ED-E72C5F6C045B}" dt="2025-12-02T16:13:41.884" v="1"/>
          <ac:picMkLst>
            <pc:docMk/>
            <pc:sldMasterMk cId="2966563060" sldId="2147483653"/>
            <ac:picMk id="5" creationId="{AEE2119F-5AF0-AE44-33C1-B99AE02624B2}"/>
          </ac:picMkLst>
        </pc:picChg>
        <pc:picChg chg="add mod">
          <ac:chgData name="Hazell, Danielle" userId="16322be0-50ef-46ff-b0c0-d304bc10d5d2" providerId="ADAL" clId="{E6D12E1F-DF63-450C-A9ED-E72C5F6C045B}" dt="2025-12-02T16:13:41.884" v="1"/>
          <ac:picMkLst>
            <pc:docMk/>
            <pc:sldMasterMk cId="2966563060" sldId="2147483653"/>
            <ac:picMk id="7" creationId="{329C76B1-D766-C620-C3AD-D17D61FB9B8A}"/>
          </ac:picMkLst>
        </pc:picChg>
      </pc:sldMasterChg>
    </pc:docChg>
  </pc:docChgLst>
  <pc:docChgLst>
    <pc:chgData name="Mark Thirlwell" userId="0eea46bc-1a08-4dae-8290-d9217da89020" providerId="ADAL" clId="{A74DFD5C-A00E-4D75-B54F-AE1372332AAE}"/>
    <pc:docChg chg="undo custSel modSld">
      <pc:chgData name="Mark Thirlwell" userId="0eea46bc-1a08-4dae-8290-d9217da89020" providerId="ADAL" clId="{A74DFD5C-A00E-4D75-B54F-AE1372332AAE}" dt="2025-11-26T16:26:24.426" v="1186" actId="1076"/>
      <pc:docMkLst>
        <pc:docMk/>
      </pc:docMkLst>
      <pc:sldChg chg="modSp mod">
        <pc:chgData name="Mark Thirlwell" userId="0eea46bc-1a08-4dae-8290-d9217da89020" providerId="ADAL" clId="{A74DFD5C-A00E-4D75-B54F-AE1372332AAE}" dt="2025-11-26T16:26:24.426" v="1186" actId="1076"/>
        <pc:sldMkLst>
          <pc:docMk/>
          <pc:sldMk cId="0" sldId="267"/>
        </pc:sldMkLst>
        <pc:spChg chg="mod">
          <ac:chgData name="Mark Thirlwell" userId="0eea46bc-1a08-4dae-8290-d9217da89020" providerId="ADAL" clId="{A74DFD5C-A00E-4D75-B54F-AE1372332AAE}" dt="2025-11-26T16:26:24.426" v="1186" actId="1076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Mark Thirlwell" userId="0eea46bc-1a08-4dae-8290-d9217da89020" providerId="ADAL" clId="{A74DFD5C-A00E-4D75-B54F-AE1372332AAE}" dt="2025-11-26T16:24:32.768" v="1183" actId="948"/>
        <pc:sldMkLst>
          <pc:docMk/>
          <pc:sldMk cId="0" sldId="328"/>
        </pc:sldMkLst>
        <pc:spChg chg="mod">
          <ac:chgData name="Mark Thirlwell" userId="0eea46bc-1a08-4dae-8290-d9217da89020" providerId="ADAL" clId="{A74DFD5C-A00E-4D75-B54F-AE1372332AAE}" dt="2025-11-26T13:37:24.360" v="171" actId="1076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Mark Thirlwell" userId="0eea46bc-1a08-4dae-8290-d9217da89020" providerId="ADAL" clId="{A74DFD5C-A00E-4D75-B54F-AE1372332AAE}" dt="2025-11-26T16:24:32.768" v="1183" actId="948"/>
          <ac:spMkLst>
            <pc:docMk/>
            <pc:sldMk cId="0" sldId="328"/>
            <ac:spMk id="3075" creationId="{00000000-0000-0000-0000-000000000000}"/>
          </ac:spMkLst>
        </pc:spChg>
      </pc:sldChg>
      <pc:sldChg chg="modSp mod">
        <pc:chgData name="Mark Thirlwell" userId="0eea46bc-1a08-4dae-8290-d9217da89020" providerId="ADAL" clId="{A74DFD5C-A00E-4D75-B54F-AE1372332AAE}" dt="2025-11-26T13:37:30.099" v="172" actId="1076"/>
        <pc:sldMkLst>
          <pc:docMk/>
          <pc:sldMk cId="3661908118" sldId="837"/>
        </pc:sldMkLst>
        <pc:spChg chg="mod">
          <ac:chgData name="Mark Thirlwell" userId="0eea46bc-1a08-4dae-8290-d9217da89020" providerId="ADAL" clId="{A74DFD5C-A00E-4D75-B54F-AE1372332AAE}" dt="2025-11-26T13:37:30.099" v="172" actId="1076"/>
          <ac:spMkLst>
            <pc:docMk/>
            <pc:sldMk cId="3661908118" sldId="837"/>
            <ac:spMk id="3" creationId="{F0792BCA-8AB6-0FDF-AC08-CE636D202BE9}"/>
          </ac:spMkLst>
        </pc:spChg>
        <pc:spChg chg="mod">
          <ac:chgData name="Mark Thirlwell" userId="0eea46bc-1a08-4dae-8290-d9217da89020" providerId="ADAL" clId="{A74DFD5C-A00E-4D75-B54F-AE1372332AAE}" dt="2025-11-26T13:36:14.972" v="146" actId="14100"/>
          <ac:spMkLst>
            <pc:docMk/>
            <pc:sldMk cId="3661908118" sldId="837"/>
            <ac:spMk id="4" creationId="{BBFFC9DD-99F6-E5CA-5CF5-B1C6B4D6BBC1}"/>
          </ac:spMkLst>
        </pc:spChg>
      </pc:sldChg>
      <pc:sldChg chg="modSp mod">
        <pc:chgData name="Mark Thirlwell" userId="0eea46bc-1a08-4dae-8290-d9217da89020" providerId="ADAL" clId="{A74DFD5C-A00E-4D75-B54F-AE1372332AAE}" dt="2025-11-26T16:10:58.300" v="998" actId="1076"/>
        <pc:sldMkLst>
          <pc:docMk/>
          <pc:sldMk cId="3014219946" sldId="838"/>
        </pc:sldMkLst>
        <pc:spChg chg="mod">
          <ac:chgData name="Mark Thirlwell" userId="0eea46bc-1a08-4dae-8290-d9217da89020" providerId="ADAL" clId="{A74DFD5C-A00E-4D75-B54F-AE1372332AAE}" dt="2025-11-26T16:10:58.300" v="998" actId="1076"/>
          <ac:spMkLst>
            <pc:docMk/>
            <pc:sldMk cId="3014219946" sldId="838"/>
            <ac:spMk id="3" creationId="{3A94B90A-30B6-56D1-21EB-457B88DBC0F3}"/>
          </ac:spMkLst>
        </pc:spChg>
      </pc:sldChg>
      <pc:sldChg chg="modSp mod">
        <pc:chgData name="Mark Thirlwell" userId="0eea46bc-1a08-4dae-8290-d9217da89020" providerId="ADAL" clId="{A74DFD5C-A00E-4D75-B54F-AE1372332AAE}" dt="2025-11-26T13:37:35.263" v="173" actId="1076"/>
        <pc:sldMkLst>
          <pc:docMk/>
          <pc:sldMk cId="2808480706" sldId="840"/>
        </pc:sldMkLst>
        <pc:spChg chg="mod">
          <ac:chgData name="Mark Thirlwell" userId="0eea46bc-1a08-4dae-8290-d9217da89020" providerId="ADAL" clId="{A74DFD5C-A00E-4D75-B54F-AE1372332AAE}" dt="2025-11-26T13:37:35.263" v="173" actId="1076"/>
          <ac:spMkLst>
            <pc:docMk/>
            <pc:sldMk cId="2808480706" sldId="840"/>
            <ac:spMk id="3" creationId="{6FFB772F-E825-9D87-9E8B-D04BC8A5280C}"/>
          </ac:spMkLst>
        </pc:spChg>
        <pc:spChg chg="mod">
          <ac:chgData name="Mark Thirlwell" userId="0eea46bc-1a08-4dae-8290-d9217da89020" providerId="ADAL" clId="{A74DFD5C-A00E-4D75-B54F-AE1372332AAE}" dt="2025-11-26T13:36:09.337" v="145" actId="20577"/>
          <ac:spMkLst>
            <pc:docMk/>
            <pc:sldMk cId="2808480706" sldId="840"/>
            <ac:spMk id="4" creationId="{183CA12B-98D8-441B-A2DE-6FF2B2597824}"/>
          </ac:spMkLst>
        </pc:spChg>
      </pc:sldChg>
      <pc:sldChg chg="modSp mod">
        <pc:chgData name="Mark Thirlwell" userId="0eea46bc-1a08-4dae-8290-d9217da89020" providerId="ADAL" clId="{A74DFD5C-A00E-4D75-B54F-AE1372332AAE}" dt="2025-11-26T13:39:20.733" v="193" actId="948"/>
        <pc:sldMkLst>
          <pc:docMk/>
          <pc:sldMk cId="487367395" sldId="841"/>
        </pc:sldMkLst>
        <pc:spChg chg="mod">
          <ac:chgData name="Mark Thirlwell" userId="0eea46bc-1a08-4dae-8290-d9217da89020" providerId="ADAL" clId="{A74DFD5C-A00E-4D75-B54F-AE1372332AAE}" dt="2025-11-26T13:37:42.222" v="174" actId="1076"/>
          <ac:spMkLst>
            <pc:docMk/>
            <pc:sldMk cId="487367395" sldId="841"/>
            <ac:spMk id="3074" creationId="{10C4E6D5-2593-0C1E-F73B-C4AEDB0A6627}"/>
          </ac:spMkLst>
        </pc:spChg>
        <pc:spChg chg="mod">
          <ac:chgData name="Mark Thirlwell" userId="0eea46bc-1a08-4dae-8290-d9217da89020" providerId="ADAL" clId="{A74DFD5C-A00E-4D75-B54F-AE1372332AAE}" dt="2025-11-26T13:39:20.733" v="193" actId="948"/>
          <ac:spMkLst>
            <pc:docMk/>
            <pc:sldMk cId="487367395" sldId="841"/>
            <ac:spMk id="3075" creationId="{CD79A87B-DADC-251A-8FFF-7D2881D03CA6}"/>
          </ac:spMkLst>
        </pc:spChg>
      </pc:sldChg>
      <pc:sldChg chg="modSp mod">
        <pc:chgData name="Mark Thirlwell" userId="0eea46bc-1a08-4dae-8290-d9217da89020" providerId="ADAL" clId="{A74DFD5C-A00E-4D75-B54F-AE1372332AAE}" dt="2025-11-26T13:40:49.641" v="213" actId="1076"/>
        <pc:sldMkLst>
          <pc:docMk/>
          <pc:sldMk cId="1664019918" sldId="842"/>
        </pc:sldMkLst>
        <pc:spChg chg="mod">
          <ac:chgData name="Mark Thirlwell" userId="0eea46bc-1a08-4dae-8290-d9217da89020" providerId="ADAL" clId="{A74DFD5C-A00E-4D75-B54F-AE1372332AAE}" dt="2025-11-26T13:39:35.671" v="194" actId="1076"/>
          <ac:spMkLst>
            <pc:docMk/>
            <pc:sldMk cId="1664019918" sldId="842"/>
            <ac:spMk id="3074" creationId="{184E318B-E498-6692-6C37-934599E06948}"/>
          </ac:spMkLst>
        </pc:spChg>
        <pc:spChg chg="mod">
          <ac:chgData name="Mark Thirlwell" userId="0eea46bc-1a08-4dae-8290-d9217da89020" providerId="ADAL" clId="{A74DFD5C-A00E-4D75-B54F-AE1372332AAE}" dt="2025-11-26T13:40:49.641" v="213" actId="1076"/>
          <ac:spMkLst>
            <pc:docMk/>
            <pc:sldMk cId="1664019918" sldId="842"/>
            <ac:spMk id="3075" creationId="{44B9D661-A0E3-1744-4109-63011D195210}"/>
          </ac:spMkLst>
        </pc:spChg>
      </pc:sldChg>
      <pc:sldChg chg="modSp mod">
        <pc:chgData name="Mark Thirlwell" userId="0eea46bc-1a08-4dae-8290-d9217da89020" providerId="ADAL" clId="{A74DFD5C-A00E-4D75-B54F-AE1372332AAE}" dt="2025-11-26T13:42:59.569" v="233" actId="948"/>
        <pc:sldMkLst>
          <pc:docMk/>
          <pc:sldMk cId="3255178547" sldId="843"/>
        </pc:sldMkLst>
        <pc:spChg chg="mod">
          <ac:chgData name="Mark Thirlwell" userId="0eea46bc-1a08-4dae-8290-d9217da89020" providerId="ADAL" clId="{A74DFD5C-A00E-4D75-B54F-AE1372332AAE}" dt="2025-11-26T13:41:16.429" v="214" actId="1076"/>
          <ac:spMkLst>
            <pc:docMk/>
            <pc:sldMk cId="3255178547" sldId="843"/>
            <ac:spMk id="3074" creationId="{660EB737-144D-0E5F-B170-3C75F3178E40}"/>
          </ac:spMkLst>
        </pc:spChg>
        <pc:spChg chg="mod">
          <ac:chgData name="Mark Thirlwell" userId="0eea46bc-1a08-4dae-8290-d9217da89020" providerId="ADAL" clId="{A74DFD5C-A00E-4D75-B54F-AE1372332AAE}" dt="2025-11-26T13:42:59.569" v="233" actId="948"/>
          <ac:spMkLst>
            <pc:docMk/>
            <pc:sldMk cId="3255178547" sldId="843"/>
            <ac:spMk id="3075" creationId="{E2AEB93F-3FE8-9294-E1C8-B7E5F5479522}"/>
          </ac:spMkLst>
        </pc:spChg>
      </pc:sldChg>
      <pc:sldChg chg="modSp mod">
        <pc:chgData name="Mark Thirlwell" userId="0eea46bc-1a08-4dae-8290-d9217da89020" providerId="ADAL" clId="{A74DFD5C-A00E-4D75-B54F-AE1372332AAE}" dt="2025-11-26T13:45:50.197" v="249" actId="20577"/>
        <pc:sldMkLst>
          <pc:docMk/>
          <pc:sldMk cId="1318661576" sldId="844"/>
        </pc:sldMkLst>
        <pc:spChg chg="mod">
          <ac:chgData name="Mark Thirlwell" userId="0eea46bc-1a08-4dae-8290-d9217da89020" providerId="ADAL" clId="{A74DFD5C-A00E-4D75-B54F-AE1372332AAE}" dt="2025-11-26T13:43:07.667" v="234" actId="1076"/>
          <ac:spMkLst>
            <pc:docMk/>
            <pc:sldMk cId="1318661576" sldId="844"/>
            <ac:spMk id="3074" creationId="{BD206602-5094-CD97-78A3-F3FA4844E078}"/>
          </ac:spMkLst>
        </pc:spChg>
        <pc:spChg chg="mod">
          <ac:chgData name="Mark Thirlwell" userId="0eea46bc-1a08-4dae-8290-d9217da89020" providerId="ADAL" clId="{A74DFD5C-A00E-4D75-B54F-AE1372332AAE}" dt="2025-11-26T13:45:50.197" v="249" actId="20577"/>
          <ac:spMkLst>
            <pc:docMk/>
            <pc:sldMk cId="1318661576" sldId="844"/>
            <ac:spMk id="3075" creationId="{9D201043-EA9F-1F6A-9E4E-B55E89918DF8}"/>
          </ac:spMkLst>
        </pc:spChg>
      </pc:sldChg>
      <pc:sldChg chg="modSp mod">
        <pc:chgData name="Mark Thirlwell" userId="0eea46bc-1a08-4dae-8290-d9217da89020" providerId="ADAL" clId="{A74DFD5C-A00E-4D75-B54F-AE1372332AAE}" dt="2025-11-26T13:46:35.766" v="411" actId="948"/>
        <pc:sldMkLst>
          <pc:docMk/>
          <pc:sldMk cId="2353752865" sldId="845"/>
        </pc:sldMkLst>
        <pc:spChg chg="mod">
          <ac:chgData name="Mark Thirlwell" userId="0eea46bc-1a08-4dae-8290-d9217da89020" providerId="ADAL" clId="{A74DFD5C-A00E-4D75-B54F-AE1372332AAE}" dt="2025-11-26T13:46:01.691" v="250" actId="1076"/>
          <ac:spMkLst>
            <pc:docMk/>
            <pc:sldMk cId="2353752865" sldId="845"/>
            <ac:spMk id="3074" creationId="{5BA69932-41D3-DB26-5E8B-95B9FAB22DF8}"/>
          </ac:spMkLst>
        </pc:spChg>
        <pc:spChg chg="mod">
          <ac:chgData name="Mark Thirlwell" userId="0eea46bc-1a08-4dae-8290-d9217da89020" providerId="ADAL" clId="{A74DFD5C-A00E-4D75-B54F-AE1372332AAE}" dt="2025-11-26T13:46:35.766" v="411" actId="948"/>
          <ac:spMkLst>
            <pc:docMk/>
            <pc:sldMk cId="2353752865" sldId="845"/>
            <ac:spMk id="3075" creationId="{2C4AE3BA-414F-A9E4-B1FA-662F3FFB76D7}"/>
          </ac:spMkLst>
        </pc:spChg>
      </pc:sldChg>
      <pc:sldChg chg="modSp mod">
        <pc:chgData name="Mark Thirlwell" userId="0eea46bc-1a08-4dae-8290-d9217da89020" providerId="ADAL" clId="{A74DFD5C-A00E-4D75-B54F-AE1372332AAE}" dt="2025-11-26T13:48:06.726" v="429" actId="1076"/>
        <pc:sldMkLst>
          <pc:docMk/>
          <pc:sldMk cId="2703586783" sldId="846"/>
        </pc:sldMkLst>
        <pc:spChg chg="mod">
          <ac:chgData name="Mark Thirlwell" userId="0eea46bc-1a08-4dae-8290-d9217da89020" providerId="ADAL" clId="{A74DFD5C-A00E-4D75-B54F-AE1372332AAE}" dt="2025-11-26T13:47:01.086" v="412" actId="1076"/>
          <ac:spMkLst>
            <pc:docMk/>
            <pc:sldMk cId="2703586783" sldId="846"/>
            <ac:spMk id="3074" creationId="{4076B385-66EC-404D-513C-82DF4302BE4B}"/>
          </ac:spMkLst>
        </pc:spChg>
        <pc:spChg chg="mod">
          <ac:chgData name="Mark Thirlwell" userId="0eea46bc-1a08-4dae-8290-d9217da89020" providerId="ADAL" clId="{A74DFD5C-A00E-4D75-B54F-AE1372332AAE}" dt="2025-11-26T13:48:06.726" v="429" actId="1076"/>
          <ac:spMkLst>
            <pc:docMk/>
            <pc:sldMk cId="2703586783" sldId="846"/>
            <ac:spMk id="3075" creationId="{640A9DEB-5968-EB82-4B6A-76E9C0C07AFF}"/>
          </ac:spMkLst>
        </pc:spChg>
      </pc:sldChg>
      <pc:sldChg chg="modSp mod">
        <pc:chgData name="Mark Thirlwell" userId="0eea46bc-1a08-4dae-8290-d9217da89020" providerId="ADAL" clId="{A74DFD5C-A00E-4D75-B54F-AE1372332AAE}" dt="2025-11-26T15:59:14.164" v="459" actId="1076"/>
        <pc:sldMkLst>
          <pc:docMk/>
          <pc:sldMk cId="2301700216" sldId="847"/>
        </pc:sldMkLst>
        <pc:spChg chg="mod">
          <ac:chgData name="Mark Thirlwell" userId="0eea46bc-1a08-4dae-8290-d9217da89020" providerId="ADAL" clId="{A74DFD5C-A00E-4D75-B54F-AE1372332AAE}" dt="2025-11-26T13:48:16.575" v="430" actId="1076"/>
          <ac:spMkLst>
            <pc:docMk/>
            <pc:sldMk cId="2301700216" sldId="847"/>
            <ac:spMk id="3074" creationId="{7582C81E-58C1-79E8-96B6-5AE9A4058A0E}"/>
          </ac:spMkLst>
        </pc:spChg>
        <pc:spChg chg="mod">
          <ac:chgData name="Mark Thirlwell" userId="0eea46bc-1a08-4dae-8290-d9217da89020" providerId="ADAL" clId="{A74DFD5C-A00E-4D75-B54F-AE1372332AAE}" dt="2025-11-26T15:59:14.164" v="459" actId="1076"/>
          <ac:spMkLst>
            <pc:docMk/>
            <pc:sldMk cId="2301700216" sldId="847"/>
            <ac:spMk id="3075" creationId="{9E9EDC31-4CCE-C226-A037-9861BC608C47}"/>
          </ac:spMkLst>
        </pc:spChg>
      </pc:sldChg>
      <pc:sldChg chg="modSp mod">
        <pc:chgData name="Mark Thirlwell" userId="0eea46bc-1a08-4dae-8290-d9217da89020" providerId="ADAL" clId="{A74DFD5C-A00E-4D75-B54F-AE1372332AAE}" dt="2025-11-26T16:10:43.035" v="997" actId="1076"/>
        <pc:sldMkLst>
          <pc:docMk/>
          <pc:sldMk cId="600498630" sldId="848"/>
        </pc:sldMkLst>
        <pc:spChg chg="mod">
          <ac:chgData name="Mark Thirlwell" userId="0eea46bc-1a08-4dae-8290-d9217da89020" providerId="ADAL" clId="{A74DFD5C-A00E-4D75-B54F-AE1372332AAE}" dt="2025-11-26T16:10:43.035" v="997" actId="1076"/>
          <ac:spMkLst>
            <pc:docMk/>
            <pc:sldMk cId="600498630" sldId="848"/>
            <ac:spMk id="3074" creationId="{F89F4976-FA23-F7AE-59EF-F159B61D038A}"/>
          </ac:spMkLst>
        </pc:spChg>
        <pc:spChg chg="mod">
          <ac:chgData name="Mark Thirlwell" userId="0eea46bc-1a08-4dae-8290-d9217da89020" providerId="ADAL" clId="{A74DFD5C-A00E-4D75-B54F-AE1372332AAE}" dt="2025-11-26T16:00:54.918" v="470" actId="20577"/>
          <ac:spMkLst>
            <pc:docMk/>
            <pc:sldMk cId="600498630" sldId="848"/>
            <ac:spMk id="3075" creationId="{3FFD6A56-2D6F-6CAC-DBEA-E589D8FD81FC}"/>
          </ac:spMkLst>
        </pc:spChg>
      </pc:sldChg>
      <pc:sldChg chg="modSp mod">
        <pc:chgData name="Mark Thirlwell" userId="0eea46bc-1a08-4dae-8290-d9217da89020" providerId="ADAL" clId="{A74DFD5C-A00E-4D75-B54F-AE1372332AAE}" dt="2025-11-26T16:10:37.238" v="996" actId="1076"/>
        <pc:sldMkLst>
          <pc:docMk/>
          <pc:sldMk cId="4271442239" sldId="849"/>
        </pc:sldMkLst>
        <pc:spChg chg="mod">
          <ac:chgData name="Mark Thirlwell" userId="0eea46bc-1a08-4dae-8290-d9217da89020" providerId="ADAL" clId="{A74DFD5C-A00E-4D75-B54F-AE1372332AAE}" dt="2025-11-26T16:10:37.238" v="996" actId="1076"/>
          <ac:spMkLst>
            <pc:docMk/>
            <pc:sldMk cId="4271442239" sldId="849"/>
            <ac:spMk id="3074" creationId="{E78A2C86-59BA-94A3-6C9A-85D12A2B3A9A}"/>
          </ac:spMkLst>
        </pc:spChg>
        <pc:spChg chg="mod">
          <ac:chgData name="Mark Thirlwell" userId="0eea46bc-1a08-4dae-8290-d9217da89020" providerId="ADAL" clId="{A74DFD5C-A00E-4D75-B54F-AE1372332AAE}" dt="2025-11-26T16:07:45.267" v="485" actId="948"/>
          <ac:spMkLst>
            <pc:docMk/>
            <pc:sldMk cId="4271442239" sldId="849"/>
            <ac:spMk id="3075" creationId="{F5BD1374-5D80-B4FF-B72D-B049AFE52663}"/>
          </ac:spMkLst>
        </pc:spChg>
      </pc:sldChg>
      <pc:sldChg chg="modSp mod">
        <pc:chgData name="Mark Thirlwell" userId="0eea46bc-1a08-4dae-8290-d9217da89020" providerId="ADAL" clId="{A74DFD5C-A00E-4D75-B54F-AE1372332AAE}" dt="2025-11-26T16:10:32.918" v="995" actId="1076"/>
        <pc:sldMkLst>
          <pc:docMk/>
          <pc:sldMk cId="3897679534" sldId="850"/>
        </pc:sldMkLst>
        <pc:spChg chg="mod">
          <ac:chgData name="Mark Thirlwell" userId="0eea46bc-1a08-4dae-8290-d9217da89020" providerId="ADAL" clId="{A74DFD5C-A00E-4D75-B54F-AE1372332AAE}" dt="2025-11-26T16:10:32.918" v="995" actId="1076"/>
          <ac:spMkLst>
            <pc:docMk/>
            <pc:sldMk cId="3897679534" sldId="850"/>
            <ac:spMk id="3074" creationId="{930EE112-E8CB-57C8-7DD4-D3B56A4EF1F9}"/>
          </ac:spMkLst>
        </pc:spChg>
        <pc:spChg chg="mod">
          <ac:chgData name="Mark Thirlwell" userId="0eea46bc-1a08-4dae-8290-d9217da89020" providerId="ADAL" clId="{A74DFD5C-A00E-4D75-B54F-AE1372332AAE}" dt="2025-11-26T16:08:31.673" v="993" actId="20577"/>
          <ac:spMkLst>
            <pc:docMk/>
            <pc:sldMk cId="3897679534" sldId="850"/>
            <ac:spMk id="3075" creationId="{75F0A547-974F-EB80-D597-0B20018D4364}"/>
          </ac:spMkLst>
        </pc:spChg>
      </pc:sldChg>
      <pc:sldChg chg="modSp mod">
        <pc:chgData name="Mark Thirlwell" userId="0eea46bc-1a08-4dae-8290-d9217da89020" providerId="ADAL" clId="{A74DFD5C-A00E-4D75-B54F-AE1372332AAE}" dt="2025-11-26T16:11:30.301" v="1181" actId="113"/>
        <pc:sldMkLst>
          <pc:docMk/>
          <pc:sldMk cId="1289608995" sldId="851"/>
        </pc:sldMkLst>
        <pc:spChg chg="mod">
          <ac:chgData name="Mark Thirlwell" userId="0eea46bc-1a08-4dae-8290-d9217da89020" providerId="ADAL" clId="{A74DFD5C-A00E-4D75-B54F-AE1372332AAE}" dt="2025-11-26T16:10:27.116" v="994" actId="1076"/>
          <ac:spMkLst>
            <pc:docMk/>
            <pc:sldMk cId="1289608995" sldId="851"/>
            <ac:spMk id="3074" creationId="{F4F74DAA-CC66-7490-5EBF-CE3CE540BDBC}"/>
          </ac:spMkLst>
        </pc:spChg>
        <pc:spChg chg="mod">
          <ac:chgData name="Mark Thirlwell" userId="0eea46bc-1a08-4dae-8290-d9217da89020" providerId="ADAL" clId="{A74DFD5C-A00E-4D75-B54F-AE1372332AAE}" dt="2025-11-26T16:11:30.301" v="1181" actId="113"/>
          <ac:spMkLst>
            <pc:docMk/>
            <pc:sldMk cId="1289608995" sldId="851"/>
            <ac:spMk id="3075" creationId="{F6BDA055-A5A0-7515-F7E0-0FD5DE267AE7}"/>
          </ac:spMkLst>
        </pc:spChg>
      </pc:sldChg>
    </pc:docChg>
  </pc:docChgLst>
  <pc:docChgLst>
    <pc:chgData name="Andrasko, Rhiannon" userId="S::rhiannon.andrasko@wjec.co.uk::15be4c62-2de6-4343-a7f4-3c209826edd1" providerId="AD" clId="Web-{9D71FB92-1E64-7ED6-5B13-50C2C14A633A}"/>
    <pc:docChg chg="modSld">
      <pc:chgData name="Andrasko, Rhiannon" userId="S::rhiannon.andrasko@wjec.co.uk::15be4c62-2de6-4343-a7f4-3c209826edd1" providerId="AD" clId="Web-{9D71FB92-1E64-7ED6-5B13-50C2C14A633A}" dt="2025-12-08T17:13:47.618" v="7" actId="20577"/>
      <pc:docMkLst>
        <pc:docMk/>
      </pc:docMkLst>
      <pc:sldChg chg="modSp">
        <pc:chgData name="Andrasko, Rhiannon" userId="S::rhiannon.andrasko@wjec.co.uk::15be4c62-2de6-4343-a7f4-3c209826edd1" providerId="AD" clId="Web-{9D71FB92-1E64-7ED6-5B13-50C2C14A633A}" dt="2025-12-08T17:07:13.630" v="1" actId="20577"/>
        <pc:sldMkLst>
          <pc:docMk/>
          <pc:sldMk cId="4139293381" sldId="462"/>
        </pc:sldMkLst>
        <pc:spChg chg="mod">
          <ac:chgData name="Andrasko, Rhiannon" userId="S::rhiannon.andrasko@wjec.co.uk::15be4c62-2de6-4343-a7f4-3c209826edd1" providerId="AD" clId="Web-{9D71FB92-1E64-7ED6-5B13-50C2C14A633A}" dt="2025-12-08T17:07:13.630" v="1" actId="20577"/>
          <ac:spMkLst>
            <pc:docMk/>
            <pc:sldMk cId="4139293381" sldId="462"/>
            <ac:spMk id="3" creationId="{C071156A-2242-124B-AF49-34A979232ED8}"/>
          </ac:spMkLst>
        </pc:spChg>
      </pc:sldChg>
      <pc:sldChg chg="modSp">
        <pc:chgData name="Andrasko, Rhiannon" userId="S::rhiannon.andrasko@wjec.co.uk::15be4c62-2de6-4343-a7f4-3c209826edd1" providerId="AD" clId="Web-{9D71FB92-1E64-7ED6-5B13-50C2C14A633A}" dt="2025-12-08T17:07:49.833" v="3" actId="20577"/>
        <pc:sldMkLst>
          <pc:docMk/>
          <pc:sldMk cId="3661908118" sldId="837"/>
        </pc:sldMkLst>
        <pc:spChg chg="mod">
          <ac:chgData name="Andrasko, Rhiannon" userId="S::rhiannon.andrasko@wjec.co.uk::15be4c62-2de6-4343-a7f4-3c209826edd1" providerId="AD" clId="Web-{9D71FB92-1E64-7ED6-5B13-50C2C14A633A}" dt="2025-12-08T17:07:49.833" v="3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">
        <pc:chgData name="Andrasko, Rhiannon" userId="S::rhiannon.andrasko@wjec.co.uk::15be4c62-2de6-4343-a7f4-3c209826edd1" providerId="AD" clId="Web-{9D71FB92-1E64-7ED6-5B13-50C2C14A633A}" dt="2025-12-08T17:13:47.618" v="7" actId="20577"/>
        <pc:sldMkLst>
          <pc:docMk/>
          <pc:sldMk cId="3014219946" sldId="838"/>
        </pc:sldMkLst>
        <pc:spChg chg="mod">
          <ac:chgData name="Andrasko, Rhiannon" userId="S::rhiannon.andrasko@wjec.co.uk::15be4c62-2de6-4343-a7f4-3c209826edd1" providerId="AD" clId="Web-{9D71FB92-1E64-7ED6-5B13-50C2C14A633A}" dt="2025-12-08T17:13:47.618" v="7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">
        <pc:chgData name="Andrasko, Rhiannon" userId="S::rhiannon.andrasko@wjec.co.uk::15be4c62-2de6-4343-a7f4-3c209826edd1" providerId="AD" clId="Web-{9D71FB92-1E64-7ED6-5B13-50C2C14A633A}" dt="2025-12-08T17:11:49.742" v="4" actId="20577"/>
        <pc:sldMkLst>
          <pc:docMk/>
          <pc:sldMk cId="2301700216" sldId="847"/>
        </pc:sldMkLst>
        <pc:spChg chg="mod">
          <ac:chgData name="Andrasko, Rhiannon" userId="S::rhiannon.andrasko@wjec.co.uk::15be4c62-2de6-4343-a7f4-3c209826edd1" providerId="AD" clId="Web-{9D71FB92-1E64-7ED6-5B13-50C2C14A633A}" dt="2025-12-08T17:11:49.742" v="4" actId="20577"/>
          <ac:spMkLst>
            <pc:docMk/>
            <pc:sldMk cId="2301700216" sldId="847"/>
            <ac:spMk id="3075" creationId="{9E9EDC31-4CCE-C226-A037-9861BC608C4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" y="744538"/>
            <a:ext cx="66579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360212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6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2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66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799999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0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48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5"/>
            <a:ext cx="8640959" cy="4319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1008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11981" y="1368108"/>
            <a:ext cx="11015663" cy="474349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13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6036"/>
            <a:ext cx="12239625" cy="152012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7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990000"/>
            <a:ext cx="11628000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6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Graphic 26">
            <a:extLst>
              <a:ext uri="{FF2B5EF4-FFF2-40B4-BE49-F238E27FC236}">
                <a16:creationId xmlns:a16="http://schemas.microsoft.com/office/drawing/2014/main" id="{4987E8D9-377B-AB1D-8A32-2882D85AB09F}"/>
              </a:ext>
            </a:extLst>
          </p:cNvPr>
          <p:cNvSpPr>
            <a:spLocks/>
          </p:cNvSpPr>
          <p:nvPr userDrawn="1"/>
        </p:nvSpPr>
        <p:spPr>
          <a:xfrm>
            <a:off x="6" y="756000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en-GB" sz="2008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0" y="6343435"/>
            <a:ext cx="5885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>
              <a:spcBef>
                <a:spcPts val="602"/>
              </a:spcBef>
            </a:pPr>
            <a:fld id="{6152C911-7D81-1845-9D20-613E63F035EB}" type="slidenum">
              <a:rPr lang="en-US" sz="1600" baseline="0" smtClean="0">
                <a:latin typeface="+mn-lt"/>
                <a:ea typeface="Arial" pitchFamily="-105" charset="0"/>
                <a:cs typeface="Arial" pitchFamily="-105" charset="0"/>
              </a:rPr>
              <a:pPr algn="l">
                <a:spcBef>
                  <a:spcPts val="602"/>
                </a:spcBef>
              </a:pPr>
              <a:t>‹#›</a:t>
            </a:fld>
            <a:endParaRPr lang="en-US" sz="1600" baseline="0">
              <a:latin typeface="+mn-lt"/>
              <a:ea typeface="Arial" pitchFamily="-105" charset="0"/>
              <a:cs typeface="Arial" pitchFamily="-105" charset="0"/>
            </a:endParaRP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Picture 1" descr="A red arrow pointing up&#10;&#10;AI-generated content may be incorrect.">
            <a:extLst>
              <a:ext uri="{FF2B5EF4-FFF2-40B4-BE49-F238E27FC236}">
                <a16:creationId xmlns:a16="http://schemas.microsoft.com/office/drawing/2014/main" id="{1FD494FF-4806-9DF6-CAA4-000F6FD0CF0A}"/>
              </a:ext>
            </a:extLst>
          </p:cNvPr>
          <p:cNvPicPr>
            <a:picLocks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762" y="170588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064EFF85-8BFA-7BD5-A473-72F6872792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85" y="67612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Gas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AEE2119F-5AF0-AE44-33C1-B99AE02624B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8" y="157157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329C76B1-D766-C620-C3AD-D17D61FB9B8A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984256" y="177135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6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4" r:id="rId2"/>
    <p:sldLayoutId id="2147483659" r:id="rId3"/>
    <p:sldLayoutId id="2147483657" r:id="rId4"/>
    <p:sldLayoutId id="2147483660" r:id="rId5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60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8983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6pPr>
      <a:lvl7pPr marL="917966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7pPr>
      <a:lvl8pPr marL="1376949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8pPr>
      <a:lvl9pPr marL="1835932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9"/>
        </a:lnSpc>
        <a:spcBef>
          <a:spcPts val="1004"/>
        </a:spcBef>
        <a:spcAft>
          <a:spcPts val="1004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6742" indent="-216742" algn="l" rtl="0" eaLnBrk="1" fontAlgn="base" hangingPunct="1">
        <a:lnSpc>
          <a:spcPts val="2409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Font typeface="Lucida Grande" pitchFamily="-105" charset="0"/>
        <a:defRPr lang="en-GB" sz="1606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6742" indent="-216742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3484" indent="-216742" algn="l" rtl="0" eaLnBrk="1" fontAlgn="base" hangingPunct="1">
        <a:lnSpc>
          <a:spcPts val="2008"/>
        </a:lnSpc>
        <a:spcBef>
          <a:spcPct val="0"/>
        </a:spcBef>
        <a:spcAft>
          <a:spcPts val="502"/>
        </a:spcAft>
        <a:buFont typeface="Arial" pitchFamily="-105" charset="0"/>
        <a:buChar char="–"/>
        <a:defRPr lang="en-US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8983" indent="-458983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83390" indent="-229492" algn="l" defTabSz="917966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42373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901356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004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1156A-2242-124B-AF49-34A979232ED8}"/>
              </a:ext>
            </a:extLst>
          </p:cNvPr>
          <p:cNvSpPr txBox="1">
            <a:spLocks/>
          </p:cNvSpPr>
          <p:nvPr/>
        </p:nvSpPr>
        <p:spPr>
          <a:xfrm>
            <a:off x="360000" y="1980110"/>
            <a:ext cx="11566529" cy="37798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800" b="1" dirty="0">
                <a:solidFill>
                  <a:srgbClr val="170130"/>
                </a:solidFill>
                <a:latin typeface="Arial"/>
                <a:ea typeface="ＭＳ Ｐゴシック"/>
                <a:cs typeface="Arial"/>
              </a:rPr>
              <a:t>Occupational Specialism: Gas Engineering</a:t>
            </a:r>
            <a:endParaRPr lang="en-GB" sz="2800" b="1">
              <a:solidFill>
                <a:srgbClr val="170130"/>
              </a:solidFill>
              <a:latin typeface="Arial"/>
              <a:ea typeface="ＭＳ Ｐゴシック"/>
              <a:cs typeface="Arial"/>
            </a:endParaRPr>
          </a:p>
          <a:p>
            <a:pPr marL="0" indent="0">
              <a:buNone/>
            </a:pPr>
            <a:r>
              <a:rPr lang="en-GB" sz="2800" dirty="0">
                <a:solidFill>
                  <a:schemeClr val="tx1"/>
                </a:solidFill>
                <a:latin typeface="Arial"/>
                <a:ea typeface="ＭＳ Ｐゴシック"/>
                <a:cs typeface="Arial"/>
              </a:rPr>
              <a:t>K1.9 Waste and Waste Products</a:t>
            </a:r>
            <a:endParaRPr lang="en-GB" sz="2800">
              <a:solidFill>
                <a:schemeClr val="tx1"/>
              </a:solidFill>
              <a:latin typeface="Arial"/>
              <a:ea typeface="ＭＳ Ｐゴシック"/>
              <a:cs typeface="Arial"/>
            </a:endParaRPr>
          </a:p>
          <a:p>
            <a:pPr marL="0" indent="0">
              <a:buNone/>
            </a:pPr>
            <a:endParaRPr lang="en-GB" sz="2800">
              <a:solidFill>
                <a:srgbClr val="3432E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800" b="1" dirty="0">
                <a:solidFill>
                  <a:srgbClr val="FC4421"/>
                </a:solidFill>
                <a:latin typeface="Arial"/>
                <a:ea typeface="ＭＳ Ｐゴシック"/>
                <a:cs typeface="Arial"/>
              </a:rPr>
              <a:t>PowerPoint 1.9: Understanding waste in gas systems</a:t>
            </a:r>
            <a:endParaRPr lang="en-US" sz="2800" b="1">
              <a:solidFill>
                <a:srgbClr val="FC442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30733-F6FC-8F7C-4AEE-85165721E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4076B385-66EC-404D-513C-82DF4302B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000" cy="646331"/>
          </a:xfrm>
        </p:spPr>
        <p:txBody>
          <a:bodyPr/>
          <a:lstStyle/>
          <a:p>
            <a:r>
              <a:rPr lang="en-GB"/>
              <a:t>Interaction with other parties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640A9DEB-5968-EB82-4B6A-76E9C0C07AF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426616" cy="3824616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400" dirty="0"/>
              <a:t>Waste products affect: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1" dirty="0"/>
              <a:t>End users</a:t>
            </a:r>
            <a:r>
              <a:rPr lang="en-GB" sz="2400" dirty="0"/>
              <a:t> – indoor air quality, water quality, reliability.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1" dirty="0"/>
              <a:t>Other contractors</a:t>
            </a:r>
            <a:r>
              <a:rPr lang="en-GB" sz="2400" dirty="0"/>
              <a:t> – drainage, electrical systems.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/>
              <a:t>The environment</a:t>
            </a:r>
            <a:r>
              <a:rPr lang="en-GB" sz="2400" dirty="0"/>
              <a:t> – landfill, emissions, leakage risk.</a:t>
            </a:r>
            <a:endParaRPr lang="en-GB" sz="2400" b="1" dirty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b="1" dirty="0"/>
              <a:t>Scenario activity:</a:t>
            </a:r>
            <a:br>
              <a:rPr lang="en-GB" sz="2400" dirty="0"/>
            </a:br>
            <a:r>
              <a:rPr lang="en-GB" sz="2400" dirty="0"/>
              <a:t>Georgia installs a new boiler and connects it to the existing pipework. After a month, the user complains of smells.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dirty="0"/>
              <a:t>What waste issue could be occurring? Who should be involved?</a:t>
            </a:r>
          </a:p>
        </p:txBody>
      </p:sp>
    </p:spTree>
    <p:extLst>
      <p:ext uri="{BB962C8B-B14F-4D97-AF65-F5344CB8AC3E}">
        <p14:creationId xmlns:p14="http://schemas.microsoft.com/office/powerpoint/2010/main" val="27035867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1E68E-6097-7494-B15C-7D4420825E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7582C81E-58C1-79E8-96B6-5AE9A4058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000" cy="646331"/>
          </a:xfrm>
        </p:spPr>
        <p:txBody>
          <a:bodyPr/>
          <a:lstStyle/>
          <a:p>
            <a:r>
              <a:rPr lang="en-GB"/>
              <a:t>Safe handling and transport of waste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9E9EDC31-4CCE-C226-A037-9861BC608C4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593374" cy="4225083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400" dirty="0"/>
              <a:t>Containers must be: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Labelled correctly (e.g. 'Hazardous Waste')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Resistant to leaks/spills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2400">
                <a:ea typeface="ＭＳ Ｐゴシック"/>
              </a:rPr>
              <a:t>Secured in vans (racking or boxed).</a:t>
            </a:r>
            <a:endParaRPr lang="en-GB" sz="240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400" dirty="0"/>
              <a:t>Vehicle requirements: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</a:pPr>
            <a:r>
              <a:rPr lang="en-GB" sz="2400" dirty="0"/>
              <a:t>Waste carrier licence (if transporting), No cross-contamination with tools or food, Compliant with ADR regulations for dangerous goods.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</a:pPr>
            <a:r>
              <a:rPr lang="en-GB" sz="2400" b="1" dirty="0"/>
              <a:t>Discussion point: </a:t>
            </a:r>
            <a:r>
              <a:rPr lang="en-GB" sz="2400" dirty="0"/>
              <a:t>What could happen if chemical waste spills in a work van?</a:t>
            </a:r>
          </a:p>
        </p:txBody>
      </p:sp>
    </p:spTree>
    <p:extLst>
      <p:ext uri="{BB962C8B-B14F-4D97-AF65-F5344CB8AC3E}">
        <p14:creationId xmlns:p14="http://schemas.microsoft.com/office/powerpoint/2010/main" val="2301700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37B0C6-B745-6EAD-9B56-EC3E897BB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F89F4976-FA23-F7AE-59EF-F159B61D0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000" cy="646331"/>
          </a:xfrm>
        </p:spPr>
        <p:txBody>
          <a:bodyPr/>
          <a:lstStyle/>
          <a:p>
            <a:r>
              <a:rPr lang="en-GB"/>
              <a:t>Waste disposal regulations and best practice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3FFD6A56-2D6F-6CAC-DBEA-E589D8FD81F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845012" cy="4225083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dirty="0"/>
              <a:t>Key laws: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Environmental Protection Act 1990.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Hazardous Waste Regulations 2005.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COSHH for chemical substances.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WEEE Regulations for electronic waste.</a:t>
            </a:r>
          </a:p>
        </p:txBody>
      </p:sp>
    </p:spTree>
    <p:extLst>
      <p:ext uri="{BB962C8B-B14F-4D97-AF65-F5344CB8AC3E}">
        <p14:creationId xmlns:p14="http://schemas.microsoft.com/office/powerpoint/2010/main" val="6004986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89217D-4861-DB80-D484-77FB2CACC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E78A2C86-59BA-94A3-6C9A-85D12A2B3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000" cy="646331"/>
          </a:xfrm>
        </p:spPr>
        <p:txBody>
          <a:bodyPr/>
          <a:lstStyle/>
          <a:p>
            <a:r>
              <a:rPr lang="en-GB"/>
              <a:t>Waste disposal regulations and best practice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F5BD1374-5D80-B4FF-B72D-B049AFE5266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628000" cy="4225083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dirty="0"/>
              <a:t>Engineer’s duties: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Segregate waste (electrical, chemical, sharps).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Return components to manufacturers if under scheme.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Use licensed recycling centres.</a:t>
            </a:r>
            <a:endParaRPr lang="en-GB" sz="2400" b="1" dirty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b="1" dirty="0"/>
              <a:t>Real-Life Breach: </a:t>
            </a:r>
            <a:r>
              <a:rPr lang="en-GB" sz="2400" dirty="0"/>
              <a:t>A contractor dumps rusted flue liners at a site skip. Who is liable?</a:t>
            </a:r>
          </a:p>
        </p:txBody>
      </p:sp>
    </p:spTree>
    <p:extLst>
      <p:ext uri="{BB962C8B-B14F-4D97-AF65-F5344CB8AC3E}">
        <p14:creationId xmlns:p14="http://schemas.microsoft.com/office/powerpoint/2010/main" val="4271442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0093D-3EB0-CC71-F736-FA78DFA59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930EE112-E8CB-57C8-7DD4-D3B56A4EF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000" cy="646331"/>
          </a:xfrm>
        </p:spPr>
        <p:txBody>
          <a:bodyPr/>
          <a:lstStyle/>
          <a:p>
            <a:r>
              <a:rPr lang="en-GB"/>
              <a:t>Recording waste handling (Compliance)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75F0A547-974F-EB80-D597-0B20018D43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6900" y="1801947"/>
            <a:ext cx="9845012" cy="4225083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</a:rPr>
              <a:t>Must-have records: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Job sheets with disposal notes.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Waste Transfer Notes (WTNs).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Hazardous Waste Consignment Notes (HWCNs).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</a:rPr>
              <a:t>Where they’re used: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Employer audits (e.g. Gas Safe inspections).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Legal defence against environmental claims.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Manufacturer warranty returns.</a:t>
            </a:r>
          </a:p>
        </p:txBody>
      </p:sp>
    </p:spTree>
    <p:extLst>
      <p:ext uri="{BB962C8B-B14F-4D97-AF65-F5344CB8AC3E}">
        <p14:creationId xmlns:p14="http://schemas.microsoft.com/office/powerpoint/2010/main" val="3897679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89FAA-6FF3-1014-A1B9-6E589096A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F4F74DAA-CC66-7490-5EBF-CE3CE540B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000" cy="646331"/>
          </a:xfrm>
        </p:spPr>
        <p:txBody>
          <a:bodyPr/>
          <a:lstStyle/>
          <a:p>
            <a:r>
              <a:rPr lang="en-GB"/>
              <a:t>Sustainability and gas engineering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F6BDA055-A5A0-7515-F7E0-0FD5DE267A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845012" cy="4225083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Encourage greener approaches: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Specify recyclable materials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Use concentrated/low-waste products</a:t>
            </a:r>
          </a:p>
          <a:p>
            <a:pPr marL="34290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Fit magnetic filters to reduce system waste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</a:rPr>
              <a:t>Future thinking: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000000">
                  <a:lumMod val="100000"/>
                </a:srgbClr>
              </a:buClr>
              <a:buSzPct val="100000"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</a:rPr>
              <a:t>What could be done to reduce waste in hydrogen-ready boilers?</a:t>
            </a:r>
          </a:p>
        </p:txBody>
      </p:sp>
    </p:spTree>
    <p:extLst>
      <p:ext uri="{BB962C8B-B14F-4D97-AF65-F5344CB8AC3E}">
        <p14:creationId xmlns:p14="http://schemas.microsoft.com/office/powerpoint/2010/main" val="12896089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644A-242E-ABA1-434F-9E6A4A35F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94B90A-30B6-56D1-21EB-457B88DB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98F04-331F-CCC4-AA81-C88F3473D3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520452" cy="4140000"/>
          </a:xfrm>
        </p:spPr>
        <p:txBody>
          <a:bodyPr/>
          <a:lstStyle/>
          <a:p>
            <a:r>
              <a:rPr lang="en-GB" dirty="0"/>
              <a:t>You should now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Identify</a:t>
            </a:r>
            <a:r>
              <a:rPr lang="en-GB" dirty="0">
                <a:ea typeface="ＭＳ Ｐゴシック"/>
              </a:rPr>
              <a:t> waste and by-products generated by gas appliances.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Describe</a:t>
            </a:r>
            <a:r>
              <a:rPr lang="en-GB" dirty="0">
                <a:ea typeface="ＭＳ Ｐゴシック"/>
              </a:rPr>
              <a:t> how waste products influence maintenance planning.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Explain</a:t>
            </a:r>
            <a:r>
              <a:rPr lang="en-GB" dirty="0">
                <a:ea typeface="ＭＳ Ｐゴシック"/>
              </a:rPr>
              <a:t> the health, safety and environmental implications of different waste types.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Analyse</a:t>
            </a:r>
            <a:r>
              <a:rPr lang="en-GB" dirty="0">
                <a:ea typeface="ＭＳ Ｐゴシック"/>
              </a:rPr>
              <a:t> interactions of waste with other systems and people on-site.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42199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35992" y="1407816"/>
            <a:ext cx="4732065" cy="696281"/>
          </a:xfr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sz="5400" kern="1200" dirty="0">
              <a:solidFill>
                <a:srgbClr val="FC4421"/>
              </a:solidFill>
              <a:latin typeface="Arial" pitchFamily="-105" charset="0"/>
              <a:ea typeface="ＭＳ Ｐゴシック" pitchFamily="-105" charset="-128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sz="5400" kern="1200" dirty="0">
                <a:solidFill>
                  <a:srgbClr val="FC4421"/>
                </a:solidFill>
                <a:latin typeface="Arial" pitchFamily="-105" charset="0"/>
                <a:ea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538471-995E-5384-8E0E-7CFDD6A70C3F}"/>
              </a:ext>
            </a:extLst>
          </p:cNvPr>
          <p:cNvSpPr txBox="1"/>
          <p:nvPr/>
        </p:nvSpPr>
        <p:spPr>
          <a:xfrm>
            <a:off x="467358" y="3571368"/>
            <a:ext cx="11304908" cy="20621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Copyright in this </a:t>
            </a:r>
            <a:r>
              <a:rPr lang="en-GB" sz="1800" dirty="0">
                <a:solidFill>
                  <a:srgbClr val="000000"/>
                </a:solidFill>
                <a:latin typeface="inherit"/>
                <a:ea typeface="ＭＳ Ｐゴシック"/>
              </a:rPr>
              <a:t>document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  <a:ea typeface="ＭＳ Ｐゴシック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‘T-LEVELS’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  <a:ea typeface="ＭＳ Ｐゴシック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 which is a registered trademark of WJEC.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FB772F-E825-9D87-9E8B-D04BC8A52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Starter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CA12B-98D8-441B-A2DE-6FF2B25978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416857" cy="4140000"/>
          </a:xfrm>
        </p:spPr>
        <p:txBody>
          <a:bodyPr/>
          <a:lstStyle/>
          <a:p>
            <a:pPr>
              <a:buClr>
                <a:srgbClr val="000000">
                  <a:lumMod val="100000"/>
                </a:srgbClr>
              </a:buClr>
              <a:buSzPct val="100000"/>
            </a:pP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</a:rPr>
              <a:t>What waste can a gas boiler produce during normal operation?</a:t>
            </a:r>
          </a:p>
          <a:p>
            <a:pPr>
              <a:buClr>
                <a:srgbClr val="000000">
                  <a:lumMod val="100000"/>
                </a:srgbClr>
              </a:buClr>
              <a:buSzPct val="100000"/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In pairs, list as many types of waste as you can. Then decide which are:</a:t>
            </a:r>
          </a:p>
          <a:p>
            <a:pPr marL="342900" indent="-342900"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Solid</a:t>
            </a:r>
          </a:p>
          <a:p>
            <a:pPr marL="342900" indent="-342900"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Liquid</a:t>
            </a:r>
          </a:p>
          <a:p>
            <a:pPr marL="342900" indent="-342900">
              <a:buClr>
                <a:srgbClr val="000000">
                  <a:lumMod val="100000"/>
                </a:srgbClr>
              </a:buClr>
              <a:buSzPct val="1000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Gas.</a:t>
            </a:r>
          </a:p>
          <a:p>
            <a:pPr>
              <a:buClr>
                <a:srgbClr val="000000">
                  <a:lumMod val="100000"/>
                </a:srgbClr>
              </a:buClr>
              <a:buSzPct val="100000"/>
            </a:pP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</a:rPr>
              <a:t>Extension: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How could each type impact people or the environment?</a:t>
            </a:r>
          </a:p>
        </p:txBody>
      </p:sp>
    </p:spTree>
    <p:extLst>
      <p:ext uri="{BB962C8B-B14F-4D97-AF65-F5344CB8AC3E}">
        <p14:creationId xmlns:p14="http://schemas.microsoft.com/office/powerpoint/2010/main" val="2808480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92BCA-8AB6-0FDF-AC08-CE636D20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FC9DD-99F6-E5CA-5CF5-B1C6B4D6BB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774600" cy="4140000"/>
          </a:xfrm>
        </p:spPr>
        <p:txBody>
          <a:bodyPr/>
          <a:lstStyle/>
          <a:p>
            <a:pPr algn="l"/>
            <a:r>
              <a:rPr lang="en-GB" dirty="0">
                <a:latin typeface="Arial"/>
                <a:cs typeface="Arial"/>
              </a:rPr>
              <a:t>By the end of this session, y</a:t>
            </a:r>
            <a:r>
              <a:rPr lang="en-GB" b="0" i="0" dirty="0">
                <a:effectLst/>
                <a:latin typeface="Arial"/>
                <a:cs typeface="Arial"/>
              </a:rPr>
              <a:t>ou should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Identify</a:t>
            </a:r>
            <a:r>
              <a:rPr lang="en-GB" dirty="0">
                <a:ea typeface="ＭＳ Ｐゴシック"/>
              </a:rPr>
              <a:t> waste and by-products generated by gas appliances.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Describe</a:t>
            </a:r>
            <a:r>
              <a:rPr lang="en-GB" dirty="0">
                <a:ea typeface="ＭＳ Ｐゴシック"/>
              </a:rPr>
              <a:t> how waste products influence maintenance planning.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Explain</a:t>
            </a:r>
            <a:r>
              <a:rPr lang="en-GB" dirty="0">
                <a:ea typeface="ＭＳ Ｐゴシック"/>
              </a:rPr>
              <a:t> the health, safety and environmental implications of different waste types.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Analyse</a:t>
            </a:r>
            <a:r>
              <a:rPr lang="en-GB" dirty="0">
                <a:ea typeface="ＭＳ Ｐゴシック"/>
              </a:rPr>
              <a:t> interactions of waste with other systems and people on-site.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908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000" cy="646331"/>
          </a:xfrm>
        </p:spPr>
        <p:txBody>
          <a:bodyPr/>
          <a:lstStyle/>
          <a:p>
            <a:r>
              <a:rPr lang="en-GB"/>
              <a:t>Types of waste products in gas systems</a:t>
            </a:r>
            <a:endParaRPr lang="en-US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906714" cy="3962367"/>
          </a:xfrm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GB" sz="2400" dirty="0"/>
              <a:t>Three key waste forms: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/>
              <a:t>Magnetite (</a:t>
            </a:r>
            <a:r>
              <a:rPr lang="en-GB" sz="2400" b="1" dirty="0" err="1"/>
              <a:t>Fe₃O</a:t>
            </a:r>
            <a:r>
              <a:rPr lang="en-GB" sz="2400" b="1" dirty="0"/>
              <a:t>₄):</a:t>
            </a:r>
            <a:r>
              <a:rPr lang="en-GB" sz="2400" dirty="0"/>
              <a:t> Iron oxide sludge from corrosion in wet systems.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/>
              <a:t>Corrosive smells:</a:t>
            </a:r>
            <a:r>
              <a:rPr lang="en-GB" sz="2400" dirty="0"/>
              <a:t> Indicators of leaks or breakdown (e.g. hydrogen sulphide).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/>
              <a:t>Bacteria:</a:t>
            </a:r>
            <a:r>
              <a:rPr lang="en-GB" sz="2400" dirty="0"/>
              <a:t> Found in stagnant or poorly maintained water/gas systems.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endParaRPr lang="en-GB" sz="2400" dirty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b="1" dirty="0"/>
              <a:t>Real-world example:</a:t>
            </a:r>
            <a:br>
              <a:rPr lang="en-GB" sz="2400" dirty="0"/>
            </a:br>
            <a:r>
              <a:rPr lang="en-GB" sz="2400" dirty="0"/>
              <a:t>Simon services a combi boiler and finds thick black sludge in the pump housing. This is magnetite caused by internal corrosion due to poor inhibitor use.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D701C8-247C-2E8B-F9B4-BF16A7D26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10C4E6D5-2593-0C1E-F73B-C4AEDB0A6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000" cy="646331"/>
          </a:xfrm>
        </p:spPr>
        <p:txBody>
          <a:bodyPr/>
          <a:lstStyle/>
          <a:p>
            <a:r>
              <a:rPr lang="en-GB"/>
              <a:t>1. Magnetite (</a:t>
            </a:r>
            <a:r>
              <a:rPr lang="en-GB" err="1"/>
              <a:t>Fe₃O</a:t>
            </a:r>
            <a:r>
              <a:rPr lang="en-GB"/>
              <a:t>₄)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CD79A87B-DADC-251A-8FFF-7D2881D03CA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392958" cy="4240392"/>
          </a:xfr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400" b="1" dirty="0"/>
              <a:t>What is it?</a:t>
            </a:r>
            <a:r>
              <a:rPr lang="en-GB" sz="2400" dirty="0"/>
              <a:t> A black sludge formed from the corrosion of steel components.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400" b="1" dirty="0"/>
              <a:t>Where it forms:</a:t>
            </a:r>
            <a:r>
              <a:rPr lang="en-GB" sz="2400" dirty="0"/>
              <a:t> Radiators, steel pipes, heat exchangers.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400" b="1" dirty="0"/>
              <a:t>Risks:</a:t>
            </a:r>
            <a:endParaRPr lang="en-GB" sz="2400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GB" sz="2400" dirty="0"/>
              <a:t>Blocked pipework and pump strain.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GB" sz="2400" dirty="0"/>
              <a:t>Reduced heat transfer.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ClrTx/>
            </a:pPr>
            <a:r>
              <a:rPr lang="en-GB" sz="2400" dirty="0"/>
              <a:t>Risk of boiler lockout.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400" b="1" dirty="0"/>
              <a:t>Maintenance link:</a:t>
            </a:r>
            <a:endParaRPr lang="en-GB" sz="2400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dirty="0" err="1"/>
              <a:t>Powerflushing</a:t>
            </a:r>
            <a:r>
              <a:rPr lang="en-GB" sz="2400" dirty="0"/>
              <a:t>, system filters, corrosion inhibitors.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dirty="0"/>
              <a:t>Check during annual service.</a:t>
            </a:r>
          </a:p>
        </p:txBody>
      </p:sp>
    </p:spTree>
    <p:extLst>
      <p:ext uri="{BB962C8B-B14F-4D97-AF65-F5344CB8AC3E}">
        <p14:creationId xmlns:p14="http://schemas.microsoft.com/office/powerpoint/2010/main" val="487367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DC41A9-3CA1-FDCC-620D-574EACAA6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184E318B-E498-6692-6C37-934599E06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000" cy="646331"/>
          </a:xfrm>
        </p:spPr>
        <p:txBody>
          <a:bodyPr/>
          <a:lstStyle/>
          <a:p>
            <a:r>
              <a:rPr lang="en-GB"/>
              <a:t>2. Corrosive smells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44B9D661-A0E3-1744-4109-63011D19521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57253" cy="4240392"/>
          </a:xfr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400" b="1" dirty="0"/>
              <a:t>What is it?</a:t>
            </a:r>
            <a:r>
              <a:rPr lang="en-GB" sz="2400" dirty="0"/>
              <a:t> Hydrogen sulphide (H₂S) and other gases released by corroding parts.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400" b="1" dirty="0"/>
              <a:t>Odour:</a:t>
            </a:r>
            <a:r>
              <a:rPr lang="en-GB" sz="2400" dirty="0"/>
              <a:t> Rotten egg smell. </a:t>
            </a:r>
            <a:r>
              <a:rPr lang="en-GB" sz="2400" b="1" dirty="0"/>
              <a:t>Where found:</a:t>
            </a:r>
            <a:r>
              <a:rPr lang="en-GB" sz="2400" dirty="0"/>
              <a:t> Burners, water heaters, </a:t>
            </a:r>
            <a:r>
              <a:rPr lang="en-GB" sz="2400" dirty="0" err="1"/>
              <a:t>flueways</a:t>
            </a:r>
            <a:r>
              <a:rPr lang="en-GB" sz="2400" dirty="0"/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400" b="1" dirty="0"/>
              <a:t>Risks:</a:t>
            </a:r>
            <a:endParaRPr lang="en-GB" sz="2400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GB" sz="2400" dirty="0"/>
              <a:t>Sign of </a:t>
            </a:r>
            <a:r>
              <a:rPr lang="en-GB" sz="2400" b="1" dirty="0"/>
              <a:t>incomplete combustion.</a:t>
            </a:r>
            <a:endParaRPr lang="en-GB" sz="2400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GB" sz="2400" dirty="0"/>
              <a:t>Early warning of component failure.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ClrTx/>
            </a:pPr>
            <a:r>
              <a:rPr lang="en-GB" sz="2400" dirty="0"/>
              <a:t>May mimic a gas leak smell.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400" b="1" dirty="0"/>
              <a:t>Action:</a:t>
            </a:r>
            <a:endParaRPr lang="en-GB" sz="2400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GB" sz="2400" dirty="0"/>
              <a:t>Investigate burner condition and seals.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GB" sz="2400" dirty="0"/>
              <a:t>Combustion analysis to confirm safety.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4019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EEE5C-3640-0C7F-64E3-FF7743EE4C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660EB737-144D-0E5F-B170-3C75F3178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000" cy="646331"/>
          </a:xfrm>
        </p:spPr>
        <p:txBody>
          <a:bodyPr/>
          <a:lstStyle/>
          <a:p>
            <a:r>
              <a:rPr lang="en-GB" dirty="0"/>
              <a:t>3. Bacteria (biofilm and microbial growth)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E2AEB93F-3FE8-9294-E1C8-B7E5F547952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625" y="1690272"/>
            <a:ext cx="9517964" cy="4387676"/>
          </a:xfr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200" b="1" dirty="0"/>
              <a:t>Where it grows:</a:t>
            </a:r>
            <a:r>
              <a:rPr lang="en-GB" sz="2200" dirty="0"/>
              <a:t> Low-flow areas of heating and hot water systems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sz="2200" b="1" dirty="0"/>
              <a:t>What causes it:</a:t>
            </a:r>
            <a:r>
              <a:rPr lang="en-GB" sz="2200" dirty="0"/>
              <a:t> Warm, stagnant water — often in stored systems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b="1" dirty="0"/>
              <a:t>Risks:</a:t>
            </a:r>
            <a:endParaRPr lang="en-GB" sz="2200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GB" sz="2200" dirty="0"/>
              <a:t>Poor heat output.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GB" sz="2200" dirty="0"/>
              <a:t>Blocked pipes or heat exchangers.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ClrTx/>
            </a:pPr>
            <a:r>
              <a:rPr lang="en-GB" sz="2200" dirty="0"/>
              <a:t>Risk of </a:t>
            </a:r>
            <a:r>
              <a:rPr lang="en-GB" sz="2200" b="1" dirty="0"/>
              <a:t>Legionella</a:t>
            </a:r>
            <a:r>
              <a:rPr lang="en-GB" sz="2200" dirty="0"/>
              <a:t> or odours.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2200" b="1" dirty="0"/>
              <a:t>Prevention:</a:t>
            </a:r>
            <a:endParaRPr lang="en-GB" sz="2200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GB" sz="2200" dirty="0"/>
              <a:t>Thermal disinfection cycles.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GB" sz="2200" dirty="0"/>
              <a:t>Biocide dosing.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</a:pPr>
            <a:r>
              <a:rPr lang="en-GB" sz="2200" dirty="0"/>
              <a:t>Regular flushing and maintenance.</a:t>
            </a:r>
          </a:p>
        </p:txBody>
      </p:sp>
    </p:spTree>
    <p:extLst>
      <p:ext uri="{BB962C8B-B14F-4D97-AF65-F5344CB8AC3E}">
        <p14:creationId xmlns:p14="http://schemas.microsoft.com/office/powerpoint/2010/main" val="3255178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3A6C18-109B-31E4-38FF-EBAD0DE58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BD206602-5094-CD97-78A3-F3FA4844E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000" cy="646331"/>
          </a:xfrm>
        </p:spPr>
        <p:txBody>
          <a:bodyPr/>
          <a:lstStyle/>
          <a:p>
            <a:r>
              <a:rPr lang="en-GB"/>
              <a:t>Environmental and legal considerations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9D201043-EA9F-1F6A-9E4E-B55E89918DF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517964" cy="336793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b="1" dirty="0"/>
              <a:t>Waste disposal and duty of care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dirty="0"/>
              <a:t>Gas engineers must follow environmental law: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WEEE Regulations for electronic components.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Controlled Waste (Duty of Care) Regulations.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COSHH for harmful waste (e.g. sealants, sludge inhibitors).</a:t>
            </a:r>
          </a:p>
        </p:txBody>
      </p:sp>
    </p:spTree>
    <p:extLst>
      <p:ext uri="{BB962C8B-B14F-4D97-AF65-F5344CB8AC3E}">
        <p14:creationId xmlns:p14="http://schemas.microsoft.com/office/powerpoint/2010/main" val="1318661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AC069A-848C-78C6-65B5-F9BF64F3F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5BA69932-41D3-DB26-5E8B-95B9FAB22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000" cy="646331"/>
          </a:xfrm>
        </p:spPr>
        <p:txBody>
          <a:bodyPr/>
          <a:lstStyle/>
          <a:p>
            <a:r>
              <a:rPr lang="en-GB"/>
              <a:t>Environmental and legal considerations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id="{2C4AE3BA-414F-A9E4-B1FA-662F3FFB76D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517964" cy="336793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GB" sz="2400" b="1" dirty="0"/>
              <a:t>Sustainable practice in gas engineering</a:t>
            </a:r>
            <a:r>
              <a:rPr lang="en-GB" sz="2400" b="1" i="1" dirty="0"/>
              <a:t>:</a:t>
            </a:r>
            <a:endParaRPr lang="en-GB" sz="2400" b="1" dirty="0"/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Recycle electronic PCBs where possible.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Use long-life parts to reduce disposal.</a:t>
            </a:r>
          </a:p>
          <a:p>
            <a:pPr marL="342900" lvl="0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/>
              <a:t>Return parts to suppliers (e.g. boilers with exchange warranty).</a:t>
            </a:r>
          </a:p>
        </p:txBody>
      </p:sp>
    </p:spTree>
    <p:extLst>
      <p:ext uri="{BB962C8B-B14F-4D97-AF65-F5344CB8AC3E}">
        <p14:creationId xmlns:p14="http://schemas.microsoft.com/office/powerpoint/2010/main" val="23537528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6f930148186a8a3d9c5bc00b37c8558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ef8fa4cbc806802382e5c5506b25357a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041F6D-BBDE-4B15-9860-57A05AB8973C}">
  <ds:schemaRefs>
    <ds:schemaRef ds:uri="http://purl.org/dc/terms/"/>
    <ds:schemaRef ds:uri="7c04300a-231c-4281-9146-a98f6f4a7aff"/>
    <ds:schemaRef ds:uri="http://schemas.openxmlformats.org/package/2006/metadata/core-properties"/>
    <ds:schemaRef ds:uri="http://schemas.microsoft.com/office/2006/documentManagement/types"/>
    <ds:schemaRef ds:uri="01e15224-84b2-4570-bdea-a67bb94d0921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C27B35-BB31-4C34-ABD9-4E3BB97D09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4300a-231c-4281-9146-a98f6f4a7aff"/>
    <ds:schemaRef ds:uri="01e15224-84b2-4570-bdea-a67bb94d0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 Levels Powerpoint Template</Template>
  <TotalTime>0</TotalTime>
  <Words>934</Words>
  <Application>Microsoft Office PowerPoint</Application>
  <PresentationFormat>Custom</PresentationFormat>
  <Paragraphs>126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1_Default Design</vt:lpstr>
      <vt:lpstr>PowerPoint Presentation</vt:lpstr>
      <vt:lpstr>Starter</vt:lpstr>
      <vt:lpstr>Objectives</vt:lpstr>
      <vt:lpstr>Types of waste products in gas systems</vt:lpstr>
      <vt:lpstr>1. Magnetite (Fe₃O₄)</vt:lpstr>
      <vt:lpstr>2. Corrosive smells</vt:lpstr>
      <vt:lpstr>3. Bacteria (biofilm and microbial growth)</vt:lpstr>
      <vt:lpstr>Environmental and legal considerations</vt:lpstr>
      <vt:lpstr>Environmental and legal considerations</vt:lpstr>
      <vt:lpstr>Interaction with other parties</vt:lpstr>
      <vt:lpstr>Safe handling and transport of waste</vt:lpstr>
      <vt:lpstr>Waste disposal regulations and best practice</vt:lpstr>
      <vt:lpstr>Waste disposal regulations and best practice</vt:lpstr>
      <vt:lpstr>Recording waste handling (Compliance)</vt:lpstr>
      <vt:lpstr>Sustainability and gas engineering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Thirlwell</dc:creator>
  <cp:lastModifiedBy>Hazell, Danielle</cp:lastModifiedBy>
  <cp:revision>9</cp:revision>
  <cp:lastPrinted>2025-05-28T15:27:28Z</cp:lastPrinted>
  <dcterms:created xsi:type="dcterms:W3CDTF">2025-04-15T10:44:23Z</dcterms:created>
  <dcterms:modified xsi:type="dcterms:W3CDTF">2025-12-08T17:14:00Z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0x010100CDD05C0E7E0E414EB79F81A23986EA6A</vt:lpwstr>
  </property>
  <property fmtid="{D5CDD505-2E9C-101B-9397-08002B2CF9AE}" pid="3" name="MediaServiceImageTags">
    <vt:lpwstr/>
  </property>
  <property fmtid="{D5CDD505-2E9C-101B-9397-08002B2CF9AE}" pid="4" name="MSIP_Label_8330bda6-d095-477b-8893-df3ed8791773_Enabled">
    <vt:lpwstr>true</vt:lpwstr>
  </property>
  <property fmtid="{D5CDD505-2E9C-101B-9397-08002B2CF9AE}" pid="5" name="MSIP_Label_8330bda6-d095-477b-8893-df3ed8791773_SetDate">
    <vt:lpwstr>2025-12-02T16:15:13Z</vt:lpwstr>
  </property>
  <property fmtid="{D5CDD505-2E9C-101B-9397-08002B2CF9AE}" pid="6" name="MSIP_Label_8330bda6-d095-477b-8893-df3ed8791773_Method">
    <vt:lpwstr>Privileged</vt:lpwstr>
  </property>
  <property fmtid="{D5CDD505-2E9C-101B-9397-08002B2CF9AE}" pid="7" name="MSIP_Label_8330bda6-d095-477b-8893-df3ed8791773_Name">
    <vt:lpwstr>8330bda6-d095-477b-8893-df3ed8791773</vt:lpwstr>
  </property>
  <property fmtid="{D5CDD505-2E9C-101B-9397-08002B2CF9AE}" pid="8" name="MSIP_Label_8330bda6-d095-477b-8893-df3ed8791773_SiteId">
    <vt:lpwstr>b6d3492e-0aa1-4a60-840d-b706a96e670d</vt:lpwstr>
  </property>
  <property fmtid="{D5CDD505-2E9C-101B-9397-08002B2CF9AE}" pid="9" name="MSIP_Label_8330bda6-d095-477b-8893-df3ed8791773_ActionId">
    <vt:lpwstr>64858c91-82b2-4c46-be24-85fa0bac2c6e</vt:lpwstr>
  </property>
  <property fmtid="{D5CDD505-2E9C-101B-9397-08002B2CF9AE}" pid="10" name="MSIP_Label_8330bda6-d095-477b-8893-df3ed8791773_ContentBits">
    <vt:lpwstr>0</vt:lpwstr>
  </property>
  <property fmtid="{D5CDD505-2E9C-101B-9397-08002B2CF9AE}" pid="11" name="MSIP_Label_8330bda6-d095-477b-8893-df3ed8791773_Tag">
    <vt:lpwstr>10, 0, 1, 1</vt:lpwstr>
  </property>
</Properties>
</file>