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8"/>
  </p:notesMasterIdLst>
  <p:handoutMasterIdLst>
    <p:handoutMasterId r:id="rId29"/>
  </p:handoutMasterIdLst>
  <p:sldIdLst>
    <p:sldId id="462" r:id="rId5"/>
    <p:sldId id="840" r:id="rId6"/>
    <p:sldId id="837" r:id="rId7"/>
    <p:sldId id="1011" r:id="rId8"/>
    <p:sldId id="949" r:id="rId9"/>
    <p:sldId id="1012" r:id="rId10"/>
    <p:sldId id="1013" r:id="rId11"/>
    <p:sldId id="1014" r:id="rId12"/>
    <p:sldId id="992" r:id="rId13"/>
    <p:sldId id="1015" r:id="rId14"/>
    <p:sldId id="993" r:id="rId15"/>
    <p:sldId id="1016" r:id="rId16"/>
    <p:sldId id="1017" r:id="rId17"/>
    <p:sldId id="1019" r:id="rId18"/>
    <p:sldId id="1018" r:id="rId19"/>
    <p:sldId id="950" r:id="rId20"/>
    <p:sldId id="1020" r:id="rId21"/>
    <p:sldId id="1021" r:id="rId22"/>
    <p:sldId id="994" r:id="rId23"/>
    <p:sldId id="1022" r:id="rId24"/>
    <p:sldId id="1023" r:id="rId25"/>
    <p:sldId id="838" r:id="rId26"/>
    <p:sldId id="512" r:id="rId27"/>
  </p:sldIdLst>
  <p:sldSz cx="12239625" cy="6840538"/>
  <p:notesSz cx="6797675" cy="9928225"/>
  <p:custDataLst>
    <p:tags r:id="rId3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55" userDrawn="1">
          <p15:clr>
            <a:srgbClr val="A4A3A4"/>
          </p15:clr>
        </p15:guide>
        <p15:guide id="2" pos="3855" userDrawn="1">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3" clrIdx="0">
    <p:extLst>
      <p:ext uri="{19B8F6BF-5375-455C-9EA6-DF929625EA0E}">
        <p15:presenceInfo xmlns:p15="http://schemas.microsoft.com/office/powerpoint/2012/main" userId="Caroline Prodger" providerId="None"/>
      </p:ext>
    </p:extLst>
  </p:cmAuthor>
  <p:cmAuthor id="2" name="Anwen Roberts" initials="AR" lastIdx="4" clrIdx="1">
    <p:extLst>
      <p:ext uri="{19B8F6BF-5375-455C-9EA6-DF929625EA0E}">
        <p15:presenceInfo xmlns:p15="http://schemas.microsoft.com/office/powerpoint/2012/main" userId="acb94dfec5711bca" providerId="Windows Live"/>
      </p:ext>
    </p:extLst>
  </p:cmAuthor>
  <p:cmAuthor id="3" name="Grant Dodd" initials="GD" lastIdx="3" clrIdx="2">
    <p:extLst>
      <p:ext uri="{19B8F6BF-5375-455C-9EA6-DF929625EA0E}">
        <p15:presenceInfo xmlns:p15="http://schemas.microsoft.com/office/powerpoint/2012/main" userId="Grant Dod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D9D9"/>
    <a:srgbClr val="FFFFFF"/>
    <a:srgbClr val="FC4421"/>
    <a:srgbClr val="000000"/>
    <a:srgbClr val="0077E3"/>
    <a:srgbClr val="E30613"/>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6949865-8972-9E57-2A20-56AC46E8C858}" v="24" dt="2025-12-04T15:07:11.27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5" d="100"/>
          <a:sy n="105" d="100"/>
        </p:scale>
        <p:origin x="780" y="102"/>
      </p:cViewPr>
      <p:guideLst>
        <p:guide orient="horz" pos="2155"/>
        <p:guide pos="3855"/>
      </p:guideLst>
    </p:cSldViewPr>
  </p:slideViewPr>
  <p:notesTextViewPr>
    <p:cViewPr>
      <p:scale>
        <a:sx n="1" d="1"/>
        <a:sy n="1" d="1"/>
      </p:scale>
      <p:origin x="0" y="0"/>
    </p:cViewPr>
  </p:notesText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tags" Target="tags/tag1.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zell, Danielle" userId="16322be0-50ef-46ff-b0c0-d304bc10d5d2" providerId="ADAL" clId="{E6D12E1F-DF63-450C-A9ED-E72C5F6C045B}"/>
    <pc:docChg chg="custSel mod modSld modMainMaster">
      <pc:chgData name="Hazell, Danielle" userId="16322be0-50ef-46ff-b0c0-d304bc10d5d2" providerId="ADAL" clId="{E6D12E1F-DF63-450C-A9ED-E72C5F6C045B}" dt="2025-12-02T10:54:11.511" v="18" actId="20577"/>
      <pc:docMkLst>
        <pc:docMk/>
      </pc:docMkLst>
      <pc:sldChg chg="addSp modSp mod">
        <pc:chgData name="Hazell, Danielle" userId="16322be0-50ef-46ff-b0c0-d304bc10d5d2" providerId="ADAL" clId="{E6D12E1F-DF63-450C-A9ED-E72C5F6C045B}" dt="2025-12-02T10:53:05.986" v="5"/>
        <pc:sldMkLst>
          <pc:docMk/>
          <pc:sldMk cId="2402489006" sldId="512"/>
        </pc:sldMkLst>
        <pc:spChg chg="add mod">
          <ac:chgData name="Hazell, Danielle" userId="16322be0-50ef-46ff-b0c0-d304bc10d5d2" providerId="ADAL" clId="{E6D12E1F-DF63-450C-A9ED-E72C5F6C045B}" dt="2025-12-02T10:53:05.986" v="5"/>
          <ac:spMkLst>
            <pc:docMk/>
            <pc:sldMk cId="2402489006" sldId="512"/>
            <ac:spMk id="2" creationId="{31457680-E30D-D5EB-8A17-5A7F5F54ED3F}"/>
          </ac:spMkLst>
        </pc:spChg>
        <pc:spChg chg="mod">
          <ac:chgData name="Hazell, Danielle" userId="16322be0-50ef-46ff-b0c0-d304bc10d5d2" providerId="ADAL" clId="{E6D12E1F-DF63-450C-A9ED-E72C5F6C045B}" dt="2025-12-02T10:53:05.481" v="4" actId="1076"/>
          <ac:spMkLst>
            <pc:docMk/>
            <pc:sldMk cId="2402489006" sldId="512"/>
            <ac:spMk id="3" creationId="{C100DF00-DDB1-9E17-D96C-C839324D3C8E}"/>
          </ac:spMkLst>
        </pc:spChg>
      </pc:sldChg>
      <pc:sldChg chg="modSp mod">
        <pc:chgData name="Hazell, Danielle" userId="16322be0-50ef-46ff-b0c0-d304bc10d5d2" providerId="ADAL" clId="{E6D12E1F-DF63-450C-A9ED-E72C5F6C045B}" dt="2025-12-02T10:53:19.418" v="11" actId="20577"/>
        <pc:sldMkLst>
          <pc:docMk/>
          <pc:sldMk cId="3661908118" sldId="837"/>
        </pc:sldMkLst>
        <pc:spChg chg="mod">
          <ac:chgData name="Hazell, Danielle" userId="16322be0-50ef-46ff-b0c0-d304bc10d5d2" providerId="ADAL" clId="{E6D12E1F-DF63-450C-A9ED-E72C5F6C045B}" dt="2025-12-02T10:53:19.418" v="11" actId="20577"/>
          <ac:spMkLst>
            <pc:docMk/>
            <pc:sldMk cId="3661908118" sldId="837"/>
            <ac:spMk id="4" creationId="{BBFFC9DD-99F6-E5CA-5CF5-B1C6B4D6BBC1}"/>
          </ac:spMkLst>
        </pc:spChg>
      </pc:sldChg>
      <pc:sldChg chg="modSp mod">
        <pc:chgData name="Hazell, Danielle" userId="16322be0-50ef-46ff-b0c0-d304bc10d5d2" providerId="ADAL" clId="{E6D12E1F-DF63-450C-A9ED-E72C5F6C045B}" dt="2025-12-02T10:54:11.511" v="18" actId="20577"/>
        <pc:sldMkLst>
          <pc:docMk/>
          <pc:sldMk cId="3014219946" sldId="838"/>
        </pc:sldMkLst>
        <pc:spChg chg="mod">
          <ac:chgData name="Hazell, Danielle" userId="16322be0-50ef-46ff-b0c0-d304bc10d5d2" providerId="ADAL" clId="{E6D12E1F-DF63-450C-A9ED-E72C5F6C045B}" dt="2025-12-02T10:54:11.511" v="18" actId="20577"/>
          <ac:spMkLst>
            <pc:docMk/>
            <pc:sldMk cId="3014219946" sldId="838"/>
            <ac:spMk id="4" creationId="{93E98F04-331F-CCC4-AA81-C88F3473D389}"/>
          </ac:spMkLst>
        </pc:spChg>
      </pc:sldChg>
      <pc:sldChg chg="modSp mod">
        <pc:chgData name="Hazell, Danielle" userId="16322be0-50ef-46ff-b0c0-d304bc10d5d2" providerId="ADAL" clId="{E6D12E1F-DF63-450C-A9ED-E72C5F6C045B}" dt="2025-12-02T10:53:32.883" v="12" actId="12385"/>
        <pc:sldMkLst>
          <pc:docMk/>
          <pc:sldMk cId="1791177852" sldId="992"/>
        </pc:sldMkLst>
        <pc:graphicFrameChg chg="modGraphic">
          <ac:chgData name="Hazell, Danielle" userId="16322be0-50ef-46ff-b0c0-d304bc10d5d2" providerId="ADAL" clId="{E6D12E1F-DF63-450C-A9ED-E72C5F6C045B}" dt="2025-12-02T10:53:32.883" v="12" actId="12385"/>
          <ac:graphicFrameMkLst>
            <pc:docMk/>
            <pc:sldMk cId="1791177852" sldId="992"/>
            <ac:graphicFrameMk id="2" creationId="{047C1A90-F0CE-FE07-48E9-235EAD382F18}"/>
          </ac:graphicFrameMkLst>
        </pc:graphicFrameChg>
      </pc:sldChg>
      <pc:sldChg chg="modSp mod">
        <pc:chgData name="Hazell, Danielle" userId="16322be0-50ef-46ff-b0c0-d304bc10d5d2" providerId="ADAL" clId="{E6D12E1F-DF63-450C-A9ED-E72C5F6C045B}" dt="2025-12-02T10:53:59.786" v="13" actId="12385"/>
        <pc:sldMkLst>
          <pc:docMk/>
          <pc:sldMk cId="1877764050" sldId="1022"/>
        </pc:sldMkLst>
        <pc:graphicFrameChg chg="modGraphic">
          <ac:chgData name="Hazell, Danielle" userId="16322be0-50ef-46ff-b0c0-d304bc10d5d2" providerId="ADAL" clId="{E6D12E1F-DF63-450C-A9ED-E72C5F6C045B}" dt="2025-12-02T10:53:59.786" v="13" actId="12385"/>
          <ac:graphicFrameMkLst>
            <pc:docMk/>
            <pc:sldMk cId="1877764050" sldId="1022"/>
            <ac:graphicFrameMk id="2" creationId="{93367C7A-3F10-414E-775A-A4BEACDA7DF3}"/>
          </ac:graphicFrameMkLst>
        </pc:graphicFrameChg>
      </pc:sldChg>
      <pc:sldChg chg="modSp mod">
        <pc:chgData name="Hazell, Danielle" userId="16322be0-50ef-46ff-b0c0-d304bc10d5d2" providerId="ADAL" clId="{E6D12E1F-DF63-450C-A9ED-E72C5F6C045B}" dt="2025-12-02T10:54:04.761" v="14" actId="1076"/>
        <pc:sldMkLst>
          <pc:docMk/>
          <pc:sldMk cId="1499752525" sldId="1023"/>
        </pc:sldMkLst>
        <pc:spChg chg="mod">
          <ac:chgData name="Hazell, Danielle" userId="16322be0-50ef-46ff-b0c0-d304bc10d5d2" providerId="ADAL" clId="{E6D12E1F-DF63-450C-A9ED-E72C5F6C045B}" dt="2025-12-02T10:54:04.761" v="14" actId="1076"/>
          <ac:spMkLst>
            <pc:docMk/>
            <pc:sldMk cId="1499752525" sldId="1023"/>
            <ac:spMk id="6" creationId="{7762793F-E377-E5BC-BE9F-21348E630457}"/>
          </ac:spMkLst>
        </pc:spChg>
      </pc:sldChg>
      <pc:sldMasterChg chg="addSp delSp modSp mod">
        <pc:chgData name="Hazell, Danielle" userId="16322be0-50ef-46ff-b0c0-d304bc10d5d2" providerId="ADAL" clId="{E6D12E1F-DF63-450C-A9ED-E72C5F6C045B}" dt="2025-12-02T10:52:49.688" v="3"/>
        <pc:sldMasterMkLst>
          <pc:docMk/>
          <pc:sldMasterMk cId="2966563060" sldId="2147483653"/>
        </pc:sldMasterMkLst>
        <pc:spChg chg="add mod">
          <ac:chgData name="Hazell, Danielle" userId="16322be0-50ef-46ff-b0c0-d304bc10d5d2" providerId="ADAL" clId="{E6D12E1F-DF63-450C-A9ED-E72C5F6C045B}" dt="2025-12-02T10:52:49.688" v="3"/>
          <ac:spMkLst>
            <pc:docMk/>
            <pc:sldMasterMk cId="2966563060" sldId="2147483653"/>
            <ac:spMk id="4" creationId="{54B277B2-D09E-54F7-F2DD-75F8BC0A25DC}"/>
          </ac:spMkLst>
        </pc:spChg>
        <pc:picChg chg="add mod">
          <ac:chgData name="Hazell, Danielle" userId="16322be0-50ef-46ff-b0c0-d304bc10d5d2" providerId="ADAL" clId="{E6D12E1F-DF63-450C-A9ED-E72C5F6C045B}" dt="2025-12-02T10:52:49.688" v="3"/>
          <ac:picMkLst>
            <pc:docMk/>
            <pc:sldMasterMk cId="2966563060" sldId="2147483653"/>
            <ac:picMk id="2" creationId="{06B097AD-C202-6D05-4540-2C9B416CF5E7}"/>
          </ac:picMkLst>
        </pc:picChg>
        <pc:picChg chg="add mod">
          <ac:chgData name="Hazell, Danielle" userId="16322be0-50ef-46ff-b0c0-d304bc10d5d2" providerId="ADAL" clId="{E6D12E1F-DF63-450C-A9ED-E72C5F6C045B}" dt="2025-12-02T10:52:49.688" v="3"/>
          <ac:picMkLst>
            <pc:docMk/>
            <pc:sldMasterMk cId="2966563060" sldId="2147483653"/>
            <ac:picMk id="5" creationId="{A93CE16E-641E-0FDF-B3C3-2B8F3FF4A15C}"/>
          </ac:picMkLst>
        </pc:picChg>
        <pc:picChg chg="add mod">
          <ac:chgData name="Hazell, Danielle" userId="16322be0-50ef-46ff-b0c0-d304bc10d5d2" providerId="ADAL" clId="{E6D12E1F-DF63-450C-A9ED-E72C5F6C045B}" dt="2025-12-02T10:52:49.688" v="3"/>
          <ac:picMkLst>
            <pc:docMk/>
            <pc:sldMasterMk cId="2966563060" sldId="2147483653"/>
            <ac:picMk id="7" creationId="{535D0F45-F3FF-67BA-7811-95E09D5B6D88}"/>
          </ac:picMkLst>
        </pc:picChg>
      </pc:sldMasterChg>
    </pc:docChg>
  </pc:docChgLst>
  <pc:docChgLst>
    <pc:chgData name="Mark Thirlwell" userId="0eea46bc-1a08-4dae-8290-d9217da89020" providerId="ADAL" clId="{A74DFD5C-A00E-4D75-B54F-AE1372332AAE}"/>
    <pc:docChg chg="custSel modSld">
      <pc:chgData name="Mark Thirlwell" userId="0eea46bc-1a08-4dae-8290-d9217da89020" providerId="ADAL" clId="{A74DFD5C-A00E-4D75-B54F-AE1372332AAE}" dt="2025-11-27T11:39:07.535" v="199" actId="108"/>
      <pc:docMkLst>
        <pc:docMk/>
      </pc:docMkLst>
      <pc:sldChg chg="modSp mod">
        <pc:chgData name="Mark Thirlwell" userId="0eea46bc-1a08-4dae-8290-d9217da89020" providerId="ADAL" clId="{A74DFD5C-A00E-4D75-B54F-AE1372332AAE}" dt="2025-11-27T11:23:52.656" v="9" actId="20577"/>
        <pc:sldMkLst>
          <pc:docMk/>
          <pc:sldMk cId="4139293381" sldId="462"/>
        </pc:sldMkLst>
        <pc:spChg chg="mod">
          <ac:chgData name="Mark Thirlwell" userId="0eea46bc-1a08-4dae-8290-d9217da89020" providerId="ADAL" clId="{A74DFD5C-A00E-4D75-B54F-AE1372332AAE}" dt="2025-11-27T11:23:52.656" v="9" actId="20577"/>
          <ac:spMkLst>
            <pc:docMk/>
            <pc:sldMk cId="4139293381" sldId="462"/>
            <ac:spMk id="3" creationId="{C071156A-2242-124B-AF49-34A979232ED8}"/>
          </ac:spMkLst>
        </pc:spChg>
      </pc:sldChg>
      <pc:sldChg chg="modSp mod">
        <pc:chgData name="Mark Thirlwell" userId="0eea46bc-1a08-4dae-8290-d9217da89020" providerId="ADAL" clId="{A74DFD5C-A00E-4D75-B54F-AE1372332AAE}" dt="2025-11-27T11:32:28.771" v="91" actId="20577"/>
        <pc:sldMkLst>
          <pc:docMk/>
          <pc:sldMk cId="2808480706" sldId="840"/>
        </pc:sldMkLst>
        <pc:spChg chg="mod">
          <ac:chgData name="Mark Thirlwell" userId="0eea46bc-1a08-4dae-8290-d9217da89020" providerId="ADAL" clId="{A74DFD5C-A00E-4D75-B54F-AE1372332AAE}" dt="2025-11-27T11:32:28.771" v="91" actId="20577"/>
          <ac:spMkLst>
            <pc:docMk/>
            <pc:sldMk cId="2808480706" sldId="840"/>
            <ac:spMk id="3" creationId="{6FFB772F-E825-9D87-9E8B-D04BC8A5280C}"/>
          </ac:spMkLst>
        </pc:spChg>
        <pc:spChg chg="mod">
          <ac:chgData name="Mark Thirlwell" userId="0eea46bc-1a08-4dae-8290-d9217da89020" providerId="ADAL" clId="{A74DFD5C-A00E-4D75-B54F-AE1372332AAE}" dt="2025-11-27T11:25:34.724" v="17" actId="14100"/>
          <ac:spMkLst>
            <pc:docMk/>
            <pc:sldMk cId="2808480706" sldId="840"/>
            <ac:spMk id="4" creationId="{183CA12B-98D8-441B-A2DE-6FF2B2597824}"/>
          </ac:spMkLst>
        </pc:spChg>
      </pc:sldChg>
      <pc:sldChg chg="modSp mod">
        <pc:chgData name="Mark Thirlwell" userId="0eea46bc-1a08-4dae-8290-d9217da89020" providerId="ADAL" clId="{A74DFD5C-A00E-4D75-B54F-AE1372332AAE}" dt="2025-11-27T11:32:17.463" v="88" actId="20577"/>
        <pc:sldMkLst>
          <pc:docMk/>
          <pc:sldMk cId="2729383493" sldId="949"/>
        </pc:sldMkLst>
        <pc:spChg chg="mod">
          <ac:chgData name="Mark Thirlwell" userId="0eea46bc-1a08-4dae-8290-d9217da89020" providerId="ADAL" clId="{A74DFD5C-A00E-4D75-B54F-AE1372332AAE}" dt="2025-11-27T11:32:17.463" v="88" actId="20577"/>
          <ac:spMkLst>
            <pc:docMk/>
            <pc:sldMk cId="2729383493" sldId="949"/>
            <ac:spMk id="6" creationId="{C20D6D41-0AE1-CC51-7A6D-044A63FE1144}"/>
          </ac:spMkLst>
        </pc:spChg>
      </pc:sldChg>
      <pc:sldChg chg="modSp mod">
        <pc:chgData name="Mark Thirlwell" userId="0eea46bc-1a08-4dae-8290-d9217da89020" providerId="ADAL" clId="{A74DFD5C-A00E-4D75-B54F-AE1372332AAE}" dt="2025-11-27T11:34:20.273" v="129" actId="20577"/>
        <pc:sldMkLst>
          <pc:docMk/>
          <pc:sldMk cId="703162163" sldId="950"/>
        </pc:sldMkLst>
        <pc:spChg chg="mod">
          <ac:chgData name="Mark Thirlwell" userId="0eea46bc-1a08-4dae-8290-d9217da89020" providerId="ADAL" clId="{A74DFD5C-A00E-4D75-B54F-AE1372332AAE}" dt="2025-11-27T11:34:08.072" v="123" actId="20577"/>
          <ac:spMkLst>
            <pc:docMk/>
            <pc:sldMk cId="703162163" sldId="950"/>
            <ac:spMk id="5" creationId="{8AFC53C8-60D1-D357-1488-6B2AF4DA65D1}"/>
          </ac:spMkLst>
        </pc:spChg>
        <pc:spChg chg="mod">
          <ac:chgData name="Mark Thirlwell" userId="0eea46bc-1a08-4dae-8290-d9217da89020" providerId="ADAL" clId="{A74DFD5C-A00E-4D75-B54F-AE1372332AAE}" dt="2025-11-27T11:34:20.273" v="129" actId="20577"/>
          <ac:spMkLst>
            <pc:docMk/>
            <pc:sldMk cId="703162163" sldId="950"/>
            <ac:spMk id="6" creationId="{2B65DF85-4D24-6E7C-481B-0DE599A4D16C}"/>
          </ac:spMkLst>
        </pc:spChg>
      </pc:sldChg>
      <pc:sldChg chg="modSp mod">
        <pc:chgData name="Mark Thirlwell" userId="0eea46bc-1a08-4dae-8290-d9217da89020" providerId="ADAL" clId="{A74DFD5C-A00E-4D75-B54F-AE1372332AAE}" dt="2025-11-27T11:32:06.560" v="84" actId="20577"/>
        <pc:sldMkLst>
          <pc:docMk/>
          <pc:sldMk cId="1791177852" sldId="992"/>
        </pc:sldMkLst>
        <pc:spChg chg="mod">
          <ac:chgData name="Mark Thirlwell" userId="0eea46bc-1a08-4dae-8290-d9217da89020" providerId="ADAL" clId="{A74DFD5C-A00E-4D75-B54F-AE1372332AAE}" dt="2025-11-27T11:32:06.560" v="84" actId="20577"/>
          <ac:spMkLst>
            <pc:docMk/>
            <pc:sldMk cId="1791177852" sldId="992"/>
            <ac:spMk id="6" creationId="{361CC6FD-E679-5C50-505E-E86974017788}"/>
          </ac:spMkLst>
        </pc:spChg>
        <pc:graphicFrameChg chg="mod modGraphic">
          <ac:chgData name="Mark Thirlwell" userId="0eea46bc-1a08-4dae-8290-d9217da89020" providerId="ADAL" clId="{A74DFD5C-A00E-4D75-B54F-AE1372332AAE}" dt="2025-11-27T11:28:43.388" v="37"/>
          <ac:graphicFrameMkLst>
            <pc:docMk/>
            <pc:sldMk cId="1791177852" sldId="992"/>
            <ac:graphicFrameMk id="2" creationId="{047C1A90-F0CE-FE07-48E9-235EAD382F18}"/>
          </ac:graphicFrameMkLst>
        </pc:graphicFrameChg>
      </pc:sldChg>
      <pc:sldChg chg="modSp mod">
        <pc:chgData name="Mark Thirlwell" userId="0eea46bc-1a08-4dae-8290-d9217da89020" providerId="ADAL" clId="{A74DFD5C-A00E-4D75-B54F-AE1372332AAE}" dt="2025-11-27T11:32:57.103" v="99" actId="20577"/>
        <pc:sldMkLst>
          <pc:docMk/>
          <pc:sldMk cId="3059745203" sldId="993"/>
        </pc:sldMkLst>
        <pc:spChg chg="mod">
          <ac:chgData name="Mark Thirlwell" userId="0eea46bc-1a08-4dae-8290-d9217da89020" providerId="ADAL" clId="{A74DFD5C-A00E-4D75-B54F-AE1372332AAE}" dt="2025-11-27T11:31:59.222" v="80" actId="20577"/>
          <ac:spMkLst>
            <pc:docMk/>
            <pc:sldMk cId="3059745203" sldId="993"/>
            <ac:spMk id="5" creationId="{7CBBF2DA-F605-C765-244B-E7486DE36898}"/>
          </ac:spMkLst>
        </pc:spChg>
        <pc:spChg chg="mod">
          <ac:chgData name="Mark Thirlwell" userId="0eea46bc-1a08-4dae-8290-d9217da89020" providerId="ADAL" clId="{A74DFD5C-A00E-4D75-B54F-AE1372332AAE}" dt="2025-11-27T11:32:57.103" v="99" actId="20577"/>
          <ac:spMkLst>
            <pc:docMk/>
            <pc:sldMk cId="3059745203" sldId="993"/>
            <ac:spMk id="6" creationId="{30BC53E0-668E-F786-712E-7C56038826B4}"/>
          </ac:spMkLst>
        </pc:spChg>
      </pc:sldChg>
      <pc:sldChg chg="modSp mod">
        <pc:chgData name="Mark Thirlwell" userId="0eea46bc-1a08-4dae-8290-d9217da89020" providerId="ADAL" clId="{A74DFD5C-A00E-4D75-B54F-AE1372332AAE}" dt="2025-11-27T11:35:17.417" v="163" actId="20577"/>
        <pc:sldMkLst>
          <pc:docMk/>
          <pc:sldMk cId="1083553163" sldId="994"/>
        </pc:sldMkLst>
        <pc:spChg chg="mod">
          <ac:chgData name="Mark Thirlwell" userId="0eea46bc-1a08-4dae-8290-d9217da89020" providerId="ADAL" clId="{A74DFD5C-A00E-4D75-B54F-AE1372332AAE}" dt="2025-11-27T11:35:17.417" v="163" actId="20577"/>
          <ac:spMkLst>
            <pc:docMk/>
            <pc:sldMk cId="1083553163" sldId="994"/>
            <ac:spMk id="5" creationId="{72F727D3-BA07-3BD4-3D4B-A899EF99D65F}"/>
          </ac:spMkLst>
        </pc:spChg>
      </pc:sldChg>
      <pc:sldChg chg="modSp mod">
        <pc:chgData name="Mark Thirlwell" userId="0eea46bc-1a08-4dae-8290-d9217da89020" providerId="ADAL" clId="{A74DFD5C-A00E-4D75-B54F-AE1372332AAE}" dt="2025-11-27T11:32:21.510" v="90" actId="20577"/>
        <pc:sldMkLst>
          <pc:docMk/>
          <pc:sldMk cId="585474827" sldId="1011"/>
        </pc:sldMkLst>
        <pc:spChg chg="mod">
          <ac:chgData name="Mark Thirlwell" userId="0eea46bc-1a08-4dae-8290-d9217da89020" providerId="ADAL" clId="{A74DFD5C-A00E-4D75-B54F-AE1372332AAE}" dt="2025-11-27T11:32:21.510" v="90" actId="20577"/>
          <ac:spMkLst>
            <pc:docMk/>
            <pc:sldMk cId="585474827" sldId="1011"/>
            <ac:spMk id="6" creationId="{C33FD6A3-200D-2DC7-3B57-2307DA4F224D}"/>
          </ac:spMkLst>
        </pc:spChg>
      </pc:sldChg>
      <pc:sldChg chg="modSp mod">
        <pc:chgData name="Mark Thirlwell" userId="0eea46bc-1a08-4dae-8290-d9217da89020" providerId="ADAL" clId="{A74DFD5C-A00E-4D75-B54F-AE1372332AAE}" dt="2025-11-27T11:26:54.633" v="25" actId="20577"/>
        <pc:sldMkLst>
          <pc:docMk/>
          <pc:sldMk cId="1338568631" sldId="1012"/>
        </pc:sldMkLst>
        <pc:spChg chg="mod">
          <ac:chgData name="Mark Thirlwell" userId="0eea46bc-1a08-4dae-8290-d9217da89020" providerId="ADAL" clId="{A74DFD5C-A00E-4D75-B54F-AE1372332AAE}" dt="2025-11-27T11:26:54.633" v="25" actId="20577"/>
          <ac:spMkLst>
            <pc:docMk/>
            <pc:sldMk cId="1338568631" sldId="1012"/>
            <ac:spMk id="6" creationId="{7AC9C52A-1DC1-F0FF-AE14-B0656DF9F2EE}"/>
          </ac:spMkLst>
        </pc:spChg>
      </pc:sldChg>
      <pc:sldChg chg="modSp mod">
        <pc:chgData name="Mark Thirlwell" userId="0eea46bc-1a08-4dae-8290-d9217da89020" providerId="ADAL" clId="{A74DFD5C-A00E-4D75-B54F-AE1372332AAE}" dt="2025-11-27T11:32:12.294" v="86" actId="20577"/>
        <pc:sldMkLst>
          <pc:docMk/>
          <pc:sldMk cId="249073061" sldId="1013"/>
        </pc:sldMkLst>
        <pc:spChg chg="mod">
          <ac:chgData name="Mark Thirlwell" userId="0eea46bc-1a08-4dae-8290-d9217da89020" providerId="ADAL" clId="{A74DFD5C-A00E-4D75-B54F-AE1372332AAE}" dt="2025-11-27T11:32:12.294" v="86" actId="20577"/>
          <ac:spMkLst>
            <pc:docMk/>
            <pc:sldMk cId="249073061" sldId="1013"/>
            <ac:spMk id="6" creationId="{2D6A67C6-9448-19A4-EFBE-28E1CEFC3B68}"/>
          </ac:spMkLst>
        </pc:spChg>
      </pc:sldChg>
      <pc:sldChg chg="modSp mod">
        <pc:chgData name="Mark Thirlwell" userId="0eea46bc-1a08-4dae-8290-d9217da89020" providerId="ADAL" clId="{A74DFD5C-A00E-4D75-B54F-AE1372332AAE}" dt="2025-11-27T11:27:17.131" v="33" actId="20577"/>
        <pc:sldMkLst>
          <pc:docMk/>
          <pc:sldMk cId="681527106" sldId="1014"/>
        </pc:sldMkLst>
        <pc:spChg chg="mod">
          <ac:chgData name="Mark Thirlwell" userId="0eea46bc-1a08-4dae-8290-d9217da89020" providerId="ADAL" clId="{A74DFD5C-A00E-4D75-B54F-AE1372332AAE}" dt="2025-11-27T11:27:17.131" v="33" actId="20577"/>
          <ac:spMkLst>
            <pc:docMk/>
            <pc:sldMk cId="681527106" sldId="1014"/>
            <ac:spMk id="6" creationId="{040697B8-0413-180C-2460-525EF7EBC545}"/>
          </ac:spMkLst>
        </pc:spChg>
      </pc:sldChg>
      <pc:sldChg chg="modSp mod">
        <pc:chgData name="Mark Thirlwell" userId="0eea46bc-1a08-4dae-8290-d9217da89020" providerId="ADAL" clId="{A74DFD5C-A00E-4D75-B54F-AE1372332AAE}" dt="2025-11-27T11:29:21.372" v="41" actId="20577"/>
        <pc:sldMkLst>
          <pc:docMk/>
          <pc:sldMk cId="2833590924" sldId="1015"/>
        </pc:sldMkLst>
        <pc:spChg chg="mod">
          <ac:chgData name="Mark Thirlwell" userId="0eea46bc-1a08-4dae-8290-d9217da89020" providerId="ADAL" clId="{A74DFD5C-A00E-4D75-B54F-AE1372332AAE}" dt="2025-11-27T11:29:21.372" v="41" actId="20577"/>
          <ac:spMkLst>
            <pc:docMk/>
            <pc:sldMk cId="2833590924" sldId="1015"/>
            <ac:spMk id="6" creationId="{BF2C96CF-48C0-2ED0-AE88-A4418C9EA3EA}"/>
          </ac:spMkLst>
        </pc:spChg>
      </pc:sldChg>
      <pc:sldChg chg="modSp mod">
        <pc:chgData name="Mark Thirlwell" userId="0eea46bc-1a08-4dae-8290-d9217da89020" providerId="ADAL" clId="{A74DFD5C-A00E-4D75-B54F-AE1372332AAE}" dt="2025-11-27T11:33:12.583" v="103" actId="20577"/>
        <pc:sldMkLst>
          <pc:docMk/>
          <pc:sldMk cId="3522188478" sldId="1016"/>
        </pc:sldMkLst>
        <pc:spChg chg="mod">
          <ac:chgData name="Mark Thirlwell" userId="0eea46bc-1a08-4dae-8290-d9217da89020" providerId="ADAL" clId="{A74DFD5C-A00E-4D75-B54F-AE1372332AAE}" dt="2025-11-27T11:33:12.583" v="103" actId="20577"/>
          <ac:spMkLst>
            <pc:docMk/>
            <pc:sldMk cId="3522188478" sldId="1016"/>
            <ac:spMk id="5" creationId="{F5A168DE-2A51-DB60-C9A9-5BBF96E7771D}"/>
          </ac:spMkLst>
        </pc:spChg>
        <pc:spChg chg="mod">
          <ac:chgData name="Mark Thirlwell" userId="0eea46bc-1a08-4dae-8290-d9217da89020" providerId="ADAL" clId="{A74DFD5C-A00E-4D75-B54F-AE1372332AAE}" dt="2025-11-27T11:33:04.527" v="101" actId="20577"/>
          <ac:spMkLst>
            <pc:docMk/>
            <pc:sldMk cId="3522188478" sldId="1016"/>
            <ac:spMk id="6" creationId="{4ABCCB14-897A-D6D5-84C6-E8E4694AE689}"/>
          </ac:spMkLst>
        </pc:spChg>
      </pc:sldChg>
      <pc:sldChg chg="modSp mod">
        <pc:chgData name="Mark Thirlwell" userId="0eea46bc-1a08-4dae-8290-d9217da89020" providerId="ADAL" clId="{A74DFD5C-A00E-4D75-B54F-AE1372332AAE}" dt="2025-11-27T11:33:18.143" v="107" actId="20577"/>
        <pc:sldMkLst>
          <pc:docMk/>
          <pc:sldMk cId="260477866" sldId="1017"/>
        </pc:sldMkLst>
        <pc:spChg chg="mod">
          <ac:chgData name="Mark Thirlwell" userId="0eea46bc-1a08-4dae-8290-d9217da89020" providerId="ADAL" clId="{A74DFD5C-A00E-4D75-B54F-AE1372332AAE}" dt="2025-11-27T11:33:15.848" v="105" actId="20577"/>
          <ac:spMkLst>
            <pc:docMk/>
            <pc:sldMk cId="260477866" sldId="1017"/>
            <ac:spMk id="5" creationId="{3CCA70D2-9F09-9941-5FF4-F4CE2DF83B55}"/>
          </ac:spMkLst>
        </pc:spChg>
        <pc:spChg chg="mod">
          <ac:chgData name="Mark Thirlwell" userId="0eea46bc-1a08-4dae-8290-d9217da89020" providerId="ADAL" clId="{A74DFD5C-A00E-4D75-B54F-AE1372332AAE}" dt="2025-11-27T11:33:18.143" v="107" actId="20577"/>
          <ac:spMkLst>
            <pc:docMk/>
            <pc:sldMk cId="260477866" sldId="1017"/>
            <ac:spMk id="6" creationId="{58C80398-C208-8E61-7F02-C07046F3937D}"/>
          </ac:spMkLst>
        </pc:spChg>
      </pc:sldChg>
      <pc:sldChg chg="modSp mod">
        <pc:chgData name="Mark Thirlwell" userId="0eea46bc-1a08-4dae-8290-d9217da89020" providerId="ADAL" clId="{A74DFD5C-A00E-4D75-B54F-AE1372332AAE}" dt="2025-11-27T11:33:37.824" v="115" actId="20577"/>
        <pc:sldMkLst>
          <pc:docMk/>
          <pc:sldMk cId="1362940986" sldId="1018"/>
        </pc:sldMkLst>
        <pc:spChg chg="mod">
          <ac:chgData name="Mark Thirlwell" userId="0eea46bc-1a08-4dae-8290-d9217da89020" providerId="ADAL" clId="{A74DFD5C-A00E-4D75-B54F-AE1372332AAE}" dt="2025-11-27T11:33:37.824" v="115" actId="20577"/>
          <ac:spMkLst>
            <pc:docMk/>
            <pc:sldMk cId="1362940986" sldId="1018"/>
            <ac:spMk id="5" creationId="{25559E33-506B-48FC-782C-9D9276578D74}"/>
          </ac:spMkLst>
        </pc:spChg>
        <pc:spChg chg="mod">
          <ac:chgData name="Mark Thirlwell" userId="0eea46bc-1a08-4dae-8290-d9217da89020" providerId="ADAL" clId="{A74DFD5C-A00E-4D75-B54F-AE1372332AAE}" dt="2025-11-27T11:31:10.356" v="66" actId="14100"/>
          <ac:spMkLst>
            <pc:docMk/>
            <pc:sldMk cId="1362940986" sldId="1018"/>
            <ac:spMk id="6" creationId="{643BFA3F-63DF-82B3-40FB-C5F7EAE82E0D}"/>
          </ac:spMkLst>
        </pc:spChg>
      </pc:sldChg>
      <pc:sldChg chg="modSp mod">
        <pc:chgData name="Mark Thirlwell" userId="0eea46bc-1a08-4dae-8290-d9217da89020" providerId="ADAL" clId="{A74DFD5C-A00E-4D75-B54F-AE1372332AAE}" dt="2025-11-27T11:33:28.896" v="113" actId="20577"/>
        <pc:sldMkLst>
          <pc:docMk/>
          <pc:sldMk cId="1897453629" sldId="1019"/>
        </pc:sldMkLst>
        <pc:spChg chg="mod">
          <ac:chgData name="Mark Thirlwell" userId="0eea46bc-1a08-4dae-8290-d9217da89020" providerId="ADAL" clId="{A74DFD5C-A00E-4D75-B54F-AE1372332AAE}" dt="2025-11-27T11:33:23.402" v="109" actId="20577"/>
          <ac:spMkLst>
            <pc:docMk/>
            <pc:sldMk cId="1897453629" sldId="1019"/>
            <ac:spMk id="5" creationId="{E1669F49-F0B5-EFC3-AEFD-8B19308B6110}"/>
          </ac:spMkLst>
        </pc:spChg>
        <pc:spChg chg="mod">
          <ac:chgData name="Mark Thirlwell" userId="0eea46bc-1a08-4dae-8290-d9217da89020" providerId="ADAL" clId="{A74DFD5C-A00E-4D75-B54F-AE1372332AAE}" dt="2025-11-27T11:33:28.896" v="113" actId="20577"/>
          <ac:spMkLst>
            <pc:docMk/>
            <pc:sldMk cId="1897453629" sldId="1019"/>
            <ac:spMk id="6" creationId="{AE85B2E0-2B72-EA46-D9E9-4FD769908C9D}"/>
          </ac:spMkLst>
        </pc:spChg>
      </pc:sldChg>
      <pc:sldChg chg="modSp mod">
        <pc:chgData name="Mark Thirlwell" userId="0eea46bc-1a08-4dae-8290-d9217da89020" providerId="ADAL" clId="{A74DFD5C-A00E-4D75-B54F-AE1372332AAE}" dt="2025-11-27T11:34:48.505" v="147" actId="20577"/>
        <pc:sldMkLst>
          <pc:docMk/>
          <pc:sldMk cId="2629677471" sldId="1020"/>
        </pc:sldMkLst>
        <pc:spChg chg="mod">
          <ac:chgData name="Mark Thirlwell" userId="0eea46bc-1a08-4dae-8290-d9217da89020" providerId="ADAL" clId="{A74DFD5C-A00E-4D75-B54F-AE1372332AAE}" dt="2025-11-27T11:34:33.409" v="137" actId="20577"/>
          <ac:spMkLst>
            <pc:docMk/>
            <pc:sldMk cId="2629677471" sldId="1020"/>
            <ac:spMk id="5" creationId="{B3552BE8-9FEF-EF0E-E476-C1A8DB46449A}"/>
          </ac:spMkLst>
        </pc:spChg>
        <pc:spChg chg="mod">
          <ac:chgData name="Mark Thirlwell" userId="0eea46bc-1a08-4dae-8290-d9217da89020" providerId="ADAL" clId="{A74DFD5C-A00E-4D75-B54F-AE1372332AAE}" dt="2025-11-27T11:34:48.505" v="147" actId="20577"/>
          <ac:spMkLst>
            <pc:docMk/>
            <pc:sldMk cId="2629677471" sldId="1020"/>
            <ac:spMk id="6" creationId="{50E33D88-C01A-F07B-1DDB-6AC13AD33FA6}"/>
          </ac:spMkLst>
        </pc:spChg>
      </pc:sldChg>
      <pc:sldChg chg="modSp mod">
        <pc:chgData name="Mark Thirlwell" userId="0eea46bc-1a08-4dae-8290-d9217da89020" providerId="ADAL" clId="{A74DFD5C-A00E-4D75-B54F-AE1372332AAE}" dt="2025-11-27T11:36:12.666" v="176" actId="12"/>
        <pc:sldMkLst>
          <pc:docMk/>
          <pc:sldMk cId="3637595535" sldId="1021"/>
        </pc:sldMkLst>
        <pc:spChg chg="mod">
          <ac:chgData name="Mark Thirlwell" userId="0eea46bc-1a08-4dae-8290-d9217da89020" providerId="ADAL" clId="{A74DFD5C-A00E-4D75-B54F-AE1372332AAE}" dt="2025-11-27T11:35:04.816" v="155" actId="20577"/>
          <ac:spMkLst>
            <pc:docMk/>
            <pc:sldMk cId="3637595535" sldId="1021"/>
            <ac:spMk id="5" creationId="{77E42BD3-2F67-CA2E-C2EF-118F8CB3E812}"/>
          </ac:spMkLst>
        </pc:spChg>
        <pc:spChg chg="mod">
          <ac:chgData name="Mark Thirlwell" userId="0eea46bc-1a08-4dae-8290-d9217da89020" providerId="ADAL" clId="{A74DFD5C-A00E-4D75-B54F-AE1372332AAE}" dt="2025-11-27T11:36:12.666" v="176" actId="12"/>
          <ac:spMkLst>
            <pc:docMk/>
            <pc:sldMk cId="3637595535" sldId="1021"/>
            <ac:spMk id="6" creationId="{5C1C920E-5972-6E89-9249-50FC10CDA117}"/>
          </ac:spMkLst>
        </pc:spChg>
      </pc:sldChg>
      <pc:sldChg chg="modSp mod">
        <pc:chgData name="Mark Thirlwell" userId="0eea46bc-1a08-4dae-8290-d9217da89020" providerId="ADAL" clId="{A74DFD5C-A00E-4D75-B54F-AE1372332AAE}" dt="2025-11-27T11:37:35.960" v="198"/>
        <pc:sldMkLst>
          <pc:docMk/>
          <pc:sldMk cId="1877764050" sldId="1022"/>
        </pc:sldMkLst>
        <pc:spChg chg="mod">
          <ac:chgData name="Mark Thirlwell" userId="0eea46bc-1a08-4dae-8290-d9217da89020" providerId="ADAL" clId="{A74DFD5C-A00E-4D75-B54F-AE1372332AAE}" dt="2025-11-27T11:35:24.409" v="167" actId="20577"/>
          <ac:spMkLst>
            <pc:docMk/>
            <pc:sldMk cId="1877764050" sldId="1022"/>
            <ac:spMk id="5" creationId="{2E0447FD-B5B8-16FD-4247-A8CC48E8AFA8}"/>
          </ac:spMkLst>
        </pc:spChg>
        <pc:graphicFrameChg chg="mod modGraphic">
          <ac:chgData name="Mark Thirlwell" userId="0eea46bc-1a08-4dae-8290-d9217da89020" providerId="ADAL" clId="{A74DFD5C-A00E-4D75-B54F-AE1372332AAE}" dt="2025-11-27T11:37:35.960" v="198"/>
          <ac:graphicFrameMkLst>
            <pc:docMk/>
            <pc:sldMk cId="1877764050" sldId="1022"/>
            <ac:graphicFrameMk id="2" creationId="{93367C7A-3F10-414E-775A-A4BEACDA7DF3}"/>
          </ac:graphicFrameMkLst>
        </pc:graphicFrameChg>
      </pc:sldChg>
      <pc:sldChg chg="modSp mod">
        <pc:chgData name="Mark Thirlwell" userId="0eea46bc-1a08-4dae-8290-d9217da89020" providerId="ADAL" clId="{A74DFD5C-A00E-4D75-B54F-AE1372332AAE}" dt="2025-11-27T11:39:07.535" v="199" actId="108"/>
        <pc:sldMkLst>
          <pc:docMk/>
          <pc:sldMk cId="1499752525" sldId="1023"/>
        </pc:sldMkLst>
        <pc:spChg chg="mod">
          <ac:chgData name="Mark Thirlwell" userId="0eea46bc-1a08-4dae-8290-d9217da89020" providerId="ADAL" clId="{A74DFD5C-A00E-4D75-B54F-AE1372332AAE}" dt="2025-11-27T11:39:07.535" v="199" actId="108"/>
          <ac:spMkLst>
            <pc:docMk/>
            <pc:sldMk cId="1499752525" sldId="1023"/>
            <ac:spMk id="5" creationId="{499FE488-2A12-7573-0861-1DDA24FBF081}"/>
          </ac:spMkLst>
        </pc:spChg>
        <pc:spChg chg="mod">
          <ac:chgData name="Mark Thirlwell" userId="0eea46bc-1a08-4dae-8290-d9217da89020" providerId="ADAL" clId="{A74DFD5C-A00E-4D75-B54F-AE1372332AAE}" dt="2025-11-27T11:37:06.683" v="190" actId="20577"/>
          <ac:spMkLst>
            <pc:docMk/>
            <pc:sldMk cId="1499752525" sldId="1023"/>
            <ac:spMk id="6" creationId="{7762793F-E377-E5BC-BE9F-21348E630457}"/>
          </ac:spMkLst>
        </pc:spChg>
      </pc:sldChg>
    </pc:docChg>
  </pc:docChgLst>
  <pc:docChgLst>
    <pc:chgData name="Andrasko, Rhiannon" userId="S::rhiannon.andrasko@wjec.co.uk::15be4c62-2de6-4343-a7f4-3c209826edd1" providerId="AD" clId="Web-{86949865-8972-9E57-2A20-56AC46E8C858}"/>
    <pc:docChg chg="modSld">
      <pc:chgData name="Andrasko, Rhiannon" userId="S::rhiannon.andrasko@wjec.co.uk::15be4c62-2de6-4343-a7f4-3c209826edd1" providerId="AD" clId="Web-{86949865-8972-9E57-2A20-56AC46E8C858}" dt="2025-12-04T15:07:11.270" v="9" actId="20577"/>
      <pc:docMkLst>
        <pc:docMk/>
      </pc:docMkLst>
      <pc:sldChg chg="modSp">
        <pc:chgData name="Andrasko, Rhiannon" userId="S::rhiannon.andrasko@wjec.co.uk::15be4c62-2de6-4343-a7f4-3c209826edd1" providerId="AD" clId="Web-{86949865-8972-9E57-2A20-56AC46E8C858}" dt="2025-12-04T15:07:11.270" v="9" actId="20577"/>
        <pc:sldMkLst>
          <pc:docMk/>
          <pc:sldMk cId="3014219946" sldId="838"/>
        </pc:sldMkLst>
        <pc:spChg chg="mod">
          <ac:chgData name="Andrasko, Rhiannon" userId="S::rhiannon.andrasko@wjec.co.uk::15be4c62-2de6-4343-a7f4-3c209826edd1" providerId="AD" clId="Web-{86949865-8972-9E57-2A20-56AC46E8C858}" dt="2025-12-04T15:07:11.270" v="9" actId="20577"/>
          <ac:spMkLst>
            <pc:docMk/>
            <pc:sldMk cId="3014219946" sldId="838"/>
            <ac:spMk id="4" creationId="{93E98F04-331F-CCC4-AA81-C88F3473D389}"/>
          </ac:spMkLst>
        </pc:spChg>
      </pc:sldChg>
      <pc:sldChg chg="modSp">
        <pc:chgData name="Andrasko, Rhiannon" userId="S::rhiannon.andrasko@wjec.co.uk::15be4c62-2de6-4343-a7f4-3c209826edd1" providerId="AD" clId="Web-{86949865-8972-9E57-2A20-56AC46E8C858}" dt="2025-12-04T14:58:19.335" v="5"/>
        <pc:sldMkLst>
          <pc:docMk/>
          <pc:sldMk cId="1791177852" sldId="992"/>
        </pc:sldMkLst>
        <pc:graphicFrameChg chg="mod modGraphic">
          <ac:chgData name="Andrasko, Rhiannon" userId="S::rhiannon.andrasko@wjec.co.uk::15be4c62-2de6-4343-a7f4-3c209826edd1" providerId="AD" clId="Web-{86949865-8972-9E57-2A20-56AC46E8C858}" dt="2025-12-04T14:58:19.335" v="5"/>
          <ac:graphicFrameMkLst>
            <pc:docMk/>
            <pc:sldMk cId="1791177852" sldId="992"/>
            <ac:graphicFrameMk id="2" creationId="{047C1A90-F0CE-FE07-48E9-235EAD382F18}"/>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50443" y="0"/>
            <a:ext cx="2945659" cy="496411"/>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12/4/2025</a:t>
            </a:fld>
            <a:endParaRPr lang="en-US"/>
          </a:p>
        </p:txBody>
      </p:sp>
      <p:sp>
        <p:nvSpPr>
          <p:cNvPr id="4" name="Footer Placeholder 3"/>
          <p:cNvSpPr>
            <a:spLocks noGrp="1"/>
          </p:cNvSpPr>
          <p:nvPr>
            <p:ph type="ftr" sz="quarter" idx="2"/>
          </p:nvPr>
        </p:nvSpPr>
        <p:spPr>
          <a:xfrm>
            <a:off x="0" y="9430091"/>
            <a:ext cx="2945659" cy="496411"/>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50443" y="9430091"/>
            <a:ext cx="2945659" cy="496411"/>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41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50443" y="0"/>
            <a:ext cx="2945659" cy="49641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69850" y="744538"/>
            <a:ext cx="665797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907"/>
            <a:ext cx="5438140" cy="446770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30091"/>
            <a:ext cx="2945659" cy="496411"/>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50443" y="9430091"/>
            <a:ext cx="2945659" cy="496411"/>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1638" y="1106488"/>
            <a:ext cx="5994400" cy="3351212"/>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7FF5B3C-53B5-664F-A361-196110A59AE4}" type="slidenum">
              <a:rPr lang="en-US" smtClean="0"/>
              <a:t>1</a:t>
            </a:fld>
            <a:endParaRPr lang="en-US"/>
          </a:p>
        </p:txBody>
      </p:sp>
    </p:spTree>
    <p:extLst>
      <p:ext uri="{BB962C8B-B14F-4D97-AF65-F5344CB8AC3E}">
        <p14:creationId xmlns:p14="http://schemas.microsoft.com/office/powerpoint/2010/main" val="17369371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1638" y="1106488"/>
            <a:ext cx="5994400" cy="3351212"/>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7FF5B3C-53B5-664F-A361-196110A59AE4}" type="slidenum">
              <a:rPr lang="en-US" smtClean="0"/>
              <a:t>23</a:t>
            </a:fld>
            <a:endParaRPr lang="en-US"/>
          </a:p>
        </p:txBody>
      </p:sp>
    </p:spTree>
    <p:extLst>
      <p:ext uri="{BB962C8B-B14F-4D97-AF65-F5344CB8AC3E}">
        <p14:creationId xmlns:p14="http://schemas.microsoft.com/office/powerpoint/2010/main" val="41381138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252000" y="990000"/>
            <a:ext cx="11628452" cy="584775"/>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360000" y="1800000"/>
            <a:ext cx="9360212" cy="4140000"/>
          </a:xfrm>
        </p:spPr>
        <p:txBody>
          <a:bodyPr/>
          <a:lstStyle>
            <a:lvl1pPr>
              <a:lnSpc>
                <a:spcPct val="110000"/>
              </a:lnSpc>
              <a:spcBef>
                <a:spcPts val="0"/>
              </a:spcBef>
              <a:spcAft>
                <a:spcPts val="1200"/>
              </a:spcAft>
              <a:defRPr sz="2400"/>
            </a:lvl1pPr>
            <a:lvl2pPr>
              <a:buClr>
                <a:srgbClr val="FC4421"/>
              </a:buClr>
              <a:defRPr sz="2400"/>
            </a:lvl2pPr>
            <a:lvl3pPr>
              <a:defRPr sz="2400"/>
            </a:lvl3pPr>
            <a:lvl4pPr>
              <a:buClr>
                <a:srgbClr val="FC4421"/>
              </a:buClr>
              <a:defRPr sz="2400"/>
            </a:lvl4pPr>
            <a:lvl5pPr>
              <a:defRPr sz="2400"/>
            </a:lvl5pPr>
          </a:lstStyle>
          <a:p>
            <a:pPr lvl="0"/>
            <a:r>
              <a:rPr lang="en-GB"/>
              <a:t>Click to edit Master text styles</a:t>
            </a:r>
          </a:p>
        </p:txBody>
      </p:sp>
    </p:spTree>
    <p:extLst>
      <p:ext uri="{BB962C8B-B14F-4D97-AF65-F5344CB8AC3E}">
        <p14:creationId xmlns:p14="http://schemas.microsoft.com/office/powerpoint/2010/main" val="36243618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 and image">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252000" y="990000"/>
            <a:ext cx="11628452" cy="584775"/>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360000" y="1800000"/>
            <a:ext cx="7560000" cy="4140000"/>
          </a:xfrm>
        </p:spPr>
        <p:txBody>
          <a:bodyPr/>
          <a:lstStyle>
            <a:lvl1pPr>
              <a:lnSpc>
                <a:spcPct val="110000"/>
              </a:lnSpc>
              <a:spcBef>
                <a:spcPts val="0"/>
              </a:spcBef>
              <a:spcAft>
                <a:spcPts val="1200"/>
              </a:spcAft>
              <a:defRPr sz="2400"/>
            </a:lvl1pPr>
            <a:lvl2pPr>
              <a:buClr>
                <a:srgbClr val="FC4421"/>
              </a:buClr>
              <a:defRPr sz="2400"/>
            </a:lvl2pPr>
            <a:lvl3pPr>
              <a:defRPr sz="2400"/>
            </a:lvl3pPr>
            <a:lvl4pPr>
              <a:buClr>
                <a:srgbClr val="FC4421"/>
              </a:buClr>
              <a:defRPr sz="2400"/>
            </a:lvl4pPr>
            <a:lvl5pPr>
              <a:defRPr sz="2400"/>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8280052" y="1800000"/>
            <a:ext cx="3600798" cy="4139999"/>
          </a:xfrm>
        </p:spPr>
        <p:txBody>
          <a:bodyPr/>
          <a:lstStyle/>
          <a:p>
            <a:endParaRPr lang="en-GB"/>
          </a:p>
        </p:txBody>
      </p:sp>
    </p:spTree>
    <p:extLst>
      <p:ext uri="{BB962C8B-B14F-4D97-AF65-F5344CB8AC3E}">
        <p14:creationId xmlns:p14="http://schemas.microsoft.com/office/powerpoint/2010/main" val="8936687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age left and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252000" y="990000"/>
            <a:ext cx="11628452" cy="584775"/>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4320000" y="1799999"/>
            <a:ext cx="7560000" cy="4140000"/>
          </a:xfrm>
        </p:spPr>
        <p:txBody>
          <a:bodyPr/>
          <a:lstStyle>
            <a:lvl1pPr>
              <a:lnSpc>
                <a:spcPct val="110000"/>
              </a:lnSpc>
              <a:spcBef>
                <a:spcPts val="0"/>
              </a:spcBef>
              <a:spcAft>
                <a:spcPts val="1200"/>
              </a:spcAft>
              <a:defRPr sz="2400"/>
            </a:lvl1pPr>
            <a:lvl2pPr>
              <a:buClr>
                <a:srgbClr val="FC4421"/>
              </a:buClr>
              <a:defRPr sz="2400"/>
            </a:lvl2pPr>
            <a:lvl3pPr>
              <a:defRPr sz="2400"/>
            </a:lvl3pPr>
            <a:lvl4pPr>
              <a:buClr>
                <a:srgbClr val="FC4421"/>
              </a:buClr>
              <a:defRPr sz="2400"/>
            </a:lvl4pPr>
            <a:lvl5pPr>
              <a:defRPr sz="2400"/>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360000" y="1800000"/>
            <a:ext cx="3600798" cy="4139999"/>
          </a:xfrm>
        </p:spPr>
        <p:txBody>
          <a:bodyPr/>
          <a:lstStyle/>
          <a:p>
            <a:endParaRPr lang="en-GB"/>
          </a:p>
        </p:txBody>
      </p:sp>
    </p:spTree>
    <p:extLst>
      <p:ext uri="{BB962C8B-B14F-4D97-AF65-F5344CB8AC3E}">
        <p14:creationId xmlns:p14="http://schemas.microsoft.com/office/powerpoint/2010/main" val="40894872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97DBAA5-A1A5-E447-B3A6-3E2DEB396A51}"/>
              </a:ext>
            </a:extLst>
          </p:cNvPr>
          <p:cNvSpPr>
            <a:spLocks noGrp="1"/>
          </p:cNvSpPr>
          <p:nvPr>
            <p:ph type="body" sz="quarter" idx="10"/>
          </p:nvPr>
        </p:nvSpPr>
        <p:spPr>
          <a:xfrm>
            <a:off x="359172" y="1260475"/>
            <a:ext cx="8640959" cy="4319588"/>
          </a:xfrm>
        </p:spPr>
        <p:txBody>
          <a:bodyPr/>
          <a:lstStyle>
            <a:lvl1pPr>
              <a:defRPr sz="2400"/>
            </a:lvl1pPr>
          </a:lstStyle>
          <a:p>
            <a:pPr lvl="0"/>
            <a:r>
              <a:rPr lang="en-GB"/>
              <a:t>Click to edit Master text styles</a:t>
            </a:r>
          </a:p>
        </p:txBody>
      </p:sp>
    </p:spTree>
    <p:extLst>
      <p:ext uri="{BB962C8B-B14F-4D97-AF65-F5344CB8AC3E}">
        <p14:creationId xmlns:p14="http://schemas.microsoft.com/office/powerpoint/2010/main" val="29610080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6036"/>
            <a:ext cx="12239625" cy="152012"/>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7">
                <a:solidFill>
                  <a:srgbClr val="D9D9D9"/>
                </a:solidFill>
                <a:cs typeface="Arial" charset="0"/>
              </a:rPr>
              <a:t> </a:t>
            </a:r>
          </a:p>
        </p:txBody>
      </p:sp>
      <p:sp>
        <p:nvSpPr>
          <p:cNvPr id="1035" name="Title Placeholder 10"/>
          <p:cNvSpPr>
            <a:spLocks noGrp="1"/>
          </p:cNvSpPr>
          <p:nvPr>
            <p:ph type="title"/>
          </p:nvPr>
        </p:nvSpPr>
        <p:spPr bwMode="auto">
          <a:xfrm>
            <a:off x="252000" y="990000"/>
            <a:ext cx="11628000" cy="646331"/>
          </a:xfrm>
          <a:prstGeom prst="rect">
            <a:avLst/>
          </a:prstGeom>
          <a:noFill/>
        </p:spPr>
        <p:txBody>
          <a:bodyPr wrap="square" anchor="ctr" anchorCtr="0">
            <a:spAutoFit/>
          </a:bodyPr>
          <a:lstStyle/>
          <a:p>
            <a:pPr lvl="0"/>
            <a:r>
              <a:rPr lang="en-GB"/>
              <a:t>Click to edit Master title style</a:t>
            </a:r>
            <a:endParaRPr lang="en-US"/>
          </a:p>
        </p:txBody>
      </p:sp>
      <p:sp>
        <p:nvSpPr>
          <p:cNvPr id="1036" name="Text Placeholder 13"/>
          <p:cNvSpPr>
            <a:spLocks noGrp="1"/>
          </p:cNvSpPr>
          <p:nvPr>
            <p:ph type="body" idx="1"/>
          </p:nvPr>
        </p:nvSpPr>
        <p:spPr bwMode="auto">
          <a:xfrm>
            <a:off x="361406" y="1800000"/>
            <a:ext cx="11520000" cy="4140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Graphic 26">
            <a:extLst>
              <a:ext uri="{FF2B5EF4-FFF2-40B4-BE49-F238E27FC236}">
                <a16:creationId xmlns:a16="http://schemas.microsoft.com/office/drawing/2014/main" id="{4987E8D9-377B-AB1D-8A32-2882D85AB09F}"/>
              </a:ext>
            </a:extLst>
          </p:cNvPr>
          <p:cNvSpPr>
            <a:spLocks/>
          </p:cNvSpPr>
          <p:nvPr userDrawn="1"/>
        </p:nvSpPr>
        <p:spPr>
          <a:xfrm>
            <a:off x="6" y="756000"/>
            <a:ext cx="12239626" cy="36000"/>
          </a:xfrm>
          <a:custGeom>
            <a:avLst/>
            <a:gdLst/>
            <a:ahLst/>
            <a:cxnLst/>
            <a:rect l="l" t="t" r="r" b="b"/>
            <a:pathLst>
              <a:path w="15119985" h="127000">
                <a:moveTo>
                  <a:pt x="0" y="0"/>
                </a:moveTo>
                <a:lnTo>
                  <a:pt x="0" y="127000"/>
                </a:lnTo>
                <a:lnTo>
                  <a:pt x="15119985" y="127000"/>
                </a:lnTo>
                <a:lnTo>
                  <a:pt x="15119985" y="0"/>
                </a:lnTo>
                <a:lnTo>
                  <a:pt x="0" y="0"/>
                </a:lnTo>
                <a:close/>
              </a:path>
            </a:pathLst>
          </a:custGeom>
          <a:solidFill>
            <a:schemeClr val="tx1"/>
          </a:solidFill>
        </p:spPr>
        <p:txBody>
          <a:bodyPr wrap="square" lIns="0" tIns="0" rIns="0" bIns="0" rtlCol="0">
            <a:prstTxWarp prst="textNoShape">
              <a:avLst/>
            </a:prstTxWarp>
            <a:noAutofit/>
          </a:bodyPr>
          <a:lstStyle/>
          <a:p>
            <a:endParaRPr lang="en-GB" sz="2008"/>
          </a:p>
        </p:txBody>
      </p:sp>
      <p:sp>
        <p:nvSpPr>
          <p:cNvPr id="12" name="Text Box 11"/>
          <p:cNvSpPr txBox="1">
            <a:spLocks noChangeArrowheads="1"/>
          </p:cNvSpPr>
          <p:nvPr userDrawn="1"/>
        </p:nvSpPr>
        <p:spPr bwMode="auto">
          <a:xfrm>
            <a:off x="360000" y="6343435"/>
            <a:ext cx="588541" cy="246221"/>
          </a:xfrm>
          <a:prstGeom prst="rect">
            <a:avLst/>
          </a:prstGeom>
          <a:noFill/>
          <a:ln w="9525">
            <a:noFill/>
            <a:miter lim="800000"/>
            <a:headEnd/>
            <a:tailEnd/>
          </a:ln>
        </p:spPr>
        <p:txBody>
          <a:bodyPr lIns="0" tIns="0" rIns="0" bIns="0" anchor="ctr">
            <a:prstTxWarp prst="textNoShape">
              <a:avLst/>
            </a:prstTxWarp>
            <a:spAutoFit/>
          </a:bodyPr>
          <a:lstStyle/>
          <a:p>
            <a:pPr algn="l">
              <a:spcBef>
                <a:spcPts val="602"/>
              </a:spcBef>
            </a:pPr>
            <a:fld id="{6152C911-7D81-1845-9D20-613E63F035EB}" type="slidenum">
              <a:rPr lang="en-US" sz="1600" baseline="0" smtClean="0">
                <a:latin typeface="+mn-lt"/>
                <a:ea typeface="Arial" pitchFamily="-105" charset="0"/>
                <a:cs typeface="Arial" pitchFamily="-105" charset="0"/>
              </a:rPr>
              <a:pPr algn="l">
                <a:spcBef>
                  <a:spcPts val="602"/>
                </a:spcBef>
              </a:pPr>
              <a:t>‹#›</a:t>
            </a:fld>
            <a:endParaRPr lang="en-US" sz="1600" baseline="0">
              <a:latin typeface="+mn-lt"/>
              <a:ea typeface="Arial" pitchFamily="-105" charset="0"/>
              <a:cs typeface="Arial" pitchFamily="-105" charset="0"/>
            </a:endParaRPr>
          </a:p>
        </p:txBody>
      </p:sp>
      <p:pic>
        <p:nvPicPr>
          <p:cNvPr id="11" name="Picture 10" descr="A purple and white logo&#10;&#10;AI-generated content may be incorrect.">
            <a:extLst>
              <a:ext uri="{FF2B5EF4-FFF2-40B4-BE49-F238E27FC236}">
                <a16:creationId xmlns:a16="http://schemas.microsoft.com/office/drawing/2014/main" id="{FDCAB167-3DB8-1DBB-F44F-644CAB60BD46}"/>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360000" y="6228000"/>
            <a:ext cx="2520000" cy="456536"/>
          </a:xfrm>
          <a:prstGeom prst="rect">
            <a:avLst/>
          </a:prstGeom>
          <a:noFill/>
          <a:ln>
            <a:noFill/>
          </a:ln>
        </p:spPr>
      </p:pic>
      <p:cxnSp>
        <p:nvCxnSpPr>
          <p:cNvPr id="3" name="Straight Connector 2">
            <a:extLst>
              <a:ext uri="{FF2B5EF4-FFF2-40B4-BE49-F238E27FC236}">
                <a16:creationId xmlns:a16="http://schemas.microsoft.com/office/drawing/2014/main" id="{4F6FB0EF-50E1-BEA5-42FC-4B590EC0611E}"/>
              </a:ext>
            </a:extLst>
          </p:cNvPr>
          <p:cNvCxnSpPr/>
          <p:nvPr userDrawn="1"/>
        </p:nvCxnSpPr>
        <p:spPr>
          <a:xfrm>
            <a:off x="0" y="6084000"/>
            <a:ext cx="12240000" cy="0"/>
          </a:xfrm>
          <a:prstGeom prst="line">
            <a:avLst/>
          </a:prstGeom>
          <a:ln>
            <a:solidFill>
              <a:srgbClr val="000000"/>
            </a:solidFill>
          </a:ln>
        </p:spPr>
        <p:style>
          <a:lnRef idx="1">
            <a:schemeClr val="accent6"/>
          </a:lnRef>
          <a:fillRef idx="0">
            <a:schemeClr val="accent6"/>
          </a:fillRef>
          <a:effectRef idx="0">
            <a:schemeClr val="accent6"/>
          </a:effectRef>
          <a:fontRef idx="minor">
            <a:schemeClr val="tx1"/>
          </a:fontRef>
        </p:style>
      </p:cxnSp>
      <p:pic>
        <p:nvPicPr>
          <p:cNvPr id="2" name="Picture 1" descr="A red arrow pointing up&#10;&#10;AI-generated content may be incorrect.">
            <a:extLst>
              <a:ext uri="{FF2B5EF4-FFF2-40B4-BE49-F238E27FC236}">
                <a16:creationId xmlns:a16="http://schemas.microsoft.com/office/drawing/2014/main" id="{06B097AD-C202-6D05-4540-2C9B416CF5E7}"/>
              </a:ext>
            </a:extLst>
          </p:cNvPr>
          <p:cNvPicPr>
            <a:picLocks/>
          </p:cNvPicPr>
          <p:nvPr userDrawn="1"/>
        </p:nvPicPr>
        <p:blipFill>
          <a:blip r:embed="rId7" cstate="print">
            <a:extLst>
              <a:ext uri="{28A0092B-C50C-407E-A947-70E740481C1C}">
                <a14:useLocalDpi xmlns:a14="http://schemas.microsoft.com/office/drawing/2010/main"/>
              </a:ext>
            </a:extLst>
          </a:blip>
          <a:srcRect/>
          <a:stretch>
            <a:fillRect/>
          </a:stretch>
        </p:blipFill>
        <p:spPr bwMode="auto">
          <a:xfrm>
            <a:off x="267762" y="170588"/>
            <a:ext cx="591666" cy="437463"/>
          </a:xfrm>
          <a:prstGeom prst="rect">
            <a:avLst/>
          </a:prstGeom>
          <a:noFill/>
          <a:ln>
            <a:noFill/>
          </a:ln>
        </p:spPr>
      </p:pic>
      <p:sp>
        <p:nvSpPr>
          <p:cNvPr id="4" name="Text Box 2">
            <a:extLst>
              <a:ext uri="{FF2B5EF4-FFF2-40B4-BE49-F238E27FC236}">
                <a16:creationId xmlns:a16="http://schemas.microsoft.com/office/drawing/2014/main" id="{54B277B2-D09E-54F7-F2DD-75F8BC0A25DC}"/>
              </a:ext>
            </a:extLst>
          </p:cNvPr>
          <p:cNvSpPr txBox="1">
            <a:spLocks noChangeArrowheads="1"/>
          </p:cNvSpPr>
          <p:nvPr userDrawn="1"/>
        </p:nvSpPr>
        <p:spPr bwMode="auto">
          <a:xfrm>
            <a:off x="3848985" y="67612"/>
            <a:ext cx="5827751" cy="589388"/>
          </a:xfrm>
          <a:prstGeom prst="rect">
            <a:avLst/>
          </a:prstGeom>
          <a:noFill/>
          <a:ln w="9525">
            <a:noFill/>
            <a:miter lim="800000"/>
            <a:headEnd/>
            <a:tailEnd/>
          </a:ln>
        </p:spPr>
        <p:txBody>
          <a:bodyPr rot="0" vert="horz" wrap="square" lIns="91797" tIns="45899" rIns="91797" bIns="45899" anchor="t" anchorCtr="0">
            <a:noAutofit/>
          </a:bodyPr>
          <a:lstStyle/>
          <a:p>
            <a:pPr marL="0" marR="0" lvl="0" indent="0" algn="l" defTabSz="914400" rtl="0" eaLnBrk="1" fontAlgn="base" latinLnBrk="0" hangingPunct="1">
              <a:lnSpc>
                <a:spcPts val="1305"/>
              </a:lnSpc>
              <a:spcBef>
                <a:spcPts val="402"/>
              </a:spcBef>
              <a:spcAft>
                <a:spcPts val="402"/>
              </a:spcAft>
              <a:buClrTx/>
              <a:buSzTx/>
              <a:buFontTx/>
              <a:buNone/>
              <a:tabLst/>
              <a:defRPr/>
            </a:pPr>
            <a:r>
              <a:rPr lang="en-GB" sz="1400" b="1" dirty="0">
                <a:solidFill>
                  <a:srgbClr val="170130"/>
                </a:solidFill>
                <a:latin typeface="Arial" panose="020B0604020202020204" pitchFamily="34" charset="0"/>
                <a:ea typeface="ＭＳ Ｐゴシック" panose="020B0600070205080204" pitchFamily="34" charset="-128"/>
                <a:cs typeface="Arial" panose="020B0604020202020204" pitchFamily="34" charset="0"/>
              </a:rPr>
              <a:t>T Level Technical Qualification in Building Services Engineering for Construction (Level 3)</a:t>
            </a:r>
          </a:p>
          <a:p>
            <a:pPr marL="0" marR="0" lvl="0" indent="0" algn="l" defTabSz="914400" rtl="0" eaLnBrk="1" fontAlgn="base" latinLnBrk="0" hangingPunct="1">
              <a:lnSpc>
                <a:spcPts val="1305"/>
              </a:lnSpc>
              <a:spcBef>
                <a:spcPts val="402"/>
              </a:spcBef>
              <a:spcAft>
                <a:spcPts val="402"/>
              </a:spcAft>
              <a:buClrTx/>
              <a:buSzTx/>
              <a:buFontTx/>
              <a:buNone/>
              <a:tabLst/>
              <a:defRPr/>
            </a:pPr>
            <a:r>
              <a:rPr lang="en-GB" sz="1400" b="1" i="0" dirty="0">
                <a:solidFill>
                  <a:srgbClr val="FC4421"/>
                </a:solidFill>
                <a:effectLst/>
                <a:latin typeface="Arial" panose="020B0604020202020204" pitchFamily="34" charset="0"/>
                <a:ea typeface="Cambria" panose="02040503050406030204" pitchFamily="18" charset="0"/>
                <a:cs typeface="Arial" panose="020B0604020202020204" pitchFamily="34" charset="0"/>
              </a:rPr>
              <a:t>Occupational Specialism: Gas Engineering </a:t>
            </a:r>
            <a:endParaRPr lang="en-GB" sz="1050" i="0" dirty="0">
              <a:effectLst/>
              <a:latin typeface="Arial" panose="020B0604020202020204" pitchFamily="34" charset="0"/>
              <a:ea typeface="Cambria" panose="02040503050406030204" pitchFamily="18" charset="0"/>
              <a:cs typeface="Times New Roman" panose="02020603050405020304" pitchFamily="18" charset="0"/>
            </a:endParaRPr>
          </a:p>
        </p:txBody>
      </p:sp>
      <p:pic>
        <p:nvPicPr>
          <p:cNvPr id="5" name="Picture 4" descr="A black and white logo&#10;&#10;AI-generated content may be incorrect.">
            <a:extLst>
              <a:ext uri="{FF2B5EF4-FFF2-40B4-BE49-F238E27FC236}">
                <a16:creationId xmlns:a16="http://schemas.microsoft.com/office/drawing/2014/main" id="{A93CE16E-641E-0FDF-B3C3-2B8F3FF4A15C}"/>
              </a:ext>
            </a:extLst>
          </p:cNvPr>
          <p:cNvPicPr>
            <a:picLocks noChangeAspect="1"/>
          </p:cNvPicPr>
          <p:nvPr userDrawn="1"/>
        </p:nvPicPr>
        <p:blipFill>
          <a:blip r:embed="rId8" cstate="print">
            <a:extLst>
              <a:ext uri="{28A0092B-C50C-407E-A947-70E740481C1C}">
                <a14:useLocalDpi xmlns:a14="http://schemas.microsoft.com/office/drawing/2010/main"/>
              </a:ext>
            </a:extLst>
          </a:blip>
          <a:srcRect/>
          <a:stretch>
            <a:fillRect/>
          </a:stretch>
        </p:blipFill>
        <p:spPr bwMode="auto">
          <a:xfrm>
            <a:off x="9408368" y="157157"/>
            <a:ext cx="2563495" cy="498243"/>
          </a:xfrm>
          <a:prstGeom prst="rect">
            <a:avLst/>
          </a:prstGeom>
          <a:noFill/>
          <a:ln>
            <a:noFill/>
          </a:ln>
        </p:spPr>
      </p:pic>
      <p:pic>
        <p:nvPicPr>
          <p:cNvPr id="7" name="Picture 6" descr="A black background with a black square&#10;&#10;AI-generated content may be incorrect.">
            <a:extLst>
              <a:ext uri="{FF2B5EF4-FFF2-40B4-BE49-F238E27FC236}">
                <a16:creationId xmlns:a16="http://schemas.microsoft.com/office/drawing/2014/main" id="{535D0F45-F3FF-67BA-7811-95E09D5B6D88}"/>
              </a:ext>
            </a:extLst>
          </p:cNvPr>
          <p:cNvPicPr>
            <a:picLocks noChangeAspect="1"/>
          </p:cNvPicPr>
          <p:nvPr userDrawn="1"/>
        </p:nvPicPr>
        <p:blipFill>
          <a:blip r:embed="rId9"/>
          <a:stretch>
            <a:fillRect/>
          </a:stretch>
        </p:blipFill>
        <p:spPr>
          <a:xfrm>
            <a:off x="984256" y="177135"/>
            <a:ext cx="2685203" cy="440679"/>
          </a:xfrm>
          <a:prstGeom prst="rect">
            <a:avLst/>
          </a:prstGeom>
        </p:spPr>
      </p:pic>
    </p:spTree>
    <p:extLst>
      <p:ext uri="{BB962C8B-B14F-4D97-AF65-F5344CB8AC3E}">
        <p14:creationId xmlns:p14="http://schemas.microsoft.com/office/powerpoint/2010/main" val="2966563060"/>
      </p:ext>
    </p:extLst>
  </p:cSld>
  <p:clrMap bg1="lt1" tx1="dk1" bg2="lt2" tx2="dk2" accent1="accent1" accent2="accent2" accent3="accent3" accent4="accent4" accent5="accent5" accent6="accent6" hlink="hlink" folHlink="folHlink"/>
  <p:sldLayoutIdLst>
    <p:sldLayoutId id="2147483658" r:id="rId1"/>
    <p:sldLayoutId id="2147483654" r:id="rId2"/>
    <p:sldLayoutId id="2147483659" r:id="rId3"/>
    <p:sldLayoutId id="2147483657" r:id="rId4"/>
  </p:sldLayoutIdLst>
  <p:hf hdr="0" ftr="0" dt="0"/>
  <p:txStyles>
    <p:titleStyle>
      <a:lvl1pPr algn="l" rtl="0" eaLnBrk="1" fontAlgn="base" hangingPunct="1">
        <a:spcBef>
          <a:spcPct val="0"/>
        </a:spcBef>
        <a:spcAft>
          <a:spcPct val="0"/>
        </a:spcAft>
        <a:defRPr lang="en-US" sz="3600" b="1" kern="1200" baseline="0" dirty="0">
          <a:solidFill>
            <a:srgbClr val="FC4421"/>
          </a:solidFill>
          <a:latin typeface="+mj-lt"/>
          <a:ea typeface="ＭＳ Ｐゴシック" pitchFamily="-105" charset="-128"/>
          <a:cs typeface="Arial" panose="020B0604020202020204" pitchFamily="34" charset="0"/>
        </a:defRPr>
      </a:lvl1pPr>
      <a:lvl2pPr algn="l" rtl="0" eaLnBrk="1" fontAlgn="base" hangingPunct="1">
        <a:spcBef>
          <a:spcPct val="0"/>
        </a:spcBef>
        <a:spcAft>
          <a:spcPct val="0"/>
        </a:spcAft>
        <a:defRPr sz="2409" b="1">
          <a:solidFill>
            <a:srgbClr val="E30613"/>
          </a:solidFill>
          <a:latin typeface="Arial" charset="0"/>
          <a:ea typeface="ＭＳ Ｐゴシック" charset="-128"/>
          <a:cs typeface="ＭＳ Ｐゴシック" charset="-128"/>
        </a:defRPr>
      </a:lvl2pPr>
      <a:lvl3pPr algn="l" rtl="0" eaLnBrk="1" fontAlgn="base" hangingPunct="1">
        <a:spcBef>
          <a:spcPct val="0"/>
        </a:spcBef>
        <a:spcAft>
          <a:spcPct val="0"/>
        </a:spcAft>
        <a:defRPr sz="2409" b="1">
          <a:solidFill>
            <a:srgbClr val="E30613"/>
          </a:solidFill>
          <a:latin typeface="Arial" charset="0"/>
          <a:ea typeface="ＭＳ Ｐゴシック" charset="-128"/>
          <a:cs typeface="ＭＳ Ｐゴシック" charset="-128"/>
        </a:defRPr>
      </a:lvl3pPr>
      <a:lvl4pPr algn="l" rtl="0" eaLnBrk="1" fontAlgn="base" hangingPunct="1">
        <a:spcBef>
          <a:spcPct val="0"/>
        </a:spcBef>
        <a:spcAft>
          <a:spcPct val="0"/>
        </a:spcAft>
        <a:defRPr sz="2409" b="1">
          <a:solidFill>
            <a:srgbClr val="E30613"/>
          </a:solidFill>
          <a:latin typeface="Arial" charset="0"/>
          <a:ea typeface="ＭＳ Ｐゴシック" charset="-128"/>
          <a:cs typeface="ＭＳ Ｐゴシック" charset="-128"/>
        </a:defRPr>
      </a:lvl4pPr>
      <a:lvl5pPr algn="l" rtl="0" eaLnBrk="1" fontAlgn="base" hangingPunct="1">
        <a:spcBef>
          <a:spcPct val="0"/>
        </a:spcBef>
        <a:spcAft>
          <a:spcPct val="0"/>
        </a:spcAft>
        <a:defRPr sz="2409" b="1">
          <a:solidFill>
            <a:srgbClr val="E30613"/>
          </a:solidFill>
          <a:latin typeface="Arial" charset="0"/>
          <a:ea typeface="ＭＳ Ｐゴシック" charset="-128"/>
          <a:cs typeface="ＭＳ Ｐゴシック" charset="-128"/>
        </a:defRPr>
      </a:lvl5pPr>
      <a:lvl6pPr marL="458983" algn="ctr" rtl="0" eaLnBrk="1" fontAlgn="base" hangingPunct="1">
        <a:spcBef>
          <a:spcPct val="0"/>
        </a:spcBef>
        <a:spcAft>
          <a:spcPct val="0"/>
        </a:spcAft>
        <a:defRPr sz="4417">
          <a:solidFill>
            <a:srgbClr val="CC0000"/>
          </a:solidFill>
          <a:latin typeface="Arial" charset="0"/>
        </a:defRPr>
      </a:lvl6pPr>
      <a:lvl7pPr marL="917966" algn="ctr" rtl="0" eaLnBrk="1" fontAlgn="base" hangingPunct="1">
        <a:spcBef>
          <a:spcPct val="0"/>
        </a:spcBef>
        <a:spcAft>
          <a:spcPct val="0"/>
        </a:spcAft>
        <a:defRPr sz="4417">
          <a:solidFill>
            <a:srgbClr val="CC0000"/>
          </a:solidFill>
          <a:latin typeface="Arial" charset="0"/>
        </a:defRPr>
      </a:lvl7pPr>
      <a:lvl8pPr marL="1376949" algn="ctr" rtl="0" eaLnBrk="1" fontAlgn="base" hangingPunct="1">
        <a:spcBef>
          <a:spcPct val="0"/>
        </a:spcBef>
        <a:spcAft>
          <a:spcPct val="0"/>
        </a:spcAft>
        <a:defRPr sz="4417">
          <a:solidFill>
            <a:srgbClr val="CC0000"/>
          </a:solidFill>
          <a:latin typeface="Arial" charset="0"/>
        </a:defRPr>
      </a:lvl8pPr>
      <a:lvl9pPr marL="1835932" algn="ctr" rtl="0" eaLnBrk="1" fontAlgn="base" hangingPunct="1">
        <a:spcBef>
          <a:spcPct val="0"/>
        </a:spcBef>
        <a:spcAft>
          <a:spcPct val="0"/>
        </a:spcAft>
        <a:defRPr sz="4417">
          <a:solidFill>
            <a:srgbClr val="CC0000"/>
          </a:solidFill>
          <a:latin typeface="Arial" charset="0"/>
        </a:defRPr>
      </a:lvl9pPr>
    </p:titleStyle>
    <p:bodyStyle>
      <a:lvl1pPr marL="0" indent="0" algn="l" rtl="0" eaLnBrk="1" fontAlgn="base" hangingPunct="1">
        <a:lnSpc>
          <a:spcPts val="2409"/>
        </a:lnSpc>
        <a:spcBef>
          <a:spcPts val="1004"/>
        </a:spcBef>
        <a:spcAft>
          <a:spcPts val="1004"/>
        </a:spcAft>
        <a:defRPr lang="en-GB" sz="2000" dirty="0">
          <a:solidFill>
            <a:schemeClr val="tx1"/>
          </a:solidFill>
          <a:latin typeface="+mn-lt"/>
          <a:ea typeface="ＭＳ Ｐゴシック" charset="-128"/>
          <a:cs typeface="ＭＳ Ｐゴシック" charset="-128"/>
        </a:defRPr>
      </a:lvl1pPr>
      <a:lvl2pPr marL="216742" indent="-216742" algn="l" rtl="0" eaLnBrk="1" fontAlgn="base" hangingPunct="1">
        <a:lnSpc>
          <a:spcPts val="2409"/>
        </a:lnSpc>
        <a:spcBef>
          <a:spcPts val="502"/>
        </a:spcBef>
        <a:spcAft>
          <a:spcPts val="502"/>
        </a:spcAft>
        <a:buClr>
          <a:srgbClr val="FC4421"/>
        </a:buClr>
        <a:buFont typeface="Arial" pitchFamily="-105" charset="0"/>
        <a:buChar char="•"/>
        <a:defRPr lang="en-GB" sz="2000" dirty="0">
          <a:solidFill>
            <a:schemeClr val="tx1"/>
          </a:solidFill>
          <a:latin typeface="+mn-lt"/>
          <a:ea typeface="ＭＳ Ｐゴシック" charset="-128"/>
          <a:cs typeface="+mn-cs"/>
        </a:defRPr>
      </a:lvl2pPr>
      <a:lvl3pPr marL="0" indent="0" algn="l" rtl="0" eaLnBrk="1" fontAlgn="base" hangingPunct="1">
        <a:lnSpc>
          <a:spcPts val="2008"/>
        </a:lnSpc>
        <a:spcBef>
          <a:spcPts val="502"/>
        </a:spcBef>
        <a:spcAft>
          <a:spcPts val="502"/>
        </a:spcAft>
        <a:buFont typeface="Lucida Grande" pitchFamily="-105" charset="0"/>
        <a:defRPr lang="en-GB" sz="1606" dirty="0">
          <a:solidFill>
            <a:schemeClr val="tx1"/>
          </a:solidFill>
          <a:latin typeface="+mn-lt"/>
          <a:ea typeface="ＭＳ Ｐゴシック" charset="-128"/>
          <a:cs typeface="+mn-cs"/>
        </a:defRPr>
      </a:lvl3pPr>
      <a:lvl4pPr marL="216742" indent="-216742" algn="l" rtl="0" eaLnBrk="1" fontAlgn="base" hangingPunct="1">
        <a:lnSpc>
          <a:spcPts val="2008"/>
        </a:lnSpc>
        <a:spcBef>
          <a:spcPts val="502"/>
        </a:spcBef>
        <a:spcAft>
          <a:spcPts val="502"/>
        </a:spcAft>
        <a:buClr>
          <a:srgbClr val="FC4421"/>
        </a:buClr>
        <a:buFont typeface="Arial" pitchFamily="-105" charset="0"/>
        <a:buChar char="•"/>
        <a:defRPr lang="en-GB" sz="1606" dirty="0">
          <a:solidFill>
            <a:schemeClr val="tx1"/>
          </a:solidFill>
          <a:latin typeface="+mn-lt"/>
          <a:ea typeface="ＭＳ Ｐゴシック" charset="-128"/>
          <a:cs typeface="ＭＳ Ｐゴシック" charset="-128"/>
        </a:defRPr>
      </a:lvl4pPr>
      <a:lvl5pPr marL="433484" indent="-216742" algn="l" rtl="0" eaLnBrk="1" fontAlgn="base" hangingPunct="1">
        <a:lnSpc>
          <a:spcPts val="2008"/>
        </a:lnSpc>
        <a:spcBef>
          <a:spcPct val="0"/>
        </a:spcBef>
        <a:spcAft>
          <a:spcPts val="502"/>
        </a:spcAft>
        <a:buFont typeface="Arial" pitchFamily="-105" charset="0"/>
        <a:buChar char="–"/>
        <a:defRPr lang="en-US" sz="1606" dirty="0">
          <a:solidFill>
            <a:schemeClr val="tx1"/>
          </a:solidFill>
          <a:latin typeface="+mn-lt"/>
          <a:ea typeface="ＭＳ Ｐゴシック" charset="-128"/>
          <a:cs typeface="ＭＳ Ｐゴシック" charset="-128"/>
        </a:defRPr>
      </a:lvl5pPr>
      <a:lvl6pPr marL="458983" indent="-458983" algn="l" defTabSz="917966" rtl="0" eaLnBrk="1" fontAlgn="base" hangingPunct="1">
        <a:spcBef>
          <a:spcPct val="20000"/>
        </a:spcBef>
        <a:spcAft>
          <a:spcPct val="0"/>
        </a:spcAft>
        <a:buChar char="»"/>
        <a:defRPr lang="en-GB" sz="1606" kern="0" baseline="0" dirty="0" smtClean="0">
          <a:solidFill>
            <a:schemeClr val="tx1"/>
          </a:solidFill>
          <a:latin typeface="+mn-lt"/>
          <a:ea typeface="ＭＳ Ｐゴシック" charset="-128"/>
          <a:cs typeface="ＭＳ Ｐゴシック" charset="-128"/>
        </a:defRPr>
      </a:lvl6pPr>
      <a:lvl7pPr marL="2983390" indent="-229492" algn="l" defTabSz="917966" rtl="0" eaLnBrk="1" fontAlgn="base" hangingPunct="1">
        <a:spcBef>
          <a:spcPct val="20000"/>
        </a:spcBef>
        <a:spcAft>
          <a:spcPct val="0"/>
        </a:spcAft>
        <a:buClr>
          <a:srgbClr val="E30613"/>
        </a:buClr>
        <a:buChar char="»"/>
        <a:defRPr lang="en-GB" sz="1606" kern="0" baseline="0" dirty="0" smtClean="0">
          <a:solidFill>
            <a:schemeClr val="tx1"/>
          </a:solidFill>
          <a:latin typeface="+mn-lt"/>
          <a:ea typeface="ＭＳ Ｐゴシック" charset="-128"/>
          <a:cs typeface="ＭＳ Ｐゴシック" charset="-128"/>
        </a:defRPr>
      </a:lvl7pPr>
      <a:lvl8pPr marL="3442373" indent="-229492" algn="l" defTabSz="917966" rtl="0" eaLnBrk="1" fontAlgn="base" hangingPunct="1">
        <a:spcBef>
          <a:spcPct val="20000"/>
        </a:spcBef>
        <a:spcAft>
          <a:spcPct val="0"/>
        </a:spcAft>
        <a:buChar char="»"/>
        <a:defRPr lang="en-GB" sz="1606" kern="0" dirty="0" smtClean="0">
          <a:solidFill>
            <a:schemeClr val="tx1"/>
          </a:solidFill>
          <a:latin typeface="+mn-lt"/>
          <a:ea typeface="ＭＳ Ｐゴシック" charset="-128"/>
          <a:cs typeface="ＭＳ Ｐゴシック" charset="-128"/>
        </a:defRPr>
      </a:lvl8pPr>
      <a:lvl9pPr marL="3901356" indent="-229492" algn="l" defTabSz="917966" rtl="0" eaLnBrk="1" fontAlgn="base" hangingPunct="1">
        <a:spcBef>
          <a:spcPct val="20000"/>
        </a:spcBef>
        <a:spcAft>
          <a:spcPct val="0"/>
        </a:spcAft>
        <a:buChar char="»"/>
        <a:defRPr lang="en-GB" sz="1004"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8983" rtl="0" eaLnBrk="1" latinLnBrk="0" hangingPunct="1">
        <a:defRPr sz="1807" kern="1200">
          <a:solidFill>
            <a:schemeClr val="tx1"/>
          </a:solidFill>
          <a:latin typeface="+mn-lt"/>
          <a:ea typeface="+mn-ea"/>
          <a:cs typeface="+mn-cs"/>
        </a:defRPr>
      </a:lvl1pPr>
      <a:lvl2pPr marL="458983" algn="l" defTabSz="458983" rtl="0" eaLnBrk="1" latinLnBrk="0" hangingPunct="1">
        <a:defRPr sz="1807" kern="1200">
          <a:solidFill>
            <a:schemeClr val="tx1"/>
          </a:solidFill>
          <a:latin typeface="+mn-lt"/>
          <a:ea typeface="+mn-ea"/>
          <a:cs typeface="+mn-cs"/>
        </a:defRPr>
      </a:lvl2pPr>
      <a:lvl3pPr marL="917966" algn="l" defTabSz="458983" rtl="0" eaLnBrk="1" latinLnBrk="0" hangingPunct="1">
        <a:defRPr sz="1807" kern="1200">
          <a:solidFill>
            <a:schemeClr val="tx1"/>
          </a:solidFill>
          <a:latin typeface="+mn-lt"/>
          <a:ea typeface="+mn-ea"/>
          <a:cs typeface="+mn-cs"/>
        </a:defRPr>
      </a:lvl3pPr>
      <a:lvl4pPr marL="1376949" algn="l" defTabSz="458983" rtl="0" eaLnBrk="1" latinLnBrk="0" hangingPunct="1">
        <a:defRPr sz="1807" kern="1200">
          <a:solidFill>
            <a:schemeClr val="tx1"/>
          </a:solidFill>
          <a:latin typeface="+mn-lt"/>
          <a:ea typeface="+mn-ea"/>
          <a:cs typeface="+mn-cs"/>
        </a:defRPr>
      </a:lvl4pPr>
      <a:lvl5pPr marL="1835932" algn="l" defTabSz="458983" rtl="0" eaLnBrk="1" latinLnBrk="0" hangingPunct="1">
        <a:defRPr sz="1807" kern="1200">
          <a:solidFill>
            <a:schemeClr val="tx1"/>
          </a:solidFill>
          <a:latin typeface="+mn-lt"/>
          <a:ea typeface="+mn-ea"/>
          <a:cs typeface="+mn-cs"/>
        </a:defRPr>
      </a:lvl5pPr>
      <a:lvl6pPr marL="2294915" algn="l" defTabSz="458983" rtl="0" eaLnBrk="1" latinLnBrk="0" hangingPunct="1">
        <a:defRPr sz="1807" kern="1200">
          <a:solidFill>
            <a:schemeClr val="tx1"/>
          </a:solidFill>
          <a:latin typeface="+mn-lt"/>
          <a:ea typeface="+mn-ea"/>
          <a:cs typeface="+mn-cs"/>
        </a:defRPr>
      </a:lvl6pPr>
      <a:lvl7pPr marL="2753898" algn="l" defTabSz="458983" rtl="0" eaLnBrk="1" latinLnBrk="0" hangingPunct="1">
        <a:defRPr sz="1807" kern="1200">
          <a:solidFill>
            <a:schemeClr val="tx1"/>
          </a:solidFill>
          <a:latin typeface="+mn-lt"/>
          <a:ea typeface="+mn-ea"/>
          <a:cs typeface="+mn-cs"/>
        </a:defRPr>
      </a:lvl7pPr>
      <a:lvl8pPr marL="3212882" algn="l" defTabSz="458983" rtl="0" eaLnBrk="1" latinLnBrk="0" hangingPunct="1">
        <a:defRPr sz="1807" kern="1200">
          <a:solidFill>
            <a:schemeClr val="tx1"/>
          </a:solidFill>
          <a:latin typeface="+mn-lt"/>
          <a:ea typeface="+mn-ea"/>
          <a:cs typeface="+mn-cs"/>
        </a:defRPr>
      </a:lvl8pPr>
      <a:lvl9pPr marL="3671865" algn="l" defTabSz="458983" rtl="0" eaLnBrk="1" latinLnBrk="0" hangingPunct="1">
        <a:defRPr sz="180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071156A-2242-124B-AF49-34A979232ED8}"/>
              </a:ext>
            </a:extLst>
          </p:cNvPr>
          <p:cNvSpPr txBox="1">
            <a:spLocks/>
          </p:cNvSpPr>
          <p:nvPr/>
        </p:nvSpPr>
        <p:spPr>
          <a:xfrm>
            <a:off x="360000" y="1800000"/>
            <a:ext cx="10800000" cy="3779890"/>
          </a:xfrm>
          <a:prstGeom prst="rect">
            <a:avLst/>
          </a:prstGeom>
        </p:spPr>
        <p:txBody>
          <a:bodyPr lIns="0" tIns="0" rIns="0" bIns="0" anchor="t" anchorCtr="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bg1"/>
                </a:solidFill>
                <a:latin typeface="Poppins" pitchFamily="2" charset="77"/>
                <a:ea typeface="+mn-ea"/>
                <a:cs typeface="Poppins" pitchFamily="2" charset="77"/>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bg1"/>
                </a:solidFill>
                <a:latin typeface="Poppins" pitchFamily="2" charset="77"/>
                <a:ea typeface="+mn-ea"/>
                <a:cs typeface="Poppins" pitchFamily="2" charset="77"/>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bg1"/>
                </a:solidFill>
                <a:latin typeface="Poppins" pitchFamily="2" charset="77"/>
                <a:ea typeface="+mn-ea"/>
                <a:cs typeface="Poppins" pitchFamily="2" charset="77"/>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bg1"/>
                </a:solidFill>
                <a:latin typeface="Poppins" pitchFamily="2" charset="77"/>
                <a:ea typeface="+mn-ea"/>
                <a:cs typeface="Poppins" pitchFamily="2" charset="77"/>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bg1"/>
                </a:solidFill>
                <a:latin typeface="Poppins" pitchFamily="2" charset="77"/>
                <a:ea typeface="+mn-ea"/>
                <a:cs typeface="Poppins" pitchFamily="2" charset="77"/>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8030" fontAlgn="auto">
              <a:lnSpc>
                <a:spcPct val="110000"/>
              </a:lnSpc>
              <a:spcBef>
                <a:spcPts val="0"/>
              </a:spcBef>
              <a:spcAft>
                <a:spcPts val="1200"/>
              </a:spcAft>
              <a:buNone/>
              <a:defRPr/>
            </a:pPr>
            <a:r>
              <a:rPr lang="en-GB" sz="2800" b="1" dirty="0">
                <a:solidFill>
                  <a:srgbClr val="170130"/>
                </a:solidFill>
                <a:latin typeface="Arial" panose="020B0604020202020204" pitchFamily="34" charset="0"/>
                <a:ea typeface="ＭＳ Ｐゴシック" panose="020B0600070205080204" pitchFamily="34" charset="-128"/>
                <a:cs typeface="Arial" panose="020B0604020202020204" pitchFamily="34" charset="0"/>
              </a:rPr>
              <a:t>Occupational Specialism: Gas Engineering</a:t>
            </a:r>
          </a:p>
          <a:p>
            <a:pPr marL="0" indent="0">
              <a:lnSpc>
                <a:spcPct val="110000"/>
              </a:lnSpc>
              <a:spcAft>
                <a:spcPts val="1200"/>
              </a:spcAft>
              <a:buNone/>
            </a:pPr>
            <a:r>
              <a:rPr lang="en-GB" sz="2800" dirty="0">
                <a:solidFill>
                  <a:schemeClr val="tx1"/>
                </a:solidFill>
                <a:latin typeface="Arial" panose="020B0604020202020204" pitchFamily="34" charset="0"/>
                <a:ea typeface="ＭＳ Ｐゴシック" panose="020B0600070205080204" pitchFamily="34" charset="-128"/>
                <a:cs typeface="Arial" panose="020B0604020202020204" pitchFamily="34" charset="0"/>
              </a:rPr>
              <a:t>K1.10 Safety devices applicable to gas systems, their characteristics and operation</a:t>
            </a:r>
            <a:endParaRPr lang="en-GB" sz="2800" dirty="0">
              <a:solidFill>
                <a:srgbClr val="3432E1"/>
              </a:solidFill>
              <a:latin typeface="Arial" panose="020B0604020202020204" pitchFamily="34" charset="0"/>
              <a:ea typeface="ＭＳ Ｐゴシック" panose="020B0600070205080204" pitchFamily="34" charset="-128"/>
              <a:cs typeface="Arial" panose="020B0604020202020204" pitchFamily="34" charset="0"/>
            </a:endParaRPr>
          </a:p>
          <a:p>
            <a:pPr marL="0" indent="0">
              <a:lnSpc>
                <a:spcPct val="110000"/>
              </a:lnSpc>
              <a:spcAft>
                <a:spcPts val="1200"/>
              </a:spcAft>
              <a:buNone/>
            </a:pPr>
            <a:r>
              <a:rPr lang="en-US" sz="2800" b="1" dirty="0">
                <a:solidFill>
                  <a:srgbClr val="FC4421"/>
                </a:solidFill>
                <a:latin typeface="Arial" panose="020B0604020202020204" pitchFamily="34" charset="0"/>
                <a:ea typeface="ＭＳ Ｐゴシック" panose="020B0600070205080204" pitchFamily="34" charset="-128"/>
                <a:cs typeface="Arial" panose="020B0604020202020204" pitchFamily="34" charset="0"/>
              </a:rPr>
              <a:t>PowerPoint 1.10b: </a:t>
            </a:r>
            <a:r>
              <a:rPr lang="en-GB" sz="2800" b="1" dirty="0">
                <a:solidFill>
                  <a:srgbClr val="FC4421"/>
                </a:solidFill>
                <a:latin typeface="Arial" panose="020B0604020202020204" pitchFamily="34" charset="0"/>
                <a:ea typeface="ＭＳ Ｐゴシック" panose="020B0600070205080204" pitchFamily="34" charset="-128"/>
                <a:cs typeface="Arial" panose="020B0604020202020204" pitchFamily="34" charset="0"/>
              </a:rPr>
              <a:t>Combustion and airflow safety – APS, FSD, CO detectors</a:t>
            </a:r>
            <a:endParaRPr lang="en-US" sz="2800" b="1" dirty="0">
              <a:solidFill>
                <a:srgbClr val="FC4421"/>
              </a:solidFill>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41392933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A4C5AF-E9CF-5652-8C97-95D0868B754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C3B2B05-F816-71A4-37D9-38E659D5C63A}"/>
              </a:ext>
            </a:extLst>
          </p:cNvPr>
          <p:cNvSpPr>
            <a:spLocks noGrp="1"/>
          </p:cNvSpPr>
          <p:nvPr>
            <p:ph type="title"/>
          </p:nvPr>
        </p:nvSpPr>
        <p:spPr>
          <a:xfrm>
            <a:off x="252000" y="959222"/>
            <a:ext cx="11628452" cy="646331"/>
          </a:xfrm>
        </p:spPr>
        <p:txBody>
          <a:bodyPr/>
          <a:lstStyle/>
          <a:p>
            <a:r>
              <a:rPr lang="en-GB"/>
              <a:t>Flame Supervision Device (FSD)</a:t>
            </a:r>
          </a:p>
        </p:txBody>
      </p:sp>
      <p:sp>
        <p:nvSpPr>
          <p:cNvPr id="6" name="Content Placeholder 5">
            <a:extLst>
              <a:ext uri="{FF2B5EF4-FFF2-40B4-BE49-F238E27FC236}">
                <a16:creationId xmlns:a16="http://schemas.microsoft.com/office/drawing/2014/main" id="{BF2C96CF-48C0-2ED0-AE88-A4418C9EA3EA}"/>
              </a:ext>
            </a:extLst>
          </p:cNvPr>
          <p:cNvSpPr>
            <a:spLocks noGrp="1"/>
          </p:cNvSpPr>
          <p:nvPr>
            <p:ph sz="quarter" idx="10"/>
          </p:nvPr>
        </p:nvSpPr>
        <p:spPr>
          <a:xfrm>
            <a:off x="360000" y="1800000"/>
            <a:ext cx="11628452" cy="4140000"/>
          </a:xfrm>
        </p:spPr>
        <p:txBody>
          <a:bodyPr/>
          <a:lstStyle/>
          <a:p>
            <a:r>
              <a:rPr lang="en-GB" dirty="0"/>
              <a:t>Process for thermocouple operation:</a:t>
            </a:r>
          </a:p>
          <a:p>
            <a:pPr marL="342900" indent="-342900">
              <a:buFont typeface="Arial" panose="020B0604020202020204" pitchFamily="34" charset="0"/>
              <a:buChar char="•"/>
            </a:pPr>
            <a:r>
              <a:rPr lang="en-GB" dirty="0"/>
              <a:t>Thermocouple junction heats when exposed to flame.</a:t>
            </a:r>
          </a:p>
          <a:p>
            <a:pPr marL="342900" indent="-342900">
              <a:buFont typeface="Arial" panose="020B0604020202020204" pitchFamily="34" charset="0"/>
              <a:buChar char="•"/>
            </a:pPr>
            <a:r>
              <a:rPr lang="en-GB" dirty="0"/>
              <a:t>Generates small electrical potential (15-30 millivolts).</a:t>
            </a:r>
          </a:p>
          <a:p>
            <a:pPr marL="342900" indent="-342900">
              <a:buFont typeface="Arial" panose="020B0604020202020204" pitchFamily="34" charset="0"/>
              <a:buChar char="•"/>
            </a:pPr>
            <a:r>
              <a:rPr lang="en-GB" dirty="0"/>
              <a:t>Current maintains electromagnetic coil in gas valve.</a:t>
            </a:r>
          </a:p>
          <a:p>
            <a:pPr marL="342900" indent="-342900">
              <a:buFont typeface="Arial" panose="020B0604020202020204" pitchFamily="34" charset="0"/>
              <a:buChar char="•"/>
            </a:pPr>
            <a:r>
              <a:rPr lang="en-GB" dirty="0"/>
              <a:t>Valve remains open only while current flows.</a:t>
            </a:r>
          </a:p>
          <a:p>
            <a:r>
              <a:rPr lang="en-GB" dirty="0"/>
              <a:t>If the flame supervision signal is lost, the SSOV or gas valve will shut automatically within prescribed safety timeframes (typically under 1 second). This prevents the accumulation of unburned gas which could pose an explosion risk.</a:t>
            </a:r>
          </a:p>
          <a:p>
            <a:endParaRPr lang="en-GB" dirty="0"/>
          </a:p>
        </p:txBody>
      </p:sp>
    </p:spTree>
    <p:extLst>
      <p:ext uri="{BB962C8B-B14F-4D97-AF65-F5344CB8AC3E}">
        <p14:creationId xmlns:p14="http://schemas.microsoft.com/office/powerpoint/2010/main" val="28335909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B51823-D8A5-A5F1-1EB7-F71927637C2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CBBF2DA-F605-C765-244B-E7486DE36898}"/>
              </a:ext>
            </a:extLst>
          </p:cNvPr>
          <p:cNvSpPr>
            <a:spLocks noGrp="1"/>
          </p:cNvSpPr>
          <p:nvPr>
            <p:ph type="title"/>
          </p:nvPr>
        </p:nvSpPr>
        <p:spPr>
          <a:xfrm>
            <a:off x="252000" y="959222"/>
            <a:ext cx="11628452" cy="646331"/>
          </a:xfrm>
        </p:spPr>
        <p:txBody>
          <a:bodyPr/>
          <a:lstStyle/>
          <a:p>
            <a:r>
              <a:rPr lang="en-GB" dirty="0"/>
              <a:t>Carbon Monoxide (CO) detector</a:t>
            </a:r>
          </a:p>
        </p:txBody>
      </p:sp>
      <p:sp>
        <p:nvSpPr>
          <p:cNvPr id="6" name="Content Placeholder 5">
            <a:extLst>
              <a:ext uri="{FF2B5EF4-FFF2-40B4-BE49-F238E27FC236}">
                <a16:creationId xmlns:a16="http://schemas.microsoft.com/office/drawing/2014/main" id="{30BC53E0-668E-F786-712E-7C56038826B4}"/>
              </a:ext>
            </a:extLst>
          </p:cNvPr>
          <p:cNvSpPr>
            <a:spLocks noGrp="1"/>
          </p:cNvSpPr>
          <p:nvPr>
            <p:ph sz="quarter" idx="10"/>
          </p:nvPr>
        </p:nvSpPr>
        <p:spPr>
          <a:xfrm>
            <a:off x="360000" y="1800000"/>
            <a:ext cx="11628452" cy="4140000"/>
          </a:xfrm>
        </p:spPr>
        <p:txBody>
          <a:bodyPr/>
          <a:lstStyle/>
          <a:p>
            <a:r>
              <a:rPr lang="en-GB" b="1" dirty="0"/>
              <a:t>Life-saving detection systems</a:t>
            </a:r>
          </a:p>
          <a:p>
            <a:r>
              <a:rPr lang="en-GB" dirty="0"/>
              <a:t>Carbon monoxide detectors provide crucial protection against this odourless, colourless and lethal gas. Unlike APS and FSD, which are integrated into appliances, CO detectors are typically standalone devices installed in occupied spaces.</a:t>
            </a:r>
          </a:p>
          <a:p>
            <a:r>
              <a:rPr lang="en-GB" b="1" dirty="0"/>
              <a:t>Alarm thresholds</a:t>
            </a:r>
          </a:p>
          <a:p>
            <a:pPr marL="342900" indent="-342900">
              <a:buFont typeface="Arial" panose="020B0604020202020204" pitchFamily="34" charset="0"/>
              <a:buChar char="•"/>
            </a:pPr>
            <a:r>
              <a:rPr lang="en-GB" dirty="0"/>
              <a:t>50 ppm - Alarm after 60-90 minutes (long exposure).</a:t>
            </a:r>
          </a:p>
          <a:p>
            <a:pPr marL="342900" indent="-342900">
              <a:buFont typeface="Arial" panose="020B0604020202020204" pitchFamily="34" charset="0"/>
              <a:buChar char="•"/>
            </a:pPr>
            <a:r>
              <a:rPr lang="en-GB" dirty="0"/>
              <a:t>100-300 ppm - Alarm within 10-40 minutes (medium exposure).</a:t>
            </a:r>
          </a:p>
          <a:p>
            <a:pPr marL="342900" indent="-342900">
              <a:buFont typeface="Arial" panose="020B0604020202020204" pitchFamily="34" charset="0"/>
              <a:buChar char="•"/>
            </a:pPr>
            <a:r>
              <a:rPr lang="en-GB" dirty="0"/>
              <a:t>300+ ppm - Alarm within 3 minutes (immediate danger).</a:t>
            </a:r>
          </a:p>
          <a:p>
            <a:endParaRPr lang="en-GB" dirty="0"/>
          </a:p>
        </p:txBody>
      </p:sp>
    </p:spTree>
    <p:extLst>
      <p:ext uri="{BB962C8B-B14F-4D97-AF65-F5344CB8AC3E}">
        <p14:creationId xmlns:p14="http://schemas.microsoft.com/office/powerpoint/2010/main" val="30597452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3EF931-27CD-2282-D3E2-A88E8CE0B54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5A168DE-2A51-DB60-C9A9-5BBF96E7771D}"/>
              </a:ext>
            </a:extLst>
          </p:cNvPr>
          <p:cNvSpPr>
            <a:spLocks noGrp="1"/>
          </p:cNvSpPr>
          <p:nvPr>
            <p:ph type="title"/>
          </p:nvPr>
        </p:nvSpPr>
        <p:spPr>
          <a:xfrm>
            <a:off x="252000" y="959222"/>
            <a:ext cx="11628452" cy="646331"/>
          </a:xfrm>
        </p:spPr>
        <p:txBody>
          <a:bodyPr/>
          <a:lstStyle/>
          <a:p>
            <a:r>
              <a:rPr lang="en-GB" dirty="0"/>
              <a:t>Carbon Monoxide (CO) detector</a:t>
            </a:r>
          </a:p>
        </p:txBody>
      </p:sp>
      <p:sp>
        <p:nvSpPr>
          <p:cNvPr id="6" name="Content Placeholder 5">
            <a:extLst>
              <a:ext uri="{FF2B5EF4-FFF2-40B4-BE49-F238E27FC236}">
                <a16:creationId xmlns:a16="http://schemas.microsoft.com/office/drawing/2014/main" id="{4ABCCB14-897A-D6D5-84C6-E8E4694AE689}"/>
              </a:ext>
            </a:extLst>
          </p:cNvPr>
          <p:cNvSpPr>
            <a:spLocks noGrp="1"/>
          </p:cNvSpPr>
          <p:nvPr>
            <p:ph sz="quarter" idx="10"/>
          </p:nvPr>
        </p:nvSpPr>
        <p:spPr>
          <a:xfrm>
            <a:off x="360000" y="1800000"/>
            <a:ext cx="11628452" cy="4140000"/>
          </a:xfrm>
        </p:spPr>
        <p:txBody>
          <a:bodyPr/>
          <a:lstStyle/>
          <a:p>
            <a:r>
              <a:rPr lang="en-GB" b="1" dirty="0"/>
              <a:t>Correct positioning</a:t>
            </a:r>
          </a:p>
          <a:p>
            <a:pPr marL="342900" indent="-342900">
              <a:buFont typeface="Arial" panose="020B0604020202020204" pitchFamily="34" charset="0"/>
              <a:buChar char="•"/>
            </a:pPr>
            <a:r>
              <a:rPr lang="en-GB" dirty="0"/>
              <a:t>1-3 metres from fuel-burning appliance.</a:t>
            </a:r>
          </a:p>
          <a:p>
            <a:pPr marL="342900" indent="-342900">
              <a:buFont typeface="Arial" panose="020B0604020202020204" pitchFamily="34" charset="0"/>
              <a:buChar char="•"/>
            </a:pPr>
            <a:r>
              <a:rPr lang="en-GB" dirty="0"/>
              <a:t>Ceiling mount or high wall placement (CO rises slightly).</a:t>
            </a:r>
          </a:p>
          <a:p>
            <a:pPr marL="342900" indent="-342900">
              <a:buFont typeface="Arial" panose="020B0604020202020204" pitchFamily="34" charset="0"/>
              <a:buChar char="•"/>
            </a:pPr>
            <a:r>
              <a:rPr lang="en-GB" dirty="0"/>
              <a:t>Away from extractors, windows and draughts.</a:t>
            </a:r>
          </a:p>
          <a:p>
            <a:pPr marL="342900" indent="-342900">
              <a:buFont typeface="Arial" panose="020B0604020202020204" pitchFamily="34" charset="0"/>
              <a:buChar char="•"/>
            </a:pPr>
            <a:r>
              <a:rPr lang="en-GB" dirty="0"/>
              <a:t>Within hearing range of sleeping areas.</a:t>
            </a:r>
          </a:p>
          <a:p>
            <a:endParaRPr lang="en-GB" dirty="0"/>
          </a:p>
        </p:txBody>
      </p:sp>
    </p:spTree>
    <p:extLst>
      <p:ext uri="{BB962C8B-B14F-4D97-AF65-F5344CB8AC3E}">
        <p14:creationId xmlns:p14="http://schemas.microsoft.com/office/powerpoint/2010/main" val="35221884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048C1-E8D1-3599-AB4A-D489C0EDBF6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CCA70D2-9F09-9941-5FF4-F4CE2DF83B55}"/>
              </a:ext>
            </a:extLst>
          </p:cNvPr>
          <p:cNvSpPr>
            <a:spLocks noGrp="1"/>
          </p:cNvSpPr>
          <p:nvPr>
            <p:ph type="title"/>
          </p:nvPr>
        </p:nvSpPr>
        <p:spPr>
          <a:xfrm>
            <a:off x="252000" y="959222"/>
            <a:ext cx="11628452" cy="646331"/>
          </a:xfrm>
        </p:spPr>
        <p:txBody>
          <a:bodyPr/>
          <a:lstStyle/>
          <a:p>
            <a:r>
              <a:rPr lang="en-GB" dirty="0"/>
              <a:t>Carbon Monoxide (CO) detector</a:t>
            </a:r>
          </a:p>
        </p:txBody>
      </p:sp>
      <p:sp>
        <p:nvSpPr>
          <p:cNvPr id="6" name="Content Placeholder 5">
            <a:extLst>
              <a:ext uri="{FF2B5EF4-FFF2-40B4-BE49-F238E27FC236}">
                <a16:creationId xmlns:a16="http://schemas.microsoft.com/office/drawing/2014/main" id="{58C80398-C208-8E61-7F02-C07046F3937D}"/>
              </a:ext>
            </a:extLst>
          </p:cNvPr>
          <p:cNvSpPr>
            <a:spLocks noGrp="1"/>
          </p:cNvSpPr>
          <p:nvPr>
            <p:ph sz="quarter" idx="10"/>
          </p:nvPr>
        </p:nvSpPr>
        <p:spPr>
          <a:xfrm>
            <a:off x="360000" y="1800000"/>
            <a:ext cx="11628452" cy="4140000"/>
          </a:xfrm>
        </p:spPr>
        <p:txBody>
          <a:bodyPr/>
          <a:lstStyle/>
          <a:p>
            <a:r>
              <a:rPr lang="en-GB" b="1" dirty="0"/>
              <a:t>Testing requirements</a:t>
            </a:r>
          </a:p>
          <a:p>
            <a:pPr marL="342900" indent="-342900">
              <a:buFont typeface="Arial" panose="020B0604020202020204" pitchFamily="34" charset="0"/>
              <a:buChar char="•"/>
            </a:pPr>
            <a:r>
              <a:rPr lang="en-GB" dirty="0"/>
              <a:t>Regular testing via test button (monthly recommended).</a:t>
            </a:r>
          </a:p>
          <a:p>
            <a:pPr marL="342900" indent="-342900">
              <a:buFont typeface="Arial" panose="020B0604020202020204" pitchFamily="34" charset="0"/>
              <a:buChar char="•"/>
            </a:pPr>
            <a:r>
              <a:rPr lang="en-GB" dirty="0"/>
              <a:t>Replace batteries annually (if not hard-wired).</a:t>
            </a:r>
          </a:p>
          <a:p>
            <a:pPr marL="342900" indent="-342900">
              <a:buFont typeface="Arial" panose="020B0604020202020204" pitchFamily="34" charset="0"/>
              <a:buChar char="•"/>
            </a:pPr>
            <a:r>
              <a:rPr lang="en-GB" dirty="0"/>
              <a:t>Replace entire unit every 5-10 years (check manufacturer).</a:t>
            </a:r>
          </a:p>
          <a:p>
            <a:pPr marL="342900" indent="-342900">
              <a:buFont typeface="Arial" panose="020B0604020202020204" pitchFamily="34" charset="0"/>
              <a:buChar char="•"/>
            </a:pPr>
            <a:r>
              <a:rPr lang="en-GB" dirty="0"/>
              <a:t>Must comply with BS EN 50291 standards.</a:t>
            </a:r>
          </a:p>
          <a:p>
            <a:endParaRPr lang="en-GB" dirty="0"/>
          </a:p>
        </p:txBody>
      </p:sp>
    </p:spTree>
    <p:extLst>
      <p:ext uri="{BB962C8B-B14F-4D97-AF65-F5344CB8AC3E}">
        <p14:creationId xmlns:p14="http://schemas.microsoft.com/office/powerpoint/2010/main" val="2604778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662F1E-8145-7362-1AA8-CF9373BA5AA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1669F49-F0B5-EFC3-AEFD-8B19308B6110}"/>
              </a:ext>
            </a:extLst>
          </p:cNvPr>
          <p:cNvSpPr>
            <a:spLocks noGrp="1"/>
          </p:cNvSpPr>
          <p:nvPr>
            <p:ph type="title"/>
          </p:nvPr>
        </p:nvSpPr>
        <p:spPr>
          <a:xfrm>
            <a:off x="252000" y="959222"/>
            <a:ext cx="11628452" cy="646331"/>
          </a:xfrm>
        </p:spPr>
        <p:txBody>
          <a:bodyPr/>
          <a:lstStyle/>
          <a:p>
            <a:r>
              <a:rPr lang="en-GB" dirty="0"/>
              <a:t>Carbon Monoxide (CO) detector</a:t>
            </a:r>
          </a:p>
        </p:txBody>
      </p:sp>
      <p:sp>
        <p:nvSpPr>
          <p:cNvPr id="6" name="Content Placeholder 5">
            <a:extLst>
              <a:ext uri="{FF2B5EF4-FFF2-40B4-BE49-F238E27FC236}">
                <a16:creationId xmlns:a16="http://schemas.microsoft.com/office/drawing/2014/main" id="{AE85B2E0-2B72-EA46-D9E9-4FD769908C9D}"/>
              </a:ext>
            </a:extLst>
          </p:cNvPr>
          <p:cNvSpPr>
            <a:spLocks noGrp="1"/>
          </p:cNvSpPr>
          <p:nvPr>
            <p:ph sz="quarter" idx="10"/>
          </p:nvPr>
        </p:nvSpPr>
        <p:spPr>
          <a:xfrm>
            <a:off x="360000" y="1800000"/>
            <a:ext cx="11628452" cy="4140000"/>
          </a:xfrm>
        </p:spPr>
        <p:txBody>
          <a:bodyPr/>
          <a:lstStyle/>
          <a:p>
            <a:r>
              <a:rPr lang="en-GB" dirty="0"/>
              <a:t>CO detectors use electrochemical sensors that react to the presence of carbon monoxide by generating a current proportional to the gas concentration. </a:t>
            </a:r>
          </a:p>
          <a:p>
            <a:pPr>
              <a:spcAft>
                <a:spcPts val="2400"/>
              </a:spcAft>
            </a:pPr>
            <a:r>
              <a:rPr lang="en-GB" dirty="0"/>
              <a:t>This triggers the alarm when dangerous levels are detected.</a:t>
            </a:r>
          </a:p>
          <a:p>
            <a:pPr>
              <a:spcAft>
                <a:spcPts val="600"/>
              </a:spcAft>
            </a:pPr>
            <a:r>
              <a:rPr lang="en-GB" b="1" dirty="0"/>
              <a:t>Critical safety requirement</a:t>
            </a:r>
          </a:p>
          <a:p>
            <a:r>
              <a:rPr lang="en-GB" dirty="0"/>
              <a:t>All flueless appliances MUST have CO detection installed in the same room. </a:t>
            </a:r>
          </a:p>
          <a:p>
            <a:r>
              <a:rPr lang="en-GB" dirty="0"/>
              <a:t>This includes flueless gas fires, some types of cookers, and certain types of space heaters. </a:t>
            </a:r>
          </a:p>
          <a:p>
            <a:r>
              <a:rPr lang="en-GB" dirty="0"/>
              <a:t>This is a mandatory requirement under Gas Safety (Installation and Use) Regulations.</a:t>
            </a:r>
          </a:p>
        </p:txBody>
      </p:sp>
    </p:spTree>
    <p:extLst>
      <p:ext uri="{BB962C8B-B14F-4D97-AF65-F5344CB8AC3E}">
        <p14:creationId xmlns:p14="http://schemas.microsoft.com/office/powerpoint/2010/main" val="18974536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5D2FE9-B05E-C19B-BE08-A70C37CB0EA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5559E33-506B-48FC-782C-9D9276578D74}"/>
              </a:ext>
            </a:extLst>
          </p:cNvPr>
          <p:cNvSpPr>
            <a:spLocks noGrp="1"/>
          </p:cNvSpPr>
          <p:nvPr>
            <p:ph type="title"/>
          </p:nvPr>
        </p:nvSpPr>
        <p:spPr>
          <a:xfrm>
            <a:off x="252000" y="959222"/>
            <a:ext cx="11628452" cy="646331"/>
          </a:xfrm>
        </p:spPr>
        <p:txBody>
          <a:bodyPr/>
          <a:lstStyle/>
          <a:p>
            <a:r>
              <a:rPr lang="en-GB" dirty="0"/>
              <a:t>Carbon Monoxide (CO) detector</a:t>
            </a:r>
          </a:p>
        </p:txBody>
      </p:sp>
      <p:sp>
        <p:nvSpPr>
          <p:cNvPr id="6" name="Content Placeholder 5">
            <a:extLst>
              <a:ext uri="{FF2B5EF4-FFF2-40B4-BE49-F238E27FC236}">
                <a16:creationId xmlns:a16="http://schemas.microsoft.com/office/drawing/2014/main" id="{643BFA3F-63DF-82B3-40FB-C5F7EAE82E0D}"/>
              </a:ext>
            </a:extLst>
          </p:cNvPr>
          <p:cNvSpPr>
            <a:spLocks noGrp="1"/>
          </p:cNvSpPr>
          <p:nvPr>
            <p:ph sz="quarter" idx="10"/>
          </p:nvPr>
        </p:nvSpPr>
        <p:spPr>
          <a:xfrm>
            <a:off x="360001" y="1800000"/>
            <a:ext cx="11233286" cy="4140000"/>
          </a:xfrm>
        </p:spPr>
        <p:txBody>
          <a:bodyPr/>
          <a:lstStyle/>
          <a:p>
            <a:r>
              <a:rPr lang="en-GB" dirty="0"/>
              <a:t>Gas engineers have a professional obligation to advise customers about CO detector installation and to record this advice in documentation. </a:t>
            </a:r>
          </a:p>
          <a:p>
            <a:r>
              <a:rPr lang="en-GB" dirty="0"/>
              <a:t>In rental properties, landlords are legally required to provide working CO detectors.</a:t>
            </a:r>
          </a:p>
          <a:p>
            <a:endParaRPr lang="en-GB" dirty="0"/>
          </a:p>
        </p:txBody>
      </p:sp>
    </p:spTree>
    <p:extLst>
      <p:ext uri="{BB962C8B-B14F-4D97-AF65-F5344CB8AC3E}">
        <p14:creationId xmlns:p14="http://schemas.microsoft.com/office/powerpoint/2010/main" val="13629409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4F0840-0CDB-CFED-6E17-0E601EA2C33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AFC53C8-60D1-D357-1488-6B2AF4DA65D1}"/>
              </a:ext>
            </a:extLst>
          </p:cNvPr>
          <p:cNvSpPr>
            <a:spLocks noGrp="1"/>
          </p:cNvSpPr>
          <p:nvPr>
            <p:ph type="title"/>
          </p:nvPr>
        </p:nvSpPr>
        <p:spPr>
          <a:xfrm>
            <a:off x="252000" y="959222"/>
            <a:ext cx="11628452" cy="646331"/>
          </a:xfrm>
        </p:spPr>
        <p:txBody>
          <a:bodyPr/>
          <a:lstStyle/>
          <a:p>
            <a:r>
              <a:rPr lang="en-GB" dirty="0"/>
              <a:t>Appliance operation chain (boiler example)</a:t>
            </a:r>
          </a:p>
        </p:txBody>
      </p:sp>
      <p:sp>
        <p:nvSpPr>
          <p:cNvPr id="6" name="Content Placeholder 5">
            <a:extLst>
              <a:ext uri="{FF2B5EF4-FFF2-40B4-BE49-F238E27FC236}">
                <a16:creationId xmlns:a16="http://schemas.microsoft.com/office/drawing/2014/main" id="{2B65DF85-4D24-6E7C-481B-0DE599A4D16C}"/>
              </a:ext>
            </a:extLst>
          </p:cNvPr>
          <p:cNvSpPr>
            <a:spLocks noGrp="1"/>
          </p:cNvSpPr>
          <p:nvPr>
            <p:ph sz="quarter" idx="10"/>
          </p:nvPr>
        </p:nvSpPr>
        <p:spPr>
          <a:xfrm>
            <a:off x="360000" y="1800000"/>
            <a:ext cx="11628452" cy="4140000"/>
          </a:xfrm>
        </p:spPr>
        <p:txBody>
          <a:bodyPr/>
          <a:lstStyle/>
          <a:p>
            <a:r>
              <a:rPr lang="en-GB" dirty="0"/>
              <a:t>Understanding the sequential operation of gas appliances helps engineers identify where safety devices intervene in the process. Below is the typical sequence for a modern condensing boiler:</a:t>
            </a:r>
          </a:p>
          <a:p>
            <a:r>
              <a:rPr lang="en-GB" b="1" dirty="0"/>
              <a:t>Demand signal: </a:t>
            </a:r>
            <a:r>
              <a:rPr lang="en-GB" dirty="0"/>
              <a:t>Heating demand initiated by room thermostat, programmer, or hot water demand from tap or cylinder thermostat.</a:t>
            </a:r>
          </a:p>
          <a:p>
            <a:r>
              <a:rPr lang="en-GB" b="1" dirty="0"/>
              <a:t>Fan activation: </a:t>
            </a:r>
            <a:r>
              <a:rPr lang="en-GB" dirty="0"/>
              <a:t>Main fan starts to create the required air pressure differential for combustion ventilation.</a:t>
            </a:r>
          </a:p>
          <a:p>
            <a:r>
              <a:rPr lang="en-GB" b="1" dirty="0"/>
              <a:t>APS verification: </a:t>
            </a:r>
            <a:r>
              <a:rPr lang="en-GB" dirty="0"/>
              <a:t>Air Pressure Switch confirms sufficient airflow is present by sensing pressure differential.</a:t>
            </a:r>
          </a:p>
        </p:txBody>
      </p:sp>
    </p:spTree>
    <p:extLst>
      <p:ext uri="{BB962C8B-B14F-4D97-AF65-F5344CB8AC3E}">
        <p14:creationId xmlns:p14="http://schemas.microsoft.com/office/powerpoint/2010/main" val="7031621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7F7E12-1380-C1B9-69F7-76A5B7817BF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3552BE8-9FEF-EF0E-E476-C1A8DB46449A}"/>
              </a:ext>
            </a:extLst>
          </p:cNvPr>
          <p:cNvSpPr>
            <a:spLocks noGrp="1"/>
          </p:cNvSpPr>
          <p:nvPr>
            <p:ph type="title"/>
          </p:nvPr>
        </p:nvSpPr>
        <p:spPr>
          <a:xfrm>
            <a:off x="252000" y="959222"/>
            <a:ext cx="11628452" cy="646331"/>
          </a:xfrm>
        </p:spPr>
        <p:txBody>
          <a:bodyPr/>
          <a:lstStyle/>
          <a:p>
            <a:r>
              <a:rPr lang="en-GB" dirty="0"/>
              <a:t>Appliance operation chain (boiler example)</a:t>
            </a:r>
          </a:p>
        </p:txBody>
      </p:sp>
      <p:sp>
        <p:nvSpPr>
          <p:cNvPr id="6" name="Content Placeholder 5">
            <a:extLst>
              <a:ext uri="{FF2B5EF4-FFF2-40B4-BE49-F238E27FC236}">
                <a16:creationId xmlns:a16="http://schemas.microsoft.com/office/drawing/2014/main" id="{50E33D88-C01A-F07B-1DDB-6AC13AD33FA6}"/>
              </a:ext>
            </a:extLst>
          </p:cNvPr>
          <p:cNvSpPr>
            <a:spLocks noGrp="1"/>
          </p:cNvSpPr>
          <p:nvPr>
            <p:ph sz="quarter" idx="10"/>
          </p:nvPr>
        </p:nvSpPr>
        <p:spPr>
          <a:xfrm>
            <a:off x="360000" y="1800000"/>
            <a:ext cx="11628452" cy="4140000"/>
          </a:xfrm>
        </p:spPr>
        <p:txBody>
          <a:bodyPr/>
          <a:lstStyle/>
          <a:p>
            <a:r>
              <a:rPr lang="en-GB" b="1" dirty="0"/>
              <a:t>Gas valve opens: </a:t>
            </a:r>
            <a:r>
              <a:rPr lang="en-GB" dirty="0"/>
              <a:t>PCB signals gas valve to open, allowing gas flow to the burner assembly.</a:t>
            </a:r>
          </a:p>
          <a:p>
            <a:r>
              <a:rPr lang="en-GB" b="1" dirty="0"/>
              <a:t>Ignition sequence: </a:t>
            </a:r>
            <a:r>
              <a:rPr lang="en-GB" dirty="0"/>
              <a:t>Spark electrode generates ignition source to light the gas-air mixture.</a:t>
            </a:r>
          </a:p>
          <a:p>
            <a:r>
              <a:rPr lang="en-GB" b="1" dirty="0"/>
              <a:t>Flame detection: </a:t>
            </a:r>
            <a:r>
              <a:rPr lang="en-GB" dirty="0"/>
              <a:t>FSD confirms flame establishment through thermocouple or flame rectification signal.</a:t>
            </a:r>
          </a:p>
          <a:p>
            <a:r>
              <a:rPr lang="en-GB" b="1" dirty="0"/>
              <a:t>Normal operation: </a:t>
            </a:r>
            <a:r>
              <a:rPr lang="en-GB" dirty="0"/>
              <a:t>Burner continues to operate with continuous monitoring until demand ends.</a:t>
            </a:r>
          </a:p>
          <a:p>
            <a:endParaRPr lang="en-GB" dirty="0"/>
          </a:p>
        </p:txBody>
      </p:sp>
    </p:spTree>
    <p:extLst>
      <p:ext uri="{BB962C8B-B14F-4D97-AF65-F5344CB8AC3E}">
        <p14:creationId xmlns:p14="http://schemas.microsoft.com/office/powerpoint/2010/main" val="26296774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97C19E-672D-84F9-DFC0-455F49BF79E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7E42BD3-2F67-CA2E-C2EF-118F8CB3E812}"/>
              </a:ext>
            </a:extLst>
          </p:cNvPr>
          <p:cNvSpPr>
            <a:spLocks noGrp="1"/>
          </p:cNvSpPr>
          <p:nvPr>
            <p:ph type="title"/>
          </p:nvPr>
        </p:nvSpPr>
        <p:spPr>
          <a:xfrm>
            <a:off x="252000" y="959222"/>
            <a:ext cx="11628452" cy="646331"/>
          </a:xfrm>
        </p:spPr>
        <p:txBody>
          <a:bodyPr/>
          <a:lstStyle/>
          <a:p>
            <a:r>
              <a:rPr lang="en-GB" dirty="0"/>
              <a:t>Appliance operation chain (boiler example)</a:t>
            </a:r>
          </a:p>
        </p:txBody>
      </p:sp>
      <p:sp>
        <p:nvSpPr>
          <p:cNvPr id="6" name="Content Placeholder 5">
            <a:extLst>
              <a:ext uri="{FF2B5EF4-FFF2-40B4-BE49-F238E27FC236}">
                <a16:creationId xmlns:a16="http://schemas.microsoft.com/office/drawing/2014/main" id="{5C1C920E-5972-6E89-9249-50FC10CDA117}"/>
              </a:ext>
            </a:extLst>
          </p:cNvPr>
          <p:cNvSpPr>
            <a:spLocks noGrp="1"/>
          </p:cNvSpPr>
          <p:nvPr>
            <p:ph sz="quarter" idx="10"/>
          </p:nvPr>
        </p:nvSpPr>
        <p:spPr>
          <a:xfrm>
            <a:off x="360000" y="1800000"/>
            <a:ext cx="11628452" cy="4140000"/>
          </a:xfrm>
        </p:spPr>
        <p:txBody>
          <a:bodyPr/>
          <a:lstStyle/>
          <a:p>
            <a:r>
              <a:rPr lang="en-GB" b="1" dirty="0"/>
              <a:t>Safety chain principle</a:t>
            </a:r>
          </a:p>
          <a:p>
            <a:pPr marL="342900" indent="-342900">
              <a:buFont typeface="Arial" panose="020B0604020202020204" pitchFamily="34" charset="0"/>
              <a:buChar char="•"/>
            </a:pPr>
            <a:r>
              <a:rPr lang="en-GB" dirty="0"/>
              <a:t>If any link in this operational chain fails, the appliance will enter lockout mode for safety. </a:t>
            </a:r>
          </a:p>
          <a:p>
            <a:pPr marL="342900" indent="-342900">
              <a:buFont typeface="Arial" panose="020B0604020202020204" pitchFamily="34" charset="0"/>
              <a:buChar char="•"/>
            </a:pPr>
            <a:r>
              <a:rPr lang="en-GB" dirty="0"/>
              <a:t>Each stage must be successfully completed before the next can begin. </a:t>
            </a:r>
          </a:p>
          <a:p>
            <a:pPr marL="342900" indent="-342900">
              <a:buFont typeface="Arial" panose="020B0604020202020204" pitchFamily="34" charset="0"/>
              <a:buChar char="•"/>
            </a:pPr>
            <a:r>
              <a:rPr lang="en-GB" dirty="0"/>
              <a:t>This sequential approach ensures multiple layers of protection against unsafe operation conditions.</a:t>
            </a:r>
          </a:p>
          <a:p>
            <a:endParaRPr lang="en-GB" dirty="0"/>
          </a:p>
        </p:txBody>
      </p:sp>
    </p:spTree>
    <p:extLst>
      <p:ext uri="{BB962C8B-B14F-4D97-AF65-F5344CB8AC3E}">
        <p14:creationId xmlns:p14="http://schemas.microsoft.com/office/powerpoint/2010/main" val="36375955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288E31-BFF9-BBB6-EBF5-88ECBD6D673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2F727D3-BA07-3BD4-3D4B-A899EF99D65F}"/>
              </a:ext>
            </a:extLst>
          </p:cNvPr>
          <p:cNvSpPr>
            <a:spLocks noGrp="1"/>
          </p:cNvSpPr>
          <p:nvPr>
            <p:ph type="title"/>
          </p:nvPr>
        </p:nvSpPr>
        <p:spPr>
          <a:xfrm>
            <a:off x="252000" y="959222"/>
            <a:ext cx="11628452" cy="646331"/>
          </a:xfrm>
        </p:spPr>
        <p:txBody>
          <a:bodyPr/>
          <a:lstStyle/>
          <a:p>
            <a:r>
              <a:rPr lang="en-GB" dirty="0"/>
              <a:t>Testing and fault-finding</a:t>
            </a:r>
          </a:p>
        </p:txBody>
      </p:sp>
      <p:sp>
        <p:nvSpPr>
          <p:cNvPr id="6" name="Content Placeholder 5">
            <a:extLst>
              <a:ext uri="{FF2B5EF4-FFF2-40B4-BE49-F238E27FC236}">
                <a16:creationId xmlns:a16="http://schemas.microsoft.com/office/drawing/2014/main" id="{9F3B8347-028A-63E9-2157-7632FDE6836E}"/>
              </a:ext>
            </a:extLst>
          </p:cNvPr>
          <p:cNvSpPr>
            <a:spLocks noGrp="1"/>
          </p:cNvSpPr>
          <p:nvPr>
            <p:ph sz="quarter" idx="10"/>
          </p:nvPr>
        </p:nvSpPr>
        <p:spPr>
          <a:xfrm>
            <a:off x="360000" y="1800000"/>
            <a:ext cx="11628452" cy="4140000"/>
          </a:xfrm>
        </p:spPr>
        <p:txBody>
          <a:bodyPr/>
          <a:lstStyle/>
          <a:p>
            <a:r>
              <a:rPr lang="en-GB"/>
              <a:t>Proper testing procedures are essential for confirming the operational integrity of safety devices. </a:t>
            </a:r>
          </a:p>
          <a:p>
            <a:r>
              <a:rPr lang="en-GB"/>
              <a:t>Always consult manufacturer's instructions for specific testing methods and parameters.</a:t>
            </a:r>
          </a:p>
          <a:p>
            <a:endParaRPr lang="en-GB"/>
          </a:p>
        </p:txBody>
      </p:sp>
    </p:spTree>
    <p:extLst>
      <p:ext uri="{BB962C8B-B14F-4D97-AF65-F5344CB8AC3E}">
        <p14:creationId xmlns:p14="http://schemas.microsoft.com/office/powerpoint/2010/main" val="10835531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FFB772F-E825-9D87-9E8B-D04BC8A5280C}"/>
              </a:ext>
            </a:extLst>
          </p:cNvPr>
          <p:cNvSpPr>
            <a:spLocks noGrp="1"/>
          </p:cNvSpPr>
          <p:nvPr>
            <p:ph type="title"/>
          </p:nvPr>
        </p:nvSpPr>
        <p:spPr>
          <a:xfrm>
            <a:off x="252000" y="959222"/>
            <a:ext cx="11628452" cy="646331"/>
          </a:xfrm>
        </p:spPr>
        <p:txBody>
          <a:bodyPr/>
          <a:lstStyle/>
          <a:p>
            <a:r>
              <a:rPr lang="en-GB" dirty="0"/>
              <a:t>Starter</a:t>
            </a:r>
          </a:p>
        </p:txBody>
      </p:sp>
      <p:sp>
        <p:nvSpPr>
          <p:cNvPr id="4" name="Content Placeholder 3">
            <a:extLst>
              <a:ext uri="{FF2B5EF4-FFF2-40B4-BE49-F238E27FC236}">
                <a16:creationId xmlns:a16="http://schemas.microsoft.com/office/drawing/2014/main" id="{183CA12B-98D8-441B-A2DE-6FF2B2597824}"/>
              </a:ext>
            </a:extLst>
          </p:cNvPr>
          <p:cNvSpPr>
            <a:spLocks noGrp="1"/>
          </p:cNvSpPr>
          <p:nvPr>
            <p:ph sz="quarter" idx="10"/>
          </p:nvPr>
        </p:nvSpPr>
        <p:spPr>
          <a:xfrm>
            <a:off x="360000" y="1800000"/>
            <a:ext cx="10471286" cy="4140000"/>
          </a:xfrm>
        </p:spPr>
        <p:txBody>
          <a:bodyPr/>
          <a:lstStyle/>
          <a:p>
            <a:r>
              <a:rPr lang="en-GB" dirty="0"/>
              <a:t>A boiler fan runs, but the burner won’t ignite. The system attempts ignition three times, then locks out.</a:t>
            </a:r>
          </a:p>
          <a:p>
            <a:r>
              <a:rPr lang="en-GB" b="1" dirty="0"/>
              <a:t>Discuss:</a:t>
            </a:r>
            <a:endParaRPr lang="en-GB" dirty="0"/>
          </a:p>
          <a:p>
            <a:pPr marL="342900" lvl="0" indent="-342900">
              <a:buFont typeface="Arial" panose="020B0604020202020204" pitchFamily="34" charset="0"/>
              <a:buChar char="•"/>
            </a:pPr>
            <a:r>
              <a:rPr lang="en-GB" dirty="0"/>
              <a:t>What safety device might be preventing ignition?</a:t>
            </a:r>
          </a:p>
          <a:p>
            <a:pPr marL="342900" lvl="0" indent="-342900">
              <a:buFont typeface="Arial" panose="020B0604020202020204" pitchFamily="34" charset="0"/>
              <a:buChar char="•"/>
            </a:pPr>
            <a:r>
              <a:rPr lang="en-GB" dirty="0"/>
              <a:t>What conditions must be met before the PCB allows the burner to light?</a:t>
            </a:r>
          </a:p>
          <a:p>
            <a:endParaRPr lang="en-GB" dirty="0"/>
          </a:p>
        </p:txBody>
      </p:sp>
    </p:spTree>
    <p:extLst>
      <p:ext uri="{BB962C8B-B14F-4D97-AF65-F5344CB8AC3E}">
        <p14:creationId xmlns:p14="http://schemas.microsoft.com/office/powerpoint/2010/main" val="28084807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8D202D-1C4B-98C4-96AF-F894849CBDD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E0447FD-B5B8-16FD-4247-A8CC48E8AFA8}"/>
              </a:ext>
            </a:extLst>
          </p:cNvPr>
          <p:cNvSpPr>
            <a:spLocks noGrp="1"/>
          </p:cNvSpPr>
          <p:nvPr>
            <p:ph type="title"/>
          </p:nvPr>
        </p:nvSpPr>
        <p:spPr>
          <a:xfrm>
            <a:off x="252000" y="959222"/>
            <a:ext cx="11628452" cy="646331"/>
          </a:xfrm>
        </p:spPr>
        <p:txBody>
          <a:bodyPr/>
          <a:lstStyle/>
          <a:p>
            <a:r>
              <a:rPr lang="en-GB" dirty="0"/>
              <a:t>Testing and fault-finding</a:t>
            </a:r>
          </a:p>
        </p:txBody>
      </p:sp>
      <p:graphicFrame>
        <p:nvGraphicFramePr>
          <p:cNvPr id="2" name="Table 1">
            <a:extLst>
              <a:ext uri="{FF2B5EF4-FFF2-40B4-BE49-F238E27FC236}">
                <a16:creationId xmlns:a16="http://schemas.microsoft.com/office/drawing/2014/main" id="{93367C7A-3F10-414E-775A-A4BEACDA7DF3}"/>
              </a:ext>
            </a:extLst>
          </p:cNvPr>
          <p:cNvGraphicFramePr>
            <a:graphicFrameLocks noGrp="1"/>
          </p:cNvGraphicFramePr>
          <p:nvPr>
            <p:extLst>
              <p:ext uri="{D42A27DB-BD31-4B8C-83A1-F6EECF244321}">
                <p14:modId xmlns:p14="http://schemas.microsoft.com/office/powerpoint/2010/main" val="998616747"/>
              </p:ext>
            </p:extLst>
          </p:nvPr>
        </p:nvGraphicFramePr>
        <p:xfrm>
          <a:off x="361950" y="1989002"/>
          <a:ext cx="11518899" cy="3505200"/>
        </p:xfrm>
        <a:graphic>
          <a:graphicData uri="http://schemas.openxmlformats.org/drawingml/2006/table">
            <a:tbl>
              <a:tblPr>
                <a:tableStyleId>{8A107856-5554-42FB-B03E-39F5DBC370BA}</a:tableStyleId>
              </a:tblPr>
              <a:tblGrid>
                <a:gridCol w="2588824">
                  <a:extLst>
                    <a:ext uri="{9D8B030D-6E8A-4147-A177-3AD203B41FA5}">
                      <a16:colId xmlns:a16="http://schemas.microsoft.com/office/drawing/2014/main" val="3238494473"/>
                    </a:ext>
                  </a:extLst>
                </a:gridCol>
                <a:gridCol w="4637314">
                  <a:extLst>
                    <a:ext uri="{9D8B030D-6E8A-4147-A177-3AD203B41FA5}">
                      <a16:colId xmlns:a16="http://schemas.microsoft.com/office/drawing/2014/main" val="3894095688"/>
                    </a:ext>
                  </a:extLst>
                </a:gridCol>
                <a:gridCol w="4292761">
                  <a:extLst>
                    <a:ext uri="{9D8B030D-6E8A-4147-A177-3AD203B41FA5}">
                      <a16:colId xmlns:a16="http://schemas.microsoft.com/office/drawing/2014/main" val="1082894734"/>
                    </a:ext>
                  </a:extLst>
                </a:gridCol>
              </a:tblGrid>
              <a:tr h="0">
                <a:tc>
                  <a:txBody>
                    <a:bodyPr/>
                    <a:lstStyle/>
                    <a:p>
                      <a:pPr>
                        <a:buNone/>
                      </a:pPr>
                      <a:r>
                        <a:rPr lang="en-GB" sz="2000" b="1"/>
                        <a:t>Device</a:t>
                      </a:r>
                      <a:endParaRPr lang="en-GB" sz="2000"/>
                    </a:p>
                  </a:txBody>
                  <a:tcPr anchor="ctr"/>
                </a:tc>
                <a:tc>
                  <a:txBody>
                    <a:bodyPr/>
                    <a:lstStyle/>
                    <a:p>
                      <a:pPr>
                        <a:buNone/>
                      </a:pPr>
                      <a:r>
                        <a:rPr lang="en-GB" sz="2000" b="1" dirty="0"/>
                        <a:t>Test/indication</a:t>
                      </a:r>
                      <a:endParaRPr lang="en-GB" sz="2000" dirty="0"/>
                    </a:p>
                  </a:txBody>
                  <a:tcPr anchor="ctr"/>
                </a:tc>
                <a:tc>
                  <a:txBody>
                    <a:bodyPr/>
                    <a:lstStyle/>
                    <a:p>
                      <a:pPr>
                        <a:buNone/>
                      </a:pPr>
                      <a:r>
                        <a:rPr lang="en-GB" sz="2000" b="1" dirty="0"/>
                        <a:t>Action if faulty</a:t>
                      </a:r>
                      <a:endParaRPr lang="en-GB" sz="2000" dirty="0"/>
                    </a:p>
                  </a:txBody>
                  <a:tcPr anchor="ctr"/>
                </a:tc>
                <a:extLst>
                  <a:ext uri="{0D108BD9-81ED-4DB2-BD59-A6C34878D82A}">
                    <a16:rowId xmlns:a16="http://schemas.microsoft.com/office/drawing/2014/main" val="996552545"/>
                  </a:ext>
                </a:extLst>
              </a:tr>
              <a:tr h="0">
                <a:tc>
                  <a:txBody>
                    <a:bodyPr/>
                    <a:lstStyle/>
                    <a:p>
                      <a:pPr>
                        <a:buNone/>
                      </a:pPr>
                      <a:r>
                        <a:rPr lang="en-GB" sz="2000"/>
                        <a:t>APS</a:t>
                      </a:r>
                    </a:p>
                  </a:txBody>
                  <a:tcPr anchor="ctr"/>
                </a:tc>
                <a:tc>
                  <a:txBody>
                    <a:bodyPr/>
                    <a:lstStyle/>
                    <a:p>
                      <a:pPr>
                        <a:buNone/>
                      </a:pPr>
                      <a:r>
                        <a:rPr lang="en-GB" sz="2000"/>
                        <a:t>Check continuity with fan on/off, measure pressure differential with manometer</a:t>
                      </a:r>
                    </a:p>
                  </a:txBody>
                  <a:tcPr anchor="ctr"/>
                </a:tc>
                <a:tc>
                  <a:txBody>
                    <a:bodyPr/>
                    <a:lstStyle/>
                    <a:p>
                      <a:pPr>
                        <a:buNone/>
                      </a:pPr>
                      <a:r>
                        <a:rPr lang="en-GB" sz="2000"/>
                        <a:t>Replace switch, check tubing for blockages/splits, verify fan operation</a:t>
                      </a:r>
                    </a:p>
                  </a:txBody>
                  <a:tcPr anchor="ctr"/>
                </a:tc>
                <a:extLst>
                  <a:ext uri="{0D108BD9-81ED-4DB2-BD59-A6C34878D82A}">
                    <a16:rowId xmlns:a16="http://schemas.microsoft.com/office/drawing/2014/main" val="3411259711"/>
                  </a:ext>
                </a:extLst>
              </a:tr>
              <a:tr h="0">
                <a:tc>
                  <a:txBody>
                    <a:bodyPr/>
                    <a:lstStyle/>
                    <a:p>
                      <a:pPr>
                        <a:buNone/>
                      </a:pPr>
                      <a:r>
                        <a:rPr lang="en-GB" sz="2000"/>
                        <a:t>FSD (Thermocouple)</a:t>
                      </a:r>
                    </a:p>
                  </a:txBody>
                  <a:tcPr anchor="ctr"/>
                </a:tc>
                <a:tc>
                  <a:txBody>
                    <a:bodyPr/>
                    <a:lstStyle/>
                    <a:p>
                      <a:pPr>
                        <a:buNone/>
                      </a:pPr>
                      <a:r>
                        <a:rPr lang="en-GB" sz="2000"/>
                        <a:t>Measure millivolt output (should be 15-30mV), check connection tightness</a:t>
                      </a:r>
                    </a:p>
                  </a:txBody>
                  <a:tcPr anchor="ctr"/>
                </a:tc>
                <a:tc>
                  <a:txBody>
                    <a:bodyPr/>
                    <a:lstStyle/>
                    <a:p>
                      <a:pPr>
                        <a:buNone/>
                      </a:pPr>
                      <a:r>
                        <a:rPr lang="en-GB" sz="2000"/>
                        <a:t>Replace thermocouple, clean connections, check electromagnet</a:t>
                      </a:r>
                    </a:p>
                  </a:txBody>
                  <a:tcPr anchor="ctr"/>
                </a:tc>
                <a:extLst>
                  <a:ext uri="{0D108BD9-81ED-4DB2-BD59-A6C34878D82A}">
                    <a16:rowId xmlns:a16="http://schemas.microsoft.com/office/drawing/2014/main" val="2827094241"/>
                  </a:ext>
                </a:extLst>
              </a:tr>
              <a:tr h="0">
                <a:tc>
                  <a:txBody>
                    <a:bodyPr/>
                    <a:lstStyle/>
                    <a:p>
                      <a:pPr>
                        <a:buNone/>
                      </a:pPr>
                      <a:r>
                        <a:rPr lang="en-GB" sz="2000"/>
                        <a:t>FSD (Flame Rect.)</a:t>
                      </a:r>
                    </a:p>
                  </a:txBody>
                  <a:tcPr anchor="ctr"/>
                </a:tc>
                <a:tc>
                  <a:txBody>
                    <a:bodyPr/>
                    <a:lstStyle/>
                    <a:p>
                      <a:pPr>
                        <a:buNone/>
                      </a:pPr>
                      <a:r>
                        <a:rPr lang="en-GB" sz="2000"/>
                        <a:t>Check probe position, measure microamp current (typically 0.8-1.5μA)</a:t>
                      </a:r>
                    </a:p>
                  </a:txBody>
                  <a:tcPr anchor="ctr"/>
                </a:tc>
                <a:tc>
                  <a:txBody>
                    <a:bodyPr/>
                    <a:lstStyle/>
                    <a:p>
                      <a:pPr>
                        <a:buNone/>
                      </a:pPr>
                      <a:r>
                        <a:rPr lang="en-GB" sz="2000"/>
                        <a:t>Clean/replace probe, check wiring, verify flame pattern</a:t>
                      </a:r>
                    </a:p>
                  </a:txBody>
                  <a:tcPr anchor="ctr"/>
                </a:tc>
                <a:extLst>
                  <a:ext uri="{0D108BD9-81ED-4DB2-BD59-A6C34878D82A}">
                    <a16:rowId xmlns:a16="http://schemas.microsoft.com/office/drawing/2014/main" val="1881385812"/>
                  </a:ext>
                </a:extLst>
              </a:tr>
              <a:tr h="0">
                <a:tc>
                  <a:txBody>
                    <a:bodyPr/>
                    <a:lstStyle/>
                    <a:p>
                      <a:pPr>
                        <a:buNone/>
                      </a:pPr>
                      <a:r>
                        <a:rPr lang="en-GB" sz="2000"/>
                        <a:t>CO Detector</a:t>
                      </a:r>
                    </a:p>
                  </a:txBody>
                  <a:tcPr anchor="ctr"/>
                </a:tc>
                <a:tc>
                  <a:txBody>
                    <a:bodyPr/>
                    <a:lstStyle/>
                    <a:p>
                      <a:pPr>
                        <a:buNone/>
                      </a:pPr>
                      <a:r>
                        <a:rPr lang="en-GB" sz="2000"/>
                        <a:t>Press test button, verify alarm and indicator lights</a:t>
                      </a:r>
                    </a:p>
                  </a:txBody>
                  <a:tcPr anchor="ctr"/>
                </a:tc>
                <a:tc>
                  <a:txBody>
                    <a:bodyPr/>
                    <a:lstStyle/>
                    <a:p>
                      <a:pPr>
                        <a:buNone/>
                      </a:pPr>
                      <a:r>
                        <a:rPr lang="en-GB" sz="2000" dirty="0"/>
                        <a:t>Replace immediately, notify client of risks, consider appliance issues</a:t>
                      </a:r>
                    </a:p>
                  </a:txBody>
                  <a:tcPr anchor="ctr"/>
                </a:tc>
                <a:extLst>
                  <a:ext uri="{0D108BD9-81ED-4DB2-BD59-A6C34878D82A}">
                    <a16:rowId xmlns:a16="http://schemas.microsoft.com/office/drawing/2014/main" val="4141713364"/>
                  </a:ext>
                </a:extLst>
              </a:tr>
            </a:tbl>
          </a:graphicData>
        </a:graphic>
      </p:graphicFrame>
    </p:spTree>
    <p:extLst>
      <p:ext uri="{BB962C8B-B14F-4D97-AF65-F5344CB8AC3E}">
        <p14:creationId xmlns:p14="http://schemas.microsoft.com/office/powerpoint/2010/main" val="18777640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7DA6E5-78D8-DD91-A1CE-8BC4F0E7085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99FE488-2A12-7573-0861-1DDA24FBF081}"/>
              </a:ext>
            </a:extLst>
          </p:cNvPr>
          <p:cNvSpPr>
            <a:spLocks noGrp="1"/>
          </p:cNvSpPr>
          <p:nvPr>
            <p:ph type="title"/>
          </p:nvPr>
        </p:nvSpPr>
        <p:spPr>
          <a:xfrm>
            <a:off x="252000" y="961200"/>
            <a:ext cx="11628452" cy="646331"/>
          </a:xfrm>
          <a:noFill/>
        </p:spPr>
        <p:txBody>
          <a:bodyPr wrap="square" anchor="ctr" anchorCtr="0">
            <a:spAutoFit/>
          </a:bodyPr>
          <a:lstStyle/>
          <a:p>
            <a:r>
              <a:rPr lang="en-GB" dirty="0"/>
              <a:t>Testing and fault-finding</a:t>
            </a:r>
          </a:p>
        </p:txBody>
      </p:sp>
      <p:sp>
        <p:nvSpPr>
          <p:cNvPr id="6" name="Content Placeholder 5">
            <a:extLst>
              <a:ext uri="{FF2B5EF4-FFF2-40B4-BE49-F238E27FC236}">
                <a16:creationId xmlns:a16="http://schemas.microsoft.com/office/drawing/2014/main" id="{7762793F-E377-E5BC-BE9F-21348E630457}"/>
              </a:ext>
            </a:extLst>
          </p:cNvPr>
          <p:cNvSpPr>
            <a:spLocks noGrp="1"/>
          </p:cNvSpPr>
          <p:nvPr>
            <p:ph sz="quarter" idx="10"/>
          </p:nvPr>
        </p:nvSpPr>
        <p:spPr>
          <a:xfrm>
            <a:off x="359173" y="1607531"/>
            <a:ext cx="11628452" cy="4334447"/>
          </a:xfrm>
        </p:spPr>
        <p:txBody>
          <a:bodyPr/>
          <a:lstStyle/>
          <a:p>
            <a:r>
              <a:rPr lang="en-GB" sz="2200" b="1" dirty="0"/>
              <a:t>Essential safety procedures</a:t>
            </a:r>
          </a:p>
          <a:p>
            <a:pPr marL="342900" indent="-342900">
              <a:buFont typeface="Arial" panose="020B0604020202020204" pitchFamily="34" charset="0"/>
              <a:buChar char="•"/>
            </a:pPr>
            <a:r>
              <a:rPr lang="en-GB" sz="2200" dirty="0"/>
              <a:t>Always isolate gas and electricity before component removal.</a:t>
            </a:r>
          </a:p>
          <a:p>
            <a:pPr marL="342900" indent="-342900">
              <a:buFont typeface="Arial" panose="020B0604020202020204" pitchFamily="34" charset="0"/>
              <a:buChar char="•"/>
            </a:pPr>
            <a:r>
              <a:rPr lang="en-GB" sz="2200" dirty="0"/>
              <a:t>Use appropriate test equipment (manometer, multimeter, etc.).</a:t>
            </a:r>
          </a:p>
          <a:p>
            <a:pPr marL="342900" indent="-342900">
              <a:buFont typeface="Arial" panose="020B0604020202020204" pitchFamily="34" charset="0"/>
              <a:buChar char="•"/>
            </a:pPr>
            <a:r>
              <a:rPr lang="en-GB" sz="2200" dirty="0"/>
              <a:t>Document all test results and replacement components.</a:t>
            </a:r>
          </a:p>
          <a:p>
            <a:pPr marL="342900" indent="-342900">
              <a:buFont typeface="Arial" panose="020B0604020202020204" pitchFamily="34" charset="0"/>
              <a:buChar char="•"/>
            </a:pPr>
            <a:r>
              <a:rPr lang="en-GB" sz="2200" dirty="0"/>
              <a:t>Verify operation after component replacement.</a:t>
            </a:r>
          </a:p>
          <a:p>
            <a:pPr marL="342900" indent="-342900">
              <a:buFont typeface="Arial" panose="020B0604020202020204" pitchFamily="34" charset="0"/>
              <a:buChar char="•"/>
            </a:pPr>
            <a:r>
              <a:rPr lang="en-GB" sz="2200" dirty="0"/>
              <a:t>Follow manufacturer's test procedures precisely.</a:t>
            </a:r>
          </a:p>
          <a:p>
            <a:r>
              <a:rPr lang="en-GB" sz="2200" dirty="0"/>
              <a:t>Never bypass or "jump out" safety devices as a temporary solution. This constitutes dangerous practice and is illegal under Gas Safety Regulations. Failed safety devices must be properly replaced and tested before returning appliances to service.</a:t>
            </a:r>
          </a:p>
          <a:p>
            <a:endParaRPr lang="en-GB" sz="2200" dirty="0"/>
          </a:p>
        </p:txBody>
      </p:sp>
    </p:spTree>
    <p:extLst>
      <p:ext uri="{BB962C8B-B14F-4D97-AF65-F5344CB8AC3E}">
        <p14:creationId xmlns:p14="http://schemas.microsoft.com/office/powerpoint/2010/main" val="14997525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2C644A-242E-ABA1-434F-9E6A4A35F9E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A94B90A-30B6-56D1-21EB-457B88DBC0F3}"/>
              </a:ext>
            </a:extLst>
          </p:cNvPr>
          <p:cNvSpPr>
            <a:spLocks noGrp="1"/>
          </p:cNvSpPr>
          <p:nvPr>
            <p:ph type="title"/>
          </p:nvPr>
        </p:nvSpPr>
        <p:spPr>
          <a:xfrm>
            <a:off x="252000" y="959222"/>
            <a:ext cx="11628452" cy="646331"/>
          </a:xfrm>
        </p:spPr>
        <p:txBody>
          <a:bodyPr/>
          <a:lstStyle/>
          <a:p>
            <a:r>
              <a:rPr lang="en-GB" dirty="0"/>
              <a:t>Summary</a:t>
            </a:r>
          </a:p>
        </p:txBody>
      </p:sp>
      <p:sp>
        <p:nvSpPr>
          <p:cNvPr id="4" name="Content Placeholder 3">
            <a:extLst>
              <a:ext uri="{FF2B5EF4-FFF2-40B4-BE49-F238E27FC236}">
                <a16:creationId xmlns:a16="http://schemas.microsoft.com/office/drawing/2014/main" id="{93E98F04-331F-CCC4-AA81-C88F3473D389}"/>
              </a:ext>
            </a:extLst>
          </p:cNvPr>
          <p:cNvSpPr>
            <a:spLocks noGrp="1"/>
          </p:cNvSpPr>
          <p:nvPr>
            <p:ph sz="quarter" idx="10"/>
          </p:nvPr>
        </p:nvSpPr>
        <p:spPr>
          <a:xfrm>
            <a:off x="360000" y="1800000"/>
            <a:ext cx="9936276" cy="4140000"/>
          </a:xfrm>
        </p:spPr>
        <p:txBody>
          <a:bodyPr/>
          <a:lstStyle/>
          <a:p>
            <a:r>
              <a:rPr lang="en-GB" dirty="0"/>
              <a:t>You should now be able to:</a:t>
            </a:r>
          </a:p>
          <a:p>
            <a:pPr marL="342900" lvl="0" indent="-342900">
              <a:buFont typeface="Arial" panose="020B0604020202020204" pitchFamily="34" charset="0"/>
              <a:buChar char="•"/>
            </a:pPr>
            <a:r>
              <a:rPr lang="en-GB" b="1" dirty="0">
                <a:ea typeface="ＭＳ Ｐゴシック"/>
              </a:rPr>
              <a:t>Identify</a:t>
            </a:r>
            <a:r>
              <a:rPr lang="en-GB" dirty="0">
                <a:ea typeface="ＭＳ Ｐゴシック"/>
              </a:rPr>
              <a:t> airflow and combustion safety devices.</a:t>
            </a:r>
          </a:p>
          <a:p>
            <a:pPr marL="342900" lvl="0" indent="-342900">
              <a:buFont typeface="Arial" panose="020B0604020202020204" pitchFamily="34" charset="0"/>
              <a:buChar char="•"/>
            </a:pPr>
            <a:r>
              <a:rPr lang="en-GB" b="1" dirty="0">
                <a:ea typeface="ＭＳ Ｐゴシック"/>
              </a:rPr>
              <a:t>Understand</a:t>
            </a:r>
            <a:r>
              <a:rPr lang="en-GB" dirty="0">
                <a:ea typeface="ＭＳ Ｐゴシック"/>
              </a:rPr>
              <a:t> their role in burner safety logic.</a:t>
            </a:r>
          </a:p>
          <a:p>
            <a:pPr marL="342900" lvl="0" indent="-342900">
              <a:buFont typeface="Arial" panose="020B0604020202020204" pitchFamily="34" charset="0"/>
              <a:buChar char="•"/>
            </a:pPr>
            <a:r>
              <a:rPr lang="en-GB" b="1" dirty="0">
                <a:ea typeface="ＭＳ Ｐゴシック"/>
              </a:rPr>
              <a:t>Use</a:t>
            </a:r>
            <a:r>
              <a:rPr lang="en-GB" dirty="0">
                <a:ea typeface="ＭＳ Ｐゴシック"/>
              </a:rPr>
              <a:t> manufacturer guidance to test and replace them safely.</a:t>
            </a:r>
          </a:p>
          <a:p>
            <a:pPr marL="342900" lvl="0" indent="-342900">
              <a:buFont typeface="Arial" panose="020B0604020202020204" pitchFamily="34" charset="0"/>
              <a:buChar char="•"/>
            </a:pPr>
            <a:r>
              <a:rPr lang="en-GB" b="1" dirty="0">
                <a:ea typeface="ＭＳ Ｐゴシック"/>
              </a:rPr>
              <a:t>Apply</a:t>
            </a:r>
            <a:r>
              <a:rPr lang="en-GB" dirty="0">
                <a:ea typeface="ＭＳ Ｐゴシック"/>
              </a:rPr>
              <a:t> this knowledge to appliance diagnostics.</a:t>
            </a:r>
          </a:p>
          <a:p>
            <a:endParaRPr lang="en-GB" sz="2200" dirty="0"/>
          </a:p>
        </p:txBody>
      </p:sp>
    </p:spTree>
    <p:extLst>
      <p:ext uri="{BB962C8B-B14F-4D97-AF65-F5344CB8AC3E}">
        <p14:creationId xmlns:p14="http://schemas.microsoft.com/office/powerpoint/2010/main" val="30142199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100DF00-DDB1-9E17-D96C-C839324D3C8E}"/>
              </a:ext>
            </a:extLst>
          </p:cNvPr>
          <p:cNvSpPr txBox="1"/>
          <p:nvPr/>
        </p:nvSpPr>
        <p:spPr>
          <a:xfrm>
            <a:off x="3599812" y="1261149"/>
            <a:ext cx="5040000" cy="923330"/>
          </a:xfrm>
          <a:prstGeom prst="rect">
            <a:avLst/>
          </a:prstGeom>
          <a:noFill/>
        </p:spPr>
        <p:txBody>
          <a:bodyPr wrap="none" rtlCol="0">
            <a:spAutoFit/>
          </a:bodyPr>
          <a:lstStyle/>
          <a:p>
            <a:pPr algn="ctr"/>
            <a:r>
              <a:rPr lang="en-GB" sz="5400" dirty="0">
                <a:solidFill>
                  <a:srgbClr val="FC4421"/>
                </a:solidFill>
              </a:rPr>
              <a:t>Any questions?</a:t>
            </a:r>
          </a:p>
        </p:txBody>
      </p:sp>
      <p:sp>
        <p:nvSpPr>
          <p:cNvPr id="2" name="TextBox 1">
            <a:extLst>
              <a:ext uri="{FF2B5EF4-FFF2-40B4-BE49-F238E27FC236}">
                <a16:creationId xmlns:a16="http://schemas.microsoft.com/office/drawing/2014/main" id="{31457680-E30D-D5EB-8A17-5A7F5F54ED3F}"/>
              </a:ext>
            </a:extLst>
          </p:cNvPr>
          <p:cNvSpPr txBox="1"/>
          <p:nvPr/>
        </p:nvSpPr>
        <p:spPr>
          <a:xfrm>
            <a:off x="467358" y="3571368"/>
            <a:ext cx="11304908" cy="2062103"/>
          </a:xfrm>
          <a:prstGeom prst="rect">
            <a:avLst/>
          </a:prstGeom>
          <a:noFill/>
        </p:spPr>
        <p:txBody>
          <a:bodyPr wrap="square" lIns="91440" tIns="45720" rIns="91440" bIns="45720" anchor="t">
            <a:spAutoFit/>
          </a:bodyPr>
          <a:lstStyle/>
          <a:p>
            <a:r>
              <a:rPr lang="en-GB" sz="1800" b="0" i="0" dirty="0">
                <a:solidFill>
                  <a:srgbClr val="000000"/>
                </a:solidFill>
                <a:effectLst/>
                <a:latin typeface="inherit"/>
                <a:ea typeface="ＭＳ Ｐゴシック"/>
              </a:rPr>
              <a:t>Copyright in this </a:t>
            </a:r>
            <a:r>
              <a:rPr lang="en-GB" sz="1800" dirty="0">
                <a:solidFill>
                  <a:srgbClr val="000000"/>
                </a:solidFill>
                <a:latin typeface="inherit"/>
                <a:ea typeface="ＭＳ Ｐゴシック"/>
              </a:rPr>
              <a:t>document</a:t>
            </a:r>
            <a:r>
              <a:rPr lang="en-GB" sz="1800" b="0" i="0" dirty="0">
                <a:solidFill>
                  <a:srgbClr val="000000"/>
                </a:solidFill>
                <a:effectLst/>
                <a:latin typeface="inherit"/>
                <a:ea typeface="ＭＳ Ｐゴシック"/>
              </a:rPr>
              <a:t> belongs to and is used under licence from the Department for Education, © 2025.</a:t>
            </a:r>
            <a:endParaRPr lang="en-GB" sz="1800" b="0" i="0" dirty="0">
              <a:solidFill>
                <a:srgbClr val="242424"/>
              </a:solidFill>
              <a:effectLst/>
              <a:latin typeface="Aptos" panose="020B0004020202020204" pitchFamily="34" charset="0"/>
              <a:ea typeface="ＭＳ Ｐゴシック"/>
            </a:endParaRPr>
          </a:p>
          <a:p>
            <a:pPr algn="l" fontAlgn="base">
              <a:buNone/>
            </a:pPr>
            <a:endParaRPr lang="en-GB" sz="1800" b="0" i="0" dirty="0">
              <a:solidFill>
                <a:srgbClr val="242424"/>
              </a:solidFill>
              <a:effectLst/>
              <a:latin typeface="Aptos" panose="020B0004020202020204" pitchFamily="34" charset="0"/>
            </a:endParaRPr>
          </a:p>
          <a:p>
            <a:pPr algn="l" fontAlgn="base">
              <a:buNone/>
            </a:pPr>
            <a:r>
              <a:rPr lang="en-GB" sz="1800" b="0" i="0" dirty="0">
                <a:solidFill>
                  <a:srgbClr val="000000"/>
                </a:solidFill>
                <a:effectLst/>
                <a:latin typeface="inherit"/>
              </a:rPr>
              <a:t>‘T-LEVELS’ and ‘T Level’ are registered trademarks of the Department for Education.</a:t>
            </a:r>
            <a:endParaRPr lang="en-GB" sz="1800" b="0" i="0" dirty="0">
              <a:solidFill>
                <a:srgbClr val="242424"/>
              </a:solidFill>
              <a:effectLst/>
              <a:latin typeface="Aptos" panose="020B0004020202020204" pitchFamily="34" charset="0"/>
            </a:endParaRPr>
          </a:p>
          <a:p>
            <a:pPr algn="l" fontAlgn="base">
              <a:buNone/>
            </a:pPr>
            <a:endParaRPr lang="en-GB" sz="1800" b="0" i="0" dirty="0">
              <a:solidFill>
                <a:srgbClr val="242424"/>
              </a:solidFill>
              <a:effectLst/>
              <a:latin typeface="Aptos" panose="020B0004020202020204" pitchFamily="34" charset="0"/>
            </a:endParaRPr>
          </a:p>
          <a:p>
            <a:pPr algn="l" fontAlgn="base">
              <a:buNone/>
            </a:pPr>
            <a:r>
              <a:rPr lang="en-GB" sz="1800" b="0" i="0" dirty="0">
                <a:solidFill>
                  <a:srgbClr val="000000"/>
                </a:solidFill>
                <a:effectLst/>
                <a:latin typeface="inherit"/>
              </a:rPr>
              <a:t>WJEC is authorised by the Department for Education to develop and deliver this T Level Technical Qualification.</a:t>
            </a:r>
          </a:p>
          <a:p>
            <a:pPr algn="l" fontAlgn="base">
              <a:buNone/>
            </a:pPr>
            <a:endParaRPr lang="en-GB" sz="1800" dirty="0">
              <a:solidFill>
                <a:srgbClr val="000000"/>
              </a:solidFill>
              <a:latin typeface="inherit"/>
            </a:endParaRPr>
          </a:p>
          <a:p>
            <a:r>
              <a:rPr lang="en-US" altLang="en-US" sz="1800" dirty="0">
                <a:solidFill>
                  <a:srgbClr val="000000"/>
                </a:solidFill>
                <a:latin typeface="inherit"/>
                <a:ea typeface="ＭＳ Ｐゴシック"/>
              </a:rPr>
              <a:t>WJEC operates in England under the name </a:t>
            </a:r>
            <a:r>
              <a:rPr lang="en-US" altLang="en-US" sz="1800" dirty="0" err="1">
                <a:solidFill>
                  <a:srgbClr val="000000"/>
                </a:solidFill>
                <a:latin typeface="inherit"/>
                <a:ea typeface="ＭＳ Ｐゴシック"/>
              </a:rPr>
              <a:t>Eduqas</a:t>
            </a:r>
            <a:r>
              <a:rPr lang="en-US" altLang="en-US" sz="1800" dirty="0">
                <a:solidFill>
                  <a:srgbClr val="000000"/>
                </a:solidFill>
                <a:latin typeface="inherit"/>
                <a:ea typeface="ＭＳ Ｐゴシック"/>
              </a:rPr>
              <a:t> which is a registered trademark of WJEC.</a:t>
            </a:r>
          </a:p>
        </p:txBody>
      </p:sp>
    </p:spTree>
    <p:extLst>
      <p:ext uri="{BB962C8B-B14F-4D97-AF65-F5344CB8AC3E}">
        <p14:creationId xmlns:p14="http://schemas.microsoft.com/office/powerpoint/2010/main" val="24024890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0792BCA-8AB6-0FDF-AC08-CE636D202BE9}"/>
              </a:ext>
            </a:extLst>
          </p:cNvPr>
          <p:cNvSpPr>
            <a:spLocks noGrp="1"/>
          </p:cNvSpPr>
          <p:nvPr>
            <p:ph type="title"/>
          </p:nvPr>
        </p:nvSpPr>
        <p:spPr>
          <a:xfrm>
            <a:off x="252000" y="959222"/>
            <a:ext cx="11628452" cy="646331"/>
          </a:xfrm>
        </p:spPr>
        <p:txBody>
          <a:bodyPr/>
          <a:lstStyle/>
          <a:p>
            <a:r>
              <a:rPr lang="en-GB"/>
              <a:t>Objectives</a:t>
            </a:r>
          </a:p>
        </p:txBody>
      </p:sp>
      <p:sp>
        <p:nvSpPr>
          <p:cNvPr id="4" name="Content Placeholder 3">
            <a:extLst>
              <a:ext uri="{FF2B5EF4-FFF2-40B4-BE49-F238E27FC236}">
                <a16:creationId xmlns:a16="http://schemas.microsoft.com/office/drawing/2014/main" id="{BBFFC9DD-99F6-E5CA-5CF5-B1C6B4D6BBC1}"/>
              </a:ext>
            </a:extLst>
          </p:cNvPr>
          <p:cNvSpPr>
            <a:spLocks noGrp="1"/>
          </p:cNvSpPr>
          <p:nvPr>
            <p:ph sz="quarter" idx="10"/>
          </p:nvPr>
        </p:nvSpPr>
        <p:spPr>
          <a:xfrm>
            <a:off x="359999" y="1800000"/>
            <a:ext cx="11367013" cy="4140000"/>
          </a:xfrm>
        </p:spPr>
        <p:txBody>
          <a:bodyPr>
            <a:normAutofit/>
          </a:bodyPr>
          <a:lstStyle/>
          <a:p>
            <a:r>
              <a:rPr lang="en-GB" dirty="0"/>
              <a:t>You should be able to:</a:t>
            </a:r>
          </a:p>
          <a:p>
            <a:pPr marL="342900" lvl="0" indent="-342900">
              <a:buFont typeface="Arial" panose="020B0604020202020204" pitchFamily="34" charset="0"/>
              <a:buChar char="•"/>
            </a:pPr>
            <a:r>
              <a:rPr lang="en-GB" b="1" dirty="0"/>
              <a:t>Identify</a:t>
            </a:r>
            <a:r>
              <a:rPr lang="en-GB" dirty="0"/>
              <a:t> key combustion safety devices: APS, FSD, CO detector.</a:t>
            </a:r>
          </a:p>
          <a:p>
            <a:pPr marL="342900" lvl="0" indent="-342900">
              <a:buFont typeface="Arial" panose="020B0604020202020204" pitchFamily="34" charset="0"/>
              <a:buChar char="•"/>
            </a:pPr>
            <a:r>
              <a:rPr lang="en-GB" b="1" dirty="0"/>
              <a:t>Explain</a:t>
            </a:r>
            <a:r>
              <a:rPr lang="en-GB" dirty="0"/>
              <a:t> how each device protects appliance’s operation.</a:t>
            </a:r>
          </a:p>
          <a:p>
            <a:pPr marL="342900" lvl="0" indent="-342900">
              <a:buFont typeface="Arial" panose="020B0604020202020204" pitchFamily="34" charset="0"/>
              <a:buChar char="•"/>
            </a:pPr>
            <a:r>
              <a:rPr lang="en-GB" b="1" dirty="0"/>
              <a:t>Describe</a:t>
            </a:r>
            <a:r>
              <a:rPr lang="en-GB" dirty="0"/>
              <a:t> how to test and confirm the operation of these devices.</a:t>
            </a:r>
          </a:p>
          <a:p>
            <a:pPr marL="342900" lvl="0" indent="-342900">
              <a:buFont typeface="Arial" panose="020B0604020202020204" pitchFamily="34" charset="0"/>
              <a:buChar char="•"/>
            </a:pPr>
            <a:r>
              <a:rPr lang="en-GB" b="1" dirty="0"/>
              <a:t>Apply</a:t>
            </a:r>
            <a:r>
              <a:rPr lang="en-GB" dirty="0"/>
              <a:t> system knowledge to troubleshoot and replace components safely.</a:t>
            </a:r>
          </a:p>
        </p:txBody>
      </p:sp>
    </p:spTree>
    <p:extLst>
      <p:ext uri="{BB962C8B-B14F-4D97-AF65-F5344CB8AC3E}">
        <p14:creationId xmlns:p14="http://schemas.microsoft.com/office/powerpoint/2010/main" val="36619081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A108A1-9FE2-2434-F9B4-DCDA5954D2F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18ED4F3-FDE7-7703-DC55-9A0D1A87BBAD}"/>
              </a:ext>
            </a:extLst>
          </p:cNvPr>
          <p:cNvSpPr>
            <a:spLocks noGrp="1"/>
          </p:cNvSpPr>
          <p:nvPr>
            <p:ph type="title"/>
          </p:nvPr>
        </p:nvSpPr>
        <p:spPr>
          <a:xfrm>
            <a:off x="252000" y="959222"/>
            <a:ext cx="11628452" cy="646331"/>
          </a:xfrm>
        </p:spPr>
        <p:txBody>
          <a:bodyPr/>
          <a:lstStyle/>
          <a:p>
            <a:r>
              <a:rPr lang="en-GB"/>
              <a:t>Air Pressure Switch (APS)</a:t>
            </a:r>
          </a:p>
        </p:txBody>
      </p:sp>
      <p:sp>
        <p:nvSpPr>
          <p:cNvPr id="6" name="Content Placeholder 5">
            <a:extLst>
              <a:ext uri="{FF2B5EF4-FFF2-40B4-BE49-F238E27FC236}">
                <a16:creationId xmlns:a16="http://schemas.microsoft.com/office/drawing/2014/main" id="{C33FD6A3-200D-2DC7-3B57-2307DA4F224D}"/>
              </a:ext>
            </a:extLst>
          </p:cNvPr>
          <p:cNvSpPr>
            <a:spLocks noGrp="1"/>
          </p:cNvSpPr>
          <p:nvPr>
            <p:ph sz="quarter" idx="10"/>
          </p:nvPr>
        </p:nvSpPr>
        <p:spPr>
          <a:xfrm>
            <a:off x="360000" y="1800000"/>
            <a:ext cx="11628452" cy="4140000"/>
          </a:xfrm>
        </p:spPr>
        <p:txBody>
          <a:bodyPr/>
          <a:lstStyle/>
          <a:p>
            <a:r>
              <a:rPr lang="en-GB" b="1" dirty="0"/>
              <a:t>Function and operation</a:t>
            </a:r>
          </a:p>
          <a:p>
            <a:r>
              <a:rPr lang="en-GB" dirty="0"/>
              <a:t>The Air Pressure Switch is a critical safety component that ensures proper ventilation before combustion is permitted to occur. </a:t>
            </a:r>
          </a:p>
          <a:p>
            <a:r>
              <a:rPr lang="en-GB" dirty="0"/>
              <a:t>It functions as a differential pressure monitoring device connected to the PCB (Printed Circuit Board).</a:t>
            </a:r>
          </a:p>
          <a:p>
            <a:endParaRPr lang="en-GB" dirty="0"/>
          </a:p>
        </p:txBody>
      </p:sp>
    </p:spTree>
    <p:extLst>
      <p:ext uri="{BB962C8B-B14F-4D97-AF65-F5344CB8AC3E}">
        <p14:creationId xmlns:p14="http://schemas.microsoft.com/office/powerpoint/2010/main" val="5854748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7CC86A-C7D3-524B-13BD-65BA888D641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651471B-11E7-452D-1623-FFC63C0C6359}"/>
              </a:ext>
            </a:extLst>
          </p:cNvPr>
          <p:cNvSpPr>
            <a:spLocks noGrp="1"/>
          </p:cNvSpPr>
          <p:nvPr>
            <p:ph type="title"/>
          </p:nvPr>
        </p:nvSpPr>
        <p:spPr>
          <a:xfrm>
            <a:off x="252000" y="959222"/>
            <a:ext cx="11628452" cy="646331"/>
          </a:xfrm>
        </p:spPr>
        <p:txBody>
          <a:bodyPr/>
          <a:lstStyle/>
          <a:p>
            <a:r>
              <a:rPr lang="en-GB"/>
              <a:t>Air Pressure Switch (APS)</a:t>
            </a:r>
          </a:p>
        </p:txBody>
      </p:sp>
      <p:sp>
        <p:nvSpPr>
          <p:cNvPr id="6" name="Content Placeholder 5">
            <a:extLst>
              <a:ext uri="{FF2B5EF4-FFF2-40B4-BE49-F238E27FC236}">
                <a16:creationId xmlns:a16="http://schemas.microsoft.com/office/drawing/2014/main" id="{C20D6D41-0AE1-CC51-7A6D-044A63FE1144}"/>
              </a:ext>
            </a:extLst>
          </p:cNvPr>
          <p:cNvSpPr>
            <a:spLocks noGrp="1"/>
          </p:cNvSpPr>
          <p:nvPr>
            <p:ph sz="quarter" idx="10"/>
          </p:nvPr>
        </p:nvSpPr>
        <p:spPr>
          <a:xfrm>
            <a:off x="360000" y="1800000"/>
            <a:ext cx="11628452" cy="4140000"/>
          </a:xfrm>
        </p:spPr>
        <p:txBody>
          <a:bodyPr/>
          <a:lstStyle/>
          <a:p>
            <a:r>
              <a:rPr lang="en-GB" b="1" dirty="0"/>
              <a:t>Primary functions</a:t>
            </a:r>
          </a:p>
          <a:p>
            <a:pPr marL="342900" indent="-342900">
              <a:buFont typeface="Arial" panose="020B0604020202020204" pitchFamily="34" charset="0"/>
              <a:buChar char="•"/>
            </a:pPr>
            <a:r>
              <a:rPr lang="en-GB" dirty="0"/>
              <a:t>Confirms sufficient airflow before ignition sequence.</a:t>
            </a:r>
          </a:p>
          <a:p>
            <a:pPr marL="342900" indent="-342900">
              <a:buFont typeface="Arial" panose="020B0604020202020204" pitchFamily="34" charset="0"/>
              <a:buChar char="•"/>
            </a:pPr>
            <a:r>
              <a:rPr lang="en-GB" dirty="0"/>
              <a:t>Senses pressure differential created by the fan operation.</a:t>
            </a:r>
          </a:p>
          <a:p>
            <a:pPr marL="342900" indent="-342900">
              <a:buFont typeface="Arial" panose="020B0604020202020204" pitchFamily="34" charset="0"/>
              <a:buChar char="•"/>
            </a:pPr>
            <a:r>
              <a:rPr lang="en-GB" dirty="0"/>
              <a:t>Prevents burner operation if flue is blocked or fan fails.</a:t>
            </a:r>
          </a:p>
          <a:p>
            <a:pPr marL="342900" indent="-342900">
              <a:buFont typeface="Arial" panose="020B0604020202020204" pitchFamily="34" charset="0"/>
              <a:buChar char="•"/>
            </a:pPr>
            <a:r>
              <a:rPr lang="en-GB" dirty="0"/>
              <a:t>Acts as first safety check in combustion sequence.</a:t>
            </a:r>
          </a:p>
          <a:p>
            <a:endParaRPr lang="en-GB" dirty="0"/>
          </a:p>
        </p:txBody>
      </p:sp>
    </p:spTree>
    <p:extLst>
      <p:ext uri="{BB962C8B-B14F-4D97-AF65-F5344CB8AC3E}">
        <p14:creationId xmlns:p14="http://schemas.microsoft.com/office/powerpoint/2010/main" val="27293834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E4F679-E9B7-A551-1733-F9710E2B22B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8F8E55F-530F-FBE5-DE19-C8526AAC3297}"/>
              </a:ext>
            </a:extLst>
          </p:cNvPr>
          <p:cNvSpPr>
            <a:spLocks noGrp="1"/>
          </p:cNvSpPr>
          <p:nvPr>
            <p:ph type="title"/>
          </p:nvPr>
        </p:nvSpPr>
        <p:spPr>
          <a:xfrm>
            <a:off x="252000" y="959222"/>
            <a:ext cx="11628452" cy="646331"/>
          </a:xfrm>
        </p:spPr>
        <p:txBody>
          <a:bodyPr/>
          <a:lstStyle/>
          <a:p>
            <a:r>
              <a:rPr lang="en-GB"/>
              <a:t>Air Pressure Switch (APS)</a:t>
            </a:r>
          </a:p>
        </p:txBody>
      </p:sp>
      <p:sp>
        <p:nvSpPr>
          <p:cNvPr id="6" name="Content Placeholder 5">
            <a:extLst>
              <a:ext uri="{FF2B5EF4-FFF2-40B4-BE49-F238E27FC236}">
                <a16:creationId xmlns:a16="http://schemas.microsoft.com/office/drawing/2014/main" id="{7AC9C52A-1DC1-F0FF-AE14-B0656DF9F2EE}"/>
              </a:ext>
            </a:extLst>
          </p:cNvPr>
          <p:cNvSpPr>
            <a:spLocks noGrp="1"/>
          </p:cNvSpPr>
          <p:nvPr>
            <p:ph sz="quarter" idx="10"/>
          </p:nvPr>
        </p:nvSpPr>
        <p:spPr>
          <a:xfrm>
            <a:off x="360000" y="1800000"/>
            <a:ext cx="11628452" cy="4140000"/>
          </a:xfrm>
        </p:spPr>
        <p:txBody>
          <a:bodyPr/>
          <a:lstStyle/>
          <a:p>
            <a:r>
              <a:rPr lang="en-GB" b="1" dirty="0"/>
              <a:t>Integration</a:t>
            </a:r>
          </a:p>
          <a:p>
            <a:pPr marL="342900" indent="-342900">
              <a:buFont typeface="Arial" panose="020B0604020202020204" pitchFamily="34" charset="0"/>
              <a:buChar char="•"/>
            </a:pPr>
            <a:r>
              <a:rPr lang="en-GB" dirty="0"/>
              <a:t>Connected to PCB via electrical connections.</a:t>
            </a:r>
          </a:p>
          <a:p>
            <a:pPr marL="342900" indent="-342900">
              <a:buFont typeface="Arial" panose="020B0604020202020204" pitchFamily="34" charset="0"/>
              <a:buChar char="•"/>
            </a:pPr>
            <a:r>
              <a:rPr lang="en-GB" dirty="0"/>
              <a:t>Must prove sufficient draught for boiler to proceed.</a:t>
            </a:r>
          </a:p>
          <a:p>
            <a:pPr marL="342900" indent="-342900">
              <a:buFont typeface="Arial" panose="020B0604020202020204" pitchFamily="34" charset="0"/>
              <a:buChar char="•"/>
            </a:pPr>
            <a:r>
              <a:rPr lang="en-GB" dirty="0"/>
              <a:t>Typically linked to fan via silicone tubing.</a:t>
            </a:r>
          </a:p>
          <a:p>
            <a:pPr marL="342900" indent="-342900">
              <a:buFont typeface="Arial" panose="020B0604020202020204" pitchFamily="34" charset="0"/>
              <a:buChar char="•"/>
            </a:pPr>
            <a:r>
              <a:rPr lang="en-GB" dirty="0"/>
              <a:t>Calibrated to specific pressure thresholds.</a:t>
            </a:r>
          </a:p>
          <a:p>
            <a:endParaRPr lang="en-GB" dirty="0"/>
          </a:p>
        </p:txBody>
      </p:sp>
    </p:spTree>
    <p:extLst>
      <p:ext uri="{BB962C8B-B14F-4D97-AF65-F5344CB8AC3E}">
        <p14:creationId xmlns:p14="http://schemas.microsoft.com/office/powerpoint/2010/main" val="13385686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F4CB65-2BFF-606A-6E43-842FE890831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9BA01F6-4438-C4DD-AD08-59541D005C97}"/>
              </a:ext>
            </a:extLst>
          </p:cNvPr>
          <p:cNvSpPr>
            <a:spLocks noGrp="1"/>
          </p:cNvSpPr>
          <p:nvPr>
            <p:ph type="title"/>
          </p:nvPr>
        </p:nvSpPr>
        <p:spPr>
          <a:xfrm>
            <a:off x="252000" y="959222"/>
            <a:ext cx="11628452" cy="646331"/>
          </a:xfrm>
        </p:spPr>
        <p:txBody>
          <a:bodyPr/>
          <a:lstStyle/>
          <a:p>
            <a:r>
              <a:rPr lang="en-GB"/>
              <a:t>Air Pressure Switch (APS)</a:t>
            </a:r>
          </a:p>
        </p:txBody>
      </p:sp>
      <p:sp>
        <p:nvSpPr>
          <p:cNvPr id="6" name="Content Placeholder 5">
            <a:extLst>
              <a:ext uri="{FF2B5EF4-FFF2-40B4-BE49-F238E27FC236}">
                <a16:creationId xmlns:a16="http://schemas.microsoft.com/office/drawing/2014/main" id="{2D6A67C6-9448-19A4-EFBE-28E1CEFC3B68}"/>
              </a:ext>
            </a:extLst>
          </p:cNvPr>
          <p:cNvSpPr>
            <a:spLocks noGrp="1"/>
          </p:cNvSpPr>
          <p:nvPr>
            <p:ph sz="quarter" idx="10"/>
          </p:nvPr>
        </p:nvSpPr>
        <p:spPr>
          <a:xfrm>
            <a:off x="360000" y="1800000"/>
            <a:ext cx="11628452" cy="4140000"/>
          </a:xfrm>
        </p:spPr>
        <p:txBody>
          <a:bodyPr/>
          <a:lstStyle/>
          <a:p>
            <a:r>
              <a:rPr lang="en-GB" b="1" dirty="0"/>
              <a:t>Testing methods</a:t>
            </a:r>
          </a:p>
          <a:p>
            <a:pPr marL="342900" indent="-342900">
              <a:buFont typeface="Arial" panose="020B0604020202020204" pitchFamily="34" charset="0"/>
              <a:buChar char="•"/>
            </a:pPr>
            <a:r>
              <a:rPr lang="en-GB" dirty="0"/>
              <a:t>Simulate pressure with manometer.</a:t>
            </a:r>
          </a:p>
          <a:p>
            <a:pPr marL="342900" indent="-342900">
              <a:buFont typeface="Arial" panose="020B0604020202020204" pitchFamily="34" charset="0"/>
              <a:buChar char="•"/>
            </a:pPr>
            <a:r>
              <a:rPr lang="en-GB" dirty="0"/>
              <a:t>Check continuity with fan off/on.</a:t>
            </a:r>
          </a:p>
          <a:p>
            <a:pPr marL="342900" indent="-342900">
              <a:buFont typeface="Arial" panose="020B0604020202020204" pitchFamily="34" charset="0"/>
              <a:buChar char="•"/>
            </a:pPr>
            <a:r>
              <a:rPr lang="en-GB" dirty="0"/>
              <a:t>Inspect tubing for blockages or splits.</a:t>
            </a:r>
          </a:p>
          <a:p>
            <a:pPr marL="342900" indent="-342900">
              <a:buFont typeface="Arial" panose="020B0604020202020204" pitchFamily="34" charset="0"/>
              <a:buChar char="•"/>
            </a:pPr>
            <a:r>
              <a:rPr lang="en-GB" dirty="0"/>
              <a:t>Verify correct voltage signals to PCB.</a:t>
            </a:r>
          </a:p>
          <a:p>
            <a:endParaRPr lang="en-GB" dirty="0"/>
          </a:p>
        </p:txBody>
      </p:sp>
    </p:spTree>
    <p:extLst>
      <p:ext uri="{BB962C8B-B14F-4D97-AF65-F5344CB8AC3E}">
        <p14:creationId xmlns:p14="http://schemas.microsoft.com/office/powerpoint/2010/main" val="2490730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548B1D-70B2-39DF-3213-9F10E9FB902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9DCBEE4-3A98-7281-CDC9-5FEC76C144D3}"/>
              </a:ext>
            </a:extLst>
          </p:cNvPr>
          <p:cNvSpPr>
            <a:spLocks noGrp="1"/>
          </p:cNvSpPr>
          <p:nvPr>
            <p:ph type="title"/>
          </p:nvPr>
        </p:nvSpPr>
        <p:spPr>
          <a:xfrm>
            <a:off x="252000" y="959222"/>
            <a:ext cx="11628452" cy="646331"/>
          </a:xfrm>
        </p:spPr>
        <p:txBody>
          <a:bodyPr/>
          <a:lstStyle/>
          <a:p>
            <a:r>
              <a:rPr lang="en-GB"/>
              <a:t>Air Pressure Switch (APS)</a:t>
            </a:r>
          </a:p>
        </p:txBody>
      </p:sp>
      <p:sp>
        <p:nvSpPr>
          <p:cNvPr id="6" name="Content Placeholder 5">
            <a:extLst>
              <a:ext uri="{FF2B5EF4-FFF2-40B4-BE49-F238E27FC236}">
                <a16:creationId xmlns:a16="http://schemas.microsoft.com/office/drawing/2014/main" id="{040697B8-0413-180C-2460-525EF7EBC545}"/>
              </a:ext>
            </a:extLst>
          </p:cNvPr>
          <p:cNvSpPr>
            <a:spLocks noGrp="1"/>
          </p:cNvSpPr>
          <p:nvPr>
            <p:ph sz="quarter" idx="10"/>
          </p:nvPr>
        </p:nvSpPr>
        <p:spPr>
          <a:xfrm>
            <a:off x="360000" y="1800000"/>
            <a:ext cx="11628452" cy="4140000"/>
          </a:xfrm>
        </p:spPr>
        <p:txBody>
          <a:bodyPr/>
          <a:lstStyle/>
          <a:p>
            <a:r>
              <a:rPr lang="en-GB" dirty="0"/>
              <a:t>A typical APS failure presents with specific fault indicators:</a:t>
            </a:r>
          </a:p>
          <a:p>
            <a:pPr marL="342900" indent="-342900">
              <a:buFont typeface="Arial" panose="020B0604020202020204" pitchFamily="34" charset="0"/>
              <a:buChar char="•"/>
            </a:pPr>
            <a:r>
              <a:rPr lang="en-GB" dirty="0"/>
              <a:t>Burner lockout after multiple ignition attempts.</a:t>
            </a:r>
          </a:p>
          <a:p>
            <a:pPr marL="342900" indent="-342900">
              <a:buFont typeface="Arial" panose="020B0604020202020204" pitchFamily="34" charset="0"/>
              <a:buChar char="•"/>
            </a:pPr>
            <a:r>
              <a:rPr lang="en-GB" dirty="0"/>
              <a:t>Fan runs continuously without ignition.</a:t>
            </a:r>
          </a:p>
          <a:p>
            <a:pPr marL="342900" indent="-342900">
              <a:buFont typeface="Arial" panose="020B0604020202020204" pitchFamily="34" charset="0"/>
              <a:buChar char="•"/>
            </a:pPr>
            <a:r>
              <a:rPr lang="en-GB" dirty="0"/>
              <a:t>Specific error codes on digital displays (varies by manufacturer).</a:t>
            </a:r>
          </a:p>
          <a:p>
            <a:pPr marL="342900" indent="-342900">
              <a:buFont typeface="Arial" panose="020B0604020202020204" pitchFamily="34" charset="0"/>
              <a:buChar char="•"/>
            </a:pPr>
            <a:r>
              <a:rPr lang="en-GB" dirty="0"/>
              <a:t>Cycling on/off behaviour without establishing flame.</a:t>
            </a:r>
          </a:p>
          <a:p>
            <a:r>
              <a:rPr lang="en-GB" dirty="0"/>
              <a:t>When replacing an APS, engineers must ensure the replacement has identical pressure ratings and connection configurations to maintain system safety integrity.</a:t>
            </a:r>
          </a:p>
          <a:p>
            <a:endParaRPr lang="en-GB" dirty="0"/>
          </a:p>
        </p:txBody>
      </p:sp>
    </p:spTree>
    <p:extLst>
      <p:ext uri="{BB962C8B-B14F-4D97-AF65-F5344CB8AC3E}">
        <p14:creationId xmlns:p14="http://schemas.microsoft.com/office/powerpoint/2010/main" val="6815271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1C8F11-FE2A-3AC5-EFA4-43485103BAD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55EC50EE-958D-E11F-641A-376CE2AF4DBA}"/>
              </a:ext>
            </a:extLst>
          </p:cNvPr>
          <p:cNvSpPr>
            <a:spLocks noGrp="1"/>
          </p:cNvSpPr>
          <p:nvPr>
            <p:ph type="title"/>
          </p:nvPr>
        </p:nvSpPr>
        <p:spPr>
          <a:xfrm>
            <a:off x="252000" y="959222"/>
            <a:ext cx="11628452" cy="646331"/>
          </a:xfrm>
        </p:spPr>
        <p:txBody>
          <a:bodyPr/>
          <a:lstStyle/>
          <a:p>
            <a:r>
              <a:rPr lang="en-GB"/>
              <a:t>Flame Supervision Device (FSD)</a:t>
            </a:r>
          </a:p>
        </p:txBody>
      </p:sp>
      <p:sp>
        <p:nvSpPr>
          <p:cNvPr id="6" name="Content Placeholder 5">
            <a:extLst>
              <a:ext uri="{FF2B5EF4-FFF2-40B4-BE49-F238E27FC236}">
                <a16:creationId xmlns:a16="http://schemas.microsoft.com/office/drawing/2014/main" id="{361CC6FD-E679-5C50-505E-E86974017788}"/>
              </a:ext>
            </a:extLst>
          </p:cNvPr>
          <p:cNvSpPr>
            <a:spLocks noGrp="1"/>
          </p:cNvSpPr>
          <p:nvPr>
            <p:ph sz="quarter" idx="10"/>
          </p:nvPr>
        </p:nvSpPr>
        <p:spPr>
          <a:xfrm>
            <a:off x="360000" y="1800000"/>
            <a:ext cx="11628452" cy="1747401"/>
          </a:xfrm>
        </p:spPr>
        <p:txBody>
          <a:bodyPr>
            <a:spAutoFit/>
          </a:bodyPr>
          <a:lstStyle/>
          <a:p>
            <a:r>
              <a:rPr lang="en-GB" b="1" dirty="0"/>
              <a:t>Purpose and operation</a:t>
            </a:r>
          </a:p>
          <a:p>
            <a:r>
              <a:rPr lang="en-GB" dirty="0"/>
              <a:t>The Flame Supervision Device serves as a critical safety mechanism that continuously monitors flame presence during appliance operation. It prevents the release of unburned gas if the flame is extinguished or fails to establish.</a:t>
            </a:r>
          </a:p>
        </p:txBody>
      </p:sp>
      <p:graphicFrame>
        <p:nvGraphicFramePr>
          <p:cNvPr id="2" name="Table 1">
            <a:extLst>
              <a:ext uri="{FF2B5EF4-FFF2-40B4-BE49-F238E27FC236}">
                <a16:creationId xmlns:a16="http://schemas.microsoft.com/office/drawing/2014/main" id="{047C1A90-F0CE-FE07-48E9-235EAD382F18}"/>
              </a:ext>
            </a:extLst>
          </p:cNvPr>
          <p:cNvGraphicFramePr>
            <a:graphicFrameLocks noGrp="1"/>
          </p:cNvGraphicFramePr>
          <p:nvPr>
            <p:extLst>
              <p:ext uri="{D42A27DB-BD31-4B8C-83A1-F6EECF244321}">
                <p14:modId xmlns:p14="http://schemas.microsoft.com/office/powerpoint/2010/main" val="709819445"/>
              </p:ext>
            </p:extLst>
          </p:nvPr>
        </p:nvGraphicFramePr>
        <p:xfrm>
          <a:off x="361950" y="3700871"/>
          <a:ext cx="11518899" cy="2194560"/>
        </p:xfrm>
        <a:graphic>
          <a:graphicData uri="http://schemas.openxmlformats.org/drawingml/2006/table">
            <a:tbl>
              <a:tblPr>
                <a:tableStyleId>{8A107856-5554-42FB-B03E-39F5DBC370BA}</a:tableStyleId>
              </a:tblPr>
              <a:tblGrid>
                <a:gridCol w="2524684">
                  <a:extLst>
                    <a:ext uri="{9D8B030D-6E8A-4147-A177-3AD203B41FA5}">
                      <a16:colId xmlns:a16="http://schemas.microsoft.com/office/drawing/2014/main" val="2457863626"/>
                    </a:ext>
                  </a:extLst>
                </a:gridCol>
                <a:gridCol w="3559629">
                  <a:extLst>
                    <a:ext uri="{9D8B030D-6E8A-4147-A177-3AD203B41FA5}">
                      <a16:colId xmlns:a16="http://schemas.microsoft.com/office/drawing/2014/main" val="359052029"/>
                    </a:ext>
                  </a:extLst>
                </a:gridCol>
                <a:gridCol w="5434586">
                  <a:extLst>
                    <a:ext uri="{9D8B030D-6E8A-4147-A177-3AD203B41FA5}">
                      <a16:colId xmlns:a16="http://schemas.microsoft.com/office/drawing/2014/main" val="338106859"/>
                    </a:ext>
                  </a:extLst>
                </a:gridCol>
              </a:tblGrid>
              <a:tr h="0">
                <a:tc>
                  <a:txBody>
                    <a:bodyPr/>
                    <a:lstStyle/>
                    <a:p>
                      <a:pPr>
                        <a:buNone/>
                      </a:pPr>
                      <a:r>
                        <a:rPr lang="en-GB" sz="2000" b="1" dirty="0"/>
                        <a:t>Type</a:t>
                      </a:r>
                      <a:endParaRPr lang="en-GB" sz="2000" dirty="0"/>
                    </a:p>
                  </a:txBody>
                  <a:tcPr anchor="ctr"/>
                </a:tc>
                <a:tc>
                  <a:txBody>
                    <a:bodyPr/>
                    <a:lstStyle/>
                    <a:p>
                      <a:pPr>
                        <a:buNone/>
                      </a:pPr>
                      <a:r>
                        <a:rPr lang="en-GB" sz="2000" b="1" dirty="0"/>
                        <a:t>Common Applications</a:t>
                      </a:r>
                      <a:endParaRPr lang="en-GB" sz="2000" dirty="0"/>
                    </a:p>
                  </a:txBody>
                  <a:tcPr anchor="ctr"/>
                </a:tc>
                <a:tc>
                  <a:txBody>
                    <a:bodyPr/>
                    <a:lstStyle/>
                    <a:p>
                      <a:pPr>
                        <a:buNone/>
                      </a:pPr>
                      <a:r>
                        <a:rPr lang="en-GB" sz="2000" b="1" dirty="0"/>
                        <a:t>Operating Principle</a:t>
                      </a:r>
                      <a:endParaRPr lang="en-GB" sz="2000" dirty="0"/>
                    </a:p>
                  </a:txBody>
                  <a:tcPr anchor="ctr"/>
                </a:tc>
                <a:extLst>
                  <a:ext uri="{0D108BD9-81ED-4DB2-BD59-A6C34878D82A}">
                    <a16:rowId xmlns:a16="http://schemas.microsoft.com/office/drawing/2014/main" val="3796388435"/>
                  </a:ext>
                </a:extLst>
              </a:tr>
              <a:tr h="0">
                <a:tc>
                  <a:txBody>
                    <a:bodyPr/>
                    <a:lstStyle/>
                    <a:p>
                      <a:pPr>
                        <a:buNone/>
                      </a:pPr>
                      <a:r>
                        <a:rPr lang="en-GB" sz="2000" dirty="0"/>
                        <a:t>Thermocouple</a:t>
                      </a:r>
                    </a:p>
                  </a:txBody>
                  <a:tcPr anchor="ctr"/>
                </a:tc>
                <a:tc>
                  <a:txBody>
                    <a:bodyPr/>
                    <a:lstStyle/>
                    <a:p>
                      <a:pPr>
                        <a:buNone/>
                      </a:pPr>
                      <a:r>
                        <a:rPr lang="en-GB" sz="2000" dirty="0"/>
                        <a:t>Cookers, gas fires, older boilers</a:t>
                      </a:r>
                    </a:p>
                  </a:txBody>
                  <a:tcPr anchor="ctr"/>
                </a:tc>
                <a:tc>
                  <a:txBody>
                    <a:bodyPr/>
                    <a:lstStyle/>
                    <a:p>
                      <a:pPr>
                        <a:buNone/>
                      </a:pPr>
                      <a:r>
                        <a:rPr lang="en-GB" sz="2000" dirty="0"/>
                        <a:t>Generates millivolts when heated, holds gas valve open.</a:t>
                      </a:r>
                    </a:p>
                  </a:txBody>
                  <a:tcPr anchor="ctr"/>
                </a:tc>
                <a:extLst>
                  <a:ext uri="{0D108BD9-81ED-4DB2-BD59-A6C34878D82A}">
                    <a16:rowId xmlns:a16="http://schemas.microsoft.com/office/drawing/2014/main" val="609858459"/>
                  </a:ext>
                </a:extLst>
              </a:tr>
              <a:tr h="0">
                <a:tc>
                  <a:txBody>
                    <a:bodyPr/>
                    <a:lstStyle/>
                    <a:p>
                      <a:pPr>
                        <a:buNone/>
                      </a:pPr>
                      <a:r>
                        <a:rPr lang="en-GB" sz="2000" dirty="0"/>
                        <a:t>Flame rectification</a:t>
                      </a:r>
                    </a:p>
                  </a:txBody>
                  <a:tcPr anchor="ctr"/>
                </a:tc>
                <a:tc>
                  <a:txBody>
                    <a:bodyPr/>
                    <a:lstStyle/>
                    <a:p>
                      <a:pPr>
                        <a:buNone/>
                      </a:pPr>
                      <a:r>
                        <a:rPr lang="en-GB" sz="2000" dirty="0"/>
                        <a:t>Modern boilers, water heaters</a:t>
                      </a:r>
                    </a:p>
                  </a:txBody>
                  <a:tcPr anchor="ctr"/>
                </a:tc>
                <a:tc>
                  <a:txBody>
                    <a:bodyPr/>
                    <a:lstStyle/>
                    <a:p>
                      <a:pPr>
                        <a:buNone/>
                      </a:pPr>
                      <a:r>
                        <a:rPr lang="en-GB" sz="2000" dirty="0"/>
                        <a:t>Uses flame's conductivity to create DC current flow.</a:t>
                      </a:r>
                    </a:p>
                  </a:txBody>
                  <a:tcPr anchor="ctr"/>
                </a:tc>
                <a:extLst>
                  <a:ext uri="{0D108BD9-81ED-4DB2-BD59-A6C34878D82A}">
                    <a16:rowId xmlns:a16="http://schemas.microsoft.com/office/drawing/2014/main" val="1469764383"/>
                  </a:ext>
                </a:extLst>
              </a:tr>
              <a:tr h="0">
                <a:tc>
                  <a:txBody>
                    <a:bodyPr/>
                    <a:lstStyle/>
                    <a:p>
                      <a:pPr>
                        <a:buNone/>
                      </a:pPr>
                      <a:r>
                        <a:rPr lang="en-GB" sz="2000" dirty="0"/>
                        <a:t>Thermal devices</a:t>
                      </a:r>
                    </a:p>
                  </a:txBody>
                  <a:tcPr anchor="ctr"/>
                </a:tc>
                <a:tc>
                  <a:txBody>
                    <a:bodyPr/>
                    <a:lstStyle/>
                    <a:p>
                      <a:pPr>
                        <a:buNone/>
                      </a:pPr>
                      <a:r>
                        <a:rPr lang="en-GB" sz="2000" dirty="0"/>
                        <a:t>Simple appliances, pilot lights</a:t>
                      </a:r>
                    </a:p>
                  </a:txBody>
                  <a:tcPr anchor="ctr"/>
                </a:tc>
                <a:tc>
                  <a:txBody>
                    <a:bodyPr/>
                    <a:lstStyle/>
                    <a:p>
                      <a:pPr>
                        <a:buNone/>
                      </a:pPr>
                      <a:r>
                        <a:rPr lang="en-GB" sz="2000" dirty="0"/>
                        <a:t>Uses bimetallic strip or expansion properties.</a:t>
                      </a:r>
                    </a:p>
                  </a:txBody>
                  <a:tcPr anchor="ctr"/>
                </a:tc>
                <a:extLst>
                  <a:ext uri="{0D108BD9-81ED-4DB2-BD59-A6C34878D82A}">
                    <a16:rowId xmlns:a16="http://schemas.microsoft.com/office/drawing/2014/main" val="3118968196"/>
                  </a:ext>
                </a:extLst>
              </a:tr>
            </a:tbl>
          </a:graphicData>
        </a:graphic>
      </p:graphicFrame>
    </p:spTree>
    <p:extLst>
      <p:ext uri="{BB962C8B-B14F-4D97-AF65-F5344CB8AC3E}">
        <p14:creationId xmlns:p14="http://schemas.microsoft.com/office/powerpoint/2010/main" val="179117785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Custom 3">
      <a:dk1>
        <a:srgbClr val="000000"/>
      </a:dk1>
      <a:lt1>
        <a:srgbClr val="FFFFFF"/>
      </a:lt1>
      <a:dk2>
        <a:srgbClr val="000000"/>
      </a:dk2>
      <a:lt2>
        <a:srgbClr val="808080"/>
      </a:lt2>
      <a:accent1>
        <a:srgbClr val="FFFFFF"/>
      </a:accent1>
      <a:accent2>
        <a:srgbClr val="FC4421"/>
      </a:accent2>
      <a:accent3>
        <a:srgbClr val="FFFFFF"/>
      </a:accent3>
      <a:accent4>
        <a:srgbClr val="000000"/>
      </a:accent4>
      <a:accent5>
        <a:srgbClr val="DAEDEF"/>
      </a:accent5>
      <a:accent6>
        <a:srgbClr val="FC4421"/>
      </a:accent6>
      <a:hlink>
        <a:srgbClr val="FC4421"/>
      </a:hlink>
      <a:folHlink>
        <a:srgbClr val="FC4421"/>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6B563CFC-CD60-4224-AB25-9DCADAE5E69D}" vid="{1152999A-4C62-4532-9CB6-CBBF7EC67142}"/>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DD05C0E7E0E414EB79F81A23986EA6A" ma:contentTypeVersion="11" ma:contentTypeDescription="Create a new document." ma:contentTypeScope="" ma:versionID="a6f930148186a8a3d9c5bc00b37c8558">
  <xsd:schema xmlns:xsd="http://www.w3.org/2001/XMLSchema" xmlns:xs="http://www.w3.org/2001/XMLSchema" xmlns:p="http://schemas.microsoft.com/office/2006/metadata/properties" xmlns:ns2="7c04300a-231c-4281-9146-a98f6f4a7aff" xmlns:ns3="01e15224-84b2-4570-bdea-a67bb94d0921" targetNamespace="http://schemas.microsoft.com/office/2006/metadata/properties" ma:root="true" ma:fieldsID="ef8fa4cbc806802382e5c5506b25357a" ns2:_="" ns3:_="">
    <xsd:import namespace="7c04300a-231c-4281-9146-a98f6f4a7aff"/>
    <xsd:import namespace="01e15224-84b2-4570-bdea-a67bb94d092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04300a-231c-4281-9146-a98f6f4a7a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fd004107-dac0-45af-83fb-11757b2c8399"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e15224-84b2-4570-bdea-a67bb94d0921"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b8a52c73-49a1-4329-875b-4831fc8e3540}" ma:internalName="TaxCatchAll" ma:showField="CatchAllData" ma:web="01e15224-84b2-4570-bdea-a67bb94d092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01e15224-84b2-4570-bdea-a67bb94d0921" xsi:nil="true"/>
    <lcf76f155ced4ddcb4097134ff3c332f xmlns="7c04300a-231c-4281-9146-a98f6f4a7aff">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7D282AF-3624-45B9-804D-F764465AEF68}">
  <ds:schemaRefs>
    <ds:schemaRef ds:uri="http://schemas.microsoft.com/sharepoint/v3/contenttype/forms"/>
  </ds:schemaRefs>
</ds:datastoreItem>
</file>

<file path=customXml/itemProps2.xml><?xml version="1.0" encoding="utf-8"?>
<ds:datastoreItem xmlns:ds="http://schemas.openxmlformats.org/officeDocument/2006/customXml" ds:itemID="{215E8538-5A0F-4CEC-8904-A411790EE6F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c04300a-231c-4281-9146-a98f6f4a7aff"/>
    <ds:schemaRef ds:uri="01e15224-84b2-4570-bdea-a67bb94d092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5041F6D-BBDE-4B15-9860-57A05AB8973C}">
  <ds:schemaRefs>
    <ds:schemaRef ds:uri="7c04300a-231c-4281-9146-a98f6f4a7aff"/>
    <ds:schemaRef ds:uri="http://purl.org/dc/elements/1.1/"/>
    <ds:schemaRef ds:uri="http://schemas.openxmlformats.org/package/2006/metadata/core-properties"/>
    <ds:schemaRef ds:uri="http://schemas.microsoft.com/office/2006/documentManagement/types"/>
    <ds:schemaRef ds:uri="http://schemas.microsoft.com/office/2006/metadata/properties"/>
    <ds:schemaRef ds:uri="http://www.w3.org/XML/1998/namespace"/>
    <ds:schemaRef ds:uri="http://purl.org/dc/terms/"/>
    <ds:schemaRef ds:uri="http://purl.org/dc/dcmitype/"/>
    <ds:schemaRef ds:uri="01e15224-84b2-4570-bdea-a67bb94d0921"/>
    <ds:schemaRef ds:uri="http://schemas.microsoft.com/office/infopath/2007/PartnerControls"/>
  </ds:schemaRefs>
</ds:datastoreItem>
</file>

<file path=docMetadata/LabelInfo.xml><?xml version="1.0" encoding="utf-8"?>
<clbl:labelList xmlns:clbl="http://schemas.microsoft.com/office/2020/mipLabelMetadata">
  <clbl:label id="{cdb5124c-a56e-47e1-8444-7a6f9085be98}" enabled="1" method="Standard" siteId="{0b26221c-c008-47b1-94c7-58a0b89761cc}" removed="0"/>
</clbl:labelList>
</file>

<file path=docProps/app.xml><?xml version="1.0" encoding="utf-8"?>
<Properties xmlns="http://schemas.openxmlformats.org/officeDocument/2006/extended-properties" xmlns:vt="http://schemas.openxmlformats.org/officeDocument/2006/docPropsVTypes">
  <Template>T Levels Powerpoint Template</Template>
  <TotalTime>1</TotalTime>
  <Words>1386</Words>
  <Application>Microsoft Office PowerPoint</Application>
  <PresentationFormat>Custom</PresentationFormat>
  <Paragraphs>152</Paragraphs>
  <Slides>23</Slides>
  <Notes>2</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1_Default Design</vt:lpstr>
      <vt:lpstr>PowerPoint Presentation</vt:lpstr>
      <vt:lpstr>Starter</vt:lpstr>
      <vt:lpstr>Objectives</vt:lpstr>
      <vt:lpstr>Air Pressure Switch (APS)</vt:lpstr>
      <vt:lpstr>Air Pressure Switch (APS)</vt:lpstr>
      <vt:lpstr>Air Pressure Switch (APS)</vt:lpstr>
      <vt:lpstr>Air Pressure Switch (APS)</vt:lpstr>
      <vt:lpstr>Air Pressure Switch (APS)</vt:lpstr>
      <vt:lpstr>Flame Supervision Device (FSD)</vt:lpstr>
      <vt:lpstr>Flame Supervision Device (FSD)</vt:lpstr>
      <vt:lpstr>Carbon Monoxide (CO) detector</vt:lpstr>
      <vt:lpstr>Carbon Monoxide (CO) detector</vt:lpstr>
      <vt:lpstr>Carbon Monoxide (CO) detector</vt:lpstr>
      <vt:lpstr>Carbon Monoxide (CO) detector</vt:lpstr>
      <vt:lpstr>Carbon Monoxide (CO) detector</vt:lpstr>
      <vt:lpstr>Appliance operation chain (boiler example)</vt:lpstr>
      <vt:lpstr>Appliance operation chain (boiler example)</vt:lpstr>
      <vt:lpstr>Appliance operation chain (boiler example)</vt:lpstr>
      <vt:lpstr>Testing and fault-finding</vt:lpstr>
      <vt:lpstr>Testing and fault-finding</vt:lpstr>
      <vt:lpstr>Testing and fault-finding</vt:lpstr>
      <vt:lpstr>Summary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Mark Thirlwell</dc:creator>
  <cp:lastModifiedBy>Hazell, Danielle</cp:lastModifiedBy>
  <cp:revision>6</cp:revision>
  <cp:lastPrinted>2025-05-28T15:27:28Z</cp:lastPrinted>
  <dcterms:created xsi:type="dcterms:W3CDTF">2025-04-15T10:44:23Z</dcterms:created>
  <dcterms:modified xsi:type="dcterms:W3CDTF">2025-12-04T15:07:47Z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0x010100CDD05C0E7E0E414EB79F81A23986EA6A</vt:lpwstr>
  </property>
  <property fmtid="{D5CDD505-2E9C-101B-9397-08002B2CF9AE}" pid="3" name="MediaServiceImageTags">
    <vt:lpwstr/>
  </property>
  <property fmtid="{D5CDD505-2E9C-101B-9397-08002B2CF9AE}" pid="4" name="MSIP_Label_8330bda6-d095-477b-8893-df3ed8791773_Enabled">
    <vt:lpwstr>true</vt:lpwstr>
  </property>
  <property fmtid="{D5CDD505-2E9C-101B-9397-08002B2CF9AE}" pid="5" name="MSIP_Label_8330bda6-d095-477b-8893-df3ed8791773_SetDate">
    <vt:lpwstr>2025-12-02T10:52:40Z</vt:lpwstr>
  </property>
  <property fmtid="{D5CDD505-2E9C-101B-9397-08002B2CF9AE}" pid="6" name="MSIP_Label_8330bda6-d095-477b-8893-df3ed8791773_Method">
    <vt:lpwstr>Privileged</vt:lpwstr>
  </property>
  <property fmtid="{D5CDD505-2E9C-101B-9397-08002B2CF9AE}" pid="7" name="MSIP_Label_8330bda6-d095-477b-8893-df3ed8791773_Name">
    <vt:lpwstr>8330bda6-d095-477b-8893-df3ed8791773</vt:lpwstr>
  </property>
  <property fmtid="{D5CDD505-2E9C-101B-9397-08002B2CF9AE}" pid="8" name="MSIP_Label_8330bda6-d095-477b-8893-df3ed8791773_SiteId">
    <vt:lpwstr>b6d3492e-0aa1-4a60-840d-b706a96e670d</vt:lpwstr>
  </property>
  <property fmtid="{D5CDD505-2E9C-101B-9397-08002B2CF9AE}" pid="9" name="MSIP_Label_8330bda6-d095-477b-8893-df3ed8791773_ActionId">
    <vt:lpwstr>291769ee-6e4e-4708-8b50-e64581549f82</vt:lpwstr>
  </property>
  <property fmtid="{D5CDD505-2E9C-101B-9397-08002B2CF9AE}" pid="10" name="MSIP_Label_8330bda6-d095-477b-8893-df3ed8791773_ContentBits">
    <vt:lpwstr>0</vt:lpwstr>
  </property>
  <property fmtid="{D5CDD505-2E9C-101B-9397-08002B2CF9AE}" pid="11" name="MSIP_Label_8330bda6-d095-477b-8893-df3ed8791773_Tag">
    <vt:lpwstr>10, 0, 1, 1</vt:lpwstr>
  </property>
</Properties>
</file>