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42"/>
  </p:notesMasterIdLst>
  <p:handoutMasterIdLst>
    <p:handoutMasterId r:id="rId43"/>
  </p:handoutMasterIdLst>
  <p:sldIdLst>
    <p:sldId id="462" r:id="rId5"/>
    <p:sldId id="840" r:id="rId6"/>
    <p:sldId id="837" r:id="rId7"/>
    <p:sldId id="844" r:id="rId8"/>
    <p:sldId id="853" r:id="rId9"/>
    <p:sldId id="875" r:id="rId10"/>
    <p:sldId id="854" r:id="rId11"/>
    <p:sldId id="876" r:id="rId12"/>
    <p:sldId id="855" r:id="rId13"/>
    <p:sldId id="856" r:id="rId14"/>
    <p:sldId id="857" r:id="rId15"/>
    <p:sldId id="858" r:id="rId16"/>
    <p:sldId id="859" r:id="rId17"/>
    <p:sldId id="860" r:id="rId18"/>
    <p:sldId id="861" r:id="rId19"/>
    <p:sldId id="862" r:id="rId20"/>
    <p:sldId id="863" r:id="rId21"/>
    <p:sldId id="864" r:id="rId22"/>
    <p:sldId id="877" r:id="rId23"/>
    <p:sldId id="865" r:id="rId24"/>
    <p:sldId id="866" r:id="rId25"/>
    <p:sldId id="867" r:id="rId26"/>
    <p:sldId id="868" r:id="rId27"/>
    <p:sldId id="869" r:id="rId28"/>
    <p:sldId id="870" r:id="rId29"/>
    <p:sldId id="834" r:id="rId30"/>
    <p:sldId id="871" r:id="rId31"/>
    <p:sldId id="878" r:id="rId32"/>
    <p:sldId id="850" r:id="rId33"/>
    <p:sldId id="839" r:id="rId34"/>
    <p:sldId id="872" r:id="rId35"/>
    <p:sldId id="873" r:id="rId36"/>
    <p:sldId id="851" r:id="rId37"/>
    <p:sldId id="874" r:id="rId38"/>
    <p:sldId id="852" r:id="rId39"/>
    <p:sldId id="838" r:id="rId40"/>
    <p:sldId id="512" r:id="rId41"/>
  </p:sldIdLst>
  <p:sldSz cx="12239625" cy="6840538"/>
  <p:notesSz cx="6797675" cy="9928225"/>
  <p:custDataLst>
    <p:tags r:id="rId4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D82555-537F-E2F1-613C-D8E839C8829C}" name="Andrasko, Rhiannon" initials="AR" userId="S::rhiannon.andrasko@wjec.co.uk::15be4c62-2de6-4343-a7f4-3c209826edd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2" y="365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asko, Rhiannon" userId="S::rhiannon.andrasko@wjec.co.uk::15be4c62-2de6-4343-a7f4-3c209826edd1" providerId="AD" clId="Web-{CE4DC4DC-DEDD-DA68-7C88-026956004FF2}"/>
    <pc:docChg chg="mod modSld">
      <pc:chgData name="Andrasko, Rhiannon" userId="S::rhiannon.andrasko@wjec.co.uk::15be4c62-2de6-4343-a7f4-3c209826edd1" providerId="AD" clId="Web-{CE4DC4DC-DEDD-DA68-7C88-026956004FF2}" dt="2025-12-05T13:53:17.019" v="79" actId="20577"/>
      <pc:docMkLst>
        <pc:docMk/>
      </pc:docMkLst>
      <pc:sldChg chg="modSp">
        <pc:chgData name="Andrasko, Rhiannon" userId="S::rhiannon.andrasko@wjec.co.uk::15be4c62-2de6-4343-a7f4-3c209826edd1" providerId="AD" clId="Web-{CE4DC4DC-DEDD-DA68-7C88-026956004FF2}" dt="2025-12-05T13:50:09.960" v="58" actId="20577"/>
        <pc:sldMkLst>
          <pc:docMk/>
          <pc:sldMk cId="1753962167" sldId="834"/>
        </pc:sldMkLst>
        <pc:spChg chg="mod">
          <ac:chgData name="Andrasko, Rhiannon" userId="S::rhiannon.andrasko@wjec.co.uk::15be4c62-2de6-4343-a7f4-3c209826edd1" providerId="AD" clId="Web-{CE4DC4DC-DEDD-DA68-7C88-026956004FF2}" dt="2025-12-05T13:50:09.960" v="58" actId="20577"/>
          <ac:spMkLst>
            <pc:docMk/>
            <pc:sldMk cId="1753962167" sldId="834"/>
            <ac:spMk id="4" creationId="{8AF3A0ED-7251-D607-41B4-7FE5F0F138DB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3:41.634" v="32" actId="20577"/>
        <pc:sldMkLst>
          <pc:docMk/>
          <pc:sldMk cId="859905571" sldId="844"/>
        </pc:sldMkLst>
        <pc:spChg chg="mod">
          <ac:chgData name="Andrasko, Rhiannon" userId="S::rhiannon.andrasko@wjec.co.uk::15be4c62-2de6-4343-a7f4-3c209826edd1" providerId="AD" clId="Web-{CE4DC4DC-DEDD-DA68-7C88-026956004FF2}" dt="2025-12-05T13:43:41.634" v="32" actId="20577"/>
          <ac:spMkLst>
            <pc:docMk/>
            <pc:sldMk cId="859905571" sldId="844"/>
            <ac:spMk id="6" creationId="{63DEF0A9-7F3F-3D10-1348-19477BA25909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2:59.409" v="76" actId="20577"/>
        <pc:sldMkLst>
          <pc:docMk/>
          <pc:sldMk cId="2996475171" sldId="851"/>
        </pc:sldMkLst>
        <pc:spChg chg="mod">
          <ac:chgData name="Andrasko, Rhiannon" userId="S::rhiannon.andrasko@wjec.co.uk::15be4c62-2de6-4343-a7f4-3c209826edd1" providerId="AD" clId="Web-{CE4DC4DC-DEDD-DA68-7C88-026956004FF2}" dt="2025-12-05T13:52:59.409" v="76" actId="20577"/>
          <ac:spMkLst>
            <pc:docMk/>
            <pc:sldMk cId="2996475171" sldId="851"/>
            <ac:spMk id="6" creationId="{DB52F9BE-0799-8D54-985D-594451E9D949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38:27.914" v="5" actId="20577"/>
        <pc:sldMkLst>
          <pc:docMk/>
          <pc:sldMk cId="159855397" sldId="854"/>
        </pc:sldMkLst>
        <pc:spChg chg="mod">
          <ac:chgData name="Andrasko, Rhiannon" userId="S::rhiannon.andrasko@wjec.co.uk::15be4c62-2de6-4343-a7f4-3c209826edd1" providerId="AD" clId="Web-{CE4DC4DC-DEDD-DA68-7C88-026956004FF2}" dt="2025-12-05T13:38:27.914" v="5" actId="20577"/>
          <ac:spMkLst>
            <pc:docMk/>
            <pc:sldMk cId="159855397" sldId="854"/>
            <ac:spMk id="6" creationId="{282D9048-BCCF-6572-7655-4BF798D0B5F3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3:18.149" v="28" actId="20577"/>
        <pc:sldMkLst>
          <pc:docMk/>
          <pc:sldMk cId="3493079795" sldId="855"/>
        </pc:sldMkLst>
        <pc:spChg chg="mod">
          <ac:chgData name="Andrasko, Rhiannon" userId="S::rhiannon.andrasko@wjec.co.uk::15be4c62-2de6-4343-a7f4-3c209826edd1" providerId="AD" clId="Web-{CE4DC4DC-DEDD-DA68-7C88-026956004FF2}" dt="2025-12-05T13:43:18.149" v="28" actId="20577"/>
          <ac:spMkLst>
            <pc:docMk/>
            <pc:sldMk cId="3493079795" sldId="855"/>
            <ac:spMk id="6" creationId="{96FCA40E-94E5-5EE2-4285-425189AF2843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1:24.767" v="14" actId="20577"/>
        <pc:sldMkLst>
          <pc:docMk/>
          <pc:sldMk cId="1866359062" sldId="856"/>
        </pc:sldMkLst>
        <pc:spChg chg="mod">
          <ac:chgData name="Andrasko, Rhiannon" userId="S::rhiannon.andrasko@wjec.co.uk::15be4c62-2de6-4343-a7f4-3c209826edd1" providerId="AD" clId="Web-{CE4DC4DC-DEDD-DA68-7C88-026956004FF2}" dt="2025-12-05T13:41:24.767" v="14" actId="20577"/>
          <ac:spMkLst>
            <pc:docMk/>
            <pc:sldMk cId="1866359062" sldId="856"/>
            <ac:spMk id="6" creationId="{0F2DCE25-9F2E-E983-7CB2-479BB2D64461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1:41.956" v="15" actId="20577"/>
        <pc:sldMkLst>
          <pc:docMk/>
          <pc:sldMk cId="1767698624" sldId="857"/>
        </pc:sldMkLst>
        <pc:spChg chg="mod">
          <ac:chgData name="Andrasko, Rhiannon" userId="S::rhiannon.andrasko@wjec.co.uk::15be4c62-2de6-4343-a7f4-3c209826edd1" providerId="AD" clId="Web-{CE4DC4DC-DEDD-DA68-7C88-026956004FF2}" dt="2025-12-05T13:41:41.956" v="15" actId="20577"/>
          <ac:spMkLst>
            <pc:docMk/>
            <pc:sldMk cId="1767698624" sldId="857"/>
            <ac:spMk id="6" creationId="{7188B49B-D790-2E83-EF45-BBB1EAE37C83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2:49.179" v="24" actId="20577"/>
        <pc:sldMkLst>
          <pc:docMk/>
          <pc:sldMk cId="1517674601" sldId="858"/>
        </pc:sldMkLst>
        <pc:spChg chg="mod">
          <ac:chgData name="Andrasko, Rhiannon" userId="S::rhiannon.andrasko@wjec.co.uk::15be4c62-2de6-4343-a7f4-3c209826edd1" providerId="AD" clId="Web-{CE4DC4DC-DEDD-DA68-7C88-026956004FF2}" dt="2025-12-05T13:42:49.179" v="24" actId="20577"/>
          <ac:spMkLst>
            <pc:docMk/>
            <pc:sldMk cId="1517674601" sldId="858"/>
            <ac:spMk id="6" creationId="{27A92F6B-10F4-DC67-1281-8537D6D5EA83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2:33.210" v="21" actId="20577"/>
        <pc:sldMkLst>
          <pc:docMk/>
          <pc:sldMk cId="293846692" sldId="859"/>
        </pc:sldMkLst>
        <pc:spChg chg="mod">
          <ac:chgData name="Andrasko, Rhiannon" userId="S::rhiannon.andrasko@wjec.co.uk::15be4c62-2de6-4343-a7f4-3c209826edd1" providerId="AD" clId="Web-{CE4DC4DC-DEDD-DA68-7C88-026956004FF2}" dt="2025-12-05T13:42:33.210" v="21" actId="20577"/>
          <ac:spMkLst>
            <pc:docMk/>
            <pc:sldMk cId="293846692" sldId="859"/>
            <ac:spMk id="6" creationId="{3BC197FD-CE0B-5D2A-853A-A837C872BD08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4:37.353" v="35" actId="20577"/>
        <pc:sldMkLst>
          <pc:docMk/>
          <pc:sldMk cId="1667347420" sldId="860"/>
        </pc:sldMkLst>
        <pc:spChg chg="mod">
          <ac:chgData name="Andrasko, Rhiannon" userId="S::rhiannon.andrasko@wjec.co.uk::15be4c62-2de6-4343-a7f4-3c209826edd1" providerId="AD" clId="Web-{CE4DC4DC-DEDD-DA68-7C88-026956004FF2}" dt="2025-12-05T13:44:37.353" v="35" actId="20577"/>
          <ac:spMkLst>
            <pc:docMk/>
            <pc:sldMk cId="1667347420" sldId="860"/>
            <ac:spMk id="6" creationId="{7E083ED9-AD0C-91D9-98D2-0B8E44779D8A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4:44.525" v="37" actId="20577"/>
        <pc:sldMkLst>
          <pc:docMk/>
          <pc:sldMk cId="87994493" sldId="861"/>
        </pc:sldMkLst>
        <pc:spChg chg="mod">
          <ac:chgData name="Andrasko, Rhiannon" userId="S::rhiannon.andrasko@wjec.co.uk::15be4c62-2de6-4343-a7f4-3c209826edd1" providerId="AD" clId="Web-{CE4DC4DC-DEDD-DA68-7C88-026956004FF2}" dt="2025-12-05T13:44:44.525" v="37" actId="20577"/>
          <ac:spMkLst>
            <pc:docMk/>
            <pc:sldMk cId="87994493" sldId="861"/>
            <ac:spMk id="6" creationId="{A26D1CE1-B2E9-F666-A2DA-8F722A336942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5:09.010" v="43" actId="20577"/>
        <pc:sldMkLst>
          <pc:docMk/>
          <pc:sldMk cId="137617026" sldId="863"/>
        </pc:sldMkLst>
        <pc:spChg chg="mod">
          <ac:chgData name="Andrasko, Rhiannon" userId="S::rhiannon.andrasko@wjec.co.uk::15be4c62-2de6-4343-a7f4-3c209826edd1" providerId="AD" clId="Web-{CE4DC4DC-DEDD-DA68-7C88-026956004FF2}" dt="2025-12-05T13:45:09.010" v="43" actId="20577"/>
          <ac:spMkLst>
            <pc:docMk/>
            <pc:sldMk cId="137617026" sldId="863"/>
            <ac:spMk id="6" creationId="{98A66C1B-C475-23C0-8A68-962F9A73F20C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6:17.730" v="50" actId="20577"/>
        <pc:sldMkLst>
          <pc:docMk/>
          <pc:sldMk cId="2144542596" sldId="865"/>
        </pc:sldMkLst>
        <pc:spChg chg="mod">
          <ac:chgData name="Andrasko, Rhiannon" userId="S::rhiannon.andrasko@wjec.co.uk::15be4c62-2de6-4343-a7f4-3c209826edd1" providerId="AD" clId="Web-{CE4DC4DC-DEDD-DA68-7C88-026956004FF2}" dt="2025-12-05T13:46:17.730" v="50" actId="20577"/>
          <ac:spMkLst>
            <pc:docMk/>
            <pc:sldMk cId="2144542596" sldId="865"/>
            <ac:spMk id="6" creationId="{62103F2E-1B13-38A0-4EC0-3EF77D814962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7:50.371" v="52" actId="20577"/>
        <pc:sldMkLst>
          <pc:docMk/>
          <pc:sldMk cId="2031710116" sldId="868"/>
        </pc:sldMkLst>
        <pc:spChg chg="mod">
          <ac:chgData name="Andrasko, Rhiannon" userId="S::rhiannon.andrasko@wjec.co.uk::15be4c62-2de6-4343-a7f4-3c209826edd1" providerId="AD" clId="Web-{CE4DC4DC-DEDD-DA68-7C88-026956004FF2}" dt="2025-12-05T13:47:50.371" v="52" actId="20577"/>
          <ac:spMkLst>
            <pc:docMk/>
            <pc:sldMk cId="2031710116" sldId="868"/>
            <ac:spMk id="6" creationId="{123E3862-1220-95BC-DA37-F3A4259881A8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8:08.246" v="56" actId="20577"/>
        <pc:sldMkLst>
          <pc:docMk/>
          <pc:sldMk cId="3469062493" sldId="869"/>
        </pc:sldMkLst>
        <pc:spChg chg="mod">
          <ac:chgData name="Andrasko, Rhiannon" userId="S::rhiannon.andrasko@wjec.co.uk::15be4c62-2de6-4343-a7f4-3c209826edd1" providerId="AD" clId="Web-{CE4DC4DC-DEDD-DA68-7C88-026956004FF2}" dt="2025-12-05T13:48:08.246" v="56" actId="20577"/>
          <ac:spMkLst>
            <pc:docMk/>
            <pc:sldMk cId="3469062493" sldId="869"/>
            <ac:spMk id="6" creationId="{11829CD0-7828-F19E-62F1-7CBFEB9FBBE1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0:41.416" v="63" actId="14100"/>
        <pc:sldMkLst>
          <pc:docMk/>
          <pc:sldMk cId="307924545" sldId="871"/>
        </pc:sldMkLst>
        <pc:spChg chg="mod">
          <ac:chgData name="Andrasko, Rhiannon" userId="S::rhiannon.andrasko@wjec.co.uk::15be4c62-2de6-4343-a7f4-3c209826edd1" providerId="AD" clId="Web-{CE4DC4DC-DEDD-DA68-7C88-026956004FF2}" dt="2025-12-05T13:50:41.416" v="63" actId="14100"/>
          <ac:spMkLst>
            <pc:docMk/>
            <pc:sldMk cId="307924545" sldId="871"/>
            <ac:spMk id="4" creationId="{15AB63F1-664E-7066-421F-49C5A2F4E0D5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2:26.970" v="71" actId="20577"/>
        <pc:sldMkLst>
          <pc:docMk/>
          <pc:sldMk cId="2885428588" sldId="872"/>
        </pc:sldMkLst>
        <pc:spChg chg="mod">
          <ac:chgData name="Andrasko, Rhiannon" userId="S::rhiannon.andrasko@wjec.co.uk::15be4c62-2de6-4343-a7f4-3c209826edd1" providerId="AD" clId="Web-{CE4DC4DC-DEDD-DA68-7C88-026956004FF2}" dt="2025-12-05T13:52:26.970" v="71" actId="20577"/>
          <ac:spMkLst>
            <pc:docMk/>
            <pc:sldMk cId="2885428588" sldId="872"/>
            <ac:spMk id="4" creationId="{7E9F0C8E-37EE-3A0C-845F-B4EF6381DE4A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2:48.768" v="74" actId="20577"/>
        <pc:sldMkLst>
          <pc:docMk/>
          <pc:sldMk cId="1723058258" sldId="873"/>
        </pc:sldMkLst>
        <pc:spChg chg="mod">
          <ac:chgData name="Andrasko, Rhiannon" userId="S::rhiannon.andrasko@wjec.co.uk::15be4c62-2de6-4343-a7f4-3c209826edd1" providerId="AD" clId="Web-{CE4DC4DC-DEDD-DA68-7C88-026956004FF2}" dt="2025-12-05T13:52:48.768" v="74" actId="20577"/>
          <ac:spMkLst>
            <pc:docMk/>
            <pc:sldMk cId="1723058258" sldId="873"/>
            <ac:spMk id="4" creationId="{47C66B93-CBC4-2A20-8F28-7F4CE77DC63E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3:17.019" v="79" actId="20577"/>
        <pc:sldMkLst>
          <pc:docMk/>
          <pc:sldMk cId="3308351119" sldId="874"/>
        </pc:sldMkLst>
        <pc:spChg chg="mod">
          <ac:chgData name="Andrasko, Rhiannon" userId="S::rhiannon.andrasko@wjec.co.uk::15be4c62-2de6-4343-a7f4-3c209826edd1" providerId="AD" clId="Web-{CE4DC4DC-DEDD-DA68-7C88-026956004FF2}" dt="2025-12-05T13:53:17.019" v="79" actId="20577"/>
          <ac:spMkLst>
            <pc:docMk/>
            <pc:sldMk cId="3308351119" sldId="874"/>
            <ac:spMk id="6" creationId="{1DD75ECB-7449-BFF1-EE27-A08E4D6C694A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39:46.414" v="8" actId="20577"/>
        <pc:sldMkLst>
          <pc:docMk/>
          <pc:sldMk cId="3847585200" sldId="875"/>
        </pc:sldMkLst>
        <pc:spChg chg="mod">
          <ac:chgData name="Andrasko, Rhiannon" userId="S::rhiannon.andrasko@wjec.co.uk::15be4c62-2de6-4343-a7f4-3c209826edd1" providerId="AD" clId="Web-{CE4DC4DC-DEDD-DA68-7C88-026956004FF2}" dt="2025-12-05T13:39:46.414" v="8" actId="20577"/>
          <ac:spMkLst>
            <pc:docMk/>
            <pc:sldMk cId="3847585200" sldId="875"/>
            <ac:spMk id="6" creationId="{6A5D3CFB-E8F1-CCD1-F2E3-1A84574B4EBD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0:06.305" v="10" actId="20577"/>
        <pc:sldMkLst>
          <pc:docMk/>
          <pc:sldMk cId="123385313" sldId="876"/>
        </pc:sldMkLst>
        <pc:spChg chg="mod">
          <ac:chgData name="Andrasko, Rhiannon" userId="S::rhiannon.andrasko@wjec.co.uk::15be4c62-2de6-4343-a7f4-3c209826edd1" providerId="AD" clId="Web-{CE4DC4DC-DEDD-DA68-7C88-026956004FF2}" dt="2025-12-05T13:40:06.305" v="10" actId="20577"/>
          <ac:spMkLst>
            <pc:docMk/>
            <pc:sldMk cId="123385313" sldId="876"/>
            <ac:spMk id="6" creationId="{CBD5A3C3-29C8-60F1-CB1E-72D3DA75B389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45:32.010" v="47" actId="20577"/>
        <pc:sldMkLst>
          <pc:docMk/>
          <pc:sldMk cId="2236286045" sldId="877"/>
        </pc:sldMkLst>
        <pc:spChg chg="mod">
          <ac:chgData name="Andrasko, Rhiannon" userId="S::rhiannon.andrasko@wjec.co.uk::15be4c62-2de6-4343-a7f4-3c209826edd1" providerId="AD" clId="Web-{CE4DC4DC-DEDD-DA68-7C88-026956004FF2}" dt="2025-12-05T13:45:32.010" v="47" actId="20577"/>
          <ac:spMkLst>
            <pc:docMk/>
            <pc:sldMk cId="2236286045" sldId="877"/>
            <ac:spMk id="6" creationId="{1417E24B-4208-1A4D-AF72-AA10FDF7423D}"/>
          </ac:spMkLst>
        </pc:spChg>
      </pc:sldChg>
      <pc:sldChg chg="modSp">
        <pc:chgData name="Andrasko, Rhiannon" userId="S::rhiannon.andrasko@wjec.co.uk::15be4c62-2de6-4343-a7f4-3c209826edd1" providerId="AD" clId="Web-{CE4DC4DC-DEDD-DA68-7C88-026956004FF2}" dt="2025-12-05T13:51:10.888" v="69" actId="20577"/>
        <pc:sldMkLst>
          <pc:docMk/>
          <pc:sldMk cId="1820666464" sldId="878"/>
        </pc:sldMkLst>
        <pc:spChg chg="mod">
          <ac:chgData name="Andrasko, Rhiannon" userId="S::rhiannon.andrasko@wjec.co.uk::15be4c62-2de6-4343-a7f4-3c209826edd1" providerId="AD" clId="Web-{CE4DC4DC-DEDD-DA68-7C88-026956004FF2}" dt="2025-12-05T13:51:10.888" v="69" actId="20577"/>
          <ac:spMkLst>
            <pc:docMk/>
            <pc:sldMk cId="1820666464" sldId="878"/>
            <ac:spMk id="4" creationId="{5FD5A703-063D-8292-BB6F-BFC17FD7C8C4}"/>
          </ac:spMkLst>
        </pc:spChg>
      </pc:sldChg>
    </pc:docChg>
  </pc:docChgLst>
  <pc:docChgLst>
    <pc:chgData name="Amanda Suzuki" userId="S::amanda.suzuki@eal.org.uk::481664d6-57b2-43ee-8909-51abec9171fa" providerId="AD" clId="Web-{02FF00D7-08A1-7626-0119-2A0739777D2D}"/>
    <pc:docChg chg="modSld">
      <pc:chgData name="Amanda Suzuki" userId="S::amanda.suzuki@eal.org.uk::481664d6-57b2-43ee-8909-51abec9171fa" providerId="AD" clId="Web-{02FF00D7-08A1-7626-0119-2A0739777D2D}" dt="2025-11-26T09:27:28.112" v="9" actId="20577"/>
      <pc:docMkLst>
        <pc:docMk/>
      </pc:docMkLst>
      <pc:sldChg chg="modSp">
        <pc:chgData name="Amanda Suzuki" userId="S::amanda.suzuki@eal.org.uk::481664d6-57b2-43ee-8909-51abec9171fa" providerId="AD" clId="Web-{02FF00D7-08A1-7626-0119-2A0739777D2D}" dt="2025-11-26T09:27:21.237" v="4" actId="20577"/>
        <pc:sldMkLst>
          <pc:docMk/>
          <pc:sldMk cId="859905571" sldId="844"/>
        </pc:sldMkLst>
        <pc:spChg chg="mod">
          <ac:chgData name="Amanda Suzuki" userId="S::amanda.suzuki@eal.org.uk::481664d6-57b2-43ee-8909-51abec9171fa" providerId="AD" clId="Web-{02FF00D7-08A1-7626-0119-2A0739777D2D}" dt="2025-11-26T09:27:21.237" v="4" actId="20577"/>
          <ac:spMkLst>
            <pc:docMk/>
            <pc:sldMk cId="859905571" sldId="844"/>
            <ac:spMk id="6" creationId="{63DEF0A9-7F3F-3D10-1348-19477BA25909}"/>
          </ac:spMkLst>
        </pc:spChg>
      </pc:sldChg>
      <pc:sldChg chg="modSp">
        <pc:chgData name="Amanda Suzuki" userId="S::amanda.suzuki@eal.org.uk::481664d6-57b2-43ee-8909-51abec9171fa" providerId="AD" clId="Web-{02FF00D7-08A1-7626-0119-2A0739777D2D}" dt="2025-11-26T09:27:28.112" v="9" actId="20577"/>
        <pc:sldMkLst>
          <pc:docMk/>
          <pc:sldMk cId="2073001243" sldId="853"/>
        </pc:sldMkLst>
        <pc:spChg chg="mod">
          <ac:chgData name="Amanda Suzuki" userId="S::amanda.suzuki@eal.org.uk::481664d6-57b2-43ee-8909-51abec9171fa" providerId="AD" clId="Web-{02FF00D7-08A1-7626-0119-2A0739777D2D}" dt="2025-11-26T09:27:28.112" v="9" actId="20577"/>
          <ac:spMkLst>
            <pc:docMk/>
            <pc:sldMk cId="2073001243" sldId="853"/>
            <ac:spMk id="6" creationId="{DB38BC60-F8BC-B362-C64A-F66F86DC7719}"/>
          </ac:spMkLst>
        </pc:spChg>
      </pc:sldChg>
    </pc:docChg>
  </pc:docChgLst>
  <pc:docChgLst>
    <pc:chgData name="Andrasko, Rhiannon" userId="S::rhiannon.andrasko@wjec.co.uk::15be4c62-2de6-4343-a7f4-3c209826edd1" providerId="AD" clId="Web-{FF67BCF3-9608-70BA-09F1-0A02B88BF98A}"/>
    <pc:docChg chg="modSld">
      <pc:chgData name="Andrasko, Rhiannon" userId="S::rhiannon.andrasko@wjec.co.uk::15be4c62-2de6-4343-a7f4-3c209826edd1" providerId="AD" clId="Web-{FF67BCF3-9608-70BA-09F1-0A02B88BF98A}" dt="2025-12-08T17:55:47.603" v="14" actId="20577"/>
      <pc:docMkLst>
        <pc:docMk/>
      </pc:docMkLst>
      <pc:sldChg chg="modSp">
        <pc:chgData name="Andrasko, Rhiannon" userId="S::rhiannon.andrasko@wjec.co.uk::15be4c62-2de6-4343-a7f4-3c209826edd1" providerId="AD" clId="Web-{FF67BCF3-9608-70BA-09F1-0A02B88BF98A}" dt="2025-12-08T17:55:42.962" v="13" actId="20577"/>
        <pc:sldMkLst>
          <pc:docMk/>
          <pc:sldMk cId="3661908118" sldId="837"/>
        </pc:sldMkLst>
        <pc:spChg chg="mod">
          <ac:chgData name="Andrasko, Rhiannon" userId="S::rhiannon.andrasko@wjec.co.uk::15be4c62-2de6-4343-a7f4-3c209826edd1" providerId="AD" clId="Web-{FF67BCF3-9608-70BA-09F1-0A02B88BF98A}" dt="2025-12-08T17:55:42.962" v="13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">
        <pc:chgData name="Andrasko, Rhiannon" userId="S::rhiannon.andrasko@wjec.co.uk::15be4c62-2de6-4343-a7f4-3c209826edd1" providerId="AD" clId="Web-{FF67BCF3-9608-70BA-09F1-0A02B88BF98A}" dt="2025-12-08T17:55:47.603" v="14" actId="20577"/>
        <pc:sldMkLst>
          <pc:docMk/>
          <pc:sldMk cId="3014219946" sldId="838"/>
        </pc:sldMkLst>
        <pc:spChg chg="mod">
          <ac:chgData name="Andrasko, Rhiannon" userId="S::rhiannon.andrasko@wjec.co.uk::15be4c62-2de6-4343-a7f4-3c209826edd1" providerId="AD" clId="Web-{FF67BCF3-9608-70BA-09F1-0A02B88BF98A}" dt="2025-12-08T17:55:47.603" v="14" actId="20577"/>
          <ac:spMkLst>
            <pc:docMk/>
            <pc:sldMk cId="3014219946" sldId="838"/>
            <ac:spMk id="4" creationId="{93E98F04-331F-CCC4-AA81-C88F3473D389}"/>
          </ac:spMkLst>
        </pc:spChg>
      </pc:sldChg>
    </pc:docChg>
  </pc:docChgLst>
  <pc:docChgLst>
    <pc:chgData name="Amanda Suzuki" userId="S::amanda.suzuki@eal.org.uk::481664d6-57b2-43ee-8909-51abec9171fa" providerId="AD" clId="Web-{0711286F-A80A-56BB-38CE-04AA630C7EB2}"/>
    <pc:docChg chg="modSld">
      <pc:chgData name="Amanda Suzuki" userId="S::amanda.suzuki@eal.org.uk::481664d6-57b2-43ee-8909-51abec9171fa" providerId="AD" clId="Web-{0711286F-A80A-56BB-38CE-04AA630C7EB2}" dt="2025-11-26T09:24:45.243" v="3" actId="20577"/>
      <pc:docMkLst>
        <pc:docMk/>
      </pc:docMkLst>
      <pc:sldChg chg="modSp">
        <pc:chgData name="Amanda Suzuki" userId="S::amanda.suzuki@eal.org.uk::481664d6-57b2-43ee-8909-51abec9171fa" providerId="AD" clId="Web-{0711286F-A80A-56BB-38CE-04AA630C7EB2}" dt="2025-11-26T09:24:45.243" v="3" actId="20577"/>
        <pc:sldMkLst>
          <pc:docMk/>
          <pc:sldMk cId="4139293381" sldId="462"/>
        </pc:sldMkLst>
        <pc:spChg chg="mod">
          <ac:chgData name="Amanda Suzuki" userId="S::amanda.suzuki@eal.org.uk::481664d6-57b2-43ee-8909-51abec9171fa" providerId="AD" clId="Web-{0711286F-A80A-56BB-38CE-04AA630C7EB2}" dt="2025-11-26T09:24:45.243" v="3" actId="20577"/>
          <ac:spMkLst>
            <pc:docMk/>
            <pc:sldMk cId="4139293381" sldId="462"/>
            <ac:spMk id="3" creationId="{C071156A-2242-124B-AF49-34A979232ED8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12T11:48:34.379" v="36" actId="113"/>
      <pc:docMkLst>
        <pc:docMk/>
      </pc:docMkLst>
      <pc:sldChg chg="addSp modSp mod">
        <pc:chgData name="Hazell, Danielle" userId="16322be0-50ef-46ff-b0c0-d304bc10d5d2" providerId="ADAL" clId="{E6D12E1F-DF63-450C-A9ED-E72C5F6C045B}" dt="2025-12-02T13:13:39.228" v="3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13:13:39.228" v="3"/>
          <ac:spMkLst>
            <pc:docMk/>
            <pc:sldMk cId="2402489006" sldId="512"/>
            <ac:spMk id="2" creationId="{D716C840-4648-5835-364C-09C9FBF4A662}"/>
          </ac:spMkLst>
        </pc:spChg>
        <pc:spChg chg="mod">
          <ac:chgData name="Hazell, Danielle" userId="16322be0-50ef-46ff-b0c0-d304bc10d5d2" providerId="ADAL" clId="{E6D12E1F-DF63-450C-A9ED-E72C5F6C045B}" dt="2025-12-02T13:13:38.662" v="2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13:16:40.658" v="26" actId="20577"/>
        <pc:sldMkLst>
          <pc:docMk/>
          <pc:sldMk cId="1753962167" sldId="834"/>
        </pc:sldMkLst>
        <pc:spChg chg="mod">
          <ac:chgData name="Hazell, Danielle" userId="16322be0-50ef-46ff-b0c0-d304bc10d5d2" providerId="ADAL" clId="{E6D12E1F-DF63-450C-A9ED-E72C5F6C045B}" dt="2025-12-02T13:16:40.658" v="26" actId="20577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Hazell, Danielle" userId="16322be0-50ef-46ff-b0c0-d304bc10d5d2" providerId="ADAL" clId="{E6D12E1F-DF63-450C-A9ED-E72C5F6C045B}" dt="2025-12-02T13:14:34.822" v="14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2T13:14:34.822" v="14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2T13:17:46.695" v="35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2T13:17:46.695" v="35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2T13:14:16.832" v="8" actId="113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2T13:14:16.832" v="8" actId="113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2T13:14:50.238" v="15" actId="14100"/>
        <pc:sldMkLst>
          <pc:docMk/>
          <pc:sldMk cId="859905571" sldId="844"/>
        </pc:sldMkLst>
        <pc:spChg chg="mod">
          <ac:chgData name="Hazell, Danielle" userId="16322be0-50ef-46ff-b0c0-d304bc10d5d2" providerId="ADAL" clId="{E6D12E1F-DF63-450C-A9ED-E72C5F6C045B}" dt="2025-12-02T13:14:50.238" v="15" actId="14100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Hazell, Danielle" userId="16322be0-50ef-46ff-b0c0-d304bc10d5d2" providerId="ADAL" clId="{E6D12E1F-DF63-450C-A9ED-E72C5F6C045B}" dt="2025-12-02T13:17:03.434" v="28" actId="113"/>
        <pc:sldMkLst>
          <pc:docMk/>
          <pc:sldMk cId="1762345833" sldId="850"/>
        </pc:sldMkLst>
        <pc:graphicFrameChg chg="modGraphic">
          <ac:chgData name="Hazell, Danielle" userId="16322be0-50ef-46ff-b0c0-d304bc10d5d2" providerId="ADAL" clId="{E6D12E1F-DF63-450C-A9ED-E72C5F6C045B}" dt="2025-12-02T13:17:03.434" v="28" actId="113"/>
          <ac:graphicFrameMkLst>
            <pc:docMk/>
            <pc:sldMk cId="1762345833" sldId="850"/>
            <ac:graphicFrameMk id="2" creationId="{B4B881C3-3300-00CB-1A22-258069ECA2BD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17:38.051" v="30" actId="113"/>
        <pc:sldMkLst>
          <pc:docMk/>
          <pc:sldMk cId="4215496774" sldId="852"/>
        </pc:sldMkLst>
        <pc:spChg chg="mod">
          <ac:chgData name="Hazell, Danielle" userId="16322be0-50ef-46ff-b0c0-d304bc10d5d2" providerId="ADAL" clId="{E6D12E1F-DF63-450C-A9ED-E72C5F6C045B}" dt="2025-12-02T13:17:38.051" v="30" actId="113"/>
          <ac:spMkLst>
            <pc:docMk/>
            <pc:sldMk cId="4215496774" sldId="852"/>
            <ac:spMk id="4" creationId="{CCEC1C1C-3946-1E4F-FA08-F55249676140}"/>
          </ac:spMkLst>
        </pc:spChg>
      </pc:sldChg>
      <pc:sldChg chg="modSp mod">
        <pc:chgData name="Hazell, Danielle" userId="16322be0-50ef-46ff-b0c0-d304bc10d5d2" providerId="ADAL" clId="{E6D12E1F-DF63-450C-A9ED-E72C5F6C045B}" dt="2025-12-02T13:15:13.287" v="16" actId="14100"/>
        <pc:sldMkLst>
          <pc:docMk/>
          <pc:sldMk cId="3493079795" sldId="855"/>
        </pc:sldMkLst>
        <pc:spChg chg="mod">
          <ac:chgData name="Hazell, Danielle" userId="16322be0-50ef-46ff-b0c0-d304bc10d5d2" providerId="ADAL" clId="{E6D12E1F-DF63-450C-A9ED-E72C5F6C045B}" dt="2025-12-02T13:15:13.287" v="16" actId="14100"/>
          <ac:spMkLst>
            <pc:docMk/>
            <pc:sldMk cId="3493079795" sldId="855"/>
            <ac:spMk id="6" creationId="{96FCA40E-94E5-5EE2-4285-425189AF2843}"/>
          </ac:spMkLst>
        </pc:spChg>
      </pc:sldChg>
      <pc:sldChg chg="modSp mod">
        <pc:chgData name="Hazell, Danielle" userId="16322be0-50ef-46ff-b0c0-d304bc10d5d2" providerId="ADAL" clId="{E6D12E1F-DF63-450C-A9ED-E72C5F6C045B}" dt="2025-12-02T13:15:17.278" v="17" actId="14100"/>
        <pc:sldMkLst>
          <pc:docMk/>
          <pc:sldMk cId="1866359062" sldId="856"/>
        </pc:sldMkLst>
        <pc:spChg chg="mod">
          <ac:chgData name="Hazell, Danielle" userId="16322be0-50ef-46ff-b0c0-d304bc10d5d2" providerId="ADAL" clId="{E6D12E1F-DF63-450C-A9ED-E72C5F6C045B}" dt="2025-12-02T13:15:17.278" v="17" actId="14100"/>
          <ac:spMkLst>
            <pc:docMk/>
            <pc:sldMk cId="1866359062" sldId="856"/>
            <ac:spMk id="6" creationId="{0F2DCE25-9F2E-E983-7CB2-479BB2D64461}"/>
          </ac:spMkLst>
        </pc:spChg>
      </pc:sldChg>
      <pc:sldChg chg="modSp mod">
        <pc:chgData name="Hazell, Danielle" userId="16322be0-50ef-46ff-b0c0-d304bc10d5d2" providerId="ADAL" clId="{E6D12E1F-DF63-450C-A9ED-E72C5F6C045B}" dt="2025-12-02T13:15:22.821" v="18" actId="14100"/>
        <pc:sldMkLst>
          <pc:docMk/>
          <pc:sldMk cId="1767698624" sldId="857"/>
        </pc:sldMkLst>
        <pc:spChg chg="mod">
          <ac:chgData name="Hazell, Danielle" userId="16322be0-50ef-46ff-b0c0-d304bc10d5d2" providerId="ADAL" clId="{E6D12E1F-DF63-450C-A9ED-E72C5F6C045B}" dt="2025-12-02T13:15:22.821" v="18" actId="14100"/>
          <ac:spMkLst>
            <pc:docMk/>
            <pc:sldMk cId="1767698624" sldId="857"/>
            <ac:spMk id="6" creationId="{7188B49B-D790-2E83-EF45-BBB1EAE37C83}"/>
          </ac:spMkLst>
        </pc:spChg>
      </pc:sldChg>
      <pc:sldChg chg="modSp mod">
        <pc:chgData name="Hazell, Danielle" userId="16322be0-50ef-46ff-b0c0-d304bc10d5d2" providerId="ADAL" clId="{E6D12E1F-DF63-450C-A9ED-E72C5F6C045B}" dt="2025-12-02T13:15:25.718" v="19" actId="14100"/>
        <pc:sldMkLst>
          <pc:docMk/>
          <pc:sldMk cId="1517674601" sldId="858"/>
        </pc:sldMkLst>
        <pc:spChg chg="mod">
          <ac:chgData name="Hazell, Danielle" userId="16322be0-50ef-46ff-b0c0-d304bc10d5d2" providerId="ADAL" clId="{E6D12E1F-DF63-450C-A9ED-E72C5F6C045B}" dt="2025-12-02T13:15:25.718" v="19" actId="14100"/>
          <ac:spMkLst>
            <pc:docMk/>
            <pc:sldMk cId="1517674601" sldId="858"/>
            <ac:spMk id="6" creationId="{27A92F6B-10F4-DC67-1281-8537D6D5EA83}"/>
          </ac:spMkLst>
        </pc:spChg>
      </pc:sldChg>
      <pc:sldChg chg="modSp mod">
        <pc:chgData name="Hazell, Danielle" userId="16322be0-50ef-46ff-b0c0-d304bc10d5d2" providerId="ADAL" clId="{E6D12E1F-DF63-450C-A9ED-E72C5F6C045B}" dt="2025-12-02T13:15:30.241" v="20" actId="14100"/>
        <pc:sldMkLst>
          <pc:docMk/>
          <pc:sldMk cId="293846692" sldId="859"/>
        </pc:sldMkLst>
        <pc:spChg chg="mod">
          <ac:chgData name="Hazell, Danielle" userId="16322be0-50ef-46ff-b0c0-d304bc10d5d2" providerId="ADAL" clId="{E6D12E1F-DF63-450C-A9ED-E72C5F6C045B}" dt="2025-12-02T13:15:30.241" v="20" actId="14100"/>
          <ac:spMkLst>
            <pc:docMk/>
            <pc:sldMk cId="293846692" sldId="859"/>
            <ac:spMk id="6" creationId="{3BC197FD-CE0B-5D2A-853A-A837C872BD08}"/>
          </ac:spMkLst>
        </pc:spChg>
      </pc:sldChg>
      <pc:sldChg chg="modSp mod">
        <pc:chgData name="Hazell, Danielle" userId="16322be0-50ef-46ff-b0c0-d304bc10d5d2" providerId="ADAL" clId="{E6D12E1F-DF63-450C-A9ED-E72C5F6C045B}" dt="2025-12-02T13:15:53.516" v="21" actId="1076"/>
        <pc:sldMkLst>
          <pc:docMk/>
          <pc:sldMk cId="1667347420" sldId="860"/>
        </pc:sldMkLst>
        <pc:spChg chg="mod">
          <ac:chgData name="Hazell, Danielle" userId="16322be0-50ef-46ff-b0c0-d304bc10d5d2" providerId="ADAL" clId="{E6D12E1F-DF63-450C-A9ED-E72C5F6C045B}" dt="2025-12-02T13:15:53.516" v="21" actId="1076"/>
          <ac:spMkLst>
            <pc:docMk/>
            <pc:sldMk cId="1667347420" sldId="860"/>
            <ac:spMk id="6" creationId="{7E083ED9-AD0C-91D9-98D2-0B8E44779D8A}"/>
          </ac:spMkLst>
        </pc:spChg>
      </pc:sldChg>
      <pc:sldChg chg="modSp mod">
        <pc:chgData name="Hazell, Danielle" userId="16322be0-50ef-46ff-b0c0-d304bc10d5d2" providerId="ADAL" clId="{E6D12E1F-DF63-450C-A9ED-E72C5F6C045B}" dt="2025-12-02T13:16:11.487" v="22" actId="12385"/>
        <pc:sldMkLst>
          <pc:docMk/>
          <pc:sldMk cId="1047597656" sldId="866"/>
        </pc:sldMkLst>
        <pc:graphicFrameChg chg="modGraphic">
          <ac:chgData name="Hazell, Danielle" userId="16322be0-50ef-46ff-b0c0-d304bc10d5d2" providerId="ADAL" clId="{E6D12E1F-DF63-450C-A9ED-E72C5F6C045B}" dt="2025-12-02T13:16:11.487" v="22" actId="12385"/>
          <ac:graphicFrameMkLst>
            <pc:docMk/>
            <pc:sldMk cId="1047597656" sldId="866"/>
            <ac:graphicFrameMk id="2" creationId="{EE721646-10B5-E0F7-EE63-76B786EF463A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12T11:48:34.379" v="36" actId="113"/>
        <pc:sldMkLst>
          <pc:docMk/>
          <pc:sldMk cId="1849690207" sldId="870"/>
        </pc:sldMkLst>
        <pc:spChg chg="mod">
          <ac:chgData name="Hazell, Danielle" userId="16322be0-50ef-46ff-b0c0-d304bc10d5d2" providerId="ADAL" clId="{E6D12E1F-DF63-450C-A9ED-E72C5F6C045B}" dt="2025-12-12T11:48:34.379" v="36" actId="113"/>
          <ac:spMkLst>
            <pc:docMk/>
            <pc:sldMk cId="1849690207" sldId="870"/>
            <ac:spMk id="6" creationId="{04EB17A3-A486-2454-D82C-14C55A0A2DA8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13:13:25.224" v="1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3:13:25.224" v="1"/>
          <ac:spMkLst>
            <pc:docMk/>
            <pc:sldMasterMk cId="2966563060" sldId="2147483653"/>
            <ac:spMk id="4" creationId="{7D152DC1-E2EA-407D-B9C1-539A5D34AB79}"/>
          </ac:spMkLst>
        </pc:spChg>
        <pc:picChg chg="add mod">
          <ac:chgData name="Hazell, Danielle" userId="16322be0-50ef-46ff-b0c0-d304bc10d5d2" providerId="ADAL" clId="{E6D12E1F-DF63-450C-A9ED-E72C5F6C045B}" dt="2025-12-02T13:13:25.224" v="1"/>
          <ac:picMkLst>
            <pc:docMk/>
            <pc:sldMasterMk cId="2966563060" sldId="2147483653"/>
            <ac:picMk id="2" creationId="{B8D7651A-2958-D053-5727-951EF36E8D06}"/>
          </ac:picMkLst>
        </pc:picChg>
        <pc:picChg chg="add mod">
          <ac:chgData name="Hazell, Danielle" userId="16322be0-50ef-46ff-b0c0-d304bc10d5d2" providerId="ADAL" clId="{E6D12E1F-DF63-450C-A9ED-E72C5F6C045B}" dt="2025-12-02T13:13:25.224" v="1"/>
          <ac:picMkLst>
            <pc:docMk/>
            <pc:sldMasterMk cId="2966563060" sldId="2147483653"/>
            <ac:picMk id="5" creationId="{484265A5-89FB-597E-97CD-2ED22C134029}"/>
          </ac:picMkLst>
        </pc:picChg>
        <pc:picChg chg="add mod">
          <ac:chgData name="Hazell, Danielle" userId="16322be0-50ef-46ff-b0c0-d304bc10d5d2" providerId="ADAL" clId="{E6D12E1F-DF63-450C-A9ED-E72C5F6C045B}" dt="2025-12-02T13:13:25.224" v="1"/>
          <ac:picMkLst>
            <pc:docMk/>
            <pc:sldMasterMk cId="2966563060" sldId="2147483653"/>
            <ac:picMk id="7" creationId="{0023918E-292C-39C2-5E6B-BBA686413170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B8D7651A-2958-D053-5727-951EF36E8D06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7D152DC1-E2EA-407D-B9C1-539A5D34AB7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484265A5-89FB-597E-97CD-2ED22C13402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023918E-292C-39C2-5E6B-BBA68641317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K1.14 Types of ventilation in relation to gas</a:t>
            </a:r>
          </a:p>
          <a:p>
            <a:pPr marL="0" indent="0">
              <a:buNone/>
            </a:pPr>
            <a:endParaRPr lang="en-GB" sz="280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1.14a: Introduction to Ventilation in Gas Systems</a:t>
            </a:r>
            <a:endParaRPr lang="en-US" sz="2800" b="1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5F37F-2D59-FBDA-08E2-96B90E93A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8D443C-6B2E-FF69-13DB-3DD559336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Airflow is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2DCE25-9F2E-E983-7CB2-479BB2D6446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466496" cy="4140000"/>
          </a:xfrm>
        </p:spPr>
        <p:txBody>
          <a:bodyPr/>
          <a:lstStyle/>
          <a:p>
            <a:r>
              <a:rPr lang="en-GB" b="1" dirty="0"/>
              <a:t>Why airflow matters</a:t>
            </a:r>
          </a:p>
          <a:p>
            <a:r>
              <a:rPr lang="en-GB" dirty="0"/>
              <a:t>Airflow has two critical functions in gas appliances and flue systems:</a:t>
            </a:r>
          </a:p>
          <a:p>
            <a:pPr marL="457200" indent="-457200">
              <a:buFont typeface="+mj-lt"/>
              <a:buAutoNum type="arabicPeriod"/>
            </a:pPr>
            <a:r>
              <a:rPr lang="en-GB" b="1" dirty="0">
                <a:ea typeface="ＭＳ Ｐゴシック"/>
              </a:rPr>
              <a:t>Oxygen supply</a:t>
            </a:r>
            <a:r>
              <a:rPr lang="en-GB" dirty="0">
                <a:ea typeface="ＭＳ Ｐゴシック"/>
              </a:rPr>
              <a:t> – to support complete combustion.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b="1" dirty="0">
                <a:ea typeface="ＭＳ Ｐゴシック"/>
              </a:rPr>
              <a:t>Dilution and removal</a:t>
            </a:r>
            <a:r>
              <a:rPr lang="en-GB" dirty="0">
                <a:ea typeface="ＭＳ Ｐゴシック"/>
              </a:rPr>
              <a:t> – to carry away combustion products safely.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635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57655-C1BA-D740-97C6-6D18C5BD6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F745A08-3DC3-416A-4C5A-3B7142E4A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Airflow is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88B49B-D790-2E83-EF45-BBB1EAE37C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05992" cy="4140000"/>
          </a:xfrm>
        </p:spPr>
        <p:txBody>
          <a:bodyPr/>
          <a:lstStyle/>
          <a:p>
            <a:r>
              <a:rPr lang="en-GB" b="1" dirty="0"/>
              <a:t>What happens without proper airflow?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Combustion gases (CO₂, CO, water vapour, unburned hydrocarbons) </a:t>
            </a:r>
            <a:r>
              <a:rPr lang="en-GB" b="1" dirty="0"/>
              <a:t>accumulate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Risk of </a:t>
            </a:r>
            <a:r>
              <a:rPr lang="en-GB" b="1" dirty="0"/>
              <a:t>flue gas spillage</a:t>
            </a:r>
            <a:r>
              <a:rPr lang="en-GB" dirty="0"/>
              <a:t> into occupied rooms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Condensation</a:t>
            </a:r>
            <a:r>
              <a:rPr lang="en-GB" dirty="0"/>
              <a:t> can damage the appliance and flue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Can lead to </a:t>
            </a:r>
            <a:r>
              <a:rPr lang="en-GB" b="1" dirty="0">
                <a:ea typeface="ＭＳ Ｐゴシック"/>
              </a:rPr>
              <a:t>incomplete combustion</a:t>
            </a:r>
            <a:r>
              <a:rPr lang="en-GB" dirty="0">
                <a:ea typeface="ＭＳ Ｐゴシック"/>
              </a:rPr>
              <a:t> or </a:t>
            </a:r>
            <a:r>
              <a:rPr lang="en-GB" b="1" dirty="0">
                <a:ea typeface="ＭＳ Ｐゴシック"/>
              </a:rPr>
              <a:t>appliance lockout.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769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5E550-6F4E-06ED-C0A7-D51D117F8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C32F17-79F4-6BF2-1013-C8042B507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Airflow is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A92F6B-10F4-DC67-1281-8537D6D5EA8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896264" cy="4140000"/>
          </a:xfrm>
        </p:spPr>
        <p:txBody>
          <a:bodyPr/>
          <a:lstStyle/>
          <a:p>
            <a:r>
              <a:rPr lang="en-GB" b="1" dirty="0"/>
              <a:t>Air movement affects: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Flue draught</a:t>
            </a:r>
            <a:r>
              <a:rPr lang="en-GB" dirty="0">
                <a:ea typeface="ＭＳ Ｐゴシック"/>
              </a:rPr>
              <a:t>: natural or fan-assisted movement of gases through the flue.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Ventilation performance</a:t>
            </a:r>
            <a:r>
              <a:rPr lang="en-GB" dirty="0">
                <a:ea typeface="ＭＳ Ｐゴシック"/>
              </a:rPr>
              <a:t>: air inlets and outlets must match appliance requirements.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Safety</a:t>
            </a:r>
            <a:r>
              <a:rPr lang="en-GB" dirty="0">
                <a:ea typeface="ＭＳ Ｐゴシック"/>
              </a:rPr>
              <a:t>: inadequate removal of combustion products can result in CO poisoning.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7674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2F4A8E-13F8-D4DC-13DB-575E69D3AF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24C1A22-3251-9617-55BA-A22D5E1F4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Airflow is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C197FD-CE0B-5D2A-853A-A837C872BD0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06576" cy="4140000"/>
          </a:xfrm>
        </p:spPr>
        <p:txBody>
          <a:bodyPr/>
          <a:lstStyle/>
          <a:p>
            <a:r>
              <a:rPr lang="en-GB" b="1" dirty="0"/>
              <a:t>Design considerations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Flue systems must be sized and positioned correctly.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Openings must not be blocked or restricted.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Ventilation must suit the appliance type (e.g. open flued, room-sealed, flueless).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Mechanical ventilation (e.g. extract fans) must not cause </a:t>
            </a:r>
            <a:r>
              <a:rPr lang="en-GB" b="1" dirty="0">
                <a:ea typeface="ＭＳ Ｐゴシック"/>
              </a:rPr>
              <a:t>negative pressure</a:t>
            </a:r>
            <a:r>
              <a:rPr lang="en-GB" dirty="0">
                <a:ea typeface="ＭＳ Ｐゴシック"/>
              </a:rPr>
              <a:t> near appliances.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846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494C0-727E-4A4C-A68B-BC3DD2763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398DE6-98B9-A44F-B87A-640557B97F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Inadequate ventilation = risk of carbon monoxide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83ED9-AD0C-91D9-98D2-0B8E44779D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9360212" cy="4140000"/>
          </a:xfrm>
        </p:spPr>
        <p:txBody>
          <a:bodyPr/>
          <a:lstStyle/>
          <a:p>
            <a:r>
              <a:rPr lang="en-GB" b="1" dirty="0"/>
              <a:t>Understanding the link</a:t>
            </a:r>
          </a:p>
          <a:p>
            <a:r>
              <a:rPr lang="en-GB" dirty="0"/>
              <a:t>Ventilation ensures that: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Combustion has a sufficient oxygen supply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Products of combustion are safely removed.</a:t>
            </a:r>
            <a:endParaRPr lang="en-GB" dirty="0"/>
          </a:p>
          <a:p>
            <a:r>
              <a:rPr lang="en-GB" dirty="0"/>
              <a:t>When ventilation is inadequate: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Oxygen levels drop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Incomplete combustion occurs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Carbon monoxide (CO)</a:t>
            </a:r>
            <a:r>
              <a:rPr lang="en-GB" dirty="0">
                <a:ea typeface="ＭＳ Ｐゴシック"/>
              </a:rPr>
              <a:t> is produced.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7347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82501-79C8-94B6-1500-67596675C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F85C0F6-0F19-B5AA-0F35-EA0ADCA6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Inadequate ventilation = risk of carbon monoxide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6D1CE1-B2E9-F666-A2DA-8F722A33694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Why CO is dangerous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 is </a:t>
            </a:r>
            <a:r>
              <a:rPr lang="en-GB" b="1" dirty="0">
                <a:ea typeface="ＭＳ Ｐゴシック"/>
              </a:rPr>
              <a:t>odourless, colourless, and tasteless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It binds with haemoglobin in the blood more readily than oxygen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Even low concentrations can cause illness or death.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94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9A36BD-7475-3ECC-647A-7DF630920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A340FA6-652E-A4B6-837B-B2EB65B9B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Inadequate ventilation = risk of carbon monoxide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3A28D4-411B-12B7-D2CA-35CF4DDEB87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Symptoms of CO exposure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Headaches, dizziness, nausea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Fatigue, confusion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Collapse, unconsciousness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Death with prolonged or high exposure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383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B25E9-4B60-445A-ABDA-D8C2C5FD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2A64D10-FFEB-87D7-DBF3-BEA156500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Inadequate ventilation = risk of carbon monoxide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A66C1B-C475-23C0-8A68-962F9A73F2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Engineering controls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Ensure ventilation meets the </a:t>
            </a:r>
            <a:r>
              <a:rPr lang="en-GB" b="1" dirty="0">
                <a:ea typeface="ＭＳ Ｐゴシック"/>
              </a:rPr>
              <a:t>minimum requirements for appliance type.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Never block vents or flues.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Regularly inspect and maintain air pathways.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Fit </a:t>
            </a:r>
            <a:r>
              <a:rPr lang="en-GB" b="1" dirty="0">
                <a:ea typeface="ＭＳ Ｐゴシック"/>
              </a:rPr>
              <a:t>carbon monoxide detectors</a:t>
            </a:r>
            <a:r>
              <a:rPr lang="en-GB" dirty="0">
                <a:ea typeface="ＭＳ Ｐゴシック"/>
              </a:rPr>
              <a:t> in accordance with Building Regulations (e.g. Part J).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Follow </a:t>
            </a:r>
            <a:r>
              <a:rPr lang="en-GB" b="1" dirty="0">
                <a:ea typeface="ＭＳ Ｐゴシック"/>
              </a:rPr>
              <a:t>manufacturer's instructions</a:t>
            </a:r>
            <a:r>
              <a:rPr lang="en-GB" dirty="0">
                <a:ea typeface="ＭＳ Ｐゴシック"/>
              </a:rPr>
              <a:t> and </a:t>
            </a:r>
            <a:r>
              <a:rPr lang="en-GB" b="1" dirty="0">
                <a:ea typeface="ＭＳ Ｐゴシック"/>
              </a:rPr>
              <a:t>IGEM/G/11</a:t>
            </a:r>
            <a:r>
              <a:rPr lang="en-GB" dirty="0">
                <a:ea typeface="ＭＳ Ｐゴシック"/>
              </a:rPr>
              <a:t> guidance for unsafe situations.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17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38AFE-0419-3269-BF6E-FD2B14799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8E13FF-7C75-7BCD-5AEC-774AA46BD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Room-sealed and open-flued appliances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1E0A3B-C1A8-89D7-6A27-FF3B1FC4208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/>
              <a:t>Open-flued appliances (Type B)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Draw combustion air from the </a:t>
            </a:r>
            <a:r>
              <a:rPr lang="en-GB" b="1"/>
              <a:t>room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Rely on </a:t>
            </a:r>
            <a:r>
              <a:rPr lang="en-GB" b="1"/>
              <a:t>natural draught</a:t>
            </a:r>
            <a:r>
              <a:rPr lang="en-GB"/>
              <a:t> to expel products of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Sensitive to </a:t>
            </a:r>
            <a:r>
              <a:rPr lang="en-GB" b="1"/>
              <a:t>room ventilation and negative pressure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4576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95B4A-3DB2-EF65-3F32-896AD0C216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EE7BCE8-133E-E643-704D-EBB32FB13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Room-sealed and open-flued appliances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17E24B-4208-1A4D-AF72-AA10FDF742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Design considerations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Adequate </a:t>
            </a:r>
            <a:r>
              <a:rPr lang="en-GB" b="1" dirty="0">
                <a:ea typeface="ＭＳ Ｐゴシック"/>
              </a:rPr>
              <a:t>permanent ventilation</a:t>
            </a:r>
            <a:r>
              <a:rPr lang="en-GB" dirty="0">
                <a:ea typeface="ＭＳ Ｐゴシック"/>
              </a:rPr>
              <a:t> into the room is essential.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Appliance location must avoid interference from extract fans or airtight construction.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Must comply with </a:t>
            </a:r>
            <a:r>
              <a:rPr lang="en-GB" b="1" dirty="0">
                <a:ea typeface="ＭＳ Ｐゴシック"/>
              </a:rPr>
              <a:t>Part J</a:t>
            </a:r>
            <a:r>
              <a:rPr lang="en-GB" dirty="0">
                <a:ea typeface="ＭＳ Ｐゴシック"/>
              </a:rPr>
              <a:t> of the Building Regulations and manufacturer’s air vent sizing.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6286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52296" cy="4140000"/>
          </a:xfrm>
        </p:spPr>
        <p:txBody>
          <a:bodyPr/>
          <a:lstStyle/>
          <a:p>
            <a:r>
              <a:rPr lang="en-GB" dirty="0"/>
              <a:t>A customer installs a gas fire in their living room. A week later, they complain of headaches and find black marks on the wall near the appliance.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might be wrong?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might cause this?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checks would you do first?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C203FE-E929-024E-92D7-65D07F353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13AD03-831A-847C-2BE4-B6A2C449A4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Room-sealed and open-flued appliances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103F2E-1B13-38A0-4EC0-3EF77D8149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624636"/>
            <a:ext cx="10691931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>
                <a:ea typeface="ＭＳ Ｐゴシック"/>
              </a:rPr>
              <a:t>Room-sealed appliances (Type C)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Completely sealed from the room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Air intake and flue outlet are </a:t>
            </a:r>
            <a:r>
              <a:rPr lang="en-GB" b="1" dirty="0">
                <a:ea typeface="ＭＳ Ｐゴシック"/>
              </a:rPr>
              <a:t>ducted externally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Air is drawn directly from outside via a concentric or twin flue system.</a:t>
            </a:r>
            <a:endParaRPr lang="en-GB"/>
          </a:p>
          <a:p>
            <a:pPr>
              <a:spcAft>
                <a:spcPts val="600"/>
              </a:spcAft>
            </a:pPr>
            <a:r>
              <a:rPr lang="en-GB" b="1" dirty="0">
                <a:ea typeface="ＭＳ Ｐゴシック"/>
              </a:rPr>
              <a:t>Design considerations</a:t>
            </a:r>
            <a:endParaRPr lang="en-GB" dirty="0">
              <a:ea typeface="ＭＳ Ｐゴシック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No internal room air</a:t>
            </a:r>
            <a:r>
              <a:rPr lang="en-GB" dirty="0">
                <a:ea typeface="ＭＳ Ｐゴシック"/>
              </a:rPr>
              <a:t> required for combustion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Ventilation may only be needed for </a:t>
            </a:r>
            <a:r>
              <a:rPr lang="en-GB" b="1" dirty="0">
                <a:ea typeface="ＭＳ Ｐゴシック"/>
              </a:rPr>
              <a:t>cooling</a:t>
            </a:r>
            <a:r>
              <a:rPr lang="en-GB" dirty="0">
                <a:ea typeface="ＭＳ Ｐゴシック"/>
              </a:rPr>
              <a:t>, compartment protection, or pipe ventilation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Safer for use in </a:t>
            </a:r>
            <a:r>
              <a:rPr lang="en-GB" b="1" dirty="0">
                <a:ea typeface="ＭＳ Ｐゴシック"/>
              </a:rPr>
              <a:t>confined or airtight spaces.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45425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63F14-15C1-039F-E66E-19A609A8F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CDFFD5F-8C0D-394A-FC23-0D1366B85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Room-sealed and open-flued appliances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C2B70D-B05C-11F0-828B-361CEA3D2B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E721646-10B5-E0F7-EE63-76B786EF46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94807"/>
              </p:ext>
            </p:extLst>
          </p:nvPr>
        </p:nvGraphicFramePr>
        <p:xfrm>
          <a:off x="360727" y="2132640"/>
          <a:ext cx="11518899" cy="347472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839633">
                  <a:extLst>
                    <a:ext uri="{9D8B030D-6E8A-4147-A177-3AD203B41FA5}">
                      <a16:colId xmlns:a16="http://schemas.microsoft.com/office/drawing/2014/main" val="2585279291"/>
                    </a:ext>
                  </a:extLst>
                </a:gridCol>
                <a:gridCol w="3839633">
                  <a:extLst>
                    <a:ext uri="{9D8B030D-6E8A-4147-A177-3AD203B41FA5}">
                      <a16:colId xmlns:a16="http://schemas.microsoft.com/office/drawing/2014/main" val="3763470133"/>
                    </a:ext>
                  </a:extLst>
                </a:gridCol>
                <a:gridCol w="3839633">
                  <a:extLst>
                    <a:ext uri="{9D8B030D-6E8A-4147-A177-3AD203B41FA5}">
                      <a16:colId xmlns:a16="http://schemas.microsoft.com/office/drawing/2014/main" val="27040220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Feature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Open-flued (Type B)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Room-sealed (Type C)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3791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Air Source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Room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Outside via flue system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52428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Ventilation Needed?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Yes – for combustion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Sometimes – for cooling only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48050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Flue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Chimney or vertical flue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Balanced or concentric flue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920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Safety Sensitivity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High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Lower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75055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Fan-Assistance Possible?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Optional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Often integrated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92754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5976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E2AD7-8833-27D9-9350-F089FA141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5E9C20-5FA7-B7A1-A3BD-D3AF00430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452" cy="584775"/>
          </a:xfrm>
        </p:spPr>
        <p:txBody>
          <a:bodyPr/>
          <a:lstStyle/>
          <a:p>
            <a:r>
              <a:rPr lang="en-GB" sz="3200"/>
              <a:t>Modern airtight homes need additional consideration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D40A07-5586-6581-7DE8-C0595F5E19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/>
              <a:t>Why this matters</a:t>
            </a:r>
          </a:p>
          <a:p>
            <a:r>
              <a:rPr lang="en-GB"/>
              <a:t>Newer homes are designed to be energy efficient and </a:t>
            </a:r>
            <a:r>
              <a:rPr lang="en-GB" b="1"/>
              <a:t>airtight</a:t>
            </a:r>
            <a:r>
              <a:rPr lang="en-GB"/>
              <a:t>, which reduces heat loss but also </a:t>
            </a:r>
            <a:r>
              <a:rPr lang="en-GB" b="1"/>
              <a:t>limits natural ventilation</a:t>
            </a:r>
            <a:r>
              <a:rPr lang="en-GB"/>
              <a:t> (also known as </a:t>
            </a:r>
            <a:r>
              <a:rPr lang="en-GB" i="1"/>
              <a:t>adventitious air</a:t>
            </a:r>
            <a:r>
              <a:rPr lang="en-GB"/>
              <a:t>). This directly impacts the safe operation of </a:t>
            </a:r>
            <a:r>
              <a:rPr lang="en-GB" b="1"/>
              <a:t>open-flued appliances</a:t>
            </a:r>
            <a:r>
              <a:rPr lang="en-GB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89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54398-506E-EE3F-ABD7-E208CFC9F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A32C239-EBD6-B189-844E-FE664F1D2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452" cy="584775"/>
          </a:xfrm>
        </p:spPr>
        <p:txBody>
          <a:bodyPr/>
          <a:lstStyle/>
          <a:p>
            <a:r>
              <a:rPr lang="en-GB" sz="3200"/>
              <a:t>Modern airtight homes need additional consideration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3E3862-1220-95BC-DA37-F3A425988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Building regulations – Part J Update</a:t>
            </a:r>
          </a:p>
          <a:p>
            <a:r>
              <a:rPr lang="en-GB" dirty="0">
                <a:ea typeface="ＭＳ Ｐゴシック"/>
              </a:rPr>
              <a:t>Part J (Combustion Appliances and Fuel Storage Systems) includes specific guidance for:</a:t>
            </a:r>
          </a:p>
          <a:p>
            <a:r>
              <a:rPr lang="en-GB" b="1" dirty="0">
                <a:ea typeface="ＭＳ Ｐゴシック"/>
              </a:rPr>
              <a:t>Homes with a design air permeability of ≤ 5 m³/(h·m²)</a:t>
            </a:r>
            <a:endParaRPr lang="en-GB" dirty="0">
              <a:ea typeface="ＭＳ Ｐゴシック"/>
            </a:endParaRPr>
          </a:p>
          <a:p>
            <a:r>
              <a:rPr lang="en-GB" dirty="0">
                <a:ea typeface="ＭＳ Ｐゴシック"/>
              </a:rPr>
              <a:t>These are classified as </a:t>
            </a:r>
            <a:r>
              <a:rPr lang="en-GB" b="1" dirty="0">
                <a:ea typeface="ＭＳ Ｐゴシック"/>
              </a:rPr>
              <a:t>very airtight dwellings.</a:t>
            </a:r>
            <a:endParaRPr lang="en-GB"/>
          </a:p>
          <a:p>
            <a:r>
              <a:rPr lang="en-GB" b="1" dirty="0">
                <a:ea typeface="ＭＳ Ｐゴシック"/>
              </a:rPr>
              <a:t>Key change:</a:t>
            </a:r>
            <a:br>
              <a:rPr lang="en-GB"/>
            </a:br>
            <a:r>
              <a:rPr lang="en-GB" dirty="0">
                <a:ea typeface="ＭＳ Ｐゴシック"/>
              </a:rPr>
              <a:t>In such homes, the required size of </a:t>
            </a:r>
            <a:r>
              <a:rPr lang="en-GB" b="1" dirty="0">
                <a:ea typeface="ＭＳ Ｐゴシック"/>
              </a:rPr>
              <a:t>permanent air vents</a:t>
            </a:r>
            <a:r>
              <a:rPr lang="en-GB" dirty="0">
                <a:ea typeface="ＭＳ Ｐゴシック"/>
              </a:rPr>
              <a:t> for open-flued gas appliances </a:t>
            </a:r>
            <a:r>
              <a:rPr lang="en-GB" b="1" dirty="0">
                <a:ea typeface="ＭＳ Ｐゴシック"/>
              </a:rPr>
              <a:t>must be increased</a:t>
            </a:r>
            <a:r>
              <a:rPr lang="en-GB" dirty="0">
                <a:ea typeface="ＭＳ Ｐゴシック"/>
              </a:rPr>
              <a:t> to compensate for the lack of adventitious ventilation.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7101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B2B56-08E0-4910-E511-1163BF353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F70187E-B00B-B3D5-1645-B430DD85F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452" cy="584775"/>
          </a:xfrm>
        </p:spPr>
        <p:txBody>
          <a:bodyPr/>
          <a:lstStyle/>
          <a:p>
            <a:r>
              <a:rPr lang="en-GB" sz="3200"/>
              <a:t>Modern airtight homes need additional consideration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29CD0-7828-F19E-62F1-7CBFEB9FBB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Ventilation design in airtight homes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Do not rely on natural leakage</a:t>
            </a:r>
            <a:r>
              <a:rPr lang="en-GB" dirty="0">
                <a:ea typeface="ＭＳ Ｐゴシック"/>
              </a:rPr>
              <a:t> through walls, windows, or doors.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Calculate </a:t>
            </a:r>
            <a:r>
              <a:rPr lang="en-GB" b="1" dirty="0">
                <a:ea typeface="ＭＳ Ｐゴシック"/>
              </a:rPr>
              <a:t>ventilation requirements</a:t>
            </a:r>
            <a:r>
              <a:rPr lang="en-GB" dirty="0">
                <a:ea typeface="ＭＳ Ｐゴシック"/>
              </a:rPr>
              <a:t> precisely using manufacturer’s instructions or Approved Document J (Appendix C).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Ensure </a:t>
            </a:r>
            <a:r>
              <a:rPr lang="en-GB" b="1" dirty="0">
                <a:ea typeface="ＭＳ Ｐゴシック"/>
              </a:rPr>
              <a:t>mechanical ventilation</a:t>
            </a:r>
            <a:r>
              <a:rPr lang="en-GB" dirty="0">
                <a:ea typeface="ＭＳ Ｐゴシック"/>
              </a:rPr>
              <a:t> (such as MHVR or extract fans) does not cause </a:t>
            </a:r>
            <a:r>
              <a:rPr lang="en-GB" b="1" dirty="0">
                <a:ea typeface="ＭＳ Ｐゴシック"/>
              </a:rPr>
              <a:t>negative pressure</a:t>
            </a:r>
            <a:r>
              <a:rPr lang="en-GB" dirty="0">
                <a:ea typeface="ＭＳ Ｐゴシック"/>
              </a:rPr>
              <a:t> near appliances.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0624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5A3A01-F476-EE1D-E03F-45DF19500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B4D10B-8EDD-4E07-A5C8-A7B0C76D3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0000"/>
            <a:ext cx="11628452" cy="584775"/>
          </a:xfrm>
        </p:spPr>
        <p:txBody>
          <a:bodyPr/>
          <a:lstStyle/>
          <a:p>
            <a:r>
              <a:rPr lang="en-GB" sz="3200"/>
              <a:t>Modern airtight homes need additional consideration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B17A3-A486-2454-D82C-14C55A0A2D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691931" cy="4140000"/>
          </a:xfrm>
        </p:spPr>
        <p:txBody>
          <a:bodyPr/>
          <a:lstStyle/>
          <a:p>
            <a:r>
              <a:rPr lang="en-GB" b="1" dirty="0"/>
              <a:t>Risks of inadequate design in airtight homes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Incomplete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Carbon monoxide build-up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Appliance malfunction or lockout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Violation of Building Regulations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6902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and Oxygen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956281"/>
            <a:ext cx="11448896" cy="4140000"/>
          </a:xfrm>
        </p:spPr>
        <p:txBody>
          <a:bodyPr/>
          <a:lstStyle/>
          <a:p>
            <a:pPr algn="ctr"/>
            <a:r>
              <a:rPr lang="en-GB" b="1" dirty="0"/>
              <a:t>Balanced combustion:</a:t>
            </a:r>
            <a:br>
              <a:rPr lang="en-GB" dirty="0"/>
            </a:br>
            <a:r>
              <a:rPr lang="en-GB" dirty="0"/>
              <a:t>CH₄ + 2O₂ → CO₂ + 2H₂O</a:t>
            </a:r>
          </a:p>
          <a:p>
            <a:pPr algn="ctr"/>
            <a:r>
              <a:rPr lang="en-GB" b="1" dirty="0"/>
              <a:t>Incomplete combustion:</a:t>
            </a:r>
            <a:br>
              <a:rPr lang="en-GB" dirty="0"/>
            </a:br>
            <a:r>
              <a:rPr lang="en-GB" dirty="0"/>
              <a:t>CH₄ + 1.5O₂ → CO + H₂O + soot</a:t>
            </a:r>
          </a:p>
          <a:p>
            <a:endParaRPr lang="en-GB" i="1" dirty="0"/>
          </a:p>
          <a:p>
            <a:r>
              <a:rPr lang="en-GB" b="1" dirty="0"/>
              <a:t>Signs of poor combustion:</a:t>
            </a:r>
          </a:p>
          <a:p>
            <a:r>
              <a:rPr lang="en-GB" dirty="0">
                <a:ea typeface="ＭＳ Ｐゴシック"/>
              </a:rPr>
              <a:t>Yellow flames, soot deposits, condensation on windows, headaches/drowsiness.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6EE7A-E128-EB46-4520-270D963453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58CC6-21D2-5EE2-CE0F-D02C82559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and Oxygen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AB63F1-664E-7066-421F-49C5A2F4E0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09945"/>
            <a:ext cx="11523934" cy="4148342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Role of oxygen in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Oxygen is the </a:t>
            </a:r>
            <a:r>
              <a:rPr lang="en-GB" b="1" dirty="0">
                <a:ea typeface="ＭＳ Ｐゴシック"/>
              </a:rPr>
              <a:t>reactant</a:t>
            </a:r>
            <a:r>
              <a:rPr lang="en-GB" dirty="0">
                <a:ea typeface="ＭＳ Ｐゴシック"/>
              </a:rPr>
              <a:t> that enables the combustion process to begin.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 correct </a:t>
            </a:r>
            <a:r>
              <a:rPr lang="en-GB" b="1" dirty="0">
                <a:ea typeface="ＭＳ Ｐゴシック"/>
              </a:rPr>
              <a:t>air-to-gas ratio</a:t>
            </a:r>
            <a:r>
              <a:rPr lang="en-GB" dirty="0">
                <a:ea typeface="ＭＳ Ｐゴシック"/>
              </a:rPr>
              <a:t> is essential for efficient and safe operation.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Air</a:t>
            </a:r>
            <a:r>
              <a:rPr lang="en-GB" dirty="0">
                <a:ea typeface="ＭＳ Ｐゴシック"/>
              </a:rPr>
              <a:t> contains ~21% oxygen; this is the primary source in most combustion systems.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924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69E6F-71F1-5925-C9A3-F29EF5B91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AE504-CA54-D902-5927-D463D6ABE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and Oxygen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D5A703-063D-8292-BB6F-BFC17FD7C8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05761"/>
            <a:ext cx="11448896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Importance in gas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Correct oxygen levels ensure appliances operate </a:t>
            </a:r>
            <a:r>
              <a:rPr lang="en-GB" b="1" dirty="0">
                <a:ea typeface="ＭＳ Ｐゴシック"/>
              </a:rPr>
              <a:t>safely and efficiently</a:t>
            </a:r>
            <a:r>
              <a:rPr lang="en-GB" dirty="0">
                <a:ea typeface="ＭＳ Ｐゴシック"/>
              </a:rPr>
              <a:t>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Oxygen deficiency can result in </a:t>
            </a:r>
            <a:r>
              <a:rPr lang="en-GB" b="1" dirty="0">
                <a:ea typeface="ＭＳ Ｐゴシック"/>
              </a:rPr>
              <a:t>CO production</a:t>
            </a:r>
            <a:r>
              <a:rPr lang="en-GB" dirty="0">
                <a:ea typeface="ＭＳ Ｐゴシック"/>
              </a:rPr>
              <a:t>, </a:t>
            </a:r>
            <a:r>
              <a:rPr lang="en-GB" b="1" dirty="0">
                <a:ea typeface="ＭＳ Ｐゴシック"/>
              </a:rPr>
              <a:t>yellow sooty flames</a:t>
            </a:r>
            <a:r>
              <a:rPr lang="en-GB" dirty="0">
                <a:ea typeface="ＭＳ Ｐゴシック"/>
              </a:rPr>
              <a:t>, and </a:t>
            </a:r>
            <a:r>
              <a:rPr lang="en-GB" b="1" dirty="0">
                <a:ea typeface="ＭＳ Ｐゴシック"/>
              </a:rPr>
              <a:t>appliance failure</a:t>
            </a:r>
            <a:r>
              <a:rPr lang="en-GB" dirty="0">
                <a:ea typeface="ＭＳ Ｐゴシック"/>
              </a:rPr>
              <a:t>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Engineers must test </a:t>
            </a:r>
            <a:r>
              <a:rPr lang="en-GB" b="1" dirty="0">
                <a:ea typeface="ＭＳ Ｐゴシック"/>
              </a:rPr>
              <a:t>flue gases</a:t>
            </a:r>
            <a:r>
              <a:rPr lang="en-GB" dirty="0">
                <a:ea typeface="ＭＳ Ｐゴシック"/>
              </a:rPr>
              <a:t> and assess </a:t>
            </a:r>
            <a:r>
              <a:rPr lang="en-GB" b="1" dirty="0">
                <a:ea typeface="ＭＳ Ｐゴシック"/>
              </a:rPr>
              <a:t>air supply</a:t>
            </a:r>
            <a:r>
              <a:rPr lang="en-GB" dirty="0">
                <a:ea typeface="ＭＳ Ｐゴシック"/>
              </a:rPr>
              <a:t> during installation and commissioning.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0666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1424-86A5-B221-6BAD-AE521CDB7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7B49FB-16CB-93B4-D91A-DF1DB24D3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Types of air in combustion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B4B881C3-3300-00CB-1A22-258069ECA2B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11043111"/>
              </p:ext>
            </p:extLst>
          </p:nvPr>
        </p:nvGraphicFramePr>
        <p:xfrm>
          <a:off x="325194" y="1779802"/>
          <a:ext cx="11394952" cy="3507154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314821">
                  <a:extLst>
                    <a:ext uri="{9D8B030D-6E8A-4147-A177-3AD203B41FA5}">
                      <a16:colId xmlns:a16="http://schemas.microsoft.com/office/drawing/2014/main" val="1027913528"/>
                    </a:ext>
                  </a:extLst>
                </a:gridCol>
                <a:gridCol w="8080131">
                  <a:extLst>
                    <a:ext uri="{9D8B030D-6E8A-4147-A177-3AD203B41FA5}">
                      <a16:colId xmlns:a16="http://schemas.microsoft.com/office/drawing/2014/main" val="2030180359"/>
                    </a:ext>
                  </a:extLst>
                </a:gridCol>
              </a:tblGrid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Air type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Description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696459613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Primary air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Mixed with gas before ignition (e.g., at burner)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826843267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Secondary air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Mixed during combustion to ensure clean burn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681835373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/>
                        <a:t>Tertiary air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Excess air for complete combustion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644016881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Ventilation air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Fresh air supplied into room from outdoors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365530227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Dilution air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Drawn into flue to cool/dilute products of combustion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335245825"/>
                  </a:ext>
                </a:extLst>
              </a:tr>
              <a:tr h="5218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Adventitious ventilation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Unintended gaps/cracks — no longer relied on in modern homes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152430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345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749960" cy="4140000"/>
          </a:xfrm>
        </p:spPr>
        <p:txBody>
          <a:bodyPr/>
          <a:lstStyle/>
          <a:p>
            <a:r>
              <a:rPr lang="en-GB" dirty="0"/>
              <a:t>By the end of this session, you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 different types of ventilation used in gas systems.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Describe</a:t>
            </a:r>
            <a:r>
              <a:rPr lang="en-GB" dirty="0"/>
              <a:t> the importance of adequate air supply in combustion.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Explain</a:t>
            </a:r>
            <a:r>
              <a:rPr lang="en-GB" dirty="0"/>
              <a:t> how poor ventilation can lead to unsafe situations.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Apply</a:t>
            </a:r>
            <a:r>
              <a:rPr lang="en-GB" dirty="0"/>
              <a:t> Building Regulations (Part J) to real-life scenarios.</a:t>
            </a:r>
          </a:p>
          <a:p>
            <a:r>
              <a:rPr lang="en-GB" dirty="0">
                <a:ea typeface="ＭＳ Ｐゴシック"/>
              </a:rPr>
              <a:t>You might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the adequacy of ventilation in a range of environments.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3B9E5-9CCE-2DF8-57C7-F8C0205A1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B6FA5-CD2C-CE62-E61B-9825E247C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Types of ventilation in gas systems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2CDF3C-4C26-FDC7-7CAC-49ECF1A352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7"/>
            <a:ext cx="11520452" cy="3520696"/>
          </a:xfrm>
        </p:spPr>
        <p:txBody>
          <a:bodyPr/>
          <a:lstStyle/>
          <a:p>
            <a:r>
              <a:rPr lang="en-GB" b="1"/>
              <a:t>1. Permanent ventilation: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Fixed grilles or airbricks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Required for open flue appliances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Must not be blocked!</a:t>
            </a:r>
          </a:p>
        </p:txBody>
      </p:sp>
    </p:spTree>
    <p:extLst>
      <p:ext uri="{BB962C8B-B14F-4D97-AF65-F5344CB8AC3E}">
        <p14:creationId xmlns:p14="http://schemas.microsoft.com/office/powerpoint/2010/main" val="3678393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2CC9B-4C6D-8565-7968-0C0298BED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A89AD-1BC9-4BAD-F4F1-DF535A550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Types of ventilation in gas systems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9F0C8E-37EE-3A0C-845F-B4EF6381DE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7"/>
            <a:ext cx="11520452" cy="3520696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2. Mechanical ventilation: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Extractor fans, MVHR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Watch out for negative pressure zones.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4285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1C8CC-D17B-A027-7BB9-D3F28FFD3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EAF49-A472-275C-77DE-645E7D89F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Types of ventilation in gas systems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66B93-CBC4-2A20-8F28-7F4CE77DC6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7"/>
            <a:ext cx="11520452" cy="3520696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3. Adventitious ventilation: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Occurs naturally (old homes)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No longer deemed sufficient by itself.</a:t>
            </a:r>
            <a:br>
              <a:rPr lang="en-GB" dirty="0"/>
            </a:br>
            <a:endParaRPr lang="en-GB"/>
          </a:p>
          <a:p>
            <a:r>
              <a:rPr lang="en-GB" b="1" dirty="0">
                <a:ea typeface="ＭＳ Ｐゴシック"/>
              </a:rPr>
              <a:t>4. Appliance-specific (Room sealed):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Draws air directly from outside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Less dependent on room ventilation.</a:t>
            </a:r>
          </a:p>
        </p:txBody>
      </p:sp>
    </p:spTree>
    <p:extLst>
      <p:ext uri="{BB962C8B-B14F-4D97-AF65-F5344CB8AC3E}">
        <p14:creationId xmlns:p14="http://schemas.microsoft.com/office/powerpoint/2010/main" val="17230582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36A7-AD16-5015-D141-9D20BF886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16DD53-408B-1B67-ABC2-A979C91B5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Regulations and Standards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52F9BE-0799-8D54-985D-594451E9D9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Building Regulations (Part J)</a:t>
            </a:r>
            <a:r>
              <a:rPr lang="en-GB" dirty="0">
                <a:ea typeface="ＭＳ Ｐゴシック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J1: Supply of air for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J2: Discharge of products of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Appendix C: Ventilation calculations for gas appliances.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64751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24D42-095B-95BF-0F20-CBEB20DBE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216DC74-D6F7-156A-B742-F80AC3DE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Regulations and Standards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D75ECB-7449-BFF1-EE27-A08E4D6C69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IGEM/G/11 Guidance: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Unsafe classification for inadequate ventilation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Must act if combustion is compromised.</a:t>
            </a:r>
            <a:br>
              <a:rPr lang="en-GB" dirty="0"/>
            </a:br>
            <a:endParaRPr lang="en-GB"/>
          </a:p>
          <a:p>
            <a:r>
              <a:rPr lang="en-GB" b="1" dirty="0">
                <a:ea typeface="ＭＳ Ｐゴシック"/>
              </a:rPr>
              <a:t>GS(I&amp;U)R 1998: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Must ensure appliances are safe and adequately ventilated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Reg 26(9): Engineer’s duty to assess safety.</a:t>
            </a:r>
            <a:endParaRPr lang="en-GB"/>
          </a:p>
          <a:p>
            <a:r>
              <a:rPr lang="en-GB" dirty="0">
                <a:ea typeface="ＭＳ Ｐゴシック"/>
              </a:rPr>
              <a:t>All must be considered when inspecting or commissioning systems.</a:t>
            </a:r>
          </a:p>
        </p:txBody>
      </p:sp>
    </p:spTree>
    <p:extLst>
      <p:ext uri="{BB962C8B-B14F-4D97-AF65-F5344CB8AC3E}">
        <p14:creationId xmlns:p14="http://schemas.microsoft.com/office/powerpoint/2010/main" val="33083511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08286-4F20-2473-FD16-908E3C61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2CF70-C109-6A8B-CE88-22B2F65D1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Real-world application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EC1C1C-3946-1E4F-FA08-F552496761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/>
              <a:t>Scenario – Mark's loft boiler installation:</a:t>
            </a:r>
            <a:endParaRPr lang="en-GB" dirty="0"/>
          </a:p>
          <a:p>
            <a:r>
              <a:rPr lang="en-GB" dirty="0"/>
              <a:t>Mark installs a 24kW open-flued boiler in a converted loft space with no external ventilation.</a:t>
            </a:r>
          </a:p>
          <a:p>
            <a:r>
              <a:rPr lang="en-GB" b="1" dirty="0"/>
              <a:t>Questions: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concerns might this raise?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Would adventitious air be enough?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calculation or guidance would you apply?</a:t>
            </a:r>
          </a:p>
        </p:txBody>
      </p:sp>
    </p:spTree>
    <p:extLst>
      <p:ext uri="{BB962C8B-B14F-4D97-AF65-F5344CB8AC3E}">
        <p14:creationId xmlns:p14="http://schemas.microsoft.com/office/powerpoint/2010/main" val="42154967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 different types of ventilation used in gas systems.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Describe</a:t>
            </a:r>
            <a:r>
              <a:rPr lang="en-GB" dirty="0"/>
              <a:t> the importance of adequate air supply in combustion.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Explain</a:t>
            </a:r>
            <a:r>
              <a:rPr lang="en-GB" dirty="0"/>
              <a:t> how poor ventilation can lead to unsafe situations.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Apply</a:t>
            </a:r>
            <a:r>
              <a:rPr lang="en-GB" dirty="0"/>
              <a:t> Building Regulations (Part J) to real-life scenarios.</a:t>
            </a:r>
          </a:p>
          <a:p>
            <a:r>
              <a:rPr lang="en-GB" dirty="0">
                <a:cs typeface="Arial"/>
              </a:rPr>
              <a:t>You might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the adequacy of ventilation in a range of environments.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562901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16C840-4648-5835-364C-09C9FBF4A662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Why ventilation matters in gas installations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96848" cy="414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Combustion requires oxygen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;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 without it, incomplete combustion occurs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.</a:t>
            </a:r>
            <a:endParaRPr lang="en-GB" sz="2400" dirty="0">
              <a:solidFill>
                <a:srgbClr val="000000"/>
              </a:solidFill>
              <a:effectLst/>
              <a:latin typeface="Arial"/>
              <a:ea typeface="ＭＳ Ｐゴシック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Airflow is needed to dilute and remove combustion products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Inadequate ventilation = risk of carbon monoxide (CO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).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Room-sealed and open-flued appliances require different approaches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Modern airtight homes need additional consideration (Part J update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3241D-4526-6D70-86FA-8D26977DA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E02E3E4-D7A2-1689-D840-5194BD76E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requires oxygen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38BC60-F8BC-B362-C64A-F66F86DC771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Complete combustion</a:t>
            </a:r>
          </a:p>
          <a:p>
            <a:r>
              <a:rPr lang="en-GB"/>
              <a:t>Occurs when: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there is a sufficient supply of oxygen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the fuel burns efficiently.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001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4CCC8-370C-5284-BC10-05A57BCB0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4BC1B9-7E18-DA51-1AF3-EBF5029C2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requires oxygen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5D3CFB-E8F1-CCD1-F2E3-1A84574B4EB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Example (Methane):</a:t>
            </a:r>
            <a:br>
              <a:rPr lang="en-GB"/>
            </a:br>
            <a:r>
              <a:rPr lang="en-GB" dirty="0">
                <a:ea typeface="ＭＳ Ｐゴシック"/>
              </a:rPr>
              <a:t>CH₄ + 2O₂ → CO₂ + 2H₂O</a:t>
            </a:r>
            <a:br>
              <a:rPr lang="en-GB"/>
            </a:br>
            <a:endParaRPr lang="en-GB"/>
          </a:p>
          <a:p>
            <a:r>
              <a:rPr lang="en-GB" b="1" dirty="0">
                <a:ea typeface="ＭＳ Ｐゴシック"/>
              </a:rPr>
              <a:t>Products:</a:t>
            </a:r>
            <a:r>
              <a:rPr lang="en-GB" dirty="0">
                <a:ea typeface="ＭＳ Ｐゴシック"/>
              </a:rPr>
              <a:t> Carbon dioxide (CO₂) and water (H₂O)</a:t>
            </a:r>
          </a:p>
          <a:p>
            <a:pPr marL="342900" indent="-342900">
              <a:buFont typeface="Arial"/>
              <a:buChar char="•"/>
            </a:pPr>
            <a:r>
              <a:rPr lang="en-GB"/>
              <a:t>Clean blue flame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/>
              <a:t>Maximum heat output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No harmful by-products.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7585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5F242-3D07-E50E-6AD6-BB1F6576D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ECE60A-E2BF-58A9-FB23-F5565D6CA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requires oxygen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2D9048-BCCF-6572-7655-4BF798D0B5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Incomplete combustion</a:t>
            </a:r>
          </a:p>
          <a:p>
            <a:r>
              <a:rPr lang="en-GB" dirty="0">
                <a:ea typeface="ＭＳ Ｐゴシック"/>
              </a:rPr>
              <a:t>Occurs when: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There is an insufficient supply of oxygen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 fuel does not burn fully.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55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323E26-85BD-4C99-4AC2-340DAB0F33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EDB365-1231-B44B-DA34-880B67BB5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requires oxygen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D5A3C3-29C8-60F1-CB1E-72D3DA75B38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>
                <a:ea typeface="ＭＳ Ｐゴシック"/>
              </a:rPr>
              <a:t>Products: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Carbon monoxide (CO)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Carbon (soot)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Less energy released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Yellow or orange flame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Risk of toxic emissions.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385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28443-CE6A-AE41-0AED-A03D09BE6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9F261F-C7CE-10E5-A58A-B2C2CD52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Combustion requires oxygen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CA40E-94E5-5EE2-4285-425189AF28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749960" cy="4140000"/>
          </a:xfrm>
        </p:spPr>
        <p:txBody>
          <a:bodyPr/>
          <a:lstStyle/>
          <a:p>
            <a:r>
              <a:rPr lang="en-GB" b="1" dirty="0"/>
              <a:t>Why this matters in gas engineering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Adequate ventilation is critical to ensure enough air for combustion.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Incomplete combustion produces carbon monoxide, which is hazardous.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Appliance efficiency and safety depend on correct air-to-gas ratios.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Flue gas analysis is used during commissioning to verify combustion quality.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30797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338504-6585-4BD9-A5FD-0D5D554897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041F6D-BBDE-4B15-9860-57A05AB8973C}">
  <ds:schemaRefs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01e15224-84b2-4570-bdea-a67bb94d0921"/>
    <ds:schemaRef ds:uri="7c04300a-231c-4281-9146-a98f6f4a7af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0</TotalTime>
  <Words>1735</Words>
  <Application>Microsoft Office PowerPoint</Application>
  <PresentationFormat>Custom</PresentationFormat>
  <Paragraphs>244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Why ventilation matters in gas installations</vt:lpstr>
      <vt:lpstr>Combustion requires oxygen</vt:lpstr>
      <vt:lpstr>Combustion requires oxygen</vt:lpstr>
      <vt:lpstr>Combustion requires oxygen</vt:lpstr>
      <vt:lpstr>Combustion requires oxygen</vt:lpstr>
      <vt:lpstr>Combustion requires oxygen</vt:lpstr>
      <vt:lpstr>Airflow is needed</vt:lpstr>
      <vt:lpstr>Airflow is needed</vt:lpstr>
      <vt:lpstr>Airflow is needed</vt:lpstr>
      <vt:lpstr>Airflow is needed</vt:lpstr>
      <vt:lpstr>Inadequate ventilation = risk of carbon monoxide</vt:lpstr>
      <vt:lpstr>Inadequate ventilation = risk of carbon monoxide</vt:lpstr>
      <vt:lpstr>Inadequate ventilation = risk of carbon monoxide</vt:lpstr>
      <vt:lpstr>Inadequate ventilation = risk of carbon monoxide</vt:lpstr>
      <vt:lpstr>Room-sealed and open-flued appliances </vt:lpstr>
      <vt:lpstr>Room-sealed and open-flued appliances </vt:lpstr>
      <vt:lpstr>Room-sealed and open-flued appliances </vt:lpstr>
      <vt:lpstr>Room-sealed and open-flued appliances </vt:lpstr>
      <vt:lpstr>Modern airtight homes need additional consideration</vt:lpstr>
      <vt:lpstr>Modern airtight homes need additional consideration</vt:lpstr>
      <vt:lpstr>Modern airtight homes need additional consideration</vt:lpstr>
      <vt:lpstr>Modern airtight homes need additional consideration</vt:lpstr>
      <vt:lpstr>Combustion and Oxygen</vt:lpstr>
      <vt:lpstr>Combustion and Oxygen</vt:lpstr>
      <vt:lpstr>Combustion and Oxygen</vt:lpstr>
      <vt:lpstr>Types of air in combustion</vt:lpstr>
      <vt:lpstr>Types of ventilation in gas systems</vt:lpstr>
      <vt:lpstr>Types of ventilation in gas systems</vt:lpstr>
      <vt:lpstr>Types of ventilation in gas systems</vt:lpstr>
      <vt:lpstr>Regulations and Standards</vt:lpstr>
      <vt:lpstr>Regulations and Standards</vt:lpstr>
      <vt:lpstr>Real-world application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1</cp:revision>
  <cp:lastPrinted>2025-05-28T15:27:28Z</cp:lastPrinted>
  <dcterms:created xsi:type="dcterms:W3CDTF">2025-04-15T10:44:23Z</dcterms:created>
  <dcterms:modified xsi:type="dcterms:W3CDTF">2025-12-12T11:48:41Z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SetDate">
    <vt:lpwstr>2025-12-05T13:35:05Z</vt:lpwstr>
  </property>
  <property fmtid="{D5CDD505-2E9C-101B-9397-08002B2CF9AE}" pid="5" name="MSIP_Label_8330bda6-d095-477b-8893-df3ed8791773_Enabled">
    <vt:lpwstr>true</vt:lpwstr>
  </property>
  <property fmtid="{D5CDD505-2E9C-101B-9397-08002B2CF9AE}" pid="6" name="MSIP_Label_8330bda6-d095-477b-8893-df3ed8791773_ActionId">
    <vt:lpwstr>073c3d4a-0b60-4a70-8b6a-5ee0ab6c4c18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ContentBits">
    <vt:lpwstr>0</vt:lpwstr>
  </property>
  <property fmtid="{D5CDD505-2E9C-101B-9397-08002B2CF9AE}" pid="9" name="MSIP_Label_8330bda6-d095-477b-8893-df3ed8791773_Method">
    <vt:lpwstr>Privileged</vt:lpwstr>
  </property>
  <property fmtid="{D5CDD505-2E9C-101B-9397-08002B2CF9AE}" pid="10" name="MSIP_Label_8330bda6-d095-477b-8893-df3ed8791773_Tag">
    <vt:lpwstr>10, 0, 1, 2</vt:lpwstr>
  </property>
  <property fmtid="{D5CDD505-2E9C-101B-9397-08002B2CF9AE}" pid="11" name="MSIP_Label_8330bda6-d095-477b-8893-df3ed8791773_SiteId">
    <vt:lpwstr>b6d3492e-0aa1-4a60-840d-b706a96e670d</vt:lpwstr>
  </property>
</Properties>
</file>