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3" r:id="rId4"/>
  </p:sldMasterIdLst>
  <p:notesMasterIdLst>
    <p:notesMasterId r:id="rId43"/>
  </p:notesMasterIdLst>
  <p:handoutMasterIdLst>
    <p:handoutMasterId r:id="rId44"/>
  </p:handoutMasterIdLst>
  <p:sldIdLst>
    <p:sldId id="462" r:id="rId5"/>
    <p:sldId id="840" r:id="rId6"/>
    <p:sldId id="837" r:id="rId7"/>
    <p:sldId id="844" r:id="rId8"/>
    <p:sldId id="859" r:id="rId9"/>
    <p:sldId id="879" r:id="rId10"/>
    <p:sldId id="834" r:id="rId11"/>
    <p:sldId id="860" r:id="rId12"/>
    <p:sldId id="861" r:id="rId13"/>
    <p:sldId id="850" r:id="rId14"/>
    <p:sldId id="862" r:id="rId15"/>
    <p:sldId id="880" r:id="rId16"/>
    <p:sldId id="881" r:id="rId17"/>
    <p:sldId id="863" r:id="rId18"/>
    <p:sldId id="882" r:id="rId19"/>
    <p:sldId id="857" r:id="rId20"/>
    <p:sldId id="883" r:id="rId21"/>
    <p:sldId id="884" r:id="rId22"/>
    <p:sldId id="864" r:id="rId23"/>
    <p:sldId id="865" r:id="rId24"/>
    <p:sldId id="855" r:id="rId25"/>
    <p:sldId id="885" r:id="rId26"/>
    <p:sldId id="866" r:id="rId27"/>
    <p:sldId id="867" r:id="rId28"/>
    <p:sldId id="868" r:id="rId29"/>
    <p:sldId id="858" r:id="rId30"/>
    <p:sldId id="870" r:id="rId31"/>
    <p:sldId id="869" r:id="rId32"/>
    <p:sldId id="871" r:id="rId33"/>
    <p:sldId id="872" r:id="rId34"/>
    <p:sldId id="873" r:id="rId35"/>
    <p:sldId id="874" r:id="rId36"/>
    <p:sldId id="875" r:id="rId37"/>
    <p:sldId id="876" r:id="rId38"/>
    <p:sldId id="877" r:id="rId39"/>
    <p:sldId id="878" r:id="rId40"/>
    <p:sldId id="838" r:id="rId41"/>
    <p:sldId id="512" r:id="rId42"/>
  </p:sldIdLst>
  <p:sldSz cx="12239625" cy="6840538"/>
  <p:notesSz cx="6797675" cy="9928225"/>
  <p:custDataLst>
    <p:tags r:id="rId45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55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roline Prodger" initials="CP" lastIdx="3" clrIdx="0">
    <p:extLst>
      <p:ext uri="{19B8F6BF-5375-455C-9EA6-DF929625EA0E}">
        <p15:presenceInfo xmlns:p15="http://schemas.microsoft.com/office/powerpoint/2012/main" userId="Caroline Prodger" providerId="None"/>
      </p:ext>
    </p:extLst>
  </p:cmAuthor>
  <p:cmAuthor id="2" name="Anwen Roberts" initials="AR" lastIdx="4" clrIdx="1">
    <p:extLst>
      <p:ext uri="{19B8F6BF-5375-455C-9EA6-DF929625EA0E}">
        <p15:presenceInfo xmlns:p15="http://schemas.microsoft.com/office/powerpoint/2012/main" userId="acb94dfec5711bca" providerId="Windows Live"/>
      </p:ext>
    </p:extLst>
  </p:cmAuthor>
  <p:cmAuthor id="3" name="Grant Dodd" initials="GD" lastIdx="3" clrIdx="2">
    <p:extLst>
      <p:ext uri="{19B8F6BF-5375-455C-9EA6-DF929625EA0E}">
        <p15:presenceInfo xmlns:p15="http://schemas.microsoft.com/office/powerpoint/2012/main" userId="Grant Dodd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D9D9"/>
    <a:srgbClr val="FFFFFF"/>
    <a:srgbClr val="FC4421"/>
    <a:srgbClr val="000000"/>
    <a:srgbClr val="0077E3"/>
    <a:srgbClr val="E30613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780" y="102"/>
      </p:cViewPr>
      <p:guideLst>
        <p:guide orient="horz" pos="2155"/>
        <p:guide pos="3855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tags" Target="tags/tag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notesMaster" Target="notesMasters/notesMaster1.xml"/><Relationship Id="rId48" Type="http://schemas.openxmlformats.org/officeDocument/2006/relationships/viewProps" Target="viewProps.xml"/><Relationship Id="rId8" Type="http://schemas.openxmlformats.org/officeDocument/2006/relationships/slide" Target="slides/slide4.xml"/><Relationship Id="rId51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commentAuthors" Target="commentAuthor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manda Suzuki" userId="S::amanda.suzuki@eal.org.uk::481664d6-57b2-43ee-8909-51abec9171fa" providerId="AD" clId="Web-{5ABD6E32-508E-990A-A3CE-A33B449F7F34}"/>
    <pc:docChg chg="modSld">
      <pc:chgData name="Amanda Suzuki" userId="S::amanda.suzuki@eal.org.uk::481664d6-57b2-43ee-8909-51abec9171fa" providerId="AD" clId="Web-{5ABD6E32-508E-990A-A3CE-A33B449F7F34}" dt="2025-11-24T16:10:04.399" v="68" actId="20577"/>
      <pc:docMkLst>
        <pc:docMk/>
      </pc:docMkLst>
      <pc:sldChg chg="modSp">
        <pc:chgData name="Amanda Suzuki" userId="S::amanda.suzuki@eal.org.uk::481664d6-57b2-43ee-8909-51abec9171fa" providerId="AD" clId="Web-{5ABD6E32-508E-990A-A3CE-A33B449F7F34}" dt="2025-11-24T16:10:04.399" v="68" actId="20577"/>
        <pc:sldMkLst>
          <pc:docMk/>
          <pc:sldMk cId="3014219946" sldId="838"/>
        </pc:sldMkLst>
        <pc:spChg chg="mod">
          <ac:chgData name="Amanda Suzuki" userId="S::amanda.suzuki@eal.org.uk::481664d6-57b2-43ee-8909-51abec9171fa" providerId="AD" clId="Web-{5ABD6E32-508E-990A-A3CE-A33B449F7F34}" dt="2025-11-24T16:10:04.399" v="68" actId="20577"/>
          <ac:spMkLst>
            <pc:docMk/>
            <pc:sldMk cId="3014219946" sldId="838"/>
            <ac:spMk id="4" creationId="{93E98F04-331F-CCC4-AA81-C88F3473D389}"/>
          </ac:spMkLst>
        </pc:spChg>
      </pc:sldChg>
      <pc:sldChg chg="modSp">
        <pc:chgData name="Amanda Suzuki" userId="S::amanda.suzuki@eal.org.uk::481664d6-57b2-43ee-8909-51abec9171fa" providerId="AD" clId="Web-{5ABD6E32-508E-990A-A3CE-A33B449F7F34}" dt="2025-11-24T16:05:15.774" v="5" actId="20577"/>
        <pc:sldMkLst>
          <pc:docMk/>
          <pc:sldMk cId="1762345833" sldId="850"/>
        </pc:sldMkLst>
        <pc:spChg chg="mod">
          <ac:chgData name="Amanda Suzuki" userId="S::amanda.suzuki@eal.org.uk::481664d6-57b2-43ee-8909-51abec9171fa" providerId="AD" clId="Web-{5ABD6E32-508E-990A-A3CE-A33B449F7F34}" dt="2025-11-24T16:05:15.774" v="5" actId="20577"/>
          <ac:spMkLst>
            <pc:docMk/>
            <pc:sldMk cId="1762345833" sldId="850"/>
            <ac:spMk id="6" creationId="{950ADB90-590A-D2F4-CDB6-B37812D551A8}"/>
          </ac:spMkLst>
        </pc:spChg>
      </pc:sldChg>
      <pc:sldChg chg="modSp">
        <pc:chgData name="Amanda Suzuki" userId="S::amanda.suzuki@eal.org.uk::481664d6-57b2-43ee-8909-51abec9171fa" providerId="AD" clId="Web-{5ABD6E32-508E-990A-A3CE-A33B449F7F34}" dt="2025-11-24T16:06:27.546" v="25" actId="20577"/>
        <pc:sldMkLst>
          <pc:docMk/>
          <pc:sldMk cId="3628521920" sldId="857"/>
        </pc:sldMkLst>
        <pc:spChg chg="mod">
          <ac:chgData name="Amanda Suzuki" userId="S::amanda.suzuki@eal.org.uk::481664d6-57b2-43ee-8909-51abec9171fa" providerId="AD" clId="Web-{5ABD6E32-508E-990A-A3CE-A33B449F7F34}" dt="2025-11-24T16:06:27.546" v="25" actId="20577"/>
          <ac:spMkLst>
            <pc:docMk/>
            <pc:sldMk cId="3628521920" sldId="857"/>
            <ac:spMk id="6" creationId="{F8C65C17-AADD-6DF0-5368-D3B3F36E4A6D}"/>
          </ac:spMkLst>
        </pc:spChg>
      </pc:sldChg>
      <pc:sldChg chg="modSp">
        <pc:chgData name="Amanda Suzuki" userId="S::amanda.suzuki@eal.org.uk::481664d6-57b2-43ee-8909-51abec9171fa" providerId="AD" clId="Web-{5ABD6E32-508E-990A-A3CE-A33B449F7F34}" dt="2025-11-24T16:07:51.020" v="42" actId="20577"/>
        <pc:sldMkLst>
          <pc:docMk/>
          <pc:sldMk cId="1492419488" sldId="858"/>
        </pc:sldMkLst>
        <pc:spChg chg="mod">
          <ac:chgData name="Amanda Suzuki" userId="S::amanda.suzuki@eal.org.uk::481664d6-57b2-43ee-8909-51abec9171fa" providerId="AD" clId="Web-{5ABD6E32-508E-990A-A3CE-A33B449F7F34}" dt="2025-11-24T16:07:51.020" v="42" actId="20577"/>
          <ac:spMkLst>
            <pc:docMk/>
            <pc:sldMk cId="1492419488" sldId="858"/>
            <ac:spMk id="6" creationId="{040DA113-B84F-571D-2760-3EE26D140347}"/>
          </ac:spMkLst>
        </pc:spChg>
      </pc:sldChg>
      <pc:sldChg chg="modSp">
        <pc:chgData name="Amanda Suzuki" userId="S::amanda.suzuki@eal.org.uk::481664d6-57b2-43ee-8909-51abec9171fa" providerId="AD" clId="Web-{5ABD6E32-508E-990A-A3CE-A33B449F7F34}" dt="2025-11-24T16:05:37.792" v="10" actId="20577"/>
        <pc:sldMkLst>
          <pc:docMk/>
          <pc:sldMk cId="2279428924" sldId="862"/>
        </pc:sldMkLst>
        <pc:spChg chg="mod">
          <ac:chgData name="Amanda Suzuki" userId="S::amanda.suzuki@eal.org.uk::481664d6-57b2-43ee-8909-51abec9171fa" providerId="AD" clId="Web-{5ABD6E32-508E-990A-A3CE-A33B449F7F34}" dt="2025-11-24T16:05:37.792" v="10" actId="20577"/>
          <ac:spMkLst>
            <pc:docMk/>
            <pc:sldMk cId="2279428924" sldId="862"/>
            <ac:spMk id="6" creationId="{DAA48C5E-84C2-888A-9BE8-A67071486341}"/>
          </ac:spMkLst>
        </pc:spChg>
      </pc:sldChg>
      <pc:sldChg chg="modSp">
        <pc:chgData name="Amanda Suzuki" userId="S::amanda.suzuki@eal.org.uk::481664d6-57b2-43ee-8909-51abec9171fa" providerId="AD" clId="Web-{5ABD6E32-508E-990A-A3CE-A33B449F7F34}" dt="2025-11-24T16:07:38.363" v="38" actId="20577"/>
        <pc:sldMkLst>
          <pc:docMk/>
          <pc:sldMk cId="2492090747" sldId="866"/>
        </pc:sldMkLst>
        <pc:spChg chg="mod">
          <ac:chgData name="Amanda Suzuki" userId="S::amanda.suzuki@eal.org.uk::481664d6-57b2-43ee-8909-51abec9171fa" providerId="AD" clId="Web-{5ABD6E32-508E-990A-A3CE-A33B449F7F34}" dt="2025-11-24T16:07:38.363" v="38" actId="20577"/>
          <ac:spMkLst>
            <pc:docMk/>
            <pc:sldMk cId="2492090747" sldId="866"/>
            <ac:spMk id="6" creationId="{07D4A886-BFD6-B4D3-E853-EBF699425B50}"/>
          </ac:spMkLst>
        </pc:spChg>
      </pc:sldChg>
      <pc:sldChg chg="modSp">
        <pc:chgData name="Amanda Suzuki" userId="S::amanda.suzuki@eal.org.uk::481664d6-57b2-43ee-8909-51abec9171fa" providerId="AD" clId="Web-{5ABD6E32-508E-990A-A3CE-A33B449F7F34}" dt="2025-11-24T16:08:04.255" v="43" actId="20577"/>
        <pc:sldMkLst>
          <pc:docMk/>
          <pc:sldMk cId="4282186377" sldId="869"/>
        </pc:sldMkLst>
        <pc:spChg chg="mod">
          <ac:chgData name="Amanda Suzuki" userId="S::amanda.suzuki@eal.org.uk::481664d6-57b2-43ee-8909-51abec9171fa" providerId="AD" clId="Web-{5ABD6E32-508E-990A-A3CE-A33B449F7F34}" dt="2025-11-24T16:08:04.255" v="43" actId="20577"/>
          <ac:spMkLst>
            <pc:docMk/>
            <pc:sldMk cId="4282186377" sldId="869"/>
            <ac:spMk id="6" creationId="{4FC48616-6EC6-EF0E-0603-B28B9C99CDB8}"/>
          </ac:spMkLst>
        </pc:spChg>
      </pc:sldChg>
      <pc:sldChg chg="modSp">
        <pc:chgData name="Amanda Suzuki" userId="S::amanda.suzuki@eal.org.uk::481664d6-57b2-43ee-8909-51abec9171fa" providerId="AD" clId="Web-{5ABD6E32-508E-990A-A3CE-A33B449F7F34}" dt="2025-11-24T16:08:19.021" v="47" actId="20577"/>
        <pc:sldMkLst>
          <pc:docMk/>
          <pc:sldMk cId="3983273714" sldId="872"/>
        </pc:sldMkLst>
        <pc:spChg chg="mod">
          <ac:chgData name="Amanda Suzuki" userId="S::amanda.suzuki@eal.org.uk::481664d6-57b2-43ee-8909-51abec9171fa" providerId="AD" clId="Web-{5ABD6E32-508E-990A-A3CE-A33B449F7F34}" dt="2025-11-24T16:08:19.021" v="47" actId="20577"/>
          <ac:spMkLst>
            <pc:docMk/>
            <pc:sldMk cId="3983273714" sldId="872"/>
            <ac:spMk id="6" creationId="{8E8B4FB0-5FCB-DAA8-0C43-1121610252AF}"/>
          </ac:spMkLst>
        </pc:spChg>
      </pc:sldChg>
      <pc:sldChg chg="modSp">
        <pc:chgData name="Amanda Suzuki" userId="S::amanda.suzuki@eal.org.uk::481664d6-57b2-43ee-8909-51abec9171fa" providerId="AD" clId="Web-{5ABD6E32-508E-990A-A3CE-A33B449F7F34}" dt="2025-11-24T16:09:24.554" v="59" actId="1076"/>
        <pc:sldMkLst>
          <pc:docMk/>
          <pc:sldMk cId="3568488350" sldId="874"/>
        </pc:sldMkLst>
        <pc:spChg chg="mod">
          <ac:chgData name="Amanda Suzuki" userId="S::amanda.suzuki@eal.org.uk::481664d6-57b2-43ee-8909-51abec9171fa" providerId="AD" clId="Web-{5ABD6E32-508E-990A-A3CE-A33B449F7F34}" dt="2025-11-24T16:09:24.554" v="59" actId="1076"/>
          <ac:spMkLst>
            <pc:docMk/>
            <pc:sldMk cId="3568488350" sldId="874"/>
            <ac:spMk id="6" creationId="{A621A9DD-99D2-8106-87D9-5411DB8DC267}"/>
          </ac:spMkLst>
        </pc:spChg>
      </pc:sldChg>
      <pc:sldChg chg="modSp">
        <pc:chgData name="Amanda Suzuki" userId="S::amanda.suzuki@eal.org.uk::481664d6-57b2-43ee-8909-51abec9171fa" providerId="AD" clId="Web-{5ABD6E32-508E-990A-A3CE-A33B449F7F34}" dt="2025-11-24T16:05:51.731" v="14" actId="20577"/>
        <pc:sldMkLst>
          <pc:docMk/>
          <pc:sldMk cId="1873018525" sldId="880"/>
        </pc:sldMkLst>
        <pc:spChg chg="mod">
          <ac:chgData name="Amanda Suzuki" userId="S::amanda.suzuki@eal.org.uk::481664d6-57b2-43ee-8909-51abec9171fa" providerId="AD" clId="Web-{5ABD6E32-508E-990A-A3CE-A33B449F7F34}" dt="2025-11-24T16:05:51.731" v="14" actId="20577"/>
          <ac:spMkLst>
            <pc:docMk/>
            <pc:sldMk cId="1873018525" sldId="880"/>
            <ac:spMk id="6" creationId="{10E123EB-804F-263A-A855-2BB6CBC8AE5F}"/>
          </ac:spMkLst>
        </pc:spChg>
      </pc:sldChg>
      <pc:sldChg chg="modSp">
        <pc:chgData name="Amanda Suzuki" userId="S::amanda.suzuki@eal.org.uk::481664d6-57b2-43ee-8909-51abec9171fa" providerId="AD" clId="Web-{5ABD6E32-508E-990A-A3CE-A33B449F7F34}" dt="2025-11-24T16:06:00.622" v="18" actId="20577"/>
        <pc:sldMkLst>
          <pc:docMk/>
          <pc:sldMk cId="1984066959" sldId="881"/>
        </pc:sldMkLst>
        <pc:spChg chg="mod">
          <ac:chgData name="Amanda Suzuki" userId="S::amanda.suzuki@eal.org.uk::481664d6-57b2-43ee-8909-51abec9171fa" providerId="AD" clId="Web-{5ABD6E32-508E-990A-A3CE-A33B449F7F34}" dt="2025-11-24T16:06:00.622" v="18" actId="20577"/>
          <ac:spMkLst>
            <pc:docMk/>
            <pc:sldMk cId="1984066959" sldId="881"/>
            <ac:spMk id="6" creationId="{59562FB1-17CF-9E84-B620-3613F203F7E4}"/>
          </ac:spMkLst>
        </pc:spChg>
      </pc:sldChg>
      <pc:sldChg chg="modSp">
        <pc:chgData name="Amanda Suzuki" userId="S::amanda.suzuki@eal.org.uk::481664d6-57b2-43ee-8909-51abec9171fa" providerId="AD" clId="Web-{5ABD6E32-508E-990A-A3CE-A33B449F7F34}" dt="2025-11-24T16:06:59.048" v="32" actId="20577"/>
        <pc:sldMkLst>
          <pc:docMk/>
          <pc:sldMk cId="2314508014" sldId="883"/>
        </pc:sldMkLst>
        <pc:spChg chg="mod">
          <ac:chgData name="Amanda Suzuki" userId="S::amanda.suzuki@eal.org.uk::481664d6-57b2-43ee-8909-51abec9171fa" providerId="AD" clId="Web-{5ABD6E32-508E-990A-A3CE-A33B449F7F34}" dt="2025-11-24T16:06:59.048" v="32" actId="20577"/>
          <ac:spMkLst>
            <pc:docMk/>
            <pc:sldMk cId="2314508014" sldId="883"/>
            <ac:spMk id="6" creationId="{AA062258-EF2B-3304-FA7E-24AE91B89976}"/>
          </ac:spMkLst>
        </pc:spChg>
      </pc:sldChg>
      <pc:sldChg chg="modSp">
        <pc:chgData name="Amanda Suzuki" userId="S::amanda.suzuki@eal.org.uk::481664d6-57b2-43ee-8909-51abec9171fa" providerId="AD" clId="Web-{5ABD6E32-508E-990A-A3CE-A33B449F7F34}" dt="2025-11-24T16:06:53.267" v="30" actId="20577"/>
        <pc:sldMkLst>
          <pc:docMk/>
          <pc:sldMk cId="4213491488" sldId="884"/>
        </pc:sldMkLst>
        <pc:spChg chg="mod">
          <ac:chgData name="Amanda Suzuki" userId="S::amanda.suzuki@eal.org.uk::481664d6-57b2-43ee-8909-51abec9171fa" providerId="AD" clId="Web-{5ABD6E32-508E-990A-A3CE-A33B449F7F34}" dt="2025-11-24T16:06:53.267" v="30" actId="20577"/>
          <ac:spMkLst>
            <pc:docMk/>
            <pc:sldMk cId="4213491488" sldId="884"/>
            <ac:spMk id="6" creationId="{EB609E45-AF2F-DAA8-6F18-FBAB2558AD54}"/>
          </ac:spMkLst>
        </pc:spChg>
      </pc:sldChg>
    </pc:docChg>
  </pc:docChgLst>
  <pc:docChgLst>
    <pc:chgData name="John, Catherine" userId="36b10958-3fe6-4d82-9cee-736ae9074b3f" providerId="ADAL" clId="{7CE9EBFF-1EB6-4E95-820E-35801409E55C}"/>
    <pc:docChg chg="mod modSld">
      <pc:chgData name="John, Catherine" userId="36b10958-3fe6-4d82-9cee-736ae9074b3f" providerId="ADAL" clId="{7CE9EBFF-1EB6-4E95-820E-35801409E55C}" dt="2025-12-05T08:36:24.668" v="13" actId="20577"/>
      <pc:docMkLst>
        <pc:docMk/>
      </pc:docMkLst>
      <pc:sldChg chg="modSp mod">
        <pc:chgData name="John, Catherine" userId="36b10958-3fe6-4d82-9cee-736ae9074b3f" providerId="ADAL" clId="{7CE9EBFF-1EB6-4E95-820E-35801409E55C}" dt="2025-12-05T08:36:24.668" v="13" actId="20577"/>
        <pc:sldMkLst>
          <pc:docMk/>
          <pc:sldMk cId="3014219946" sldId="838"/>
        </pc:sldMkLst>
        <pc:spChg chg="mod">
          <ac:chgData name="John, Catherine" userId="36b10958-3fe6-4d82-9cee-736ae9074b3f" providerId="ADAL" clId="{7CE9EBFF-1EB6-4E95-820E-35801409E55C}" dt="2025-12-05T08:36:24.668" v="13" actId="20577"/>
          <ac:spMkLst>
            <pc:docMk/>
            <pc:sldMk cId="3014219946" sldId="838"/>
            <ac:spMk id="4" creationId="{93E98F04-331F-CCC4-AA81-C88F3473D389}"/>
          </ac:spMkLst>
        </pc:spChg>
      </pc:sldChg>
      <pc:sldChg chg="modSp mod">
        <pc:chgData name="John, Catherine" userId="36b10958-3fe6-4d82-9cee-736ae9074b3f" providerId="ADAL" clId="{7CE9EBFF-1EB6-4E95-820E-35801409E55C}" dt="2025-12-05T08:31:10.590" v="11" actId="20577"/>
        <pc:sldMkLst>
          <pc:docMk/>
          <pc:sldMk cId="1563852445" sldId="870"/>
        </pc:sldMkLst>
        <pc:spChg chg="mod">
          <ac:chgData name="John, Catherine" userId="36b10958-3fe6-4d82-9cee-736ae9074b3f" providerId="ADAL" clId="{7CE9EBFF-1EB6-4E95-820E-35801409E55C}" dt="2025-12-05T08:31:10.590" v="11" actId="20577"/>
          <ac:spMkLst>
            <pc:docMk/>
            <pc:sldMk cId="1563852445" sldId="870"/>
            <ac:spMk id="6" creationId="{17AE1719-9657-7B67-2A94-2CF599B1DDB3}"/>
          </ac:spMkLst>
        </pc:spChg>
      </pc:sldChg>
    </pc:docChg>
  </pc:docChgLst>
  <pc:docChgLst>
    <pc:chgData name="Hazell, Danielle" userId="16322be0-50ef-46ff-b0c0-d304bc10d5d2" providerId="ADAL" clId="{E6D12E1F-DF63-450C-A9ED-E72C5F6C045B}"/>
    <pc:docChg chg="custSel modSld modMainMaster">
      <pc:chgData name="Hazell, Danielle" userId="16322be0-50ef-46ff-b0c0-d304bc10d5d2" providerId="ADAL" clId="{E6D12E1F-DF63-450C-A9ED-E72C5F6C045B}" dt="2025-12-01T13:07:05.529" v="44" actId="14100"/>
      <pc:docMkLst>
        <pc:docMk/>
      </pc:docMkLst>
      <pc:sldChg chg="addSp modSp mod">
        <pc:chgData name="Hazell, Danielle" userId="16322be0-50ef-46ff-b0c0-d304bc10d5d2" providerId="ADAL" clId="{E6D12E1F-DF63-450C-A9ED-E72C5F6C045B}" dt="2025-12-01T13:03:04.426" v="14"/>
        <pc:sldMkLst>
          <pc:docMk/>
          <pc:sldMk cId="2402489006" sldId="512"/>
        </pc:sldMkLst>
        <pc:spChg chg="add mod">
          <ac:chgData name="Hazell, Danielle" userId="16322be0-50ef-46ff-b0c0-d304bc10d5d2" providerId="ADAL" clId="{E6D12E1F-DF63-450C-A9ED-E72C5F6C045B}" dt="2025-12-01T13:03:04.426" v="14"/>
          <ac:spMkLst>
            <pc:docMk/>
            <pc:sldMk cId="2402489006" sldId="512"/>
            <ac:spMk id="2" creationId="{990EFDC6-D975-AB0A-DA34-F99BE753F405}"/>
          </ac:spMkLst>
        </pc:spChg>
        <pc:spChg chg="mod">
          <ac:chgData name="Hazell, Danielle" userId="16322be0-50ef-46ff-b0c0-d304bc10d5d2" providerId="ADAL" clId="{E6D12E1F-DF63-450C-A9ED-E72C5F6C045B}" dt="2025-12-01T13:03:03.243" v="13" actId="1076"/>
          <ac:spMkLst>
            <pc:docMk/>
            <pc:sldMk cId="2402489006" sldId="512"/>
            <ac:spMk id="3" creationId="{C100DF00-DDB1-9E17-D96C-C839324D3C8E}"/>
          </ac:spMkLst>
        </pc:spChg>
      </pc:sldChg>
      <pc:sldChg chg="modSp mod">
        <pc:chgData name="Hazell, Danielle" userId="16322be0-50ef-46ff-b0c0-d304bc10d5d2" providerId="ADAL" clId="{E6D12E1F-DF63-450C-A9ED-E72C5F6C045B}" dt="2025-12-01T13:03:45.766" v="20" actId="14100"/>
        <pc:sldMkLst>
          <pc:docMk/>
          <pc:sldMk cId="1753962167" sldId="834"/>
        </pc:sldMkLst>
        <pc:spChg chg="mod">
          <ac:chgData name="Hazell, Danielle" userId="16322be0-50ef-46ff-b0c0-d304bc10d5d2" providerId="ADAL" clId="{E6D12E1F-DF63-450C-A9ED-E72C5F6C045B}" dt="2025-12-01T13:03:45.766" v="20" actId="14100"/>
          <ac:spMkLst>
            <pc:docMk/>
            <pc:sldMk cId="1753962167" sldId="834"/>
            <ac:spMk id="4" creationId="{8AF3A0ED-7251-D607-41B4-7FE5F0F138DB}"/>
          </ac:spMkLst>
        </pc:spChg>
      </pc:sldChg>
      <pc:sldChg chg="modSp mod">
        <pc:chgData name="Hazell, Danielle" userId="16322be0-50ef-46ff-b0c0-d304bc10d5d2" providerId="ADAL" clId="{E6D12E1F-DF63-450C-A9ED-E72C5F6C045B}" dt="2025-12-01T13:03:24.511" v="16" actId="14100"/>
        <pc:sldMkLst>
          <pc:docMk/>
          <pc:sldMk cId="3661908118" sldId="837"/>
        </pc:sldMkLst>
        <pc:spChg chg="mod">
          <ac:chgData name="Hazell, Danielle" userId="16322be0-50ef-46ff-b0c0-d304bc10d5d2" providerId="ADAL" clId="{E6D12E1F-DF63-450C-A9ED-E72C5F6C045B}" dt="2025-12-01T13:03:24.511" v="16" actId="14100"/>
          <ac:spMkLst>
            <pc:docMk/>
            <pc:sldMk cId="3661908118" sldId="837"/>
            <ac:spMk id="4" creationId="{BBFFC9DD-99F6-E5CA-5CF5-B1C6B4D6BBC1}"/>
          </ac:spMkLst>
        </pc:spChg>
      </pc:sldChg>
      <pc:sldChg chg="modSp mod">
        <pc:chgData name="Hazell, Danielle" userId="16322be0-50ef-46ff-b0c0-d304bc10d5d2" providerId="ADAL" clId="{E6D12E1F-DF63-450C-A9ED-E72C5F6C045B}" dt="2025-12-01T13:07:05.529" v="44" actId="14100"/>
        <pc:sldMkLst>
          <pc:docMk/>
          <pc:sldMk cId="3014219946" sldId="838"/>
        </pc:sldMkLst>
        <pc:spChg chg="mod">
          <ac:chgData name="Hazell, Danielle" userId="16322be0-50ef-46ff-b0c0-d304bc10d5d2" providerId="ADAL" clId="{E6D12E1F-DF63-450C-A9ED-E72C5F6C045B}" dt="2025-12-01T13:07:05.529" v="44" actId="14100"/>
          <ac:spMkLst>
            <pc:docMk/>
            <pc:sldMk cId="3014219946" sldId="838"/>
            <ac:spMk id="4" creationId="{93E98F04-331F-CCC4-AA81-C88F3473D389}"/>
          </ac:spMkLst>
        </pc:spChg>
      </pc:sldChg>
      <pc:sldChg chg="modSp mod">
        <pc:chgData name="Hazell, Danielle" userId="16322be0-50ef-46ff-b0c0-d304bc10d5d2" providerId="ADAL" clId="{E6D12E1F-DF63-450C-A9ED-E72C5F6C045B}" dt="2025-12-01T13:03:20.455" v="15" actId="14100"/>
        <pc:sldMkLst>
          <pc:docMk/>
          <pc:sldMk cId="2808480706" sldId="840"/>
        </pc:sldMkLst>
        <pc:spChg chg="mod">
          <ac:chgData name="Hazell, Danielle" userId="16322be0-50ef-46ff-b0c0-d304bc10d5d2" providerId="ADAL" clId="{E6D12E1F-DF63-450C-A9ED-E72C5F6C045B}" dt="2025-12-01T13:03:20.455" v="15" actId="14100"/>
          <ac:spMkLst>
            <pc:docMk/>
            <pc:sldMk cId="2808480706" sldId="840"/>
            <ac:spMk id="4" creationId="{183CA12B-98D8-441B-A2DE-6FF2B2597824}"/>
          </ac:spMkLst>
        </pc:spChg>
      </pc:sldChg>
      <pc:sldChg chg="modSp mod">
        <pc:chgData name="Hazell, Danielle" userId="16322be0-50ef-46ff-b0c0-d304bc10d5d2" providerId="ADAL" clId="{E6D12E1F-DF63-450C-A9ED-E72C5F6C045B}" dt="2025-12-01T13:03:30.415" v="17" actId="14100"/>
        <pc:sldMkLst>
          <pc:docMk/>
          <pc:sldMk cId="859905571" sldId="844"/>
        </pc:sldMkLst>
        <pc:spChg chg="mod">
          <ac:chgData name="Hazell, Danielle" userId="16322be0-50ef-46ff-b0c0-d304bc10d5d2" providerId="ADAL" clId="{E6D12E1F-DF63-450C-A9ED-E72C5F6C045B}" dt="2025-12-01T13:03:30.415" v="17" actId="14100"/>
          <ac:spMkLst>
            <pc:docMk/>
            <pc:sldMk cId="859905571" sldId="844"/>
            <ac:spMk id="6" creationId="{63DEF0A9-7F3F-3D10-1348-19477BA25909}"/>
          </ac:spMkLst>
        </pc:spChg>
      </pc:sldChg>
      <pc:sldChg chg="modSp mod">
        <pc:chgData name="Hazell, Danielle" userId="16322be0-50ef-46ff-b0c0-d304bc10d5d2" providerId="ADAL" clId="{E6D12E1F-DF63-450C-A9ED-E72C5F6C045B}" dt="2025-12-01T13:04:11.446" v="23" actId="14100"/>
        <pc:sldMkLst>
          <pc:docMk/>
          <pc:sldMk cId="1762345833" sldId="850"/>
        </pc:sldMkLst>
        <pc:spChg chg="mod">
          <ac:chgData name="Hazell, Danielle" userId="16322be0-50ef-46ff-b0c0-d304bc10d5d2" providerId="ADAL" clId="{E6D12E1F-DF63-450C-A9ED-E72C5F6C045B}" dt="2025-12-01T13:04:11.446" v="23" actId="14100"/>
          <ac:spMkLst>
            <pc:docMk/>
            <pc:sldMk cId="1762345833" sldId="850"/>
            <ac:spMk id="6" creationId="{950ADB90-590A-D2F4-CDB6-B37812D551A8}"/>
          </ac:spMkLst>
        </pc:spChg>
      </pc:sldChg>
      <pc:sldChg chg="modSp mod">
        <pc:chgData name="Hazell, Danielle" userId="16322be0-50ef-46ff-b0c0-d304bc10d5d2" providerId="ADAL" clId="{E6D12E1F-DF63-450C-A9ED-E72C5F6C045B}" dt="2025-12-01T13:05:11.966" v="31" actId="14100"/>
        <pc:sldMkLst>
          <pc:docMk/>
          <pc:sldMk cId="2163682442" sldId="855"/>
        </pc:sldMkLst>
        <pc:spChg chg="mod">
          <ac:chgData name="Hazell, Danielle" userId="16322be0-50ef-46ff-b0c0-d304bc10d5d2" providerId="ADAL" clId="{E6D12E1F-DF63-450C-A9ED-E72C5F6C045B}" dt="2025-12-01T13:05:11.966" v="31" actId="14100"/>
          <ac:spMkLst>
            <pc:docMk/>
            <pc:sldMk cId="2163682442" sldId="855"/>
            <ac:spMk id="6" creationId="{864F1508-7406-7C1D-7BB6-16F50DE4D952}"/>
          </ac:spMkLst>
        </pc:spChg>
      </pc:sldChg>
      <pc:sldChg chg="modSp mod">
        <pc:chgData name="Hazell, Danielle" userId="16322be0-50ef-46ff-b0c0-d304bc10d5d2" providerId="ADAL" clId="{E6D12E1F-DF63-450C-A9ED-E72C5F6C045B}" dt="2025-12-01T13:04:41.694" v="24" actId="14100"/>
        <pc:sldMkLst>
          <pc:docMk/>
          <pc:sldMk cId="3628521920" sldId="857"/>
        </pc:sldMkLst>
        <pc:spChg chg="mod">
          <ac:chgData name="Hazell, Danielle" userId="16322be0-50ef-46ff-b0c0-d304bc10d5d2" providerId="ADAL" clId="{E6D12E1F-DF63-450C-A9ED-E72C5F6C045B}" dt="2025-12-01T13:04:41.694" v="24" actId="14100"/>
          <ac:spMkLst>
            <pc:docMk/>
            <pc:sldMk cId="3628521920" sldId="857"/>
            <ac:spMk id="6" creationId="{F8C65C17-AADD-6DF0-5368-D3B3F36E4A6D}"/>
          </ac:spMkLst>
        </pc:spChg>
      </pc:sldChg>
      <pc:sldChg chg="modSp mod">
        <pc:chgData name="Hazell, Danielle" userId="16322be0-50ef-46ff-b0c0-d304bc10d5d2" providerId="ADAL" clId="{E6D12E1F-DF63-450C-A9ED-E72C5F6C045B}" dt="2025-12-01T13:05:35.238" v="35" actId="14100"/>
        <pc:sldMkLst>
          <pc:docMk/>
          <pc:sldMk cId="1492419488" sldId="858"/>
        </pc:sldMkLst>
        <pc:spChg chg="mod">
          <ac:chgData name="Hazell, Danielle" userId="16322be0-50ef-46ff-b0c0-d304bc10d5d2" providerId="ADAL" clId="{E6D12E1F-DF63-450C-A9ED-E72C5F6C045B}" dt="2025-12-01T13:05:35.238" v="35" actId="14100"/>
          <ac:spMkLst>
            <pc:docMk/>
            <pc:sldMk cId="1492419488" sldId="858"/>
            <ac:spMk id="6" creationId="{040DA113-B84F-571D-2760-3EE26D140347}"/>
          </ac:spMkLst>
        </pc:spChg>
      </pc:sldChg>
      <pc:sldChg chg="modSp mod">
        <pc:chgData name="Hazell, Danielle" userId="16322be0-50ef-46ff-b0c0-d304bc10d5d2" providerId="ADAL" clId="{E6D12E1F-DF63-450C-A9ED-E72C5F6C045B}" dt="2025-12-01T13:03:36.510" v="18" actId="14100"/>
        <pc:sldMkLst>
          <pc:docMk/>
          <pc:sldMk cId="1560916192" sldId="859"/>
        </pc:sldMkLst>
        <pc:spChg chg="mod">
          <ac:chgData name="Hazell, Danielle" userId="16322be0-50ef-46ff-b0c0-d304bc10d5d2" providerId="ADAL" clId="{E6D12E1F-DF63-450C-A9ED-E72C5F6C045B}" dt="2025-12-01T13:03:36.510" v="18" actId="14100"/>
          <ac:spMkLst>
            <pc:docMk/>
            <pc:sldMk cId="1560916192" sldId="859"/>
            <ac:spMk id="6" creationId="{4CA4E7CF-6BC6-82DC-5E9F-7C8573A544C9}"/>
          </ac:spMkLst>
        </pc:spChg>
      </pc:sldChg>
      <pc:sldChg chg="modSp mod">
        <pc:chgData name="Hazell, Danielle" userId="16322be0-50ef-46ff-b0c0-d304bc10d5d2" providerId="ADAL" clId="{E6D12E1F-DF63-450C-A9ED-E72C5F6C045B}" dt="2025-12-01T13:03:55.964" v="21" actId="14100"/>
        <pc:sldMkLst>
          <pc:docMk/>
          <pc:sldMk cId="923302035" sldId="860"/>
        </pc:sldMkLst>
        <pc:spChg chg="mod">
          <ac:chgData name="Hazell, Danielle" userId="16322be0-50ef-46ff-b0c0-d304bc10d5d2" providerId="ADAL" clId="{E6D12E1F-DF63-450C-A9ED-E72C5F6C045B}" dt="2025-12-01T13:03:55.964" v="21" actId="14100"/>
          <ac:spMkLst>
            <pc:docMk/>
            <pc:sldMk cId="923302035" sldId="860"/>
            <ac:spMk id="4" creationId="{4A151DDC-496D-A936-F691-C7E0BAA104DC}"/>
          </ac:spMkLst>
        </pc:spChg>
      </pc:sldChg>
      <pc:sldChg chg="modSp mod">
        <pc:chgData name="Hazell, Danielle" userId="16322be0-50ef-46ff-b0c0-d304bc10d5d2" providerId="ADAL" clId="{E6D12E1F-DF63-450C-A9ED-E72C5F6C045B}" dt="2025-12-01T13:04:01.438" v="22" actId="1076"/>
        <pc:sldMkLst>
          <pc:docMk/>
          <pc:sldMk cId="4103264343" sldId="861"/>
        </pc:sldMkLst>
        <pc:spChg chg="mod">
          <ac:chgData name="Hazell, Danielle" userId="16322be0-50ef-46ff-b0c0-d304bc10d5d2" providerId="ADAL" clId="{E6D12E1F-DF63-450C-A9ED-E72C5F6C045B}" dt="2025-12-01T13:04:01.438" v="22" actId="1076"/>
          <ac:spMkLst>
            <pc:docMk/>
            <pc:sldMk cId="4103264343" sldId="861"/>
            <ac:spMk id="4" creationId="{024F295B-4FB2-D7C0-BF9D-5CAE3410E202}"/>
          </ac:spMkLst>
        </pc:spChg>
      </pc:sldChg>
      <pc:sldChg chg="modSp mod">
        <pc:chgData name="Hazell, Danielle" userId="16322be0-50ef-46ff-b0c0-d304bc10d5d2" providerId="ADAL" clId="{E6D12E1F-DF63-450C-A9ED-E72C5F6C045B}" dt="2025-12-01T13:05:06.638" v="30" actId="14100"/>
        <pc:sldMkLst>
          <pc:docMk/>
          <pc:sldMk cId="1143439710" sldId="865"/>
        </pc:sldMkLst>
        <pc:spChg chg="mod">
          <ac:chgData name="Hazell, Danielle" userId="16322be0-50ef-46ff-b0c0-d304bc10d5d2" providerId="ADAL" clId="{E6D12E1F-DF63-450C-A9ED-E72C5F6C045B}" dt="2025-12-01T13:05:06.638" v="30" actId="14100"/>
          <ac:spMkLst>
            <pc:docMk/>
            <pc:sldMk cId="1143439710" sldId="865"/>
            <ac:spMk id="6" creationId="{ED147184-7435-9253-3113-9631C2B44301}"/>
          </ac:spMkLst>
        </pc:spChg>
      </pc:sldChg>
      <pc:sldChg chg="modSp mod">
        <pc:chgData name="Hazell, Danielle" userId="16322be0-50ef-46ff-b0c0-d304bc10d5d2" providerId="ADAL" clId="{E6D12E1F-DF63-450C-A9ED-E72C5F6C045B}" dt="2025-12-01T13:05:24.172" v="33" actId="14100"/>
        <pc:sldMkLst>
          <pc:docMk/>
          <pc:sldMk cId="1755855365" sldId="867"/>
        </pc:sldMkLst>
        <pc:spChg chg="mod">
          <ac:chgData name="Hazell, Danielle" userId="16322be0-50ef-46ff-b0c0-d304bc10d5d2" providerId="ADAL" clId="{E6D12E1F-DF63-450C-A9ED-E72C5F6C045B}" dt="2025-12-01T13:05:24.172" v="33" actId="14100"/>
          <ac:spMkLst>
            <pc:docMk/>
            <pc:sldMk cId="1755855365" sldId="867"/>
            <ac:spMk id="6" creationId="{CC4303B0-193B-6150-FFAD-4AA42DB38705}"/>
          </ac:spMkLst>
        </pc:spChg>
      </pc:sldChg>
      <pc:sldChg chg="modSp mod">
        <pc:chgData name="Hazell, Danielle" userId="16322be0-50ef-46ff-b0c0-d304bc10d5d2" providerId="ADAL" clId="{E6D12E1F-DF63-450C-A9ED-E72C5F6C045B}" dt="2025-12-01T13:05:30.623" v="34" actId="14100"/>
        <pc:sldMkLst>
          <pc:docMk/>
          <pc:sldMk cId="1749563049" sldId="868"/>
        </pc:sldMkLst>
        <pc:spChg chg="mod">
          <ac:chgData name="Hazell, Danielle" userId="16322be0-50ef-46ff-b0c0-d304bc10d5d2" providerId="ADAL" clId="{E6D12E1F-DF63-450C-A9ED-E72C5F6C045B}" dt="2025-12-01T13:05:30.623" v="34" actId="14100"/>
          <ac:spMkLst>
            <pc:docMk/>
            <pc:sldMk cId="1749563049" sldId="868"/>
            <ac:spMk id="6" creationId="{0E20B838-9241-686F-41FA-4C4D96310BA8}"/>
          </ac:spMkLst>
        </pc:spChg>
      </pc:sldChg>
      <pc:sldChg chg="modSp mod">
        <pc:chgData name="Hazell, Danielle" userId="16322be0-50ef-46ff-b0c0-d304bc10d5d2" providerId="ADAL" clId="{E6D12E1F-DF63-450C-A9ED-E72C5F6C045B}" dt="2025-12-01T13:06:01.158" v="37" actId="20577"/>
        <pc:sldMkLst>
          <pc:docMk/>
          <pc:sldMk cId="4282186377" sldId="869"/>
        </pc:sldMkLst>
        <pc:spChg chg="mod">
          <ac:chgData name="Hazell, Danielle" userId="16322be0-50ef-46ff-b0c0-d304bc10d5d2" providerId="ADAL" clId="{E6D12E1F-DF63-450C-A9ED-E72C5F6C045B}" dt="2025-12-01T13:06:01.158" v="37" actId="20577"/>
          <ac:spMkLst>
            <pc:docMk/>
            <pc:sldMk cId="4282186377" sldId="869"/>
            <ac:spMk id="6" creationId="{4FC48616-6EC6-EF0E-0603-B28B9C99CDB8}"/>
          </ac:spMkLst>
        </pc:spChg>
      </pc:sldChg>
      <pc:sldChg chg="modSp mod">
        <pc:chgData name="Hazell, Danielle" userId="16322be0-50ef-46ff-b0c0-d304bc10d5d2" providerId="ADAL" clId="{E6D12E1F-DF63-450C-A9ED-E72C5F6C045B}" dt="2025-12-01T13:06:07.723" v="38" actId="1076"/>
        <pc:sldMkLst>
          <pc:docMk/>
          <pc:sldMk cId="3983273714" sldId="872"/>
        </pc:sldMkLst>
        <pc:spChg chg="mod">
          <ac:chgData name="Hazell, Danielle" userId="16322be0-50ef-46ff-b0c0-d304bc10d5d2" providerId="ADAL" clId="{E6D12E1F-DF63-450C-A9ED-E72C5F6C045B}" dt="2025-12-01T13:06:07.723" v="38" actId="1076"/>
          <ac:spMkLst>
            <pc:docMk/>
            <pc:sldMk cId="3983273714" sldId="872"/>
            <ac:spMk id="6" creationId="{8E8B4FB0-5FCB-DAA8-0C43-1121610252AF}"/>
          </ac:spMkLst>
        </pc:spChg>
      </pc:sldChg>
      <pc:sldChg chg="modSp mod">
        <pc:chgData name="Hazell, Danielle" userId="16322be0-50ef-46ff-b0c0-d304bc10d5d2" providerId="ADAL" clId="{E6D12E1F-DF63-450C-A9ED-E72C5F6C045B}" dt="2025-12-01T13:06:44.270" v="42" actId="255"/>
        <pc:sldMkLst>
          <pc:docMk/>
          <pc:sldMk cId="3568488350" sldId="874"/>
        </pc:sldMkLst>
        <pc:spChg chg="mod">
          <ac:chgData name="Hazell, Danielle" userId="16322be0-50ef-46ff-b0c0-d304bc10d5d2" providerId="ADAL" clId="{E6D12E1F-DF63-450C-A9ED-E72C5F6C045B}" dt="2025-12-01T13:06:44.270" v="42" actId="255"/>
          <ac:spMkLst>
            <pc:docMk/>
            <pc:sldMk cId="3568488350" sldId="874"/>
            <ac:spMk id="6" creationId="{A621A9DD-99D2-8106-87D9-5411DB8DC267}"/>
          </ac:spMkLst>
        </pc:spChg>
      </pc:sldChg>
      <pc:sldChg chg="modSp mod">
        <pc:chgData name="Hazell, Danielle" userId="16322be0-50ef-46ff-b0c0-d304bc10d5d2" providerId="ADAL" clId="{E6D12E1F-DF63-450C-A9ED-E72C5F6C045B}" dt="2025-12-01T13:06:59.520" v="43" actId="1076"/>
        <pc:sldMkLst>
          <pc:docMk/>
          <pc:sldMk cId="2216149776" sldId="878"/>
        </pc:sldMkLst>
        <pc:spChg chg="mod">
          <ac:chgData name="Hazell, Danielle" userId="16322be0-50ef-46ff-b0c0-d304bc10d5d2" providerId="ADAL" clId="{E6D12E1F-DF63-450C-A9ED-E72C5F6C045B}" dt="2025-12-01T13:06:59.520" v="43" actId="1076"/>
          <ac:spMkLst>
            <pc:docMk/>
            <pc:sldMk cId="2216149776" sldId="878"/>
            <ac:spMk id="6" creationId="{8AFC2CE0-53F9-9388-3253-60D1B4825BD3}"/>
          </ac:spMkLst>
        </pc:spChg>
      </pc:sldChg>
      <pc:sldChg chg="modSp mod">
        <pc:chgData name="Hazell, Danielle" userId="16322be0-50ef-46ff-b0c0-d304bc10d5d2" providerId="ADAL" clId="{E6D12E1F-DF63-450C-A9ED-E72C5F6C045B}" dt="2025-12-01T13:03:40.782" v="19" actId="14100"/>
        <pc:sldMkLst>
          <pc:docMk/>
          <pc:sldMk cId="3133642952" sldId="879"/>
        </pc:sldMkLst>
        <pc:spChg chg="mod">
          <ac:chgData name="Hazell, Danielle" userId="16322be0-50ef-46ff-b0c0-d304bc10d5d2" providerId="ADAL" clId="{E6D12E1F-DF63-450C-A9ED-E72C5F6C045B}" dt="2025-12-01T13:03:40.782" v="19" actId="14100"/>
          <ac:spMkLst>
            <pc:docMk/>
            <pc:sldMk cId="3133642952" sldId="879"/>
            <ac:spMk id="6" creationId="{757FB3B7-4F00-B2B9-B264-60927C4C33D9}"/>
          </ac:spMkLst>
        </pc:spChg>
      </pc:sldChg>
      <pc:sldChg chg="modSp mod">
        <pc:chgData name="Hazell, Danielle" userId="16322be0-50ef-46ff-b0c0-d304bc10d5d2" providerId="ADAL" clId="{E6D12E1F-DF63-450C-A9ED-E72C5F6C045B}" dt="2025-12-01T13:04:48.549" v="25" actId="14100"/>
        <pc:sldMkLst>
          <pc:docMk/>
          <pc:sldMk cId="2314508014" sldId="883"/>
        </pc:sldMkLst>
        <pc:spChg chg="mod">
          <ac:chgData name="Hazell, Danielle" userId="16322be0-50ef-46ff-b0c0-d304bc10d5d2" providerId="ADAL" clId="{E6D12E1F-DF63-450C-A9ED-E72C5F6C045B}" dt="2025-12-01T13:04:48.549" v="25" actId="14100"/>
          <ac:spMkLst>
            <pc:docMk/>
            <pc:sldMk cId="2314508014" sldId="883"/>
            <ac:spMk id="6" creationId="{AA062258-EF2B-3304-FA7E-24AE91B89976}"/>
          </ac:spMkLst>
        </pc:spChg>
      </pc:sldChg>
      <pc:sldChg chg="modSp mod">
        <pc:chgData name="Hazell, Danielle" userId="16322be0-50ef-46ff-b0c0-d304bc10d5d2" providerId="ADAL" clId="{E6D12E1F-DF63-450C-A9ED-E72C5F6C045B}" dt="2025-12-01T13:04:58.292" v="29" actId="20577"/>
        <pc:sldMkLst>
          <pc:docMk/>
          <pc:sldMk cId="4213491488" sldId="884"/>
        </pc:sldMkLst>
        <pc:spChg chg="mod">
          <ac:chgData name="Hazell, Danielle" userId="16322be0-50ef-46ff-b0c0-d304bc10d5d2" providerId="ADAL" clId="{E6D12E1F-DF63-450C-A9ED-E72C5F6C045B}" dt="2025-12-01T13:04:58.292" v="29" actId="20577"/>
          <ac:spMkLst>
            <pc:docMk/>
            <pc:sldMk cId="4213491488" sldId="884"/>
            <ac:spMk id="6" creationId="{EB609E45-AF2F-DAA8-6F18-FBAB2558AD54}"/>
          </ac:spMkLst>
        </pc:spChg>
      </pc:sldChg>
      <pc:sldChg chg="modSp mod">
        <pc:chgData name="Hazell, Danielle" userId="16322be0-50ef-46ff-b0c0-d304bc10d5d2" providerId="ADAL" clId="{E6D12E1F-DF63-450C-A9ED-E72C5F6C045B}" dt="2025-12-01T13:05:15.686" v="32" actId="14100"/>
        <pc:sldMkLst>
          <pc:docMk/>
          <pc:sldMk cId="757329381" sldId="885"/>
        </pc:sldMkLst>
        <pc:spChg chg="mod">
          <ac:chgData name="Hazell, Danielle" userId="16322be0-50ef-46ff-b0c0-d304bc10d5d2" providerId="ADAL" clId="{E6D12E1F-DF63-450C-A9ED-E72C5F6C045B}" dt="2025-12-01T13:05:15.686" v="32" actId="14100"/>
          <ac:spMkLst>
            <pc:docMk/>
            <pc:sldMk cId="757329381" sldId="885"/>
            <ac:spMk id="6" creationId="{0CAA3220-1EB0-F743-52C4-31AF28EC59F5}"/>
          </ac:spMkLst>
        </pc:spChg>
      </pc:sldChg>
      <pc:sldMasterChg chg="addSp delSp modSp mod">
        <pc:chgData name="Hazell, Danielle" userId="16322be0-50ef-46ff-b0c0-d304bc10d5d2" providerId="ADAL" clId="{E6D12E1F-DF63-450C-A9ED-E72C5F6C045B}" dt="2025-12-01T13:02:20.094" v="12" actId="20577"/>
        <pc:sldMasterMkLst>
          <pc:docMk/>
          <pc:sldMasterMk cId="2966563060" sldId="2147483653"/>
        </pc:sldMasterMkLst>
        <pc:spChg chg="add mod">
          <ac:chgData name="Hazell, Danielle" userId="16322be0-50ef-46ff-b0c0-d304bc10d5d2" providerId="ADAL" clId="{E6D12E1F-DF63-450C-A9ED-E72C5F6C045B}" dt="2025-12-01T13:02:20.094" v="12" actId="20577"/>
          <ac:spMkLst>
            <pc:docMk/>
            <pc:sldMasterMk cId="2966563060" sldId="2147483653"/>
            <ac:spMk id="4" creationId="{1BD6884D-2095-AEA3-3C8E-A726AD480BF7}"/>
          </ac:spMkLst>
        </pc:spChg>
        <pc:picChg chg="add mod">
          <ac:chgData name="Hazell, Danielle" userId="16322be0-50ef-46ff-b0c0-d304bc10d5d2" providerId="ADAL" clId="{E6D12E1F-DF63-450C-A9ED-E72C5F6C045B}" dt="2025-12-01T13:01:02.902" v="1"/>
          <ac:picMkLst>
            <pc:docMk/>
            <pc:sldMasterMk cId="2966563060" sldId="2147483653"/>
            <ac:picMk id="2" creationId="{8283337E-A2B6-F870-9A11-1E3E1298571C}"/>
          </ac:picMkLst>
        </pc:picChg>
        <pc:picChg chg="add mod">
          <ac:chgData name="Hazell, Danielle" userId="16322be0-50ef-46ff-b0c0-d304bc10d5d2" providerId="ADAL" clId="{E6D12E1F-DF63-450C-A9ED-E72C5F6C045B}" dt="2025-12-01T13:01:02.902" v="1"/>
          <ac:picMkLst>
            <pc:docMk/>
            <pc:sldMasterMk cId="2966563060" sldId="2147483653"/>
            <ac:picMk id="5" creationId="{41B20297-3085-4D60-F2BB-4A517BA178A1}"/>
          </ac:picMkLst>
        </pc:picChg>
        <pc:picChg chg="add mod">
          <ac:chgData name="Hazell, Danielle" userId="16322be0-50ef-46ff-b0c0-d304bc10d5d2" providerId="ADAL" clId="{E6D12E1F-DF63-450C-A9ED-E72C5F6C045B}" dt="2025-12-01T13:01:02.902" v="1"/>
          <ac:picMkLst>
            <pc:docMk/>
            <pc:sldMasterMk cId="2966563060" sldId="2147483653"/>
            <ac:picMk id="7" creationId="{0DA6BFEB-8F58-F30B-EEFE-E88793C6ECD4}"/>
          </ac:picMkLst>
        </pc:pic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12/5/2025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443" y="0"/>
            <a:ext cx="2945659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69850" y="744538"/>
            <a:ext cx="665797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5907"/>
            <a:ext cx="5438140" cy="4467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0091"/>
            <a:ext cx="2945659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443" y="9430091"/>
            <a:ext cx="2945659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1638" y="1106488"/>
            <a:ext cx="5994400" cy="33512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FF5B3C-53B5-664F-A361-196110A59AE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69371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1638" y="1106488"/>
            <a:ext cx="5994400" cy="33512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FF5B3C-53B5-664F-A361-196110A59AE4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81138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252000" y="990000"/>
            <a:ext cx="11628452" cy="584775"/>
          </a:xfrm>
          <a:noFill/>
        </p:spPr>
        <p:txBody>
          <a:bodyPr wrap="square">
            <a:spAutoFit/>
          </a:bodyPr>
          <a:lstStyle>
            <a:lvl1pPr>
              <a:defRPr lang="en-GB" dirty="0"/>
            </a:lvl1pPr>
          </a:lstStyle>
          <a:p>
            <a:pPr lvl="0"/>
            <a:r>
              <a:rPr lang="en-GB"/>
              <a:t>Add title here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9360212" cy="4140000"/>
          </a:xfrm>
        </p:spPr>
        <p:txBody>
          <a:bodyPr/>
          <a:lstStyle>
            <a:lvl1pPr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defRPr sz="2400"/>
            </a:lvl1pPr>
            <a:lvl2pPr>
              <a:buClr>
                <a:srgbClr val="FC4421"/>
              </a:buClr>
              <a:defRPr sz="2400"/>
            </a:lvl2pPr>
            <a:lvl3pPr>
              <a:defRPr sz="2400"/>
            </a:lvl3pPr>
            <a:lvl4pPr>
              <a:buClr>
                <a:srgbClr val="FC4421"/>
              </a:buClr>
              <a:defRPr sz="2400"/>
            </a:lvl4pPr>
            <a:lvl5pPr>
              <a:defRPr sz="2400"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243618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252000" y="990000"/>
            <a:ext cx="11628452" cy="584775"/>
          </a:xfrm>
          <a:noFill/>
        </p:spPr>
        <p:txBody>
          <a:bodyPr wrap="square">
            <a:spAutoFit/>
          </a:bodyPr>
          <a:lstStyle>
            <a:lvl1pPr>
              <a:defRPr lang="en-GB" dirty="0"/>
            </a:lvl1pPr>
          </a:lstStyle>
          <a:p>
            <a:pPr lvl="0"/>
            <a:r>
              <a:rPr lang="en-GB"/>
              <a:t>Add title here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7560000" cy="4140000"/>
          </a:xfrm>
        </p:spPr>
        <p:txBody>
          <a:bodyPr/>
          <a:lstStyle>
            <a:lvl1pPr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defRPr sz="2400"/>
            </a:lvl1pPr>
            <a:lvl2pPr>
              <a:buClr>
                <a:srgbClr val="FC4421"/>
              </a:buClr>
              <a:defRPr sz="2400"/>
            </a:lvl2pPr>
            <a:lvl3pPr>
              <a:defRPr sz="2400"/>
            </a:lvl3pPr>
            <a:lvl4pPr>
              <a:buClr>
                <a:srgbClr val="FC4421"/>
              </a:buClr>
              <a:defRPr sz="2400"/>
            </a:lvl4pPr>
            <a:lvl5pPr>
              <a:defRPr sz="2400"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5149BBC-E612-58D3-5504-2B010FA75EC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280052" y="1800000"/>
            <a:ext cx="3600798" cy="4139999"/>
          </a:xfrm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36687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lef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252000" y="990000"/>
            <a:ext cx="11628452" cy="584775"/>
          </a:xfrm>
          <a:noFill/>
        </p:spPr>
        <p:txBody>
          <a:bodyPr wrap="square">
            <a:spAutoFit/>
          </a:bodyPr>
          <a:lstStyle>
            <a:lvl1pPr>
              <a:defRPr lang="en-GB" dirty="0"/>
            </a:lvl1pPr>
          </a:lstStyle>
          <a:p>
            <a:pPr lvl="0"/>
            <a:r>
              <a:rPr lang="en-GB"/>
              <a:t>Add title here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320000" y="1799999"/>
            <a:ext cx="7560000" cy="4140000"/>
          </a:xfrm>
        </p:spPr>
        <p:txBody>
          <a:bodyPr/>
          <a:lstStyle>
            <a:lvl1pPr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defRPr sz="2400"/>
            </a:lvl1pPr>
            <a:lvl2pPr>
              <a:buClr>
                <a:srgbClr val="FC4421"/>
              </a:buClr>
              <a:defRPr sz="2400"/>
            </a:lvl2pPr>
            <a:lvl3pPr>
              <a:defRPr sz="2400"/>
            </a:lvl3pPr>
            <a:lvl4pPr>
              <a:buClr>
                <a:srgbClr val="FC4421"/>
              </a:buClr>
              <a:defRPr sz="2400"/>
            </a:lvl4pPr>
            <a:lvl5pPr>
              <a:defRPr sz="2400"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5149BBC-E612-58D3-5504-2B010FA75EC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60000" y="1800000"/>
            <a:ext cx="3600798" cy="4139999"/>
          </a:xfrm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94872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7DBAA5-A1A5-E447-B3A6-3E2DEB396A5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59172" y="1260475"/>
            <a:ext cx="8640959" cy="4319588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610080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6036"/>
            <a:ext cx="12239625" cy="152012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7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252000" y="990000"/>
            <a:ext cx="11628000" cy="646331"/>
          </a:xfrm>
          <a:prstGeom prst="rect">
            <a:avLst/>
          </a:prstGeom>
          <a:noFill/>
        </p:spPr>
        <p:txBody>
          <a:bodyPr wrap="square" anchor="ctr" anchorCtr="0">
            <a:spAutoFit/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361406" y="1800000"/>
            <a:ext cx="11520000" cy="41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6" name="Graphic 26">
            <a:extLst>
              <a:ext uri="{FF2B5EF4-FFF2-40B4-BE49-F238E27FC236}">
                <a16:creationId xmlns:a16="http://schemas.microsoft.com/office/drawing/2014/main" id="{4987E8D9-377B-AB1D-8A32-2882D85AB09F}"/>
              </a:ext>
            </a:extLst>
          </p:cNvPr>
          <p:cNvSpPr>
            <a:spLocks/>
          </p:cNvSpPr>
          <p:nvPr userDrawn="1"/>
        </p:nvSpPr>
        <p:spPr>
          <a:xfrm>
            <a:off x="6" y="756000"/>
            <a:ext cx="12239626" cy="36000"/>
          </a:xfrm>
          <a:custGeom>
            <a:avLst/>
            <a:gdLst/>
            <a:ahLst/>
            <a:cxnLst/>
            <a:rect l="l" t="t" r="r" b="b"/>
            <a:pathLst>
              <a:path w="15119985" h="127000">
                <a:moveTo>
                  <a:pt x="0" y="0"/>
                </a:moveTo>
                <a:lnTo>
                  <a:pt x="0" y="127000"/>
                </a:lnTo>
                <a:lnTo>
                  <a:pt x="15119985" y="127000"/>
                </a:lnTo>
                <a:lnTo>
                  <a:pt x="1511998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lIns="0" tIns="0" rIns="0" bIns="0" rtlCol="0">
            <a:prstTxWarp prst="textNoShape">
              <a:avLst/>
            </a:prstTxWarp>
            <a:noAutofit/>
          </a:bodyPr>
          <a:lstStyle/>
          <a:p>
            <a:endParaRPr lang="en-GB" sz="2008"/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360000" y="6343435"/>
            <a:ext cx="588541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  <a:spAutoFit/>
          </a:bodyPr>
          <a:lstStyle/>
          <a:p>
            <a:pPr algn="l">
              <a:spcBef>
                <a:spcPts val="602"/>
              </a:spcBef>
            </a:pPr>
            <a:fld id="{6152C911-7D81-1845-9D20-613E63F035EB}" type="slidenum">
              <a:rPr lang="en-US" sz="1600" baseline="0" smtClean="0">
                <a:latin typeface="+mn-lt"/>
                <a:ea typeface="Arial" pitchFamily="-105" charset="0"/>
                <a:cs typeface="Arial" pitchFamily="-105" charset="0"/>
              </a:rPr>
              <a:pPr algn="l">
                <a:spcBef>
                  <a:spcPts val="602"/>
                </a:spcBef>
              </a:pPr>
              <a:t>‹#›</a:t>
            </a:fld>
            <a:endParaRPr lang="en-US" sz="1600" baseline="0" dirty="0">
              <a:latin typeface="+mn-lt"/>
              <a:ea typeface="Arial" pitchFamily="-105" charset="0"/>
              <a:cs typeface="Arial" pitchFamily="-105" charset="0"/>
            </a:endParaRPr>
          </a:p>
        </p:txBody>
      </p:sp>
      <p:pic>
        <p:nvPicPr>
          <p:cNvPr id="11" name="Picture 10" descr="A purple and white logo&#10;&#10;AI-generated content may be incorrect.">
            <a:extLst>
              <a:ext uri="{FF2B5EF4-FFF2-40B4-BE49-F238E27FC236}">
                <a16:creationId xmlns:a16="http://schemas.microsoft.com/office/drawing/2014/main" id="{FDCAB167-3DB8-1DBB-F44F-644CAB60BD46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0000" y="6228000"/>
            <a:ext cx="2520000" cy="45653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4F6FB0EF-50E1-BEA5-42FC-4B590EC0611E}"/>
              </a:ext>
            </a:extLst>
          </p:cNvPr>
          <p:cNvCxnSpPr/>
          <p:nvPr userDrawn="1"/>
        </p:nvCxnSpPr>
        <p:spPr>
          <a:xfrm>
            <a:off x="0" y="6084000"/>
            <a:ext cx="12240000" cy="0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2" name="Picture 1" descr="A red arrow pointing up&#10;&#10;AI-generated content may be incorrect.">
            <a:extLst>
              <a:ext uri="{FF2B5EF4-FFF2-40B4-BE49-F238E27FC236}">
                <a16:creationId xmlns:a16="http://schemas.microsoft.com/office/drawing/2014/main" id="{8283337E-A2B6-F870-9A11-1E3E1298571C}"/>
              </a:ext>
            </a:extLst>
          </p:cNvPr>
          <p:cNvPicPr>
            <a:picLocks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7762" y="170588"/>
            <a:ext cx="591666" cy="437463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 Box 2">
            <a:extLst>
              <a:ext uri="{FF2B5EF4-FFF2-40B4-BE49-F238E27FC236}">
                <a16:creationId xmlns:a16="http://schemas.microsoft.com/office/drawing/2014/main" id="{1BD6884D-2095-AEA3-3C8E-A726AD480BF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848985" y="67612"/>
            <a:ext cx="5827751" cy="589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797" tIns="45899" rIns="91797" bIns="45899" anchor="t" anchorCtr="0"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ts val="1305"/>
              </a:lnSpc>
              <a:spcBef>
                <a:spcPts val="402"/>
              </a:spcBef>
              <a:spcAft>
                <a:spcPts val="402"/>
              </a:spcAft>
              <a:buClrTx/>
              <a:buSzTx/>
              <a:buFontTx/>
              <a:buNone/>
              <a:tabLst/>
              <a:defRPr/>
            </a:pPr>
            <a:r>
              <a:rPr lang="en-GB" sz="1400" b="1" dirty="0">
                <a:solidFill>
                  <a:srgbClr val="170130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T Level Technical Qualification in Building Services Engineering for Construction (Level 3)</a:t>
            </a:r>
          </a:p>
          <a:p>
            <a:pPr marL="0" marR="0" lvl="0" indent="0" algn="l" defTabSz="914400" rtl="0" eaLnBrk="1" fontAlgn="base" latinLnBrk="0" hangingPunct="1">
              <a:lnSpc>
                <a:spcPts val="1305"/>
              </a:lnSpc>
              <a:spcBef>
                <a:spcPts val="402"/>
              </a:spcBef>
              <a:spcAft>
                <a:spcPts val="402"/>
              </a:spcAft>
              <a:buClrTx/>
              <a:buSzTx/>
              <a:buFontTx/>
              <a:buNone/>
              <a:tabLst/>
              <a:defRPr/>
            </a:pPr>
            <a:r>
              <a:rPr lang="en-GB" sz="1400" b="1" i="0" dirty="0">
                <a:solidFill>
                  <a:srgbClr val="FC4421"/>
                </a:solidFill>
                <a:effectLst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Occupational Specialism: Gas Engineering </a:t>
            </a:r>
            <a:endParaRPr lang="en-GB" sz="1050" i="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 descr="A black and white logo&#10;&#10;AI-generated content may be incorrect.">
            <a:extLst>
              <a:ext uri="{FF2B5EF4-FFF2-40B4-BE49-F238E27FC236}">
                <a16:creationId xmlns:a16="http://schemas.microsoft.com/office/drawing/2014/main" id="{41B20297-3085-4D60-F2BB-4A517BA178A1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408368" y="157157"/>
            <a:ext cx="2563495" cy="498243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0DA6BFEB-8F58-F30B-EEFE-E88793C6ECD4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984256" y="177135"/>
            <a:ext cx="2685203" cy="440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65630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4" r:id="rId2"/>
    <p:sldLayoutId id="2147483659" r:id="rId3"/>
    <p:sldLayoutId id="2147483657" r:id="rId4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lang="en-US" sz="3600" b="1" kern="1200" baseline="0" dirty="0">
          <a:solidFill>
            <a:srgbClr val="FC4421"/>
          </a:solidFill>
          <a:latin typeface="+mj-lt"/>
          <a:ea typeface="ＭＳ Ｐゴシック" pitchFamily="-105" charset="-128"/>
          <a:cs typeface="Arial" panose="020B0604020202020204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9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9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9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9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8983" algn="ctr" rtl="0" eaLnBrk="1" fontAlgn="base" hangingPunct="1">
        <a:spcBef>
          <a:spcPct val="0"/>
        </a:spcBef>
        <a:spcAft>
          <a:spcPct val="0"/>
        </a:spcAft>
        <a:defRPr sz="4417">
          <a:solidFill>
            <a:srgbClr val="CC0000"/>
          </a:solidFill>
          <a:latin typeface="Arial" charset="0"/>
        </a:defRPr>
      </a:lvl6pPr>
      <a:lvl7pPr marL="917966" algn="ctr" rtl="0" eaLnBrk="1" fontAlgn="base" hangingPunct="1">
        <a:spcBef>
          <a:spcPct val="0"/>
        </a:spcBef>
        <a:spcAft>
          <a:spcPct val="0"/>
        </a:spcAft>
        <a:defRPr sz="4417">
          <a:solidFill>
            <a:srgbClr val="CC0000"/>
          </a:solidFill>
          <a:latin typeface="Arial" charset="0"/>
        </a:defRPr>
      </a:lvl7pPr>
      <a:lvl8pPr marL="1376949" algn="ctr" rtl="0" eaLnBrk="1" fontAlgn="base" hangingPunct="1">
        <a:spcBef>
          <a:spcPct val="0"/>
        </a:spcBef>
        <a:spcAft>
          <a:spcPct val="0"/>
        </a:spcAft>
        <a:defRPr sz="4417">
          <a:solidFill>
            <a:srgbClr val="CC0000"/>
          </a:solidFill>
          <a:latin typeface="Arial" charset="0"/>
        </a:defRPr>
      </a:lvl8pPr>
      <a:lvl9pPr marL="1835932" algn="ctr" rtl="0" eaLnBrk="1" fontAlgn="base" hangingPunct="1">
        <a:spcBef>
          <a:spcPct val="0"/>
        </a:spcBef>
        <a:spcAft>
          <a:spcPct val="0"/>
        </a:spcAft>
        <a:defRPr sz="4417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1" fontAlgn="base" hangingPunct="1">
        <a:lnSpc>
          <a:spcPts val="2409"/>
        </a:lnSpc>
        <a:spcBef>
          <a:spcPts val="1004"/>
        </a:spcBef>
        <a:spcAft>
          <a:spcPts val="1004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6742" indent="-216742" algn="l" rtl="0" eaLnBrk="1" fontAlgn="base" hangingPunct="1">
        <a:lnSpc>
          <a:spcPts val="2409"/>
        </a:lnSpc>
        <a:spcBef>
          <a:spcPts val="502"/>
        </a:spcBef>
        <a:spcAft>
          <a:spcPts val="502"/>
        </a:spcAft>
        <a:buClr>
          <a:srgbClr val="FC4421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1" fontAlgn="base" hangingPunct="1">
        <a:lnSpc>
          <a:spcPts val="2008"/>
        </a:lnSpc>
        <a:spcBef>
          <a:spcPts val="502"/>
        </a:spcBef>
        <a:spcAft>
          <a:spcPts val="502"/>
        </a:spcAft>
        <a:buFont typeface="Lucida Grande" pitchFamily="-105" charset="0"/>
        <a:defRPr lang="en-GB" sz="1606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6742" indent="-216742" algn="l" rtl="0" eaLnBrk="1" fontAlgn="base" hangingPunct="1">
        <a:lnSpc>
          <a:spcPts val="2008"/>
        </a:lnSpc>
        <a:spcBef>
          <a:spcPts val="502"/>
        </a:spcBef>
        <a:spcAft>
          <a:spcPts val="502"/>
        </a:spcAft>
        <a:buClr>
          <a:srgbClr val="FC4421"/>
        </a:buClr>
        <a:buFont typeface="Arial" pitchFamily="-105" charset="0"/>
        <a:buChar char="•"/>
        <a:defRPr lang="en-GB" sz="1606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3484" indent="-216742" algn="l" rtl="0" eaLnBrk="1" fontAlgn="base" hangingPunct="1">
        <a:lnSpc>
          <a:spcPts val="2008"/>
        </a:lnSpc>
        <a:spcBef>
          <a:spcPct val="0"/>
        </a:spcBef>
        <a:spcAft>
          <a:spcPts val="502"/>
        </a:spcAft>
        <a:buFont typeface="Arial" pitchFamily="-105" charset="0"/>
        <a:buChar char="–"/>
        <a:defRPr lang="en-US" sz="1606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8983" indent="-458983" algn="l" defTabSz="917966" rtl="0" eaLnBrk="1" fontAlgn="base" hangingPunct="1">
        <a:spcBef>
          <a:spcPct val="20000"/>
        </a:spcBef>
        <a:spcAft>
          <a:spcPct val="0"/>
        </a:spcAft>
        <a:buChar char="»"/>
        <a:defRPr lang="en-GB" sz="1606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83390" indent="-229492" algn="l" defTabSz="917966" rtl="0" eaLnBrk="1" fontAlgn="base" hangingPunct="1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6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42373" indent="-229492" algn="l" defTabSz="917966" rtl="0" eaLnBrk="1" fontAlgn="base" hangingPunct="1">
        <a:spcBef>
          <a:spcPct val="20000"/>
        </a:spcBef>
        <a:spcAft>
          <a:spcPct val="0"/>
        </a:spcAft>
        <a:buChar char="»"/>
        <a:defRPr lang="en-GB" sz="1606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901356" indent="-229492" algn="l" defTabSz="917966" rtl="0" eaLnBrk="1" fontAlgn="base" hangingPunct="1">
        <a:spcBef>
          <a:spcPct val="20000"/>
        </a:spcBef>
        <a:spcAft>
          <a:spcPct val="0"/>
        </a:spcAft>
        <a:buChar char="»"/>
        <a:defRPr lang="en-GB" sz="1004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1pPr>
      <a:lvl2pPr marL="458983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2pPr>
      <a:lvl3pPr marL="917966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3pPr>
      <a:lvl4pPr marL="1376949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4pPr>
      <a:lvl5pPr marL="1835932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5pPr>
      <a:lvl6pPr marL="2294915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6pPr>
      <a:lvl7pPr marL="2753898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7pPr>
      <a:lvl8pPr marL="3212882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8pPr>
      <a:lvl9pPr marL="3671865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71156A-2242-124B-AF49-34A979232ED8}"/>
              </a:ext>
            </a:extLst>
          </p:cNvPr>
          <p:cNvSpPr txBox="1">
            <a:spLocks/>
          </p:cNvSpPr>
          <p:nvPr/>
        </p:nvSpPr>
        <p:spPr>
          <a:xfrm>
            <a:off x="360000" y="1980110"/>
            <a:ext cx="11566529" cy="3779890"/>
          </a:xfrm>
          <a:prstGeom prst="rect">
            <a:avLst/>
          </a:prstGeom>
        </p:spPr>
        <p:txBody>
          <a:bodyPr lIns="0" tIns="0" rIns="0" bIns="0" anchor="t" anchorCtr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bg1"/>
                </a:solidFill>
                <a:latin typeface="Poppins" pitchFamily="2" charset="77"/>
                <a:ea typeface="+mn-ea"/>
                <a:cs typeface="Poppins" pitchFamily="2" charset="77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Poppins" pitchFamily="2" charset="77"/>
                <a:ea typeface="+mn-ea"/>
                <a:cs typeface="Poppins" pitchFamily="2" charset="77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bg1"/>
                </a:solidFill>
                <a:latin typeface="Poppins" pitchFamily="2" charset="77"/>
                <a:ea typeface="+mn-ea"/>
                <a:cs typeface="Poppins" pitchFamily="2" charset="77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bg1"/>
                </a:solidFill>
                <a:latin typeface="Poppins" pitchFamily="2" charset="77"/>
                <a:ea typeface="+mn-ea"/>
                <a:cs typeface="Poppins" pitchFamily="2" charset="77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bg1"/>
                </a:solidFill>
                <a:latin typeface="Poppins" pitchFamily="2" charset="77"/>
                <a:ea typeface="+mn-ea"/>
                <a:cs typeface="Poppins" pitchFamily="2" charset="77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60803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GB" sz="2800" b="1" dirty="0">
                <a:solidFill>
                  <a:srgbClr val="170130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Occupational Specialism: Gas Engineering</a:t>
            </a:r>
          </a:p>
          <a:p>
            <a:pPr marL="0" indent="0">
              <a:buNone/>
            </a:pPr>
            <a:r>
              <a:rPr lang="en-GB" sz="28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K1.22 Connection techniques</a:t>
            </a:r>
          </a:p>
          <a:p>
            <a:pPr marL="0" indent="0">
              <a:buNone/>
            </a:pPr>
            <a:endParaRPr lang="en-GB" sz="2800" dirty="0">
              <a:solidFill>
                <a:srgbClr val="3432E1"/>
              </a:solidFill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2800" b="1" dirty="0">
                <a:solidFill>
                  <a:srgbClr val="FC442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PowerPoint 1.22: </a:t>
            </a:r>
            <a:r>
              <a:rPr lang="en-GB" sz="2800" b="1" dirty="0">
                <a:solidFill>
                  <a:srgbClr val="FC442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Connection techniques</a:t>
            </a:r>
            <a:endParaRPr lang="en-US" sz="2800" b="1" dirty="0">
              <a:solidFill>
                <a:srgbClr val="FC4421"/>
              </a:solidFill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92933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9A1424-86A5-B221-6BAD-AE521CDB78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07B49FB-16CB-93B4-D91A-DF1DB24D3C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 dirty="0"/>
              <a:t>Developing an inspection plan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50ADB90-590A-D2F4-CDB6-B37812D551A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762422"/>
            <a:ext cx="11271168" cy="4140000"/>
          </a:xfrm>
        </p:spPr>
        <p:txBody>
          <a:bodyPr/>
          <a:lstStyle/>
          <a:p>
            <a:r>
              <a:rPr lang="en-GB" dirty="0">
                <a:ea typeface="ＭＳ Ｐゴシック"/>
              </a:rPr>
              <a:t>A comprehensive inspection plan is tailored to the specific gas system being commissioned, taking into account: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/>
              </a:rPr>
              <a:t>system type and complexity (domestic, commercial, industrial)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/>
              </a:rPr>
              <a:t>potential damage mechanisms and failure modes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/>
              </a:rPr>
              <a:t>risk assessment outcomes and critical safety points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/>
              </a:rPr>
              <a:t>input from specialists regarding material compatibility and corrosion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/>
              </a:rPr>
              <a:t>regulatory requirements and industry best practices.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623458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330B39-0493-0717-399B-6FEFCAA2D0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D8D7D749-0BE9-4F26-ADEF-FEE9851DF3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 dirty="0"/>
              <a:t>Inspection documentation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AA48C5E-84C2-888A-9BE8-A6707148634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84269" y="1741316"/>
            <a:ext cx="11363914" cy="4140000"/>
          </a:xfrm>
        </p:spPr>
        <p:txBody>
          <a:bodyPr/>
          <a:lstStyle/>
          <a:p>
            <a:r>
              <a:rPr lang="en-GB" b="1" dirty="0"/>
              <a:t>Standardised checklists</a:t>
            </a:r>
          </a:p>
          <a:p>
            <a:pPr marL="342900" indent="-342900">
              <a:buFont typeface="Arial"/>
              <a:buChar char="•"/>
            </a:pPr>
            <a:r>
              <a:rPr lang="en-GB" dirty="0">
                <a:ea typeface="ＭＳ Ｐゴシック"/>
              </a:rPr>
              <a:t>Comprehensive inspection checklists developed with reference to industry standards (such as IGE/UP/1B for gas installations) and manufacturer specifications.</a:t>
            </a:r>
          </a:p>
          <a:p>
            <a:pPr marL="342900" indent="-342900">
              <a:buFont typeface="Arial"/>
              <a:buChar char="•"/>
            </a:pPr>
            <a:r>
              <a:rPr lang="en-GB" dirty="0">
                <a:ea typeface="ＭＳ Ｐゴシック"/>
              </a:rPr>
              <a:t>Tailored to specific system components.</a:t>
            </a:r>
            <a:endParaRPr lang="en-GB" dirty="0"/>
          </a:p>
          <a:p>
            <a:pPr marL="342900" indent="-342900">
              <a:buFont typeface="Arial"/>
              <a:buChar char="•"/>
            </a:pPr>
            <a:r>
              <a:rPr lang="en-GB" dirty="0">
                <a:ea typeface="ＭＳ Ｐゴシック"/>
              </a:rPr>
              <a:t>Include pass/fail criteria for objective assessment.</a:t>
            </a: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794289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0982A0-F23A-483E-51CB-8E9BD0C267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907C8F98-4F31-3816-31B5-765D0373A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 dirty="0"/>
              <a:t>Inspection documentation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0E123EB-804F-263A-A855-2BB6CBC8AE5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84269" y="1741316"/>
            <a:ext cx="11363914" cy="4140000"/>
          </a:xfrm>
        </p:spPr>
        <p:txBody>
          <a:bodyPr/>
          <a:lstStyle/>
          <a:p>
            <a:r>
              <a:rPr lang="en-GB" b="1" dirty="0"/>
              <a:t>Detailed recording</a:t>
            </a:r>
          </a:p>
          <a:p>
            <a:r>
              <a:rPr lang="en-GB" dirty="0"/>
              <a:t>Thorough documentation of all findings including:</a:t>
            </a:r>
          </a:p>
          <a:p>
            <a:pPr marL="342900" indent="-342900">
              <a:buFont typeface="Arial"/>
              <a:buChar char="•"/>
            </a:pPr>
            <a:r>
              <a:rPr lang="en-GB">
                <a:ea typeface="ＭＳ Ｐゴシック"/>
              </a:rPr>
              <a:t>observed deviations from specifications</a:t>
            </a:r>
          </a:p>
          <a:p>
            <a:pPr marL="342900" indent="-342900">
              <a:buFont typeface="Arial"/>
              <a:buChar char="•"/>
            </a:pPr>
            <a:r>
              <a:rPr lang="en-GB" dirty="0">
                <a:ea typeface="ＭＳ Ｐゴシック"/>
              </a:rPr>
              <a:t>photographic evidence of defects</a:t>
            </a:r>
          </a:p>
          <a:p>
            <a:pPr marL="342900" indent="-342900">
              <a:buFont typeface="Arial"/>
              <a:buChar char="•"/>
            </a:pPr>
            <a:r>
              <a:rPr lang="en-GB" dirty="0">
                <a:ea typeface="ＭＳ Ｐゴシック"/>
              </a:rPr>
              <a:t>measurements and test results.</a:t>
            </a: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730185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9AA16D-B1CE-6EEB-FDDD-39E0247A6B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5E637FD9-4FAE-B427-56C8-129A601E73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 dirty="0"/>
              <a:t>Inspection documentation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9562FB1-17CF-9E84-B620-3613F203F7E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84269" y="1741316"/>
            <a:ext cx="11363914" cy="4140000"/>
          </a:xfrm>
        </p:spPr>
        <p:txBody>
          <a:bodyPr/>
          <a:lstStyle/>
          <a:p>
            <a:r>
              <a:rPr lang="en-GB" b="1" dirty="0"/>
              <a:t>Audit trail</a:t>
            </a:r>
          </a:p>
          <a:p>
            <a:r>
              <a:rPr lang="en-GB" dirty="0"/>
              <a:t>Maintenance of complete records to ensure traceability for:</a:t>
            </a:r>
          </a:p>
          <a:p>
            <a:pPr marL="342900" indent="-342900">
              <a:buFont typeface="Arial"/>
              <a:buChar char="•"/>
            </a:pPr>
            <a:r>
              <a:rPr lang="en-GB">
                <a:ea typeface="ＭＳ Ｐゴシック"/>
              </a:rPr>
              <a:t>future maintenance planning</a:t>
            </a:r>
          </a:p>
          <a:p>
            <a:pPr marL="342900" indent="-342900">
              <a:buFont typeface="Arial"/>
              <a:buChar char="•"/>
            </a:pPr>
            <a:r>
              <a:rPr lang="en-GB">
                <a:ea typeface="ＭＳ Ｐゴシック"/>
              </a:rPr>
              <a:t>regulatory compliance verification</a:t>
            </a:r>
          </a:p>
          <a:p>
            <a:pPr marL="342900" indent="-342900">
              <a:buFont typeface="Arial"/>
              <a:buChar char="•"/>
            </a:pPr>
            <a:r>
              <a:rPr lang="en-GB" dirty="0">
                <a:ea typeface="ＭＳ Ｐゴシック"/>
              </a:rPr>
              <a:t>warranty validation and dispute resolution.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840669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717A40-FAED-5AA5-9633-B12CC6A3DC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B810E85-F51A-B532-099E-0B278A9BF0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 dirty="0"/>
              <a:t>Safety during inspections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874D539-D600-BFBC-4991-CB305F7944F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37855" y="1741316"/>
            <a:ext cx="11363914" cy="4140000"/>
          </a:xfrm>
        </p:spPr>
        <p:txBody>
          <a:bodyPr/>
          <a:lstStyle/>
          <a:p>
            <a:r>
              <a:rPr lang="en-GB" b="1" dirty="0"/>
              <a:t>System preparation</a:t>
            </a:r>
          </a:p>
          <a:p>
            <a:r>
              <a:rPr lang="en-GB" dirty="0"/>
              <a:t>Before inspection commences, systems must be properly isolated and depressurised following formal procedures. Lockout/tagout protocols ensure equipment remains safe during inspection.</a:t>
            </a:r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899005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D19E65-33A7-3B83-0089-595DB44853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DA4BE81A-E045-51B7-7268-6878C4460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 dirty="0"/>
              <a:t>Safety during inspections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4972F86-4F33-6C1A-71AA-228836D3FC2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37855" y="1741316"/>
            <a:ext cx="11363914" cy="4140000"/>
          </a:xfrm>
        </p:spPr>
        <p:txBody>
          <a:bodyPr/>
          <a:lstStyle/>
          <a:p>
            <a:r>
              <a:rPr lang="en-GB" b="1" dirty="0"/>
              <a:t>Access safety</a:t>
            </a:r>
          </a:p>
          <a:p>
            <a:r>
              <a:rPr lang="en-GB" dirty="0"/>
              <a:t>Ensure secure access to inspection points via proper scaffolding, platforms or fall protection systems for elevated areas.</a:t>
            </a:r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0285726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B837D4-323B-64D0-35DF-0425F36366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BE3145C-DC3A-06E6-7F59-9EC80AF59E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 dirty="0"/>
              <a:t>Commissioning system: stages requiring inspection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8C65C17-AADD-6DF0-5368-D3B3F36E4A6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95938" y="1741316"/>
            <a:ext cx="11061494" cy="4140000"/>
          </a:xfrm>
        </p:spPr>
        <p:txBody>
          <a:bodyPr/>
          <a:lstStyle/>
          <a:p>
            <a:r>
              <a:rPr lang="en-GB" b="1" dirty="0"/>
              <a:t>Mechanical completion</a:t>
            </a:r>
          </a:p>
          <a:p>
            <a:pPr marL="342900" indent="-342900">
              <a:buFont typeface="Arial"/>
              <a:buChar char="•"/>
            </a:pPr>
            <a:r>
              <a:rPr lang="en-GB" dirty="0"/>
              <a:t>Initial inspection to verify that all components are properly installed according to design specifications before any testing begins.</a:t>
            </a:r>
          </a:p>
          <a:p>
            <a:pPr marL="342900" indent="-342900">
              <a:buFont typeface="Arial"/>
              <a:buChar char="•"/>
            </a:pPr>
            <a:r>
              <a:rPr lang="en-GB" dirty="0">
                <a:ea typeface="ＭＳ Ｐゴシック"/>
              </a:rPr>
              <a:t>Confirms construction quality.</a:t>
            </a:r>
            <a:endParaRPr lang="en-GB" dirty="0"/>
          </a:p>
          <a:p>
            <a:pPr marL="342900" indent="-342900">
              <a:buFont typeface="Arial"/>
              <a:buChar char="•"/>
            </a:pPr>
            <a:r>
              <a:rPr lang="en-GB" dirty="0">
                <a:ea typeface="ＭＳ Ｐゴシック"/>
              </a:rPr>
              <a:t>Verifies material compliance.</a:t>
            </a:r>
            <a:endParaRPr lang="en-GB" dirty="0"/>
          </a:p>
          <a:p>
            <a:pPr marL="342900" indent="-342900">
              <a:buFont typeface="Arial"/>
              <a:buChar char="•"/>
            </a:pPr>
            <a:r>
              <a:rPr lang="en-GB" dirty="0">
                <a:ea typeface="ＭＳ Ｐゴシック"/>
              </a:rPr>
              <a:t>Ensures drawing adherence.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285219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77C88C-4174-7100-6F82-716ADB62D5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A98BDDF-9020-59CE-89A3-C3E9F105FC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 dirty="0"/>
              <a:t>Commissioning system: stages requiring inspection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A062258-EF2B-3304-FA7E-24AE91B8997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20990" y="1767795"/>
            <a:ext cx="11310762" cy="4140000"/>
          </a:xfrm>
        </p:spPr>
        <p:txBody>
          <a:bodyPr/>
          <a:lstStyle/>
          <a:p>
            <a:r>
              <a:rPr lang="en-GB" b="1" dirty="0"/>
              <a:t>Pre-commissioning</a:t>
            </a:r>
          </a:p>
          <a:p>
            <a:pPr marL="342900" indent="-342900">
              <a:buFont typeface="Arial"/>
              <a:buChar char="•"/>
            </a:pPr>
            <a:r>
              <a:rPr lang="en-GB" dirty="0">
                <a:ea typeface="ＭＳ Ｐゴシック"/>
              </a:rPr>
              <a:t>Detailed inspection focusing on system integrity, leak detection, and component fit-ups</a:t>
            </a:r>
          </a:p>
          <a:p>
            <a:pPr marL="342900" indent="-342900">
              <a:buFont typeface="Arial"/>
              <a:buChar char="•"/>
            </a:pPr>
            <a:r>
              <a:rPr lang="en-GB" dirty="0">
                <a:ea typeface="ＭＳ Ｐゴシック"/>
              </a:rPr>
              <a:t>Pressure testing of pipework</a:t>
            </a:r>
          </a:p>
          <a:p>
            <a:pPr marL="342900" indent="-342900">
              <a:buFont typeface="Arial"/>
              <a:buChar char="•"/>
            </a:pPr>
            <a:r>
              <a:rPr lang="en-GB" dirty="0">
                <a:ea typeface="ＭＳ Ｐゴシック"/>
              </a:rPr>
              <a:t>Valve operation verification</a:t>
            </a:r>
          </a:p>
          <a:p>
            <a:pPr marL="342900" indent="-342900">
              <a:buFont typeface="Arial"/>
              <a:buChar char="•"/>
            </a:pPr>
            <a:r>
              <a:rPr lang="en-GB" dirty="0">
                <a:ea typeface="ＭＳ Ｐゴシック"/>
              </a:rPr>
              <a:t>Instrument calibration checks</a:t>
            </a:r>
          </a:p>
        </p:txBody>
      </p:sp>
    </p:spTree>
    <p:extLst>
      <p:ext uri="{BB962C8B-B14F-4D97-AF65-F5344CB8AC3E}">
        <p14:creationId xmlns:p14="http://schemas.microsoft.com/office/powerpoint/2010/main" val="231450801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7455EC-298C-6B8F-AA19-AB0F4D004E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6360854-E2FB-02DE-E9A2-A4D8BBB677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 dirty="0"/>
              <a:t>Commissioning system: stages requiring inspection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B609E45-AF2F-DAA8-6F18-FBAB2558AD5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20990" y="1741316"/>
            <a:ext cx="9360212" cy="4140000"/>
          </a:xfrm>
        </p:spPr>
        <p:txBody>
          <a:bodyPr/>
          <a:lstStyle/>
          <a:p>
            <a:r>
              <a:rPr lang="en-GB" b="1" dirty="0"/>
              <a:t>Commissioning</a:t>
            </a:r>
          </a:p>
          <a:p>
            <a:pPr marL="342900" indent="-342900">
              <a:buFont typeface="Arial"/>
              <a:buChar char="•"/>
            </a:pPr>
            <a:r>
              <a:rPr lang="en-GB" dirty="0">
                <a:ea typeface="ＭＳ Ｐゴシック"/>
              </a:rPr>
              <a:t>Final inspection of system functionality under operating conditions.</a:t>
            </a:r>
          </a:p>
          <a:p>
            <a:pPr marL="342900" indent="-342900">
              <a:buFont typeface="Arial"/>
              <a:buChar char="•"/>
            </a:pPr>
            <a:r>
              <a:rPr lang="en-GB" dirty="0"/>
              <a:t>Performance verification.</a:t>
            </a:r>
          </a:p>
          <a:p>
            <a:pPr marL="342900" indent="-342900">
              <a:buFont typeface="Arial"/>
              <a:buChar char="•"/>
            </a:pPr>
            <a:r>
              <a:rPr lang="en-GB" dirty="0"/>
              <a:t>Safety systems testing.</a:t>
            </a:r>
          </a:p>
          <a:p>
            <a:pPr marL="342900" indent="-342900">
              <a:buFont typeface="Arial"/>
              <a:buChar char="•"/>
            </a:pPr>
            <a:r>
              <a:rPr lang="en-GB" dirty="0"/>
              <a:t>Operational parameter checks.</a:t>
            </a:r>
          </a:p>
        </p:txBody>
      </p:sp>
    </p:spTree>
    <p:extLst>
      <p:ext uri="{BB962C8B-B14F-4D97-AF65-F5344CB8AC3E}">
        <p14:creationId xmlns:p14="http://schemas.microsoft.com/office/powerpoint/2010/main" val="421349148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03DFCF-65A8-BB59-0B91-32BAE7355E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6895FDA-4F62-AAD8-AFCA-B461076BBC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 dirty="0"/>
              <a:t>Application of visual inspection in commissioning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6E8D431-46F1-23AF-DEC1-A65023996B0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11070000" cy="4372200"/>
          </a:xfrm>
        </p:spPr>
        <p:txBody>
          <a:bodyPr>
            <a:normAutofit lnSpcReduction="10000"/>
          </a:bodyPr>
          <a:lstStyle/>
          <a:p>
            <a:r>
              <a:rPr lang="en-GB" b="1" dirty="0"/>
              <a:t>Initial walkthrough</a:t>
            </a:r>
          </a:p>
          <a:p>
            <a:r>
              <a:rPr lang="en-GB" dirty="0"/>
              <a:t>Comprehensive visual assessment at the beginning of commissioning to identify obvious defects and establish baseline condition.</a:t>
            </a:r>
          </a:p>
          <a:p>
            <a:r>
              <a:rPr lang="en-GB" b="1" dirty="0"/>
              <a:t>Defect tracking</a:t>
            </a:r>
          </a:p>
          <a:p>
            <a:r>
              <a:rPr lang="en-GB" dirty="0"/>
              <a:t>Creation and management of punch lists documenting all visual defects and incomplete work requiring rectification before final acceptance.</a:t>
            </a:r>
          </a:p>
          <a:p>
            <a:r>
              <a:rPr lang="en-GB" b="1" dirty="0"/>
              <a:t>Joint validation</a:t>
            </a:r>
          </a:p>
          <a:p>
            <a:r>
              <a:rPr lang="en-GB" dirty="0"/>
              <a:t>Collaborative inspection involving both commissioning and construction teams to ensure all stakeholders agree on system status and required remediation.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39794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FFB772F-E825-9D87-9E8B-D04BC8A528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 dirty="0"/>
              <a:t>Starter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83CA12B-98D8-441B-A2DE-6FF2B259782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11234592" cy="4140000"/>
          </a:xfrm>
        </p:spPr>
        <p:txBody>
          <a:bodyPr/>
          <a:lstStyle/>
          <a:p>
            <a:r>
              <a:rPr lang="en-GB" dirty="0"/>
              <a:t>You're sent to complete a boiler install where the gas pipe is steel, the heating pipes are copper, and the plumber left you a bag of compression fittings, solder elbows, and a press-fit tool.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What would you use and why?</a:t>
            </a:r>
          </a:p>
        </p:txBody>
      </p:sp>
    </p:spTree>
    <p:extLst>
      <p:ext uri="{BB962C8B-B14F-4D97-AF65-F5344CB8AC3E}">
        <p14:creationId xmlns:p14="http://schemas.microsoft.com/office/powerpoint/2010/main" val="280848070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B7F448-7DEF-648D-B92F-9E96206D58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DB966054-7941-8766-9008-7D08348BEE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 dirty="0"/>
              <a:t>Key areas assessed visually in gas systems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D147184-7435-9253-3113-9631C2B4430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11520452" cy="4513714"/>
          </a:xfrm>
        </p:spPr>
        <p:txBody>
          <a:bodyPr>
            <a:normAutofit lnSpcReduction="10000"/>
          </a:bodyPr>
          <a:lstStyle/>
          <a:p>
            <a:r>
              <a:rPr lang="en-GB" b="1" dirty="0"/>
              <a:t>Piping runs and supports</a:t>
            </a:r>
          </a:p>
          <a:p>
            <a:r>
              <a:rPr lang="en-GB" dirty="0"/>
              <a:t>Verification of proper routing, adequate support spacing, and correct slope for drainage where required.</a:t>
            </a:r>
          </a:p>
          <a:p>
            <a:r>
              <a:rPr lang="en-GB" b="1" dirty="0"/>
              <a:t>Joints, fittings and valves</a:t>
            </a:r>
          </a:p>
          <a:p>
            <a:r>
              <a:rPr lang="en-GB" dirty="0"/>
              <a:t>Examination of connection integrity, proper seating, and correct assembly according to specifications.</a:t>
            </a:r>
          </a:p>
          <a:p>
            <a:r>
              <a:rPr lang="en-GB" b="1" dirty="0"/>
              <a:t>Equipment orientation and layout</a:t>
            </a:r>
          </a:p>
          <a:p>
            <a:r>
              <a:rPr lang="en-GB" dirty="0"/>
              <a:t>Confirmation that all components are positioned correctly with proper clearances for operation and maintenance.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4343971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D4653F-E350-402C-6F1E-655DAC9E21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563FB8D3-4725-A339-6EFC-B4BB81756E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 dirty="0"/>
              <a:t>Manufacturer's Instructions: The gold standard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64F1508-7406-7C1D-7BB6-16F50DE4D95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9999" y="1800000"/>
            <a:ext cx="11408329" cy="4140000"/>
          </a:xfrm>
        </p:spPr>
        <p:txBody>
          <a:bodyPr/>
          <a:lstStyle/>
          <a:p>
            <a:r>
              <a:rPr lang="en-GB" b="1" dirty="0"/>
              <a:t>Primary authority</a:t>
            </a:r>
          </a:p>
          <a:p>
            <a:r>
              <a:rPr lang="en-GB" dirty="0"/>
              <a:t>Manufacturer's instructions always take precedence over generic checklists or standards when conducting inspections, as they provide equipment-specific requirements.</a:t>
            </a:r>
          </a:p>
          <a:p>
            <a:r>
              <a:rPr lang="en-GB" b="1" dirty="0"/>
              <a:t>Critical component focus</a:t>
            </a:r>
          </a:p>
          <a:p>
            <a:r>
              <a:rPr lang="en-GB" dirty="0"/>
              <a:t>Specific guidance for safety-critical components often includes detailed inspection protocols, acceptance criteria and testing methodologies unique to the equipment.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6368244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84FA46-22EB-1AEF-C507-00296A7D71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D3FBE0EC-02B2-0A89-7545-3A50A2A739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 dirty="0"/>
              <a:t>Manufacturer's Instructions: The gold standard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CAA3220-1EB0-F743-52C4-31AF28EC59F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9999" y="1800000"/>
            <a:ext cx="11417473" cy="4140000"/>
          </a:xfrm>
        </p:spPr>
        <p:txBody>
          <a:bodyPr/>
          <a:lstStyle/>
          <a:p>
            <a:r>
              <a:rPr lang="en-GB" b="1" dirty="0"/>
              <a:t>New technology guidance</a:t>
            </a:r>
          </a:p>
          <a:p>
            <a:r>
              <a:rPr lang="en-GB" dirty="0"/>
              <a:t>Essential information for proper inspection of novel or unique systems that may not be covered by general industry standards or inspector experience.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5732938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5D93FF-F166-3C72-38CA-3413E26248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1843CC4-3A61-138F-AE82-CB802D4BD0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 dirty="0"/>
              <a:t>Valve inspection during commissioning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7D4A886-BFD6-B4D3-E853-EBF699425B5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9999" y="1800000"/>
            <a:ext cx="11265944" cy="4140000"/>
          </a:xfrm>
        </p:spPr>
        <p:txBody>
          <a:bodyPr/>
          <a:lstStyle/>
          <a:p>
            <a:r>
              <a:rPr lang="en-GB" dirty="0"/>
              <a:t>Valves represent critical control points in gas systems and require thorough inspection during commissioning: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/>
              </a:rPr>
              <a:t>verification that pressure and temperature ratings match system requirements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/>
              </a:rPr>
              <a:t>confirmation of proper installation orientation (flow direction)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>
                <a:ea typeface="ＭＳ Ｐゴシック"/>
              </a:rPr>
              <a:t>checking accessibility for operation and maintenance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>
                <a:ea typeface="ＭＳ Ｐゴシック"/>
              </a:rPr>
              <a:t>testing of smooth operation through full range of motion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/>
              </a:rPr>
              <a:t>verification of leak-free connections and seals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/>
              </a:rPr>
              <a:t>confirmation that locking devices and tamper-proof features are in place.</a:t>
            </a:r>
          </a:p>
          <a:p>
            <a:pPr marL="0" indent="0" algn="l" rtl="0" eaLnBrk="1" hangingPunct="1">
              <a:lnSpc>
                <a:spcPct val="110000"/>
              </a:lnSpc>
              <a:spcAft>
                <a:spcPts val="1200"/>
              </a:spcAft>
              <a:buNone/>
            </a:pP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9209074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AB4D4B-DBC3-8E24-4831-3417653414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5FB91C5-08F3-586E-5DC0-8540EF1739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 dirty="0"/>
              <a:t>Soldered jointing: lead-free solder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4303B0-193B-6150-FFAD-4AA42DB3870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9999" y="1800000"/>
            <a:ext cx="11134009" cy="4140000"/>
          </a:xfrm>
        </p:spPr>
        <p:txBody>
          <a:bodyPr/>
          <a:lstStyle/>
          <a:p>
            <a:pPr marL="0" indent="0" algn="l" rtl="0" eaLnBrk="1" hangingPunct="1">
              <a:lnSpc>
                <a:spcPct val="110000"/>
              </a:lnSpc>
              <a:spcAft>
                <a:spcPts val="1200"/>
              </a:spcAft>
              <a:buNone/>
            </a:pPr>
            <a:r>
              <a:rPr lang="en-GB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Heating</a:t>
            </a:r>
            <a:b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</a:b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Heat evenly around the fitting until flux bubbles, indicating the right temperature.</a:t>
            </a:r>
          </a:p>
          <a:p>
            <a:pPr marL="0" indent="0" algn="l" rtl="0" eaLnBrk="1" hangingPunct="1">
              <a:lnSpc>
                <a:spcPct val="110000"/>
              </a:lnSpc>
              <a:spcAft>
                <a:spcPts val="1200"/>
              </a:spcAft>
              <a:buNone/>
            </a:pPr>
            <a:r>
              <a:rPr lang="en-GB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Solder application</a:t>
            </a:r>
            <a:b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</a:b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Touch lead-free solder to the joint; it will melt and fill the gap by capillary action.</a:t>
            </a:r>
          </a:p>
          <a:p>
            <a:pPr marL="0" indent="0" algn="l" rtl="0" eaLnBrk="1" hangingPunct="1">
              <a:lnSpc>
                <a:spcPct val="110000"/>
              </a:lnSpc>
              <a:spcAft>
                <a:spcPts val="1200"/>
              </a:spcAft>
              <a:buNone/>
            </a:pPr>
            <a:r>
              <a:rPr lang="en-GB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Cooling and inspection</a:t>
            </a:r>
            <a:b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</a:b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Let the joint cool naturally, then check for a complete, clean solder ring without defects.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5585536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408F07-5FDE-C16E-C423-B4B39B3C5D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C38D3D7-D51E-B7C5-BEC6-5A479FE99B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 dirty="0"/>
              <a:t>Soldered jointing: lead-free solder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E20B838-9241-686F-41FA-4C4D96310BA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9999" y="1800000"/>
            <a:ext cx="11417473" cy="4140000"/>
          </a:xfrm>
        </p:spPr>
        <p:txBody>
          <a:bodyPr/>
          <a:lstStyle/>
          <a:p>
            <a:r>
              <a:rPr lang="en-GB" dirty="0"/>
              <a:t>A properly executed soldered joint will show a continuous, even fillet of solder around the entire circumference of the joint. </a:t>
            </a:r>
          </a:p>
          <a:p>
            <a:r>
              <a:rPr lang="en-GB" dirty="0"/>
              <a:t>Any gaps or incomplete filling indicate potential leak paths that must be remediated before commissioning. </a:t>
            </a:r>
          </a:p>
          <a:p>
            <a:r>
              <a:rPr lang="en-GB" dirty="0"/>
              <a:t>Visual inspection should be followed by pressure testing to verify joint integrity.</a:t>
            </a:r>
          </a:p>
        </p:txBody>
      </p:sp>
    </p:spTree>
    <p:extLst>
      <p:ext uri="{BB962C8B-B14F-4D97-AF65-F5344CB8AC3E}">
        <p14:creationId xmlns:p14="http://schemas.microsoft.com/office/powerpoint/2010/main" val="174956304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220245-4B43-0A7F-FAAA-5DA48CE918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B75BBCD-EB83-6EF0-917E-11F5634522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 dirty="0"/>
              <a:t>Compression jointing: principle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40DA113-B84F-571D-2760-3EE26D14034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9999" y="1800000"/>
            <a:ext cx="11316889" cy="4140000"/>
          </a:xfrm>
        </p:spPr>
        <p:txBody>
          <a:bodyPr/>
          <a:lstStyle/>
          <a:p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Compression jointing is a common mechanical method that creates gas-tight seals without heat or special tools by using physical pressure.</a:t>
            </a:r>
          </a:p>
          <a:p>
            <a:r>
              <a:rPr lang="en-GB" sz="2400" dirty="0">
                <a:solidFill>
                  <a:srgbClr val="000000"/>
                </a:solidFill>
                <a:effectLst/>
                <a:latin typeface="Arial"/>
                <a:ea typeface="ＭＳ Ｐゴシック"/>
              </a:rPr>
              <a:t>Tightening a compression nut compresses a soft metal olive between the pipe and fitting, forming two seals</a:t>
            </a:r>
            <a:r>
              <a:rPr lang="en-GB" dirty="0">
                <a:solidFill>
                  <a:srgbClr val="000000"/>
                </a:solidFill>
                <a:latin typeface="Arial"/>
                <a:ea typeface="ＭＳ Ｐゴシック"/>
              </a:rPr>
              <a:t> – </a:t>
            </a:r>
            <a:r>
              <a:rPr lang="en-GB" sz="2400" dirty="0">
                <a:solidFill>
                  <a:srgbClr val="000000"/>
                </a:solidFill>
                <a:effectLst/>
                <a:latin typeface="Arial"/>
                <a:ea typeface="ＭＳ Ｐゴシック"/>
              </a:rPr>
              <a:t>one with the pipe and one with the fitting</a:t>
            </a:r>
            <a:r>
              <a:rPr lang="en-GB" dirty="0">
                <a:solidFill>
                  <a:srgbClr val="000000"/>
                </a:solidFill>
                <a:latin typeface="Arial"/>
                <a:ea typeface="ＭＳ Ｐゴシック"/>
              </a:rPr>
              <a:t> – </a:t>
            </a:r>
            <a:r>
              <a:rPr lang="en-GB" sz="2400" dirty="0">
                <a:solidFill>
                  <a:srgbClr val="000000"/>
                </a:solidFill>
                <a:effectLst/>
                <a:latin typeface="Arial"/>
                <a:ea typeface="ＭＳ Ｐゴシック"/>
              </a:rPr>
              <a:t>to ensure a secure, leak-resistant connection.</a:t>
            </a:r>
            <a:endParaRPr lang="en-GB" dirty="0">
              <a:latin typeface="Arial"/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149241948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F3652C-2643-7121-B56B-9B9563D06E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13633C3-E2BC-DC9E-D427-B0096F8846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 dirty="0"/>
              <a:t>Compression jointing: principle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7AE1719-9657-7B67-2A94-2CF599B1DDB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9999" y="1800000"/>
            <a:ext cx="11520453" cy="4140000"/>
          </a:xfrm>
        </p:spPr>
        <p:txBody>
          <a:bodyPr/>
          <a:lstStyle/>
          <a:p>
            <a:r>
              <a:rPr lang="en-GB" b="1" dirty="0"/>
              <a:t>Components of a compression joint:</a:t>
            </a:r>
          </a:p>
          <a:p>
            <a:r>
              <a:rPr lang="en-GB" b="1" dirty="0"/>
              <a:t>Compression fitting:</a:t>
            </a:r>
            <a:r>
              <a:rPr lang="en-GB" dirty="0"/>
              <a:t> Brass body with machined internal profile</a:t>
            </a:r>
          </a:p>
          <a:p>
            <a:r>
              <a:rPr lang="en-GB" b="1" dirty="0"/>
              <a:t>Compression olive:</a:t>
            </a:r>
            <a:r>
              <a:rPr lang="en-GB" dirty="0"/>
              <a:t> Soft copper or brass ring that deforms under pressure</a:t>
            </a:r>
          </a:p>
          <a:p>
            <a:r>
              <a:rPr lang="en-GB" b="1" dirty="0"/>
              <a:t>Compression nut:</a:t>
            </a:r>
            <a:r>
              <a:rPr lang="en-GB" dirty="0"/>
              <a:t> Applies axial force to compress the olive</a:t>
            </a:r>
          </a:p>
          <a:p>
            <a:r>
              <a:rPr lang="en-GB" dirty="0"/>
              <a:t>For gas applications in the UK, compression fittings must comply with BS EN 1254-2 standards. </a:t>
            </a:r>
          </a:p>
        </p:txBody>
      </p:sp>
    </p:spTree>
    <p:extLst>
      <p:ext uri="{BB962C8B-B14F-4D97-AF65-F5344CB8AC3E}">
        <p14:creationId xmlns:p14="http://schemas.microsoft.com/office/powerpoint/2010/main" val="156385244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B45F47-CA1C-4083-DB34-53B688B10F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B4F300E-07F0-038F-91B2-EAEF907396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 dirty="0"/>
              <a:t>Compression jointing: principle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FC48616-6EC6-EF0E-0603-B28B9C99CDB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9999" y="1800000"/>
            <a:ext cx="11520453" cy="4140000"/>
          </a:xfrm>
        </p:spPr>
        <p:txBody>
          <a:bodyPr/>
          <a:lstStyle/>
          <a:p>
            <a:r>
              <a:rPr lang="en-GB" dirty="0"/>
              <a:t>These fittings are available in two primary types:</a:t>
            </a:r>
          </a:p>
          <a:p>
            <a:pPr marL="342900" indent="-342900">
              <a:buFont typeface="Arial"/>
              <a:buChar char="•"/>
            </a:pPr>
            <a:r>
              <a:rPr lang="en-GB" b="1" dirty="0"/>
              <a:t>Type A (non-manipulative):</a:t>
            </a:r>
            <a:r>
              <a:rPr lang="en-GB" dirty="0"/>
              <a:t> Standard compression fittings where the olive deforms during assembly.</a:t>
            </a:r>
          </a:p>
          <a:p>
            <a:pPr marL="342900" indent="-342900">
              <a:buFont typeface="Arial"/>
              <a:buChar char="•"/>
            </a:pPr>
            <a:r>
              <a:rPr lang="en-GB" b="1" dirty="0"/>
              <a:t>Type B (manipulative):</a:t>
            </a:r>
            <a:r>
              <a:rPr lang="en-GB" dirty="0"/>
              <a:t> Requires the pipe end to be flared or shaped before assembly.</a:t>
            </a:r>
          </a:p>
          <a:p>
            <a:r>
              <a:rPr lang="en-GB" dirty="0"/>
              <a:t>Type A fittings are more common in gas applications due to their simpler installation requirements.</a:t>
            </a:r>
          </a:p>
        </p:txBody>
      </p:sp>
    </p:spTree>
    <p:extLst>
      <p:ext uri="{BB962C8B-B14F-4D97-AF65-F5344CB8AC3E}">
        <p14:creationId xmlns:p14="http://schemas.microsoft.com/office/powerpoint/2010/main" val="428218637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C3A720-FEF0-2929-E768-F3C2AFDD6C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AF0C7B8-1DC9-7698-33C8-74B69FA18F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 dirty="0"/>
              <a:t>Press-fit jointing: modern technique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1110263-1A7F-6DAA-B9E6-7B0D9B1D958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9999" y="1800000"/>
            <a:ext cx="11520453" cy="4140000"/>
          </a:xfrm>
        </p:spPr>
        <p:txBody>
          <a:bodyPr/>
          <a:lstStyle/>
          <a:p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Press-fit jointing is a key advancement in pipe connection, offering a flame-free, quicker alternative to soldering and compression fittings. </a:t>
            </a:r>
          </a:p>
          <a:p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Widely used in UK gas engineering, it uses specially designed fittings with elastomeric O-rings and powered pressing tools to create secure, gas-tight seals through mechanical compression and deformation.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516897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0792BCA-8AB6-0FDF-AC08-CE636D202B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 dirty="0"/>
              <a:t>Objectives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BFFC9DD-99F6-E5CA-5CF5-B1C6B4D6BBC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11408328" cy="4140000"/>
          </a:xfrm>
        </p:spPr>
        <p:txBody>
          <a:bodyPr/>
          <a:lstStyle/>
          <a:p>
            <a:pPr algn="l"/>
            <a:r>
              <a:rPr lang="en-GB" dirty="0">
                <a:latin typeface="Arial"/>
                <a:cs typeface="Arial"/>
              </a:rPr>
              <a:t>By the end of this session, y</a:t>
            </a:r>
            <a:r>
              <a:rPr lang="en-GB" b="0" i="0" dirty="0">
                <a:effectLst/>
                <a:latin typeface="Arial"/>
                <a:cs typeface="Arial"/>
              </a:rPr>
              <a:t>ou should be able to: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/>
              <a:t>Recall</a:t>
            </a:r>
            <a:r>
              <a:rPr lang="en-GB" dirty="0"/>
              <a:t> different types of jointing methods used in gas systems, including threading, soldering, compression, press-fit, PTFE tape, and jointing compounds.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/>
              <a:t>Understand</a:t>
            </a:r>
            <a:r>
              <a:rPr lang="en-GB" dirty="0"/>
              <a:t> how each connection technique works and the importance of lead-free solder in all applications.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/>
              <a:t>Identify</a:t>
            </a:r>
            <a:r>
              <a:rPr lang="en-GB" dirty="0"/>
              <a:t> how to safely transition between different pipe materials (e.g. steel to copper).</a:t>
            </a:r>
          </a:p>
        </p:txBody>
      </p:sp>
    </p:spTree>
    <p:extLst>
      <p:ext uri="{BB962C8B-B14F-4D97-AF65-F5344CB8AC3E}">
        <p14:creationId xmlns:p14="http://schemas.microsoft.com/office/powerpoint/2010/main" val="366190811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00DE52-25A6-A212-DCE6-817B5A4E47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AEBCAF5-8C05-2F84-21E0-B6ACBFFE75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 dirty="0"/>
              <a:t>Press-fit jointing: modern technique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E8B4FB0-5FCB-DAA8-0C43-1121610252A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9173" y="1605553"/>
            <a:ext cx="11520453" cy="4140000"/>
          </a:xfrm>
        </p:spPr>
        <p:txBody>
          <a:bodyPr>
            <a:noAutofit/>
          </a:bodyPr>
          <a:lstStyle/>
          <a:p>
            <a:pPr>
              <a:spcAft>
                <a:spcPts val="600"/>
              </a:spcAft>
            </a:pPr>
            <a:r>
              <a:rPr lang="en-GB" b="1" dirty="0"/>
              <a:t>Installation process:</a:t>
            </a:r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n-GB" dirty="0">
                <a:ea typeface="ＭＳ Ｐゴシック"/>
              </a:rPr>
              <a:t>Cut pipe squarely and deburr thoroughly.</a:t>
            </a:r>
            <a:endParaRPr lang="en-GB" dirty="0"/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n-GB" dirty="0">
                <a:ea typeface="ＭＳ Ｐゴシック"/>
              </a:rPr>
              <a:t>Check and clean pipe end – surface quality is critical.</a:t>
            </a:r>
            <a:endParaRPr lang="en-GB" dirty="0"/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n-GB" dirty="0">
                <a:ea typeface="ＭＳ Ｐゴシック"/>
              </a:rPr>
              <a:t>Check O-ring is present and undamaged in the fitting.</a:t>
            </a:r>
            <a:endParaRPr lang="en-GB" dirty="0"/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n-GB" dirty="0">
                <a:ea typeface="ＭＳ Ｐゴシック"/>
              </a:rPr>
              <a:t>Mark insertion depth on pipe for visual verification.</a:t>
            </a:r>
            <a:endParaRPr lang="en-GB" dirty="0"/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n-GB" dirty="0">
                <a:ea typeface="ＭＳ Ｐゴシック"/>
              </a:rPr>
              <a:t>Insert pipe fully into fitting socket to marked depth.</a:t>
            </a:r>
            <a:endParaRPr lang="en-GB" dirty="0"/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n-GB" dirty="0">
                <a:ea typeface="ＭＳ Ｐゴシック"/>
              </a:rPr>
              <a:t>Position pressing tool jaws perpendicular to the pipe axis.</a:t>
            </a:r>
            <a:endParaRPr lang="en-GB" dirty="0"/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n-GB" dirty="0">
                <a:ea typeface="ＭＳ Ｐゴシック"/>
              </a:rPr>
              <a:t>Complete pressing cycle – tools typically prevent incomplete crimping.</a:t>
            </a:r>
            <a:endParaRPr lang="en-GB" dirty="0"/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n-GB" dirty="0">
                <a:ea typeface="ＭＳ Ｐゴシック"/>
              </a:rPr>
              <a:t>Visually inspect crimped connection profile against manufacturer's guidelines.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8327371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C52181-EA40-ADB8-A8BD-73E3587314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C85A488-79A4-5559-CB77-A4DA55D032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 dirty="0"/>
              <a:t>PTFE tape: thread sealing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3D39423-1C36-9F76-57B5-D49006A73D5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9999" y="1800000"/>
            <a:ext cx="11520453" cy="4140000"/>
          </a:xfrm>
        </p:spPr>
        <p:txBody>
          <a:bodyPr>
            <a:normAutofit/>
          </a:bodyPr>
          <a:lstStyle/>
          <a:p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Polytetrafluoroethylene (PTFE) tape is widely used in gas engineering for sealing threaded connections due to its chemical resistance, temperature stability, low friction, and gas impermeability. </a:t>
            </a:r>
          </a:p>
          <a:p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For gas systems, only yellow PTFE tape rated for gas use and meeting BS 7786:2006 standards should be used.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3380535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B3F65F-C269-B99A-723F-7471207CDA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92090E8-68DE-B427-847A-6D876FD198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 dirty="0"/>
              <a:t>PTFE tape: thread sealing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621A9DD-99D2-8106-87D9-5411DB8DC26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9999" y="1714188"/>
            <a:ext cx="11755801" cy="4140000"/>
          </a:xfrm>
        </p:spPr>
        <p:txBody>
          <a:bodyPr>
            <a:noAutofit/>
          </a:bodyPr>
          <a:lstStyle/>
          <a:p>
            <a:r>
              <a:rPr lang="en-GB" sz="2200" b="1" dirty="0"/>
              <a:t>Application technique:</a:t>
            </a:r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n-GB" sz="2200" dirty="0">
                <a:ea typeface="ＭＳ Ｐゴシック"/>
              </a:rPr>
              <a:t>Clean threads thoroughly to remove dirt, old sealant, and metal particles.</a:t>
            </a:r>
            <a:endParaRPr lang="en-GB" sz="2200" dirty="0"/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n-GB" sz="2200" dirty="0">
                <a:ea typeface="ＭＳ Ｐゴシック"/>
              </a:rPr>
              <a:t>Hold tape taut and begin at the second thread from the end (leaving first thread exposed).</a:t>
            </a:r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n-GB" sz="2200" dirty="0">
                <a:ea typeface="ＭＳ Ｐゴシック"/>
              </a:rPr>
              <a:t>Wrap in the direction of the thread spiral (clockwise for standard right-hand threads).</a:t>
            </a:r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n-GB" sz="2200" dirty="0">
                <a:ea typeface="ＭＳ Ｐゴシック"/>
              </a:rPr>
              <a:t>Apply with moderate tension, overlapping each wrap by approximately 50%.</a:t>
            </a:r>
            <a:endParaRPr lang="en-GB" sz="2200" dirty="0"/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n-GB" sz="2200" dirty="0">
                <a:ea typeface="ＭＳ Ｐゴシック"/>
              </a:rPr>
              <a:t>Use 3–4 wraps for standard connections, more for larger diameters.</a:t>
            </a:r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n-GB" sz="2200" dirty="0">
                <a:ea typeface="ＭＳ Ｐゴシック"/>
              </a:rPr>
              <a:t>Tear or cut tape and press end firmly onto threads.</a:t>
            </a:r>
            <a:endParaRPr lang="en-GB" sz="2200" dirty="0"/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n-GB" sz="2200" dirty="0">
                <a:ea typeface="ＭＳ Ｐゴシック"/>
              </a:rPr>
              <a:t>Assemble joint promptly, aligning carefully to prevent tape damage.</a:t>
            </a:r>
            <a:endParaRPr lang="en-GB" sz="2200" dirty="0"/>
          </a:p>
        </p:txBody>
      </p:sp>
    </p:spTree>
    <p:extLst>
      <p:ext uri="{BB962C8B-B14F-4D97-AF65-F5344CB8AC3E}">
        <p14:creationId xmlns:p14="http://schemas.microsoft.com/office/powerpoint/2010/main" val="356848835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84F78B-49B1-C31F-A32C-11B8EE1151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1129890-201C-DE55-AEF1-6134B9DC2B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 dirty="0"/>
              <a:t>Jointing compound: use and types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A07CF71-D0DF-8F4F-1158-8B0BAEAD003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9999" y="1800000"/>
            <a:ext cx="11520453" cy="4140000"/>
          </a:xfrm>
        </p:spPr>
        <p:txBody>
          <a:bodyPr>
            <a:normAutofit/>
          </a:bodyPr>
          <a:lstStyle/>
          <a:p>
            <a:pPr marL="0" indent="0" algn="l" rtl="0" eaLnBrk="1" hangingPunct="1">
              <a:lnSpc>
                <a:spcPct val="110000"/>
              </a:lnSpc>
              <a:spcAft>
                <a:spcPts val="1200"/>
              </a:spcAft>
              <a:buNone/>
            </a:pPr>
            <a:r>
              <a:rPr lang="en-GB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Common types:</a:t>
            </a:r>
            <a:endParaRPr lang="en-GB" sz="240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marL="342900" indent="-342900" algn="l" rtl="0" eaLnBrk="1" hangingPunct="1">
              <a:lnSpc>
                <a:spcPct val="11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Non-hardening:</a:t>
            </a: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Stay flexible for easy disassembly, ideal for maintenance.</a:t>
            </a:r>
          </a:p>
          <a:p>
            <a:pPr marL="342900" indent="-342900" algn="l" rtl="0" eaLnBrk="1" hangingPunct="1">
              <a:lnSpc>
                <a:spcPct val="11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Semi-hardening:</a:t>
            </a: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Create a strong seal yet allow disassembly with tools, resistant to vibration.</a:t>
            </a:r>
          </a:p>
          <a:p>
            <a:pPr marL="342900" indent="-342900" algn="l" rtl="0" eaLnBrk="1" hangingPunct="1">
              <a:lnSpc>
                <a:spcPct val="11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Anaerobic:</a:t>
            </a: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Harden without oxygen for a solid seal but hinder disassembly.</a:t>
            </a:r>
          </a:p>
          <a:p>
            <a:pPr marL="342900" indent="-342900" algn="l" rtl="0" eaLnBrk="1" hangingPunct="1">
              <a:lnSpc>
                <a:spcPct val="11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PTFE-based:</a:t>
            </a: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Blend PTFE particles with paste for combined benefits.</a:t>
            </a:r>
          </a:p>
          <a:p>
            <a:pPr marL="0" indent="0" algn="l" rtl="0" eaLnBrk="1" hangingPunct="1">
              <a:lnSpc>
                <a:spcPct val="110000"/>
              </a:lnSpc>
              <a:spcAft>
                <a:spcPts val="1200"/>
              </a:spcAft>
              <a:buNone/>
            </a:pP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Modern products avoid solvents and VOCs for safety and environmental compliance.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658211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69A5D3-12D6-89C7-1E97-41DFB549D0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97D97303-CE41-F5E0-AD7F-A5DD2F180C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 dirty="0"/>
              <a:t>Transitions: why and when needed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11F2B4C-8F54-4A33-73F2-9BE41060501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9999" y="1800000"/>
            <a:ext cx="11520453" cy="4140000"/>
          </a:xfrm>
        </p:spPr>
        <p:txBody>
          <a:bodyPr>
            <a:normAutofit/>
          </a:bodyPr>
          <a:lstStyle/>
          <a:p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Transitions between different pipe materials in gas systems require specialised joints to prevent failures caused by incompatibility or stress. </a:t>
            </a:r>
          </a:p>
          <a:p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Common scenarios include connecting polyethylene mains to metal pipes, joining copper to steel, and linking new materials to old pipework. </a:t>
            </a:r>
          </a:p>
          <a:p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Types of joints used range from flexible non-hardening to durable anaerobic and PTFE-based options, all designed to ensure safety and ease of maintenance without harmful solvents.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4148116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898617-2BCB-FF42-1014-38517550F7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5B21ABF-9D04-C6F5-E2D7-E0ED726B7B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 dirty="0"/>
              <a:t>Transitions: why and when needed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0AC4391-AE34-ED68-2AA5-32055622860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9999" y="1800000"/>
            <a:ext cx="11520453" cy="4140000"/>
          </a:xfrm>
        </p:spPr>
        <p:txBody>
          <a:bodyPr>
            <a:noAutofit/>
          </a:bodyPr>
          <a:lstStyle/>
          <a:p>
            <a:pPr marL="0" indent="0" algn="l" rtl="0" eaLnBrk="1" hangingPunct="1">
              <a:lnSpc>
                <a:spcPct val="110000"/>
              </a:lnSpc>
              <a:spcAft>
                <a:spcPts val="1200"/>
              </a:spcAft>
              <a:buNone/>
            </a:pPr>
            <a:r>
              <a:rPr lang="en-GB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Key challenges:</a:t>
            </a:r>
            <a:endParaRPr lang="en-GB" sz="240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marL="0" indent="0" algn="l" rtl="0" eaLnBrk="1" hangingPunct="1">
              <a:lnSpc>
                <a:spcPct val="110000"/>
              </a:lnSpc>
              <a:spcAft>
                <a:spcPts val="1200"/>
              </a:spcAft>
              <a:buNone/>
            </a:pP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Joining different materials involves issues like galvanic corrosion, varying thermal expansion causing stress, incompatible joint methods, maintaining pressure ratings, and meeting diverse regulations. </a:t>
            </a:r>
          </a:p>
          <a:p>
            <a:pPr marL="0" indent="0" algn="l" rtl="0" eaLnBrk="1" hangingPunct="1">
              <a:lnSpc>
                <a:spcPct val="110000"/>
              </a:lnSpc>
              <a:spcAft>
                <a:spcPts val="1200"/>
              </a:spcAft>
              <a:buNone/>
            </a:pP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Overcoming these requires specialised fittings, correct installation, and knowledge of material properties.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0581182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910243-A516-8887-12AC-F9A661480E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9A5C487-7CFF-1A71-B9FB-CDF11C2A62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 dirty="0"/>
              <a:t>Example: material transition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AFC2CE0-53F9-9388-3253-60D1B4825BD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9173" y="1605553"/>
            <a:ext cx="11520453" cy="4140000"/>
          </a:xfrm>
        </p:spPr>
        <p:txBody>
          <a:bodyPr>
            <a:noAutofit/>
          </a:bodyPr>
          <a:lstStyle/>
          <a:p>
            <a:pPr marL="0" indent="0" algn="l" rtl="0" eaLnBrk="1" hangingPunct="1">
              <a:lnSpc>
                <a:spcPct val="110000"/>
              </a:lnSpc>
              <a:spcAft>
                <a:spcPts val="1200"/>
              </a:spcAft>
              <a:buNone/>
            </a:pPr>
            <a:r>
              <a:rPr lang="en-GB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Common material transitions:</a:t>
            </a:r>
            <a:endParaRPr lang="en-GB" sz="240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marL="342900" indent="-342900" algn="l" rtl="0" eaLnBrk="1" hangingPunct="1">
              <a:lnSpc>
                <a:spcPct val="11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Brass to Steel:</a:t>
            </a: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Used at gas meter outlets with female BSP threads on steel and compression fittings on brass.</a:t>
            </a:r>
          </a:p>
          <a:p>
            <a:pPr marL="342900" indent="-342900" algn="l" rtl="0" eaLnBrk="1" hangingPunct="1">
              <a:lnSpc>
                <a:spcPct val="11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Copper to Steel:</a:t>
            </a: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Connects copper pipes to steel risers using soldering or compression on copper and BSP threads on steel.</a:t>
            </a:r>
          </a:p>
          <a:p>
            <a:pPr marL="342900" indent="-342900" algn="l" rtl="0" eaLnBrk="1" hangingPunct="1">
              <a:lnSpc>
                <a:spcPct val="11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Polyethylene to Metal:</a:t>
            </a: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Links underground PE mains to metal systems with compression fittings and reinforcing inserts.</a:t>
            </a:r>
          </a:p>
          <a:p>
            <a:pPr marL="342900" indent="-342900" algn="l" rtl="0" eaLnBrk="1" hangingPunct="1">
              <a:lnSpc>
                <a:spcPct val="11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Copper to CSST:</a:t>
            </a: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For flexible gas setups, featuring compression or press-fit copper ends and connectors for CSST.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1614977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2C644A-242E-ABA1-434F-9E6A4A35F9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A94B90A-30B6-56D1-21EB-457B88DBC0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Summary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3E98F04-331F-CCC4-AA81-C88F3473D38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11371752" cy="4140000"/>
          </a:xfrm>
        </p:spPr>
        <p:txBody>
          <a:bodyPr/>
          <a:lstStyle/>
          <a:p>
            <a:pPr algn="l">
              <a:buClr>
                <a:schemeClr val="tx1"/>
              </a:buClr>
            </a:pPr>
            <a:r>
              <a:rPr lang="en-GB" b="0" i="0" dirty="0">
                <a:effectLst/>
                <a:cs typeface="Arial"/>
              </a:rPr>
              <a:t>You should now be able to: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>
                <a:ea typeface="ＭＳ Ｐゴシック"/>
              </a:rPr>
              <a:t>Recall</a:t>
            </a:r>
            <a:r>
              <a:rPr lang="en-GB" dirty="0">
                <a:ea typeface="ＭＳ Ｐゴシック"/>
              </a:rPr>
              <a:t> different types of jointing methods used in gas systems, including threading, soldering, compression, press-fit, PTFE tape, and jointing compounds.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>
                <a:ea typeface="ＭＳ Ｐゴシック"/>
              </a:rPr>
              <a:t>Understand</a:t>
            </a:r>
            <a:r>
              <a:rPr lang="en-GB" dirty="0">
                <a:ea typeface="ＭＳ Ｐゴシック"/>
              </a:rPr>
              <a:t> how each connection technique works and the importance of lead-free solder in all applications.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>
                <a:ea typeface="ＭＳ Ｐゴシック"/>
              </a:rPr>
              <a:t>Identify</a:t>
            </a:r>
            <a:r>
              <a:rPr lang="en-GB" dirty="0">
                <a:ea typeface="ＭＳ Ｐゴシック"/>
              </a:rPr>
              <a:t> how to safely transition between different pipe materials (e.g. steel to copper).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1421994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100DF00-DDB1-9E17-D96C-C839324D3C8E}"/>
              </a:ext>
            </a:extLst>
          </p:cNvPr>
          <p:cNvSpPr txBox="1"/>
          <p:nvPr/>
        </p:nvSpPr>
        <p:spPr>
          <a:xfrm>
            <a:off x="3599812" y="1535469"/>
            <a:ext cx="504000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5400" dirty="0">
                <a:solidFill>
                  <a:srgbClr val="FC4421"/>
                </a:solidFill>
              </a:rPr>
              <a:t>Any questions?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90EFDC6-D975-AB0A-DA34-F99BE753F405}"/>
              </a:ext>
            </a:extLst>
          </p:cNvPr>
          <p:cNvSpPr txBox="1"/>
          <p:nvPr/>
        </p:nvSpPr>
        <p:spPr>
          <a:xfrm>
            <a:off x="467358" y="3571368"/>
            <a:ext cx="11304908" cy="2062103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1800" b="0" i="0" dirty="0">
                <a:solidFill>
                  <a:srgbClr val="000000"/>
                </a:solidFill>
                <a:effectLst/>
                <a:latin typeface="inherit"/>
                <a:ea typeface="ＭＳ Ｐゴシック"/>
              </a:rPr>
              <a:t>Copyright in this </a:t>
            </a:r>
            <a:r>
              <a:rPr lang="en-GB" sz="1800" dirty="0">
                <a:solidFill>
                  <a:srgbClr val="000000"/>
                </a:solidFill>
                <a:latin typeface="inherit"/>
                <a:ea typeface="ＭＳ Ｐゴシック"/>
              </a:rPr>
              <a:t>document</a:t>
            </a:r>
            <a:r>
              <a:rPr lang="en-GB" sz="1800" b="0" i="0" dirty="0">
                <a:solidFill>
                  <a:srgbClr val="000000"/>
                </a:solidFill>
                <a:effectLst/>
                <a:latin typeface="inherit"/>
                <a:ea typeface="ＭＳ Ｐゴシック"/>
              </a:rPr>
              <a:t> belongs to and is used under licence from the Department for Education, © 2025.</a:t>
            </a:r>
            <a:endParaRPr lang="en-GB" sz="1800" b="0" i="0" dirty="0">
              <a:solidFill>
                <a:srgbClr val="242424"/>
              </a:solidFill>
              <a:effectLst/>
              <a:latin typeface="Aptos" panose="020B0004020202020204" pitchFamily="34" charset="0"/>
              <a:ea typeface="ＭＳ Ｐゴシック"/>
            </a:endParaRPr>
          </a:p>
          <a:p>
            <a:pPr algn="l" fontAlgn="base">
              <a:buNone/>
            </a:pPr>
            <a:endParaRPr lang="en-GB" sz="1800" b="0" i="0" dirty="0">
              <a:solidFill>
                <a:srgbClr val="242424"/>
              </a:solidFill>
              <a:effectLst/>
              <a:latin typeface="Aptos" panose="020B0004020202020204" pitchFamily="34" charset="0"/>
            </a:endParaRPr>
          </a:p>
          <a:p>
            <a:pPr algn="l" fontAlgn="base">
              <a:buNone/>
            </a:pPr>
            <a:r>
              <a:rPr lang="en-GB" sz="1800" b="0" i="0" dirty="0">
                <a:solidFill>
                  <a:srgbClr val="000000"/>
                </a:solidFill>
                <a:effectLst/>
                <a:latin typeface="inherit"/>
              </a:rPr>
              <a:t>‘T-LEVELS’ and ‘T Level’ are registered trademarks of the Department for Education.</a:t>
            </a:r>
            <a:endParaRPr lang="en-GB" sz="1800" b="0" i="0" dirty="0">
              <a:solidFill>
                <a:srgbClr val="242424"/>
              </a:solidFill>
              <a:effectLst/>
              <a:latin typeface="Aptos" panose="020B0004020202020204" pitchFamily="34" charset="0"/>
            </a:endParaRPr>
          </a:p>
          <a:p>
            <a:pPr algn="l" fontAlgn="base">
              <a:buNone/>
            </a:pPr>
            <a:endParaRPr lang="en-GB" sz="1800" b="0" i="0" dirty="0">
              <a:solidFill>
                <a:srgbClr val="242424"/>
              </a:solidFill>
              <a:effectLst/>
              <a:latin typeface="Aptos" panose="020B0004020202020204" pitchFamily="34" charset="0"/>
            </a:endParaRPr>
          </a:p>
          <a:p>
            <a:pPr algn="l" fontAlgn="base">
              <a:buNone/>
            </a:pPr>
            <a:r>
              <a:rPr lang="en-GB" sz="1800" b="0" i="0" dirty="0">
                <a:solidFill>
                  <a:srgbClr val="000000"/>
                </a:solidFill>
                <a:effectLst/>
                <a:latin typeface="inherit"/>
              </a:rPr>
              <a:t>WJEC is authorised by the Department for Education to develop and deliver this T Level Technical Qualification.</a:t>
            </a:r>
          </a:p>
          <a:p>
            <a:pPr algn="l" fontAlgn="base">
              <a:buNone/>
            </a:pPr>
            <a:endParaRPr lang="en-GB" sz="1800" dirty="0">
              <a:solidFill>
                <a:srgbClr val="000000"/>
              </a:solidFill>
              <a:latin typeface="inherit"/>
            </a:endParaRPr>
          </a:p>
          <a:p>
            <a:r>
              <a:rPr lang="en-US" altLang="en-US" sz="1800" dirty="0">
                <a:solidFill>
                  <a:srgbClr val="000000"/>
                </a:solidFill>
                <a:latin typeface="inherit"/>
                <a:ea typeface="ＭＳ Ｐゴシック"/>
              </a:rPr>
              <a:t>WJEC operates in England under the name </a:t>
            </a:r>
            <a:r>
              <a:rPr lang="en-US" altLang="en-US" sz="1800" dirty="0" err="1">
                <a:solidFill>
                  <a:srgbClr val="000000"/>
                </a:solidFill>
                <a:latin typeface="inherit"/>
                <a:ea typeface="ＭＳ Ｐゴシック"/>
              </a:rPr>
              <a:t>Eduqas</a:t>
            </a:r>
            <a:r>
              <a:rPr lang="en-US" altLang="en-US" sz="1800" dirty="0">
                <a:solidFill>
                  <a:srgbClr val="000000"/>
                </a:solidFill>
                <a:latin typeface="inherit"/>
                <a:ea typeface="ＭＳ Ｐゴシック"/>
              </a:rPr>
              <a:t> which is a registered trademark of WJEC.</a:t>
            </a:r>
          </a:p>
        </p:txBody>
      </p:sp>
    </p:spTree>
    <p:extLst>
      <p:ext uri="{BB962C8B-B14F-4D97-AF65-F5344CB8AC3E}">
        <p14:creationId xmlns:p14="http://schemas.microsoft.com/office/powerpoint/2010/main" val="24024890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977C994D-10BE-0914-16E5-B4836D05AF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 dirty="0"/>
              <a:t>Importance of inspection during commissioning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3DEF0A9-7F3F-3D10-1348-19477BA2590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11353464" cy="4140000"/>
          </a:xfrm>
        </p:spPr>
        <p:txBody>
          <a:bodyPr/>
          <a:lstStyle/>
          <a:p>
            <a:r>
              <a:rPr lang="en-GB" dirty="0"/>
              <a:t>Thorough inspection serves as the final verification before system handover and operation, ensuring that all components are correctly installed and functioning as intended.</a:t>
            </a:r>
          </a:p>
          <a:p>
            <a:r>
              <a:rPr lang="en-GB" dirty="0"/>
              <a:t>This critical process helps prevent potential hazards by enabling early detection of faults or deficiencies that might otherwise remain hidden.</a:t>
            </a:r>
          </a:p>
          <a:p>
            <a:r>
              <a:rPr lang="en-GB" dirty="0"/>
              <a:t>Proper inspection ensures compliance with both manufacturer specifications and national regulatory requirements, establishing a documented trail of quality assurance.</a:t>
            </a:r>
          </a:p>
        </p:txBody>
      </p:sp>
    </p:spTree>
    <p:extLst>
      <p:ext uri="{BB962C8B-B14F-4D97-AF65-F5344CB8AC3E}">
        <p14:creationId xmlns:p14="http://schemas.microsoft.com/office/powerpoint/2010/main" val="8599055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FD4EFF-3AF3-8BC8-CF53-1DEAA5F335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15C291F9-FEF7-AF86-F507-56EDDA7C9B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 dirty="0"/>
              <a:t>Overview of common inspection methods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CA4E7CF-6BC6-82DC-5E9F-7C8573A544C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11298600" cy="4140000"/>
          </a:xfrm>
        </p:spPr>
        <p:txBody>
          <a:bodyPr/>
          <a:lstStyle/>
          <a:p>
            <a:r>
              <a:rPr lang="en-GB" b="1" dirty="0"/>
              <a:t>1. Visual inspection</a:t>
            </a:r>
          </a:p>
          <a:p>
            <a:r>
              <a:rPr lang="en-GB" dirty="0"/>
              <a:t>The foundation of all inspection activities, involving direct observation of components and systems to identify visible defects, abnormalities or installation issues.</a:t>
            </a:r>
          </a:p>
          <a:p>
            <a:r>
              <a:rPr lang="en-GB" b="1" dirty="0"/>
              <a:t>2. Non-destructive testing</a:t>
            </a:r>
          </a:p>
          <a:p>
            <a:r>
              <a:rPr lang="en-GB" dirty="0"/>
              <a:t>Specialised techniques that reveal hidden defects without damaging the equipment, including ultrasonic, magnetic particle and radiographic testing.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609161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39DB46-A323-246A-21C9-BA195F3526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F143520-9436-E9B3-8738-79FA440CF0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 dirty="0"/>
              <a:t>Overview of common inspection methods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57FB3B7-4F00-B2B9-B264-60927C4C33D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11161440" cy="4140000"/>
          </a:xfrm>
        </p:spPr>
        <p:txBody>
          <a:bodyPr/>
          <a:lstStyle/>
          <a:p>
            <a:r>
              <a:rPr lang="en-GB" b="1" dirty="0"/>
              <a:t>3. Functional testing</a:t>
            </a:r>
          </a:p>
          <a:p>
            <a:r>
              <a:rPr lang="en-GB" dirty="0"/>
              <a:t>Operational verification to ensure systems perform as designed under various conditions, testing functionality, safety features and performance parameters.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336429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73EA40-4EAE-272A-D5C5-CE8DE51110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999" y="959222"/>
            <a:ext cx="11922201" cy="646331"/>
          </a:xfrm>
        </p:spPr>
        <p:txBody>
          <a:bodyPr/>
          <a:lstStyle/>
          <a:p>
            <a:r>
              <a:rPr lang="en-GB" dirty="0"/>
              <a:t>Visual inspection: purpose and scope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AF3A0ED-7251-D607-41B4-7FE5F0F138D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9172" y="1605553"/>
            <a:ext cx="11628454" cy="4631961"/>
          </a:xfrm>
        </p:spPr>
        <p:txBody>
          <a:bodyPr>
            <a:normAutofit lnSpcReduction="10000"/>
          </a:bodyPr>
          <a:lstStyle/>
          <a:p>
            <a:r>
              <a:rPr lang="en-GB" b="1" dirty="0"/>
              <a:t>Fundamental assessment</a:t>
            </a:r>
          </a:p>
          <a:p>
            <a:r>
              <a:rPr lang="en-GB" dirty="0"/>
              <a:t>Visual inspection involves direct observation to identify surface defects, misalignments, incorrect installations, or abnormalities that could compromise system integrity.</a:t>
            </a:r>
          </a:p>
          <a:p>
            <a:r>
              <a:rPr lang="en-GB" b="1" dirty="0"/>
              <a:t>Foundation for further testing</a:t>
            </a:r>
          </a:p>
          <a:p>
            <a:r>
              <a:rPr lang="en-GB" dirty="0"/>
              <a:t>Acts as the primary screening method that often determines the need and focus for more complex inspection techniques and specialised testing.</a:t>
            </a:r>
          </a:p>
          <a:p>
            <a:r>
              <a:rPr lang="en-GB" b="1" dirty="0"/>
              <a:t>Universal application</a:t>
            </a:r>
          </a:p>
          <a:p>
            <a:r>
              <a:rPr lang="en-GB" dirty="0"/>
              <a:t>Employed at every major commissioning step from initial installation verification through to final system handover and certification.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539621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59F191-22AA-4BCF-C267-8553DAB227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FB4EAB-662B-D7FE-7528-20CED0C18B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999" y="959222"/>
            <a:ext cx="11922201" cy="646331"/>
          </a:xfrm>
        </p:spPr>
        <p:txBody>
          <a:bodyPr/>
          <a:lstStyle/>
          <a:p>
            <a:r>
              <a:rPr lang="en-GB" dirty="0"/>
              <a:t>Visual aids and tools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A151DDC-496D-A936-F691-C7E0BAA104D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9172" y="1705761"/>
            <a:ext cx="11720052" cy="4140000"/>
          </a:xfrm>
        </p:spPr>
        <p:txBody>
          <a:bodyPr/>
          <a:lstStyle/>
          <a:p>
            <a:r>
              <a:rPr lang="en-GB" b="1" dirty="0"/>
              <a:t>Basic tools</a:t>
            </a:r>
          </a:p>
          <a:p>
            <a:r>
              <a:rPr lang="en-GB" dirty="0"/>
              <a:t>Human eye supplemented with torches, magnifiers, and inspection mirrors for accessing confined spaces</a:t>
            </a:r>
          </a:p>
          <a:p>
            <a:r>
              <a:rPr lang="en-GB" b="1" dirty="0"/>
              <a:t>Advanced equipment</a:t>
            </a:r>
          </a:p>
          <a:p>
            <a:r>
              <a:rPr lang="en-GB" dirty="0"/>
              <a:t>Digital cameras, borescopes and endoscopes for remote or difficult-to-reach locations</a:t>
            </a:r>
          </a:p>
          <a:p>
            <a:r>
              <a:rPr lang="en-GB" b="1" dirty="0"/>
              <a:t>Lighting requirements</a:t>
            </a:r>
          </a:p>
          <a:p>
            <a:r>
              <a:rPr lang="en-GB" dirty="0"/>
              <a:t>Portable, adjustable lighting to ensure adequate visibility of all inspection points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233020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8587CC-FA51-6D33-8B7B-5410E6489E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FC6DC4-DEAC-08B4-4D82-E73EE9E452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999" y="959222"/>
            <a:ext cx="11922201" cy="646331"/>
          </a:xfrm>
        </p:spPr>
        <p:txBody>
          <a:bodyPr/>
          <a:lstStyle/>
          <a:p>
            <a:r>
              <a:rPr lang="en-GB" dirty="0"/>
              <a:t>Preparation for inspection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24F295B-4FB2-D7C0-BF9D-5CAE3410E20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17574" y="1605553"/>
            <a:ext cx="11394539" cy="4140000"/>
          </a:xfrm>
        </p:spPr>
        <p:txBody>
          <a:bodyPr/>
          <a:lstStyle/>
          <a:p>
            <a:r>
              <a:rPr lang="en-GB" b="1" dirty="0"/>
              <a:t>Review the manufacturer’s documentation</a:t>
            </a:r>
          </a:p>
          <a:p>
            <a:r>
              <a:rPr lang="en-GB" dirty="0"/>
              <a:t>Thorough consultation of the manufacturer's instructions and recommendations, which provide specific inspection criteria and acceptance standards for equipment.</a:t>
            </a:r>
          </a:p>
          <a:p>
            <a:r>
              <a:rPr lang="en-GB" b="1" dirty="0"/>
              <a:t>Examine technical records</a:t>
            </a:r>
          </a:p>
          <a:p>
            <a:r>
              <a:rPr lang="en-GB" dirty="0"/>
              <a:t>Analysis of engineering drawings, specifications, and previous inspection reports to understand system layout and critical inspection points.</a:t>
            </a:r>
          </a:p>
          <a:p>
            <a:r>
              <a:rPr lang="en-GB" b="1" dirty="0"/>
              <a:t>Understand system parameters</a:t>
            </a:r>
          </a:p>
          <a:p>
            <a:r>
              <a:rPr lang="en-GB" dirty="0"/>
              <a:t>Familiarisation with equipment history, operating conditions and design limitations to focus inspection on areas of potential concern.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0326434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1_Default Design">
  <a:themeElements>
    <a:clrScheme name="Custom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FFFF"/>
      </a:accent1>
      <a:accent2>
        <a:srgbClr val="FC4421"/>
      </a:accent2>
      <a:accent3>
        <a:srgbClr val="FFFFFF"/>
      </a:accent3>
      <a:accent4>
        <a:srgbClr val="000000"/>
      </a:accent4>
      <a:accent5>
        <a:srgbClr val="DAEDEF"/>
      </a:accent5>
      <a:accent6>
        <a:srgbClr val="FC4421"/>
      </a:accent6>
      <a:hlink>
        <a:srgbClr val="FC4421"/>
      </a:hlink>
      <a:folHlink>
        <a:srgbClr val="FC4421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1" id="{6B563CFC-CD60-4224-AB25-9DCADAE5E69D}" vid="{1152999A-4C62-4532-9CB6-CBBF7EC67142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1e15224-84b2-4570-bdea-a67bb94d0921" xsi:nil="true"/>
    <lcf76f155ced4ddcb4097134ff3c332f xmlns="7c04300a-231c-4281-9146-a98f6f4a7aff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DD05C0E7E0E414EB79F81A23986EA6A" ma:contentTypeVersion="11" ma:contentTypeDescription="Create a new document." ma:contentTypeScope="" ma:versionID="a6f930148186a8a3d9c5bc00b37c8558">
  <xsd:schema xmlns:xsd="http://www.w3.org/2001/XMLSchema" xmlns:xs="http://www.w3.org/2001/XMLSchema" xmlns:p="http://schemas.microsoft.com/office/2006/metadata/properties" xmlns:ns2="7c04300a-231c-4281-9146-a98f6f4a7aff" xmlns:ns3="01e15224-84b2-4570-bdea-a67bb94d0921" targetNamespace="http://schemas.microsoft.com/office/2006/metadata/properties" ma:root="true" ma:fieldsID="ef8fa4cbc806802382e5c5506b25357a" ns2:_="" ns3:_="">
    <xsd:import namespace="7c04300a-231c-4281-9146-a98f6f4a7aff"/>
    <xsd:import namespace="01e15224-84b2-4570-bdea-a67bb94d092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04300a-231c-4281-9146-a98f6f4a7af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fd004107-dac0-45af-83fb-11757b2c839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1e15224-84b2-4570-bdea-a67bb94d0921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b8a52c73-49a1-4329-875b-4831fc8e3540}" ma:internalName="TaxCatchAll" ma:showField="CatchAllData" ma:web="01e15224-84b2-4570-bdea-a67bb94d092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5041F6D-BBDE-4B15-9860-57A05AB8973C}">
  <ds:schemaRefs>
    <ds:schemaRef ds:uri="7c04300a-231c-4281-9146-a98f6f4a7aff"/>
    <ds:schemaRef ds:uri="01e15224-84b2-4570-bdea-a67bb94d0921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2006/metadata/properties"/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F7D282AF-3624-45B9-804D-F764465AEF6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383FC52-13C3-4B2A-99BA-5C8D1F417B2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c04300a-231c-4281-9146-a98f6f4a7aff"/>
    <ds:schemaRef ds:uri="01e15224-84b2-4570-bdea-a67bb94d092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cdb5124c-a56e-47e1-8444-7a6f9085be98}" enabled="1" method="Standard" siteId="{0b26221c-c008-47b1-94c7-58a0b89761cc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T Levels Powerpoint Template</Template>
  <TotalTime>189</TotalTime>
  <Words>2122</Words>
  <Application>Microsoft Office PowerPoint</Application>
  <PresentationFormat>Custom</PresentationFormat>
  <Paragraphs>207</Paragraphs>
  <Slides>38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4" baseType="lpstr">
      <vt:lpstr>ＭＳ Ｐゴシック</vt:lpstr>
      <vt:lpstr>Aptos</vt:lpstr>
      <vt:lpstr>Arial</vt:lpstr>
      <vt:lpstr>inherit</vt:lpstr>
      <vt:lpstr>Lucida Grande</vt:lpstr>
      <vt:lpstr>1_Default Design</vt:lpstr>
      <vt:lpstr>PowerPoint Presentation</vt:lpstr>
      <vt:lpstr>Starter</vt:lpstr>
      <vt:lpstr>Objectives</vt:lpstr>
      <vt:lpstr>Importance of inspection during commissioning</vt:lpstr>
      <vt:lpstr>Overview of common inspection methods</vt:lpstr>
      <vt:lpstr>Overview of common inspection methods</vt:lpstr>
      <vt:lpstr>Visual inspection: purpose and scope</vt:lpstr>
      <vt:lpstr>Visual aids and tools</vt:lpstr>
      <vt:lpstr>Preparation for inspection</vt:lpstr>
      <vt:lpstr>Developing an inspection plan</vt:lpstr>
      <vt:lpstr>Inspection documentation</vt:lpstr>
      <vt:lpstr>Inspection documentation</vt:lpstr>
      <vt:lpstr>Inspection documentation</vt:lpstr>
      <vt:lpstr>Safety during inspections</vt:lpstr>
      <vt:lpstr>Safety during inspections</vt:lpstr>
      <vt:lpstr>Commissioning system: stages requiring inspection</vt:lpstr>
      <vt:lpstr>Commissioning system: stages requiring inspection</vt:lpstr>
      <vt:lpstr>Commissioning system: stages requiring inspection</vt:lpstr>
      <vt:lpstr>Application of visual inspection in commissioning</vt:lpstr>
      <vt:lpstr>Key areas assessed visually in gas systems</vt:lpstr>
      <vt:lpstr>Manufacturer's Instructions: The gold standard</vt:lpstr>
      <vt:lpstr>Manufacturer's Instructions: The gold standard</vt:lpstr>
      <vt:lpstr>Valve inspection during commissioning</vt:lpstr>
      <vt:lpstr>Soldered jointing: lead-free solder</vt:lpstr>
      <vt:lpstr>Soldered jointing: lead-free solder</vt:lpstr>
      <vt:lpstr>Compression jointing: principle</vt:lpstr>
      <vt:lpstr>Compression jointing: principle</vt:lpstr>
      <vt:lpstr>Compression jointing: principle</vt:lpstr>
      <vt:lpstr>Press-fit jointing: modern technique</vt:lpstr>
      <vt:lpstr>Press-fit jointing: modern technique</vt:lpstr>
      <vt:lpstr>PTFE tape: thread sealing</vt:lpstr>
      <vt:lpstr>PTFE tape: thread sealing</vt:lpstr>
      <vt:lpstr>Jointing compound: use and types</vt:lpstr>
      <vt:lpstr>Transitions: why and when needed</vt:lpstr>
      <vt:lpstr>Transitions: why and when needed</vt:lpstr>
      <vt:lpstr>Example: material transition</vt:lpstr>
      <vt:lpstr>Summary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Mark Thirlwell</dc:creator>
  <cp:lastModifiedBy>John, Catherine</cp:lastModifiedBy>
  <cp:revision>38</cp:revision>
  <cp:lastPrinted>2025-05-28T15:27:28Z</cp:lastPrinted>
  <dcterms:created xsi:type="dcterms:W3CDTF">2025-04-15T10:44:23Z</dcterms:created>
  <dcterms:modified xsi:type="dcterms:W3CDTF">2025-12-05T08:36:32Z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0x010100CDD05C0E7E0E414EB79F81A23986EA6A</vt:lpwstr>
  </property>
  <property fmtid="{D5CDD505-2E9C-101B-9397-08002B2CF9AE}" pid="3" name="MediaServiceImageTags">
    <vt:lpwstr/>
  </property>
  <property fmtid="{D5CDD505-2E9C-101B-9397-08002B2CF9AE}" pid="4" name="MSIP_Label_8330bda6-d095-477b-8893-df3ed8791773_Enabled">
    <vt:lpwstr>true</vt:lpwstr>
  </property>
  <property fmtid="{D5CDD505-2E9C-101B-9397-08002B2CF9AE}" pid="5" name="MSIP_Label_8330bda6-d095-477b-8893-df3ed8791773_SetDate">
    <vt:lpwstr>2025-12-05T08:25:45Z</vt:lpwstr>
  </property>
  <property fmtid="{D5CDD505-2E9C-101B-9397-08002B2CF9AE}" pid="6" name="MSIP_Label_8330bda6-d095-477b-8893-df3ed8791773_Method">
    <vt:lpwstr>Privileged</vt:lpwstr>
  </property>
  <property fmtid="{D5CDD505-2E9C-101B-9397-08002B2CF9AE}" pid="7" name="MSIP_Label_8330bda6-d095-477b-8893-df3ed8791773_Name">
    <vt:lpwstr>8330bda6-d095-477b-8893-df3ed8791773</vt:lpwstr>
  </property>
  <property fmtid="{D5CDD505-2E9C-101B-9397-08002B2CF9AE}" pid="8" name="MSIP_Label_8330bda6-d095-477b-8893-df3ed8791773_SiteId">
    <vt:lpwstr>b6d3492e-0aa1-4a60-840d-b706a96e670d</vt:lpwstr>
  </property>
  <property fmtid="{D5CDD505-2E9C-101B-9397-08002B2CF9AE}" pid="9" name="MSIP_Label_8330bda6-d095-477b-8893-df3ed8791773_ActionId">
    <vt:lpwstr>61402ce2-d4dd-4dde-aca8-475f59174361</vt:lpwstr>
  </property>
  <property fmtid="{D5CDD505-2E9C-101B-9397-08002B2CF9AE}" pid="10" name="MSIP_Label_8330bda6-d095-477b-8893-df3ed8791773_ContentBits">
    <vt:lpwstr>0</vt:lpwstr>
  </property>
  <property fmtid="{D5CDD505-2E9C-101B-9397-08002B2CF9AE}" pid="11" name="MSIP_Label_8330bda6-d095-477b-8893-df3ed8791773_Tag">
    <vt:lpwstr>10, 0, 1, 1</vt:lpwstr>
  </property>
</Properties>
</file>