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22"/>
  </p:notesMasterIdLst>
  <p:handoutMasterIdLst>
    <p:handoutMasterId r:id="rId23"/>
  </p:handoutMasterIdLst>
  <p:sldIdLst>
    <p:sldId id="462" r:id="rId5"/>
    <p:sldId id="840" r:id="rId6"/>
    <p:sldId id="837" r:id="rId7"/>
    <p:sldId id="844" r:id="rId8"/>
    <p:sldId id="834" r:id="rId9"/>
    <p:sldId id="870" r:id="rId10"/>
    <p:sldId id="859" r:id="rId11"/>
    <p:sldId id="871" r:id="rId12"/>
    <p:sldId id="872" r:id="rId13"/>
    <p:sldId id="850" r:id="rId14"/>
    <p:sldId id="857" r:id="rId15"/>
    <p:sldId id="855" r:id="rId16"/>
    <p:sldId id="873" r:id="rId17"/>
    <p:sldId id="874" r:id="rId18"/>
    <p:sldId id="869" r:id="rId19"/>
    <p:sldId id="860" r:id="rId20"/>
    <p:sldId id="512" r:id="rId21"/>
  </p:sldIdLst>
  <p:sldSz cx="12239625" cy="6840538"/>
  <p:notesSz cx="6797675" cy="9928225"/>
  <p:custDataLst>
    <p:tags r:id="rId2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Grant Dodd" initials="GD" lastIdx="3" clrIdx="2">
    <p:extLst>
      <p:ext uri="{19B8F6BF-5375-455C-9EA6-DF929625EA0E}">
        <p15:presenceInfo xmlns:p15="http://schemas.microsoft.com/office/powerpoint/2012/main" userId="Grant Dod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FC4421"/>
    <a:srgbClr val="000000"/>
    <a:srgbClr val="0077E3"/>
    <a:srgbClr val="E30613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80" y="102"/>
      </p:cViewPr>
      <p:guideLst>
        <p:guide orient="horz" pos="2155"/>
        <p:guide pos="385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e Guthrie" userId="1cb701bb-47c8-4e70-a967-200e600f3e71" providerId="ADAL" clId="{2E3988C0-49EB-4F2D-94F8-5ACA8DBCC780}"/>
    <pc:docChg chg="modSld">
      <pc:chgData name="Lee Guthrie" userId="1cb701bb-47c8-4e70-a967-200e600f3e71" providerId="ADAL" clId="{2E3988C0-49EB-4F2D-94F8-5ACA8DBCC780}" dt="2025-11-27T09:24:36.009" v="35" actId="20577"/>
      <pc:docMkLst>
        <pc:docMk/>
      </pc:docMkLst>
      <pc:sldChg chg="modSp mod">
        <pc:chgData name="Lee Guthrie" userId="1cb701bb-47c8-4e70-a967-200e600f3e71" providerId="ADAL" clId="{2E3988C0-49EB-4F2D-94F8-5ACA8DBCC780}" dt="2025-11-27T09:22:55.797" v="3" actId="20577"/>
        <pc:sldMkLst>
          <pc:docMk/>
          <pc:sldMk cId="1753962167" sldId="834"/>
        </pc:sldMkLst>
        <pc:spChg chg="mod">
          <ac:chgData name="Lee Guthrie" userId="1cb701bb-47c8-4e70-a967-200e600f3e71" providerId="ADAL" clId="{2E3988C0-49EB-4F2D-94F8-5ACA8DBCC780}" dt="2025-11-27T09:22:55.797" v="3" actId="20577"/>
          <ac:spMkLst>
            <pc:docMk/>
            <pc:sldMk cId="1753962167" sldId="834"/>
            <ac:spMk id="4" creationId="{8AF3A0ED-7251-D607-41B4-7FE5F0F138DB}"/>
          </ac:spMkLst>
        </pc:spChg>
      </pc:sldChg>
      <pc:sldChg chg="modSp mod">
        <pc:chgData name="Lee Guthrie" userId="1cb701bb-47c8-4e70-a967-200e600f3e71" providerId="ADAL" clId="{2E3988C0-49EB-4F2D-94F8-5ACA8DBCC780}" dt="2025-11-27T09:24:36.009" v="35" actId="20577"/>
        <pc:sldMkLst>
          <pc:docMk/>
          <pc:sldMk cId="1763216581" sldId="869"/>
        </pc:sldMkLst>
        <pc:spChg chg="mod">
          <ac:chgData name="Lee Guthrie" userId="1cb701bb-47c8-4e70-a967-200e600f3e71" providerId="ADAL" clId="{2E3988C0-49EB-4F2D-94F8-5ACA8DBCC780}" dt="2025-11-27T09:24:36.009" v="35" actId="20577"/>
          <ac:spMkLst>
            <pc:docMk/>
            <pc:sldMk cId="1763216581" sldId="869"/>
            <ac:spMk id="4" creationId="{FECDC81A-5D99-5FF1-5389-43F96B6355AC}"/>
          </ac:spMkLst>
        </pc:spChg>
      </pc:sldChg>
      <pc:sldChg chg="modSp mod">
        <pc:chgData name="Lee Guthrie" userId="1cb701bb-47c8-4e70-a967-200e600f3e71" providerId="ADAL" clId="{2E3988C0-49EB-4F2D-94F8-5ACA8DBCC780}" dt="2025-11-27T09:23:29.752" v="6" actId="1076"/>
        <pc:sldMkLst>
          <pc:docMk/>
          <pc:sldMk cId="28589438" sldId="870"/>
        </pc:sldMkLst>
        <pc:spChg chg="mod">
          <ac:chgData name="Lee Guthrie" userId="1cb701bb-47c8-4e70-a967-200e600f3e71" providerId="ADAL" clId="{2E3988C0-49EB-4F2D-94F8-5ACA8DBCC780}" dt="2025-11-27T09:23:29.752" v="6" actId="1076"/>
          <ac:spMkLst>
            <pc:docMk/>
            <pc:sldMk cId="28589438" sldId="870"/>
            <ac:spMk id="4" creationId="{96CE7FAC-5385-B83A-0755-741F177F3C43}"/>
          </ac:spMkLst>
        </pc:spChg>
      </pc:sldChg>
      <pc:sldChg chg="modSp mod">
        <pc:chgData name="Lee Guthrie" userId="1cb701bb-47c8-4e70-a967-200e600f3e71" providerId="ADAL" clId="{2E3988C0-49EB-4F2D-94F8-5ACA8DBCC780}" dt="2025-11-27T09:23:50.425" v="12" actId="20577"/>
        <pc:sldMkLst>
          <pc:docMk/>
          <pc:sldMk cId="958290479" sldId="871"/>
        </pc:sldMkLst>
        <pc:spChg chg="mod">
          <ac:chgData name="Lee Guthrie" userId="1cb701bb-47c8-4e70-a967-200e600f3e71" providerId="ADAL" clId="{2E3988C0-49EB-4F2D-94F8-5ACA8DBCC780}" dt="2025-11-27T09:23:50.425" v="12" actId="20577"/>
          <ac:spMkLst>
            <pc:docMk/>
            <pc:sldMk cId="958290479" sldId="871"/>
            <ac:spMk id="4" creationId="{31578E0F-D1B4-FF27-75A9-849CA28B491E}"/>
          </ac:spMkLst>
        </pc:spChg>
      </pc:sldChg>
      <pc:sldChg chg="modSp mod">
        <pc:chgData name="Lee Guthrie" userId="1cb701bb-47c8-4e70-a967-200e600f3e71" providerId="ADAL" clId="{2E3988C0-49EB-4F2D-94F8-5ACA8DBCC780}" dt="2025-11-27T09:23:56.797" v="17" actId="20577"/>
        <pc:sldMkLst>
          <pc:docMk/>
          <pc:sldMk cId="1134179281" sldId="872"/>
        </pc:sldMkLst>
        <pc:spChg chg="mod">
          <ac:chgData name="Lee Guthrie" userId="1cb701bb-47c8-4e70-a967-200e600f3e71" providerId="ADAL" clId="{2E3988C0-49EB-4F2D-94F8-5ACA8DBCC780}" dt="2025-11-27T09:23:56.797" v="17" actId="20577"/>
          <ac:spMkLst>
            <pc:docMk/>
            <pc:sldMk cId="1134179281" sldId="872"/>
            <ac:spMk id="4" creationId="{EFA41866-1E03-3C53-769D-2943B543740A}"/>
          </ac:spMkLst>
        </pc:spChg>
      </pc:sldChg>
      <pc:sldChg chg="modSp mod">
        <pc:chgData name="Lee Guthrie" userId="1cb701bb-47c8-4e70-a967-200e600f3e71" providerId="ADAL" clId="{2E3988C0-49EB-4F2D-94F8-5ACA8DBCC780}" dt="2025-11-27T09:24:28.511" v="31" actId="1076"/>
        <pc:sldMkLst>
          <pc:docMk/>
          <pc:sldMk cId="1208450684" sldId="873"/>
        </pc:sldMkLst>
        <pc:spChg chg="mod">
          <ac:chgData name="Lee Guthrie" userId="1cb701bb-47c8-4e70-a967-200e600f3e71" providerId="ADAL" clId="{2E3988C0-49EB-4F2D-94F8-5ACA8DBCC780}" dt="2025-11-27T09:24:28.511" v="31" actId="1076"/>
          <ac:spMkLst>
            <pc:docMk/>
            <pc:sldMk cId="1208450684" sldId="873"/>
            <ac:spMk id="6" creationId="{2228F18E-E710-0F6E-24DB-BBC9693157E9}"/>
          </ac:spMkLst>
        </pc:spChg>
      </pc:sldChg>
      <pc:sldChg chg="modSp mod">
        <pc:chgData name="Lee Guthrie" userId="1cb701bb-47c8-4e70-a967-200e600f3e71" providerId="ADAL" clId="{2E3988C0-49EB-4F2D-94F8-5ACA8DBCC780}" dt="2025-11-27T09:24:23.760" v="30" actId="20577"/>
        <pc:sldMkLst>
          <pc:docMk/>
          <pc:sldMk cId="692229125" sldId="874"/>
        </pc:sldMkLst>
        <pc:graphicFrameChg chg="modGraphic">
          <ac:chgData name="Lee Guthrie" userId="1cb701bb-47c8-4e70-a967-200e600f3e71" providerId="ADAL" clId="{2E3988C0-49EB-4F2D-94F8-5ACA8DBCC780}" dt="2025-11-27T09:24:23.760" v="30" actId="20577"/>
          <ac:graphicFrameMkLst>
            <pc:docMk/>
            <pc:sldMk cId="692229125" sldId="874"/>
            <ac:graphicFrameMk id="4" creationId="{EFE47D34-ED1B-B6B7-D68B-8C72E815DE45}"/>
          </ac:graphicFrameMkLst>
        </pc:graphicFrameChg>
      </pc:sldChg>
    </pc:docChg>
  </pc:docChgLst>
  <pc:docChgLst>
    <pc:chgData name="John, Catherine" userId="36b10958-3fe6-4d82-9cee-736ae9074b3f" providerId="ADAL" clId="{7CE9EBFF-1EB6-4E95-820E-35801409E55C}"/>
    <pc:docChg chg="custSel mod modSld">
      <pc:chgData name="John, Catherine" userId="36b10958-3fe6-4d82-9cee-736ae9074b3f" providerId="ADAL" clId="{7CE9EBFF-1EB6-4E95-820E-35801409E55C}" dt="2025-12-05T12:53:10.117" v="6" actId="20577"/>
      <pc:docMkLst>
        <pc:docMk/>
      </pc:docMkLst>
      <pc:sldChg chg="modSp mod">
        <pc:chgData name="John, Catherine" userId="36b10958-3fe6-4d82-9cee-736ae9074b3f" providerId="ADAL" clId="{7CE9EBFF-1EB6-4E95-820E-35801409E55C}" dt="2025-12-05T12:53:10.117" v="6" actId="20577"/>
        <pc:sldMkLst>
          <pc:docMk/>
          <pc:sldMk cId="4139293381" sldId="462"/>
        </pc:sldMkLst>
        <pc:spChg chg="mod">
          <ac:chgData name="John, Catherine" userId="36b10958-3fe6-4d82-9cee-736ae9074b3f" providerId="ADAL" clId="{7CE9EBFF-1EB6-4E95-820E-35801409E55C}" dt="2025-12-05T12:53:10.117" v="6" actId="20577"/>
          <ac:spMkLst>
            <pc:docMk/>
            <pc:sldMk cId="4139293381" sldId="462"/>
            <ac:spMk id="3" creationId="{C071156A-2242-124B-AF49-34A979232ED8}"/>
          </ac:spMkLst>
        </pc:spChg>
      </pc:sldChg>
    </pc:docChg>
  </pc:docChgLst>
  <pc:docChgLst>
    <pc:chgData name="Hazell, Danielle" userId="16322be0-50ef-46ff-b0c0-d304bc10d5d2" providerId="ADAL" clId="{E6D12E1F-DF63-450C-A9ED-E72C5F6C045B}"/>
    <pc:docChg chg="custSel modSld modMainMaster">
      <pc:chgData name="Hazell, Danielle" userId="16322be0-50ef-46ff-b0c0-d304bc10d5d2" providerId="ADAL" clId="{E6D12E1F-DF63-450C-A9ED-E72C5F6C045B}" dt="2025-12-01T21:02:18.939" v="20" actId="20577"/>
      <pc:docMkLst>
        <pc:docMk/>
      </pc:docMkLst>
      <pc:sldChg chg="addSp modSp mod">
        <pc:chgData name="Hazell, Danielle" userId="16322be0-50ef-46ff-b0c0-d304bc10d5d2" providerId="ADAL" clId="{E6D12E1F-DF63-450C-A9ED-E72C5F6C045B}" dt="2025-12-01T21:00:25.592" v="1"/>
        <pc:sldMkLst>
          <pc:docMk/>
          <pc:sldMk cId="2402489006" sldId="512"/>
        </pc:sldMkLst>
        <pc:spChg chg="add mod">
          <ac:chgData name="Hazell, Danielle" userId="16322be0-50ef-46ff-b0c0-d304bc10d5d2" providerId="ADAL" clId="{E6D12E1F-DF63-450C-A9ED-E72C5F6C045B}" dt="2025-12-01T21:00:25.592" v="1"/>
          <ac:spMkLst>
            <pc:docMk/>
            <pc:sldMk cId="2402489006" sldId="512"/>
            <ac:spMk id="2" creationId="{D2EC28F6-C44F-2E5E-91E2-C1D14064DC77}"/>
          </ac:spMkLst>
        </pc:spChg>
        <pc:spChg chg="mod">
          <ac:chgData name="Hazell, Danielle" userId="16322be0-50ef-46ff-b0c0-d304bc10d5d2" providerId="ADAL" clId="{E6D12E1F-DF63-450C-A9ED-E72C5F6C045B}" dt="2025-12-01T21:00:24.559" v="0" actId="1076"/>
          <ac:spMkLst>
            <pc:docMk/>
            <pc:sldMk cId="2402489006" sldId="512"/>
            <ac:spMk id="3" creationId="{C100DF00-DDB1-9E17-D96C-C839324D3C8E}"/>
          </ac:spMkLst>
        </pc:spChg>
      </pc:sldChg>
      <pc:sldChg chg="modSp mod">
        <pc:chgData name="Hazell, Danielle" userId="16322be0-50ef-46ff-b0c0-d304bc10d5d2" providerId="ADAL" clId="{E6D12E1F-DF63-450C-A9ED-E72C5F6C045B}" dt="2025-12-01T21:01:03.381" v="10" actId="20577"/>
        <pc:sldMkLst>
          <pc:docMk/>
          <pc:sldMk cId="3661908118" sldId="837"/>
        </pc:sldMkLst>
        <pc:spChg chg="mod">
          <ac:chgData name="Hazell, Danielle" userId="16322be0-50ef-46ff-b0c0-d304bc10d5d2" providerId="ADAL" clId="{E6D12E1F-DF63-450C-A9ED-E72C5F6C045B}" dt="2025-12-01T21:01:03.381" v="10" actId="20577"/>
          <ac:spMkLst>
            <pc:docMk/>
            <pc:sldMk cId="3661908118" sldId="837"/>
            <ac:spMk id="4" creationId="{BBFFC9DD-99F6-E5CA-5CF5-B1C6B4D6BBC1}"/>
          </ac:spMkLst>
        </pc:spChg>
      </pc:sldChg>
      <pc:sldChg chg="modSp mod">
        <pc:chgData name="Hazell, Danielle" userId="16322be0-50ef-46ff-b0c0-d304bc10d5d2" providerId="ADAL" clId="{E6D12E1F-DF63-450C-A9ED-E72C5F6C045B}" dt="2025-12-01T21:00:53.758" v="5" actId="14100"/>
        <pc:sldMkLst>
          <pc:docMk/>
          <pc:sldMk cId="2808480706" sldId="840"/>
        </pc:sldMkLst>
        <pc:spChg chg="mod">
          <ac:chgData name="Hazell, Danielle" userId="16322be0-50ef-46ff-b0c0-d304bc10d5d2" providerId="ADAL" clId="{E6D12E1F-DF63-450C-A9ED-E72C5F6C045B}" dt="2025-12-01T21:00:53.758" v="5" actId="14100"/>
          <ac:spMkLst>
            <pc:docMk/>
            <pc:sldMk cId="2808480706" sldId="840"/>
            <ac:spMk id="4" creationId="{183CA12B-98D8-441B-A2DE-6FF2B2597824}"/>
          </ac:spMkLst>
        </pc:spChg>
      </pc:sldChg>
      <pc:sldChg chg="modSp mod">
        <pc:chgData name="Hazell, Danielle" userId="16322be0-50ef-46ff-b0c0-d304bc10d5d2" providerId="ADAL" clId="{E6D12E1F-DF63-450C-A9ED-E72C5F6C045B}" dt="2025-12-01T21:01:38.155" v="11" actId="14100"/>
        <pc:sldMkLst>
          <pc:docMk/>
          <pc:sldMk cId="2163682442" sldId="855"/>
        </pc:sldMkLst>
        <pc:spChg chg="mod">
          <ac:chgData name="Hazell, Danielle" userId="16322be0-50ef-46ff-b0c0-d304bc10d5d2" providerId="ADAL" clId="{E6D12E1F-DF63-450C-A9ED-E72C5F6C045B}" dt="2025-12-01T21:01:38.155" v="11" actId="14100"/>
          <ac:spMkLst>
            <pc:docMk/>
            <pc:sldMk cId="2163682442" sldId="855"/>
            <ac:spMk id="6" creationId="{864F1508-7406-7C1D-7BB6-16F50DE4D952}"/>
          </ac:spMkLst>
        </pc:spChg>
      </pc:sldChg>
      <pc:sldChg chg="modSp mod">
        <pc:chgData name="Hazell, Danielle" userId="16322be0-50ef-46ff-b0c0-d304bc10d5d2" providerId="ADAL" clId="{E6D12E1F-DF63-450C-A9ED-E72C5F6C045B}" dt="2025-12-01T21:02:18.939" v="20" actId="20577"/>
        <pc:sldMkLst>
          <pc:docMk/>
          <pc:sldMk cId="1311581564" sldId="860"/>
        </pc:sldMkLst>
        <pc:spChg chg="mod">
          <ac:chgData name="Hazell, Danielle" userId="16322be0-50ef-46ff-b0c0-d304bc10d5d2" providerId="ADAL" clId="{E6D12E1F-DF63-450C-A9ED-E72C5F6C045B}" dt="2025-12-01T21:02:18.939" v="20" actId="20577"/>
          <ac:spMkLst>
            <pc:docMk/>
            <pc:sldMk cId="1311581564" sldId="860"/>
            <ac:spMk id="4" creationId="{5E784A11-87B0-18DA-30BF-DD959BCBA73E}"/>
          </ac:spMkLst>
        </pc:spChg>
      </pc:sldChg>
      <pc:sldChg chg="modSp mod">
        <pc:chgData name="Hazell, Danielle" userId="16322be0-50ef-46ff-b0c0-d304bc10d5d2" providerId="ADAL" clId="{E6D12E1F-DF63-450C-A9ED-E72C5F6C045B}" dt="2025-12-01T21:02:05.340" v="15" actId="113"/>
        <pc:sldMkLst>
          <pc:docMk/>
          <pc:sldMk cId="692229125" sldId="874"/>
        </pc:sldMkLst>
        <pc:graphicFrameChg chg="mod modGraphic">
          <ac:chgData name="Hazell, Danielle" userId="16322be0-50ef-46ff-b0c0-d304bc10d5d2" providerId="ADAL" clId="{E6D12E1F-DF63-450C-A9ED-E72C5F6C045B}" dt="2025-12-01T21:02:05.340" v="15" actId="113"/>
          <ac:graphicFrameMkLst>
            <pc:docMk/>
            <pc:sldMk cId="692229125" sldId="874"/>
            <ac:graphicFrameMk id="4" creationId="{EFE47D34-ED1B-B6B7-D68B-8C72E815DE45}"/>
          </ac:graphicFrameMkLst>
        </pc:graphicFrameChg>
      </pc:sldChg>
      <pc:sldMasterChg chg="addSp delSp modSp mod">
        <pc:chgData name="Hazell, Danielle" userId="16322be0-50ef-46ff-b0c0-d304bc10d5d2" providerId="ADAL" clId="{E6D12E1F-DF63-450C-A9ED-E72C5F6C045B}" dt="2025-12-01T21:00:46.319" v="4"/>
        <pc:sldMasterMkLst>
          <pc:docMk/>
          <pc:sldMasterMk cId="2966563060" sldId="2147483653"/>
        </pc:sldMasterMkLst>
        <pc:spChg chg="add mod">
          <ac:chgData name="Hazell, Danielle" userId="16322be0-50ef-46ff-b0c0-d304bc10d5d2" providerId="ADAL" clId="{E6D12E1F-DF63-450C-A9ED-E72C5F6C045B}" dt="2025-12-01T21:00:46.319" v="4"/>
          <ac:spMkLst>
            <pc:docMk/>
            <pc:sldMasterMk cId="2966563060" sldId="2147483653"/>
            <ac:spMk id="4" creationId="{A7B591F5-B9F8-9470-A088-BF0EA7E6F475}"/>
          </ac:spMkLst>
        </pc:spChg>
        <pc:picChg chg="add mod">
          <ac:chgData name="Hazell, Danielle" userId="16322be0-50ef-46ff-b0c0-d304bc10d5d2" providerId="ADAL" clId="{E6D12E1F-DF63-450C-A9ED-E72C5F6C045B}" dt="2025-12-01T21:00:46.319" v="4"/>
          <ac:picMkLst>
            <pc:docMk/>
            <pc:sldMasterMk cId="2966563060" sldId="2147483653"/>
            <ac:picMk id="2" creationId="{39F299E6-7E8B-B43B-34F3-71B57737BA60}"/>
          </ac:picMkLst>
        </pc:picChg>
        <pc:picChg chg="add mod">
          <ac:chgData name="Hazell, Danielle" userId="16322be0-50ef-46ff-b0c0-d304bc10d5d2" providerId="ADAL" clId="{E6D12E1F-DF63-450C-A9ED-E72C5F6C045B}" dt="2025-12-01T21:00:46.319" v="4"/>
          <ac:picMkLst>
            <pc:docMk/>
            <pc:sldMasterMk cId="2966563060" sldId="2147483653"/>
            <ac:picMk id="5" creationId="{2A970C41-E017-8170-B69B-A8C4115DA4EB}"/>
          </ac:picMkLst>
        </pc:picChg>
        <pc:picChg chg="add mod">
          <ac:chgData name="Hazell, Danielle" userId="16322be0-50ef-46ff-b0c0-d304bc10d5d2" providerId="ADAL" clId="{E6D12E1F-DF63-450C-A9ED-E72C5F6C045B}" dt="2025-12-01T21:00:46.319" v="4"/>
          <ac:picMkLst>
            <pc:docMk/>
            <pc:sldMasterMk cId="2966563060" sldId="2147483653"/>
            <ac:picMk id="7" creationId="{C3639746-7CEF-A4EC-620D-CD99B34C8607}"/>
          </ac:picMkLst>
        </pc:picChg>
      </pc:sldMasterChg>
    </pc:docChg>
  </pc:docChgLst>
  <pc:docChgLst>
    <pc:chgData name="toml2020" userId="S::toml2020_live.co.uk#ext#@semta.onmicrosoft.com::8bd8c1d7-a4e2-43ef-aea0-9e7095d42c47" providerId="AD" clId="Web-{296AD197-2115-AF04-6741-2B7AB86341F9}"/>
    <pc:docChg chg="modSld">
      <pc:chgData name="toml2020" userId="S::toml2020_live.co.uk#ext#@semta.onmicrosoft.com::8bd8c1d7-a4e2-43ef-aea0-9e7095d42c47" providerId="AD" clId="Web-{296AD197-2115-AF04-6741-2B7AB86341F9}" dt="2025-11-13T15:14:13.596" v="6" actId="14100"/>
      <pc:docMkLst>
        <pc:docMk/>
      </pc:docMkLst>
      <pc:sldChg chg="modSp">
        <pc:chgData name="toml2020" userId="S::toml2020_live.co.uk#ext#@semta.onmicrosoft.com::8bd8c1d7-a4e2-43ef-aea0-9e7095d42c47" providerId="AD" clId="Web-{296AD197-2115-AF04-6741-2B7AB86341F9}" dt="2025-11-13T15:14:13.596" v="6" actId="14100"/>
        <pc:sldMkLst>
          <pc:docMk/>
          <pc:sldMk cId="28589438" sldId="870"/>
        </pc:sldMkLst>
        <pc:spChg chg="mod">
          <ac:chgData name="toml2020" userId="S::toml2020_live.co.uk#ext#@semta.onmicrosoft.com::8bd8c1d7-a4e2-43ef-aea0-9e7095d42c47" providerId="AD" clId="Web-{296AD197-2115-AF04-6741-2B7AB86341F9}" dt="2025-11-13T15:14:13.596" v="6" actId="14100"/>
          <ac:spMkLst>
            <pc:docMk/>
            <pc:sldMk cId="28589438" sldId="870"/>
            <ac:spMk id="4" creationId="{96CE7FAC-5385-B83A-0755-741F177F3C4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850" y="744538"/>
            <a:ext cx="665797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37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113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360212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361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80052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668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320000" y="1799999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0000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487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7DBAA5-A1A5-E447-B3A6-3E2DEB396A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172" y="1260475"/>
            <a:ext cx="8640959" cy="4319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1008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6036"/>
            <a:ext cx="12239625" cy="152012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7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252000" y="990000"/>
            <a:ext cx="11628000" cy="646331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361406" y="1800000"/>
            <a:ext cx="115200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Graphic 26">
            <a:extLst>
              <a:ext uri="{FF2B5EF4-FFF2-40B4-BE49-F238E27FC236}">
                <a16:creationId xmlns:a16="http://schemas.microsoft.com/office/drawing/2014/main" id="{4987E8D9-377B-AB1D-8A32-2882D85AB09F}"/>
              </a:ext>
            </a:extLst>
          </p:cNvPr>
          <p:cNvSpPr>
            <a:spLocks/>
          </p:cNvSpPr>
          <p:nvPr userDrawn="1"/>
        </p:nvSpPr>
        <p:spPr>
          <a:xfrm>
            <a:off x="6" y="756000"/>
            <a:ext cx="12239626" cy="36000"/>
          </a:xfrm>
          <a:custGeom>
            <a:avLst/>
            <a:gdLst/>
            <a:ahLst/>
            <a:cxnLst/>
            <a:rect l="l" t="t" r="r" b="b"/>
            <a:pathLst>
              <a:path w="15119985" h="127000">
                <a:moveTo>
                  <a:pt x="0" y="0"/>
                </a:moveTo>
                <a:lnTo>
                  <a:pt x="0" y="127000"/>
                </a:lnTo>
                <a:lnTo>
                  <a:pt x="15119985" y="127000"/>
                </a:lnTo>
                <a:lnTo>
                  <a:pt x="1511998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endParaRPr lang="en-GB" sz="2008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360000" y="6343435"/>
            <a:ext cx="5885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>
              <a:spcBef>
                <a:spcPts val="602"/>
              </a:spcBef>
            </a:pPr>
            <a:fld id="{6152C911-7D81-1845-9D20-613E63F035EB}" type="slidenum">
              <a:rPr lang="en-US" sz="1600" baseline="0" smtClean="0">
                <a:latin typeface="+mn-lt"/>
                <a:ea typeface="Arial" pitchFamily="-105" charset="0"/>
                <a:cs typeface="Arial" pitchFamily="-105" charset="0"/>
              </a:rPr>
              <a:pPr algn="l">
                <a:spcBef>
                  <a:spcPts val="602"/>
                </a:spcBef>
              </a:pPr>
              <a:t>‹#›</a:t>
            </a:fld>
            <a:endParaRPr lang="en-US" sz="1600" baseline="0" dirty="0">
              <a:latin typeface="+mn-lt"/>
              <a:ea typeface="Arial" pitchFamily="-105" charset="0"/>
              <a:cs typeface="Arial" pitchFamily="-105" charset="0"/>
            </a:endParaRPr>
          </a:p>
        </p:txBody>
      </p:sp>
      <p:pic>
        <p:nvPicPr>
          <p:cNvPr id="11" name="Picture 10" descr="A purple and white logo&#10;&#10;AI-generated content may be incorrect.">
            <a:extLst>
              <a:ext uri="{FF2B5EF4-FFF2-40B4-BE49-F238E27FC236}">
                <a16:creationId xmlns:a16="http://schemas.microsoft.com/office/drawing/2014/main" id="{FDCAB167-3DB8-1DBB-F44F-644CAB60BD4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000" y="6228000"/>
            <a:ext cx="2520000" cy="4565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F6FB0EF-50E1-BEA5-42FC-4B590EC0611E}"/>
              </a:ext>
            </a:extLst>
          </p:cNvPr>
          <p:cNvCxnSpPr/>
          <p:nvPr userDrawn="1"/>
        </p:nvCxnSpPr>
        <p:spPr>
          <a:xfrm>
            <a:off x="0" y="6084000"/>
            <a:ext cx="12240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" name="Picture 1" descr="A red arrow pointing up&#10;&#10;AI-generated content may be incorrect.">
            <a:extLst>
              <a:ext uri="{FF2B5EF4-FFF2-40B4-BE49-F238E27FC236}">
                <a16:creationId xmlns:a16="http://schemas.microsoft.com/office/drawing/2014/main" id="{39F299E6-7E8B-B43B-34F3-71B57737BA60}"/>
              </a:ext>
            </a:extLst>
          </p:cNvPr>
          <p:cNvPicPr>
            <a:picLocks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762" y="170588"/>
            <a:ext cx="591666" cy="43746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A7B591F5-B9F8-9470-A088-BF0EA7E6F47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48985" y="67612"/>
            <a:ext cx="5827751" cy="5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797" tIns="45899" rIns="91797" bIns="45899" anchor="t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 Level Technical Qualification in 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i="0" dirty="0">
                <a:solidFill>
                  <a:srgbClr val="FC442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Occupational Specialism: Gas Engineering </a:t>
            </a:r>
            <a:endParaRPr lang="en-GB" sz="1050" i="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A black and white logo&#10;&#10;AI-generated content may be incorrect.">
            <a:extLst>
              <a:ext uri="{FF2B5EF4-FFF2-40B4-BE49-F238E27FC236}">
                <a16:creationId xmlns:a16="http://schemas.microsoft.com/office/drawing/2014/main" id="{2A970C41-E017-8170-B69B-A8C4115DA4EB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8368" y="157157"/>
            <a:ext cx="2563495" cy="498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C3639746-7CEF-A4EC-620D-CD99B34C8607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4256" y="177135"/>
            <a:ext cx="2685203" cy="44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63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4" r:id="rId2"/>
    <p:sldLayoutId id="2147483659" r:id="rId3"/>
    <p:sldLayoutId id="2147483657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600" b="1" kern="1200" baseline="0" dirty="0">
          <a:solidFill>
            <a:srgbClr val="FC4421"/>
          </a:solidFill>
          <a:latin typeface="+mj-lt"/>
          <a:ea typeface="ＭＳ Ｐゴシック" pitchFamily="-105" charset="-128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8983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6pPr>
      <a:lvl7pPr marL="917966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7pPr>
      <a:lvl8pPr marL="1376949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8pPr>
      <a:lvl9pPr marL="1835932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1" fontAlgn="base" hangingPunct="1">
        <a:lnSpc>
          <a:spcPts val="2409"/>
        </a:lnSpc>
        <a:spcBef>
          <a:spcPts val="1004"/>
        </a:spcBef>
        <a:spcAft>
          <a:spcPts val="1004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6742" indent="-216742" algn="l" rtl="0" eaLnBrk="1" fontAlgn="base" hangingPunct="1">
        <a:lnSpc>
          <a:spcPts val="2409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Font typeface="Lucida Grande" pitchFamily="-105" charset="0"/>
        <a:defRPr lang="en-GB" sz="1606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6742" indent="-216742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3484" indent="-216742" algn="l" rtl="0" eaLnBrk="1" fontAlgn="base" hangingPunct="1">
        <a:lnSpc>
          <a:spcPts val="2008"/>
        </a:lnSpc>
        <a:spcBef>
          <a:spcPct val="0"/>
        </a:spcBef>
        <a:spcAft>
          <a:spcPts val="502"/>
        </a:spcAft>
        <a:buFont typeface="Arial" pitchFamily="-105" charset="0"/>
        <a:buChar char="–"/>
        <a:defRPr lang="en-US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8983" indent="-458983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83390" indent="-229492" algn="l" defTabSz="917966" rtl="0" eaLnBrk="1" fontAlgn="base" hangingPunct="1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42373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901356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004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1156A-2242-124B-AF49-34A979232ED8}"/>
              </a:ext>
            </a:extLst>
          </p:cNvPr>
          <p:cNvSpPr txBox="1">
            <a:spLocks/>
          </p:cNvSpPr>
          <p:nvPr/>
        </p:nvSpPr>
        <p:spPr>
          <a:xfrm>
            <a:off x="360000" y="1980110"/>
            <a:ext cx="11566529" cy="3779890"/>
          </a:xfrm>
          <a:prstGeom prst="rect">
            <a:avLst/>
          </a:prstGeom>
        </p:spPr>
        <p:txBody>
          <a:bodyPr lIns="0" tIns="0" rIns="0" bIns="0"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28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Occupational Specialism: Gas Engineering</a:t>
            </a:r>
          </a:p>
          <a:p>
            <a:pPr marL="0" indent="0">
              <a:buNone/>
            </a:pPr>
            <a:r>
              <a:rPr lang="en-GB" sz="28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K1.26 Safe storage and supply of fuel source</a:t>
            </a:r>
          </a:p>
          <a:p>
            <a:pPr marL="0" indent="0">
              <a:buNone/>
            </a:pPr>
            <a:endParaRPr lang="en-GB" sz="2800" dirty="0">
              <a:solidFill>
                <a:srgbClr val="3432E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800" b="1" dirty="0">
                <a:solidFill>
                  <a:srgbClr val="FC442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PowerPoint 1.26b: LPG – Liquefied Petroleum Gas </a:t>
            </a:r>
          </a:p>
          <a:p>
            <a:pPr marL="0" indent="0">
              <a:buNone/>
            </a:pPr>
            <a:endParaRPr lang="en-US" sz="2800" b="1" dirty="0">
              <a:solidFill>
                <a:srgbClr val="FC442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29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A1424-86A5-B221-6BAD-AE521CDB78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7B49FB-16CB-93B4-D91A-DF1DB24D3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Pressure reduction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0ADB90-590A-D2F4-CDB6-B37812D551A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520452" cy="4140000"/>
          </a:xfrm>
        </p:spPr>
        <p:txBody>
          <a:bodyPr/>
          <a:lstStyle/>
          <a:p>
            <a:pPr algn="l" rtl="0" eaLnBrk="1" hangingPunct="1">
              <a:lnSpc>
                <a:spcPct val="110000"/>
              </a:lnSpc>
              <a:spcAft>
                <a:spcPts val="1200"/>
              </a:spcAft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LPG is typically delivered at pressures up to 9 bar, so its pressure must be lowered before entering the premises.</a:t>
            </a:r>
          </a:p>
          <a:p>
            <a:pPr algn="l" rtl="0" eaLnBrk="1" hangingPunct="1">
              <a:lnSpc>
                <a:spcPct val="110000"/>
              </a:lnSpc>
              <a:spcAft>
                <a:spcPts val="1200"/>
              </a:spcAft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This pressure reduction is managed by a pressure regulator to ensure a steady pressure. In bulk storage setups, a two-stage system is employed:</a:t>
            </a:r>
          </a:p>
          <a:p>
            <a:pPr marL="347472" indent="-347472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 first stage regulator, attached to the storage vessel, reduces the vessel pressure to a medium level below 2 bar.</a:t>
            </a:r>
          </a:p>
          <a:p>
            <a:pPr marL="347472" indent="-347472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 second stage regulator further lowers this medium or intermediate pressure to the operating pressure of 37 mbar. These regulators also incorporate UPSO and OPSO safety features.</a:t>
            </a:r>
          </a:p>
        </p:txBody>
      </p:sp>
    </p:spTree>
    <p:extLst>
      <p:ext uri="{BB962C8B-B14F-4D97-AF65-F5344CB8AC3E}">
        <p14:creationId xmlns:p14="http://schemas.microsoft.com/office/powerpoint/2010/main" val="17623458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B837D4-323B-64D0-35DF-0425F36366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BE3145C-DC3A-06E6-7F59-9EC80AF59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sz="3600" b="1" dirty="0">
                <a:solidFill>
                  <a:srgbClr val="FC4421"/>
                </a:solidFill>
                <a:effectLst/>
                <a:latin typeface="Arial" panose="020B0604020202020204" pitchFamily="34" charset="0"/>
              </a:rPr>
              <a:t>Installations with multiple cylinders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8C65C17-AADD-6DF0-5368-D3B3F36E4A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184300" cy="4140000"/>
          </a:xfrm>
        </p:spPr>
        <p:txBody>
          <a:bodyPr/>
          <a:lstStyle/>
          <a:p>
            <a:pPr marL="347472" indent="-347472" algn="l" rtl="0" eaLnBrk="1" hangingPunct="1">
              <a:lnSpc>
                <a:spcPct val="110000"/>
              </a:lnSpc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Multi-cylinder setups must be mounted on walls that provide adequate fire resistance, typically 30 minutes.</a:t>
            </a:r>
          </a:p>
          <a:p>
            <a:pPr marL="347472" indent="-347472" algn="l" rtl="0" eaLnBrk="1" hangingPunct="1">
              <a:lnSpc>
                <a:spcPct val="110000"/>
              </a:lnSpc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It is also important to place them away from drains and gullies.</a:t>
            </a:r>
          </a:p>
          <a:p>
            <a:pPr marL="347472" indent="-347472" algn="l" rtl="0" eaLnBrk="1" hangingPunct="1">
              <a:lnSpc>
                <a:spcPct val="110000"/>
              </a:lnSpc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en-GB" sz="240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Cylinders ought to be installed as near as possible to the point where the pipework enters the building.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5219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4653F-E350-402C-6F1E-655DAC9E2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63FB8D3-4725-A339-6EFC-B4BB81756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Installations with multiple cylinders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4F1508-7406-7C1D-7BB6-16F50DE4D95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239334" cy="4140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Installations with multi-cylinders should be connected in service and reserve arrangements. This allows cylinders to be changed over without disrupting the whole system.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BS5482 offers a code of practice to the installation of LPG systems and pipework up to 25mm diameter.</a:t>
            </a:r>
          </a:p>
        </p:txBody>
      </p:sp>
    </p:spTree>
    <p:extLst>
      <p:ext uri="{BB962C8B-B14F-4D97-AF65-F5344CB8AC3E}">
        <p14:creationId xmlns:p14="http://schemas.microsoft.com/office/powerpoint/2010/main" val="21636824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FDA9E-28A4-B71D-3928-FFFBE7FB8A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1395BFC-C464-FBE6-FCB0-1C0DC97DF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Cylinder storage requirements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28F18E-E710-0F6E-24DB-BBC9693157E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3" y="1605553"/>
            <a:ext cx="9904877" cy="4140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b="1" dirty="0"/>
              <a:t>Location:</a:t>
            </a:r>
            <a:endParaRPr lang="en-GB" dirty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dirty="0"/>
              <a:t>External to building</a:t>
            </a:r>
          </a:p>
          <a:p>
            <a:pPr lvl="1">
              <a:buClr>
                <a:schemeClr val="tx1"/>
              </a:buClr>
            </a:pPr>
            <a:r>
              <a:rPr lang="en-GB" dirty="0"/>
              <a:t>Well-ventilated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en-GB" dirty="0"/>
              <a:t>Upright, stable, and secure.</a:t>
            </a:r>
          </a:p>
          <a:p>
            <a:pPr>
              <a:spcAft>
                <a:spcPts val="600"/>
              </a:spcAft>
            </a:pPr>
            <a:r>
              <a:rPr lang="en-GB" b="1" dirty="0"/>
              <a:t>Distance from:</a:t>
            </a:r>
            <a:endParaRPr lang="en-GB" dirty="0"/>
          </a:p>
          <a:p>
            <a:pPr lvl="1">
              <a:buClr>
                <a:schemeClr val="tx1"/>
              </a:buClr>
            </a:pPr>
            <a:r>
              <a:rPr lang="en-GB" dirty="0"/>
              <a:t>Openings, airbricks, or ignition sources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</a:pPr>
            <a:r>
              <a:rPr lang="en-GB" dirty="0"/>
              <a:t>Drains or basement-level voids.</a:t>
            </a:r>
          </a:p>
          <a:p>
            <a:r>
              <a:rPr lang="en-GB" b="1" dirty="0"/>
              <a:t>Ventilation:</a:t>
            </a:r>
            <a:r>
              <a:rPr lang="en-GB" dirty="0"/>
              <a:t> Must allow LPG to disperse safely (LPG is heavier than air).</a:t>
            </a:r>
          </a:p>
          <a:p>
            <a:r>
              <a:rPr lang="en-GB" b="1" dirty="0"/>
              <a:t>Storage cage:</a:t>
            </a:r>
            <a:r>
              <a:rPr lang="en-GB" dirty="0"/>
              <a:t> Lockable and weather-protected with signage.</a:t>
            </a:r>
          </a:p>
        </p:txBody>
      </p:sp>
    </p:spTree>
    <p:extLst>
      <p:ext uri="{BB962C8B-B14F-4D97-AF65-F5344CB8AC3E}">
        <p14:creationId xmlns:p14="http://schemas.microsoft.com/office/powerpoint/2010/main" val="12084506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6D7C34-6429-A4E0-06A0-CF5FBC5551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12521EC-A88D-B22D-A228-F4D299E8F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Components for cylinder supply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FE47D34-ED1B-B6B7-D68B-8C72E815DE45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853395477"/>
              </p:ext>
            </p:extLst>
          </p:nvPr>
        </p:nvGraphicFramePr>
        <p:xfrm>
          <a:off x="359173" y="1808753"/>
          <a:ext cx="11172427" cy="3737652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5051242">
                  <a:extLst>
                    <a:ext uri="{9D8B030D-6E8A-4147-A177-3AD203B41FA5}">
                      <a16:colId xmlns:a16="http://schemas.microsoft.com/office/drawing/2014/main" val="3935294900"/>
                    </a:ext>
                  </a:extLst>
                </a:gridCol>
                <a:gridCol w="6121185">
                  <a:extLst>
                    <a:ext uri="{9D8B030D-6E8A-4147-A177-3AD203B41FA5}">
                      <a16:colId xmlns:a16="http://schemas.microsoft.com/office/drawing/2014/main" val="2141097527"/>
                    </a:ext>
                  </a:extLst>
                </a:gridCol>
              </a:tblGrid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/>
                        <a:t>Component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1" dirty="0"/>
                        <a:t>Purpose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538505708"/>
                  </a:ext>
                </a:extLst>
              </a:tr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dirty="0"/>
                        <a:t>Regulator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Reduces pressure from 37–75 mbar to 30/50 mbar.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2084620994"/>
                  </a:ext>
                </a:extLst>
              </a:tr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dirty="0"/>
                        <a:t>Pigtails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Flexible copper hoses connecting cylinder to valve.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1191910633"/>
                  </a:ext>
                </a:extLst>
              </a:tr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dirty="0"/>
                        <a:t>Changeover Valve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Automatically switches to reserve cylinder.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4222421806"/>
                  </a:ext>
                </a:extLst>
              </a:tr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dirty="0"/>
                        <a:t>Excess Flow Valve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Shuts off gas if pigtail ruptures or leaks.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1674262312"/>
                  </a:ext>
                </a:extLst>
              </a:tr>
              <a:tr h="29808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b="0" dirty="0"/>
                        <a:t>Labels &amp; Signage</a:t>
                      </a:r>
                    </a:p>
                  </a:txBody>
                  <a:tcPr marL="74301" marR="74301" marT="37151" marB="37151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2400" dirty="0"/>
                        <a:t>Alert users to hazards and cylinder contents.</a:t>
                      </a:r>
                    </a:p>
                  </a:txBody>
                  <a:tcPr marL="74301" marR="74301" marT="37151" marB="37151" anchor="ctr"/>
                </a:tc>
                <a:extLst>
                  <a:ext uri="{0D108BD9-81ED-4DB2-BD59-A6C34878D82A}">
                    <a16:rowId xmlns:a16="http://schemas.microsoft.com/office/drawing/2014/main" val="40815551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22291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BDE0-027C-52A9-64C4-01E6DDB63D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9597AC1-BED4-C67D-D6A7-7A29A04B1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Key regulations and standards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CDC81A-5D99-5FF1-5389-43F96B6355A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936276" cy="4140000"/>
          </a:xfrm>
        </p:spPr>
        <p:txBody>
          <a:bodyPr/>
          <a:lstStyle/>
          <a:p>
            <a:r>
              <a:rPr lang="en-GB" b="1" dirty="0"/>
              <a:t>UKLPG Code of Practice 1 &amp; 24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Part J – Combustion Appliances and Fuel Storage.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GSIUR 1998</a:t>
            </a:r>
            <a:r>
              <a:rPr lang="en-GB" dirty="0"/>
              <a:t> – Installation and Use.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BS 6891</a:t>
            </a:r>
            <a:r>
              <a:rPr lang="en-GB" dirty="0"/>
              <a:t> – Pipework and safety requirements.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Manufacturer's installation instructions (MI).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32165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6BE5C2-A1BC-79DB-4A92-04B82F6D3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F159ED-AA25-06BF-3142-0F29474E1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784A11-87B0-18DA-30BF-DD959BCBA7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712318"/>
            <a:ext cx="10866800" cy="4140000"/>
          </a:xfrm>
        </p:spPr>
        <p:txBody>
          <a:bodyPr/>
          <a:lstStyle/>
          <a:p>
            <a:r>
              <a:rPr lang="en-GB" dirty="0"/>
              <a:t>You should now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Describe</a:t>
            </a:r>
            <a:r>
              <a:rPr lang="en-GB" dirty="0"/>
              <a:t> the safe storage and handling requirements for LPG cylinders and tanks.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Explain</a:t>
            </a:r>
            <a:r>
              <a:rPr lang="en-GB" dirty="0"/>
              <a:t> the positioning, ventilation and signage regulations for LPG installations.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Identify</a:t>
            </a:r>
            <a:r>
              <a:rPr lang="en-GB" dirty="0"/>
              <a:t> the correct equipment used for LPG supply (regulators, pigtails, changeover valves).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Evaluate</a:t>
            </a:r>
            <a:r>
              <a:rPr lang="en-GB" dirty="0"/>
              <a:t> storage scenarios for compliance with standards and safety best practices.</a:t>
            </a:r>
          </a:p>
        </p:txBody>
      </p:sp>
    </p:spTree>
    <p:extLst>
      <p:ext uri="{BB962C8B-B14F-4D97-AF65-F5344CB8AC3E}">
        <p14:creationId xmlns:p14="http://schemas.microsoft.com/office/powerpoint/2010/main" val="13115815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00DF00-DDB1-9E17-D96C-C839324D3C8E}"/>
              </a:ext>
            </a:extLst>
          </p:cNvPr>
          <p:cNvSpPr txBox="1"/>
          <p:nvPr/>
        </p:nvSpPr>
        <p:spPr>
          <a:xfrm>
            <a:off x="3599812" y="1434547"/>
            <a:ext cx="5040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5400" dirty="0">
                <a:solidFill>
                  <a:srgbClr val="FC4421"/>
                </a:solidFill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EC28F6-C44F-2E5E-91E2-C1D14064DC77}"/>
              </a:ext>
            </a:extLst>
          </p:cNvPr>
          <p:cNvSpPr txBox="1"/>
          <p:nvPr/>
        </p:nvSpPr>
        <p:spPr>
          <a:xfrm>
            <a:off x="467358" y="3571368"/>
            <a:ext cx="11304908" cy="206210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Copyright in this </a:t>
            </a:r>
            <a:r>
              <a:rPr lang="en-GB" sz="1800" dirty="0">
                <a:solidFill>
                  <a:srgbClr val="000000"/>
                </a:solidFill>
                <a:latin typeface="inherit"/>
                <a:ea typeface="ＭＳ Ｐゴシック"/>
              </a:rPr>
              <a:t>document</a:t>
            </a: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 belongs to and is used under licence from the Department for Education, © 2025.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  <a:ea typeface="ＭＳ Ｐゴシック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‘T-LEVELS’ and ‘T Level’ are registered trademarks of the Department for Education.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WJEC is authorised by the Department for Education to develop and deliver this T Level Technical Qualification.</a:t>
            </a:r>
          </a:p>
          <a:p>
            <a:pPr algn="l" fontAlgn="base">
              <a:buNone/>
            </a:pPr>
            <a:endParaRPr lang="en-GB" sz="1800" dirty="0">
              <a:solidFill>
                <a:srgbClr val="000000"/>
              </a:solidFill>
              <a:latin typeface="inherit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WJEC operates in England under the name </a:t>
            </a:r>
            <a:r>
              <a:rPr lang="en-US" altLang="en-US" sz="1800" dirty="0" err="1">
                <a:solidFill>
                  <a:srgbClr val="000000"/>
                </a:solidFill>
                <a:latin typeface="inherit"/>
                <a:ea typeface="ＭＳ Ｐゴシック"/>
              </a:rPr>
              <a:t>Eduqas</a:t>
            </a:r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 which is a registered trademark of WJEC.</a:t>
            </a:r>
          </a:p>
        </p:txBody>
      </p:sp>
    </p:spTree>
    <p:extLst>
      <p:ext uri="{BB962C8B-B14F-4D97-AF65-F5344CB8AC3E}">
        <p14:creationId xmlns:p14="http://schemas.microsoft.com/office/powerpoint/2010/main" val="2402489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FB772F-E825-9D87-9E8B-D04BC8A52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Starter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CA12B-98D8-441B-A2DE-6FF2B25978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1442533" cy="4140000"/>
          </a:xfrm>
        </p:spPr>
        <p:txBody>
          <a:bodyPr/>
          <a:lstStyle/>
          <a:p>
            <a:pPr marL="0" indent="0" algn="l" rtl="0" eaLnBrk="1" hangingPunct="1">
              <a:lnSpc>
                <a:spcPct val="100000"/>
              </a:lnSpc>
              <a:spcAft>
                <a:spcPts val="1200"/>
              </a:spcAft>
              <a:buNone/>
            </a:pPr>
            <a:r>
              <a:rPr lang="en-GB" dirty="0"/>
              <a:t>Georgia is fitting a new LPG boiler in a static caravan. She places two cylinders inside a rear cupboard under the sink, with a regulator fitted to the first cylinder.</a:t>
            </a:r>
            <a:br>
              <a:rPr lang="en-GB" dirty="0"/>
            </a:br>
            <a:endParaRPr lang="en-GB" dirty="0"/>
          </a:p>
          <a:p>
            <a:pPr marL="342900" indent="-342900" algn="l" rtl="0" eaLnBrk="1" hangingPunct="1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What safety regulations are being breached?</a:t>
            </a:r>
          </a:p>
          <a:p>
            <a:pPr marL="342900" indent="-342900" algn="l" rtl="0" eaLnBrk="1" hangingPunct="1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Where should cylinders be stored?</a:t>
            </a:r>
          </a:p>
          <a:p>
            <a:pPr marL="342900" indent="-342900" algn="l" rtl="0" eaLnBrk="1" hangingPunct="1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What risks are introduced by incorrect storage?</a:t>
            </a:r>
          </a:p>
        </p:txBody>
      </p:sp>
    </p:spTree>
    <p:extLst>
      <p:ext uri="{BB962C8B-B14F-4D97-AF65-F5344CB8AC3E}">
        <p14:creationId xmlns:p14="http://schemas.microsoft.com/office/powerpoint/2010/main" val="2808480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792BCA-8AB6-0FDF-AC08-CE636D202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59222"/>
            <a:ext cx="11628452" cy="646331"/>
          </a:xfrm>
        </p:spPr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FFC9DD-99F6-E5CA-5CF5-B1C6B4D6BB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97578" y="1680709"/>
            <a:ext cx="11007022" cy="4140000"/>
          </a:xfrm>
        </p:spPr>
        <p:txBody>
          <a:bodyPr/>
          <a:lstStyle/>
          <a:p>
            <a:pPr algn="l"/>
            <a:r>
              <a:rPr lang="en-GB" dirty="0">
                <a:latin typeface="Arial"/>
                <a:cs typeface="Arial"/>
              </a:rPr>
              <a:t>By the end of this session, y</a:t>
            </a:r>
            <a:r>
              <a:rPr lang="en-GB" b="0" i="0" dirty="0">
                <a:effectLst/>
                <a:latin typeface="Arial"/>
                <a:cs typeface="Arial"/>
              </a:rPr>
              <a:t>ou should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Describe</a:t>
            </a:r>
            <a:r>
              <a:rPr lang="en-GB" dirty="0"/>
              <a:t> the safe storage and handling requirements for LPG cylinders and tanks.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Explain</a:t>
            </a:r>
            <a:r>
              <a:rPr lang="en-GB" dirty="0"/>
              <a:t> the positioning, ventilation and signage regulations for LPG installations.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Identify</a:t>
            </a:r>
            <a:r>
              <a:rPr lang="en-GB" dirty="0"/>
              <a:t> the correct equipment used for LPG supply (regulators, pigtails, changeover valves).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Evaluate</a:t>
            </a:r>
            <a:r>
              <a:rPr lang="en-GB" dirty="0"/>
              <a:t> storage scenarios for compliance with standards and safety best practices.</a:t>
            </a:r>
          </a:p>
          <a:p>
            <a:pPr algn="l"/>
            <a:endParaRPr lang="en-GB" b="0" i="0" dirty="0">
              <a:effectLst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61908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77C994D-10BE-0914-16E5-B4836D05A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96800"/>
            <a:ext cx="11628452" cy="1010255"/>
          </a:xfrm>
        </p:spPr>
        <p:txBody>
          <a:bodyPr/>
          <a:lstStyle/>
          <a:p>
            <a:r>
              <a:rPr lang="en-GB" sz="3600" b="1" dirty="0">
                <a:solidFill>
                  <a:srgbClr val="FC4421"/>
                </a:solidFill>
                <a:effectLst/>
                <a:latin typeface="Arial" panose="020B0604020202020204" pitchFamily="34" charset="0"/>
              </a:rPr>
              <a:t>What are the advantages of selecting LPG instead of natural gas?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DEF0A9-7F3F-3D10-1348-19477BA259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2142312"/>
            <a:ext cx="10322654" cy="3522115"/>
          </a:xfrm>
        </p:spPr>
        <p:txBody>
          <a:bodyPr/>
          <a:lstStyle/>
          <a:p>
            <a:pPr marL="0" indent="0" algn="l" rtl="0" eaLnBrk="1" hangingPunct="1">
              <a:lnSpc>
                <a:spcPct val="10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In certain rural parts of the UK, access to the natural gas network may be limited. As a result, alternative fuel supply options should be explored, including: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​Biomass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Solid fuels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Fully renewable technologies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LPG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9905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3EA40-4EAE-272A-D5C5-CE8DE5111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999" y="959222"/>
            <a:ext cx="11922201" cy="646331"/>
          </a:xfrm>
        </p:spPr>
        <p:txBody>
          <a:bodyPr/>
          <a:lstStyle/>
          <a:p>
            <a:r>
              <a:rPr lang="en-GB" dirty="0"/>
              <a:t>What is LPG?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3A0ED-7251-D607-41B4-7FE5F0F138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172" y="1730813"/>
            <a:ext cx="11394539" cy="4140000"/>
          </a:xfrm>
        </p:spPr>
        <p:txBody>
          <a:bodyPr/>
          <a:lstStyle/>
          <a:p>
            <a:r>
              <a:rPr lang="en-GB" b="1" dirty="0"/>
              <a:t>Liquefied Petroleum Gas</a:t>
            </a:r>
            <a:r>
              <a:rPr lang="en-GB" dirty="0"/>
              <a:t> = stored under pressure as a liquid, used where NG is unavailable.</a:t>
            </a:r>
          </a:p>
          <a:p>
            <a:r>
              <a:rPr lang="en-GB" dirty="0"/>
              <a:t>Types: </a:t>
            </a:r>
            <a:r>
              <a:rPr lang="en-GB" b="1" dirty="0"/>
              <a:t>Propane (C₃H₈)</a:t>
            </a:r>
            <a:r>
              <a:rPr lang="en-GB" dirty="0"/>
              <a:t> and </a:t>
            </a:r>
            <a:r>
              <a:rPr lang="en-GB" b="1" dirty="0"/>
              <a:t>Butane (C₄H₁₀).</a:t>
            </a:r>
            <a:endParaRPr lang="en-GB" dirty="0"/>
          </a:p>
          <a:p>
            <a:r>
              <a:rPr lang="en-GB" dirty="0"/>
              <a:t>Delivered via:</a:t>
            </a:r>
          </a:p>
          <a:p>
            <a:pPr lvl="1">
              <a:buClr>
                <a:schemeClr val="tx1"/>
              </a:buClr>
            </a:pPr>
            <a:r>
              <a:rPr lang="en-GB" dirty="0"/>
              <a:t>Cylinders (single or twin).</a:t>
            </a:r>
          </a:p>
          <a:p>
            <a:pPr lvl="1">
              <a:buClr>
                <a:schemeClr val="tx1"/>
              </a:buClr>
            </a:pPr>
            <a:r>
              <a:rPr lang="en-GB" dirty="0"/>
              <a:t>Bulk tanks (above ground or underground).</a:t>
            </a:r>
          </a:p>
        </p:txBody>
      </p:sp>
    </p:spTree>
    <p:extLst>
      <p:ext uri="{BB962C8B-B14F-4D97-AF65-F5344CB8AC3E}">
        <p14:creationId xmlns:p14="http://schemas.microsoft.com/office/powerpoint/2010/main" val="1753962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F2338-D754-B0A8-9442-66117A5118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A8427-B77C-A1B0-4CD6-DF55C0EEB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999" y="959222"/>
            <a:ext cx="11922201" cy="646331"/>
          </a:xfrm>
        </p:spPr>
        <p:txBody>
          <a:bodyPr/>
          <a:lstStyle/>
          <a:p>
            <a:r>
              <a:rPr lang="en-GB" sz="3600" b="1">
                <a:solidFill>
                  <a:srgbClr val="FC4421"/>
                </a:solidFill>
                <a:effectLst/>
                <a:latin typeface="Arial" panose="020B0604020202020204" pitchFamily="34" charset="0"/>
              </a:rPr>
              <a:t>Factors to consider regarding LPG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CE7FAC-5385-B83A-0755-741F177F3C4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49753" y="1605553"/>
            <a:ext cx="11394539" cy="4290963"/>
          </a:xfrm>
        </p:spPr>
        <p:txBody>
          <a:bodyPr/>
          <a:lstStyle/>
          <a:p>
            <a:pPr marL="502920" indent="-283210" algn="l" rtl="0" eaLnBrk="1" hangingPunct="1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 primary factors to consider include:</a:t>
            </a:r>
            <a:endParaRPr lang="en-US" dirty="0"/>
          </a:p>
          <a:p>
            <a:pPr marL="502920" indent="-283210" algn="l" rtl="0" eaLnBrk="1" hangingPunct="1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LPG storage tanks function within a pressure range of 2 to 9 bar.</a:t>
            </a:r>
          </a:p>
          <a:p>
            <a:pPr marL="502920" indent="-283210" algn="l" rtl="0" eaLnBrk="1" hangingPunct="1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LPG appliances are engineered to operate at pressures of 37 mbar (± 5 mbar) for propane and 28 mbar (± 5 mbar) for butane.</a:t>
            </a:r>
          </a:p>
          <a:p>
            <a:pPr marL="502920" indent="-283210" algn="l" rtl="0" eaLnBrk="1" hangingPunct="1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Since LPG contains more energy per volume than natural gas (NG), smaller amounts are needed to produce an equivalent amount of heat.</a:t>
            </a:r>
          </a:p>
          <a:p>
            <a:pPr marL="502920" indent="-283210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a typeface="+mn-lt"/>
                <a:cs typeface="+mn-lt"/>
              </a:rPr>
              <a:t>The relative density of LPG (Liquefied Petroleum Gas) is typically around 1.5 to 2.0 compared to air, depending on the propane–butane mix.</a:t>
            </a:r>
            <a:endParaRPr lang="en-GB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9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115ED-E949-B319-9589-B23FE5BB4A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C3E9B-987E-5056-264B-9C7702678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999" y="959222"/>
            <a:ext cx="11922201" cy="646331"/>
          </a:xfrm>
        </p:spPr>
        <p:txBody>
          <a:bodyPr/>
          <a:lstStyle/>
          <a:p>
            <a:r>
              <a:rPr lang="en-GB" sz="3600" b="1" dirty="0">
                <a:solidFill>
                  <a:srgbClr val="FC4421"/>
                </a:solidFill>
                <a:effectLst/>
                <a:latin typeface="Arial" panose="020B0604020202020204" pitchFamily="34" charset="0"/>
              </a:rPr>
              <a:t>Placement of bulk storage tanks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8239C8-A79C-98FC-153A-AD15339E726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4964" y="1780315"/>
            <a:ext cx="11394539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LPG bulk storage tanks must be positioned at a distance from the property as well as from any drains and gullies.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Additionally, it is important to ensure that access for refilling the tank is maintained, with a minimum width of 2.75 metres to accommodate delivery vehicles.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4569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293B0E-40EE-EF54-A74E-EE82086572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118360-AE5C-C808-75FB-A93572C2B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999" y="959222"/>
            <a:ext cx="11922201" cy="646331"/>
          </a:xfrm>
        </p:spPr>
        <p:txBody>
          <a:bodyPr/>
          <a:lstStyle/>
          <a:p>
            <a:r>
              <a:rPr lang="en-GB" sz="3600" b="1" dirty="0">
                <a:solidFill>
                  <a:srgbClr val="FC4421"/>
                </a:solidFill>
                <a:effectLst/>
                <a:latin typeface="Arial" panose="020B0604020202020204" pitchFamily="34" charset="0"/>
              </a:rPr>
              <a:t>Placement of bulk storage tanks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578E0F-D1B4-FF27-75A9-849CA28B491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22542" y="1767789"/>
            <a:ext cx="11394539" cy="4140000"/>
          </a:xfrm>
        </p:spPr>
        <p:txBody>
          <a:bodyPr/>
          <a:lstStyle/>
          <a:p>
            <a:r>
              <a:rPr lang="en-GB" dirty="0"/>
              <a:t>Above-ground or underground.</a:t>
            </a:r>
          </a:p>
          <a:p>
            <a:r>
              <a:rPr lang="en-GB" dirty="0"/>
              <a:t>Must be positioned with </a:t>
            </a:r>
            <a:r>
              <a:rPr lang="en-GB" b="1" dirty="0"/>
              <a:t>clearances</a:t>
            </a:r>
            <a:r>
              <a:rPr lang="en-GB" dirty="0"/>
              <a:t> (as per UKLPG code of practice):</a:t>
            </a:r>
          </a:p>
          <a:p>
            <a:pPr lvl="1">
              <a:buClr>
                <a:schemeClr val="tx1"/>
              </a:buClr>
            </a:pPr>
            <a:r>
              <a:rPr lang="en-GB" dirty="0"/>
              <a:t>3 m from buildings or boundaries.</a:t>
            </a:r>
          </a:p>
          <a:p>
            <a:pPr lvl="1">
              <a:buClr>
                <a:schemeClr val="tx1"/>
              </a:buClr>
            </a:pPr>
            <a:r>
              <a:rPr lang="en-GB" dirty="0"/>
              <a:t>1.5 m clearance for cylinder supply pipe.</a:t>
            </a:r>
          </a:p>
          <a:p>
            <a:r>
              <a:rPr lang="en-GB" dirty="0"/>
              <a:t>Protected from impact or tampering (e.g. barriers, bollards).</a:t>
            </a:r>
          </a:p>
          <a:p>
            <a:r>
              <a:rPr lang="en-GB" dirty="0"/>
              <a:t>No ignition sources or flues nearby.</a:t>
            </a:r>
          </a:p>
          <a:p>
            <a:r>
              <a:rPr lang="en-GB" dirty="0"/>
              <a:t>Fill point and pressure relief vent must face away from the building.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8290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C02BB5-AB7D-682C-F088-FF9A06B86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C4EE3-E04D-1FE8-2AA4-6C7F6B632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999" y="959222"/>
            <a:ext cx="11922201" cy="646331"/>
          </a:xfrm>
        </p:spPr>
        <p:txBody>
          <a:bodyPr/>
          <a:lstStyle/>
          <a:p>
            <a:r>
              <a:rPr lang="en-GB" sz="3600" b="1" dirty="0">
                <a:solidFill>
                  <a:srgbClr val="FC4421"/>
                </a:solidFill>
                <a:effectLst/>
                <a:latin typeface="Arial" panose="020B0604020202020204" pitchFamily="34" charset="0"/>
              </a:rPr>
              <a:t>Placement of bulk storage tanks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A41866-1E03-3C53-769D-2943B543740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22542" y="1730211"/>
            <a:ext cx="11394539" cy="4140000"/>
          </a:xfrm>
        </p:spPr>
        <p:txBody>
          <a:bodyPr/>
          <a:lstStyle/>
          <a:p>
            <a:r>
              <a:rPr lang="en-GB" b="1" dirty="0"/>
              <a:t>Hazards and Safety Risks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Accumulation in low areas</a:t>
            </a:r>
            <a:r>
              <a:rPr lang="en-GB" dirty="0"/>
              <a:t> → explosion risk.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Over-pressure</a:t>
            </a:r>
            <a:r>
              <a:rPr lang="en-GB" dirty="0"/>
              <a:t> if regulators fail.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Fire hazard</a:t>
            </a:r>
            <a:r>
              <a:rPr lang="en-GB" dirty="0"/>
              <a:t> from poor storage.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Incorrect pipe materials or fittings.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Vandalism or theft</a:t>
            </a:r>
            <a:r>
              <a:rPr lang="en-GB" dirty="0"/>
              <a:t> of outdoor cylinders.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41792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FC4421"/>
      </a:accent2>
      <a:accent3>
        <a:srgbClr val="FFFFFF"/>
      </a:accent3>
      <a:accent4>
        <a:srgbClr val="000000"/>
      </a:accent4>
      <a:accent5>
        <a:srgbClr val="DAEDEF"/>
      </a:accent5>
      <a:accent6>
        <a:srgbClr val="FC4421"/>
      </a:accent6>
      <a:hlink>
        <a:srgbClr val="FC4421"/>
      </a:hlink>
      <a:folHlink>
        <a:srgbClr val="FC442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6B563CFC-CD60-4224-AB25-9DCADAE5E69D}" vid="{1152999A-4C62-4532-9CB6-CBBF7EC67142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D05C0E7E0E414EB79F81A23986EA6A" ma:contentTypeVersion="11" ma:contentTypeDescription="Create a new document." ma:contentTypeScope="" ma:versionID="a6f930148186a8a3d9c5bc00b37c8558">
  <xsd:schema xmlns:xsd="http://www.w3.org/2001/XMLSchema" xmlns:xs="http://www.w3.org/2001/XMLSchema" xmlns:p="http://schemas.microsoft.com/office/2006/metadata/properties" xmlns:ns2="7c04300a-231c-4281-9146-a98f6f4a7aff" xmlns:ns3="01e15224-84b2-4570-bdea-a67bb94d0921" targetNamespace="http://schemas.microsoft.com/office/2006/metadata/properties" ma:root="true" ma:fieldsID="ef8fa4cbc806802382e5c5506b25357a" ns2:_="" ns3:_="">
    <xsd:import namespace="7c04300a-231c-4281-9146-a98f6f4a7aff"/>
    <xsd:import namespace="01e15224-84b2-4570-bdea-a67bb94d09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4300a-231c-4281-9146-a98f6f4a7a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d004107-dac0-45af-83fb-11757b2c83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e15224-84b2-4570-bdea-a67bb94d092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8a52c73-49a1-4329-875b-4831fc8e3540}" ma:internalName="TaxCatchAll" ma:showField="CatchAllData" ma:web="01e15224-84b2-4570-bdea-a67bb94d09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e15224-84b2-4570-bdea-a67bb94d0921" xsi:nil="true"/>
    <lcf76f155ced4ddcb4097134ff3c332f xmlns="7c04300a-231c-4281-9146-a98f6f4a7af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45304DC-C36F-43AB-B7CD-BFDC2F9EE98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04300a-231c-4281-9146-a98f6f4a7aff"/>
    <ds:schemaRef ds:uri="01e15224-84b2-4570-bdea-a67bb94d09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7D282AF-3624-45B9-804D-F764465AEF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5041F6D-BBDE-4B15-9860-57A05AB8973C}">
  <ds:schemaRefs>
    <ds:schemaRef ds:uri="http://schemas.microsoft.com/office/2006/metadata/properties"/>
    <ds:schemaRef ds:uri="http://purl.org/dc/terms/"/>
    <ds:schemaRef ds:uri="http://purl.org/dc/elements/1.1/"/>
    <ds:schemaRef ds:uri="http://schemas.openxmlformats.org/package/2006/metadata/core-properties"/>
    <ds:schemaRef ds:uri="01e15224-84b2-4570-bdea-a67bb94d0921"/>
    <ds:schemaRef ds:uri="http://schemas.microsoft.com/office/2006/documentManagement/types"/>
    <ds:schemaRef ds:uri="7c04300a-231c-4281-9146-a98f6f4a7aff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cdb5124c-a56e-47e1-8444-7a6f9085be98}" enabled="1" method="Standard" siteId="{0b26221c-c008-47b1-94c7-58a0b89761c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 Levels Powerpoint Template</Template>
  <TotalTime>183</TotalTime>
  <Words>1016</Words>
  <Application>Microsoft Office PowerPoint</Application>
  <PresentationFormat>Custom</PresentationFormat>
  <Paragraphs>108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Aptos</vt:lpstr>
      <vt:lpstr>Arial</vt:lpstr>
      <vt:lpstr>inherit</vt:lpstr>
      <vt:lpstr>Lucida Grande</vt:lpstr>
      <vt:lpstr>1_Default Design</vt:lpstr>
      <vt:lpstr>PowerPoint Presentation</vt:lpstr>
      <vt:lpstr>Starter</vt:lpstr>
      <vt:lpstr>Objectives</vt:lpstr>
      <vt:lpstr>What are the advantages of selecting LPG instead of natural gas?</vt:lpstr>
      <vt:lpstr>What is LPG?</vt:lpstr>
      <vt:lpstr>Factors to consider regarding LPG</vt:lpstr>
      <vt:lpstr>Placement of bulk storage tanks</vt:lpstr>
      <vt:lpstr>Placement of bulk storage tanks</vt:lpstr>
      <vt:lpstr>Placement of bulk storage tanks</vt:lpstr>
      <vt:lpstr>Pressure reduction</vt:lpstr>
      <vt:lpstr>Installations with multiple cylinders</vt:lpstr>
      <vt:lpstr>Installations with multiple cylinders</vt:lpstr>
      <vt:lpstr>Cylinder storage requirements</vt:lpstr>
      <vt:lpstr>Components for cylinder supply</vt:lpstr>
      <vt:lpstr>Key regulations and standards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Thirlwell</dc:creator>
  <cp:lastModifiedBy>John, Catherine</cp:lastModifiedBy>
  <cp:revision>5</cp:revision>
  <cp:lastPrinted>2025-05-28T15:27:28Z</cp:lastPrinted>
  <dcterms:created xsi:type="dcterms:W3CDTF">2025-04-15T10:44:23Z</dcterms:created>
  <dcterms:modified xsi:type="dcterms:W3CDTF">2025-12-05T12:53:14Z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0x010100CDD05C0E7E0E414EB79F81A23986EA6A</vt:lpwstr>
  </property>
  <property fmtid="{D5CDD505-2E9C-101B-9397-08002B2CF9AE}" pid="3" name="MediaServiceImageTags">
    <vt:lpwstr/>
  </property>
  <property fmtid="{D5CDD505-2E9C-101B-9397-08002B2CF9AE}" pid="4" name="MSIP_Label_8330bda6-d095-477b-8893-df3ed8791773_Enabled">
    <vt:lpwstr>true</vt:lpwstr>
  </property>
  <property fmtid="{D5CDD505-2E9C-101B-9397-08002B2CF9AE}" pid="5" name="MSIP_Label_8330bda6-d095-477b-8893-df3ed8791773_SetDate">
    <vt:lpwstr>2025-12-05T12:53:05Z</vt:lpwstr>
  </property>
  <property fmtid="{D5CDD505-2E9C-101B-9397-08002B2CF9AE}" pid="6" name="MSIP_Label_8330bda6-d095-477b-8893-df3ed8791773_Method">
    <vt:lpwstr>Privileged</vt:lpwstr>
  </property>
  <property fmtid="{D5CDD505-2E9C-101B-9397-08002B2CF9AE}" pid="7" name="MSIP_Label_8330bda6-d095-477b-8893-df3ed8791773_Name">
    <vt:lpwstr>8330bda6-d095-477b-8893-df3ed8791773</vt:lpwstr>
  </property>
  <property fmtid="{D5CDD505-2E9C-101B-9397-08002B2CF9AE}" pid="8" name="MSIP_Label_8330bda6-d095-477b-8893-df3ed8791773_SiteId">
    <vt:lpwstr>b6d3492e-0aa1-4a60-840d-b706a96e670d</vt:lpwstr>
  </property>
  <property fmtid="{D5CDD505-2E9C-101B-9397-08002B2CF9AE}" pid="9" name="MSIP_Label_8330bda6-d095-477b-8893-df3ed8791773_ActionId">
    <vt:lpwstr>afe6930f-3615-42bc-9d7e-55547e372541</vt:lpwstr>
  </property>
  <property fmtid="{D5CDD505-2E9C-101B-9397-08002B2CF9AE}" pid="10" name="MSIP_Label_8330bda6-d095-477b-8893-df3ed8791773_ContentBits">
    <vt:lpwstr>0</vt:lpwstr>
  </property>
  <property fmtid="{D5CDD505-2E9C-101B-9397-08002B2CF9AE}" pid="11" name="MSIP_Label_8330bda6-d095-477b-8893-df3ed8791773_Tag">
    <vt:lpwstr>10, 0, 1, 1</vt:lpwstr>
  </property>
</Properties>
</file>