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09" r:id="rId4"/>
  </p:sldMasterIdLst>
  <p:notesMasterIdLst>
    <p:notesMasterId r:id="rId19"/>
  </p:notesMasterIdLst>
  <p:handoutMasterIdLst>
    <p:handoutMasterId r:id="rId20"/>
  </p:handoutMasterIdLst>
  <p:sldIdLst>
    <p:sldId id="462" r:id="rId5"/>
    <p:sldId id="533" r:id="rId6"/>
    <p:sldId id="857" r:id="rId7"/>
    <p:sldId id="860" r:id="rId8"/>
    <p:sldId id="858" r:id="rId9"/>
    <p:sldId id="866" r:id="rId10"/>
    <p:sldId id="861" r:id="rId11"/>
    <p:sldId id="862" r:id="rId12"/>
    <p:sldId id="863" r:id="rId13"/>
    <p:sldId id="864" r:id="rId14"/>
    <p:sldId id="859" r:id="rId15"/>
    <p:sldId id="865" r:id="rId16"/>
    <p:sldId id="854" r:id="rId17"/>
    <p:sldId id="512" r:id="rId18"/>
  </p:sldIdLst>
  <p:sldSz cx="12239625" cy="6840538"/>
  <p:notesSz cx="6858000" cy="9144000"/>
  <p:defaultTextStyle>
    <a:defPPr>
      <a:defRPr lang="en-US"/>
    </a:defPPr>
    <a:lvl1pPr marL="0" algn="l" defTabSz="610545" rtl="0" eaLnBrk="1" latinLnBrk="0" hangingPunct="1">
      <a:defRPr sz="2404" kern="1200">
        <a:solidFill>
          <a:schemeClr val="tx1"/>
        </a:solidFill>
        <a:latin typeface="+mn-lt"/>
        <a:ea typeface="+mn-ea"/>
        <a:cs typeface="+mn-cs"/>
      </a:defRPr>
    </a:lvl1pPr>
    <a:lvl2pPr marL="610545" algn="l" defTabSz="610545" rtl="0" eaLnBrk="1" latinLnBrk="0" hangingPunct="1">
      <a:defRPr sz="2404" kern="1200">
        <a:solidFill>
          <a:schemeClr val="tx1"/>
        </a:solidFill>
        <a:latin typeface="+mn-lt"/>
        <a:ea typeface="+mn-ea"/>
        <a:cs typeface="+mn-cs"/>
      </a:defRPr>
    </a:lvl2pPr>
    <a:lvl3pPr marL="1221090" algn="l" defTabSz="610545" rtl="0" eaLnBrk="1" latinLnBrk="0" hangingPunct="1">
      <a:defRPr sz="2404" kern="1200">
        <a:solidFill>
          <a:schemeClr val="tx1"/>
        </a:solidFill>
        <a:latin typeface="+mn-lt"/>
        <a:ea typeface="+mn-ea"/>
        <a:cs typeface="+mn-cs"/>
      </a:defRPr>
    </a:lvl3pPr>
    <a:lvl4pPr marL="1831635" algn="l" defTabSz="610545" rtl="0" eaLnBrk="1" latinLnBrk="0" hangingPunct="1">
      <a:defRPr sz="2404" kern="1200">
        <a:solidFill>
          <a:schemeClr val="tx1"/>
        </a:solidFill>
        <a:latin typeface="+mn-lt"/>
        <a:ea typeface="+mn-ea"/>
        <a:cs typeface="+mn-cs"/>
      </a:defRPr>
    </a:lvl4pPr>
    <a:lvl5pPr marL="2442180" algn="l" defTabSz="610545" rtl="0" eaLnBrk="1" latinLnBrk="0" hangingPunct="1">
      <a:defRPr sz="2404" kern="1200">
        <a:solidFill>
          <a:schemeClr val="tx1"/>
        </a:solidFill>
        <a:latin typeface="+mn-lt"/>
        <a:ea typeface="+mn-ea"/>
        <a:cs typeface="+mn-cs"/>
      </a:defRPr>
    </a:lvl5pPr>
    <a:lvl6pPr marL="3052724" algn="l" defTabSz="610545" rtl="0" eaLnBrk="1" latinLnBrk="0" hangingPunct="1">
      <a:defRPr sz="2404" kern="1200">
        <a:solidFill>
          <a:schemeClr val="tx1"/>
        </a:solidFill>
        <a:latin typeface="+mn-lt"/>
        <a:ea typeface="+mn-ea"/>
        <a:cs typeface="+mn-cs"/>
      </a:defRPr>
    </a:lvl6pPr>
    <a:lvl7pPr marL="3663269" algn="l" defTabSz="610545" rtl="0" eaLnBrk="1" latinLnBrk="0" hangingPunct="1">
      <a:defRPr sz="2404" kern="1200">
        <a:solidFill>
          <a:schemeClr val="tx1"/>
        </a:solidFill>
        <a:latin typeface="+mn-lt"/>
        <a:ea typeface="+mn-ea"/>
        <a:cs typeface="+mn-cs"/>
      </a:defRPr>
    </a:lvl7pPr>
    <a:lvl8pPr marL="4273814" algn="l" defTabSz="610545" rtl="0" eaLnBrk="1" latinLnBrk="0" hangingPunct="1">
      <a:defRPr sz="2404" kern="1200">
        <a:solidFill>
          <a:schemeClr val="tx1"/>
        </a:solidFill>
        <a:latin typeface="+mn-lt"/>
        <a:ea typeface="+mn-ea"/>
        <a:cs typeface="+mn-cs"/>
      </a:defRPr>
    </a:lvl8pPr>
    <a:lvl9pPr marL="4884359" algn="l" defTabSz="610545" rtl="0" eaLnBrk="1" latinLnBrk="0" hangingPunct="1">
      <a:defRPr sz="2404"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882204D-4A0B-FB87-22B0-EFD1E15448D1}" name="Bonita Searle-Barnes" initials="BSB" userId="S::bonita.searle-barnes@eal.org.uk::e782127f-826a-4a83-a372-afedaa2e0d4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4421"/>
    <a:srgbClr val="170030"/>
    <a:srgbClr val="3C3AFF"/>
    <a:srgbClr val="3B3AFF"/>
    <a:srgbClr val="3C3AFE"/>
    <a:srgbClr val="3432E1"/>
    <a:srgbClr val="21C79D"/>
    <a:srgbClr val="170130"/>
    <a:srgbClr val="6ECEAE"/>
    <a:srgbClr val="B9BA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80" y="10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Thirlwell" userId="0eea46bc-1a08-4dae-8290-d9217da89020" providerId="ADAL" clId="{A74DFD5C-A00E-4D75-B54F-AE1372332AAE}"/>
    <pc:docChg chg="undo custSel modSld modMainMaster">
      <pc:chgData name="Mark Thirlwell" userId="0eea46bc-1a08-4dae-8290-d9217da89020" providerId="ADAL" clId="{A74DFD5C-A00E-4D75-B54F-AE1372332AAE}" dt="2025-11-18T16:19:52.262" v="1582"/>
      <pc:docMkLst>
        <pc:docMk/>
      </pc:docMkLst>
      <pc:sldChg chg="addSp delSp modSp mod">
        <pc:chgData name="Mark Thirlwell" userId="0eea46bc-1a08-4dae-8290-d9217da89020" providerId="ADAL" clId="{A74DFD5C-A00E-4D75-B54F-AE1372332AAE}" dt="2025-11-18T15:24:39.594" v="8" actId="478"/>
        <pc:sldMkLst>
          <pc:docMk/>
          <pc:sldMk cId="4139293381" sldId="462"/>
        </pc:sldMkLst>
        <pc:spChg chg="add mod">
          <ac:chgData name="Mark Thirlwell" userId="0eea46bc-1a08-4dae-8290-d9217da89020" providerId="ADAL" clId="{A74DFD5C-A00E-4D75-B54F-AE1372332AAE}" dt="2025-11-18T15:24:34.104" v="7" actId="20577"/>
          <ac:spMkLst>
            <pc:docMk/>
            <pc:sldMk cId="4139293381" sldId="462"/>
            <ac:spMk id="2" creationId="{58DADBB9-6FD3-9142-E5D6-9C46CA42AF44}"/>
          </ac:spMkLst>
        </pc:spChg>
      </pc:sldChg>
      <pc:sldChg chg="addSp delSp modSp mod">
        <pc:chgData name="Mark Thirlwell" userId="0eea46bc-1a08-4dae-8290-d9217da89020" providerId="ADAL" clId="{A74DFD5C-A00E-4D75-B54F-AE1372332AAE}" dt="2025-11-18T16:19:52.262" v="1582"/>
        <pc:sldMkLst>
          <pc:docMk/>
          <pc:sldMk cId="2402489006" sldId="512"/>
        </pc:sldMkLst>
        <pc:spChg chg="add mod">
          <ac:chgData name="Mark Thirlwell" userId="0eea46bc-1a08-4dae-8290-d9217da89020" providerId="ADAL" clId="{A74DFD5C-A00E-4D75-B54F-AE1372332AAE}" dt="2025-11-18T16:19:52.262" v="1582"/>
          <ac:spMkLst>
            <pc:docMk/>
            <pc:sldMk cId="2402489006" sldId="512"/>
            <ac:spMk id="2" creationId="{5A3AB555-69C9-BD64-5D76-A22D6C365280}"/>
          </ac:spMkLst>
        </pc:spChg>
      </pc:sldChg>
      <pc:sldChg chg="modSp mod">
        <pc:chgData name="Mark Thirlwell" userId="0eea46bc-1a08-4dae-8290-d9217da89020" providerId="ADAL" clId="{A74DFD5C-A00E-4D75-B54F-AE1372332AAE}" dt="2025-11-18T15:40:31.003" v="1568" actId="20577"/>
        <pc:sldMkLst>
          <pc:docMk/>
          <pc:sldMk cId="1505718859" sldId="533"/>
        </pc:sldMkLst>
        <pc:spChg chg="mod">
          <ac:chgData name="Mark Thirlwell" userId="0eea46bc-1a08-4dae-8290-d9217da89020" providerId="ADAL" clId="{A74DFD5C-A00E-4D75-B54F-AE1372332AAE}" dt="2025-11-18T15:40:31.003" v="1568" actId="20577"/>
          <ac:spMkLst>
            <pc:docMk/>
            <pc:sldMk cId="1505718859" sldId="533"/>
            <ac:spMk id="2" creationId="{E80F37B8-0138-0DD3-F2FE-EBAF279079A1}"/>
          </ac:spMkLst>
        </pc:spChg>
        <pc:spChg chg="mod">
          <ac:chgData name="Mark Thirlwell" userId="0eea46bc-1a08-4dae-8290-d9217da89020" providerId="ADAL" clId="{A74DFD5C-A00E-4D75-B54F-AE1372332AAE}" dt="2025-11-18T15:27:21.415" v="37"/>
          <ac:spMkLst>
            <pc:docMk/>
            <pc:sldMk cId="1505718859" sldId="533"/>
            <ac:spMk id="3" creationId="{5452F292-81E7-34FC-A0FB-CEFAF614B043}"/>
          </ac:spMkLst>
        </pc:spChg>
      </pc:sldChg>
      <pc:sldChg chg="addSp delSp modSp mod">
        <pc:chgData name="Mark Thirlwell" userId="0eea46bc-1a08-4dae-8290-d9217da89020" providerId="ADAL" clId="{A74DFD5C-A00E-4D75-B54F-AE1372332AAE}" dt="2025-11-18T16:19:18.595" v="1579" actId="20577"/>
        <pc:sldMkLst>
          <pc:docMk/>
          <pc:sldMk cId="3653480748" sldId="854"/>
        </pc:sldMkLst>
        <pc:spChg chg="mod">
          <ac:chgData name="Mark Thirlwell" userId="0eea46bc-1a08-4dae-8290-d9217da89020" providerId="ADAL" clId="{A74DFD5C-A00E-4D75-B54F-AE1372332AAE}" dt="2025-11-18T16:19:18.595" v="1579" actId="20577"/>
          <ac:spMkLst>
            <pc:docMk/>
            <pc:sldMk cId="3653480748" sldId="854"/>
            <ac:spMk id="3" creationId="{7CF51323-2985-FC1A-4C1D-08BB1451E877}"/>
          </ac:spMkLst>
        </pc:spChg>
        <pc:spChg chg="add mod">
          <ac:chgData name="Mark Thirlwell" userId="0eea46bc-1a08-4dae-8290-d9217da89020" providerId="ADAL" clId="{A74DFD5C-A00E-4D75-B54F-AE1372332AAE}" dt="2025-11-18T15:30:57.319" v="165" actId="20577"/>
          <ac:spMkLst>
            <pc:docMk/>
            <pc:sldMk cId="3653480748" sldId="854"/>
            <ac:spMk id="6" creationId="{32889A9D-4570-2E39-BA18-A456890E96E8}"/>
          </ac:spMkLst>
        </pc:spChg>
      </pc:sldChg>
      <pc:sldChg chg="modSp mod">
        <pc:chgData name="Mark Thirlwell" userId="0eea46bc-1a08-4dae-8290-d9217da89020" providerId="ADAL" clId="{A74DFD5C-A00E-4D75-B54F-AE1372332AAE}" dt="2025-11-18T15:40:13.038" v="1563" actId="3064"/>
        <pc:sldMkLst>
          <pc:docMk/>
          <pc:sldMk cId="154703154" sldId="857"/>
        </pc:sldMkLst>
        <pc:spChg chg="mod">
          <ac:chgData name="Mark Thirlwell" userId="0eea46bc-1a08-4dae-8290-d9217da89020" providerId="ADAL" clId="{A74DFD5C-A00E-4D75-B54F-AE1372332AAE}" dt="2025-11-18T15:40:13.038" v="1563" actId="3064"/>
          <ac:spMkLst>
            <pc:docMk/>
            <pc:sldMk cId="154703154" sldId="857"/>
            <ac:spMk id="2" creationId="{C53EAB72-172E-C653-4C46-889ECB1F7458}"/>
          </ac:spMkLst>
        </pc:spChg>
        <pc:spChg chg="mod">
          <ac:chgData name="Mark Thirlwell" userId="0eea46bc-1a08-4dae-8290-d9217da89020" providerId="ADAL" clId="{A74DFD5C-A00E-4D75-B54F-AE1372332AAE}" dt="2025-11-18T15:27:55.402" v="48"/>
          <ac:spMkLst>
            <pc:docMk/>
            <pc:sldMk cId="154703154" sldId="857"/>
            <ac:spMk id="3" creationId="{BD02D3A7-4613-AB57-71E5-6A73C495DF9D}"/>
          </ac:spMkLst>
        </pc:spChg>
      </pc:sldChg>
      <pc:sldChg chg="modSp mod">
        <pc:chgData name="Mark Thirlwell" userId="0eea46bc-1a08-4dae-8290-d9217da89020" providerId="ADAL" clId="{A74DFD5C-A00E-4D75-B54F-AE1372332AAE}" dt="2025-11-18T15:39:43.735" v="1555" actId="3064"/>
        <pc:sldMkLst>
          <pc:docMk/>
          <pc:sldMk cId="1131843662" sldId="858"/>
        </pc:sldMkLst>
        <pc:spChg chg="mod">
          <ac:chgData name="Mark Thirlwell" userId="0eea46bc-1a08-4dae-8290-d9217da89020" providerId="ADAL" clId="{A74DFD5C-A00E-4D75-B54F-AE1372332AAE}" dt="2025-11-18T15:39:43.735" v="1555" actId="3064"/>
          <ac:spMkLst>
            <pc:docMk/>
            <pc:sldMk cId="1131843662" sldId="858"/>
            <ac:spMk id="2" creationId="{0269DECD-DF68-C361-8BDF-6AB07693A96C}"/>
          </ac:spMkLst>
        </pc:spChg>
        <pc:spChg chg="mod">
          <ac:chgData name="Mark Thirlwell" userId="0eea46bc-1a08-4dae-8290-d9217da89020" providerId="ADAL" clId="{A74DFD5C-A00E-4D75-B54F-AE1372332AAE}" dt="2025-11-18T15:28:02.919" v="70"/>
          <ac:spMkLst>
            <pc:docMk/>
            <pc:sldMk cId="1131843662" sldId="858"/>
            <ac:spMk id="3" creationId="{C992632C-DA6D-CCB0-CB51-26C3D57268A6}"/>
          </ac:spMkLst>
        </pc:spChg>
      </pc:sldChg>
      <pc:sldChg chg="modSp mod">
        <pc:chgData name="Mark Thirlwell" userId="0eea46bc-1a08-4dae-8290-d9217da89020" providerId="ADAL" clId="{A74DFD5C-A00E-4D75-B54F-AE1372332AAE}" dt="2025-11-18T15:37:58.877" v="1522" actId="14100"/>
        <pc:sldMkLst>
          <pc:docMk/>
          <pc:sldMk cId="1305942191" sldId="859"/>
        </pc:sldMkLst>
        <pc:spChg chg="mod">
          <ac:chgData name="Mark Thirlwell" userId="0eea46bc-1a08-4dae-8290-d9217da89020" providerId="ADAL" clId="{A74DFD5C-A00E-4D75-B54F-AE1372332AAE}" dt="2025-11-18T15:37:58.877" v="1522" actId="14100"/>
          <ac:spMkLst>
            <pc:docMk/>
            <pc:sldMk cId="1305942191" sldId="859"/>
            <ac:spMk id="2" creationId="{D46C53FE-541C-E7A2-DD5C-61ACE36765EB}"/>
          </ac:spMkLst>
        </pc:spChg>
        <pc:spChg chg="mod">
          <ac:chgData name="Mark Thirlwell" userId="0eea46bc-1a08-4dae-8290-d9217da89020" providerId="ADAL" clId="{A74DFD5C-A00E-4D75-B54F-AE1372332AAE}" dt="2025-11-18T15:28:19.255" v="130"/>
          <ac:spMkLst>
            <pc:docMk/>
            <pc:sldMk cId="1305942191" sldId="859"/>
            <ac:spMk id="3" creationId="{EE11CFA4-3484-B49A-EE53-9D24F9694653}"/>
          </ac:spMkLst>
        </pc:spChg>
      </pc:sldChg>
      <pc:sldChg chg="modSp mod">
        <pc:chgData name="Mark Thirlwell" userId="0eea46bc-1a08-4dae-8290-d9217da89020" providerId="ADAL" clId="{A74DFD5C-A00E-4D75-B54F-AE1372332AAE}" dt="2025-11-18T15:40:02.513" v="1559" actId="3064"/>
        <pc:sldMkLst>
          <pc:docMk/>
          <pc:sldMk cId="584790562" sldId="860"/>
        </pc:sldMkLst>
        <pc:spChg chg="mod">
          <ac:chgData name="Mark Thirlwell" userId="0eea46bc-1a08-4dae-8290-d9217da89020" providerId="ADAL" clId="{A74DFD5C-A00E-4D75-B54F-AE1372332AAE}" dt="2025-11-18T15:40:02.513" v="1559" actId="3064"/>
          <ac:spMkLst>
            <pc:docMk/>
            <pc:sldMk cId="584790562" sldId="860"/>
            <ac:spMk id="2" creationId="{3A4B871B-F079-BCF2-07EE-A92208DC4F02}"/>
          </ac:spMkLst>
        </pc:spChg>
        <pc:spChg chg="mod">
          <ac:chgData name="Mark Thirlwell" userId="0eea46bc-1a08-4dae-8290-d9217da89020" providerId="ADAL" clId="{A74DFD5C-A00E-4D75-B54F-AE1372332AAE}" dt="2025-11-18T15:27:58.208" v="59"/>
          <ac:spMkLst>
            <pc:docMk/>
            <pc:sldMk cId="584790562" sldId="860"/>
            <ac:spMk id="3" creationId="{F9F52DB5-F6D4-AB5C-A580-897DCD4118FE}"/>
          </ac:spMkLst>
        </pc:spChg>
      </pc:sldChg>
      <pc:sldChg chg="modSp mod">
        <pc:chgData name="Mark Thirlwell" userId="0eea46bc-1a08-4dae-8290-d9217da89020" providerId="ADAL" clId="{A74DFD5C-A00E-4D75-B54F-AE1372332AAE}" dt="2025-11-18T15:39:12.655" v="1543" actId="3064"/>
        <pc:sldMkLst>
          <pc:docMk/>
          <pc:sldMk cId="4061386591" sldId="861"/>
        </pc:sldMkLst>
        <pc:spChg chg="mod">
          <ac:chgData name="Mark Thirlwell" userId="0eea46bc-1a08-4dae-8290-d9217da89020" providerId="ADAL" clId="{A74DFD5C-A00E-4D75-B54F-AE1372332AAE}" dt="2025-11-18T15:39:12.655" v="1543" actId="3064"/>
          <ac:spMkLst>
            <pc:docMk/>
            <pc:sldMk cId="4061386591" sldId="861"/>
            <ac:spMk id="2" creationId="{151A01D5-3E59-0530-A78B-15E1476AC0A8}"/>
          </ac:spMkLst>
        </pc:spChg>
        <pc:spChg chg="mod">
          <ac:chgData name="Mark Thirlwell" userId="0eea46bc-1a08-4dae-8290-d9217da89020" providerId="ADAL" clId="{A74DFD5C-A00E-4D75-B54F-AE1372332AAE}" dt="2025-11-18T15:28:09.093" v="86"/>
          <ac:spMkLst>
            <pc:docMk/>
            <pc:sldMk cId="4061386591" sldId="861"/>
            <ac:spMk id="3" creationId="{1A0350A0-2DCD-42A6-54E5-840D30A51B44}"/>
          </ac:spMkLst>
        </pc:spChg>
      </pc:sldChg>
      <pc:sldChg chg="modSp mod">
        <pc:chgData name="Mark Thirlwell" userId="0eea46bc-1a08-4dae-8290-d9217da89020" providerId="ADAL" clId="{A74DFD5C-A00E-4D75-B54F-AE1372332AAE}" dt="2025-11-18T16:17:38.416" v="1574" actId="14100"/>
        <pc:sldMkLst>
          <pc:docMk/>
          <pc:sldMk cId="1593959090" sldId="862"/>
        </pc:sldMkLst>
        <pc:spChg chg="mod">
          <ac:chgData name="Mark Thirlwell" userId="0eea46bc-1a08-4dae-8290-d9217da89020" providerId="ADAL" clId="{A74DFD5C-A00E-4D75-B54F-AE1372332AAE}" dt="2025-11-18T16:17:38.416" v="1574" actId="14100"/>
          <ac:spMkLst>
            <pc:docMk/>
            <pc:sldMk cId="1593959090" sldId="862"/>
            <ac:spMk id="2" creationId="{33970EDC-EE14-9386-C57B-FB61D88D2402}"/>
          </ac:spMkLst>
        </pc:spChg>
        <pc:spChg chg="mod">
          <ac:chgData name="Mark Thirlwell" userId="0eea46bc-1a08-4dae-8290-d9217da89020" providerId="ADAL" clId="{A74DFD5C-A00E-4D75-B54F-AE1372332AAE}" dt="2025-11-18T15:28:11.909" v="97"/>
          <ac:spMkLst>
            <pc:docMk/>
            <pc:sldMk cId="1593959090" sldId="862"/>
            <ac:spMk id="3" creationId="{945318D8-466C-B6E1-45F3-354711EBD10B}"/>
          </ac:spMkLst>
        </pc:spChg>
      </pc:sldChg>
      <pc:sldChg chg="modSp mod">
        <pc:chgData name="Mark Thirlwell" userId="0eea46bc-1a08-4dae-8290-d9217da89020" providerId="ADAL" clId="{A74DFD5C-A00E-4D75-B54F-AE1372332AAE}" dt="2025-11-18T15:38:38.397" v="1533" actId="14100"/>
        <pc:sldMkLst>
          <pc:docMk/>
          <pc:sldMk cId="1712130088" sldId="863"/>
        </pc:sldMkLst>
        <pc:spChg chg="mod">
          <ac:chgData name="Mark Thirlwell" userId="0eea46bc-1a08-4dae-8290-d9217da89020" providerId="ADAL" clId="{A74DFD5C-A00E-4D75-B54F-AE1372332AAE}" dt="2025-11-18T15:38:38.397" v="1533" actId="14100"/>
          <ac:spMkLst>
            <pc:docMk/>
            <pc:sldMk cId="1712130088" sldId="863"/>
            <ac:spMk id="2" creationId="{1EA3C783-CA77-B326-43D9-64E4B50347E1}"/>
          </ac:spMkLst>
        </pc:spChg>
        <pc:spChg chg="mod">
          <ac:chgData name="Mark Thirlwell" userId="0eea46bc-1a08-4dae-8290-d9217da89020" providerId="ADAL" clId="{A74DFD5C-A00E-4D75-B54F-AE1372332AAE}" dt="2025-11-18T15:28:13.981" v="108"/>
          <ac:spMkLst>
            <pc:docMk/>
            <pc:sldMk cId="1712130088" sldId="863"/>
            <ac:spMk id="3" creationId="{F590E74A-7F12-ECAE-9CCB-487D910522F7}"/>
          </ac:spMkLst>
        </pc:spChg>
      </pc:sldChg>
      <pc:sldChg chg="modSp mod">
        <pc:chgData name="Mark Thirlwell" userId="0eea46bc-1a08-4dae-8290-d9217da89020" providerId="ADAL" clId="{A74DFD5C-A00E-4D75-B54F-AE1372332AAE}" dt="2025-11-18T15:38:14.535" v="1527" actId="12"/>
        <pc:sldMkLst>
          <pc:docMk/>
          <pc:sldMk cId="1261067675" sldId="864"/>
        </pc:sldMkLst>
        <pc:spChg chg="mod">
          <ac:chgData name="Mark Thirlwell" userId="0eea46bc-1a08-4dae-8290-d9217da89020" providerId="ADAL" clId="{A74DFD5C-A00E-4D75-B54F-AE1372332AAE}" dt="2025-11-18T15:38:14.535" v="1527" actId="12"/>
          <ac:spMkLst>
            <pc:docMk/>
            <pc:sldMk cId="1261067675" sldId="864"/>
            <ac:spMk id="2" creationId="{B94E8830-E771-B447-CBE8-38C240698F08}"/>
          </ac:spMkLst>
        </pc:spChg>
        <pc:spChg chg="mod">
          <ac:chgData name="Mark Thirlwell" userId="0eea46bc-1a08-4dae-8290-d9217da89020" providerId="ADAL" clId="{A74DFD5C-A00E-4D75-B54F-AE1372332AAE}" dt="2025-11-18T15:28:16.294" v="119"/>
          <ac:spMkLst>
            <pc:docMk/>
            <pc:sldMk cId="1261067675" sldId="864"/>
            <ac:spMk id="3" creationId="{90BD7402-05D3-78FB-0B00-F2937B2382D4}"/>
          </ac:spMkLst>
        </pc:spChg>
      </pc:sldChg>
      <pc:sldChg chg="modSp mod">
        <pc:chgData name="Mark Thirlwell" userId="0eea46bc-1a08-4dae-8290-d9217da89020" providerId="ADAL" clId="{A74DFD5C-A00E-4D75-B54F-AE1372332AAE}" dt="2025-11-18T15:37:43.215" v="1517" actId="20577"/>
        <pc:sldMkLst>
          <pc:docMk/>
          <pc:sldMk cId="2280451131" sldId="865"/>
        </pc:sldMkLst>
        <pc:spChg chg="mod">
          <ac:chgData name="Mark Thirlwell" userId="0eea46bc-1a08-4dae-8290-d9217da89020" providerId="ADAL" clId="{A74DFD5C-A00E-4D75-B54F-AE1372332AAE}" dt="2025-11-18T15:37:43.215" v="1517" actId="20577"/>
          <ac:spMkLst>
            <pc:docMk/>
            <pc:sldMk cId="2280451131" sldId="865"/>
            <ac:spMk id="2" creationId="{D2429D6E-5788-697A-41F2-0A15094EF485}"/>
          </ac:spMkLst>
        </pc:spChg>
        <pc:spChg chg="mod">
          <ac:chgData name="Mark Thirlwell" userId="0eea46bc-1a08-4dae-8290-d9217da89020" providerId="ADAL" clId="{A74DFD5C-A00E-4D75-B54F-AE1372332AAE}" dt="2025-11-18T15:28:26.016" v="141"/>
          <ac:spMkLst>
            <pc:docMk/>
            <pc:sldMk cId="2280451131" sldId="865"/>
            <ac:spMk id="3" creationId="{7C063102-9E3C-9188-A601-05C5100C02A8}"/>
          </ac:spMkLst>
        </pc:spChg>
      </pc:sldChg>
      <pc:sldChg chg="modSp mod">
        <pc:chgData name="Mark Thirlwell" userId="0eea46bc-1a08-4dae-8290-d9217da89020" providerId="ADAL" clId="{A74DFD5C-A00E-4D75-B54F-AE1372332AAE}" dt="2025-11-18T16:18:36.864" v="1576" actId="20577"/>
        <pc:sldMkLst>
          <pc:docMk/>
          <pc:sldMk cId="3308435443" sldId="866"/>
        </pc:sldMkLst>
        <pc:spChg chg="mod">
          <ac:chgData name="Mark Thirlwell" userId="0eea46bc-1a08-4dae-8290-d9217da89020" providerId="ADAL" clId="{A74DFD5C-A00E-4D75-B54F-AE1372332AAE}" dt="2025-11-18T16:18:36.864" v="1576" actId="20577"/>
          <ac:spMkLst>
            <pc:docMk/>
            <pc:sldMk cId="3308435443" sldId="866"/>
            <ac:spMk id="2" creationId="{6E01EFA6-AB43-F1F8-84D8-6D5FB71FBE2E}"/>
          </ac:spMkLst>
        </pc:spChg>
        <pc:spChg chg="mod">
          <ac:chgData name="Mark Thirlwell" userId="0eea46bc-1a08-4dae-8290-d9217da89020" providerId="ADAL" clId="{A74DFD5C-A00E-4D75-B54F-AE1372332AAE}" dt="2025-11-18T15:28:06.537" v="75" actId="1076"/>
          <ac:spMkLst>
            <pc:docMk/>
            <pc:sldMk cId="3308435443" sldId="866"/>
            <ac:spMk id="3" creationId="{4F3689B8-B9F7-9785-EDD5-3F106993B399}"/>
          </ac:spMkLst>
        </pc:spChg>
      </pc:sldChg>
      <pc:sldMasterChg chg="addSp delSp modSp mod">
        <pc:chgData name="Mark Thirlwell" userId="0eea46bc-1a08-4dae-8290-d9217da89020" providerId="ADAL" clId="{A74DFD5C-A00E-4D75-B54F-AE1372332AAE}" dt="2025-11-18T15:25:49.547" v="11" actId="255"/>
        <pc:sldMasterMkLst>
          <pc:docMk/>
          <pc:sldMasterMk cId="4079553160" sldId="2147484109"/>
        </pc:sldMasterMkLst>
        <pc:spChg chg="mod">
          <ac:chgData name="Mark Thirlwell" userId="0eea46bc-1a08-4dae-8290-d9217da89020" providerId="ADAL" clId="{A74DFD5C-A00E-4D75-B54F-AE1372332AAE}" dt="2025-11-18T15:25:49.547" v="11" actId="255"/>
          <ac:spMkLst>
            <pc:docMk/>
            <pc:sldMasterMk cId="4079553160" sldId="2147484109"/>
            <ac:spMk id="3" creationId="{EF3C10D7-49C6-28D4-1BF4-21BCD7CDA06A}"/>
          </ac:spMkLst>
        </pc:spChg>
      </pc:sldMasterChg>
    </pc:docChg>
  </pc:docChgLst>
  <pc:docChgLst>
    <pc:chgData name="John, Catherine" userId="36b10958-3fe6-4d82-9cee-736ae9074b3f" providerId="ADAL" clId="{7CE9EBFF-1EB6-4E95-820E-35801409E55C}"/>
    <pc:docChg chg="modSld">
      <pc:chgData name="John, Catherine" userId="36b10958-3fe6-4d82-9cee-736ae9074b3f" providerId="ADAL" clId="{7CE9EBFF-1EB6-4E95-820E-35801409E55C}" dt="2025-12-08T14:21:48.728" v="2" actId="14100"/>
      <pc:docMkLst>
        <pc:docMk/>
      </pc:docMkLst>
      <pc:sldChg chg="modSp mod">
        <pc:chgData name="John, Catherine" userId="36b10958-3fe6-4d82-9cee-736ae9074b3f" providerId="ADAL" clId="{7CE9EBFF-1EB6-4E95-820E-35801409E55C}" dt="2025-12-08T14:21:48.728" v="2" actId="14100"/>
        <pc:sldMkLst>
          <pc:docMk/>
          <pc:sldMk cId="1261067675" sldId="864"/>
        </pc:sldMkLst>
        <pc:spChg chg="mod">
          <ac:chgData name="John, Catherine" userId="36b10958-3fe6-4d82-9cee-736ae9074b3f" providerId="ADAL" clId="{7CE9EBFF-1EB6-4E95-820E-35801409E55C}" dt="2025-12-08T14:21:48.728" v="2" actId="14100"/>
          <ac:spMkLst>
            <pc:docMk/>
            <pc:sldMk cId="1261067675" sldId="864"/>
            <ac:spMk id="2" creationId="{B94E8830-E771-B447-CBE8-38C240698F08}"/>
          </ac:spMkLst>
        </pc:spChg>
      </pc:sldChg>
    </pc:docChg>
  </pc:docChgLst>
  <pc:docChgLst>
    <pc:chgData name="Hazell, Danielle" userId="16322be0-50ef-46ff-b0c0-d304bc10d5d2" providerId="ADAL" clId="{E6D12E1F-DF63-450C-A9ED-E72C5F6C045B}"/>
    <pc:docChg chg="custSel mod modSld modMainMaster">
      <pc:chgData name="Hazell, Danielle" userId="16322be0-50ef-46ff-b0c0-d304bc10d5d2" providerId="ADAL" clId="{E6D12E1F-DF63-450C-A9ED-E72C5F6C045B}" dt="2025-12-02T10:33:09.238" v="9" actId="14100"/>
      <pc:docMkLst>
        <pc:docMk/>
      </pc:docMkLst>
      <pc:sldChg chg="addSp modSp mod">
        <pc:chgData name="Hazell, Danielle" userId="16322be0-50ef-46ff-b0c0-d304bc10d5d2" providerId="ADAL" clId="{E6D12E1F-DF63-450C-A9ED-E72C5F6C045B}" dt="2025-12-02T10:32:13.689" v="2"/>
        <pc:sldMkLst>
          <pc:docMk/>
          <pc:sldMk cId="2402489006" sldId="512"/>
        </pc:sldMkLst>
        <pc:spChg chg="mod">
          <ac:chgData name="Hazell, Danielle" userId="16322be0-50ef-46ff-b0c0-d304bc10d5d2" providerId="ADAL" clId="{E6D12E1F-DF63-450C-A9ED-E72C5F6C045B}" dt="2025-12-02T10:32:12.494" v="1" actId="1076"/>
          <ac:spMkLst>
            <pc:docMk/>
            <pc:sldMk cId="2402489006" sldId="512"/>
            <ac:spMk id="2" creationId="{5A3AB555-69C9-BD64-5D76-A22D6C365280}"/>
          </ac:spMkLst>
        </pc:spChg>
        <pc:spChg chg="add mod">
          <ac:chgData name="Hazell, Danielle" userId="16322be0-50ef-46ff-b0c0-d304bc10d5d2" providerId="ADAL" clId="{E6D12E1F-DF63-450C-A9ED-E72C5F6C045B}" dt="2025-12-02T10:32:13.689" v="2"/>
          <ac:spMkLst>
            <pc:docMk/>
            <pc:sldMk cId="2402489006" sldId="512"/>
            <ac:spMk id="3" creationId="{524AA832-28EB-7573-23EF-C992ACC28F5B}"/>
          </ac:spMkLst>
        </pc:spChg>
      </pc:sldChg>
      <pc:sldChg chg="modSp mod">
        <pc:chgData name="Hazell, Danielle" userId="16322be0-50ef-46ff-b0c0-d304bc10d5d2" providerId="ADAL" clId="{E6D12E1F-DF63-450C-A9ED-E72C5F6C045B}" dt="2025-12-02T10:32:56.247" v="6" actId="14100"/>
        <pc:sldMkLst>
          <pc:docMk/>
          <pc:sldMk cId="1131843662" sldId="858"/>
        </pc:sldMkLst>
        <pc:spChg chg="mod">
          <ac:chgData name="Hazell, Danielle" userId="16322be0-50ef-46ff-b0c0-d304bc10d5d2" providerId="ADAL" clId="{E6D12E1F-DF63-450C-A9ED-E72C5F6C045B}" dt="2025-12-02T10:32:56.247" v="6" actId="14100"/>
          <ac:spMkLst>
            <pc:docMk/>
            <pc:sldMk cId="1131843662" sldId="858"/>
            <ac:spMk id="2" creationId="{0269DECD-DF68-C361-8BDF-6AB07693A96C}"/>
          </ac:spMkLst>
        </pc:spChg>
      </pc:sldChg>
      <pc:sldChg chg="modSp mod">
        <pc:chgData name="Hazell, Danielle" userId="16322be0-50ef-46ff-b0c0-d304bc10d5d2" providerId="ADAL" clId="{E6D12E1F-DF63-450C-A9ED-E72C5F6C045B}" dt="2025-12-02T10:32:49.733" v="5" actId="14100"/>
        <pc:sldMkLst>
          <pc:docMk/>
          <pc:sldMk cId="584790562" sldId="860"/>
        </pc:sldMkLst>
        <pc:spChg chg="mod">
          <ac:chgData name="Hazell, Danielle" userId="16322be0-50ef-46ff-b0c0-d304bc10d5d2" providerId="ADAL" clId="{E6D12E1F-DF63-450C-A9ED-E72C5F6C045B}" dt="2025-12-02T10:32:49.733" v="5" actId="14100"/>
          <ac:spMkLst>
            <pc:docMk/>
            <pc:sldMk cId="584790562" sldId="860"/>
            <ac:spMk id="2" creationId="{3A4B871B-F079-BCF2-07EE-A92208DC4F02}"/>
          </ac:spMkLst>
        </pc:spChg>
      </pc:sldChg>
      <pc:sldChg chg="modSp mod">
        <pc:chgData name="Hazell, Danielle" userId="16322be0-50ef-46ff-b0c0-d304bc10d5d2" providerId="ADAL" clId="{E6D12E1F-DF63-450C-A9ED-E72C5F6C045B}" dt="2025-12-02T10:33:09.238" v="9" actId="14100"/>
        <pc:sldMkLst>
          <pc:docMk/>
          <pc:sldMk cId="4061386591" sldId="861"/>
        </pc:sldMkLst>
        <pc:spChg chg="mod">
          <ac:chgData name="Hazell, Danielle" userId="16322be0-50ef-46ff-b0c0-d304bc10d5d2" providerId="ADAL" clId="{E6D12E1F-DF63-450C-A9ED-E72C5F6C045B}" dt="2025-12-02T10:33:09.238" v="9" actId="14100"/>
          <ac:spMkLst>
            <pc:docMk/>
            <pc:sldMk cId="4061386591" sldId="861"/>
            <ac:spMk id="2" creationId="{151A01D5-3E59-0530-A78B-15E1476AC0A8}"/>
          </ac:spMkLst>
        </pc:spChg>
      </pc:sldChg>
      <pc:sldChg chg="modSp mod">
        <pc:chgData name="Hazell, Danielle" userId="16322be0-50ef-46ff-b0c0-d304bc10d5d2" providerId="ADAL" clId="{E6D12E1F-DF63-450C-A9ED-E72C5F6C045B}" dt="2025-12-02T10:33:04.781" v="8" actId="33524"/>
        <pc:sldMkLst>
          <pc:docMk/>
          <pc:sldMk cId="3308435443" sldId="866"/>
        </pc:sldMkLst>
        <pc:spChg chg="mod">
          <ac:chgData name="Hazell, Danielle" userId="16322be0-50ef-46ff-b0c0-d304bc10d5d2" providerId="ADAL" clId="{E6D12E1F-DF63-450C-A9ED-E72C5F6C045B}" dt="2025-12-02T10:33:04.781" v="8" actId="33524"/>
          <ac:spMkLst>
            <pc:docMk/>
            <pc:sldMk cId="3308435443" sldId="866"/>
            <ac:spMk id="2" creationId="{6E01EFA6-AB43-F1F8-84D8-6D5FB71FBE2E}"/>
          </ac:spMkLst>
        </pc:spChg>
      </pc:sldChg>
      <pc:sldMasterChg chg="addSp delSp modSp mod">
        <pc:chgData name="Hazell, Danielle" userId="16322be0-50ef-46ff-b0c0-d304bc10d5d2" providerId="ADAL" clId="{E6D12E1F-DF63-450C-A9ED-E72C5F6C045B}" dt="2025-12-02T10:32:35.858" v="4"/>
        <pc:sldMasterMkLst>
          <pc:docMk/>
          <pc:sldMasterMk cId="4079553160" sldId="2147484109"/>
        </pc:sldMasterMkLst>
        <pc:spChg chg="add mod">
          <ac:chgData name="Hazell, Danielle" userId="16322be0-50ef-46ff-b0c0-d304bc10d5d2" providerId="ADAL" clId="{E6D12E1F-DF63-450C-A9ED-E72C5F6C045B}" dt="2025-12-02T10:32:35.858" v="4"/>
          <ac:spMkLst>
            <pc:docMk/>
            <pc:sldMasterMk cId="4079553160" sldId="2147484109"/>
            <ac:spMk id="5" creationId="{C4F38A0B-9B53-44F6-741D-51F927F02832}"/>
          </ac:spMkLst>
        </pc:spChg>
        <pc:picChg chg="add mod">
          <ac:chgData name="Hazell, Danielle" userId="16322be0-50ef-46ff-b0c0-d304bc10d5d2" providerId="ADAL" clId="{E6D12E1F-DF63-450C-A9ED-E72C5F6C045B}" dt="2025-12-02T10:32:35.858" v="4"/>
          <ac:picMkLst>
            <pc:docMk/>
            <pc:sldMasterMk cId="4079553160" sldId="2147484109"/>
            <ac:picMk id="2" creationId="{F3BEAE90-E86B-0ECF-02BC-447311845D4D}"/>
          </ac:picMkLst>
        </pc:picChg>
        <pc:picChg chg="add mod">
          <ac:chgData name="Hazell, Danielle" userId="16322be0-50ef-46ff-b0c0-d304bc10d5d2" providerId="ADAL" clId="{E6D12E1F-DF63-450C-A9ED-E72C5F6C045B}" dt="2025-12-02T10:32:35.858" v="4"/>
          <ac:picMkLst>
            <pc:docMk/>
            <pc:sldMasterMk cId="4079553160" sldId="2147484109"/>
            <ac:picMk id="6" creationId="{EF2A1972-56D9-2B3A-52BC-8C35098D8E27}"/>
          </ac:picMkLst>
        </pc:picChg>
        <pc:picChg chg="add mod">
          <ac:chgData name="Hazell, Danielle" userId="16322be0-50ef-46ff-b0c0-d304bc10d5d2" providerId="ADAL" clId="{E6D12E1F-DF63-450C-A9ED-E72C5F6C045B}" dt="2025-12-02T10:32:35.858" v="4"/>
          <ac:picMkLst>
            <pc:docMk/>
            <pc:sldMasterMk cId="4079553160" sldId="2147484109"/>
            <ac:picMk id="7" creationId="{DE1F8B22-B607-DAC9-F56A-BF5098F88336}"/>
          </ac:picMkLst>
        </pc:picChg>
      </pc:sldMasterChg>
    </pc:docChg>
  </pc:docChgLst>
</pc:chgInfo>
</file>

<file path=ppt/handoutMasters/_rels/handoutMaster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C00C8EE-4A53-6146-B2C8-C08F2BD9F8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5980DDE1-31D0-F642-B716-ED44ACA6088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5AADFC4-7390-4B45-8FC4-AA8A51FC95DD}" type="datetimeFigureOut">
              <a:rPr lang="en-GB" smtClean="0">
                <a:latin typeface="Poppins" pitchFamily="2" charset="77"/>
                <a:cs typeface="Poppins" pitchFamily="2" charset="77"/>
              </a:rPr>
              <a:t>08/12/2025</a:t>
            </a:fld>
            <a:endParaRPr lang="en-GB">
              <a:latin typeface="Poppins" pitchFamily="2" charset="77"/>
              <a:cs typeface="Poppins" pitchFamily="2" charset="77"/>
            </a:endParaRPr>
          </a:p>
        </p:txBody>
      </p:sp>
      <p:sp>
        <p:nvSpPr>
          <p:cNvPr id="4" name="Footer Placeholder 3">
            <a:extLst>
              <a:ext uri="{FF2B5EF4-FFF2-40B4-BE49-F238E27FC236}">
                <a16:creationId xmlns:a16="http://schemas.microsoft.com/office/drawing/2014/main" id="{F34FFC1E-7CDE-D14C-9B9F-C869127DFB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7B87EEA6-9247-364A-AEB1-C45AEFA5171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038D7B8-B1CC-F644-87A6-7BEB13BBDD2F}" type="slidenum">
              <a:rPr lang="en-GB" smtClean="0">
                <a:latin typeface="Poppins" pitchFamily="2" charset="77"/>
                <a:cs typeface="Poppins" pitchFamily="2" charset="77"/>
              </a:rPr>
              <a:t>‹#›</a:t>
            </a:fld>
            <a:endParaRPr lang="en-GB">
              <a:latin typeface="Poppins" pitchFamily="2" charset="77"/>
              <a:cs typeface="Poppins" pitchFamily="2" charset="77"/>
            </a:endParaRPr>
          </a:p>
        </p:txBody>
      </p:sp>
      <p:pic>
        <p:nvPicPr>
          <p:cNvPr id="6" name="Graphic 5">
            <a:extLst>
              <a:ext uri="{FF2B5EF4-FFF2-40B4-BE49-F238E27FC236}">
                <a16:creationId xmlns:a16="http://schemas.microsoft.com/office/drawing/2014/main" id="{04EF3626-7CD6-124F-B901-C4E2AFBA720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914" y="9285"/>
            <a:ext cx="1494971" cy="324994"/>
          </a:xfrm>
          <a:prstGeom prst="rect">
            <a:avLst/>
          </a:prstGeom>
        </p:spPr>
      </p:pic>
    </p:spTree>
    <p:extLst>
      <p:ext uri="{BB962C8B-B14F-4D97-AF65-F5344CB8AC3E}">
        <p14:creationId xmlns:p14="http://schemas.microsoft.com/office/powerpoint/2010/main" val="15238667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a:latin typeface="Poppins" pitchFamily="2" charset="77"/>
                <a:cs typeface="Poppins" pitchFamily="2" charset="77"/>
              </a:defRPr>
            </a:lvl1pPr>
          </a:lstStyle>
          <a:p>
            <a:fld id="{1ADB868C-099B-434E-8A2D-9C00C3E8136C}" type="datetimeFigureOut">
              <a:rPr lang="en-US" smtClean="0"/>
              <a:pPr/>
              <a:t>12/8/2025</a:t>
            </a:fld>
            <a:endParaRPr lang="en-US"/>
          </a:p>
        </p:txBody>
      </p:sp>
      <p:sp>
        <p:nvSpPr>
          <p:cNvPr id="4" name="Slide Image Placeholder 3"/>
          <p:cNvSpPr>
            <a:spLocks noGrp="1" noRot="1" noChangeAspect="1"/>
          </p:cNvSpPr>
          <p:nvPr>
            <p:ph type="sldImg" idx="2"/>
          </p:nvPr>
        </p:nvSpPr>
        <p:spPr>
          <a:xfrm>
            <a:off x="668338" y="1019175"/>
            <a:ext cx="55213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Poppins" pitchFamily="2" charset="77"/>
                <a:cs typeface="Poppins" pitchFamily="2" charset="77"/>
              </a:defRPr>
            </a:lvl1pPr>
          </a:lstStyle>
          <a:p>
            <a:fld id="{37FF5B3C-53B5-664F-A361-196110A59AE4}" type="slidenum">
              <a:rPr lang="en-US" smtClean="0"/>
              <a:pPr/>
              <a:t>‹#›</a:t>
            </a:fld>
            <a:endParaRPr lang="en-US"/>
          </a:p>
        </p:txBody>
      </p:sp>
      <p:pic>
        <p:nvPicPr>
          <p:cNvPr id="8" name="Graphic 7">
            <a:extLst>
              <a:ext uri="{FF2B5EF4-FFF2-40B4-BE49-F238E27FC236}">
                <a16:creationId xmlns:a16="http://schemas.microsoft.com/office/drawing/2014/main" id="{6D485A5E-4B24-3142-8E0E-110BA3C1ED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914" y="9285"/>
            <a:ext cx="1494971" cy="324994"/>
          </a:xfrm>
          <a:prstGeom prst="rect">
            <a:avLst/>
          </a:prstGeom>
        </p:spPr>
      </p:pic>
    </p:spTree>
    <p:extLst>
      <p:ext uri="{BB962C8B-B14F-4D97-AF65-F5344CB8AC3E}">
        <p14:creationId xmlns:p14="http://schemas.microsoft.com/office/powerpoint/2010/main" val="2093806953"/>
      </p:ext>
    </p:extLst>
  </p:cSld>
  <p:clrMap bg1="lt1" tx1="dk1" bg2="lt2" tx2="dk2" accent1="accent1" accent2="accent2" accent3="accent3" accent4="accent4" accent5="accent5" accent6="accent6" hlink="hlink" folHlink="folHlink"/>
  <p:notesStyle>
    <a:lvl1pPr marL="0" algn="l" defTabSz="1221090" rtl="0" eaLnBrk="1" latinLnBrk="0" hangingPunct="1">
      <a:defRPr sz="1602" kern="1200">
        <a:solidFill>
          <a:schemeClr val="tx1"/>
        </a:solidFill>
        <a:latin typeface="Arial" panose="020B0604020202020204" pitchFamily="34" charset="0"/>
        <a:ea typeface="+mn-ea"/>
        <a:cs typeface="Arial" panose="020B0604020202020204" pitchFamily="34" charset="0"/>
      </a:defRPr>
    </a:lvl1pPr>
    <a:lvl2pPr marL="610545" algn="l" defTabSz="1221090" rtl="0" eaLnBrk="1" latinLnBrk="0" hangingPunct="1">
      <a:defRPr sz="1602" kern="1200">
        <a:solidFill>
          <a:schemeClr val="tx1"/>
        </a:solidFill>
        <a:latin typeface="Arial" panose="020B0604020202020204" pitchFamily="34" charset="0"/>
        <a:ea typeface="+mn-ea"/>
        <a:cs typeface="Arial" panose="020B0604020202020204" pitchFamily="34" charset="0"/>
      </a:defRPr>
    </a:lvl2pPr>
    <a:lvl3pPr marL="1221090" algn="l" defTabSz="1221090" rtl="0" eaLnBrk="1" latinLnBrk="0" hangingPunct="1">
      <a:defRPr sz="1602" kern="1200">
        <a:solidFill>
          <a:schemeClr val="tx1"/>
        </a:solidFill>
        <a:latin typeface="Arial" panose="020B0604020202020204" pitchFamily="34" charset="0"/>
        <a:ea typeface="+mn-ea"/>
        <a:cs typeface="Arial" panose="020B0604020202020204" pitchFamily="34" charset="0"/>
      </a:defRPr>
    </a:lvl3pPr>
    <a:lvl4pPr marL="1831635" algn="l" defTabSz="1221090" rtl="0" eaLnBrk="1" latinLnBrk="0" hangingPunct="1">
      <a:defRPr sz="1602" kern="1200">
        <a:solidFill>
          <a:schemeClr val="tx1"/>
        </a:solidFill>
        <a:latin typeface="Arial" panose="020B0604020202020204" pitchFamily="34" charset="0"/>
        <a:ea typeface="+mn-ea"/>
        <a:cs typeface="Arial" panose="020B0604020202020204" pitchFamily="34" charset="0"/>
      </a:defRPr>
    </a:lvl4pPr>
    <a:lvl5pPr marL="2442180" algn="l" defTabSz="1221090" rtl="0" eaLnBrk="1" latinLnBrk="0" hangingPunct="1">
      <a:defRPr sz="1602" kern="1200">
        <a:solidFill>
          <a:schemeClr val="tx1"/>
        </a:solidFill>
        <a:latin typeface="Arial" panose="020B0604020202020204" pitchFamily="34" charset="0"/>
        <a:ea typeface="+mn-ea"/>
        <a:cs typeface="Arial" panose="020B0604020202020204" pitchFamily="34" charset="0"/>
      </a:defRPr>
    </a:lvl5pPr>
    <a:lvl6pPr marL="3052724" algn="l" defTabSz="1221090" rtl="0" eaLnBrk="1" latinLnBrk="0" hangingPunct="1">
      <a:defRPr sz="1602" kern="1200">
        <a:solidFill>
          <a:schemeClr val="tx1"/>
        </a:solidFill>
        <a:latin typeface="+mn-lt"/>
        <a:ea typeface="+mn-ea"/>
        <a:cs typeface="+mn-cs"/>
      </a:defRPr>
    </a:lvl6pPr>
    <a:lvl7pPr marL="3663269" algn="l" defTabSz="1221090" rtl="0" eaLnBrk="1" latinLnBrk="0" hangingPunct="1">
      <a:defRPr sz="1602" kern="1200">
        <a:solidFill>
          <a:schemeClr val="tx1"/>
        </a:solidFill>
        <a:latin typeface="+mn-lt"/>
        <a:ea typeface="+mn-ea"/>
        <a:cs typeface="+mn-cs"/>
      </a:defRPr>
    </a:lvl7pPr>
    <a:lvl8pPr marL="4273814" algn="l" defTabSz="1221090" rtl="0" eaLnBrk="1" latinLnBrk="0" hangingPunct="1">
      <a:defRPr sz="1602" kern="1200">
        <a:solidFill>
          <a:schemeClr val="tx1"/>
        </a:solidFill>
        <a:latin typeface="+mn-lt"/>
        <a:ea typeface="+mn-ea"/>
        <a:cs typeface="+mn-cs"/>
      </a:defRPr>
    </a:lvl8pPr>
    <a:lvl9pPr marL="4884359" algn="l" defTabSz="1221090" rtl="0" eaLnBrk="1" latinLnBrk="0" hangingPunct="1">
      <a:defRPr sz="1602"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8338" y="1019175"/>
            <a:ext cx="552132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FF5B3C-53B5-664F-A361-196110A59AE4}" type="slidenum">
              <a:rPr lang="en-US" smtClean="0"/>
              <a:t>1</a:t>
            </a:fld>
            <a:endParaRPr lang="en-US"/>
          </a:p>
        </p:txBody>
      </p:sp>
    </p:spTree>
    <p:extLst>
      <p:ext uri="{BB962C8B-B14F-4D97-AF65-F5344CB8AC3E}">
        <p14:creationId xmlns:p14="http://schemas.microsoft.com/office/powerpoint/2010/main" val="1736937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7C6DA-E5A6-3D85-BEA6-9A56F83B72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5CBEEF-0F8D-3C9C-7AF9-D6A688923BC5}"/>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E24C32D7-EED0-F265-F585-CF0F6CAABEB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BBB4790-779A-F6BC-20AC-5D6B1A49855E}"/>
              </a:ext>
            </a:extLst>
          </p:cNvPr>
          <p:cNvSpPr>
            <a:spLocks noGrp="1"/>
          </p:cNvSpPr>
          <p:nvPr>
            <p:ph type="sldNum" sz="quarter" idx="5"/>
          </p:nvPr>
        </p:nvSpPr>
        <p:spPr/>
        <p:txBody>
          <a:bodyPr/>
          <a:lstStyle/>
          <a:p>
            <a:fld id="{37FF5B3C-53B5-664F-A361-196110A59AE4}" type="slidenum">
              <a:rPr lang="en-US" smtClean="0"/>
              <a:t>11</a:t>
            </a:fld>
            <a:endParaRPr lang="en-US"/>
          </a:p>
        </p:txBody>
      </p:sp>
    </p:spTree>
    <p:extLst>
      <p:ext uri="{BB962C8B-B14F-4D97-AF65-F5344CB8AC3E}">
        <p14:creationId xmlns:p14="http://schemas.microsoft.com/office/powerpoint/2010/main" val="18158460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E107F4-C78E-6423-917B-3840FD3566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E0144D-4273-EF68-BE52-09BA488D706B}"/>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D36FAB50-DBB2-111E-E29E-009AA8EA67A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9B63431-84EC-BBFD-56B6-DE345E9B8D30}"/>
              </a:ext>
            </a:extLst>
          </p:cNvPr>
          <p:cNvSpPr>
            <a:spLocks noGrp="1"/>
          </p:cNvSpPr>
          <p:nvPr>
            <p:ph type="sldNum" sz="quarter" idx="5"/>
          </p:nvPr>
        </p:nvSpPr>
        <p:spPr/>
        <p:txBody>
          <a:bodyPr/>
          <a:lstStyle/>
          <a:p>
            <a:fld id="{37FF5B3C-53B5-664F-A361-196110A59AE4}" type="slidenum">
              <a:rPr lang="en-US" smtClean="0"/>
              <a:t>12</a:t>
            </a:fld>
            <a:endParaRPr lang="en-US"/>
          </a:p>
        </p:txBody>
      </p:sp>
    </p:spTree>
    <p:extLst>
      <p:ext uri="{BB962C8B-B14F-4D97-AF65-F5344CB8AC3E}">
        <p14:creationId xmlns:p14="http://schemas.microsoft.com/office/powerpoint/2010/main" val="2345058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8338" y="1019175"/>
            <a:ext cx="552132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7FF5B3C-53B5-664F-A361-196110A59AE4}" type="slidenum">
              <a:rPr lang="en-US" smtClean="0"/>
              <a:t>14</a:t>
            </a:fld>
            <a:endParaRPr lang="en-US"/>
          </a:p>
        </p:txBody>
      </p:sp>
    </p:spTree>
    <p:extLst>
      <p:ext uri="{BB962C8B-B14F-4D97-AF65-F5344CB8AC3E}">
        <p14:creationId xmlns:p14="http://schemas.microsoft.com/office/powerpoint/2010/main" val="4138113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051E2-DE85-023C-234B-C2908EB9A3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ECCF9D-BAB5-3F17-5A51-C9FAA76030B3}"/>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0563217E-CB57-C292-BC20-24C3D2DB7EF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F41CA41-D2BF-B88E-FE1C-86F4426928F3}"/>
              </a:ext>
            </a:extLst>
          </p:cNvPr>
          <p:cNvSpPr>
            <a:spLocks noGrp="1"/>
          </p:cNvSpPr>
          <p:nvPr>
            <p:ph type="sldNum" sz="quarter" idx="5"/>
          </p:nvPr>
        </p:nvSpPr>
        <p:spPr/>
        <p:txBody>
          <a:bodyPr/>
          <a:lstStyle/>
          <a:p>
            <a:fld id="{37FF5B3C-53B5-664F-A361-196110A59AE4}" type="slidenum">
              <a:rPr lang="en-US" smtClean="0"/>
              <a:t>3</a:t>
            </a:fld>
            <a:endParaRPr lang="en-US"/>
          </a:p>
        </p:txBody>
      </p:sp>
    </p:spTree>
    <p:extLst>
      <p:ext uri="{BB962C8B-B14F-4D97-AF65-F5344CB8AC3E}">
        <p14:creationId xmlns:p14="http://schemas.microsoft.com/office/powerpoint/2010/main" val="2563299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B7620D-0FC5-CA51-C157-F6EEE21B5E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97330E-B4C8-DAA5-27C5-FD5A5A144FCA}"/>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BA3DD1A0-DA64-E422-7455-3E5EA0BD9EB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8DB4AFA-F747-95E0-2075-145947C4DF09}"/>
              </a:ext>
            </a:extLst>
          </p:cNvPr>
          <p:cNvSpPr>
            <a:spLocks noGrp="1"/>
          </p:cNvSpPr>
          <p:nvPr>
            <p:ph type="sldNum" sz="quarter" idx="5"/>
          </p:nvPr>
        </p:nvSpPr>
        <p:spPr/>
        <p:txBody>
          <a:bodyPr/>
          <a:lstStyle/>
          <a:p>
            <a:fld id="{37FF5B3C-53B5-664F-A361-196110A59AE4}" type="slidenum">
              <a:rPr lang="en-US" smtClean="0"/>
              <a:t>4</a:t>
            </a:fld>
            <a:endParaRPr lang="en-US"/>
          </a:p>
        </p:txBody>
      </p:sp>
    </p:spTree>
    <p:extLst>
      <p:ext uri="{BB962C8B-B14F-4D97-AF65-F5344CB8AC3E}">
        <p14:creationId xmlns:p14="http://schemas.microsoft.com/office/powerpoint/2010/main" val="2912086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E78888-FB33-6CC2-2CD7-3760B9E5C0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8FD1F7-C397-1B7F-C3C7-50135CBDEAFB}"/>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532EEAA9-4A67-984A-FED8-234446507C3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12F32D3-A08F-2D4F-1FB3-750B41D919B6}"/>
              </a:ext>
            </a:extLst>
          </p:cNvPr>
          <p:cNvSpPr>
            <a:spLocks noGrp="1"/>
          </p:cNvSpPr>
          <p:nvPr>
            <p:ph type="sldNum" sz="quarter" idx="5"/>
          </p:nvPr>
        </p:nvSpPr>
        <p:spPr/>
        <p:txBody>
          <a:bodyPr/>
          <a:lstStyle/>
          <a:p>
            <a:fld id="{37FF5B3C-53B5-664F-A361-196110A59AE4}" type="slidenum">
              <a:rPr lang="en-US" smtClean="0"/>
              <a:t>5</a:t>
            </a:fld>
            <a:endParaRPr lang="en-US"/>
          </a:p>
        </p:txBody>
      </p:sp>
    </p:spTree>
    <p:extLst>
      <p:ext uri="{BB962C8B-B14F-4D97-AF65-F5344CB8AC3E}">
        <p14:creationId xmlns:p14="http://schemas.microsoft.com/office/powerpoint/2010/main" val="3726180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6E6FBD-4BC1-522D-EBFE-BC969CF286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3DD715-CBDB-4A83-FAF9-208DD3004CF0}"/>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70ADED39-6954-EA9E-24A2-A1BAEF775EB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C62827E-1F1A-DC26-159D-8F1A386FFCA0}"/>
              </a:ext>
            </a:extLst>
          </p:cNvPr>
          <p:cNvSpPr>
            <a:spLocks noGrp="1"/>
          </p:cNvSpPr>
          <p:nvPr>
            <p:ph type="sldNum" sz="quarter" idx="5"/>
          </p:nvPr>
        </p:nvSpPr>
        <p:spPr/>
        <p:txBody>
          <a:bodyPr/>
          <a:lstStyle/>
          <a:p>
            <a:fld id="{37FF5B3C-53B5-664F-A361-196110A59AE4}" type="slidenum">
              <a:rPr lang="en-US" smtClean="0"/>
              <a:t>6</a:t>
            </a:fld>
            <a:endParaRPr lang="en-US"/>
          </a:p>
        </p:txBody>
      </p:sp>
    </p:spTree>
    <p:extLst>
      <p:ext uri="{BB962C8B-B14F-4D97-AF65-F5344CB8AC3E}">
        <p14:creationId xmlns:p14="http://schemas.microsoft.com/office/powerpoint/2010/main" val="3243090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CEFF19-4E31-5164-2987-B649F4B1F2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B7EA63-B002-55CC-279F-8754B1C46CCE}"/>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96792C31-71C4-60F1-B5B2-3D47E03E38E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63B80D6-08E9-103C-E0E7-0FFDC8192542}"/>
              </a:ext>
            </a:extLst>
          </p:cNvPr>
          <p:cNvSpPr>
            <a:spLocks noGrp="1"/>
          </p:cNvSpPr>
          <p:nvPr>
            <p:ph type="sldNum" sz="quarter" idx="5"/>
          </p:nvPr>
        </p:nvSpPr>
        <p:spPr/>
        <p:txBody>
          <a:bodyPr/>
          <a:lstStyle/>
          <a:p>
            <a:fld id="{37FF5B3C-53B5-664F-A361-196110A59AE4}" type="slidenum">
              <a:rPr lang="en-US" smtClean="0"/>
              <a:t>7</a:t>
            </a:fld>
            <a:endParaRPr lang="en-US"/>
          </a:p>
        </p:txBody>
      </p:sp>
    </p:spTree>
    <p:extLst>
      <p:ext uri="{BB962C8B-B14F-4D97-AF65-F5344CB8AC3E}">
        <p14:creationId xmlns:p14="http://schemas.microsoft.com/office/powerpoint/2010/main" val="1158151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C1BBAA-885F-7A54-FD0F-D5A40E5561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E43B22-0CD4-D3E9-E9D8-032A88DB0245}"/>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85C26429-55F2-3550-2AC9-DAA4C25DB02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AA4ECF5-2894-FCD4-502E-CDEA65DE2C15}"/>
              </a:ext>
            </a:extLst>
          </p:cNvPr>
          <p:cNvSpPr>
            <a:spLocks noGrp="1"/>
          </p:cNvSpPr>
          <p:nvPr>
            <p:ph type="sldNum" sz="quarter" idx="5"/>
          </p:nvPr>
        </p:nvSpPr>
        <p:spPr/>
        <p:txBody>
          <a:bodyPr/>
          <a:lstStyle/>
          <a:p>
            <a:fld id="{37FF5B3C-53B5-664F-A361-196110A59AE4}" type="slidenum">
              <a:rPr lang="en-US" smtClean="0"/>
              <a:t>8</a:t>
            </a:fld>
            <a:endParaRPr lang="en-US"/>
          </a:p>
        </p:txBody>
      </p:sp>
    </p:spTree>
    <p:extLst>
      <p:ext uri="{BB962C8B-B14F-4D97-AF65-F5344CB8AC3E}">
        <p14:creationId xmlns:p14="http://schemas.microsoft.com/office/powerpoint/2010/main" val="2548006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28903-0D88-E4BF-4FB1-B4A1331556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6840A1-54E0-648D-33D7-8F9DC40F0C9E}"/>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9D667D16-3828-D94C-8C58-598630AD40B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6E3C201-22A9-0423-8116-651BF1ED5A79}"/>
              </a:ext>
            </a:extLst>
          </p:cNvPr>
          <p:cNvSpPr>
            <a:spLocks noGrp="1"/>
          </p:cNvSpPr>
          <p:nvPr>
            <p:ph type="sldNum" sz="quarter" idx="5"/>
          </p:nvPr>
        </p:nvSpPr>
        <p:spPr/>
        <p:txBody>
          <a:bodyPr/>
          <a:lstStyle/>
          <a:p>
            <a:fld id="{37FF5B3C-53B5-664F-A361-196110A59AE4}" type="slidenum">
              <a:rPr lang="en-US" smtClean="0"/>
              <a:t>9</a:t>
            </a:fld>
            <a:endParaRPr lang="en-US"/>
          </a:p>
        </p:txBody>
      </p:sp>
    </p:spTree>
    <p:extLst>
      <p:ext uri="{BB962C8B-B14F-4D97-AF65-F5344CB8AC3E}">
        <p14:creationId xmlns:p14="http://schemas.microsoft.com/office/powerpoint/2010/main" val="9251196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6D22C3-631C-708E-54E7-E536EB01DC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3D72FEC-BBA5-7B34-FC84-33BE6BFF4203}"/>
              </a:ext>
            </a:extLst>
          </p:cNvPr>
          <p:cNvSpPr>
            <a:spLocks noGrp="1" noRot="1" noChangeAspect="1"/>
          </p:cNvSpPr>
          <p:nvPr>
            <p:ph type="sldImg"/>
          </p:nvPr>
        </p:nvSpPr>
        <p:spPr>
          <a:xfrm>
            <a:off x="668338" y="1019175"/>
            <a:ext cx="5521325" cy="3086100"/>
          </a:xfrm>
        </p:spPr>
      </p:sp>
      <p:sp>
        <p:nvSpPr>
          <p:cNvPr id="3" name="Notes Placeholder 2">
            <a:extLst>
              <a:ext uri="{FF2B5EF4-FFF2-40B4-BE49-F238E27FC236}">
                <a16:creationId xmlns:a16="http://schemas.microsoft.com/office/drawing/2014/main" id="{DE10515A-4BBA-2CB3-D2C9-3EB15C196B1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4467EB8-B984-86B3-603C-011A60F47D46}"/>
              </a:ext>
            </a:extLst>
          </p:cNvPr>
          <p:cNvSpPr>
            <a:spLocks noGrp="1"/>
          </p:cNvSpPr>
          <p:nvPr>
            <p:ph type="sldNum" sz="quarter" idx="5"/>
          </p:nvPr>
        </p:nvSpPr>
        <p:spPr/>
        <p:txBody>
          <a:bodyPr/>
          <a:lstStyle/>
          <a:p>
            <a:fld id="{37FF5B3C-53B5-664F-A361-196110A59AE4}" type="slidenum">
              <a:rPr lang="en-US" smtClean="0"/>
              <a:t>10</a:t>
            </a:fld>
            <a:endParaRPr lang="en-US"/>
          </a:p>
        </p:txBody>
      </p:sp>
    </p:spTree>
    <p:extLst>
      <p:ext uri="{BB962C8B-B14F-4D97-AF65-F5344CB8AC3E}">
        <p14:creationId xmlns:p14="http://schemas.microsoft.com/office/powerpoint/2010/main" val="1101300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ext only" preserve="1">
  <p:cSld name="text only">
    <p:spTree>
      <p:nvGrpSpPr>
        <p:cNvPr id="1" name="Shape 21"/>
        <p:cNvGrpSpPr/>
        <p:nvPr/>
      </p:nvGrpSpPr>
      <p:grpSpPr>
        <a:xfrm>
          <a:off x="0" y="0"/>
          <a:ext cx="0" cy="0"/>
          <a:chOff x="0" y="0"/>
          <a:chExt cx="0" cy="0"/>
        </a:xfrm>
      </p:grpSpPr>
      <p:sp>
        <p:nvSpPr>
          <p:cNvPr id="22" name="Google Shape;22;p2"/>
          <p:cNvSpPr txBox="1">
            <a:spLocks noGrp="1"/>
          </p:cNvSpPr>
          <p:nvPr>
            <p:ph type="title"/>
          </p:nvPr>
        </p:nvSpPr>
        <p:spPr>
          <a:xfrm>
            <a:off x="252001" y="959244"/>
            <a:ext cx="11628452" cy="646290"/>
          </a:xfrm>
          <a:prstGeom prst="rect">
            <a:avLst/>
          </a:prstGeom>
          <a:noFill/>
          <a:ln>
            <a:noFill/>
          </a:ln>
        </p:spPr>
        <p:txBody>
          <a:bodyPr spcFirstLastPara="1" wrap="square" lIns="91425" tIns="45700" rIns="91425" bIns="4570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3" name="Google Shape;23;p2"/>
          <p:cNvSpPr txBox="1">
            <a:spLocks noGrp="1"/>
          </p:cNvSpPr>
          <p:nvPr>
            <p:ph type="body" idx="1"/>
          </p:nvPr>
        </p:nvSpPr>
        <p:spPr>
          <a:xfrm>
            <a:off x="360001" y="1800000"/>
            <a:ext cx="9360212" cy="4140000"/>
          </a:xfrm>
          <a:prstGeom prst="rect">
            <a:avLst/>
          </a:prstGeom>
          <a:noFill/>
          <a:ln>
            <a:noFill/>
          </a:ln>
        </p:spPr>
        <p:txBody>
          <a:bodyPr spcFirstLastPara="1" wrap="square" lIns="0" tIns="0" rIns="0" bIns="0" anchor="t" anchorCtr="0">
            <a:noAutofit/>
          </a:bodyPr>
          <a:lstStyle>
            <a:lvl1pPr marL="341574" lvl="0" indent="-170787" algn="l">
              <a:lnSpc>
                <a:spcPct val="110000"/>
              </a:lnSpc>
              <a:spcBef>
                <a:spcPts val="0"/>
              </a:spcBef>
              <a:spcAft>
                <a:spcPts val="0"/>
              </a:spcAft>
              <a:buSzPts val="1400"/>
              <a:buNone/>
              <a:defRPr sz="1793"/>
            </a:lvl1pPr>
            <a:lvl2pPr marL="683148" lvl="1" indent="-284645" algn="l">
              <a:lnSpc>
                <a:spcPct val="100375"/>
              </a:lnSpc>
              <a:spcBef>
                <a:spcPts val="897"/>
              </a:spcBef>
              <a:spcAft>
                <a:spcPts val="0"/>
              </a:spcAft>
              <a:buClr>
                <a:srgbClr val="FC4421"/>
              </a:buClr>
              <a:buSzPts val="2400"/>
              <a:buChar char="•"/>
              <a:defRPr sz="1793"/>
            </a:lvl2pPr>
            <a:lvl3pPr marL="1024722" lvl="2" indent="-170787" algn="l">
              <a:lnSpc>
                <a:spcPct val="83666"/>
              </a:lnSpc>
              <a:spcBef>
                <a:spcPts val="375"/>
              </a:spcBef>
              <a:spcAft>
                <a:spcPts val="0"/>
              </a:spcAft>
              <a:buSzPts val="1400"/>
              <a:buNone/>
              <a:defRPr sz="1793"/>
            </a:lvl3pPr>
            <a:lvl4pPr marL="1366296" lvl="3" indent="-284645" algn="l">
              <a:lnSpc>
                <a:spcPct val="83666"/>
              </a:lnSpc>
              <a:spcBef>
                <a:spcPts val="375"/>
              </a:spcBef>
              <a:spcAft>
                <a:spcPts val="0"/>
              </a:spcAft>
              <a:buClr>
                <a:srgbClr val="FC4421"/>
              </a:buClr>
              <a:buSzPts val="2400"/>
              <a:buChar char="•"/>
              <a:defRPr sz="1793"/>
            </a:lvl4pPr>
            <a:lvl5pPr marL="1707871" lvl="4" indent="-284645" algn="l">
              <a:lnSpc>
                <a:spcPct val="83666"/>
              </a:lnSpc>
              <a:spcBef>
                <a:spcPts val="375"/>
              </a:spcBef>
              <a:spcAft>
                <a:spcPts val="0"/>
              </a:spcAft>
              <a:buClr>
                <a:schemeClr val="dk1"/>
              </a:buClr>
              <a:buSzPts val="2400"/>
              <a:buChar char="–"/>
              <a:defRPr sz="1793"/>
            </a:lvl5pPr>
            <a:lvl6pPr marL="2049445" lvl="5" indent="-256181" algn="l">
              <a:spcBef>
                <a:spcPts val="375"/>
              </a:spcBef>
              <a:spcAft>
                <a:spcPts val="0"/>
              </a:spcAft>
              <a:buClr>
                <a:schemeClr val="dk1"/>
              </a:buClr>
              <a:buSzPts val="1800"/>
              <a:buChar char="»"/>
              <a:defRPr/>
            </a:lvl6pPr>
            <a:lvl7pPr marL="2391019" lvl="6" indent="-256181" algn="l">
              <a:spcBef>
                <a:spcPts val="269"/>
              </a:spcBef>
              <a:spcAft>
                <a:spcPts val="0"/>
              </a:spcAft>
              <a:buSzPts val="1800"/>
              <a:buChar char="»"/>
              <a:defRPr/>
            </a:lvl7pPr>
            <a:lvl8pPr marL="2732593" lvl="7" indent="-256181" algn="l">
              <a:spcBef>
                <a:spcPts val="269"/>
              </a:spcBef>
              <a:spcAft>
                <a:spcPts val="0"/>
              </a:spcAft>
              <a:buClr>
                <a:schemeClr val="dk1"/>
              </a:buClr>
              <a:buSzPts val="1800"/>
              <a:buChar char="»"/>
              <a:defRPr/>
            </a:lvl8pPr>
            <a:lvl9pPr marL="3074167" lvl="8" indent="-256181" algn="l">
              <a:spcBef>
                <a:spcPts val="269"/>
              </a:spcBef>
              <a:spcAft>
                <a:spcPts val="0"/>
              </a:spcAft>
              <a:buClr>
                <a:schemeClr val="dk1"/>
              </a:buClr>
              <a:buSzPts val="1800"/>
              <a:buChar char="»"/>
              <a:defRPr/>
            </a:lvl9pPr>
          </a:lstStyle>
          <a:p>
            <a:endParaRPr/>
          </a:p>
        </p:txBody>
      </p:sp>
      <p:sp>
        <p:nvSpPr>
          <p:cNvPr id="24" name="Google Shape;24;p2"/>
          <p:cNvSpPr txBox="1">
            <a:spLocks noGrp="1"/>
          </p:cNvSpPr>
          <p:nvPr>
            <p:ph type="sldNum" idx="12"/>
          </p:nvPr>
        </p:nvSpPr>
        <p:spPr>
          <a:xfrm>
            <a:off x="11453613" y="6316998"/>
            <a:ext cx="734400" cy="523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defTabSz="683148">
              <a:buClr>
                <a:srgbClr val="000000"/>
              </a:buClr>
            </a:pPr>
            <a:fld id="{00000000-1234-1234-1234-123412341234}" type="slidenum">
              <a:rPr lang="en-GB" sz="1046" kern="0" smtClean="0">
                <a:solidFill>
                  <a:srgbClr val="000000"/>
                </a:solidFill>
                <a:cs typeface="Arial"/>
                <a:sym typeface="Arial"/>
              </a:rPr>
              <a:pPr algn="r" defTabSz="683148">
                <a:buClr>
                  <a:srgbClr val="000000"/>
                </a:buClr>
              </a:pPr>
              <a:t>‹#›</a:t>
            </a:fld>
            <a:endParaRPr lang="en-GB" sz="1046" kern="0">
              <a:solidFill>
                <a:srgbClr val="000000"/>
              </a:solidFill>
              <a:cs typeface="Arial"/>
              <a:sym typeface="Arial"/>
            </a:endParaRPr>
          </a:p>
        </p:txBody>
      </p:sp>
    </p:spTree>
    <p:extLst>
      <p:ext uri="{BB962C8B-B14F-4D97-AF65-F5344CB8AC3E}">
        <p14:creationId xmlns:p14="http://schemas.microsoft.com/office/powerpoint/2010/main" val="3831948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ext and image" preserve="1">
  <p:cSld name="text and image">
    <p:spTree>
      <p:nvGrpSpPr>
        <p:cNvPr id="1" name="Shape 25"/>
        <p:cNvGrpSpPr/>
        <p:nvPr/>
      </p:nvGrpSpPr>
      <p:grpSpPr>
        <a:xfrm>
          <a:off x="0" y="0"/>
          <a:ext cx="0" cy="0"/>
          <a:chOff x="0" y="0"/>
          <a:chExt cx="0" cy="0"/>
        </a:xfrm>
      </p:grpSpPr>
      <p:sp>
        <p:nvSpPr>
          <p:cNvPr id="26" name="Google Shape;26;p3"/>
          <p:cNvSpPr txBox="1">
            <a:spLocks noGrp="1"/>
          </p:cNvSpPr>
          <p:nvPr>
            <p:ph type="title"/>
          </p:nvPr>
        </p:nvSpPr>
        <p:spPr>
          <a:xfrm>
            <a:off x="252001" y="959244"/>
            <a:ext cx="11628452" cy="646290"/>
          </a:xfrm>
          <a:prstGeom prst="rect">
            <a:avLst/>
          </a:prstGeom>
          <a:noFill/>
          <a:ln>
            <a:noFill/>
          </a:ln>
        </p:spPr>
        <p:txBody>
          <a:bodyPr spcFirstLastPara="1" wrap="square" lIns="91425" tIns="45700" rIns="91425" bIns="4570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7" name="Google Shape;27;p3"/>
          <p:cNvSpPr txBox="1">
            <a:spLocks noGrp="1"/>
          </p:cNvSpPr>
          <p:nvPr>
            <p:ph type="body" idx="1"/>
          </p:nvPr>
        </p:nvSpPr>
        <p:spPr>
          <a:xfrm>
            <a:off x="360000" y="1800000"/>
            <a:ext cx="7560000" cy="4140000"/>
          </a:xfrm>
          <a:prstGeom prst="rect">
            <a:avLst/>
          </a:prstGeom>
          <a:noFill/>
          <a:ln>
            <a:noFill/>
          </a:ln>
        </p:spPr>
        <p:txBody>
          <a:bodyPr spcFirstLastPara="1" wrap="square" lIns="0" tIns="0" rIns="0" bIns="0" anchor="t" anchorCtr="0">
            <a:noAutofit/>
          </a:bodyPr>
          <a:lstStyle>
            <a:lvl1pPr marL="341574" lvl="0" indent="-170787" algn="l">
              <a:lnSpc>
                <a:spcPct val="110000"/>
              </a:lnSpc>
              <a:spcBef>
                <a:spcPts val="0"/>
              </a:spcBef>
              <a:spcAft>
                <a:spcPts val="0"/>
              </a:spcAft>
              <a:buSzPts val="1400"/>
              <a:buNone/>
              <a:defRPr sz="1793"/>
            </a:lvl1pPr>
            <a:lvl2pPr marL="683148" lvl="1" indent="-284645" algn="l">
              <a:lnSpc>
                <a:spcPct val="100375"/>
              </a:lnSpc>
              <a:spcBef>
                <a:spcPts val="897"/>
              </a:spcBef>
              <a:spcAft>
                <a:spcPts val="0"/>
              </a:spcAft>
              <a:buClr>
                <a:srgbClr val="FC4421"/>
              </a:buClr>
              <a:buSzPts val="2400"/>
              <a:buChar char="•"/>
              <a:defRPr sz="1793"/>
            </a:lvl2pPr>
            <a:lvl3pPr marL="1024722" lvl="2" indent="-170787" algn="l">
              <a:lnSpc>
                <a:spcPct val="83666"/>
              </a:lnSpc>
              <a:spcBef>
                <a:spcPts val="375"/>
              </a:spcBef>
              <a:spcAft>
                <a:spcPts val="0"/>
              </a:spcAft>
              <a:buSzPts val="1400"/>
              <a:buNone/>
              <a:defRPr sz="1793"/>
            </a:lvl3pPr>
            <a:lvl4pPr marL="1366296" lvl="3" indent="-284645" algn="l">
              <a:lnSpc>
                <a:spcPct val="83666"/>
              </a:lnSpc>
              <a:spcBef>
                <a:spcPts val="375"/>
              </a:spcBef>
              <a:spcAft>
                <a:spcPts val="0"/>
              </a:spcAft>
              <a:buClr>
                <a:srgbClr val="FC4421"/>
              </a:buClr>
              <a:buSzPts val="2400"/>
              <a:buChar char="•"/>
              <a:defRPr sz="1793"/>
            </a:lvl4pPr>
            <a:lvl5pPr marL="1707871" lvl="4" indent="-284645" algn="l">
              <a:lnSpc>
                <a:spcPct val="83666"/>
              </a:lnSpc>
              <a:spcBef>
                <a:spcPts val="375"/>
              </a:spcBef>
              <a:spcAft>
                <a:spcPts val="0"/>
              </a:spcAft>
              <a:buClr>
                <a:schemeClr val="dk1"/>
              </a:buClr>
              <a:buSzPts val="2400"/>
              <a:buChar char="–"/>
              <a:defRPr sz="1793"/>
            </a:lvl5pPr>
            <a:lvl6pPr marL="2049445" lvl="5" indent="-256181" algn="l">
              <a:spcBef>
                <a:spcPts val="375"/>
              </a:spcBef>
              <a:spcAft>
                <a:spcPts val="0"/>
              </a:spcAft>
              <a:buClr>
                <a:schemeClr val="dk1"/>
              </a:buClr>
              <a:buSzPts val="1800"/>
              <a:buChar char="»"/>
              <a:defRPr/>
            </a:lvl6pPr>
            <a:lvl7pPr marL="2391019" lvl="6" indent="-256181" algn="l">
              <a:spcBef>
                <a:spcPts val="269"/>
              </a:spcBef>
              <a:spcAft>
                <a:spcPts val="0"/>
              </a:spcAft>
              <a:buSzPts val="1800"/>
              <a:buChar char="»"/>
              <a:defRPr/>
            </a:lvl7pPr>
            <a:lvl8pPr marL="2732593" lvl="7" indent="-256181" algn="l">
              <a:spcBef>
                <a:spcPts val="269"/>
              </a:spcBef>
              <a:spcAft>
                <a:spcPts val="0"/>
              </a:spcAft>
              <a:buClr>
                <a:schemeClr val="dk1"/>
              </a:buClr>
              <a:buSzPts val="1800"/>
              <a:buChar char="»"/>
              <a:defRPr/>
            </a:lvl8pPr>
            <a:lvl9pPr marL="3074167" lvl="8" indent="-256181" algn="l">
              <a:spcBef>
                <a:spcPts val="269"/>
              </a:spcBef>
              <a:spcAft>
                <a:spcPts val="0"/>
              </a:spcAft>
              <a:buClr>
                <a:schemeClr val="dk1"/>
              </a:buClr>
              <a:buSzPts val="1800"/>
              <a:buChar char="»"/>
              <a:defRPr/>
            </a:lvl9pPr>
          </a:lstStyle>
          <a:p>
            <a:endParaRPr/>
          </a:p>
        </p:txBody>
      </p:sp>
      <p:sp>
        <p:nvSpPr>
          <p:cNvPr id="28" name="Google Shape;28;p3"/>
          <p:cNvSpPr>
            <a:spLocks noGrp="1"/>
          </p:cNvSpPr>
          <p:nvPr>
            <p:ph type="pic" idx="2"/>
          </p:nvPr>
        </p:nvSpPr>
        <p:spPr>
          <a:xfrm>
            <a:off x="8280053" y="1800002"/>
            <a:ext cx="3600798" cy="4139998"/>
          </a:xfrm>
          <a:prstGeom prst="rect">
            <a:avLst/>
          </a:prstGeom>
          <a:noFill/>
          <a:ln>
            <a:noFill/>
          </a:ln>
        </p:spPr>
      </p:sp>
      <p:sp>
        <p:nvSpPr>
          <p:cNvPr id="29" name="Google Shape;29;p3"/>
          <p:cNvSpPr txBox="1">
            <a:spLocks noGrp="1"/>
          </p:cNvSpPr>
          <p:nvPr>
            <p:ph type="sldNum" idx="12"/>
          </p:nvPr>
        </p:nvSpPr>
        <p:spPr>
          <a:xfrm>
            <a:off x="11453613" y="6316998"/>
            <a:ext cx="734400" cy="523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defTabSz="683148">
              <a:buClr>
                <a:srgbClr val="000000"/>
              </a:buClr>
            </a:pPr>
            <a:fld id="{00000000-1234-1234-1234-123412341234}" type="slidenum">
              <a:rPr lang="en-GB" sz="1046" kern="0" smtClean="0">
                <a:solidFill>
                  <a:srgbClr val="000000"/>
                </a:solidFill>
                <a:cs typeface="Arial"/>
                <a:sym typeface="Arial"/>
              </a:rPr>
              <a:pPr algn="r" defTabSz="683148">
                <a:buClr>
                  <a:srgbClr val="000000"/>
                </a:buClr>
              </a:pPr>
              <a:t>‹#›</a:t>
            </a:fld>
            <a:endParaRPr lang="en-GB" sz="1046" kern="0">
              <a:solidFill>
                <a:srgbClr val="000000"/>
              </a:solidFill>
              <a:cs typeface="Arial"/>
              <a:sym typeface="Arial"/>
            </a:endParaRPr>
          </a:p>
        </p:txBody>
      </p:sp>
    </p:spTree>
    <p:extLst>
      <p:ext uri="{BB962C8B-B14F-4D97-AF65-F5344CB8AC3E}">
        <p14:creationId xmlns:p14="http://schemas.microsoft.com/office/powerpoint/2010/main" val="1728970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layout" preserve="1">
  <p:cSld name="blank layout">
    <p:spTree>
      <p:nvGrpSpPr>
        <p:cNvPr id="1" name="Shape 30"/>
        <p:cNvGrpSpPr/>
        <p:nvPr/>
      </p:nvGrpSpPr>
      <p:grpSpPr>
        <a:xfrm>
          <a:off x="0" y="0"/>
          <a:ext cx="0" cy="0"/>
          <a:chOff x="0" y="0"/>
          <a:chExt cx="0" cy="0"/>
        </a:xfrm>
      </p:grpSpPr>
      <p:sp>
        <p:nvSpPr>
          <p:cNvPr id="31" name="Google Shape;31;p4"/>
          <p:cNvSpPr txBox="1">
            <a:spLocks noGrp="1"/>
          </p:cNvSpPr>
          <p:nvPr>
            <p:ph type="body" idx="1"/>
          </p:nvPr>
        </p:nvSpPr>
        <p:spPr>
          <a:xfrm>
            <a:off x="359172" y="1260476"/>
            <a:ext cx="8640958" cy="4319588"/>
          </a:xfrm>
          <a:prstGeom prst="rect">
            <a:avLst/>
          </a:prstGeom>
          <a:noFill/>
          <a:ln>
            <a:noFill/>
          </a:ln>
        </p:spPr>
        <p:txBody>
          <a:bodyPr spcFirstLastPara="1" wrap="square" lIns="0" tIns="0" rIns="0" bIns="0" anchor="t" anchorCtr="0">
            <a:noAutofit/>
          </a:bodyPr>
          <a:lstStyle>
            <a:lvl1pPr marL="341574" lvl="0" indent="-170787" algn="l">
              <a:lnSpc>
                <a:spcPct val="100375"/>
              </a:lnSpc>
              <a:spcBef>
                <a:spcPts val="750"/>
              </a:spcBef>
              <a:spcAft>
                <a:spcPts val="0"/>
              </a:spcAft>
              <a:buSzPts val="1400"/>
              <a:buNone/>
              <a:defRPr sz="1793"/>
            </a:lvl1pPr>
            <a:lvl2pPr marL="683148" lvl="1" indent="-256181" algn="l">
              <a:lnSpc>
                <a:spcPct val="133833"/>
              </a:lnSpc>
              <a:spcBef>
                <a:spcPts val="750"/>
              </a:spcBef>
              <a:spcAft>
                <a:spcPts val="0"/>
              </a:spcAft>
              <a:buSzPts val="1800"/>
              <a:buChar char="•"/>
              <a:defRPr/>
            </a:lvl2pPr>
            <a:lvl3pPr marL="1024722" lvl="2" indent="-170787" algn="l">
              <a:lnSpc>
                <a:spcPct val="111555"/>
              </a:lnSpc>
              <a:spcBef>
                <a:spcPts val="375"/>
              </a:spcBef>
              <a:spcAft>
                <a:spcPts val="0"/>
              </a:spcAft>
              <a:buSzPts val="1400"/>
              <a:buNone/>
              <a:defRPr/>
            </a:lvl3pPr>
            <a:lvl4pPr marL="1366296" lvl="3" indent="-256181" algn="l">
              <a:lnSpc>
                <a:spcPct val="111555"/>
              </a:lnSpc>
              <a:spcBef>
                <a:spcPts val="375"/>
              </a:spcBef>
              <a:spcAft>
                <a:spcPts val="0"/>
              </a:spcAft>
              <a:buSzPts val="1800"/>
              <a:buChar char="•"/>
              <a:defRPr/>
            </a:lvl4pPr>
            <a:lvl5pPr marL="1707871" lvl="4" indent="-256181" algn="l">
              <a:lnSpc>
                <a:spcPct val="111555"/>
              </a:lnSpc>
              <a:spcBef>
                <a:spcPts val="375"/>
              </a:spcBef>
              <a:spcAft>
                <a:spcPts val="0"/>
              </a:spcAft>
              <a:buClr>
                <a:schemeClr val="dk1"/>
              </a:buClr>
              <a:buSzPts val="1800"/>
              <a:buChar char="–"/>
              <a:defRPr/>
            </a:lvl5pPr>
            <a:lvl6pPr marL="2049445" lvl="5" indent="-256181" algn="l">
              <a:spcBef>
                <a:spcPts val="375"/>
              </a:spcBef>
              <a:spcAft>
                <a:spcPts val="0"/>
              </a:spcAft>
              <a:buClr>
                <a:schemeClr val="dk1"/>
              </a:buClr>
              <a:buSzPts val="1800"/>
              <a:buChar char="»"/>
              <a:defRPr/>
            </a:lvl6pPr>
            <a:lvl7pPr marL="2391019" lvl="6" indent="-256181" algn="l">
              <a:spcBef>
                <a:spcPts val="269"/>
              </a:spcBef>
              <a:spcAft>
                <a:spcPts val="0"/>
              </a:spcAft>
              <a:buSzPts val="1800"/>
              <a:buChar char="»"/>
              <a:defRPr/>
            </a:lvl7pPr>
            <a:lvl8pPr marL="2732593" lvl="7" indent="-256181" algn="l">
              <a:spcBef>
                <a:spcPts val="269"/>
              </a:spcBef>
              <a:spcAft>
                <a:spcPts val="0"/>
              </a:spcAft>
              <a:buClr>
                <a:schemeClr val="dk1"/>
              </a:buClr>
              <a:buSzPts val="1800"/>
              <a:buChar char="»"/>
              <a:defRPr/>
            </a:lvl8pPr>
            <a:lvl9pPr marL="3074167" lvl="8" indent="-256181" algn="l">
              <a:spcBef>
                <a:spcPts val="269"/>
              </a:spcBef>
              <a:spcAft>
                <a:spcPts val="0"/>
              </a:spcAft>
              <a:buClr>
                <a:schemeClr val="dk1"/>
              </a:buClr>
              <a:buSzPts val="1800"/>
              <a:buChar char="»"/>
              <a:defRPr/>
            </a:lvl9pPr>
          </a:lstStyle>
          <a:p>
            <a:endParaRPr/>
          </a:p>
        </p:txBody>
      </p:sp>
      <p:sp>
        <p:nvSpPr>
          <p:cNvPr id="32" name="Google Shape;32;p4"/>
          <p:cNvSpPr txBox="1">
            <a:spLocks noGrp="1"/>
          </p:cNvSpPr>
          <p:nvPr>
            <p:ph type="sldNum" idx="12"/>
          </p:nvPr>
        </p:nvSpPr>
        <p:spPr>
          <a:xfrm>
            <a:off x="11453613" y="6316998"/>
            <a:ext cx="734400" cy="523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defTabSz="683148">
              <a:buClr>
                <a:srgbClr val="000000"/>
              </a:buClr>
            </a:pPr>
            <a:fld id="{00000000-1234-1234-1234-123412341234}" type="slidenum">
              <a:rPr lang="en-GB" sz="1046" kern="0" smtClean="0">
                <a:solidFill>
                  <a:srgbClr val="000000"/>
                </a:solidFill>
                <a:cs typeface="Arial"/>
                <a:sym typeface="Arial"/>
              </a:rPr>
              <a:pPr algn="r" defTabSz="683148">
                <a:buClr>
                  <a:srgbClr val="000000"/>
                </a:buClr>
              </a:pPr>
              <a:t>‹#›</a:t>
            </a:fld>
            <a:endParaRPr lang="en-GB" sz="1046" kern="0">
              <a:solidFill>
                <a:srgbClr val="000000"/>
              </a:solidFill>
              <a:cs typeface="Arial"/>
              <a:sym typeface="Arial"/>
            </a:endParaRPr>
          </a:p>
        </p:txBody>
      </p:sp>
    </p:spTree>
    <p:extLst>
      <p:ext uri="{BB962C8B-B14F-4D97-AF65-F5344CB8AC3E}">
        <p14:creationId xmlns:p14="http://schemas.microsoft.com/office/powerpoint/2010/main" val="37986197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image left and text" preserve="1">
  <p:cSld name="image left and text">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252001" y="959244"/>
            <a:ext cx="11628452" cy="646290"/>
          </a:xfrm>
          <a:prstGeom prst="rect">
            <a:avLst/>
          </a:prstGeom>
          <a:noFill/>
          <a:ln>
            <a:noFill/>
          </a:ln>
        </p:spPr>
        <p:txBody>
          <a:bodyPr spcFirstLastPara="1" wrap="square" lIns="91425" tIns="45700" rIns="91425" bIns="45700" anchor="ctr"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5" name="Google Shape;35;p5"/>
          <p:cNvSpPr txBox="1">
            <a:spLocks noGrp="1"/>
          </p:cNvSpPr>
          <p:nvPr>
            <p:ph type="body" idx="1"/>
          </p:nvPr>
        </p:nvSpPr>
        <p:spPr>
          <a:xfrm>
            <a:off x="4320000" y="1800000"/>
            <a:ext cx="7560000" cy="4140000"/>
          </a:xfrm>
          <a:prstGeom prst="rect">
            <a:avLst/>
          </a:prstGeom>
          <a:noFill/>
          <a:ln>
            <a:noFill/>
          </a:ln>
        </p:spPr>
        <p:txBody>
          <a:bodyPr spcFirstLastPara="1" wrap="square" lIns="0" tIns="0" rIns="0" bIns="0" anchor="t" anchorCtr="0">
            <a:noAutofit/>
          </a:bodyPr>
          <a:lstStyle>
            <a:lvl1pPr marL="341574" lvl="0" indent="-170787" algn="l">
              <a:lnSpc>
                <a:spcPct val="110000"/>
              </a:lnSpc>
              <a:spcBef>
                <a:spcPts val="0"/>
              </a:spcBef>
              <a:spcAft>
                <a:spcPts val="0"/>
              </a:spcAft>
              <a:buSzPts val="1400"/>
              <a:buNone/>
              <a:defRPr sz="1793"/>
            </a:lvl1pPr>
            <a:lvl2pPr marL="683148" lvl="1" indent="-284645" algn="l">
              <a:lnSpc>
                <a:spcPct val="100375"/>
              </a:lnSpc>
              <a:spcBef>
                <a:spcPts val="897"/>
              </a:spcBef>
              <a:spcAft>
                <a:spcPts val="0"/>
              </a:spcAft>
              <a:buClr>
                <a:srgbClr val="FC4421"/>
              </a:buClr>
              <a:buSzPts val="2400"/>
              <a:buChar char="•"/>
              <a:defRPr sz="1793"/>
            </a:lvl2pPr>
            <a:lvl3pPr marL="1024722" lvl="2" indent="-170787" algn="l">
              <a:lnSpc>
                <a:spcPct val="83666"/>
              </a:lnSpc>
              <a:spcBef>
                <a:spcPts val="375"/>
              </a:spcBef>
              <a:spcAft>
                <a:spcPts val="0"/>
              </a:spcAft>
              <a:buSzPts val="1400"/>
              <a:buNone/>
              <a:defRPr sz="1793"/>
            </a:lvl3pPr>
            <a:lvl4pPr marL="1366296" lvl="3" indent="-284645" algn="l">
              <a:lnSpc>
                <a:spcPct val="83666"/>
              </a:lnSpc>
              <a:spcBef>
                <a:spcPts val="375"/>
              </a:spcBef>
              <a:spcAft>
                <a:spcPts val="0"/>
              </a:spcAft>
              <a:buClr>
                <a:srgbClr val="FC4421"/>
              </a:buClr>
              <a:buSzPts val="2400"/>
              <a:buChar char="•"/>
              <a:defRPr sz="1793"/>
            </a:lvl4pPr>
            <a:lvl5pPr marL="1707871" lvl="4" indent="-284645" algn="l">
              <a:lnSpc>
                <a:spcPct val="83666"/>
              </a:lnSpc>
              <a:spcBef>
                <a:spcPts val="375"/>
              </a:spcBef>
              <a:spcAft>
                <a:spcPts val="0"/>
              </a:spcAft>
              <a:buClr>
                <a:schemeClr val="dk1"/>
              </a:buClr>
              <a:buSzPts val="2400"/>
              <a:buChar char="–"/>
              <a:defRPr sz="1793"/>
            </a:lvl5pPr>
            <a:lvl6pPr marL="2049445" lvl="5" indent="-256181" algn="l">
              <a:spcBef>
                <a:spcPts val="375"/>
              </a:spcBef>
              <a:spcAft>
                <a:spcPts val="0"/>
              </a:spcAft>
              <a:buClr>
                <a:schemeClr val="dk1"/>
              </a:buClr>
              <a:buSzPts val="1800"/>
              <a:buChar char="»"/>
              <a:defRPr/>
            </a:lvl6pPr>
            <a:lvl7pPr marL="2391019" lvl="6" indent="-256181" algn="l">
              <a:spcBef>
                <a:spcPts val="269"/>
              </a:spcBef>
              <a:spcAft>
                <a:spcPts val="0"/>
              </a:spcAft>
              <a:buSzPts val="1800"/>
              <a:buChar char="»"/>
              <a:defRPr/>
            </a:lvl7pPr>
            <a:lvl8pPr marL="2732593" lvl="7" indent="-256181" algn="l">
              <a:spcBef>
                <a:spcPts val="269"/>
              </a:spcBef>
              <a:spcAft>
                <a:spcPts val="0"/>
              </a:spcAft>
              <a:buClr>
                <a:schemeClr val="dk1"/>
              </a:buClr>
              <a:buSzPts val="1800"/>
              <a:buChar char="»"/>
              <a:defRPr/>
            </a:lvl8pPr>
            <a:lvl9pPr marL="3074167" lvl="8" indent="-256181" algn="l">
              <a:spcBef>
                <a:spcPts val="269"/>
              </a:spcBef>
              <a:spcAft>
                <a:spcPts val="0"/>
              </a:spcAft>
              <a:buClr>
                <a:schemeClr val="dk1"/>
              </a:buClr>
              <a:buSzPts val="1800"/>
              <a:buChar char="»"/>
              <a:defRPr/>
            </a:lvl9pPr>
          </a:lstStyle>
          <a:p>
            <a:endParaRPr/>
          </a:p>
        </p:txBody>
      </p:sp>
      <p:sp>
        <p:nvSpPr>
          <p:cNvPr id="36" name="Google Shape;36;p5"/>
          <p:cNvSpPr>
            <a:spLocks noGrp="1"/>
          </p:cNvSpPr>
          <p:nvPr>
            <p:ph type="pic" idx="2"/>
          </p:nvPr>
        </p:nvSpPr>
        <p:spPr>
          <a:xfrm>
            <a:off x="360001" y="1800002"/>
            <a:ext cx="3600798" cy="4139998"/>
          </a:xfrm>
          <a:prstGeom prst="rect">
            <a:avLst/>
          </a:prstGeom>
          <a:noFill/>
          <a:ln>
            <a:noFill/>
          </a:ln>
        </p:spPr>
      </p:sp>
      <p:sp>
        <p:nvSpPr>
          <p:cNvPr id="37" name="Google Shape;37;p5"/>
          <p:cNvSpPr txBox="1">
            <a:spLocks noGrp="1"/>
          </p:cNvSpPr>
          <p:nvPr>
            <p:ph type="sldNum" idx="12"/>
          </p:nvPr>
        </p:nvSpPr>
        <p:spPr>
          <a:xfrm>
            <a:off x="11453613" y="6316998"/>
            <a:ext cx="734400" cy="523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defTabSz="683148">
              <a:buClr>
                <a:srgbClr val="000000"/>
              </a:buClr>
            </a:pPr>
            <a:fld id="{00000000-1234-1234-1234-123412341234}" type="slidenum">
              <a:rPr lang="en-GB" sz="1046" kern="0" smtClean="0">
                <a:solidFill>
                  <a:srgbClr val="000000"/>
                </a:solidFill>
                <a:cs typeface="Arial"/>
                <a:sym typeface="Arial"/>
              </a:rPr>
              <a:pPr algn="r" defTabSz="683148">
                <a:buClr>
                  <a:srgbClr val="000000"/>
                </a:buClr>
              </a:pPr>
              <a:t>‹#›</a:t>
            </a:fld>
            <a:endParaRPr lang="en-GB" sz="1046" kern="0">
              <a:solidFill>
                <a:srgbClr val="000000"/>
              </a:solidFill>
              <a:cs typeface="Arial"/>
              <a:sym typeface="Arial"/>
            </a:endParaRPr>
          </a:p>
        </p:txBody>
      </p:sp>
    </p:spTree>
    <p:extLst>
      <p:ext uri="{BB962C8B-B14F-4D97-AF65-F5344CB8AC3E}">
        <p14:creationId xmlns:p14="http://schemas.microsoft.com/office/powerpoint/2010/main" val="10584844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hit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98574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5F8DA5C5-FB24-73DC-A489-6F86199BE252}"/>
              </a:ext>
            </a:extLst>
          </p:cNvPr>
          <p:cNvCxnSpPr/>
          <p:nvPr userDrawn="1"/>
        </p:nvCxnSpPr>
        <p:spPr>
          <a:xfrm>
            <a:off x="383786" y="1154260"/>
            <a:ext cx="1151354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0501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841474" y="1305471"/>
            <a:ext cx="10556677" cy="1456781"/>
          </a:xfrm>
        </p:spPr>
        <p:txBody>
          <a:bodyPr>
            <a:normAutofit/>
          </a:bodyPr>
          <a:lstStyle>
            <a:lvl1pPr>
              <a:defRPr sz="2400" b="1">
                <a:solidFill>
                  <a:schemeClr val="accent2"/>
                </a:solidFill>
                <a:latin typeface="Arial" panose="020B0604020202020204" pitchFamily="34" charset="0"/>
                <a:cs typeface="Arial" panose="020B0604020202020204" pitchFamily="34" charset="0"/>
              </a:defRPr>
            </a:lvl1pPr>
          </a:lstStyle>
          <a:p>
            <a:r>
              <a:rPr lang="en-US"/>
              <a:t>Click to edit</a:t>
            </a:r>
          </a:p>
        </p:txBody>
      </p:sp>
      <p:sp>
        <p:nvSpPr>
          <p:cNvPr id="3" name="Content Placeholder 2"/>
          <p:cNvSpPr>
            <a:spLocks noGrp="1"/>
          </p:cNvSpPr>
          <p:nvPr>
            <p:ph idx="1" hasCustomPrompt="1"/>
          </p:nvPr>
        </p:nvSpPr>
        <p:spPr>
          <a:xfrm>
            <a:off x="841474" y="1862266"/>
            <a:ext cx="10556677" cy="4340259"/>
          </a:xfrm>
        </p:spPr>
        <p:txBody>
          <a:bodyPr/>
          <a:lstStyle>
            <a:lvl1pPr marL="342900" indent="-3429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sym typeface="Symbol" panose="05050102010706020507" pitchFamily="18" charset="2"/>
              </a:defRPr>
            </a:lvl1pPr>
            <a:lvl2pPr>
              <a:defRPr sz="1800">
                <a:solidFill>
                  <a:schemeClr val="tx1"/>
                </a:solidFill>
                <a:latin typeface="Arial" panose="020B0604020202020204" pitchFamily="34" charset="0"/>
                <a:cs typeface="Arial" panose="020B0604020202020204" pitchFamily="34" charset="0"/>
              </a:defRPr>
            </a:lvl2pPr>
            <a:lvl3pPr>
              <a:defRPr sz="1600">
                <a:solidFill>
                  <a:schemeClr val="tx1"/>
                </a:solidFill>
                <a:latin typeface="Arial" panose="020B0604020202020204" pitchFamily="34" charset="0"/>
                <a:cs typeface="Arial" panose="020B0604020202020204" pitchFamily="34" charset="0"/>
              </a:defRPr>
            </a:lvl3pPr>
            <a:lvl4pPr>
              <a:defRPr sz="1400">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a:t>Add text</a:t>
            </a:r>
          </a:p>
          <a:p>
            <a:pPr lvl="0"/>
            <a:r>
              <a:rPr lang="en-US"/>
              <a:t>First level bullet point</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015369659"/>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p:nvPr/>
        </p:nvSpPr>
        <p:spPr>
          <a:xfrm>
            <a:off x="0" y="456036"/>
            <a:ext cx="12239625" cy="152012"/>
          </a:xfrm>
          <a:prstGeom prst="rect">
            <a:avLst/>
          </a:prstGeom>
          <a:solidFill>
            <a:srgbClr val="D9D9D9">
              <a:alpha val="0"/>
            </a:srgbClr>
          </a:solidFill>
          <a:ln>
            <a:noFill/>
          </a:ln>
        </p:spPr>
        <p:txBody>
          <a:bodyPr spcFirstLastPara="1" wrap="square" lIns="68302" tIns="34142" rIns="68302" bIns="34142" anchor="t" anchorCtr="0">
            <a:noAutofit/>
          </a:bodyPr>
          <a:lstStyle/>
          <a:p>
            <a:pPr marL="0" marR="0" lvl="0" indent="0" algn="l" defTabSz="683148" rtl="0" eaLnBrk="1" fontAlgn="auto" latinLnBrk="0" hangingPunct="1">
              <a:lnSpc>
                <a:spcPct val="100000"/>
              </a:lnSpc>
              <a:spcBef>
                <a:spcPts val="0"/>
              </a:spcBef>
              <a:spcAft>
                <a:spcPts val="0"/>
              </a:spcAft>
              <a:buClr>
                <a:srgbClr val="000000"/>
              </a:buClr>
              <a:buSzTx/>
              <a:buFont typeface="Arial"/>
              <a:buNone/>
              <a:tabLst/>
              <a:defRPr/>
            </a:pPr>
            <a:r>
              <a:rPr kumimoji="0" lang="en-GB" sz="1350" b="0" i="0" u="none" strike="noStrike" kern="0" cap="none" spc="0" normalizeH="0" baseline="0" noProof="0">
                <a:ln>
                  <a:noFill/>
                </a:ln>
                <a:solidFill>
                  <a:srgbClr val="D9D9D9"/>
                </a:solidFill>
                <a:effectLst/>
                <a:uLnTx/>
                <a:uFillTx/>
                <a:latin typeface="Arial"/>
                <a:ea typeface="Arial"/>
                <a:cs typeface="Arial"/>
                <a:sym typeface="Arial"/>
              </a:rPr>
              <a:t> </a:t>
            </a:r>
            <a:endParaRPr kumimoji="0" sz="1046" b="0" i="0" u="none" strike="noStrike" kern="0" cap="none" spc="0" normalizeH="0" baseline="0" noProof="0">
              <a:ln>
                <a:noFill/>
              </a:ln>
              <a:solidFill>
                <a:srgbClr val="000000"/>
              </a:solidFill>
              <a:effectLst/>
              <a:uLnTx/>
              <a:uFillTx/>
              <a:latin typeface="Arial"/>
              <a:cs typeface="Arial"/>
              <a:sym typeface="Arial"/>
            </a:endParaRPr>
          </a:p>
        </p:txBody>
      </p:sp>
      <p:sp>
        <p:nvSpPr>
          <p:cNvPr id="11" name="Google Shape;11;p1"/>
          <p:cNvSpPr txBox="1">
            <a:spLocks noGrp="1"/>
          </p:cNvSpPr>
          <p:nvPr>
            <p:ph type="title"/>
          </p:nvPr>
        </p:nvSpPr>
        <p:spPr>
          <a:xfrm>
            <a:off x="252000" y="990022"/>
            <a:ext cx="11628000" cy="646290"/>
          </a:xfrm>
          <a:prstGeom prst="rect">
            <a:avLst/>
          </a:prstGeom>
          <a:noFill/>
          <a:ln>
            <a:noFill/>
          </a:ln>
        </p:spPr>
        <p:txBody>
          <a:bodyPr spcFirstLastPara="1" wrap="square" lIns="91425" tIns="45700" rIns="91425" bIns="45700" anchor="ctr" anchorCtr="0">
            <a:spAutoFit/>
          </a:bodyPr>
          <a:lstStyle>
            <a:lvl1pPr marR="0" lvl="0" algn="l" rtl="0">
              <a:spcBef>
                <a:spcPts val="0"/>
              </a:spcBef>
              <a:spcAft>
                <a:spcPts val="0"/>
              </a:spcAft>
              <a:buSzPts val="1400"/>
              <a:buNone/>
              <a:defRPr sz="3600" b="1" i="0" u="none" strike="noStrike" cap="none">
                <a:solidFill>
                  <a:srgbClr val="FC4421"/>
                </a:solidFill>
                <a:latin typeface="Arial"/>
                <a:ea typeface="Arial"/>
                <a:cs typeface="Arial"/>
                <a:sym typeface="Arial"/>
              </a:defRPr>
            </a:lvl1pPr>
            <a:lvl2pPr marR="0" lvl="1" algn="l" rtl="0">
              <a:spcBef>
                <a:spcPts val="0"/>
              </a:spcBef>
              <a:spcAft>
                <a:spcPts val="0"/>
              </a:spcAft>
              <a:buSzPts val="1400"/>
              <a:buNone/>
              <a:defRPr sz="2409"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9"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9"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9"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17"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17"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17"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17" b="0" i="0" u="none" strike="noStrike" cap="none">
                <a:solidFill>
                  <a:srgbClr val="CC0000"/>
                </a:solidFill>
                <a:latin typeface="Arial"/>
                <a:ea typeface="Arial"/>
                <a:cs typeface="Arial"/>
                <a:sym typeface="Arial"/>
              </a:defRPr>
            </a:lvl9pPr>
          </a:lstStyle>
          <a:p>
            <a:endParaRPr/>
          </a:p>
        </p:txBody>
      </p:sp>
      <p:sp>
        <p:nvSpPr>
          <p:cNvPr id="12" name="Google Shape;12;p1"/>
          <p:cNvSpPr txBox="1">
            <a:spLocks noGrp="1"/>
          </p:cNvSpPr>
          <p:nvPr>
            <p:ph type="body" idx="1"/>
          </p:nvPr>
        </p:nvSpPr>
        <p:spPr>
          <a:xfrm>
            <a:off x="361407" y="1800000"/>
            <a:ext cx="11520000" cy="4140000"/>
          </a:xfrm>
          <a:prstGeom prst="rect">
            <a:avLst/>
          </a:prstGeom>
          <a:noFill/>
          <a:ln>
            <a:noFill/>
          </a:ln>
        </p:spPr>
        <p:txBody>
          <a:bodyPr spcFirstLastPara="1" wrap="square" lIns="0" tIns="0" rIns="0" bIns="0" anchor="t" anchorCtr="0">
            <a:noAutofit/>
          </a:bodyPr>
          <a:lstStyle>
            <a:lvl1pPr marL="457200" marR="0" lvl="0" indent="-228600" algn="l" rtl="0">
              <a:lnSpc>
                <a:spcPct val="120450"/>
              </a:lnSpc>
              <a:spcBef>
                <a:spcPts val="1004"/>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450"/>
              </a:lnSpc>
              <a:spcBef>
                <a:spcPts val="1004"/>
              </a:spcBef>
              <a:spcAft>
                <a:spcPts val="0"/>
              </a:spcAft>
              <a:buClr>
                <a:srgbClr val="FC4421"/>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31"/>
              </a:lnSpc>
              <a:spcBef>
                <a:spcPts val="502"/>
              </a:spcBef>
              <a:spcAft>
                <a:spcPts val="0"/>
              </a:spcAft>
              <a:buSzPts val="1400"/>
              <a:buNone/>
              <a:defRPr sz="1606" b="0" i="0" u="none" strike="noStrike" cap="none">
                <a:solidFill>
                  <a:schemeClr val="dk1"/>
                </a:solidFill>
                <a:latin typeface="Arial"/>
                <a:ea typeface="Arial"/>
                <a:cs typeface="Arial"/>
                <a:sym typeface="Arial"/>
              </a:defRPr>
            </a:lvl3pPr>
            <a:lvl4pPr marL="1828800" marR="0" lvl="3" indent="-330581" algn="l" rtl="0">
              <a:lnSpc>
                <a:spcPct val="125031"/>
              </a:lnSpc>
              <a:spcBef>
                <a:spcPts val="502"/>
              </a:spcBef>
              <a:spcAft>
                <a:spcPts val="0"/>
              </a:spcAft>
              <a:buClr>
                <a:srgbClr val="FC4421"/>
              </a:buClr>
              <a:buSzPts val="1606"/>
              <a:buFont typeface="Arial"/>
              <a:buChar char="•"/>
              <a:defRPr sz="1606" b="0" i="0" u="none" strike="noStrike" cap="none">
                <a:solidFill>
                  <a:schemeClr val="dk1"/>
                </a:solidFill>
                <a:latin typeface="Arial"/>
                <a:ea typeface="Arial"/>
                <a:cs typeface="Arial"/>
                <a:sym typeface="Arial"/>
              </a:defRPr>
            </a:lvl4pPr>
            <a:lvl5pPr marL="2286000" marR="0" lvl="4" indent="-330581" algn="l" rtl="0">
              <a:lnSpc>
                <a:spcPct val="125031"/>
              </a:lnSpc>
              <a:spcBef>
                <a:spcPts val="502"/>
              </a:spcBef>
              <a:spcAft>
                <a:spcPts val="0"/>
              </a:spcAft>
              <a:buClr>
                <a:schemeClr val="dk1"/>
              </a:buClr>
              <a:buSzPts val="1606"/>
              <a:buFont typeface="Arial"/>
              <a:buChar char="–"/>
              <a:defRPr sz="1606" b="0" i="0" u="none" strike="noStrike" cap="none">
                <a:solidFill>
                  <a:schemeClr val="dk1"/>
                </a:solidFill>
                <a:latin typeface="Arial"/>
                <a:ea typeface="Arial"/>
                <a:cs typeface="Arial"/>
                <a:sym typeface="Arial"/>
              </a:defRPr>
            </a:lvl5pPr>
            <a:lvl6pPr marL="2743200" marR="0" lvl="5" indent="-330581" algn="l" rtl="0">
              <a:spcBef>
                <a:spcPts val="502"/>
              </a:spcBef>
              <a:spcAft>
                <a:spcPts val="0"/>
              </a:spcAft>
              <a:buClr>
                <a:schemeClr val="dk1"/>
              </a:buClr>
              <a:buSzPts val="1606"/>
              <a:buFont typeface="Arial"/>
              <a:buChar char="»"/>
              <a:defRPr sz="1606" b="0" i="0" u="none" strike="noStrike" cap="none">
                <a:solidFill>
                  <a:schemeClr val="dk1"/>
                </a:solidFill>
                <a:latin typeface="Arial"/>
                <a:ea typeface="Arial"/>
                <a:cs typeface="Arial"/>
                <a:sym typeface="Arial"/>
              </a:defRPr>
            </a:lvl6pPr>
            <a:lvl7pPr marL="3200400" marR="0" lvl="6" indent="-330581" algn="l" rtl="0">
              <a:spcBef>
                <a:spcPts val="321"/>
              </a:spcBef>
              <a:spcAft>
                <a:spcPts val="0"/>
              </a:spcAft>
              <a:buClr>
                <a:srgbClr val="E30613"/>
              </a:buClr>
              <a:buSzPts val="1606"/>
              <a:buFont typeface="Arial"/>
              <a:buChar char="»"/>
              <a:defRPr sz="1606" b="0" i="0" u="none" strike="noStrike" cap="none">
                <a:solidFill>
                  <a:schemeClr val="dk1"/>
                </a:solidFill>
                <a:latin typeface="Arial"/>
                <a:ea typeface="Arial"/>
                <a:cs typeface="Arial"/>
                <a:sym typeface="Arial"/>
              </a:defRPr>
            </a:lvl7pPr>
            <a:lvl8pPr marL="3657600" marR="0" lvl="7" indent="-330581" algn="l" rtl="0">
              <a:spcBef>
                <a:spcPts val="321"/>
              </a:spcBef>
              <a:spcAft>
                <a:spcPts val="0"/>
              </a:spcAft>
              <a:buClr>
                <a:schemeClr val="dk1"/>
              </a:buClr>
              <a:buSzPts val="1606"/>
              <a:buFont typeface="Arial"/>
              <a:buChar char="»"/>
              <a:defRPr sz="1606" b="0" i="0" u="none" strike="noStrike" cap="none">
                <a:solidFill>
                  <a:schemeClr val="dk1"/>
                </a:solidFill>
                <a:latin typeface="Arial"/>
                <a:ea typeface="Arial"/>
                <a:cs typeface="Arial"/>
                <a:sym typeface="Arial"/>
              </a:defRPr>
            </a:lvl8pPr>
            <a:lvl9pPr marL="4114800" marR="0" lvl="8" indent="-292353" algn="l" rtl="0">
              <a:spcBef>
                <a:spcPts val="201"/>
              </a:spcBef>
              <a:spcAft>
                <a:spcPts val="0"/>
              </a:spcAft>
              <a:buClr>
                <a:schemeClr val="dk1"/>
              </a:buClr>
              <a:buSzPts val="1004"/>
              <a:buFont typeface="Arial"/>
              <a:buChar char="»"/>
              <a:defRPr sz="1004" b="0" i="0" u="none" strike="noStrike" cap="none">
                <a:solidFill>
                  <a:schemeClr val="dk1"/>
                </a:solidFill>
                <a:latin typeface="Arial"/>
                <a:ea typeface="Arial"/>
                <a:cs typeface="Arial"/>
                <a:sym typeface="Arial"/>
              </a:defRPr>
            </a:lvl9pPr>
          </a:lstStyle>
          <a:p>
            <a:endParaRPr/>
          </a:p>
        </p:txBody>
      </p:sp>
      <p:sp>
        <p:nvSpPr>
          <p:cNvPr id="13" name="Google Shape;13;p1"/>
          <p:cNvSpPr/>
          <p:nvPr/>
        </p:nvSpPr>
        <p:spPr>
          <a:xfrm>
            <a:off x="6" y="756000"/>
            <a:ext cx="12239626" cy="36000"/>
          </a:xfrm>
          <a:custGeom>
            <a:avLst/>
            <a:gdLst/>
            <a:ahLst/>
            <a:cxnLst/>
            <a:rect l="l" t="t" r="r" b="b"/>
            <a:pathLst>
              <a:path w="15119985" h="127000" extrusionOk="0">
                <a:moveTo>
                  <a:pt x="0" y="0"/>
                </a:moveTo>
                <a:lnTo>
                  <a:pt x="0" y="127000"/>
                </a:lnTo>
                <a:lnTo>
                  <a:pt x="15119985" y="127000"/>
                </a:lnTo>
                <a:lnTo>
                  <a:pt x="15119985" y="0"/>
                </a:lnTo>
                <a:lnTo>
                  <a:pt x="0" y="0"/>
                </a:lnTo>
                <a:close/>
              </a:path>
            </a:pathLst>
          </a:custGeom>
          <a:solidFill>
            <a:schemeClr val="dk1"/>
          </a:solidFill>
          <a:ln>
            <a:noFill/>
          </a:ln>
        </p:spPr>
        <p:txBody>
          <a:bodyPr spcFirstLastPara="1" wrap="square" lIns="0" tIns="0" rIns="0" bIns="0" anchor="t" anchorCtr="0">
            <a:noAutofit/>
          </a:bodyPr>
          <a:lstStyle/>
          <a:p>
            <a:pPr marL="0" marR="0" lvl="0" indent="0" algn="l" defTabSz="683148" rtl="0" eaLnBrk="1" fontAlgn="auto" latinLnBrk="0" hangingPunct="1">
              <a:lnSpc>
                <a:spcPct val="100000"/>
              </a:lnSpc>
              <a:spcBef>
                <a:spcPts val="0"/>
              </a:spcBef>
              <a:spcAft>
                <a:spcPts val="0"/>
              </a:spcAft>
              <a:buClr>
                <a:srgbClr val="000000"/>
              </a:buClr>
              <a:buSzTx/>
              <a:buFont typeface="Arial"/>
              <a:buNone/>
              <a:tabLst/>
              <a:defRPr/>
            </a:pPr>
            <a:endParaRPr kumimoji="0" sz="1500"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18" name="Google Shape;18;p1" descr="A purple and white logo&#10;&#10;AI-generated content may be incorrect."/>
          <p:cNvPicPr preferRelativeResize="0"/>
          <p:nvPr/>
        </p:nvPicPr>
        <p:blipFill rotWithShape="1">
          <a:blip r:embed="rId9">
            <a:alphaModFix/>
          </a:blip>
          <a:srcRect/>
          <a:stretch/>
        </p:blipFill>
        <p:spPr>
          <a:xfrm>
            <a:off x="9360000" y="6228000"/>
            <a:ext cx="2520000" cy="456536"/>
          </a:xfrm>
          <a:prstGeom prst="rect">
            <a:avLst/>
          </a:prstGeom>
          <a:noFill/>
          <a:ln>
            <a:noFill/>
          </a:ln>
        </p:spPr>
      </p:pic>
      <p:cxnSp>
        <p:nvCxnSpPr>
          <p:cNvPr id="19" name="Google Shape;19;p1"/>
          <p:cNvCxnSpPr/>
          <p:nvPr/>
        </p:nvCxnSpPr>
        <p:spPr>
          <a:xfrm>
            <a:off x="0" y="6084000"/>
            <a:ext cx="12240000" cy="0"/>
          </a:xfrm>
          <a:prstGeom prst="straightConnector1">
            <a:avLst/>
          </a:prstGeom>
          <a:noFill/>
          <a:ln w="9525" cap="flat" cmpd="sng">
            <a:solidFill>
              <a:srgbClr val="000000"/>
            </a:solidFill>
            <a:prstDash val="solid"/>
            <a:round/>
            <a:headEnd type="none" w="sm" len="sm"/>
            <a:tailEnd type="none" w="sm" len="sm"/>
          </a:ln>
        </p:spPr>
      </p:cxnSp>
      <p:sp>
        <p:nvSpPr>
          <p:cNvPr id="3" name="Text Box 11">
            <a:extLst>
              <a:ext uri="{FF2B5EF4-FFF2-40B4-BE49-F238E27FC236}">
                <a16:creationId xmlns:a16="http://schemas.microsoft.com/office/drawing/2014/main" id="{EF3C10D7-49C6-28D4-1BF4-21BCD7CDA06A}"/>
              </a:ext>
            </a:extLst>
          </p:cNvPr>
          <p:cNvSpPr txBox="1">
            <a:spLocks noChangeArrowheads="1"/>
          </p:cNvSpPr>
          <p:nvPr userDrawn="1"/>
        </p:nvSpPr>
        <p:spPr bwMode="auto">
          <a:xfrm>
            <a:off x="360001" y="6343435"/>
            <a:ext cx="588541" cy="246221"/>
          </a:xfrm>
          <a:prstGeom prst="rect">
            <a:avLst/>
          </a:prstGeom>
          <a:noFill/>
          <a:ln w="9525">
            <a:noFill/>
            <a:miter lim="800000"/>
            <a:headEnd/>
            <a:tailEnd/>
          </a:ln>
        </p:spPr>
        <p:txBody>
          <a:bodyPr lIns="0" tIns="0" rIns="0" bIns="0" anchor="ctr">
            <a:prstTxWarp prst="textNoShape">
              <a:avLst/>
            </a:prstTxWarp>
            <a:spAutoFit/>
          </a:bodyPr>
          <a:lstStyle/>
          <a:p>
            <a:pPr marL="0" marR="0" lvl="0" indent="0" algn="l" defTabSz="683148" rtl="0" eaLnBrk="1" fontAlgn="auto" latinLnBrk="0" hangingPunct="1">
              <a:lnSpc>
                <a:spcPct val="100000"/>
              </a:lnSpc>
              <a:spcBef>
                <a:spcPts val="450"/>
              </a:spcBef>
              <a:spcAft>
                <a:spcPts val="0"/>
              </a:spcAft>
              <a:buClr>
                <a:srgbClr val="000000"/>
              </a:buClr>
              <a:buSzTx/>
              <a:buFont typeface="Arial"/>
              <a:buNone/>
              <a:tabLst/>
              <a:defRPr/>
            </a:pPr>
            <a:fld id="{6152C911-7D81-1845-9D20-613E63F035EB}" type="slidenum">
              <a:rPr kumimoji="0" lang="en-US" sz="1600" b="0" i="0" u="none" strike="noStrike" kern="0" cap="none" spc="0" normalizeH="0" baseline="0" noProof="0" smtClean="0">
                <a:ln>
                  <a:noFill/>
                </a:ln>
                <a:solidFill>
                  <a:srgbClr val="000000"/>
                </a:solidFill>
                <a:effectLst/>
                <a:uLnTx/>
                <a:uFillTx/>
                <a:latin typeface="Arial"/>
                <a:ea typeface="Arial" pitchFamily="-105" charset="0"/>
                <a:cs typeface="Arial" pitchFamily="-105" charset="0"/>
                <a:sym typeface="Arial"/>
              </a:rPr>
              <a:pPr marL="0" marR="0" lvl="0" indent="0" algn="l" defTabSz="683148" rtl="0" eaLnBrk="1" fontAlgn="auto" latinLnBrk="0" hangingPunct="1">
                <a:lnSpc>
                  <a:spcPct val="100000"/>
                </a:lnSpc>
                <a:spcBef>
                  <a:spcPts val="450"/>
                </a:spcBef>
                <a:spcAft>
                  <a:spcPts val="0"/>
                </a:spcAft>
                <a:buClr>
                  <a:srgbClr val="000000"/>
                </a:buClr>
                <a:buSzTx/>
                <a:buFont typeface="Arial"/>
                <a:buNone/>
                <a:tabLst/>
                <a:defRPr/>
              </a:pPr>
              <a:t>‹#›</a:t>
            </a:fld>
            <a:endParaRPr kumimoji="0" lang="en-US" sz="1600" b="0" i="0" u="none" strike="noStrike" kern="0" cap="none" spc="0" normalizeH="0" baseline="0" noProof="0">
              <a:ln>
                <a:noFill/>
              </a:ln>
              <a:solidFill>
                <a:srgbClr val="000000"/>
              </a:solidFill>
              <a:effectLst/>
              <a:uLnTx/>
              <a:uFillTx/>
              <a:latin typeface="Arial"/>
              <a:ea typeface="Arial" pitchFamily="-105" charset="0"/>
              <a:cs typeface="Arial" pitchFamily="-105" charset="0"/>
              <a:sym typeface="Arial"/>
            </a:endParaRPr>
          </a:p>
        </p:txBody>
      </p:sp>
      <p:pic>
        <p:nvPicPr>
          <p:cNvPr id="2" name="Picture 1" descr="A red arrow pointing up&#10;&#10;AI-generated content may be incorrect.">
            <a:extLst>
              <a:ext uri="{FF2B5EF4-FFF2-40B4-BE49-F238E27FC236}">
                <a16:creationId xmlns:a16="http://schemas.microsoft.com/office/drawing/2014/main" id="{F3BEAE90-E86B-0ECF-02BC-447311845D4D}"/>
              </a:ext>
            </a:extLst>
          </p:cNvPr>
          <p:cNvPicPr>
            <a:picLocks/>
          </p:cNvPicPr>
          <p:nvPr userDrawn="1"/>
        </p:nvPicPr>
        <p:blipFill>
          <a:blip r:embed="rId10" cstate="print">
            <a:extLst>
              <a:ext uri="{28A0092B-C50C-407E-A947-70E740481C1C}">
                <a14:useLocalDpi xmlns:a14="http://schemas.microsoft.com/office/drawing/2010/main"/>
              </a:ext>
            </a:extLst>
          </a:blip>
          <a:srcRect/>
          <a:stretch>
            <a:fillRect/>
          </a:stretch>
        </p:blipFill>
        <p:spPr bwMode="auto">
          <a:xfrm>
            <a:off x="267762" y="170588"/>
            <a:ext cx="591666" cy="437463"/>
          </a:xfrm>
          <a:prstGeom prst="rect">
            <a:avLst/>
          </a:prstGeom>
          <a:noFill/>
          <a:ln>
            <a:noFill/>
          </a:ln>
        </p:spPr>
      </p:pic>
      <p:sp>
        <p:nvSpPr>
          <p:cNvPr id="5" name="Text Box 2">
            <a:extLst>
              <a:ext uri="{FF2B5EF4-FFF2-40B4-BE49-F238E27FC236}">
                <a16:creationId xmlns:a16="http://schemas.microsoft.com/office/drawing/2014/main" id="{C4F38A0B-9B53-44F6-741D-51F927F02832}"/>
              </a:ext>
            </a:extLst>
          </p:cNvPr>
          <p:cNvSpPr txBox="1">
            <a:spLocks noChangeArrowheads="1"/>
          </p:cNvSpPr>
          <p:nvPr userDrawn="1"/>
        </p:nvSpPr>
        <p:spPr bwMode="auto">
          <a:xfrm>
            <a:off x="3848985" y="67612"/>
            <a:ext cx="5827751" cy="589388"/>
          </a:xfrm>
          <a:prstGeom prst="rect">
            <a:avLst/>
          </a:prstGeom>
          <a:noFill/>
          <a:ln w="9525">
            <a:noFill/>
            <a:miter lim="800000"/>
            <a:headEnd/>
            <a:tailEnd/>
          </a:ln>
        </p:spPr>
        <p:txBody>
          <a:bodyPr rot="0" vert="horz" wrap="square" lIns="91797" tIns="45899" rIns="91797" bIns="45899" anchor="t" anchorCtr="0">
            <a:noAutofit/>
          </a:bodyPr>
          <a:lstStyle/>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914400" rtl="0" eaLnBrk="1" fontAlgn="base" latinLnBrk="0" hangingPunct="1">
              <a:lnSpc>
                <a:spcPts val="1305"/>
              </a:lnSpc>
              <a:spcBef>
                <a:spcPts val="402"/>
              </a:spcBef>
              <a:spcAft>
                <a:spcPts val="402"/>
              </a:spcAft>
              <a:buClrTx/>
              <a:buSzTx/>
              <a:buFontTx/>
              <a:buNone/>
              <a:tabLst/>
              <a:defRPr/>
            </a:pPr>
            <a:r>
              <a:rPr lang="en-GB" sz="1400"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Gas Engineering </a:t>
            </a:r>
            <a:endParaRPr lang="en-GB" sz="1050" i="0" dirty="0">
              <a:effectLst/>
              <a:latin typeface="Arial" panose="020B0604020202020204" pitchFamily="34" charset="0"/>
              <a:ea typeface="Cambria" panose="02040503050406030204" pitchFamily="18" charset="0"/>
              <a:cs typeface="Times New Roman" panose="02020603050405020304" pitchFamily="18" charset="0"/>
            </a:endParaRPr>
          </a:p>
        </p:txBody>
      </p:sp>
      <p:pic>
        <p:nvPicPr>
          <p:cNvPr id="6" name="Picture 5" descr="A black and white logo&#10;&#10;AI-generated content may be incorrect.">
            <a:extLst>
              <a:ext uri="{FF2B5EF4-FFF2-40B4-BE49-F238E27FC236}">
                <a16:creationId xmlns:a16="http://schemas.microsoft.com/office/drawing/2014/main" id="{EF2A1972-56D9-2B3A-52BC-8C35098D8E27}"/>
              </a:ext>
            </a:extLst>
          </p:cNvPr>
          <p:cNvPicPr>
            <a:picLocks noChangeAspect="1"/>
          </p:cNvPicPr>
          <p:nvPr userDrawn="1"/>
        </p:nvPicPr>
        <p:blipFill>
          <a:blip r:embed="rId11" cstate="print">
            <a:extLst>
              <a:ext uri="{28A0092B-C50C-407E-A947-70E740481C1C}">
                <a14:useLocalDpi xmlns:a14="http://schemas.microsoft.com/office/drawing/2010/main"/>
              </a:ext>
            </a:extLst>
          </a:blip>
          <a:srcRect/>
          <a:stretch>
            <a:fillRect/>
          </a:stretch>
        </p:blipFill>
        <p:spPr bwMode="auto">
          <a:xfrm>
            <a:off x="9408368" y="157157"/>
            <a:ext cx="2563495" cy="498243"/>
          </a:xfrm>
          <a:prstGeom prst="rect">
            <a:avLst/>
          </a:prstGeom>
          <a:noFill/>
          <a:ln>
            <a:noFill/>
          </a:ln>
        </p:spPr>
      </p:pic>
      <p:pic>
        <p:nvPicPr>
          <p:cNvPr id="7" name="Picture 6" descr="A black background with a black square&#10;&#10;AI-generated content may be incorrect.">
            <a:extLst>
              <a:ext uri="{FF2B5EF4-FFF2-40B4-BE49-F238E27FC236}">
                <a16:creationId xmlns:a16="http://schemas.microsoft.com/office/drawing/2014/main" id="{DE1F8B22-B607-DAC9-F56A-BF5098F88336}"/>
              </a:ext>
            </a:extLst>
          </p:cNvPr>
          <p:cNvPicPr>
            <a:picLocks noChangeAspect="1"/>
          </p:cNvPicPr>
          <p:nvPr userDrawn="1"/>
        </p:nvPicPr>
        <p:blipFill>
          <a:blip r:embed="rId12"/>
          <a:stretch>
            <a:fillRect/>
          </a:stretch>
        </p:blipFill>
        <p:spPr>
          <a:xfrm>
            <a:off x="984256" y="177135"/>
            <a:ext cx="2685203" cy="440679"/>
          </a:xfrm>
          <a:prstGeom prst="rect">
            <a:avLst/>
          </a:prstGeom>
        </p:spPr>
      </p:pic>
    </p:spTree>
    <p:extLst>
      <p:ext uri="{BB962C8B-B14F-4D97-AF65-F5344CB8AC3E}">
        <p14:creationId xmlns:p14="http://schemas.microsoft.com/office/powerpoint/2010/main" val="4079553160"/>
      </p:ext>
    </p:extLst>
  </p:cSld>
  <p:clrMap bg1="lt1" tx1="dk1" bg2="dk2" tx2="lt2" accent1="accent1" accent2="accent2" accent3="accent3" accent4="accent4" accent5="accent5" accent6="accent6" hlink="hlink" folHlink="folHlink"/>
  <p:sldLayoutIdLst>
    <p:sldLayoutId id="2147484110" r:id="rId1"/>
    <p:sldLayoutId id="2147484111" r:id="rId2"/>
    <p:sldLayoutId id="2147484112" r:id="rId3"/>
    <p:sldLayoutId id="2147484113" r:id="rId4"/>
    <p:sldLayoutId id="2147484114" r:id="rId5"/>
    <p:sldLayoutId id="2147484115" r:id="rId6"/>
    <p:sldLayoutId id="2147484116"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46"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58DADBB9-6FD3-9142-E5D6-9C46CA42AF44}"/>
              </a:ext>
            </a:extLst>
          </p:cNvPr>
          <p:cNvSpPr txBox="1">
            <a:spLocks/>
          </p:cNvSpPr>
          <p:nvPr/>
        </p:nvSpPr>
        <p:spPr>
          <a:xfrm>
            <a:off x="360000" y="1800000"/>
            <a:ext cx="10601276" cy="2720866"/>
          </a:xfrm>
          <a:prstGeom prst="rect">
            <a:avLst/>
          </a:prstGeom>
        </p:spPr>
        <p:txBody>
          <a:bodyPr lIns="0" tIns="0" rIns="0" bIns="0" anchor="t"/>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bg1"/>
                </a:solidFill>
                <a:latin typeface="Poppins" pitchFamily="2" charset="77"/>
                <a:ea typeface="+mn-ea"/>
                <a:cs typeface="Poppins" pitchFamily="2" charset="77"/>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Poppins" pitchFamily="2" charset="77"/>
                <a:ea typeface="+mn-ea"/>
                <a:cs typeface="Poppins" pitchFamily="2" charset="77"/>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Poppins" pitchFamily="2" charset="77"/>
                <a:ea typeface="+mn-ea"/>
                <a:cs typeface="Poppins" pitchFamily="2" charset="77"/>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030">
              <a:lnSpc>
                <a:spcPct val="110000"/>
              </a:lnSpc>
              <a:spcBef>
                <a:spcPts val="0"/>
              </a:spcBef>
              <a:spcAft>
                <a:spcPts val="1200"/>
              </a:spcAft>
              <a:buNone/>
              <a:defRPr/>
            </a:pPr>
            <a:r>
              <a:rPr lang="en-GB" sz="2800" b="1" dirty="0">
                <a:solidFill>
                  <a:srgbClr val="170130"/>
                </a:solidFill>
                <a:latin typeface="Arial"/>
                <a:ea typeface="Enginuity"/>
                <a:cs typeface="Arial"/>
              </a:rPr>
              <a:t>Occupational Specialism: Gas Engineering</a:t>
            </a:r>
          </a:p>
          <a:p>
            <a:pPr marL="0" indent="0">
              <a:lnSpc>
                <a:spcPct val="110000"/>
              </a:lnSpc>
              <a:spcAft>
                <a:spcPts val="1200"/>
              </a:spcAft>
              <a:buNone/>
            </a:pPr>
            <a:r>
              <a:rPr lang="en-GB" sz="2800" dirty="0">
                <a:solidFill>
                  <a:schemeClr val="tx1"/>
                </a:solidFill>
                <a:latin typeface="Arial"/>
                <a:ea typeface="Enginuity"/>
                <a:cs typeface="Arial"/>
              </a:rPr>
              <a:t>K1.1 Typical hazards and risks associated with working with gas systems</a:t>
            </a:r>
            <a:r>
              <a:rPr lang="en-GB" sz="2800" dirty="0">
                <a:latin typeface="Arial" panose="020B0604020202020204" pitchFamily="34" charset="0"/>
                <a:ea typeface="Cambria" panose="02040503050406030204" pitchFamily="18" charset="0"/>
                <a:cs typeface="Times New Roman" panose="02020603050405020304" pitchFamily="18" charset="0"/>
              </a:rPr>
              <a:t> </a:t>
            </a:r>
            <a:r>
              <a:rPr lang="en-GB" sz="2800" dirty="0">
                <a:solidFill>
                  <a:schemeClr val="tx1"/>
                </a:solidFill>
                <a:latin typeface="Arial" panose="020B0604020202020204" pitchFamily="34" charset="0"/>
                <a:ea typeface="Cambria" panose="02040503050406030204" pitchFamily="18" charset="0"/>
                <a:cs typeface="Times New Roman" panose="02020603050405020304" pitchFamily="18" charset="0"/>
              </a:rPr>
              <a:t>and how these can be mitigated</a:t>
            </a:r>
            <a:endParaRPr lang="en-GB" sz="2800" b="1" dirty="0">
              <a:solidFill>
                <a:schemeClr val="tx1"/>
              </a:solidFill>
              <a:latin typeface="Arial" panose="020B0604020202020204" pitchFamily="34" charset="0"/>
              <a:ea typeface="Enginuity" pitchFamily="2" charset="-128"/>
              <a:cs typeface="Arial" panose="020B0604020202020204" pitchFamily="34" charset="0"/>
            </a:endParaRPr>
          </a:p>
          <a:p>
            <a:pPr marL="0" indent="0">
              <a:lnSpc>
                <a:spcPct val="110000"/>
              </a:lnSpc>
              <a:spcAft>
                <a:spcPts val="1200"/>
              </a:spcAft>
              <a:buNone/>
            </a:pPr>
            <a:r>
              <a:rPr lang="en-US" sz="2800" b="1" dirty="0">
                <a:solidFill>
                  <a:srgbClr val="FC4421"/>
                </a:solidFill>
                <a:latin typeface="Arial"/>
                <a:ea typeface="Enginuity"/>
                <a:cs typeface="Arial"/>
              </a:rPr>
              <a:t>PowerPoint 1.1g: Burns</a:t>
            </a:r>
          </a:p>
        </p:txBody>
      </p:sp>
    </p:spTree>
    <p:extLst>
      <p:ext uri="{BB962C8B-B14F-4D97-AF65-F5344CB8AC3E}">
        <p14:creationId xmlns:p14="http://schemas.microsoft.com/office/powerpoint/2010/main" val="4139293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BC8DF-AFAA-0F3C-5650-3AD201044426}"/>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0BD7402-05D3-78FB-0B00-F2937B2382D4}"/>
              </a:ext>
            </a:extLst>
          </p:cNvPr>
          <p:cNvSpPr txBox="1">
            <a:spLocks/>
          </p:cNvSpPr>
          <p:nvPr/>
        </p:nvSpPr>
        <p:spPr>
          <a:xfrm>
            <a:off x="252000"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When to go to hospital?</a:t>
            </a:r>
          </a:p>
        </p:txBody>
      </p:sp>
      <p:sp>
        <p:nvSpPr>
          <p:cNvPr id="2" name="TextBox 1">
            <a:extLst>
              <a:ext uri="{FF2B5EF4-FFF2-40B4-BE49-F238E27FC236}">
                <a16:creationId xmlns:a16="http://schemas.microsoft.com/office/drawing/2014/main" id="{B94E8830-E771-B447-CBE8-38C240698F08}"/>
              </a:ext>
            </a:extLst>
          </p:cNvPr>
          <p:cNvSpPr txBox="1">
            <a:spLocks/>
          </p:cNvSpPr>
          <p:nvPr/>
        </p:nvSpPr>
        <p:spPr>
          <a:xfrm>
            <a:off x="360000" y="1800000"/>
            <a:ext cx="10832256" cy="4234236"/>
          </a:xfrm>
          <a:prstGeom prst="rect">
            <a:avLst/>
          </a:prstGeom>
          <a:noFill/>
        </p:spPr>
        <p:txBody>
          <a:bodyPr wrap="square" lIns="0" tIns="0" rIns="0" bIns="0">
            <a:spAutoFit/>
          </a:bodyPr>
          <a:lstStyle/>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Individuals who have inhaled smoke or fumes should seek medical assistance at a hospital.</a:t>
            </a:r>
          </a:p>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Symptoms may not appear immediately and can include:</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coughing</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a sore throat</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trouble breathing</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singed nasal hair</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burns on the face.</a:t>
            </a:r>
          </a:p>
        </p:txBody>
      </p:sp>
    </p:spTree>
    <p:extLst>
      <p:ext uri="{BB962C8B-B14F-4D97-AF65-F5344CB8AC3E}">
        <p14:creationId xmlns:p14="http://schemas.microsoft.com/office/powerpoint/2010/main" val="12610676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D81F4-A66C-D8B2-7C95-2266CC4E84A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E11CFA4-3484-B49A-EE53-9D24F9694653}"/>
              </a:ext>
            </a:extLst>
          </p:cNvPr>
          <p:cNvSpPr txBox="1">
            <a:spLocks/>
          </p:cNvSpPr>
          <p:nvPr/>
        </p:nvSpPr>
        <p:spPr>
          <a:xfrm>
            <a:off x="252000"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Electrical burns</a:t>
            </a:r>
          </a:p>
        </p:txBody>
      </p:sp>
      <p:sp>
        <p:nvSpPr>
          <p:cNvPr id="2" name="TextBox 1">
            <a:extLst>
              <a:ext uri="{FF2B5EF4-FFF2-40B4-BE49-F238E27FC236}">
                <a16:creationId xmlns:a16="http://schemas.microsoft.com/office/drawing/2014/main" id="{D46C53FE-541C-E7A2-DD5C-61ACE36765EB}"/>
              </a:ext>
            </a:extLst>
          </p:cNvPr>
          <p:cNvSpPr txBox="1">
            <a:spLocks/>
          </p:cNvSpPr>
          <p:nvPr/>
        </p:nvSpPr>
        <p:spPr>
          <a:xfrm>
            <a:off x="359999" y="1800000"/>
            <a:ext cx="10488823" cy="4024948"/>
          </a:xfrm>
          <a:prstGeom prst="rect">
            <a:avLst/>
          </a:prstGeom>
          <a:noFill/>
        </p:spPr>
        <p:txBody>
          <a:bodyPr wrap="square" lIns="0" tIns="0" rIns="0" bIns="0">
            <a:spAutoFit/>
          </a:bodyPr>
          <a:lstStyle/>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Electrical burns might appear minor, yet they can cause significant harm. It is crucial for anyone with an electrical burn to receive prompt medical care at an A&amp;E department.</a:t>
            </a:r>
          </a:p>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For injuries caused by a low-voltage source (up to 220 to 240 volts), like household electricity, make sure to safely turn off the power or remove the individual from the electrical source using a non-conductive material, such as a wooden stick or chair.</a:t>
            </a:r>
          </a:p>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Avoid approaching anyone who is in contact with a high-voltage source (1,000 volts or more).</a:t>
            </a:r>
          </a:p>
        </p:txBody>
      </p:sp>
    </p:spTree>
    <p:extLst>
      <p:ext uri="{BB962C8B-B14F-4D97-AF65-F5344CB8AC3E}">
        <p14:creationId xmlns:p14="http://schemas.microsoft.com/office/powerpoint/2010/main" val="1305942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A07EEE-BBFA-0503-84EB-952D11A30CA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C063102-9E3C-9188-A601-05C5100C02A8}"/>
              </a:ext>
            </a:extLst>
          </p:cNvPr>
          <p:cNvSpPr txBox="1">
            <a:spLocks/>
          </p:cNvSpPr>
          <p:nvPr/>
        </p:nvSpPr>
        <p:spPr>
          <a:xfrm>
            <a:off x="252000"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Chemical burns</a:t>
            </a:r>
          </a:p>
        </p:txBody>
      </p:sp>
      <p:sp>
        <p:nvSpPr>
          <p:cNvPr id="2" name="TextBox 1">
            <a:extLst>
              <a:ext uri="{FF2B5EF4-FFF2-40B4-BE49-F238E27FC236}">
                <a16:creationId xmlns:a16="http://schemas.microsoft.com/office/drawing/2014/main" id="{D2429D6E-5788-697A-41F2-0A15094EF485}"/>
              </a:ext>
            </a:extLst>
          </p:cNvPr>
          <p:cNvSpPr txBox="1">
            <a:spLocks/>
          </p:cNvSpPr>
          <p:nvPr/>
        </p:nvSpPr>
        <p:spPr>
          <a:xfrm>
            <a:off x="360000" y="1800000"/>
            <a:ext cx="10488824" cy="4332725"/>
          </a:xfrm>
          <a:prstGeom prst="rect">
            <a:avLst/>
          </a:prstGeom>
          <a:noFill/>
        </p:spPr>
        <p:txBody>
          <a:bodyPr wrap="square" lIns="0" tIns="0" rIns="0" bIns="0">
            <a:spAutoFit/>
          </a:bodyPr>
          <a:lstStyle/>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Acid and chemical burns can cause significant harm and need urgent medical care at an Accident &amp; Emergency department.</a:t>
            </a:r>
          </a:p>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If you can, identify the chemical responsible for the burn and inform the healthcare staff at A&amp;E. When assisting someone else, wear suitable protective gear, like gloves, and then:</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Take off any clothing that has been contaminated</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If the chemical is dry, gently brush it off their skin</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Rinse the affected area with running water to eliminate any remnants of the chemical.</a:t>
            </a:r>
          </a:p>
        </p:txBody>
      </p:sp>
    </p:spTree>
    <p:extLst>
      <p:ext uri="{BB962C8B-B14F-4D97-AF65-F5344CB8AC3E}">
        <p14:creationId xmlns:p14="http://schemas.microsoft.com/office/powerpoint/2010/main" val="2280451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F51323-2985-FC1A-4C1D-08BB1451E877}"/>
              </a:ext>
            </a:extLst>
          </p:cNvPr>
          <p:cNvSpPr>
            <a:spLocks noGrp="1"/>
          </p:cNvSpPr>
          <p:nvPr>
            <p:ph idx="1"/>
          </p:nvPr>
        </p:nvSpPr>
        <p:spPr>
          <a:xfrm>
            <a:off x="359999" y="1800000"/>
            <a:ext cx="9532145" cy="2307555"/>
          </a:xfrm>
        </p:spPr>
        <p:txBody>
          <a:bodyPr spcFirstLastPara="1" wrap="square" lIns="0" tIns="0" rIns="0" bIns="0" anchor="t" anchorCtr="0">
            <a:normAutofit fontScale="92500"/>
          </a:bodyPr>
          <a:lstStyle/>
          <a:p>
            <a:pPr marL="0" indent="0" defTabSz="457200">
              <a:lnSpc>
                <a:spcPct val="110000"/>
              </a:lnSpc>
              <a:spcBef>
                <a:spcPts val="0"/>
              </a:spcBef>
              <a:spcAft>
                <a:spcPts val="1200"/>
              </a:spcAft>
              <a:buClr>
                <a:srgbClr val="000000">
                  <a:lumMod val="100000"/>
                </a:srgbClr>
              </a:buClr>
              <a:buSzPct val="100000"/>
              <a:buNone/>
              <a:defRPr/>
            </a:pPr>
            <a:r>
              <a:rPr lang="en-GB" sz="2600" kern="1200" dirty="0">
                <a:solidFill>
                  <a:srgbClr val="000000"/>
                </a:solidFill>
                <a:ea typeface="+mn-ea"/>
                <a:cs typeface="+mn-cs"/>
              </a:rPr>
              <a:t>You should now be able to:</a:t>
            </a:r>
          </a:p>
          <a:p>
            <a:pPr defTabSz="457200">
              <a:lnSpc>
                <a:spcPct val="110000"/>
              </a:lnSpc>
              <a:spcBef>
                <a:spcPts val="0"/>
              </a:spcBef>
              <a:spcAft>
                <a:spcPts val="1200"/>
              </a:spcAft>
              <a:buClr>
                <a:srgbClr val="000000">
                  <a:lumMod val="100000"/>
                </a:srgbClr>
              </a:buClr>
              <a:buSzPct val="100000"/>
              <a:defRPr/>
            </a:pPr>
            <a:r>
              <a:rPr lang="en-GB" sz="2600" b="1" kern="1200" dirty="0">
                <a:solidFill>
                  <a:srgbClr val="000000"/>
                </a:solidFill>
                <a:ea typeface="+mn-ea"/>
                <a:cs typeface="+mn-cs"/>
              </a:rPr>
              <a:t>Define</a:t>
            </a:r>
            <a:r>
              <a:rPr lang="en-GB" sz="2600" kern="1200" dirty="0">
                <a:solidFill>
                  <a:srgbClr val="000000"/>
                </a:solidFill>
                <a:ea typeface="+mn-ea"/>
                <a:cs typeface="+mn-cs"/>
              </a:rPr>
              <a:t> what constitutes a burn.</a:t>
            </a:r>
          </a:p>
          <a:p>
            <a:pPr defTabSz="457200">
              <a:lnSpc>
                <a:spcPct val="110000"/>
              </a:lnSpc>
              <a:spcBef>
                <a:spcPts val="0"/>
              </a:spcBef>
              <a:spcAft>
                <a:spcPts val="1200"/>
              </a:spcAft>
              <a:buClr>
                <a:srgbClr val="000000">
                  <a:lumMod val="100000"/>
                </a:srgbClr>
              </a:buClr>
              <a:buSzPct val="100000"/>
              <a:defRPr/>
            </a:pPr>
            <a:r>
              <a:rPr lang="en-GB" sz="2600" b="1" kern="1200" dirty="0">
                <a:solidFill>
                  <a:srgbClr val="000000"/>
                </a:solidFill>
                <a:ea typeface="+mn-ea"/>
                <a:cs typeface="+mn-cs"/>
              </a:rPr>
              <a:t>Explain</a:t>
            </a:r>
            <a:r>
              <a:rPr lang="en-GB" sz="2600" kern="1200" dirty="0">
                <a:solidFill>
                  <a:srgbClr val="000000"/>
                </a:solidFill>
                <a:ea typeface="+mn-ea"/>
                <a:cs typeface="+mn-cs"/>
              </a:rPr>
              <a:t> the appropriate treatment for burns.</a:t>
            </a:r>
          </a:p>
          <a:p>
            <a:pPr defTabSz="457200">
              <a:lnSpc>
                <a:spcPct val="110000"/>
              </a:lnSpc>
              <a:spcBef>
                <a:spcPts val="0"/>
              </a:spcBef>
              <a:spcAft>
                <a:spcPts val="1200"/>
              </a:spcAft>
              <a:buClr>
                <a:srgbClr val="000000">
                  <a:lumMod val="100000"/>
                </a:srgbClr>
              </a:buClr>
              <a:buSzPct val="100000"/>
              <a:defRPr/>
            </a:pPr>
            <a:r>
              <a:rPr lang="en-GB" sz="2600" b="1" kern="1200" dirty="0">
                <a:solidFill>
                  <a:srgbClr val="000000"/>
                </a:solidFill>
                <a:ea typeface="+mn-ea"/>
                <a:cs typeface="+mn-cs"/>
              </a:rPr>
              <a:t>Outline</a:t>
            </a:r>
            <a:r>
              <a:rPr lang="en-GB" sz="2600" kern="1200" dirty="0">
                <a:solidFill>
                  <a:srgbClr val="000000"/>
                </a:solidFill>
                <a:ea typeface="+mn-ea"/>
                <a:cs typeface="+mn-cs"/>
              </a:rPr>
              <a:t> the necessary steps to take in the event of a severe burn.</a:t>
            </a:r>
          </a:p>
        </p:txBody>
      </p:sp>
      <p:sp>
        <p:nvSpPr>
          <p:cNvPr id="6" name="TextBox 5">
            <a:extLst>
              <a:ext uri="{FF2B5EF4-FFF2-40B4-BE49-F238E27FC236}">
                <a16:creationId xmlns:a16="http://schemas.microsoft.com/office/drawing/2014/main" id="{32889A9D-4570-2E39-BA18-A456890E96E8}"/>
              </a:ext>
            </a:extLst>
          </p:cNvPr>
          <p:cNvSpPr txBox="1">
            <a:spLocks/>
          </p:cNvSpPr>
          <p:nvPr/>
        </p:nvSpPr>
        <p:spPr>
          <a:xfrm>
            <a:off x="252000"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Summary</a:t>
            </a:r>
          </a:p>
        </p:txBody>
      </p:sp>
    </p:spTree>
    <p:extLst>
      <p:ext uri="{BB962C8B-B14F-4D97-AF65-F5344CB8AC3E}">
        <p14:creationId xmlns:p14="http://schemas.microsoft.com/office/powerpoint/2010/main" val="36534807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5A3AB555-69C9-BD64-5D76-A22D6C365280}"/>
              </a:ext>
            </a:extLst>
          </p:cNvPr>
          <p:cNvSpPr txBox="1">
            <a:spLocks/>
          </p:cNvSpPr>
          <p:nvPr/>
        </p:nvSpPr>
        <p:spPr>
          <a:xfrm>
            <a:off x="2519362" y="1426104"/>
            <a:ext cx="7200899" cy="809261"/>
          </a:xfrm>
          <a:prstGeom prst="rect">
            <a:avLst/>
          </a:prstGeom>
        </p:spPr>
        <p:txBody>
          <a:bodyPr lIns="0" tIns="0" rIns="0" bIns="0" anchor="t" anchorCtr="0"/>
          <a:lstStyle>
            <a:defPPr>
              <a:defRPr lang="en-US"/>
            </a:defPPr>
            <a:lvl1pPr indent="0" algn="ctr" defTabSz="685800">
              <a:lnSpc>
                <a:spcPct val="130000"/>
              </a:lnSpc>
              <a:spcBef>
                <a:spcPts val="750"/>
              </a:spcBef>
              <a:buFont typeface="Arial" panose="020B0604020202020204" pitchFamily="34" charset="0"/>
              <a:buNone/>
              <a:defRPr sz="4000">
                <a:solidFill>
                  <a:srgbClr val="3C3AFF"/>
                </a:solidFill>
                <a:latin typeface="Arial" panose="020B0604020202020204" pitchFamily="34" charset="0"/>
                <a:ea typeface="Enginuity" pitchFamily="2" charset="-128"/>
                <a:cs typeface="Arial" panose="020B0604020202020204" pitchFamily="34" charset="0"/>
              </a:defRPr>
            </a:lvl1pPr>
            <a:lvl2pPr marL="514350" indent="-171450" defTabSz="685800">
              <a:lnSpc>
                <a:spcPct val="90000"/>
              </a:lnSpc>
              <a:spcBef>
                <a:spcPts val="375"/>
              </a:spcBef>
              <a:buFont typeface="Arial" panose="020B0604020202020204" pitchFamily="34" charset="0"/>
              <a:buChar char="•"/>
              <a:defRPr>
                <a:solidFill>
                  <a:schemeClr val="bg1"/>
                </a:solidFill>
                <a:latin typeface="Poppins" pitchFamily="2" charset="77"/>
                <a:cs typeface="Poppins" pitchFamily="2" charset="77"/>
              </a:defRPr>
            </a:lvl2pPr>
            <a:lvl3pPr marL="857250" indent="-171450" defTabSz="685800">
              <a:lnSpc>
                <a:spcPct val="90000"/>
              </a:lnSpc>
              <a:spcBef>
                <a:spcPts val="375"/>
              </a:spcBef>
              <a:buFont typeface="Arial" panose="020B0604020202020204" pitchFamily="34" charset="0"/>
              <a:buChar char="•"/>
              <a:defRPr sz="1500">
                <a:solidFill>
                  <a:schemeClr val="bg1"/>
                </a:solidFill>
                <a:latin typeface="Poppins" pitchFamily="2" charset="77"/>
                <a:cs typeface="Poppins" pitchFamily="2" charset="77"/>
              </a:defRPr>
            </a:lvl3pPr>
            <a:lvl4pPr marL="1200150" indent="-171450" defTabSz="685800">
              <a:lnSpc>
                <a:spcPct val="90000"/>
              </a:lnSpc>
              <a:spcBef>
                <a:spcPts val="375"/>
              </a:spcBef>
              <a:buFont typeface="Arial" panose="020B0604020202020204" pitchFamily="34" charset="0"/>
              <a:buChar char="•"/>
              <a:defRPr sz="1350">
                <a:solidFill>
                  <a:schemeClr val="bg1"/>
                </a:solidFill>
                <a:latin typeface="Poppins" pitchFamily="2" charset="77"/>
                <a:cs typeface="Poppins" pitchFamily="2" charset="77"/>
              </a:defRPr>
            </a:lvl4pPr>
            <a:lvl5pPr marL="1543050" indent="-171450" defTabSz="685800">
              <a:lnSpc>
                <a:spcPct val="90000"/>
              </a:lnSpc>
              <a:spcBef>
                <a:spcPts val="375"/>
              </a:spcBef>
              <a:buFont typeface="Arial" panose="020B0604020202020204" pitchFamily="34" charset="0"/>
              <a:buChar char="•"/>
              <a:defRPr sz="1350">
                <a:solidFill>
                  <a:schemeClr val="bg1"/>
                </a:solidFill>
                <a:latin typeface="Poppins" pitchFamily="2" charset="77"/>
                <a:cs typeface="Poppins" pitchFamily="2" charset="77"/>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pPr>
              <a:spcBef>
                <a:spcPts val="0"/>
              </a:spcBef>
            </a:pPr>
            <a:r>
              <a:rPr lang="en-GB" sz="5400" dirty="0">
                <a:solidFill>
                  <a:srgbClr val="FC4421"/>
                </a:solidFill>
              </a:rPr>
              <a:t>Any questions?</a:t>
            </a:r>
          </a:p>
        </p:txBody>
      </p:sp>
      <p:sp>
        <p:nvSpPr>
          <p:cNvPr id="3" name="TextBox 2">
            <a:extLst>
              <a:ext uri="{FF2B5EF4-FFF2-40B4-BE49-F238E27FC236}">
                <a16:creationId xmlns:a16="http://schemas.microsoft.com/office/drawing/2014/main" id="{524AA832-28EB-7573-23EF-C992ACC28F5B}"/>
              </a:ext>
            </a:extLst>
          </p:cNvPr>
          <p:cNvSpPr txBox="1"/>
          <p:nvPr/>
        </p:nvSpPr>
        <p:spPr>
          <a:xfrm>
            <a:off x="467358" y="3571368"/>
            <a:ext cx="11304908" cy="2062103"/>
          </a:xfrm>
          <a:prstGeom prst="rect">
            <a:avLst/>
          </a:prstGeom>
          <a:noFill/>
        </p:spPr>
        <p:txBody>
          <a:bodyPr wrap="square" lIns="91440" tIns="45720" rIns="91440" bIns="45720" anchor="t">
            <a:spAutoFit/>
          </a:bodyPr>
          <a:lstStyle/>
          <a:p>
            <a:r>
              <a:rPr lang="en-GB" sz="1800" b="0" i="0" dirty="0">
                <a:solidFill>
                  <a:srgbClr val="000000"/>
                </a:solidFill>
                <a:effectLst/>
                <a:latin typeface="inherit"/>
                <a:ea typeface="ＭＳ Ｐゴシック"/>
              </a:rPr>
              <a:t>Copyright in this </a:t>
            </a:r>
            <a:r>
              <a:rPr lang="en-GB" sz="1800" dirty="0">
                <a:solidFill>
                  <a:srgbClr val="000000"/>
                </a:solidFill>
                <a:latin typeface="inherit"/>
                <a:ea typeface="ＭＳ Ｐゴシック"/>
              </a:rPr>
              <a:t>document</a:t>
            </a:r>
            <a:r>
              <a:rPr lang="en-GB" sz="1800" b="0" i="0" dirty="0">
                <a:solidFill>
                  <a:srgbClr val="000000"/>
                </a:solidFill>
                <a:effectLst/>
                <a:latin typeface="inherit"/>
                <a:ea typeface="ＭＳ Ｐゴシック"/>
              </a:rPr>
              <a:t> belongs to and is used under licence from the Department for Education, © 2025.</a:t>
            </a:r>
            <a:endParaRPr lang="en-GB" sz="1800" b="0" i="0" dirty="0">
              <a:solidFill>
                <a:srgbClr val="242424"/>
              </a:solidFill>
              <a:effectLst/>
              <a:latin typeface="Aptos" panose="020B0004020202020204" pitchFamily="34" charset="0"/>
              <a:ea typeface="ＭＳ Ｐゴシック"/>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‘T-LEVELS’ and ‘T Level’ are registered trademarks of the Department for Education.</a:t>
            </a:r>
            <a:endParaRPr lang="en-GB" sz="1800" b="0" i="0" dirty="0">
              <a:solidFill>
                <a:srgbClr val="242424"/>
              </a:solidFill>
              <a:effectLst/>
              <a:latin typeface="Aptos" panose="020B0004020202020204" pitchFamily="34" charset="0"/>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WJEC is authorised by the Department for Education to develop and deliver this T Level Technical Qualification.</a:t>
            </a:r>
          </a:p>
          <a:p>
            <a:pPr algn="l" fontAlgn="base">
              <a:buNone/>
            </a:pPr>
            <a:endParaRPr lang="en-GB" sz="1800" dirty="0">
              <a:solidFill>
                <a:srgbClr val="000000"/>
              </a:solidFill>
              <a:latin typeface="inherit"/>
            </a:endParaRPr>
          </a:p>
          <a:p>
            <a:r>
              <a:rPr lang="en-US" altLang="en-US" sz="1800" dirty="0">
                <a:solidFill>
                  <a:srgbClr val="000000"/>
                </a:solidFill>
                <a:latin typeface="inherit"/>
                <a:ea typeface="ＭＳ Ｐゴシック"/>
              </a:rPr>
              <a:t>WJEC operates in England under the name </a:t>
            </a:r>
            <a:r>
              <a:rPr lang="en-US" altLang="en-US" sz="1800" dirty="0" err="1">
                <a:solidFill>
                  <a:srgbClr val="000000"/>
                </a:solidFill>
                <a:latin typeface="inherit"/>
                <a:ea typeface="ＭＳ Ｐゴシック"/>
              </a:rPr>
              <a:t>Eduqas</a:t>
            </a:r>
            <a:r>
              <a:rPr lang="en-US" altLang="en-US" sz="1800" dirty="0">
                <a:solidFill>
                  <a:srgbClr val="000000"/>
                </a:solidFill>
                <a:latin typeface="inherit"/>
                <a:ea typeface="ＭＳ Ｐゴシック"/>
              </a:rPr>
              <a:t> which is a registered trademark of WJEC.</a:t>
            </a:r>
          </a:p>
        </p:txBody>
      </p:sp>
    </p:spTree>
    <p:extLst>
      <p:ext uri="{BB962C8B-B14F-4D97-AF65-F5344CB8AC3E}">
        <p14:creationId xmlns:p14="http://schemas.microsoft.com/office/powerpoint/2010/main" val="2402489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5D46F-8CD0-B5ED-A7FC-600A62FA0CE8}"/>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5452F292-81E7-34FC-A0FB-CEFAF614B043}"/>
              </a:ext>
            </a:extLst>
          </p:cNvPr>
          <p:cNvSpPr txBox="1">
            <a:spLocks/>
          </p:cNvSpPr>
          <p:nvPr/>
        </p:nvSpPr>
        <p:spPr>
          <a:xfrm>
            <a:off x="252000" y="972000"/>
            <a:ext cx="10488824" cy="648000"/>
          </a:xfrm>
        </p:spPr>
        <p:txBody>
          <a:bodyPr>
            <a:noAutofit/>
          </a:bodyPr>
          <a:lstStyle>
            <a:lvl1pPr algn="l" defTabSz="914400" rtl="0" eaLnBrk="1" latinLnBrk="0" hangingPunct="1">
              <a:lnSpc>
                <a:spcPct val="100000"/>
              </a:lnSpc>
              <a:spcBef>
                <a:spcPct val="0"/>
              </a:spcBef>
              <a:buNone/>
              <a:defRPr sz="5000" kern="1200">
                <a:solidFill>
                  <a:schemeClr val="bg1"/>
                </a:solidFill>
                <a:latin typeface="Enginuity" pitchFamily="2" charset="-128"/>
                <a:ea typeface="Enginuity" pitchFamily="2" charset="-128"/>
                <a:cs typeface="+mj-cs"/>
              </a:defRPr>
            </a:lvl1pPr>
          </a:lstStyle>
          <a:p>
            <a:r>
              <a:rPr lang="en-GB" sz="3600" b="1" dirty="0">
                <a:solidFill>
                  <a:srgbClr val="FC4421"/>
                </a:solidFill>
                <a:latin typeface="Arial" panose="020B0604020202020204" pitchFamily="34" charset="0"/>
                <a:cs typeface="Arial" panose="020B0604020202020204" pitchFamily="34" charset="0"/>
              </a:rPr>
              <a:t>Objectives</a:t>
            </a:r>
          </a:p>
          <a:p>
            <a:r>
              <a:rPr lang="en-GB" sz="2400" dirty="0">
                <a:solidFill>
                  <a:srgbClr val="3C3AFF"/>
                </a:solidFill>
                <a:latin typeface="Arial" panose="020B0604020202020204" pitchFamily="34" charset="0"/>
                <a:cs typeface="Arial" panose="020B0604020202020204" pitchFamily="34" charset="0"/>
              </a:rPr>
              <a:t> </a:t>
            </a:r>
            <a:br>
              <a:rPr lang="en-GB" sz="2400" dirty="0">
                <a:solidFill>
                  <a:srgbClr val="3C3AFF"/>
                </a:solidFill>
                <a:latin typeface="Arial" panose="020B0604020202020204" pitchFamily="34" charset="0"/>
                <a:cs typeface="Arial" panose="020B0604020202020204" pitchFamily="34" charset="0"/>
              </a:rPr>
            </a:br>
            <a:br>
              <a:rPr lang="en-GB" sz="2400" dirty="0">
                <a:solidFill>
                  <a:srgbClr val="3C3AFF"/>
                </a:solidFill>
                <a:latin typeface="Arial" panose="020B0604020202020204" pitchFamily="34" charset="0"/>
                <a:cs typeface="Arial" panose="020B0604020202020204" pitchFamily="34" charset="0"/>
              </a:rPr>
            </a:br>
            <a:endParaRPr lang="en-GB" sz="2400" dirty="0">
              <a:solidFill>
                <a:srgbClr val="3C3AFF"/>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E80F37B8-0138-0DD3-F2FE-EBAF279079A1}"/>
              </a:ext>
            </a:extLst>
          </p:cNvPr>
          <p:cNvSpPr/>
          <p:nvPr/>
        </p:nvSpPr>
        <p:spPr>
          <a:xfrm>
            <a:off x="360000" y="1800000"/>
            <a:ext cx="9927000" cy="1901290"/>
          </a:xfrm>
          <a:prstGeom prst="rect">
            <a:avLst/>
          </a:prstGeom>
        </p:spPr>
        <p:txBody>
          <a:bodyPr wrap="square" lIns="0" tIns="0" rIns="0" bIns="0">
            <a:spAutoFit/>
          </a:bodyPr>
          <a:lstStyle/>
          <a:p>
            <a:pPr marL="347472" indent="-347472">
              <a:lnSpc>
                <a:spcPct val="110000"/>
              </a:lnSpc>
              <a:spcBef>
                <a:spcPts val="750"/>
              </a:spcBef>
            </a:pPr>
            <a:r>
              <a:rPr lang="en-GB" sz="2400" dirty="0">
                <a:solidFill>
                  <a:srgbClr val="17002F"/>
                </a:solidFill>
                <a:latin typeface="Arial" panose="020B0604020202020204" pitchFamily="34" charset="0"/>
              </a:rPr>
              <a:t>By the end of this session, you should be able to:</a:t>
            </a:r>
          </a:p>
          <a:p>
            <a:pPr marL="347472" indent="-347472">
              <a:lnSpc>
                <a:spcPct val="110000"/>
              </a:lnSpc>
              <a:spcBef>
                <a:spcPts val="750"/>
              </a:spcBef>
              <a:buFont typeface="Arial" panose="020B0604020202020204" pitchFamily="34" charset="0"/>
              <a:buChar char="•"/>
            </a:pPr>
            <a:r>
              <a:rPr lang="en-GB" sz="2400" b="1" dirty="0">
                <a:solidFill>
                  <a:srgbClr val="17002F"/>
                </a:solidFill>
                <a:latin typeface="Arial" panose="020B0604020202020204" pitchFamily="34" charset="0"/>
              </a:rPr>
              <a:t>Define</a:t>
            </a:r>
            <a:r>
              <a:rPr lang="en-GB" sz="2400" dirty="0">
                <a:solidFill>
                  <a:srgbClr val="17002F"/>
                </a:solidFill>
                <a:latin typeface="Arial" panose="020B0604020202020204" pitchFamily="34" charset="0"/>
              </a:rPr>
              <a:t> what constitutes a burn.</a:t>
            </a:r>
          </a:p>
          <a:p>
            <a:pPr marL="347472" indent="-347472">
              <a:lnSpc>
                <a:spcPct val="110000"/>
              </a:lnSpc>
              <a:spcBef>
                <a:spcPts val="750"/>
              </a:spcBef>
              <a:buFont typeface="Arial" panose="020B0604020202020204" pitchFamily="34" charset="0"/>
              <a:buChar char="•"/>
            </a:pPr>
            <a:r>
              <a:rPr lang="en-GB" sz="2400" b="1" dirty="0">
                <a:solidFill>
                  <a:srgbClr val="17002F"/>
                </a:solidFill>
                <a:latin typeface="Arial" panose="020B0604020202020204" pitchFamily="34" charset="0"/>
              </a:rPr>
              <a:t>Explain</a:t>
            </a:r>
            <a:r>
              <a:rPr lang="en-GB" sz="2400" dirty="0">
                <a:solidFill>
                  <a:srgbClr val="17002F"/>
                </a:solidFill>
                <a:latin typeface="Arial" panose="020B0604020202020204" pitchFamily="34" charset="0"/>
              </a:rPr>
              <a:t> the appropriate treatment for burns.</a:t>
            </a:r>
          </a:p>
          <a:p>
            <a:pPr marL="347472" indent="-347472">
              <a:lnSpc>
                <a:spcPct val="110000"/>
              </a:lnSpc>
              <a:spcBef>
                <a:spcPts val="750"/>
              </a:spcBef>
              <a:buFont typeface="Arial" panose="020B0604020202020204" pitchFamily="34" charset="0"/>
              <a:buChar char="•"/>
            </a:pPr>
            <a:r>
              <a:rPr lang="en-GB" sz="2400" b="1" dirty="0">
                <a:solidFill>
                  <a:srgbClr val="17002F"/>
                </a:solidFill>
                <a:latin typeface="Arial" panose="020B0604020202020204" pitchFamily="34" charset="0"/>
              </a:rPr>
              <a:t>Outline</a:t>
            </a:r>
            <a:r>
              <a:rPr lang="en-GB" sz="2400" dirty="0">
                <a:solidFill>
                  <a:srgbClr val="17002F"/>
                </a:solidFill>
                <a:latin typeface="Arial" panose="020B0604020202020204" pitchFamily="34" charset="0"/>
              </a:rPr>
              <a:t> the necessary steps to take in the event of a severe burn.</a:t>
            </a:r>
          </a:p>
        </p:txBody>
      </p:sp>
    </p:spTree>
    <p:extLst>
      <p:ext uri="{BB962C8B-B14F-4D97-AF65-F5344CB8AC3E}">
        <p14:creationId xmlns:p14="http://schemas.microsoft.com/office/powerpoint/2010/main" val="1505718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8254B0-F47E-8142-67DA-85C7D8E1BD1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D02D3A7-4613-AB57-71E5-6A73C495DF9D}"/>
              </a:ext>
            </a:extLst>
          </p:cNvPr>
          <p:cNvSpPr txBox="1">
            <a:spLocks/>
          </p:cNvSpPr>
          <p:nvPr/>
        </p:nvSpPr>
        <p:spPr>
          <a:xfrm>
            <a:off x="252000"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Burns</a:t>
            </a:r>
          </a:p>
        </p:txBody>
      </p:sp>
      <p:sp>
        <p:nvSpPr>
          <p:cNvPr id="2" name="TextBox 1">
            <a:extLst>
              <a:ext uri="{FF2B5EF4-FFF2-40B4-BE49-F238E27FC236}">
                <a16:creationId xmlns:a16="http://schemas.microsoft.com/office/drawing/2014/main" id="{C53EAB72-172E-C653-4C46-889ECB1F7458}"/>
              </a:ext>
            </a:extLst>
          </p:cNvPr>
          <p:cNvSpPr txBox="1">
            <a:spLocks/>
          </p:cNvSpPr>
          <p:nvPr/>
        </p:nvSpPr>
        <p:spPr>
          <a:xfrm>
            <a:off x="360000" y="1800000"/>
            <a:ext cx="10380824" cy="3618683"/>
          </a:xfrm>
          <a:prstGeom prst="rect">
            <a:avLst/>
          </a:prstGeom>
          <a:noFill/>
        </p:spPr>
        <p:txBody>
          <a:bodyPr wrap="square" lIns="0" tIns="0" rIns="0" bIns="0">
            <a:spAutoFit/>
          </a:bodyPr>
          <a:lstStyle/>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In the gas engineering industry, we handle open flames and hot surfaces, which present health and safety hazards to both ourselves and those around us. It is crucial that we take the right actions when someone experiences a burn, no matter how trivial it may appear.</a:t>
            </a:r>
          </a:p>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Burns and scalds refer to skin damage typically caused by heat, and they are treated similarly.</a:t>
            </a:r>
          </a:p>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A burn results from dry heat, like that from an iron or fire, whereas a scald is caused by wet heat, such as hot water or steam.</a:t>
            </a:r>
          </a:p>
        </p:txBody>
      </p:sp>
    </p:spTree>
    <p:extLst>
      <p:ext uri="{BB962C8B-B14F-4D97-AF65-F5344CB8AC3E}">
        <p14:creationId xmlns:p14="http://schemas.microsoft.com/office/powerpoint/2010/main" val="154703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1BA2C-43CE-C5AE-BF07-C9BE08A67CC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9F52DB5-F6D4-AB5C-A580-897DCD4118FE}"/>
              </a:ext>
            </a:extLst>
          </p:cNvPr>
          <p:cNvSpPr txBox="1">
            <a:spLocks/>
          </p:cNvSpPr>
          <p:nvPr/>
        </p:nvSpPr>
        <p:spPr>
          <a:xfrm>
            <a:off x="252000"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rPr>
              <a:t>Managing</a:t>
            </a:r>
            <a:r>
              <a:rPr lang="en-GB" sz="3600" dirty="0">
                <a:solidFill>
                  <a:srgbClr val="FC4421"/>
                </a:solidFill>
                <a:latin typeface="Arial" panose="020B0604020202020204" pitchFamily="34" charset="0"/>
              </a:rPr>
              <a:t> </a:t>
            </a:r>
            <a:r>
              <a:rPr lang="en-GB" sz="3600" b="1" dirty="0">
                <a:solidFill>
                  <a:srgbClr val="FC4421"/>
                </a:solidFill>
                <a:latin typeface="Arial" panose="020B0604020202020204" pitchFamily="34" charset="0"/>
              </a:rPr>
              <a:t>burns</a:t>
            </a:r>
            <a:endParaRPr lang="en-GB" sz="3600" b="1" dirty="0">
              <a:solidFill>
                <a:srgbClr val="FC4421"/>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3A4B871B-F079-BCF2-07EE-A92208DC4F02}"/>
              </a:ext>
            </a:extLst>
          </p:cNvPr>
          <p:cNvSpPr txBox="1">
            <a:spLocks/>
          </p:cNvSpPr>
          <p:nvPr/>
        </p:nvSpPr>
        <p:spPr>
          <a:xfrm>
            <a:off x="360000" y="1800000"/>
            <a:ext cx="10978560" cy="2153666"/>
          </a:xfrm>
          <a:prstGeom prst="rect">
            <a:avLst/>
          </a:prstGeom>
          <a:noFill/>
        </p:spPr>
        <p:txBody>
          <a:bodyPr wrap="square" lIns="0" tIns="0" rIns="0" bIns="0">
            <a:spAutoFit/>
          </a:bodyPr>
          <a:lstStyle/>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Burns, no matter how serious, need immediate attention.</a:t>
            </a:r>
          </a:p>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It is crucial to halt the burning process without delay. This could involve moving the individual away from the source, extinguishing flames with water, or covering the flames with a blanket. However, ensure that you do not put yourself in danger of sustaining burns in the process.</a:t>
            </a:r>
          </a:p>
        </p:txBody>
      </p:sp>
    </p:spTree>
    <p:extLst>
      <p:ext uri="{BB962C8B-B14F-4D97-AF65-F5344CB8AC3E}">
        <p14:creationId xmlns:p14="http://schemas.microsoft.com/office/powerpoint/2010/main" val="584790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52BFD-9171-521A-6F68-1BCAFD4F53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992632C-DA6D-CCB0-CB51-26C3D57268A6}"/>
              </a:ext>
            </a:extLst>
          </p:cNvPr>
          <p:cNvSpPr txBox="1">
            <a:spLocks/>
          </p:cNvSpPr>
          <p:nvPr/>
        </p:nvSpPr>
        <p:spPr>
          <a:xfrm>
            <a:off x="252000"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Dealing with burns</a:t>
            </a:r>
            <a:endParaRPr lang="en-GB" sz="2400" b="1" dirty="0">
              <a:solidFill>
                <a:srgbClr val="3B3AFF"/>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0269DECD-DF68-C361-8BDF-6AB07693A96C}"/>
              </a:ext>
            </a:extLst>
          </p:cNvPr>
          <p:cNvSpPr txBox="1">
            <a:spLocks/>
          </p:cNvSpPr>
          <p:nvPr/>
        </p:nvSpPr>
        <p:spPr>
          <a:xfrm>
            <a:off x="360000" y="1800000"/>
            <a:ext cx="10987704" cy="2652265"/>
          </a:xfrm>
          <a:prstGeom prst="rect">
            <a:avLst/>
          </a:prstGeom>
          <a:noFill/>
        </p:spPr>
        <p:txBody>
          <a:bodyPr wrap="square" lIns="0" tIns="0" rIns="0" bIns="0">
            <a:spAutoFit/>
          </a:bodyPr>
          <a:lstStyle/>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Remove any clothing or jewellery from around the burned skin, but do not attempt to take off anything that is adhered to the burn, as this may lead to further injury.</a:t>
            </a:r>
          </a:p>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Immediately cool the burn with cool or lukewarm running water for 20 minutes following the injury. Avoid using ice, iced water, or any creams or greasy substances such as butter.</a:t>
            </a:r>
          </a:p>
        </p:txBody>
      </p:sp>
    </p:spTree>
    <p:extLst>
      <p:ext uri="{BB962C8B-B14F-4D97-AF65-F5344CB8AC3E}">
        <p14:creationId xmlns:p14="http://schemas.microsoft.com/office/powerpoint/2010/main" val="1131843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F6353-B337-AB03-742A-53981838758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4F3689B8-B9F7-9785-EDD5-3F106993B399}"/>
              </a:ext>
            </a:extLst>
          </p:cNvPr>
          <p:cNvSpPr txBox="1">
            <a:spLocks/>
          </p:cNvSpPr>
          <p:nvPr/>
        </p:nvSpPr>
        <p:spPr>
          <a:xfrm>
            <a:off x="252000"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Dealing with burns</a:t>
            </a:r>
            <a:endParaRPr lang="en-GB" sz="2400" b="1" dirty="0">
              <a:solidFill>
                <a:srgbClr val="3B3AFF"/>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6E01EFA6-AB43-F1F8-84D8-6D5FB71FBE2E}"/>
              </a:ext>
            </a:extLst>
          </p:cNvPr>
          <p:cNvSpPr txBox="1">
            <a:spLocks/>
          </p:cNvSpPr>
          <p:nvPr/>
        </p:nvSpPr>
        <p:spPr>
          <a:xfrm>
            <a:off x="359999" y="1800000"/>
            <a:ext cx="11097433" cy="2559932"/>
          </a:xfrm>
          <a:prstGeom prst="rect">
            <a:avLst/>
          </a:prstGeom>
          <a:noFill/>
        </p:spPr>
        <p:txBody>
          <a:bodyPr wrap="square" lIns="0" tIns="0" rIns="0" bIns="0">
            <a:spAutoFit/>
          </a:bodyPr>
          <a:lstStyle/>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Ensure that you or the affected individual remains warm. Use a blanket or additional layers of clothing but refrain from applying them directly to the burned area. </a:t>
            </a:r>
          </a:p>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Maintaining warmth is crucial to prevent hypothermia, which occurs when body temperature falls below 35°C (95°F). This is particularly important when cooling a large burn area, especially in young children and the elderly.</a:t>
            </a:r>
          </a:p>
        </p:txBody>
      </p:sp>
    </p:spTree>
    <p:extLst>
      <p:ext uri="{BB962C8B-B14F-4D97-AF65-F5344CB8AC3E}">
        <p14:creationId xmlns:p14="http://schemas.microsoft.com/office/powerpoint/2010/main" val="3308435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E3247-A0E9-46A7-AC78-C25E03D4002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A0350A0-2DCD-42A6-54E5-840D30A51B44}"/>
              </a:ext>
            </a:extLst>
          </p:cNvPr>
          <p:cNvSpPr txBox="1">
            <a:spLocks/>
          </p:cNvSpPr>
          <p:nvPr/>
        </p:nvSpPr>
        <p:spPr>
          <a:xfrm>
            <a:off x="252000"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Dealing with burns</a:t>
            </a:r>
          </a:p>
        </p:txBody>
      </p:sp>
      <p:sp>
        <p:nvSpPr>
          <p:cNvPr id="2" name="TextBox 1">
            <a:extLst>
              <a:ext uri="{FF2B5EF4-FFF2-40B4-BE49-F238E27FC236}">
                <a16:creationId xmlns:a16="http://schemas.microsoft.com/office/drawing/2014/main" id="{151A01D5-3E59-0530-A78B-15E1476AC0A8}"/>
              </a:ext>
            </a:extLst>
          </p:cNvPr>
          <p:cNvSpPr txBox="1">
            <a:spLocks/>
          </p:cNvSpPr>
          <p:nvPr/>
        </p:nvSpPr>
        <p:spPr>
          <a:xfrm>
            <a:off x="360000" y="1800000"/>
            <a:ext cx="10887120" cy="3120085"/>
          </a:xfrm>
          <a:prstGeom prst="rect">
            <a:avLst/>
          </a:prstGeom>
          <a:noFill/>
        </p:spPr>
        <p:txBody>
          <a:bodyPr wrap="square" lIns="0" tIns="0" rIns="0" bIns="0">
            <a:spAutoFit/>
          </a:bodyPr>
          <a:lstStyle/>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Place cling film over the burn, making sure to lay it across the area instead of wrapping it around a limb. For burns on the hand, a clean, transparent plastic bag can be an alternative.</a:t>
            </a:r>
          </a:p>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To alleviate pain from the burn, consider taking paracetamol or ibuprofen. Always refer to the manufacturer's guidelines when using any over-the-counter medications. Aspirin should not be given to children under the age of 16.</a:t>
            </a:r>
          </a:p>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If feasible, elevate the injured area. This can assist in minimising swelling.</a:t>
            </a:r>
          </a:p>
        </p:txBody>
      </p:sp>
    </p:spTree>
    <p:extLst>
      <p:ext uri="{BB962C8B-B14F-4D97-AF65-F5344CB8AC3E}">
        <p14:creationId xmlns:p14="http://schemas.microsoft.com/office/powerpoint/2010/main" val="4061386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7347FA-1C85-727C-56B4-3D7F53EFEDA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45318D8-466C-B6E1-45F3-354711EBD10B}"/>
              </a:ext>
            </a:extLst>
          </p:cNvPr>
          <p:cNvSpPr txBox="1">
            <a:spLocks/>
          </p:cNvSpPr>
          <p:nvPr/>
        </p:nvSpPr>
        <p:spPr>
          <a:xfrm>
            <a:off x="252000"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When to go to hospital?</a:t>
            </a:r>
          </a:p>
        </p:txBody>
      </p:sp>
      <p:sp>
        <p:nvSpPr>
          <p:cNvPr id="2" name="TextBox 1">
            <a:extLst>
              <a:ext uri="{FF2B5EF4-FFF2-40B4-BE49-F238E27FC236}">
                <a16:creationId xmlns:a16="http://schemas.microsoft.com/office/drawing/2014/main" id="{33970EDC-EE14-9386-C57B-FB61D88D2402}"/>
              </a:ext>
            </a:extLst>
          </p:cNvPr>
          <p:cNvSpPr txBox="1">
            <a:spLocks/>
          </p:cNvSpPr>
          <p:nvPr/>
        </p:nvSpPr>
        <p:spPr>
          <a:xfrm>
            <a:off x="359999" y="1800000"/>
            <a:ext cx="11554910" cy="3834127"/>
          </a:xfrm>
          <a:prstGeom prst="rect">
            <a:avLst/>
          </a:prstGeom>
          <a:noFill/>
        </p:spPr>
        <p:txBody>
          <a:bodyPr wrap="square" lIns="0" tIns="0" rIns="0" bIns="0">
            <a:spAutoFit/>
          </a:bodyPr>
          <a:lstStyle/>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Once you have taken these steps, decide if further medical treatment is necessary. Go to A&amp;E for:</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Large burns (bigger than the person’s hand) or deep burns causing white or charred skin.</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Burns on critical areas: face, neck, hands, feet, joints, or genitals.</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All chemical or electrical burns.</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Signs of shock (cold, clammy skin, sweating, rapid breathing, weakness/dizziness) or other serious injuries.</a:t>
            </a:r>
          </a:p>
        </p:txBody>
      </p:sp>
    </p:spTree>
    <p:extLst>
      <p:ext uri="{BB962C8B-B14F-4D97-AF65-F5344CB8AC3E}">
        <p14:creationId xmlns:p14="http://schemas.microsoft.com/office/powerpoint/2010/main" val="15939590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B98DCA-28F1-FA7F-1E10-623C4C2380E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590E74A-7F12-ECAE-9CCB-487D910522F7}"/>
              </a:ext>
            </a:extLst>
          </p:cNvPr>
          <p:cNvSpPr txBox="1">
            <a:spLocks/>
          </p:cNvSpPr>
          <p:nvPr/>
        </p:nvSpPr>
        <p:spPr>
          <a:xfrm>
            <a:off x="252000" y="972000"/>
            <a:ext cx="10488824" cy="648000"/>
          </a:xfrm>
          <a:prstGeom prst="rect">
            <a:avLst/>
          </a:prstGeom>
          <a:noFill/>
        </p:spPr>
        <p:txBody>
          <a:bodyPr wrap="square">
            <a:spAutoFit/>
          </a:bodyPr>
          <a:lstStyle/>
          <a:p>
            <a:r>
              <a:rPr lang="en-GB" sz="3600" b="1" dirty="0">
                <a:solidFill>
                  <a:srgbClr val="FC4421"/>
                </a:solidFill>
                <a:latin typeface="Arial" panose="020B0604020202020204" pitchFamily="34" charset="0"/>
                <a:cs typeface="Arial" panose="020B0604020202020204" pitchFamily="34" charset="0"/>
              </a:rPr>
              <a:t>When to go to hospital?</a:t>
            </a:r>
          </a:p>
        </p:txBody>
      </p:sp>
      <p:sp>
        <p:nvSpPr>
          <p:cNvPr id="2" name="TextBox 1">
            <a:extLst>
              <a:ext uri="{FF2B5EF4-FFF2-40B4-BE49-F238E27FC236}">
                <a16:creationId xmlns:a16="http://schemas.microsoft.com/office/drawing/2014/main" id="{1EA3C783-CA77-B326-43D9-64E4B50347E1}"/>
              </a:ext>
            </a:extLst>
          </p:cNvPr>
          <p:cNvSpPr txBox="1">
            <a:spLocks/>
          </p:cNvSpPr>
          <p:nvPr/>
        </p:nvSpPr>
        <p:spPr>
          <a:xfrm>
            <a:off x="360000" y="1800000"/>
            <a:ext cx="10380824" cy="3273973"/>
          </a:xfrm>
          <a:prstGeom prst="rect">
            <a:avLst/>
          </a:prstGeom>
          <a:noFill/>
        </p:spPr>
        <p:txBody>
          <a:bodyPr wrap="square" lIns="0" tIns="0" rIns="0" bIns="0">
            <a:spAutoFit/>
          </a:bodyPr>
          <a:lstStyle/>
          <a:p>
            <a:pPr>
              <a:lnSpc>
                <a:spcPct val="110000"/>
              </a:lnSpc>
              <a:spcAft>
                <a:spcPts val="1200"/>
              </a:spcAft>
              <a:buClr>
                <a:srgbClr val="000000">
                  <a:lumMod val="100000"/>
                </a:srgbClr>
              </a:buClr>
              <a:buSzPct val="100000"/>
            </a:pPr>
            <a:r>
              <a:rPr lang="en-GB" sz="2400" dirty="0">
                <a:solidFill>
                  <a:srgbClr val="000000"/>
                </a:solidFill>
                <a:latin typeface="Arial" panose="020B0604020202020204" pitchFamily="34" charset="0"/>
              </a:rPr>
              <a:t>It is important to seek medical attention if you or the individual who has suffered burns:</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is younger than 10 years old</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has an existing health issue, such as heart, lung, or liver disease, or diabetes</a:t>
            </a:r>
          </a:p>
          <a:p>
            <a:pPr marL="342900" indent="-342900">
              <a:lnSpc>
                <a:spcPct val="110000"/>
              </a:lnSpc>
              <a:spcAft>
                <a:spcPts val="1200"/>
              </a:spcAft>
              <a:buClr>
                <a:srgbClr val="000000">
                  <a:lumMod val="100000"/>
                </a:srgbClr>
              </a:buClr>
              <a:buSzPct val="100000"/>
              <a:buFont typeface="Arial" panose="020B0604020202020204" pitchFamily="34" charset="0"/>
              <a:buChar char="•"/>
            </a:pPr>
            <a:r>
              <a:rPr lang="en-GB" sz="2400" dirty="0">
                <a:solidFill>
                  <a:srgbClr val="000000"/>
                </a:solidFill>
                <a:latin typeface="Arial" panose="020B0604020202020204" pitchFamily="34" charset="0"/>
              </a:rPr>
              <a:t>has a compromised immune system, which may be due to conditions like HIV or AIDS, or as a result of undergoing chemotherapy for cancer.</a:t>
            </a:r>
          </a:p>
        </p:txBody>
      </p:sp>
    </p:spTree>
    <p:extLst>
      <p:ext uri="{BB962C8B-B14F-4D97-AF65-F5344CB8AC3E}">
        <p14:creationId xmlns:p14="http://schemas.microsoft.com/office/powerpoint/2010/main" val="1712130088"/>
      </p:ext>
    </p:extLst>
  </p:cSld>
  <p:clrMapOvr>
    <a:masterClrMapping/>
  </p:clrMapOvr>
</p:sld>
</file>

<file path=ppt/theme/theme1.xml><?xml version="1.0" encoding="utf-8"?>
<a:theme xmlns:a="http://schemas.openxmlformats.org/drawingml/2006/main" name="1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c04300a-231c-4281-9146-a98f6f4a7aff">
      <Terms xmlns="http://schemas.microsoft.com/office/infopath/2007/PartnerControls"/>
    </lcf76f155ced4ddcb4097134ff3c332f>
    <TaxCatchAll xmlns="01e15224-84b2-4570-bdea-a67bb94d092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a6f930148186a8a3d9c5bc00b37c8558">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ef8fa4cbc806802382e5c5506b25357a"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2B8C262-ED8D-4D1A-BF4D-DBE9A6F76DF4}">
  <ds:schemaRefs>
    <ds:schemaRef ds:uri="http://purl.org/dc/terms/"/>
    <ds:schemaRef ds:uri="http://www.w3.org/XML/1998/namespace"/>
    <ds:schemaRef ds:uri="http://purl.org/dc/dcmitype/"/>
    <ds:schemaRef ds:uri="http://schemas.openxmlformats.org/package/2006/metadata/core-properties"/>
    <ds:schemaRef ds:uri="http://schemas.microsoft.com/office/infopath/2007/PartnerControls"/>
    <ds:schemaRef ds:uri="7c04300a-231c-4281-9146-a98f6f4a7aff"/>
    <ds:schemaRef ds:uri="http://schemas.microsoft.com/office/2006/documentManagement/types"/>
    <ds:schemaRef ds:uri="http://schemas.microsoft.com/office/2006/metadata/properties"/>
    <ds:schemaRef ds:uri="01e15224-84b2-4570-bdea-a67bb94d0921"/>
    <ds:schemaRef ds:uri="http://purl.org/dc/elements/1.1/"/>
  </ds:schemaRefs>
</ds:datastoreItem>
</file>

<file path=customXml/itemProps2.xml><?xml version="1.0" encoding="utf-8"?>
<ds:datastoreItem xmlns:ds="http://schemas.openxmlformats.org/officeDocument/2006/customXml" ds:itemID="{0B3EAC62-FC87-4EBD-A98C-4C5F6D6CD699}">
  <ds:schemaRefs>
    <ds:schemaRef ds:uri="http://schemas.microsoft.com/sharepoint/v3/contenttype/forms"/>
  </ds:schemaRefs>
</ds:datastoreItem>
</file>

<file path=customXml/itemProps3.xml><?xml version="1.0" encoding="utf-8"?>
<ds:datastoreItem xmlns:ds="http://schemas.openxmlformats.org/officeDocument/2006/customXml" ds:itemID="{755D1E86-8AC1-4C45-BEC0-E0C45B1610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db5124c-a56e-47e1-8444-7a6f9085be98}" enabled="1" method="Standard" siteId="{0b26221c-c008-47b1-94c7-58a0b89761cc}" contentBits="0" removed="0"/>
</clbl:labelList>
</file>

<file path=docProps/app.xml><?xml version="1.0" encoding="utf-8"?>
<Properties xmlns="http://schemas.openxmlformats.org/officeDocument/2006/extended-properties" xmlns:vt="http://schemas.openxmlformats.org/officeDocument/2006/docPropsVTypes">
  <Template>EAL ppt template</Template>
  <TotalTime>10</TotalTime>
  <Words>1005</Words>
  <Application>Microsoft Office PowerPoint</Application>
  <PresentationFormat>Custom</PresentationFormat>
  <Paragraphs>80</Paragraphs>
  <Slides>14</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Aptos</vt:lpstr>
      <vt:lpstr>Arial</vt:lpstr>
      <vt:lpstr>Calibri</vt:lpstr>
      <vt:lpstr>inherit</vt:lpstr>
      <vt:lpstr>Poppins</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Enginuity Slides White Background</dc:title>
  <dc:subject/>
  <dc:creator>Bonita Searle-Barnes</dc:creator>
  <cp:keywords/>
  <dc:description/>
  <cp:lastModifiedBy>John, Catherine</cp:lastModifiedBy>
  <cp:revision>1</cp:revision>
  <cp:lastPrinted>2019-11-04T14:13:55Z</cp:lastPrinted>
  <dcterms:created xsi:type="dcterms:W3CDTF">2023-02-10T12:36:55Z</dcterms:created>
  <dcterms:modified xsi:type="dcterms:W3CDTF">2025-12-08T14:21:55Z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ediaServiceImageTags">
    <vt:lpwstr/>
  </property>
  <property fmtid="{D5CDD505-2E9C-101B-9397-08002B2CF9AE}" pid="4" name="MSIP_Label_8330bda6-d095-477b-8893-df3ed8791773_Enabled">
    <vt:lpwstr>true</vt:lpwstr>
  </property>
  <property fmtid="{D5CDD505-2E9C-101B-9397-08002B2CF9AE}" pid="5" name="MSIP_Label_8330bda6-d095-477b-8893-df3ed8791773_SetDate">
    <vt:lpwstr>2025-12-02T10:31:59Z</vt:lpwstr>
  </property>
  <property fmtid="{D5CDD505-2E9C-101B-9397-08002B2CF9AE}" pid="6" name="MSIP_Label_8330bda6-d095-477b-8893-df3ed8791773_Method">
    <vt:lpwstr>Privileged</vt:lpwstr>
  </property>
  <property fmtid="{D5CDD505-2E9C-101B-9397-08002B2CF9AE}" pid="7" name="MSIP_Label_8330bda6-d095-477b-8893-df3ed8791773_Name">
    <vt:lpwstr>8330bda6-d095-477b-8893-df3ed8791773</vt:lpwstr>
  </property>
  <property fmtid="{D5CDD505-2E9C-101B-9397-08002B2CF9AE}" pid="8" name="MSIP_Label_8330bda6-d095-477b-8893-df3ed8791773_SiteId">
    <vt:lpwstr>b6d3492e-0aa1-4a60-840d-b706a96e670d</vt:lpwstr>
  </property>
  <property fmtid="{D5CDD505-2E9C-101B-9397-08002B2CF9AE}" pid="9" name="MSIP_Label_8330bda6-d095-477b-8893-df3ed8791773_ActionId">
    <vt:lpwstr>fca99f16-4808-47ac-922c-2d559ada93e5</vt:lpwstr>
  </property>
  <property fmtid="{D5CDD505-2E9C-101B-9397-08002B2CF9AE}" pid="10" name="MSIP_Label_8330bda6-d095-477b-8893-df3ed8791773_ContentBits">
    <vt:lpwstr>0</vt:lpwstr>
  </property>
  <property fmtid="{D5CDD505-2E9C-101B-9397-08002B2CF9AE}" pid="11" name="MSIP_Label_8330bda6-d095-477b-8893-df3ed8791773_Tag">
    <vt:lpwstr>10, 0, 1, 1</vt:lpwstr>
  </property>
</Properties>
</file>